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1"/>
  </p:notesMasterIdLst>
  <p:sldIdLst>
    <p:sldId id="434" r:id="rId3"/>
    <p:sldId id="435" r:id="rId4"/>
    <p:sldId id="1090" r:id="rId5"/>
    <p:sldId id="448" r:id="rId6"/>
    <p:sldId id="1091" r:id="rId7"/>
    <p:sldId id="1100" r:id="rId8"/>
    <p:sldId id="1095" r:id="rId9"/>
    <p:sldId id="1096" r:id="rId10"/>
    <p:sldId id="2094" r:id="rId11"/>
    <p:sldId id="1178" r:id="rId12"/>
    <p:sldId id="1180" r:id="rId13"/>
    <p:sldId id="1181" r:id="rId14"/>
    <p:sldId id="2095" r:id="rId15"/>
    <p:sldId id="1101" r:id="rId16"/>
    <p:sldId id="1098" r:id="rId17"/>
    <p:sldId id="1093" r:id="rId18"/>
    <p:sldId id="1094" r:id="rId19"/>
    <p:sldId id="1089" r:id="rId2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EE0E03F-21B7-418B-80C8-2D8A6147F474}"/>
    <pc:docChg chg="undo custSel addSld delSld modSld sldOrd modMainMaster">
      <pc:chgData name="Wanshi Chen" userId="3a7dbef4-3474-47c6-9897-007f5734efb0" providerId="ADAL" clId="{BEE0E03F-21B7-418B-80C8-2D8A6147F474}" dt="2021-09-20T10:35:02.174" v="2271" actId="404"/>
      <pc:docMkLst>
        <pc:docMk/>
      </pc:docMkLst>
      <pc:sldChg chg="addSp modSp mod">
        <pc:chgData name="Wanshi Chen" userId="3a7dbef4-3474-47c6-9897-007f5734efb0" providerId="ADAL" clId="{BEE0E03F-21B7-418B-80C8-2D8A6147F474}" dt="2021-09-17T08:46:18.301" v="52" actId="1076"/>
        <pc:sldMkLst>
          <pc:docMk/>
          <pc:sldMk cId="399343419" sldId="434"/>
        </pc:sldMkLst>
        <pc:spChg chg="mod">
          <ac:chgData name="Wanshi Chen" userId="3a7dbef4-3474-47c6-9897-007f5734efb0" providerId="ADAL" clId="{BEE0E03F-21B7-418B-80C8-2D8A6147F474}" dt="2021-09-17T08:33:35.296" v="4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EE0E03F-21B7-418B-80C8-2D8A6147F474}" dt="2021-09-17T08:46:18.301" v="52" actId="1076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BEE0E03F-21B7-418B-80C8-2D8A6147F474}" dt="2021-09-17T08:46:15.190" v="51" actId="1076"/>
          <ac:spMkLst>
            <pc:docMk/>
            <pc:sldMk cId="399343419" sldId="434"/>
            <ac:spMk id="6" creationId="{3885BFE2-6F8A-4C8F-B036-D3F48D3D3B77}"/>
          </ac:spMkLst>
        </pc:spChg>
      </pc:sldChg>
      <pc:sldChg chg="modSp mod">
        <pc:chgData name="Wanshi Chen" userId="3a7dbef4-3474-47c6-9897-007f5734efb0" providerId="ADAL" clId="{BEE0E03F-21B7-418B-80C8-2D8A6147F474}" dt="2021-09-19T01:09:20.059" v="2020" actId="313"/>
        <pc:sldMkLst>
          <pc:docMk/>
          <pc:sldMk cId="4008192341" sldId="435"/>
        </pc:sldMkLst>
        <pc:spChg chg="mod">
          <ac:chgData name="Wanshi Chen" userId="3a7dbef4-3474-47c6-9897-007f5734efb0" providerId="ADAL" clId="{BEE0E03F-21B7-418B-80C8-2D8A6147F474}" dt="2021-09-19T01:09:20.059" v="2020" actId="313"/>
          <ac:spMkLst>
            <pc:docMk/>
            <pc:sldMk cId="4008192341" sldId="435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BEE0E03F-21B7-418B-80C8-2D8A6147F474}" dt="2021-09-20T10:27:29.282" v="2230" actId="20577"/>
        <pc:sldMkLst>
          <pc:docMk/>
          <pc:sldMk cId="1586269898" sldId="448"/>
        </pc:sldMkLst>
        <pc:spChg chg="mod">
          <ac:chgData name="Wanshi Chen" userId="3a7dbef4-3474-47c6-9897-007f5734efb0" providerId="ADAL" clId="{BEE0E03F-21B7-418B-80C8-2D8A6147F474}" dt="2021-09-19T01:09:31.504" v="2042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27:29.282" v="2230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BEE0E03F-21B7-418B-80C8-2D8A6147F474}" dt="2021-09-20T10:35:02.174" v="2271" actId="404"/>
        <pc:sldMkLst>
          <pc:docMk/>
          <pc:sldMk cId="710073331" sldId="1085"/>
        </pc:sldMkLst>
        <pc:spChg chg="mod">
          <ac:chgData name="Wanshi Chen" userId="3a7dbef4-3474-47c6-9897-007f5734efb0" providerId="ADAL" clId="{BEE0E03F-21B7-418B-80C8-2D8A6147F474}" dt="2021-09-18T22:22:25.100" v="272" actId="20577"/>
          <ac:spMkLst>
            <pc:docMk/>
            <pc:sldMk cId="710073331" sldId="1085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35:02.174" v="2271" actId="404"/>
          <ac:spMkLst>
            <pc:docMk/>
            <pc:sldMk cId="710073331" sldId="108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E0E03F-21B7-418B-80C8-2D8A6147F474}" dt="2021-09-18T22:14:17.935" v="53" actId="47"/>
        <pc:sldMkLst>
          <pc:docMk/>
          <pc:sldMk cId="2883234055" sldId="1088"/>
        </pc:sldMkLst>
      </pc:sldChg>
      <pc:sldChg chg="add del">
        <pc:chgData name="Wanshi Chen" userId="3a7dbef4-3474-47c6-9897-007f5734efb0" providerId="ADAL" clId="{BEE0E03F-21B7-418B-80C8-2D8A6147F474}" dt="2021-09-19T01:09:02.822" v="1985"/>
        <pc:sldMkLst>
          <pc:docMk/>
          <pc:sldMk cId="2191824459" sldId="1090"/>
        </pc:sldMkLst>
      </pc:sldChg>
      <pc:sldChg chg="modSp mod">
        <pc:chgData name="Wanshi Chen" userId="3a7dbef4-3474-47c6-9897-007f5734efb0" providerId="ADAL" clId="{BEE0E03F-21B7-418B-80C8-2D8A6147F474}" dt="2021-09-18T22:14:52.543" v="70" actId="20577"/>
        <pc:sldMkLst>
          <pc:docMk/>
          <pc:sldMk cId="2900904918" sldId="1091"/>
        </pc:sldMkLst>
        <pc:spChg chg="mod">
          <ac:chgData name="Wanshi Chen" userId="3a7dbef4-3474-47c6-9897-007f5734efb0" providerId="ADAL" clId="{BEE0E03F-21B7-418B-80C8-2D8A6147F474}" dt="2021-09-18T22:14:52.543" v="70" actId="20577"/>
          <ac:spMkLst>
            <pc:docMk/>
            <pc:sldMk cId="2900904918" sldId="1091"/>
            <ac:spMk id="2" creationId="{D5F8CA0F-D8F1-4A1D-B054-9C9D5323BB36}"/>
          </ac:spMkLst>
        </pc:spChg>
      </pc:sldChg>
      <pc:sldChg chg="modSp del mod">
        <pc:chgData name="Wanshi Chen" userId="3a7dbef4-3474-47c6-9897-007f5734efb0" providerId="ADAL" clId="{BEE0E03F-21B7-418B-80C8-2D8A6147F474}" dt="2021-09-18T22:18:42.062" v="121" actId="47"/>
        <pc:sldMkLst>
          <pc:docMk/>
          <pc:sldMk cId="3532368532" sldId="1092"/>
        </pc:sldMkLst>
        <pc:spChg chg="mod">
          <ac:chgData name="Wanshi Chen" userId="3a7dbef4-3474-47c6-9897-007f5734efb0" providerId="ADAL" clId="{BEE0E03F-21B7-418B-80C8-2D8A6147F474}" dt="2021-09-18T22:17:22.605" v="118" actId="20577"/>
          <ac:spMkLst>
            <pc:docMk/>
            <pc:sldMk cId="3532368532" sldId="1092"/>
            <ac:spMk id="120" creationId="{1AEACCB4-2C82-45FB-A3B6-CEC35C299C6A}"/>
          </ac:spMkLst>
        </pc:spChg>
      </pc:sldChg>
      <pc:sldChg chg="addSp delSp modSp mod">
        <pc:chgData name="Wanshi Chen" userId="3a7dbef4-3474-47c6-9897-007f5734efb0" providerId="ADAL" clId="{BEE0E03F-21B7-418B-80C8-2D8A6147F474}" dt="2021-09-20T10:32:33.407" v="2268" actId="20577"/>
        <pc:sldMkLst>
          <pc:docMk/>
          <pc:sldMk cId="4216883840" sldId="1094"/>
        </pc:sldMkLst>
        <pc:spChg chg="mod">
          <ac:chgData name="Wanshi Chen" userId="3a7dbef4-3474-47c6-9897-007f5734efb0" providerId="ADAL" clId="{BEE0E03F-21B7-418B-80C8-2D8A6147F474}" dt="2021-09-20T10:32:33.407" v="2268" actId="20577"/>
          <ac:spMkLst>
            <pc:docMk/>
            <pc:sldMk cId="4216883840" sldId="1094"/>
            <ac:spMk id="3" creationId="{85903BC0-EB37-4C3E-8DD6-27F0E6CA817C}"/>
          </ac:spMkLst>
        </pc:spChg>
        <pc:spChg chg="add del mod">
          <ac:chgData name="Wanshi Chen" userId="3a7dbef4-3474-47c6-9897-007f5734efb0" providerId="ADAL" clId="{BEE0E03F-21B7-418B-80C8-2D8A6147F474}" dt="2021-09-18T23:25:41.055" v="1811" actId="478"/>
          <ac:spMkLst>
            <pc:docMk/>
            <pc:sldMk cId="4216883840" sldId="1094"/>
            <ac:spMk id="7" creationId="{C18703F8-B975-4AA3-A0A3-5071736B92E1}"/>
          </ac:spMkLst>
        </pc:spChg>
        <pc:graphicFrameChg chg="add del mod">
          <ac:chgData name="Wanshi Chen" userId="3a7dbef4-3474-47c6-9897-007f5734efb0" providerId="ADAL" clId="{BEE0E03F-21B7-418B-80C8-2D8A6147F474}" dt="2021-09-18T23:24:47.850" v="1754"/>
          <ac:graphicFrameMkLst>
            <pc:docMk/>
            <pc:sldMk cId="4216883840" sldId="1094"/>
            <ac:graphicFrameMk id="4" creationId="{681DE04F-6C06-4384-8A78-E93C75837D6F}"/>
          </ac:graphicFrameMkLst>
        </pc:graphicFrameChg>
        <pc:graphicFrameChg chg="add del mod">
          <ac:chgData name="Wanshi Chen" userId="3a7dbef4-3474-47c6-9897-007f5734efb0" providerId="ADAL" clId="{BEE0E03F-21B7-418B-80C8-2D8A6147F474}" dt="2021-09-18T23:24:56.739" v="1756"/>
          <ac:graphicFrameMkLst>
            <pc:docMk/>
            <pc:sldMk cId="4216883840" sldId="1094"/>
            <ac:graphicFrameMk id="5" creationId="{E092B39B-31E1-43E9-A614-6CFE2350AF68}"/>
          </ac:graphicFrameMkLst>
        </pc:graphicFrameChg>
      </pc:sldChg>
      <pc:sldChg chg="modSp mod">
        <pc:chgData name="Wanshi Chen" userId="3a7dbef4-3474-47c6-9897-007f5734efb0" providerId="ADAL" clId="{BEE0E03F-21B7-418B-80C8-2D8A6147F474}" dt="2021-09-20T10:29:47.263" v="2242" actId="20577"/>
        <pc:sldMkLst>
          <pc:docMk/>
          <pc:sldMk cId="3241534222" sldId="1096"/>
        </pc:sldMkLst>
        <pc:spChg chg="mod">
          <ac:chgData name="Wanshi Chen" userId="3a7dbef4-3474-47c6-9897-007f5734efb0" providerId="ADAL" clId="{BEE0E03F-21B7-418B-80C8-2D8A6147F474}" dt="2021-09-18T23:22:02.917" v="1734" actId="20577"/>
          <ac:spMkLst>
            <pc:docMk/>
            <pc:sldMk cId="3241534222" sldId="1096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29:47.263" v="2242" actId="20577"/>
          <ac:spMkLst>
            <pc:docMk/>
            <pc:sldMk cId="3241534222" sldId="1096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E0E03F-21B7-418B-80C8-2D8A6147F474}" dt="2021-09-18T22:19:31.082" v="165" actId="47"/>
        <pc:sldMkLst>
          <pc:docMk/>
          <pc:sldMk cId="1547127847" sldId="1097"/>
        </pc:sldMkLst>
      </pc:sldChg>
      <pc:sldChg chg="modSp mod">
        <pc:chgData name="Wanshi Chen" userId="3a7dbef4-3474-47c6-9897-007f5734efb0" providerId="ADAL" clId="{BEE0E03F-21B7-418B-80C8-2D8A6147F474}" dt="2021-09-18T23:22:16.315" v="1752" actId="20577"/>
        <pc:sldMkLst>
          <pc:docMk/>
          <pc:sldMk cId="1055013219" sldId="1098"/>
        </pc:sldMkLst>
        <pc:spChg chg="mod">
          <ac:chgData name="Wanshi Chen" userId="3a7dbef4-3474-47c6-9897-007f5734efb0" providerId="ADAL" clId="{BEE0E03F-21B7-418B-80C8-2D8A6147F474}" dt="2021-09-18T23:22:16.315" v="1752" actId="20577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18T23:21:34.727" v="1719" actId="5793"/>
          <ac:spMkLst>
            <pc:docMk/>
            <pc:sldMk cId="1055013219" sldId="109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BEE0E03F-21B7-418B-80C8-2D8A6147F474}" dt="2021-09-20T10:28:13.748" v="2232"/>
        <pc:sldMkLst>
          <pc:docMk/>
          <pc:sldMk cId="2152723967" sldId="1099"/>
        </pc:sldMkLst>
        <pc:spChg chg="mod">
          <ac:chgData name="Wanshi Chen" userId="3a7dbef4-3474-47c6-9897-007f5734efb0" providerId="ADAL" clId="{BEE0E03F-21B7-418B-80C8-2D8A6147F474}" dt="2021-09-18T22:18:32.423" v="120"/>
          <ac:spMkLst>
            <pc:docMk/>
            <pc:sldMk cId="2152723967" sldId="1099"/>
            <ac:spMk id="120" creationId="{1AEACCB4-2C82-45FB-A3B6-CEC35C299C6A}"/>
          </ac:spMkLst>
        </pc:spChg>
      </pc:sldChg>
      <pc:sldChg chg="addSp modSp add mod">
        <pc:chgData name="Wanshi Chen" userId="3a7dbef4-3474-47c6-9897-007f5734efb0" providerId="ADAL" clId="{BEE0E03F-21B7-418B-80C8-2D8A6147F474}" dt="2021-09-20T10:29:21.754" v="2239" actId="1076"/>
        <pc:sldMkLst>
          <pc:docMk/>
          <pc:sldMk cId="4011735051" sldId="1100"/>
        </pc:sldMkLst>
        <pc:spChg chg="mod">
          <ac:chgData name="Wanshi Chen" userId="3a7dbef4-3474-47c6-9897-007f5734efb0" providerId="ADAL" clId="{BEE0E03F-21B7-418B-80C8-2D8A6147F474}" dt="2021-09-18T22:22:18.173" v="268" actId="20577"/>
          <ac:spMkLst>
            <pc:docMk/>
            <pc:sldMk cId="4011735051" sldId="1100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19T22:18:13.623" v="2176" actId="113"/>
          <ac:spMkLst>
            <pc:docMk/>
            <pc:sldMk cId="4011735051" sldId="1100"/>
            <ac:spMk id="3" creationId="{85903BC0-EB37-4C3E-8DD6-27F0E6CA817C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4" creationId="{C0BB3F60-2A4F-4AB5-B557-6F14108647E4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5" creationId="{1F18BCD1-DE17-4883-8198-BC410261FB0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6" creationId="{413F666D-0ED0-4D68-8C03-5BC175F0DC26}"/>
          </ac:spMkLst>
        </pc:spChg>
        <pc:spChg chg="add mod">
          <ac:chgData name="Wanshi Chen" userId="3a7dbef4-3474-47c6-9897-007f5734efb0" providerId="ADAL" clId="{BEE0E03F-21B7-418B-80C8-2D8A6147F474}" dt="2021-09-20T10:29:09.943" v="2235" actId="14100"/>
          <ac:spMkLst>
            <pc:docMk/>
            <pc:sldMk cId="4011735051" sldId="1100"/>
            <ac:spMk id="7" creationId="{084E7DE7-41F1-4764-9306-012EE5C13C51}"/>
          </ac:spMkLst>
        </pc:spChg>
        <pc:spChg chg="add mod">
          <ac:chgData name="Wanshi Chen" userId="3a7dbef4-3474-47c6-9897-007f5734efb0" providerId="ADAL" clId="{BEE0E03F-21B7-418B-80C8-2D8A6147F474}" dt="2021-09-20T10:29:18.839" v="2238" actId="1076"/>
          <ac:spMkLst>
            <pc:docMk/>
            <pc:sldMk cId="4011735051" sldId="1100"/>
            <ac:spMk id="8" creationId="{F165A64C-84A0-4D9F-A424-555A80574C1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9" creationId="{500EC78C-165D-4A82-90B9-9283CF0607B4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0" creationId="{DF5818CD-A4B3-4A5A-B7F2-4FF3288ADAF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1" creationId="{29D82D65-8666-4433-9399-10575C6A4DF1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2" creationId="{2C6F9B01-63E3-47BA-9ACD-DD3415F38B63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3" creationId="{D2F5516A-95D8-4DE2-915A-833262A5F9EE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9" creationId="{A8007AD5-ADF2-4E66-B455-5E5E183D510B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1" creationId="{6A66E72B-2BC0-4A13-9CA1-6BBFEBC456BF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3" creationId="{AD8FA83E-F698-49AA-8BA3-49633F366121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5" creationId="{81780E3D-CE14-428C-976A-299C7DCED07F}"/>
          </ac:spMkLst>
        </pc:spChg>
        <pc:spChg chg="add mod">
          <ac:chgData name="Wanshi Chen" userId="3a7dbef4-3474-47c6-9897-007f5734efb0" providerId="ADAL" clId="{BEE0E03F-21B7-418B-80C8-2D8A6147F474}" dt="2021-09-19T22:17:54.391" v="2172" actId="14100"/>
          <ac:spMkLst>
            <pc:docMk/>
            <pc:sldMk cId="4011735051" sldId="1100"/>
            <ac:spMk id="26" creationId="{32F1E3F0-7433-47B9-805E-993878D63E03}"/>
          </ac:spMkLst>
        </pc:spChg>
        <pc:cxnChg chg="add mod">
          <ac:chgData name="Wanshi Chen" userId="3a7dbef4-3474-47c6-9897-007f5734efb0" providerId="ADAL" clId="{BEE0E03F-21B7-418B-80C8-2D8A6147F474}" dt="2021-09-20T10:29:15.518" v="2237" actId="1076"/>
          <ac:cxnSpMkLst>
            <pc:docMk/>
            <pc:sldMk cId="4011735051" sldId="1100"/>
            <ac:cxnSpMk id="14" creationId="{7CBDF2EE-CC86-49E1-98A6-F48188C346A3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5" creationId="{F28668EF-2239-4B25-BF39-3310C1240121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6" creationId="{24C66CB6-0107-43A4-BEB3-B0E7782AC77E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7" creationId="{5E1A5C1A-19B6-40B9-BB87-E10950A060A6}"/>
          </ac:cxnSpMkLst>
        </pc:cxnChg>
        <pc:cxnChg chg="add mod">
          <ac:chgData name="Wanshi Chen" userId="3a7dbef4-3474-47c6-9897-007f5734efb0" providerId="ADAL" clId="{BEE0E03F-21B7-418B-80C8-2D8A6147F474}" dt="2021-09-20T10:29:21.754" v="2239" actId="1076"/>
          <ac:cxnSpMkLst>
            <pc:docMk/>
            <pc:sldMk cId="4011735051" sldId="1100"/>
            <ac:cxnSpMk id="18" creationId="{5224D2C8-846C-45CD-8B43-4185B455903C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0" creationId="{3FCDDD15-39F0-485E-9863-C3762A49B7AB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2" creationId="{A4F3CEEB-7BE4-483E-A10B-D446C3753009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4" creationId="{6FB738D4-26E4-4319-986A-5D38854BC3BF}"/>
          </ac:cxnSpMkLst>
        </pc:cxnChg>
      </pc:sldChg>
      <pc:sldChg chg="modSp add mod">
        <pc:chgData name="Wanshi Chen" userId="3a7dbef4-3474-47c6-9897-007f5734efb0" providerId="ADAL" clId="{BEE0E03F-21B7-418B-80C8-2D8A6147F474}" dt="2021-09-20T10:30:19.831" v="2245" actId="20577"/>
        <pc:sldMkLst>
          <pc:docMk/>
          <pc:sldMk cId="146116503" sldId="1101"/>
        </pc:sldMkLst>
        <pc:spChg chg="mod">
          <ac:chgData name="Wanshi Chen" userId="3a7dbef4-3474-47c6-9897-007f5734efb0" providerId="ADAL" clId="{BEE0E03F-21B7-418B-80C8-2D8A6147F474}" dt="2021-09-18T22:42:12.825" v="693" actId="20577"/>
          <ac:spMkLst>
            <pc:docMk/>
            <pc:sldMk cId="146116503" sldId="1101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30:19.831" v="2245" actId="20577"/>
          <ac:spMkLst>
            <pc:docMk/>
            <pc:sldMk cId="146116503" sldId="1101"/>
            <ac:spMk id="3" creationId="{85903BC0-EB37-4C3E-8DD6-27F0E6CA817C}"/>
          </ac:spMkLst>
        </pc:spChg>
      </pc:sldChg>
      <pc:sldMasterChg chg="modSldLayout">
        <pc:chgData name="Wanshi Chen" userId="3a7dbef4-3474-47c6-9897-007f5734efb0" providerId="ADAL" clId="{BEE0E03F-21B7-418B-80C8-2D8A6147F474}" dt="2021-09-17T08:34:33.215" v="45"/>
        <pc:sldMasterMkLst>
          <pc:docMk/>
          <pc:sldMasterMk cId="2430339617" sldId="2147483691"/>
        </pc:sldMasterMkLst>
        <pc:sldLayoutChg chg="addSp delSp modSp">
          <pc:chgData name="Wanshi Chen" userId="3a7dbef4-3474-47c6-9897-007f5734efb0" providerId="ADAL" clId="{BEE0E03F-21B7-418B-80C8-2D8A6147F474}" dt="2021-09-17T08:34:33.215" v="45"/>
          <pc:sldLayoutMkLst>
            <pc:docMk/>
            <pc:sldMasterMk cId="2430339617" sldId="2147483691"/>
            <pc:sldLayoutMk cId="3113759811" sldId="2147483692"/>
          </pc:sldLayoutMkLst>
          <pc:picChg chg="del">
            <ac:chgData name="Wanshi Chen" userId="3a7dbef4-3474-47c6-9897-007f5734efb0" providerId="ADAL" clId="{BEE0E03F-21B7-418B-80C8-2D8A6147F474}" dt="2021-09-17T08:34:19.359" v="43" actId="478"/>
            <ac:picMkLst>
              <pc:docMk/>
              <pc:sldMasterMk cId="2430339617" sldId="2147483691"/>
              <pc:sldLayoutMk cId="3113759811" sldId="2147483692"/>
              <ac:picMk id="5" creationId="{D0966A94-46E8-4615-9FF8-22A688218677}"/>
            </ac:picMkLst>
          </pc:picChg>
          <pc:picChg chg="del">
            <ac:chgData name="Wanshi Chen" userId="3a7dbef4-3474-47c6-9897-007f5734efb0" providerId="ADAL" clId="{BEE0E03F-21B7-418B-80C8-2D8A6147F474}" dt="2021-09-17T08:34:22.702" v="44" actId="478"/>
            <ac:picMkLst>
              <pc:docMk/>
              <pc:sldMasterMk cId="2430339617" sldId="2147483691"/>
              <pc:sldLayoutMk cId="3113759811" sldId="2147483692"/>
              <ac:picMk id="6" creationId="{6966CB38-B2C8-4784-9965-4EE6E5448F45}"/>
            </ac:picMkLst>
          </pc:picChg>
          <pc:picChg chg="add mod">
            <ac:chgData name="Wanshi Chen" userId="3a7dbef4-3474-47c6-9897-007f5734efb0" providerId="ADAL" clId="{BEE0E03F-21B7-418B-80C8-2D8A6147F474}" dt="2021-09-17T08:34:33.215" v="45"/>
            <ac:picMkLst>
              <pc:docMk/>
              <pc:sldMasterMk cId="2430339617" sldId="2147483691"/>
              <pc:sldLayoutMk cId="3113759811" sldId="2147483692"/>
              <ac:picMk id="7" creationId="{C5E5EFE4-EEED-4067-9F76-AC2A2D76691B}"/>
            </ac:picMkLst>
          </pc:picChg>
        </pc:sldLayoutChg>
      </pc:sldMasterChg>
    </pc:docChg>
  </pc:docChgLst>
  <pc:docChgLst>
    <pc:chgData name="Wanshi Chen" userId="3a7dbef4-3474-47c6-9897-007f5734efb0" providerId="ADAL" clId="{FF29DFC8-BBAA-434B-83D2-3B7C43245D9C}"/>
    <pc:docChg chg="custSel modSld">
      <pc:chgData name="Wanshi Chen" userId="3a7dbef4-3474-47c6-9897-007f5734efb0" providerId="ADAL" clId="{FF29DFC8-BBAA-434B-83D2-3B7C43245D9C}" dt="2021-06-20T03:45:23.474" v="432" actId="6549"/>
      <pc:docMkLst>
        <pc:docMk/>
      </pc:docMkLst>
      <pc:sldChg chg="modSp mod">
        <pc:chgData name="Wanshi Chen" userId="3a7dbef4-3474-47c6-9897-007f5734efb0" providerId="ADAL" clId="{FF29DFC8-BBAA-434B-83D2-3B7C43245D9C}" dt="2021-06-20T03:45:23.474" v="432" actId="6549"/>
        <pc:sldMkLst>
          <pc:docMk/>
          <pc:sldMk cId="1547127847" sldId="1097"/>
        </pc:sldMkLst>
        <pc:spChg chg="mod">
          <ac:chgData name="Wanshi Chen" userId="3a7dbef4-3474-47c6-9897-007f5734efb0" providerId="ADAL" clId="{FF29DFC8-BBAA-434B-83D2-3B7C43245D9C}" dt="2021-06-20T03:45:23.474" v="432" actId="6549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F5CE0355-9535-46FA-A902-F5F08DE2FDCF}"/>
    <pc:docChg chg="modSld">
      <pc:chgData name="Wanshi Chen" userId="3a7dbef4-3474-47c6-9897-007f5734efb0" providerId="ADAL" clId="{F5CE0355-9535-46FA-A902-F5F08DE2FDCF}" dt="2021-06-21T04:40:18.594" v="1" actId="20577"/>
      <pc:docMkLst>
        <pc:docMk/>
      </pc:docMkLst>
      <pc:sldChg chg="modSp mod">
        <pc:chgData name="Wanshi Chen" userId="3a7dbef4-3474-47c6-9897-007f5734efb0" providerId="ADAL" clId="{F5CE0355-9535-46FA-A902-F5F08DE2FDCF}" dt="2021-06-21T04:40:18.594" v="1" actId="20577"/>
        <pc:sldMkLst>
          <pc:docMk/>
          <pc:sldMk cId="1547127847" sldId="1097"/>
        </pc:sldMkLst>
        <pc:spChg chg="mod">
          <ac:chgData name="Wanshi Chen" userId="3a7dbef4-3474-47c6-9897-007f5734efb0" providerId="ADAL" clId="{F5CE0355-9535-46FA-A902-F5F08DE2FDCF}" dt="2021-06-21T04:40:18.594" v="1" actId="20577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A85672C8-1F02-40BA-A037-776318E2DF2E}"/>
    <pc:docChg chg="modSld">
      <pc:chgData name="Wanshi Chen" userId="3a7dbef4-3474-47c6-9897-007f5734efb0" providerId="ADAL" clId="{A85672C8-1F02-40BA-A037-776318E2DF2E}" dt="2021-12-17T01:43:38.712" v="14" actId="20577"/>
      <pc:docMkLst>
        <pc:docMk/>
      </pc:docMkLst>
      <pc:sldChg chg="modSp mod">
        <pc:chgData name="Wanshi Chen" userId="3a7dbef4-3474-47c6-9897-007f5734efb0" providerId="ADAL" clId="{A85672C8-1F02-40BA-A037-776318E2DF2E}" dt="2021-12-17T01:43:38.712" v="14" actId="20577"/>
        <pc:sldMkLst>
          <pc:docMk/>
          <pc:sldMk cId="399343419" sldId="434"/>
        </pc:sldMkLst>
        <pc:spChg chg="mod">
          <ac:chgData name="Wanshi Chen" userId="3a7dbef4-3474-47c6-9897-007f5734efb0" providerId="ADAL" clId="{A85672C8-1F02-40BA-A037-776318E2DF2E}" dt="2021-12-17T01:43:36.324" v="6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A85672C8-1F02-40BA-A037-776318E2DF2E}" dt="2021-12-17T01:43:38.712" v="14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A85672C8-1F02-40BA-A037-776318E2DF2E}" dt="2021-12-17T01:43:32.003" v="5" actId="20577"/>
          <ac:spMkLst>
            <pc:docMk/>
            <pc:sldMk cId="399343419" sldId="434"/>
            <ac:spMk id="5" creationId="{55BB95B6-96F8-4C7B-843E-16CFF3CC2E82}"/>
          </ac:spMkLst>
        </pc:spChg>
      </pc:sldChg>
    </pc:docChg>
  </pc:docChgLst>
  <pc:docChgLst>
    <pc:chgData name="Wanshi Chen" userId="3a7dbef4-3474-47c6-9897-007f5734efb0" providerId="ADAL" clId="{09F67C63-3454-4AE6-BF46-CA237E9881FB}"/>
    <pc:docChg chg="undo custSel addSld modSld">
      <pc:chgData name="Wanshi Chen" userId="3a7dbef4-3474-47c6-9897-007f5734efb0" providerId="ADAL" clId="{09F67C63-3454-4AE6-BF46-CA237E9881FB}" dt="2021-06-19T19:32:52.669" v="2147" actId="20577"/>
      <pc:docMkLst>
        <pc:docMk/>
      </pc:docMkLst>
      <pc:sldChg chg="modSp mod">
        <pc:chgData name="Wanshi Chen" userId="3a7dbef4-3474-47c6-9897-007f5734efb0" providerId="ADAL" clId="{09F67C63-3454-4AE6-BF46-CA237E9881FB}" dt="2021-06-19T18:39:55.913" v="3" actId="113"/>
        <pc:sldMkLst>
          <pc:docMk/>
          <pc:sldMk cId="1586269898" sldId="448"/>
        </pc:sldMkLst>
        <pc:spChg chg="mod">
          <ac:chgData name="Wanshi Chen" userId="3a7dbef4-3474-47c6-9897-007f5734efb0" providerId="ADAL" clId="{09F67C63-3454-4AE6-BF46-CA237E9881FB}" dt="2021-06-19T18:39:55.913" v="3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8:49:33.395" v="463" actId="20577"/>
        <pc:sldMkLst>
          <pc:docMk/>
          <pc:sldMk cId="4216883840" sldId="1094"/>
        </pc:sldMkLst>
        <pc:spChg chg="mod">
          <ac:chgData name="Wanshi Chen" userId="3a7dbef4-3474-47c6-9897-007f5734efb0" providerId="ADAL" clId="{09F67C63-3454-4AE6-BF46-CA237E9881FB}" dt="2021-06-19T18:49:33.395" v="46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9:32:18.476" v="2141" actId="20577"/>
        <pc:sldMkLst>
          <pc:docMk/>
          <pc:sldMk cId="90701083" sldId="1095"/>
        </pc:sldMkLst>
        <pc:spChg chg="mod">
          <ac:chgData name="Wanshi Chen" userId="3a7dbef4-3474-47c6-9897-007f5734efb0" providerId="ADAL" clId="{09F67C63-3454-4AE6-BF46-CA237E9881FB}" dt="2021-06-19T19:32:18.476" v="2141" actId="20577"/>
          <ac:spMkLst>
            <pc:docMk/>
            <pc:sldMk cId="90701083" sldId="1095"/>
            <ac:spMk id="2" creationId="{D5F8CA0F-D8F1-4A1D-B054-9C9D5323BB36}"/>
          </ac:spMkLst>
        </pc:spChg>
      </pc:sldChg>
      <pc:sldChg chg="addSp delSp modSp mod">
        <pc:chgData name="Wanshi Chen" userId="3a7dbef4-3474-47c6-9897-007f5734efb0" providerId="ADAL" clId="{09F67C63-3454-4AE6-BF46-CA237E9881FB}" dt="2021-06-19T19:32:52.669" v="2147" actId="20577"/>
        <pc:sldMkLst>
          <pc:docMk/>
          <pc:sldMk cId="3241534222" sldId="1096"/>
        </pc:sldMkLst>
        <pc:spChg chg="mod">
          <ac:chgData name="Wanshi Chen" userId="3a7dbef4-3474-47c6-9897-007f5734efb0" providerId="ADAL" clId="{09F67C63-3454-4AE6-BF46-CA237E9881FB}" dt="2021-06-19T19:32:52.669" v="2147" actId="20577"/>
          <ac:spMkLst>
            <pc:docMk/>
            <pc:sldMk cId="3241534222" sldId="1096"/>
            <ac:spMk id="3" creationId="{85903BC0-EB37-4C3E-8DD6-27F0E6CA817C}"/>
          </ac:spMkLst>
        </pc:spChg>
        <pc:spChg chg="add del">
          <ac:chgData name="Wanshi Chen" userId="3a7dbef4-3474-47c6-9897-007f5734efb0" providerId="ADAL" clId="{09F67C63-3454-4AE6-BF46-CA237E9881FB}" dt="2021-06-19T18:57:23.031" v="610" actId="22"/>
          <ac:spMkLst>
            <pc:docMk/>
            <pc:sldMk cId="3241534222" sldId="1096"/>
            <ac:spMk id="5" creationId="{AE62CD0B-9685-4223-827C-8A93EB092D0E}"/>
          </ac:spMkLst>
        </pc:spChg>
        <pc:spChg chg="add del">
          <ac:chgData name="Wanshi Chen" userId="3a7dbef4-3474-47c6-9897-007f5734efb0" providerId="ADAL" clId="{09F67C63-3454-4AE6-BF46-CA237E9881FB}" dt="2021-06-19T18:57:43.585" v="612" actId="22"/>
          <ac:spMkLst>
            <pc:docMk/>
            <pc:sldMk cId="3241534222" sldId="1096"/>
            <ac:spMk id="7" creationId="{00F6B1FF-EA93-4BE5-A2AB-DF5705B519DC}"/>
          </ac:spMkLst>
        </pc:spChg>
      </pc:sldChg>
      <pc:sldChg chg="modSp add mod">
        <pc:chgData name="Wanshi Chen" userId="3a7dbef4-3474-47c6-9897-007f5734efb0" providerId="ADAL" clId="{09F67C63-3454-4AE6-BF46-CA237E9881FB}" dt="2021-06-19T18:48:11.779" v="457" actId="20577"/>
        <pc:sldMkLst>
          <pc:docMk/>
          <pc:sldMk cId="1547127847" sldId="1097"/>
        </pc:sldMkLst>
        <pc:spChg chg="mod">
          <ac:chgData name="Wanshi Chen" userId="3a7dbef4-3474-47c6-9897-007f5734efb0" providerId="ADAL" clId="{09F67C63-3454-4AE6-BF46-CA237E9881FB}" dt="2021-06-19T18:43:01.569" v="37" actId="20577"/>
          <ac:spMkLst>
            <pc:docMk/>
            <pc:sldMk cId="1547127847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8:48:11.779" v="457" actId="20577"/>
          <ac:spMkLst>
            <pc:docMk/>
            <pc:sldMk cId="1547127847" sldId="1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9F67C63-3454-4AE6-BF46-CA237E9881FB}" dt="2021-06-19T19:31:27.031" v="2139" actId="403"/>
        <pc:sldMkLst>
          <pc:docMk/>
          <pc:sldMk cId="1055013219" sldId="1098"/>
        </pc:sldMkLst>
        <pc:spChg chg="mod">
          <ac:chgData name="Wanshi Chen" userId="3a7dbef4-3474-47c6-9897-007f5734efb0" providerId="ADAL" clId="{09F67C63-3454-4AE6-BF46-CA237E9881FB}" dt="2021-06-19T19:09:42.655" v="1200" actId="20577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9:31:27.031" v="2139" actId="403"/>
          <ac:spMkLst>
            <pc:docMk/>
            <pc:sldMk cId="1055013219" sldId="109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584.zip" TargetMode="External"/><Relationship Id="rId3" Type="http://schemas.openxmlformats.org/officeDocument/2006/relationships/hyperlink" Target="http://www.3gpp.org/ftp/tsg_ran/TSG_RAN/TSGR_94e/Docs/RP-213587.zip" TargetMode="External"/><Relationship Id="rId7" Type="http://schemas.openxmlformats.org/officeDocument/2006/relationships/hyperlink" Target="http://www.3gpp.org/ftp/tsg_ran/TSG_RAN/TSGR_94e/Docs/RP-213600.zip" TargetMode="External"/><Relationship Id="rId2" Type="http://schemas.openxmlformats.org/officeDocument/2006/relationships/hyperlink" Target="http://www.3gpp.org/ftp/tsg_ran/TSG_RAN/TSGR_94e/Docs/RP-21356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596.zip" TargetMode="External"/><Relationship Id="rId11" Type="http://schemas.openxmlformats.org/officeDocument/2006/relationships/hyperlink" Target="http://www.3gpp.org/ftp/tsg_ran/TSG_RAN/TSGR_94e/Docs/RP-213568.zip" TargetMode="External"/><Relationship Id="rId5" Type="http://schemas.openxmlformats.org/officeDocument/2006/relationships/hyperlink" Target="http://www.3gpp.org/ftp/tsg_ran/TSG_RAN/TSGR_94e/Docs/RP-213690.zip" TargetMode="External"/><Relationship Id="rId10" Type="http://schemas.openxmlformats.org/officeDocument/2006/relationships/hyperlink" Target="http://www.3gpp.org/ftp/tsg_ran/TSG_RAN/TSGR_94e/Docs/RP-213583.zip" TargetMode="External"/><Relationship Id="rId4" Type="http://schemas.openxmlformats.org/officeDocument/2006/relationships/hyperlink" Target="http://www.3gpp.org/ftp/tsg_ran/TSG_RAN/TSGR_94e/Docs/RP-213585.zip" TargetMode="External"/><Relationship Id="rId9" Type="http://schemas.openxmlformats.org/officeDocument/2006/relationships/hyperlink" Target="http://www.3gpp.org/ftp/tsg_ran/TSG_RAN/TSGR_94e/Docs/RP-213589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02.zip" TargetMode="External"/><Relationship Id="rId2" Type="http://schemas.openxmlformats.org/officeDocument/2006/relationships/hyperlink" Target="http://www.3gpp.org/ftp/tsg_ran/TSG_RAN/TSGR_94e/Docs/RP-21360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77.zip" TargetMode="External"/><Relationship Id="rId5" Type="http://schemas.openxmlformats.org/officeDocument/2006/relationships/hyperlink" Target="http://www.3gpp.org/ftp/tsg_ran/TSG_RAN/TSGR_94e/Docs/RP-213594.zip" TargetMode="External"/><Relationship Id="rId4" Type="http://schemas.openxmlformats.org/officeDocument/2006/relationships/hyperlink" Target="http://www.3gpp.org/ftp/tsg_ran/TSG_RAN/TSGR_94e/Docs/RP-213553.zip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3603.zip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13.zip" TargetMode="External"/><Relationship Id="rId7" Type="http://schemas.openxmlformats.org/officeDocument/2006/relationships/hyperlink" Target="http://www.3gpp.org/ftp/tsg_ran/TSG_RAN/TSGR_94e/Docs/RP-213644.zip" TargetMode="External"/><Relationship Id="rId2" Type="http://schemas.openxmlformats.org/officeDocument/2006/relationships/hyperlink" Target="http://www.3gpp.org/ftp/tsg_ran/TSG_RAN/TSGR_94e/Docs/RP-21353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535.zip" TargetMode="External"/><Relationship Id="rId5" Type="http://schemas.openxmlformats.org/officeDocument/2006/relationships/hyperlink" Target="http://www.3gpp.org/ftp/tsg_ran/TSG_RAN/TSGR_94e/Docs/RP-213534.zip" TargetMode="External"/><Relationship Id="rId4" Type="http://schemas.openxmlformats.org/officeDocument/2006/relationships/hyperlink" Target="http://www.3gpp.org/ftp/tsg_ran/TSG_RAN/TSGR_94e/Docs/RP-213533.zip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675.zip" TargetMode="External"/><Relationship Id="rId13" Type="http://schemas.openxmlformats.org/officeDocument/2006/relationships/hyperlink" Target="http://www.3gpp.org/ftp/tsg_ran/TSG_RAN/TSGR_94e/Docs/RP-213624.zip" TargetMode="External"/><Relationship Id="rId3" Type="http://schemas.openxmlformats.org/officeDocument/2006/relationships/hyperlink" Target="http://www.3gpp.org/ftp/tsg_ran/TSG_RAN/TSGR_94e/Docs/RP-213610.zip" TargetMode="External"/><Relationship Id="rId7" Type="http://schemas.openxmlformats.org/officeDocument/2006/relationships/hyperlink" Target="http://www.3gpp.org/ftp/tsg_ran/TSG_RAN/TSGR_94e/Docs/RP-213673.zip" TargetMode="External"/><Relationship Id="rId12" Type="http://schemas.openxmlformats.org/officeDocument/2006/relationships/hyperlink" Target="http://www.3gpp.org/ftp/tsg_ran/TSG_RAN/TSGR_94e/Docs/RP-213623.zip" TargetMode="External"/><Relationship Id="rId2" Type="http://schemas.openxmlformats.org/officeDocument/2006/relationships/hyperlink" Target="http://www.3gpp.org/ftp/tsg_ran/TSG_RAN/TSGR_94e/Docs/RP-21366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89.zip" TargetMode="External"/><Relationship Id="rId11" Type="http://schemas.openxmlformats.org/officeDocument/2006/relationships/hyperlink" Target="http://www.3gpp.org/ftp/tsg_ran/TSG_RAN/TSGR_94e/Docs/RP-213622.zip" TargetMode="External"/><Relationship Id="rId5" Type="http://schemas.openxmlformats.org/officeDocument/2006/relationships/hyperlink" Target="http://www.3gpp.org/ftp/tsg_ran/TSG_RAN/TSGR_94e/Docs/RP-213615.zip" TargetMode="External"/><Relationship Id="rId10" Type="http://schemas.openxmlformats.org/officeDocument/2006/relationships/hyperlink" Target="http://www.3gpp.org/ftp/tsg_ran/TSG_RAN/TSGR_94e/Docs/RP-213621.zip" TargetMode="External"/><Relationship Id="rId4" Type="http://schemas.openxmlformats.org/officeDocument/2006/relationships/hyperlink" Target="http://www.3gpp.org/ftp/tsg_ran/TSG_RAN/TSGR_94e/Docs/RP-213660.zip" TargetMode="External"/><Relationship Id="rId9" Type="http://schemas.openxmlformats.org/officeDocument/2006/relationships/hyperlink" Target="http://www.3gpp.org/ftp/tsg_ran/TSG_RAN/TSGR_94e/Docs/RP-213620.zi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694.zip" TargetMode="External"/><Relationship Id="rId3" Type="http://schemas.openxmlformats.org/officeDocument/2006/relationships/hyperlink" Target="http://www.3gpp.org/ftp/tsg_ran/TSG_RAN/TSGR_94e/Docs/RP-213659.zip" TargetMode="External"/><Relationship Id="rId7" Type="http://schemas.openxmlformats.org/officeDocument/2006/relationships/hyperlink" Target="http://www.3gpp.org/ftp/tsg_ran/TSG_RAN/TSGR_94e/Docs/RP-213605.zip" TargetMode="External"/><Relationship Id="rId2" Type="http://schemas.openxmlformats.org/officeDocument/2006/relationships/hyperlink" Target="http://www.3gpp.org/ftp/tsg_ran/TSG_RAN/TSGR_94e/Docs/RP-21368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28.zip" TargetMode="External"/><Relationship Id="rId5" Type="http://schemas.openxmlformats.org/officeDocument/2006/relationships/hyperlink" Target="http://www.3gpp.org/ftp/tsg_ran/TSG_RAN/TSGR_94e/Docs/RP-213693.zip" TargetMode="External"/><Relationship Id="rId10" Type="http://schemas.openxmlformats.org/officeDocument/2006/relationships/hyperlink" Target="http://www.3gpp.org/ftp/tsg_ran/TSG_RAN/TSGR_94e/Docs/RP-213698.zip" TargetMode="External"/><Relationship Id="rId4" Type="http://schemas.openxmlformats.org/officeDocument/2006/relationships/hyperlink" Target="http://www.3gpp.org/ftp/tsg_ran/TSG_RAN/TSGR_94e/Docs/RP-213618.zip" TargetMode="External"/><Relationship Id="rId9" Type="http://schemas.openxmlformats.org/officeDocument/2006/relationships/hyperlink" Target="http://www.3gpp.org/ftp/tsg_ran/TSG_RAN/TSGR_94e/Docs/RP-213696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43.zip" TargetMode="External"/><Relationship Id="rId2" Type="http://schemas.openxmlformats.org/officeDocument/2006/relationships/hyperlink" Target="http://www.3gpp.org/ftp/tsg_ran/TSG_RAN/TSGR_94e/Docs/RP-213642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94e/Docs/RP-212741.zip" TargetMode="External"/><Relationship Id="rId4" Type="http://schemas.openxmlformats.org/officeDocument/2006/relationships/hyperlink" Target="http://www.3gpp.org/ftp/tsg_ran/TSG_RAN/TSGR_94e/Docs/RP-212698.zip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97.zip" TargetMode="External"/><Relationship Id="rId2" Type="http://schemas.openxmlformats.org/officeDocument/2006/relationships/hyperlink" Target="http://www.3gpp.org/ftp/tsg_ran/TSG_RAN/TSGR_94e/Docs/RP-213469.zip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554.zip" TargetMode="External"/><Relationship Id="rId13" Type="http://schemas.openxmlformats.org/officeDocument/2006/relationships/hyperlink" Target="http://www.3gpp.org/ftp/tsg_ran/TSG_RAN/TSGR_94e/Docs/RP-213577.zip" TargetMode="External"/><Relationship Id="rId3" Type="http://schemas.openxmlformats.org/officeDocument/2006/relationships/hyperlink" Target="http://www.3gpp.org/ftp/tsg_ran/TSG_RAN/TSGR_94e/Docs/RP-213599.zip" TargetMode="External"/><Relationship Id="rId7" Type="http://schemas.openxmlformats.org/officeDocument/2006/relationships/hyperlink" Target="http://www.3gpp.org/ftp/tsg_ran/TSG_RAN/TSGR_94e/Docs/RP-213661.zip" TargetMode="External"/><Relationship Id="rId12" Type="http://schemas.openxmlformats.org/officeDocument/2006/relationships/hyperlink" Target="http://www.3gpp.org/ftp/tsg_ran/TSG_RAN/TSGR_94e/Docs/RP-213645.zip" TargetMode="External"/><Relationship Id="rId2" Type="http://schemas.openxmlformats.org/officeDocument/2006/relationships/hyperlink" Target="http://www.3gpp.org/ftp/tsg_ran/TSG_RAN/TSGR_94e/Docs/RP-21359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588.zip" TargetMode="External"/><Relationship Id="rId11" Type="http://schemas.openxmlformats.org/officeDocument/2006/relationships/hyperlink" Target="http://www.3gpp.org/ftp/tsg_ran/TSG_RAN/TSGR_94e/Docs/RP-213575.zip" TargetMode="External"/><Relationship Id="rId5" Type="http://schemas.openxmlformats.org/officeDocument/2006/relationships/hyperlink" Target="http://www.3gpp.org/ftp/tsg_ran/TSG_RAN/TSGR_94e/Docs/RP-213678.zip" TargetMode="External"/><Relationship Id="rId10" Type="http://schemas.openxmlformats.org/officeDocument/2006/relationships/hyperlink" Target="http://www.3gpp.org/ftp/tsg_ran/TSG_RAN/TSGR_94e/Docs/RP-213700.zip" TargetMode="External"/><Relationship Id="rId4" Type="http://schemas.openxmlformats.org/officeDocument/2006/relationships/hyperlink" Target="http://www.3gpp.org/ftp/tsg_ran/TSG_RAN/TSGR_94e/Docs/RP-213591.zip" TargetMode="External"/><Relationship Id="rId9" Type="http://schemas.openxmlformats.org/officeDocument/2006/relationships/hyperlink" Target="http://www.3gpp.org/ftp/tsg_ran/TSG_RAN/TSGR_94e/Docs/RP-21357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RAN#94-e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21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SP-211589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4.7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RAN R18 Package: RAN2-led Projects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/>
        </p:nvGraphicFramePr>
        <p:xfrm>
          <a:off x="2436558" y="880194"/>
          <a:ext cx="10122408" cy="5519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2493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7819915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</a:tblGrid>
              <a:tr h="3946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</a:rPr>
                        <a:t>Tdoc</a:t>
                      </a:r>
                      <a:r>
                        <a:rPr lang="en-US" sz="2000" b="1" dirty="0">
                          <a:effectLst/>
                        </a:rPr>
                        <a:t>#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Title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4738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2"/>
                        </a:rPr>
                        <a:t>RP-213565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Further NR Mobility Enhancements 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4738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3"/>
                        </a:rPr>
                        <a:t>RP-213587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Study on XR Enhancements for NR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4748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4"/>
                        </a:rPr>
                        <a:t>RP-213585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NR </a:t>
                      </a:r>
                      <a:r>
                        <a:rPr lang="en-US" sz="2000" b="1" dirty="0" err="1">
                          <a:effectLst/>
                        </a:rPr>
                        <a:t>sidelink</a:t>
                      </a:r>
                      <a:r>
                        <a:rPr lang="en-US" sz="2000" b="1" dirty="0">
                          <a:effectLst/>
                        </a:rPr>
                        <a:t> relay enhancements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4824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5"/>
                        </a:rPr>
                        <a:t>RP-213690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/>
                        <a:t>NR NTN (Non-Terrestrial Networks) enhancements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5217802"/>
                  </a:ext>
                </a:extLst>
              </a:tr>
              <a:tr h="4959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6"/>
                        </a:rPr>
                        <a:t>RP-213596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IoT NTN enhancements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3786918"/>
                  </a:ext>
                </a:extLst>
              </a:tr>
              <a:tr h="5400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7"/>
                        </a:rPr>
                        <a:t>RP-213600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2000" b="1" dirty="0">
                          <a:effectLst/>
                        </a:rPr>
                        <a:t>NR Support for UAV 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4128353"/>
                  </a:ext>
                </a:extLst>
              </a:tr>
              <a:tr h="529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8"/>
                        </a:rPr>
                        <a:t>RP-213584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/>
                        <a:t>Dual Tx/Rx MUSIM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952469"/>
                  </a:ext>
                </a:extLst>
              </a:tr>
              <a:tr h="6615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9"/>
                        </a:rPr>
                        <a:t>RP-213589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In-Device Co-existence (IDC) enhancements for NR and MR-DC 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592230"/>
                  </a:ext>
                </a:extLst>
              </a:tr>
              <a:tr h="6615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10"/>
                        </a:rPr>
                        <a:t>RP-213583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2000" b="1" dirty="0">
                          <a:effectLst/>
                        </a:rPr>
                        <a:t>Mobile Terminated-Small Data Transmission (MT-SDT) for NR 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3740904"/>
                  </a:ext>
                </a:extLst>
              </a:tr>
              <a:tr h="330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hlinkClick r:id="rId11"/>
                        </a:rPr>
                        <a:t>RP-213568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of NR Multicast and Broadcast Services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6204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830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355" y="512067"/>
            <a:ext cx="14166813" cy="491064"/>
          </a:xfrm>
        </p:spPr>
        <p:txBody>
          <a:bodyPr/>
          <a:lstStyle/>
          <a:p>
            <a:r>
              <a:rPr lang="en-US" sz="3600" dirty="0"/>
              <a:t>RAN R18 Package: RAN3-led Projects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/>
        </p:nvGraphicFramePr>
        <p:xfrm>
          <a:off x="2331721" y="1232526"/>
          <a:ext cx="10835640" cy="3121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728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3709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</a:tblGrid>
              <a:tr h="5584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</a:rPr>
                        <a:t>Tdoc</a:t>
                      </a:r>
                      <a:r>
                        <a:rPr lang="en-US" sz="2000" b="1" dirty="0">
                          <a:effectLst/>
                        </a:rPr>
                        <a:t>#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Title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468076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hlinkClick r:id="rId2"/>
                        </a:rPr>
                        <a:t>RP-213601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Mobile IAB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2744"/>
                  </a:ext>
                </a:extLst>
              </a:tr>
              <a:tr h="630453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hlinkClick r:id="rId3"/>
                        </a:rPr>
                        <a:t>RP-213602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Artificial Intelligence (AI)/Machine Learning (ML) for NG-RAN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6337725"/>
                  </a:ext>
                </a:extLst>
              </a:tr>
              <a:tr h="616233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hlinkClick r:id="rId4"/>
                        </a:rPr>
                        <a:t>RP-213553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Further enhancement of data collection for SON (Self-</a:t>
                      </a:r>
                      <a:r>
                        <a:rPr lang="en-US" sz="2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Organising</a:t>
                      </a: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Networks)/MDT (Minimization of Drive Tests) in NR and EN-DC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1355846"/>
                  </a:ext>
                </a:extLst>
              </a:tr>
              <a:tr h="497362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hlinkClick r:id="rId5"/>
                        </a:rPr>
                        <a:t>RP-213594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 on NR </a:t>
                      </a:r>
                      <a:r>
                        <a:rPr lang="en-US" sz="2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QoE</a:t>
                      </a: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 and optimizations for diverse services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2672880"/>
                  </a:ext>
                </a:extLst>
              </a:tr>
              <a:tr h="351057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hlinkClick r:id="rId6"/>
                        </a:rPr>
                        <a:t>RP-213677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enhancement for resiliency of </a:t>
                      </a:r>
                      <a:r>
                        <a:rPr lang="en-US" sz="2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gNB</a:t>
                      </a: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-CU </a:t>
                      </a:r>
                      <a:endParaRPr lang="en-US" sz="2000" b="1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9211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34704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RAN R18 Package: RAN4-led Projects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159659-FFD7-4930-9928-35980178F5BD}"/>
              </a:ext>
            </a:extLst>
          </p:cNvPr>
          <p:cNvGraphicFramePr>
            <a:graphicFrameLocks noGrp="1"/>
          </p:cNvGraphicFramePr>
          <p:nvPr/>
        </p:nvGraphicFramePr>
        <p:xfrm>
          <a:off x="2240281" y="1058790"/>
          <a:ext cx="10835640" cy="11929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728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3709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</a:tblGrid>
              <a:tr h="5584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</a:rPr>
                        <a:t>Tdoc</a:t>
                      </a:r>
                      <a:r>
                        <a:rPr lang="en-US" sz="2400" b="1" dirty="0">
                          <a:effectLst/>
                        </a:rPr>
                        <a:t>#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Title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634522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hlinkClick r:id="rId2"/>
                        </a:rPr>
                        <a:t>RP-213603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 support for dedicated spectrum less than 5MHz for FR1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236868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1D35CD-5ADB-40BB-B9F6-71D5BCD78230}"/>
              </a:ext>
            </a:extLst>
          </p:cNvPr>
          <p:cNvSpPr txBox="1"/>
          <p:nvPr/>
        </p:nvSpPr>
        <p:spPr>
          <a:xfrm>
            <a:off x="325621" y="3699588"/>
            <a:ext cx="14529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Note: RAN WG4-led projects are primarily targeting for March’2022 approval</a:t>
            </a:r>
          </a:p>
        </p:txBody>
      </p:sp>
    </p:spTree>
    <p:extLst>
      <p:ext uri="{BB962C8B-B14F-4D97-AF65-F5344CB8AC3E}">
        <p14:creationId xmlns:p14="http://schemas.microsoft.com/office/powerpoint/2010/main" val="36201555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	1/3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284816"/>
            <a:ext cx="13909194" cy="4830233"/>
          </a:xfrm>
        </p:spPr>
        <p:txBody>
          <a:bodyPr/>
          <a:lstStyle/>
          <a:p>
            <a:r>
              <a:rPr lang="en-US" sz="2800" dirty="0"/>
              <a:t>The WF on merging 5Gi into 5G is approved in </a:t>
            </a:r>
            <a:r>
              <a:rPr lang="en-US" sz="2800" dirty="0">
                <a:hlinkClick r:id="rId2"/>
              </a:rPr>
              <a:t>RP-213532</a:t>
            </a:r>
            <a:r>
              <a:rPr lang="en-US" sz="2400" dirty="0"/>
              <a:t>, </a:t>
            </a:r>
            <a:r>
              <a:rPr lang="en-US" sz="2800" dirty="0"/>
              <a:t>with specific milestones set for both 3GPP and TSDSI (email discussion summary in </a:t>
            </a:r>
            <a:r>
              <a:rPr lang="en-US" sz="2800" dirty="0">
                <a:hlinkClick r:id="rId3"/>
              </a:rPr>
              <a:t>RP-213613</a:t>
            </a:r>
            <a:r>
              <a:rPr lang="en-US" sz="2800" dirty="0"/>
              <a:t>)</a:t>
            </a:r>
          </a:p>
          <a:p>
            <a:pPr lvl="1"/>
            <a:r>
              <a:rPr lang="en-US" sz="2269" dirty="0"/>
              <a:t>Technically endorse the Rel-17 CRs (</a:t>
            </a:r>
            <a:r>
              <a:rPr lang="en-US" sz="2000" dirty="0">
                <a:hlinkClick r:id="rId4"/>
              </a:rPr>
              <a:t>RP-213533</a:t>
            </a:r>
            <a:r>
              <a:rPr lang="en-US" sz="2000" dirty="0"/>
              <a:t>, and </a:t>
            </a:r>
            <a:r>
              <a:rPr lang="en-US" sz="2000" dirty="0">
                <a:hlinkClick r:id="rId5"/>
              </a:rPr>
              <a:t>RP-213534</a:t>
            </a:r>
            <a:r>
              <a:rPr lang="en-US" sz="2000" dirty="0"/>
              <a:t>) </a:t>
            </a:r>
            <a:r>
              <a:rPr lang="en-US" sz="2269" dirty="0"/>
              <a:t>see and postpone the final approval and implementation of these CRs until a written commitment is received from TSDSI (via LS to RAN PCG, TEC, and ITU-R) on the merger of 5Gi into 3GPP and a committed roadmap of pursuing merged 3GPP 5G specifications in India with no further 5Gi updates in ITU-R</a:t>
            </a:r>
          </a:p>
          <a:p>
            <a:pPr lvl="2"/>
            <a:r>
              <a:rPr lang="en-US" sz="2000" dirty="0"/>
              <a:t>Revised SID (</a:t>
            </a:r>
            <a:r>
              <a:rPr lang="en-US" sz="16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Study on optimizations of pi/2 BPSK uplink power in NR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</a:t>
            </a:r>
            <a:r>
              <a:rPr lang="en-US" sz="2000" dirty="0"/>
              <a:t> in </a:t>
            </a:r>
            <a:r>
              <a:rPr lang="en-US" sz="2000" dirty="0">
                <a:hlinkClick r:id="rId6"/>
              </a:rPr>
              <a:t>RP-213535</a:t>
            </a:r>
            <a:r>
              <a:rPr lang="en-US" sz="2000" dirty="0"/>
              <a:t>, with approved LS to RAN4 in </a:t>
            </a:r>
            <a:r>
              <a:rPr lang="en-US" sz="2000" dirty="0">
                <a:hlinkClick r:id="rId7"/>
              </a:rPr>
              <a:t>RP-213644</a:t>
            </a:r>
            <a:endParaRPr lang="en-US" sz="2000" dirty="0"/>
          </a:p>
          <a:p>
            <a:pPr lvl="1"/>
            <a:r>
              <a:rPr lang="en-US" sz="2269" dirty="0"/>
              <a:t>Final approval of the Rel-17 CRs at the RAN Plenary where such communication is received, ideally by RAN#95e and no later than RAN#96/RAN#96e. 3GPP will, at this time, communicate the merger to ITU-R as part of periodic update.</a:t>
            </a:r>
          </a:p>
          <a:p>
            <a:pPr lvl="1"/>
            <a:r>
              <a:rPr lang="en-US" sz="2269" dirty="0"/>
              <a:t>Do not hold up completion of 3GPP Rel-17 specification while the CRs are on hold</a:t>
            </a:r>
          </a:p>
          <a:p>
            <a:pPr lvl="1"/>
            <a:r>
              <a:rPr lang="en-US" sz="2269" dirty="0"/>
              <a:t>In the RAN#94e meeting summary, including a statement that this merger will effectively allow 3GPP to better support the market in India with a global cost-effective solution.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855219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	2/3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284816"/>
            <a:ext cx="13756312" cy="4830233"/>
          </a:xfrm>
        </p:spPr>
        <p:txBody>
          <a:bodyPr/>
          <a:lstStyle/>
          <a:p>
            <a:r>
              <a:rPr lang="en-US" sz="2800" dirty="0"/>
              <a:t>RAN approved the new WID on User Plane Integrity Protection support for EPC connected architectures in </a:t>
            </a:r>
            <a:r>
              <a:rPr lang="en-US" sz="2800" dirty="0">
                <a:hlinkClick r:id="rId2"/>
              </a:rPr>
              <a:t>RP-213669</a:t>
            </a:r>
            <a:r>
              <a:rPr lang="en-US" sz="2800" dirty="0"/>
              <a:t>, with email discussion summary in </a:t>
            </a:r>
            <a:r>
              <a:rPr lang="en-US" sz="2800" dirty="0">
                <a:hlinkClick r:id="rId3"/>
              </a:rPr>
              <a:t>RP-213610</a:t>
            </a:r>
            <a:endParaRPr lang="en-US" sz="2800" dirty="0"/>
          </a:p>
          <a:p>
            <a:pPr lvl="1"/>
            <a:r>
              <a:rPr lang="en-US" sz="2269" dirty="0"/>
              <a:t>Specify RAN basic functions for optional support and use of UPIP (at the full data rate supported by the UE) for the EPC connected architectures using NR PDCP (RAN2, RAN3)</a:t>
            </a:r>
          </a:p>
          <a:p>
            <a:pPr lvl="1"/>
            <a:r>
              <a:rPr lang="en-US" sz="2269" dirty="0"/>
              <a:t>For this release, it is intended that this feature only applies to EN-DC capable devices.</a:t>
            </a:r>
          </a:p>
          <a:p>
            <a:r>
              <a:rPr lang="en-US" sz="2800" dirty="0"/>
              <a:t>Continued discussion on Rel-17 projects particularly related to potential prioritization/down-scoping, e.g.:</a:t>
            </a:r>
          </a:p>
          <a:p>
            <a:pPr lvl="1"/>
            <a:r>
              <a:rPr lang="en-US" sz="2269" dirty="0"/>
              <a:t>RAN1 completed (functional freeze) all Rel-17 projects except </a:t>
            </a:r>
            <a:r>
              <a:rPr lang="en-US" sz="2269" dirty="0" err="1"/>
              <a:t>Sidelink</a:t>
            </a:r>
            <a:r>
              <a:rPr lang="en-US" sz="2269" dirty="0"/>
              <a:t>, </a:t>
            </a:r>
            <a:r>
              <a:rPr lang="en-US" sz="2400" dirty="0" err="1"/>
              <a:t>IIoT</a:t>
            </a:r>
            <a:r>
              <a:rPr lang="en-US" sz="2400" dirty="0"/>
              <a:t>/URLLC, and Coverage enhancements (need a CR for completion)</a:t>
            </a:r>
            <a:endParaRPr lang="en-US" sz="2269" dirty="0"/>
          </a:p>
          <a:p>
            <a:pPr lvl="1"/>
            <a:r>
              <a:rPr lang="en-US" sz="2400" dirty="0"/>
              <a:t>Summaries of discussion can be found in </a:t>
            </a:r>
            <a:r>
              <a:rPr lang="en-US" sz="2400" dirty="0">
                <a:hlinkClick r:id="rId4"/>
              </a:rPr>
              <a:t>RP-213660</a:t>
            </a:r>
            <a:r>
              <a:rPr lang="en-US" sz="2400" dirty="0"/>
              <a:t> for </a:t>
            </a:r>
            <a:r>
              <a:rPr lang="en-US" sz="2400" dirty="0" err="1"/>
              <a:t>sidelink</a:t>
            </a:r>
            <a:r>
              <a:rPr lang="en-US" sz="2400" dirty="0"/>
              <a:t>, in </a:t>
            </a:r>
            <a:r>
              <a:rPr lang="en-US" sz="2400" dirty="0">
                <a:hlinkClick r:id="rId5"/>
              </a:rPr>
              <a:t>RP-213615</a:t>
            </a:r>
            <a:r>
              <a:rPr lang="en-US" sz="2400" dirty="0"/>
              <a:t> for </a:t>
            </a:r>
            <a:r>
              <a:rPr lang="en-US" sz="2400" dirty="0" err="1"/>
              <a:t>CovEnh</a:t>
            </a:r>
            <a:r>
              <a:rPr lang="en-US" sz="2400" dirty="0"/>
              <a:t>., in </a:t>
            </a:r>
            <a:r>
              <a:rPr lang="en-US" sz="2400" dirty="0">
                <a:hlinkClick r:id="rId6"/>
              </a:rPr>
              <a:t>RP-213689</a:t>
            </a:r>
            <a:r>
              <a:rPr lang="en-US" sz="2400" dirty="0"/>
              <a:t> for </a:t>
            </a:r>
            <a:r>
              <a:rPr lang="en-US" sz="2400" dirty="0" err="1"/>
              <a:t>RedCap</a:t>
            </a:r>
            <a:r>
              <a:rPr lang="en-US" sz="2400" dirty="0"/>
              <a:t>, in </a:t>
            </a:r>
            <a:r>
              <a:rPr lang="en-US" sz="2400" dirty="0">
                <a:hlinkClick r:id="rId7"/>
              </a:rPr>
              <a:t>RP-213673</a:t>
            </a:r>
            <a:r>
              <a:rPr lang="en-US" sz="2400" dirty="0"/>
              <a:t> for </a:t>
            </a:r>
            <a:r>
              <a:rPr lang="en-US" sz="2400" dirty="0" err="1"/>
              <a:t>IIoT</a:t>
            </a:r>
            <a:r>
              <a:rPr lang="en-US" sz="2400" dirty="0"/>
              <a:t>/URLLC, in </a:t>
            </a:r>
            <a:r>
              <a:rPr lang="en-US" sz="2400" dirty="0">
                <a:hlinkClick r:id="rId8"/>
              </a:rPr>
              <a:t>RP-213675 </a:t>
            </a:r>
            <a:r>
              <a:rPr lang="en-US" sz="2400" dirty="0"/>
              <a:t>for MBS, in </a:t>
            </a:r>
            <a:r>
              <a:rPr lang="en-US" sz="2400" dirty="0">
                <a:hlinkClick r:id="rId9"/>
              </a:rPr>
              <a:t>RP-213620</a:t>
            </a:r>
            <a:r>
              <a:rPr lang="en-US" sz="2400" dirty="0"/>
              <a:t> for IAB, in </a:t>
            </a:r>
            <a:r>
              <a:rPr lang="en-US" sz="2400" dirty="0">
                <a:hlinkClick r:id="rId10"/>
              </a:rPr>
              <a:t>RP-213621</a:t>
            </a:r>
            <a:r>
              <a:rPr lang="en-US" sz="2400" dirty="0"/>
              <a:t> for SDT, in </a:t>
            </a:r>
            <a:r>
              <a:rPr lang="en-US" sz="2400" dirty="0">
                <a:hlinkClick r:id="rId11"/>
              </a:rPr>
              <a:t>RP-213622</a:t>
            </a:r>
            <a:r>
              <a:rPr lang="en-US" sz="2400" dirty="0"/>
              <a:t> for MUSIM, in </a:t>
            </a:r>
            <a:r>
              <a:rPr lang="en-US" sz="2400" dirty="0">
                <a:hlinkClick r:id="rId12"/>
              </a:rPr>
              <a:t>RP-213623</a:t>
            </a:r>
            <a:r>
              <a:rPr lang="en-US" sz="2400" dirty="0"/>
              <a:t> for SL Relay, and in </a:t>
            </a:r>
            <a:r>
              <a:rPr lang="en-US" sz="2400" dirty="0">
                <a:hlinkClick r:id="rId13"/>
              </a:rPr>
              <a:t>RP-213624</a:t>
            </a:r>
            <a:r>
              <a:rPr lang="en-US" sz="2400" dirty="0"/>
              <a:t> for </a:t>
            </a:r>
            <a:r>
              <a:rPr lang="en-US" sz="2400" dirty="0" err="1"/>
              <a:t>QoE</a:t>
            </a:r>
            <a:endParaRPr lang="en-US" sz="2400" dirty="0"/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14611650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288" y="84670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	3/3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774" y="1125810"/>
            <a:ext cx="13756312" cy="4830233"/>
          </a:xfrm>
        </p:spPr>
        <p:txBody>
          <a:bodyPr/>
          <a:lstStyle/>
          <a:p>
            <a:r>
              <a:rPr lang="en-US" sz="2800" dirty="0"/>
              <a:t>Among all the updates, the following RAN4 related issues are with more involved discussion</a:t>
            </a:r>
          </a:p>
          <a:p>
            <a:pPr lvl="1"/>
            <a:r>
              <a:rPr lang="en-US" sz="2400" dirty="0"/>
              <a:t>Spectrum related updates, with email discussion summary in </a:t>
            </a:r>
            <a:r>
              <a:rPr lang="en-US" sz="2400" dirty="0">
                <a:hlinkClick r:id="rId2"/>
              </a:rPr>
              <a:t>RP-213681</a:t>
            </a:r>
            <a:endParaRPr lang="en-US" sz="2400" dirty="0"/>
          </a:p>
          <a:p>
            <a:pPr lvl="2"/>
            <a:r>
              <a:rPr lang="en-US" sz="1800" dirty="0"/>
              <a:t>In particular, approved a new WID on </a:t>
            </a:r>
            <a:r>
              <a:rPr lang="nn-NO" sz="1800" dirty="0"/>
              <a:t>4Rx support for NR band n8 </a:t>
            </a:r>
            <a:r>
              <a:rPr lang="en-US" sz="1800" dirty="0"/>
              <a:t>in </a:t>
            </a:r>
            <a:r>
              <a:rPr lang="en-US" sz="1800" dirty="0">
                <a:hlinkClick r:id="rId3"/>
              </a:rPr>
              <a:t>RP-213659</a:t>
            </a:r>
            <a:endParaRPr lang="en-US" sz="1800" dirty="0"/>
          </a:p>
          <a:p>
            <a:pPr lvl="1"/>
            <a:r>
              <a:rPr lang="en-US" sz="2400" dirty="0"/>
              <a:t>Discussion on how to incorporate NTN specific requirements into RAN4 specifications is summarized in </a:t>
            </a:r>
            <a:r>
              <a:rPr lang="en-US" sz="2400" dirty="0">
                <a:hlinkClick r:id="rId4"/>
              </a:rPr>
              <a:t>RP-213618</a:t>
            </a:r>
            <a:endParaRPr lang="en-US" sz="2400" dirty="0"/>
          </a:p>
          <a:p>
            <a:pPr lvl="2"/>
            <a:r>
              <a:rPr lang="en-US" sz="1800" dirty="0"/>
              <a:t>Creation of a new separate NR NTN TS specifying UE radio transmission and reception and Performance requirements for satellite access, including satellite bands, i.e., create new part for 38.101 in 38.101-5.</a:t>
            </a:r>
          </a:p>
          <a:p>
            <a:pPr lvl="3"/>
            <a:r>
              <a:rPr lang="en-US" sz="1800" dirty="0"/>
              <a:t>Final confirmation of the specification number to be determined at RAN#94e</a:t>
            </a:r>
          </a:p>
          <a:p>
            <a:pPr lvl="2"/>
            <a:r>
              <a:rPr lang="en-US" sz="1800" dirty="0"/>
              <a:t>Integrate the NR NTN RRM requirements in TS 38.133 with dedicated sub-clauses with suffix</a:t>
            </a:r>
          </a:p>
          <a:p>
            <a:pPr lvl="1"/>
            <a:r>
              <a:rPr lang="en-US" sz="2400" dirty="0"/>
              <a:t>Discussion on demodulation performance is summarized in </a:t>
            </a:r>
            <a:r>
              <a:rPr lang="en-US" sz="2400" dirty="0">
                <a:hlinkClick r:id="rId5"/>
              </a:rPr>
              <a:t>RP-213693</a:t>
            </a:r>
            <a:endParaRPr lang="en-US" sz="2400" dirty="0"/>
          </a:p>
          <a:p>
            <a:pPr lvl="1"/>
            <a:r>
              <a:rPr lang="en-US" sz="2400" dirty="0"/>
              <a:t>Discussion on for lower 6GHz NR unlicensed operation is summarized in </a:t>
            </a:r>
            <a:r>
              <a:rPr lang="en-US" sz="2400" dirty="0">
                <a:hlinkClick r:id="rId6"/>
              </a:rPr>
              <a:t>RP-213628</a:t>
            </a:r>
            <a:endParaRPr lang="en-US" sz="2400" dirty="0"/>
          </a:p>
          <a:p>
            <a:pPr lvl="1"/>
            <a:r>
              <a:rPr lang="en-US" sz="2400" dirty="0"/>
              <a:t>In response to RCC’s LS on 6GHz in </a:t>
            </a:r>
            <a:r>
              <a:rPr lang="en-US" sz="2400" dirty="0">
                <a:hlinkClick r:id="rId7"/>
              </a:rPr>
              <a:t>RP-213605</a:t>
            </a:r>
            <a:r>
              <a:rPr lang="en-US" sz="2400" dirty="0"/>
              <a:t>, approved a WF in </a:t>
            </a:r>
            <a:r>
              <a:rPr lang="en-US" sz="2400" dirty="0">
                <a:hlinkClick r:id="rId8"/>
              </a:rPr>
              <a:t>RP-213694</a:t>
            </a:r>
            <a:r>
              <a:rPr lang="en-US" sz="2400" dirty="0"/>
              <a:t>, with revised WID in </a:t>
            </a:r>
            <a:r>
              <a:rPr lang="en-US" sz="2400" dirty="0">
                <a:hlinkClick r:id="rId9"/>
              </a:rPr>
              <a:t>RP-213696</a:t>
            </a:r>
            <a:r>
              <a:rPr lang="en-US" sz="2400" dirty="0"/>
              <a:t> and a reply LS in </a:t>
            </a:r>
            <a:r>
              <a:rPr lang="en-US" sz="2400" dirty="0">
                <a:hlinkClick r:id="rId10"/>
              </a:rPr>
              <a:t>RP-213698</a:t>
            </a:r>
            <a:endParaRPr lang="en-US" sz="2400" dirty="0"/>
          </a:p>
          <a:p>
            <a:pPr lvl="2"/>
            <a:endParaRPr lang="en-US" sz="1400" dirty="0"/>
          </a:p>
          <a:p>
            <a:pPr marL="609566" lvl="1" indent="0">
              <a:buNone/>
            </a:pPr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50132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were agreed by RAN and sent to SA</a:t>
            </a:r>
          </a:p>
          <a:p>
            <a:pPr marL="704818" lvl="1" indent="-171450"/>
            <a:r>
              <a:rPr lang="en-US" sz="2000" dirty="0">
                <a:hlinkClick r:id="rId2"/>
              </a:rPr>
              <a:t>RP-213642</a:t>
            </a:r>
            <a:r>
              <a:rPr lang="en-US" sz="2000" dirty="0"/>
              <a:t>: Draft reply LS to ITU-R WP5D/TEMP/482rev1 = RP-212699 on work towards two new recommendations "Generic unwanted emission characteristics of base / mobile stations using the terrestrial radio interfaces of IMT-2020" (to: SA; cc: -; contact: Telecom Italia) </a:t>
            </a:r>
          </a:p>
          <a:p>
            <a:pPr marL="1276321" lvl="2" indent="-28575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Submitted to SA and finally to PCG for their approval in time for the submission deadline to WP5D (January 31st, 2022). There was a general agreement to work toward a simplification of the material to be submitted by 3GPP for inclusion in the new Recommendations, and leave to RAN4 and RAN5 how to best manage it</a:t>
            </a:r>
            <a:endParaRPr lang="en-US" sz="16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04818" lvl="1" indent="-171450"/>
            <a:r>
              <a:rPr lang="en-US" sz="2000" dirty="0">
                <a:hlinkClick r:id="rId3"/>
              </a:rPr>
              <a:t>RP-213643</a:t>
            </a:r>
            <a:r>
              <a:rPr lang="en-US" sz="2000" dirty="0"/>
              <a:t>: Draft reply LS to ITU-R WP5D/TEMP/327(Rev.1) = RP-210747 on Revision of Recommendations ITU-R M.2070 and ITU-R M.2071 on Unwanted Emissions of IMT-Advanced (to: SA; cc: -; contact: Telecom Italia)</a:t>
            </a:r>
          </a:p>
          <a:p>
            <a:pPr marL="1238189" lvl="2" indent="-171450"/>
            <a:r>
              <a:rPr lang="en-US" sz="1800" dirty="0"/>
              <a:t>Submitted to SA and finally to PCG for their approval in time for the submission deadline to WP5D (January 31st, 2022)</a:t>
            </a:r>
          </a:p>
          <a:p>
            <a:pPr marL="171450" indent="-171450"/>
            <a:r>
              <a:rPr lang="en-US" sz="2400" dirty="0"/>
              <a:t>Note:</a:t>
            </a:r>
          </a:p>
          <a:p>
            <a:pPr marL="704818" lvl="1" indent="-171450"/>
            <a:r>
              <a:rPr lang="en-US" sz="1800" dirty="0">
                <a:hlinkClick r:id="rId4"/>
              </a:rPr>
              <a:t>RP-212698 </a:t>
            </a:r>
            <a:r>
              <a:rPr lang="en-US" sz="1800" dirty="0"/>
              <a:t>(</a:t>
            </a:r>
            <a:r>
              <a:rPr lang="en-US" sz="1800" i="1" dirty="0"/>
              <a:t>LS on Development of a draft new Report ITU-R M.[IMT.INDUSTRY] - Applications of IMT for specific societal, industrial and enterprise usages</a:t>
            </a:r>
            <a:r>
              <a:rPr lang="en-US" sz="1800" dirty="0"/>
              <a:t>) </a:t>
            </a:r>
            <a:r>
              <a:rPr lang="en-US" sz="1800" dirty="0">
                <a:sym typeface="Wingdings" panose="05000000000000000000" pitchFamily="2" charset="2"/>
              </a:rPr>
              <a:t> SA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can decide whether to provide an answer to ITU or not</a:t>
            </a:r>
            <a:endParaRPr lang="en-US" sz="1869" dirty="0"/>
          </a:p>
          <a:p>
            <a:pPr marL="819118" lvl="1" indent="-285750"/>
            <a:r>
              <a:rPr lang="en-US" sz="1800" dirty="0">
                <a:hlinkClick r:id="rId5"/>
              </a:rPr>
              <a:t>RP-212741 </a:t>
            </a:r>
            <a:r>
              <a:rPr lang="en-US" sz="1800" dirty="0"/>
              <a:t>(</a:t>
            </a:r>
            <a:r>
              <a:rPr lang="en-US" sz="1800" i="1" dirty="0"/>
              <a:t>Reply LS to RP-211577 on Test methods for over-the-air Total Radiated Power (TRP) field measurements of unwanted emissions from IMT radio equipment utilizing active antennas</a:t>
            </a:r>
            <a:r>
              <a:rPr lang="en-US" sz="1800" dirty="0"/>
              <a:t>) </a:t>
            </a:r>
            <a:r>
              <a:rPr lang="en-US" sz="1800" dirty="0">
                <a:sym typeface="Wingdings" panose="05000000000000000000" pitchFamily="2" charset="2"/>
              </a:rPr>
              <a:t> RAN tasks RAN4 to review the document and in case provide an answer by RAN#96 (note the deadline for submission to WP1C is June 21, 2022)</a:t>
            </a:r>
          </a:p>
          <a:p>
            <a:pPr marL="1352489" lvl="2" indent="-285750"/>
            <a:r>
              <a:rPr lang="en-US" sz="1465" dirty="0">
                <a:sym typeface="Wingdings" panose="05000000000000000000" pitchFamily="2" charset="2"/>
              </a:rPr>
              <a:t>RP-212741 is forwarded to RAN4 to trigger the discussion</a:t>
            </a:r>
            <a:endParaRPr lang="pt-BR" sz="1465" dirty="0"/>
          </a:p>
          <a:p>
            <a:pPr lvl="2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updates</a:t>
            </a:r>
          </a:p>
          <a:p>
            <a:pPr lvl="1"/>
            <a:r>
              <a:rPr lang="en-US" sz="3069" dirty="0"/>
              <a:t>Rel-18 RAN projects updates</a:t>
            </a:r>
          </a:p>
          <a:p>
            <a:pPr lvl="1"/>
            <a:r>
              <a:rPr lang="en-US" sz="3069" dirty="0"/>
              <a:t>Rel-17 RAN project updates </a:t>
            </a:r>
          </a:p>
          <a:p>
            <a:r>
              <a:rPr lang="en-US" sz="3600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023791" cy="4830233"/>
          </a:xfrm>
        </p:spPr>
        <p:txBody>
          <a:bodyPr/>
          <a:lstStyle/>
          <a:p>
            <a:r>
              <a:rPr lang="en-US" sz="2800" dirty="0"/>
              <a:t>No particular update</a:t>
            </a:r>
          </a:p>
          <a:p>
            <a:pPr lvl="1"/>
            <a:endParaRPr lang="en-US" sz="2535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</a:t>
            </a:r>
            <a:r>
              <a:rPr lang="en-US"/>
              <a:t>Planning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39" y="1115484"/>
            <a:ext cx="13756312" cy="4830233"/>
          </a:xfrm>
        </p:spPr>
        <p:txBody>
          <a:bodyPr/>
          <a:lstStyle/>
          <a:p>
            <a:r>
              <a:rPr lang="en-US" sz="2400" dirty="0"/>
              <a:t>In RAN#94-e, there was no dedicated discussion on RAN meeting planning and workload related issues, since this topic is being discussed by an ad-hoc group appointed by PCG</a:t>
            </a:r>
          </a:p>
          <a:p>
            <a:r>
              <a:rPr lang="en-US" sz="2400" dirty="0"/>
              <a:t>It was announced earlier by email the follow decisions:</a:t>
            </a:r>
          </a:p>
          <a:p>
            <a:pPr lvl="1"/>
            <a:r>
              <a:rPr lang="en-US" sz="2000" dirty="0"/>
              <a:t>All 2Q’2022 WG meetings are confirmed to be e-meetings</a:t>
            </a:r>
          </a:p>
          <a:p>
            <a:pPr lvl="1"/>
            <a:r>
              <a:rPr lang="en-US" sz="2000" dirty="0"/>
              <a:t>June’2022 TSG RAN is planned to be a physical meeting</a:t>
            </a:r>
          </a:p>
          <a:p>
            <a:r>
              <a:rPr lang="en-US" sz="2400" dirty="0"/>
              <a:t>An extra Ad-Hoc e-meeting for RAN2 NR ASN.1 review is scheduled in 2Q’2022</a:t>
            </a:r>
          </a:p>
          <a:p>
            <a:pPr lvl="1"/>
            <a:r>
              <a:rPr lang="en-US" sz="1869" dirty="0"/>
              <a:t>Including NR+LTE parts but not EUTRA-specific parts), TBD whether NR UE caps would be included (i.e. beyond ASN.1 review of NR UE caps </a:t>
            </a:r>
            <a:r>
              <a:rPr lang="en-US" sz="1869" dirty="0" err="1"/>
              <a:t>signalling</a:t>
            </a:r>
            <a:r>
              <a:rPr lang="en-US" sz="1869" dirty="0"/>
              <a:t>).</a:t>
            </a:r>
          </a:p>
          <a:p>
            <a:pPr lvl="1"/>
            <a:r>
              <a:rPr lang="en-US" sz="1869" dirty="0"/>
              <a:t>Ad-hoc GTW sessions: April 20, 21, 22 (e.g. 3h + 3h + 1h), the last session April 22 will only be used if needed</a:t>
            </a:r>
          </a:p>
          <a:p>
            <a:r>
              <a:rPr lang="en-US" sz="2400" dirty="0"/>
              <a:t>No update on Rel-17 completion date and Rel-18 schedule </a:t>
            </a:r>
          </a:p>
          <a:p>
            <a:pPr marL="609566" lvl="1" indent="0">
              <a:buNone/>
            </a:pPr>
            <a:endParaRPr lang="en-US" sz="1269" dirty="0"/>
          </a:p>
          <a:p>
            <a:pPr lvl="2"/>
            <a:endParaRPr lang="en-US" sz="16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74" y="897472"/>
            <a:ext cx="13756312" cy="4830233"/>
          </a:xfrm>
        </p:spPr>
        <p:txBody>
          <a:bodyPr/>
          <a:lstStyle/>
          <a:p>
            <a:r>
              <a:rPr lang="en-US" sz="2800" dirty="0"/>
              <a:t>RAN#94-e approved RAN Rel-18 package in </a:t>
            </a:r>
            <a:r>
              <a:rPr lang="en-US" sz="2800" dirty="0">
                <a:hlinkClick r:id="rId2"/>
              </a:rPr>
              <a:t>RP-213469</a:t>
            </a:r>
            <a:endParaRPr lang="en-US" sz="2800" dirty="0"/>
          </a:p>
          <a:p>
            <a:pPr lvl="1"/>
            <a:r>
              <a:rPr lang="en-US" sz="2400" dirty="0"/>
              <a:t>The high-level overview of the corresponding TU budget is endorsed in </a:t>
            </a:r>
            <a:r>
              <a:rPr lang="en-US" sz="2800" dirty="0">
                <a:hlinkClick r:id="rId3"/>
              </a:rPr>
              <a:t>RP-213697</a:t>
            </a:r>
            <a:endParaRPr lang="en-US" sz="2800" dirty="0"/>
          </a:p>
          <a:p>
            <a:pPr lvl="1"/>
            <a:r>
              <a:rPr lang="en-US" sz="2400" dirty="0"/>
              <a:t>All the corresponding SIDs/WIDs are approved – see subsequent slides for more details</a:t>
            </a:r>
          </a:p>
          <a:p>
            <a:r>
              <a:rPr lang="en-US" sz="2800" dirty="0"/>
              <a:t>Highly appreciate the great efforts and the constructive spirit of all delegates in making it happen!</a:t>
            </a:r>
          </a:p>
          <a:p>
            <a:endParaRPr lang="en-US" sz="2400" dirty="0"/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324153422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RAN R18 Package: RAN1-led Projects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306548"/>
              </p:ext>
            </p:extLst>
          </p:nvPr>
        </p:nvGraphicFramePr>
        <p:xfrm>
          <a:off x="2122190" y="865970"/>
          <a:ext cx="10936224" cy="5397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7609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448615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</a:tblGrid>
              <a:tr h="4594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Tdoc</a:t>
                      </a:r>
                      <a:r>
                        <a:rPr lang="en-US" sz="1800" b="1" dirty="0">
                          <a:effectLst/>
                        </a:rPr>
                        <a:t>#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Title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43450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2"/>
                        </a:rPr>
                        <a:t>RP-213598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MIMO Evolution for Downlink and Uplink 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5746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3"/>
                        </a:rPr>
                        <a:t>RP-213599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Artificial Intelligence (AI)/Machine Learning (ML) for NR Air Interface 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40658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4"/>
                        </a:rPr>
                        <a:t>RP-213591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Evolution of NR Duplex Operation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4230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5"/>
                        </a:rPr>
                        <a:t>RP-213678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NR </a:t>
                      </a:r>
                      <a:r>
                        <a:rPr lang="en-US" sz="1800" b="1" dirty="0" err="1">
                          <a:effectLst/>
                        </a:rPr>
                        <a:t>sidelink</a:t>
                      </a:r>
                      <a:r>
                        <a:rPr lang="en-US" sz="1800" b="1" dirty="0">
                          <a:effectLst/>
                        </a:rPr>
                        <a:t> evolution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5516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6"/>
                        </a:rPr>
                        <a:t>RP-213588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expanded and improved NR positioning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4725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7"/>
                        </a:rPr>
                        <a:t>RP-213661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further NR </a:t>
                      </a:r>
                      <a:r>
                        <a:rPr lang="en-US" sz="1800" b="1" dirty="0" err="1">
                          <a:effectLst/>
                        </a:rPr>
                        <a:t>RedCap</a:t>
                      </a:r>
                      <a:r>
                        <a:rPr lang="en-US" sz="1800" b="1" dirty="0">
                          <a:effectLst/>
                        </a:rPr>
                        <a:t> UE complexity/cost reduction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4119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8"/>
                        </a:rPr>
                        <a:t>RP-213554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network energy savings 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2957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9"/>
                        </a:rPr>
                        <a:t>RP-213579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Further NR coverage enhancements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292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10"/>
                        </a:rPr>
                        <a:t>RP-213700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NR Network-Controlled Repeaters 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921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11"/>
                        </a:rPr>
                        <a:t>RP-213575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Enhancement of NR Dynamic spectrum sharing (DSS)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4731813"/>
                  </a:ext>
                </a:extLst>
              </a:tr>
              <a:tr h="3910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12"/>
                        </a:rPr>
                        <a:t>RP-213645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Study on low-power Wake-up Signal and Receiver for NR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4837458"/>
                  </a:ext>
                </a:extLst>
              </a:tr>
              <a:tr h="292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hlinkClick r:id="rId13"/>
                        </a:rPr>
                        <a:t>RP-213577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Multi-carrier enhancements for NR 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1022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36745</TotalTime>
  <Words>1443</Words>
  <Application>Microsoft Office PowerPoint</Application>
  <PresentationFormat>Custom</PresentationFormat>
  <Paragraphs>138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RAN#94-e Highlights</vt:lpstr>
      <vt:lpstr>Outline</vt:lpstr>
      <vt:lpstr>Administrative aspects</vt:lpstr>
      <vt:lpstr>Administrative Aspects</vt:lpstr>
      <vt:lpstr>Planning Aspects</vt:lpstr>
      <vt:lpstr>RAN timeline and Meeting Planning </vt:lpstr>
      <vt:lpstr>TSG-RAN Projects Update</vt:lpstr>
      <vt:lpstr>RAN Rel-18 Projects Update</vt:lpstr>
      <vt:lpstr>RAN R18 Package: RAN1-led Projects</vt:lpstr>
      <vt:lpstr>RAN R18 Package: RAN2-led Projects</vt:lpstr>
      <vt:lpstr>RAN R18 Package: RAN3-led Projects</vt:lpstr>
      <vt:lpstr>RAN R18 Package: RAN4-led Projects</vt:lpstr>
      <vt:lpstr>RAN Rel-17 Projects Update 1/3 </vt:lpstr>
      <vt:lpstr>RAN Rel-17 Projects Update 2/3 </vt:lpstr>
      <vt:lpstr>RAN Rel-17 Projects Update 3/3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646</cp:revision>
  <dcterms:created xsi:type="dcterms:W3CDTF">2018-05-24T11:49:12Z</dcterms:created>
  <dcterms:modified xsi:type="dcterms:W3CDTF">2021-12-20T13:18:35Z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