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3"/>
  </p:notesMasterIdLst>
  <p:sldIdLst>
    <p:sldId id="434" r:id="rId3"/>
    <p:sldId id="448" r:id="rId4"/>
    <p:sldId id="1114" r:id="rId5"/>
    <p:sldId id="1116" r:id="rId6"/>
    <p:sldId id="1109" r:id="rId7"/>
    <p:sldId id="1113" r:id="rId8"/>
    <p:sldId id="1112" r:id="rId9"/>
    <p:sldId id="1104" r:id="rId10"/>
    <p:sldId id="1108" r:id="rId11"/>
    <p:sldId id="1115" r:id="rId12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066FF"/>
    <a:srgbClr val="FA710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24F855-7769-4160-AF23-2119053638F0}" v="1" dt="2021-10-05T04:15:36.6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2" d="100"/>
          <a:sy n="112" d="100"/>
        </p:scale>
        <p:origin x="7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50BBB7E9-9A3C-4B49-8689-CDE685C407D1}"/>
    <pc:docChg chg="modSld">
      <pc:chgData name="Wanshi Chen" userId="3a7dbef4-3474-47c6-9897-007f5734efb0" providerId="ADAL" clId="{50BBB7E9-9A3C-4B49-8689-CDE685C407D1}" dt="2021-08-04T22:10:20.449" v="25" actId="6549"/>
      <pc:docMkLst>
        <pc:docMk/>
      </pc:docMkLst>
      <pc:sldChg chg="addSp modSp mod">
        <pc:chgData name="Wanshi Chen" userId="3a7dbef4-3474-47c6-9897-007f5734efb0" providerId="ADAL" clId="{50BBB7E9-9A3C-4B49-8689-CDE685C407D1}" dt="2021-08-04T22:10:20.449" v="25" actId="6549"/>
        <pc:sldMkLst>
          <pc:docMk/>
          <pc:sldMk cId="399343419" sldId="434"/>
        </pc:sldMkLst>
        <pc:spChg chg="mod">
          <ac:chgData name="Wanshi Chen" userId="3a7dbef4-3474-47c6-9897-007f5734efb0" providerId="ADAL" clId="{50BBB7E9-9A3C-4B49-8689-CDE685C407D1}" dt="2021-08-04T22:10:20.449" v="25" actId="6549"/>
          <ac:spMkLst>
            <pc:docMk/>
            <pc:sldMk cId="399343419" sldId="434"/>
            <ac:spMk id="2" creationId="{D5F8CA0F-D8F1-4A1D-B054-9C9D5323BB36}"/>
          </ac:spMkLst>
        </pc:spChg>
        <pc:spChg chg="add mod">
          <ac:chgData name="Wanshi Chen" userId="3a7dbef4-3474-47c6-9897-007f5734efb0" providerId="ADAL" clId="{50BBB7E9-9A3C-4B49-8689-CDE685C407D1}" dt="2021-08-04T22:09:54.671" v="13" actId="20577"/>
          <ac:spMkLst>
            <pc:docMk/>
            <pc:sldMk cId="399343419" sldId="434"/>
            <ac:spMk id="4" creationId="{02946283-0553-4CFE-96FD-250E6724763E}"/>
          </ac:spMkLst>
        </pc:spChg>
      </pc:sldChg>
    </pc:docChg>
  </pc:docChgLst>
  <pc:docChgLst>
    <pc:chgData name="Wanshi Chen" userId="3a7dbef4-3474-47c6-9897-007f5734efb0" providerId="ADAL" clId="{8A8420B4-1FDE-433D-869A-65CA28FEDD9E}"/>
    <pc:docChg chg="undo custSel addSld delSld modSld">
      <pc:chgData name="Wanshi Chen" userId="3a7dbef4-3474-47c6-9897-007f5734efb0" providerId="ADAL" clId="{8A8420B4-1FDE-433D-869A-65CA28FEDD9E}" dt="2021-10-01T15:03:26.585" v="3808" actId="255"/>
      <pc:docMkLst>
        <pc:docMk/>
      </pc:docMkLst>
      <pc:sldChg chg="modSp mod">
        <pc:chgData name="Wanshi Chen" userId="3a7dbef4-3474-47c6-9897-007f5734efb0" providerId="ADAL" clId="{8A8420B4-1FDE-433D-869A-65CA28FEDD9E}" dt="2021-09-30T12:07:04.394" v="2956" actId="1076"/>
        <pc:sldMkLst>
          <pc:docMk/>
          <pc:sldMk cId="399343419" sldId="434"/>
        </pc:sldMkLst>
        <pc:spChg chg="mod">
          <ac:chgData name="Wanshi Chen" userId="3a7dbef4-3474-47c6-9897-007f5734efb0" providerId="ADAL" clId="{8A8420B4-1FDE-433D-869A-65CA28FEDD9E}" dt="2021-09-22T20:32:53.466" v="25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8A8420B4-1FDE-433D-869A-65CA28FEDD9E}" dt="2021-09-30T12:07:04.394" v="2956" actId="1076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8A8420B4-1FDE-433D-869A-65CA28FEDD9E}" dt="2021-09-22T20:32:59.210" v="33" actId="20577"/>
          <ac:spMkLst>
            <pc:docMk/>
            <pc:sldMk cId="399343419" sldId="434"/>
            <ac:spMk id="4" creationId="{02946283-0553-4CFE-96FD-250E6724763E}"/>
          </ac:spMkLst>
        </pc:spChg>
      </pc:sldChg>
      <pc:sldChg chg="modSp mod">
        <pc:chgData name="Wanshi Chen" userId="3a7dbef4-3474-47c6-9897-007f5734efb0" providerId="ADAL" clId="{8A8420B4-1FDE-433D-869A-65CA28FEDD9E}" dt="2021-09-23T07:19:06.456" v="1087" actId="20577"/>
        <pc:sldMkLst>
          <pc:docMk/>
          <pc:sldMk cId="1586269898" sldId="448"/>
        </pc:sldMkLst>
        <pc:spChg chg="mod">
          <ac:chgData name="Wanshi Chen" userId="3a7dbef4-3474-47c6-9897-007f5734efb0" providerId="ADAL" clId="{8A8420B4-1FDE-433D-869A-65CA28FEDD9E}" dt="2021-09-23T07:19:06.456" v="1087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8A8420B4-1FDE-433D-869A-65CA28FEDD9E}" dt="2021-09-23T07:38:45.439" v="2512" actId="47"/>
        <pc:sldMkLst>
          <pc:docMk/>
          <pc:sldMk cId="1985993143" sldId="1094"/>
        </pc:sldMkLst>
      </pc:sldChg>
      <pc:sldChg chg="del">
        <pc:chgData name="Wanshi Chen" userId="3a7dbef4-3474-47c6-9897-007f5734efb0" providerId="ADAL" clId="{8A8420B4-1FDE-433D-869A-65CA28FEDD9E}" dt="2021-09-23T07:38:45.642" v="2513" actId="47"/>
        <pc:sldMkLst>
          <pc:docMk/>
          <pc:sldMk cId="3143075790" sldId="1098"/>
        </pc:sldMkLst>
      </pc:sldChg>
      <pc:sldChg chg="del">
        <pc:chgData name="Wanshi Chen" userId="3a7dbef4-3474-47c6-9897-007f5734efb0" providerId="ADAL" clId="{8A8420B4-1FDE-433D-869A-65CA28FEDD9E}" dt="2021-09-23T07:38:45.836" v="2514" actId="47"/>
        <pc:sldMkLst>
          <pc:docMk/>
          <pc:sldMk cId="432074861" sldId="1099"/>
        </pc:sldMkLst>
      </pc:sldChg>
      <pc:sldChg chg="del">
        <pc:chgData name="Wanshi Chen" userId="3a7dbef4-3474-47c6-9897-007f5734efb0" providerId="ADAL" clId="{8A8420B4-1FDE-433D-869A-65CA28FEDD9E}" dt="2021-09-23T07:38:46.042" v="2515" actId="47"/>
        <pc:sldMkLst>
          <pc:docMk/>
          <pc:sldMk cId="1403747620" sldId="1100"/>
        </pc:sldMkLst>
      </pc:sldChg>
      <pc:sldChg chg="del">
        <pc:chgData name="Wanshi Chen" userId="3a7dbef4-3474-47c6-9897-007f5734efb0" providerId="ADAL" clId="{8A8420B4-1FDE-433D-869A-65CA28FEDD9E}" dt="2021-09-23T07:38:46.751" v="2516" actId="47"/>
        <pc:sldMkLst>
          <pc:docMk/>
          <pc:sldMk cId="3627036523" sldId="1102"/>
        </pc:sldMkLst>
      </pc:sldChg>
      <pc:sldChg chg="del">
        <pc:chgData name="Wanshi Chen" userId="3a7dbef4-3474-47c6-9897-007f5734efb0" providerId="ADAL" clId="{8A8420B4-1FDE-433D-869A-65CA28FEDD9E}" dt="2021-09-23T07:38:48.661" v="2519" actId="47"/>
        <pc:sldMkLst>
          <pc:docMk/>
          <pc:sldMk cId="459368117" sldId="1103"/>
        </pc:sldMkLst>
      </pc:sldChg>
      <pc:sldChg chg="delSp modSp mod">
        <pc:chgData name="Wanshi Chen" userId="3a7dbef4-3474-47c6-9897-007f5734efb0" providerId="ADAL" clId="{8A8420B4-1FDE-433D-869A-65CA28FEDD9E}" dt="2021-10-01T15:03:26.585" v="3808" actId="255"/>
        <pc:sldMkLst>
          <pc:docMk/>
          <pc:sldMk cId="252882866" sldId="1104"/>
        </pc:sldMkLst>
        <pc:spChg chg="mod">
          <ac:chgData name="Wanshi Chen" userId="3a7dbef4-3474-47c6-9897-007f5734efb0" providerId="ADAL" clId="{8A8420B4-1FDE-433D-869A-65CA28FEDD9E}" dt="2021-09-23T07:29:28.079" v="1844" actId="20577"/>
          <ac:spMkLst>
            <pc:docMk/>
            <pc:sldMk cId="252882866" sldId="1104"/>
            <ac:spMk id="2" creationId="{12DD0395-6E2A-4D67-A1A6-3A5C1DB567C4}"/>
          </ac:spMkLst>
        </pc:spChg>
        <pc:spChg chg="mod">
          <ac:chgData name="Wanshi Chen" userId="3a7dbef4-3474-47c6-9897-007f5734efb0" providerId="ADAL" clId="{8A8420B4-1FDE-433D-869A-65CA28FEDD9E}" dt="2021-10-01T15:03:26.585" v="3808" actId="255"/>
          <ac:spMkLst>
            <pc:docMk/>
            <pc:sldMk cId="252882866" sldId="1104"/>
            <ac:spMk id="3" creationId="{85903BC0-EB37-4C3E-8DD6-27F0E6CA817C}"/>
          </ac:spMkLst>
        </pc:spChg>
        <pc:spChg chg="mod">
          <ac:chgData name="Wanshi Chen" userId="3a7dbef4-3474-47c6-9897-007f5734efb0" providerId="ADAL" clId="{8A8420B4-1FDE-433D-869A-65CA28FEDD9E}" dt="2021-09-30T12:49:18.187" v="3261" actId="1076"/>
          <ac:spMkLst>
            <pc:docMk/>
            <pc:sldMk cId="252882866" sldId="1104"/>
            <ac:spMk id="5" creationId="{6EED5BBA-6C33-4DE6-9E6C-68D02C2DB916}"/>
          </ac:spMkLst>
        </pc:spChg>
        <pc:spChg chg="del">
          <ac:chgData name="Wanshi Chen" userId="3a7dbef4-3474-47c6-9897-007f5734efb0" providerId="ADAL" clId="{8A8420B4-1FDE-433D-869A-65CA28FEDD9E}" dt="2021-09-23T07:17:54.149" v="1063" actId="478"/>
          <ac:spMkLst>
            <pc:docMk/>
            <pc:sldMk cId="252882866" sldId="1104"/>
            <ac:spMk id="7" creationId="{FB7C829B-6559-4CC1-AF2A-7E0CE8FD7DB6}"/>
          </ac:spMkLst>
        </pc:spChg>
        <pc:spChg chg="del">
          <ac:chgData name="Wanshi Chen" userId="3a7dbef4-3474-47c6-9897-007f5734efb0" providerId="ADAL" clId="{8A8420B4-1FDE-433D-869A-65CA28FEDD9E}" dt="2021-09-23T07:17:50.809" v="1062" actId="478"/>
          <ac:spMkLst>
            <pc:docMk/>
            <pc:sldMk cId="252882866" sldId="1104"/>
            <ac:spMk id="9" creationId="{859500D9-C1E4-4BF7-9DBF-4203C115F2FD}"/>
          </ac:spMkLst>
        </pc:spChg>
      </pc:sldChg>
      <pc:sldChg chg="del">
        <pc:chgData name="Wanshi Chen" userId="3a7dbef4-3474-47c6-9897-007f5734efb0" providerId="ADAL" clId="{8A8420B4-1FDE-433D-869A-65CA28FEDD9E}" dt="2021-09-23T07:38:47.214" v="2517" actId="47"/>
        <pc:sldMkLst>
          <pc:docMk/>
          <pc:sldMk cId="3449623012" sldId="1106"/>
        </pc:sldMkLst>
      </pc:sldChg>
      <pc:sldChg chg="del">
        <pc:chgData name="Wanshi Chen" userId="3a7dbef4-3474-47c6-9897-007f5734efb0" providerId="ADAL" clId="{8A8420B4-1FDE-433D-869A-65CA28FEDD9E}" dt="2021-09-23T07:38:48.076" v="2518" actId="47"/>
        <pc:sldMkLst>
          <pc:docMk/>
          <pc:sldMk cId="3646234038" sldId="1107"/>
        </pc:sldMkLst>
      </pc:sldChg>
      <pc:sldChg chg="delSp modSp mod">
        <pc:chgData name="Wanshi Chen" userId="3a7dbef4-3474-47c6-9897-007f5734efb0" providerId="ADAL" clId="{8A8420B4-1FDE-433D-869A-65CA28FEDD9E}" dt="2021-10-01T14:53:29.771" v="3440" actId="1076"/>
        <pc:sldMkLst>
          <pc:docMk/>
          <pc:sldMk cId="2744313946" sldId="1108"/>
        </pc:sldMkLst>
        <pc:spChg chg="mod">
          <ac:chgData name="Wanshi Chen" userId="3a7dbef4-3474-47c6-9897-007f5734efb0" providerId="ADAL" clId="{8A8420B4-1FDE-433D-869A-65CA28FEDD9E}" dt="2021-09-30T14:22:43.770" v="3291" actId="20577"/>
          <ac:spMkLst>
            <pc:docMk/>
            <pc:sldMk cId="2744313946" sldId="1108"/>
            <ac:spMk id="2" creationId="{12DD0395-6E2A-4D67-A1A6-3A5C1DB567C4}"/>
          </ac:spMkLst>
        </pc:spChg>
        <pc:spChg chg="mod">
          <ac:chgData name="Wanshi Chen" userId="3a7dbef4-3474-47c6-9897-007f5734efb0" providerId="ADAL" clId="{8A8420B4-1FDE-433D-869A-65CA28FEDD9E}" dt="2021-09-30T12:35:05.989" v="2979" actId="20577"/>
          <ac:spMkLst>
            <pc:docMk/>
            <pc:sldMk cId="2744313946" sldId="1108"/>
            <ac:spMk id="3" creationId="{85903BC0-EB37-4C3E-8DD6-27F0E6CA817C}"/>
          </ac:spMkLst>
        </pc:spChg>
        <pc:graphicFrameChg chg="del">
          <ac:chgData name="Wanshi Chen" userId="3a7dbef4-3474-47c6-9897-007f5734efb0" providerId="ADAL" clId="{8A8420B4-1FDE-433D-869A-65CA28FEDD9E}" dt="2021-09-23T07:38:52.869" v="2520" actId="478"/>
          <ac:graphicFrameMkLst>
            <pc:docMk/>
            <pc:sldMk cId="2744313946" sldId="1108"/>
            <ac:graphicFrameMk id="5" creationId="{7B253970-266D-406E-9AD0-EAB61D4AE17A}"/>
          </ac:graphicFrameMkLst>
        </pc:graphicFrameChg>
        <pc:picChg chg="del mod">
          <ac:chgData name="Wanshi Chen" userId="3a7dbef4-3474-47c6-9897-007f5734efb0" providerId="ADAL" clId="{8A8420B4-1FDE-433D-869A-65CA28FEDD9E}" dt="2021-09-27T23:33:03.707" v="2934" actId="478"/>
          <ac:picMkLst>
            <pc:docMk/>
            <pc:sldMk cId="2744313946" sldId="1108"/>
            <ac:picMk id="4" creationId="{580A30D3-06D4-450A-AD8A-7B3FC658C1C7}"/>
          </ac:picMkLst>
        </pc:picChg>
        <pc:picChg chg="del mod">
          <ac:chgData name="Wanshi Chen" userId="3a7dbef4-3474-47c6-9897-007f5734efb0" providerId="ADAL" clId="{8A8420B4-1FDE-433D-869A-65CA28FEDD9E}" dt="2021-10-01T14:53:18.879" v="3437" actId="478"/>
          <ac:picMkLst>
            <pc:docMk/>
            <pc:sldMk cId="2744313946" sldId="1108"/>
            <ac:picMk id="4" creationId="{E277D521-5ECA-4352-8FCF-2D65CDF30EA2}"/>
          </ac:picMkLst>
        </pc:picChg>
        <pc:picChg chg="del mod">
          <ac:chgData name="Wanshi Chen" userId="3a7dbef4-3474-47c6-9897-007f5734efb0" providerId="ADAL" clId="{8A8420B4-1FDE-433D-869A-65CA28FEDD9E}" dt="2021-09-30T14:22:17.374" v="3264" actId="478"/>
          <ac:picMkLst>
            <pc:docMk/>
            <pc:sldMk cId="2744313946" sldId="1108"/>
            <ac:picMk id="5" creationId="{5CE8F47B-DF6B-49CF-978D-F53BE2E05BE3}"/>
          </ac:picMkLst>
        </pc:picChg>
        <pc:picChg chg="mod">
          <ac:chgData name="Wanshi Chen" userId="3a7dbef4-3474-47c6-9897-007f5734efb0" providerId="ADAL" clId="{8A8420B4-1FDE-433D-869A-65CA28FEDD9E}" dt="2021-10-01T14:53:29.771" v="3440" actId="1076"/>
          <ac:picMkLst>
            <pc:docMk/>
            <pc:sldMk cId="2744313946" sldId="1108"/>
            <ac:picMk id="5" creationId="{AE8578E3-BE2B-4482-8377-649577B44517}"/>
          </ac:picMkLst>
        </pc:picChg>
      </pc:sldChg>
      <pc:sldChg chg="addSp delSp modSp mod">
        <pc:chgData name="Wanshi Chen" userId="3a7dbef4-3474-47c6-9897-007f5734efb0" providerId="ADAL" clId="{8A8420B4-1FDE-433D-869A-65CA28FEDD9E}" dt="2021-09-23T06:58:49.990" v="301" actId="1076"/>
        <pc:sldMkLst>
          <pc:docMk/>
          <pc:sldMk cId="702742548" sldId="1109"/>
        </pc:sldMkLst>
        <pc:spChg chg="add del">
          <ac:chgData name="Wanshi Chen" userId="3a7dbef4-3474-47c6-9897-007f5734efb0" providerId="ADAL" clId="{8A8420B4-1FDE-433D-869A-65CA28FEDD9E}" dt="2021-09-22T20:36:04.033" v="66" actId="22"/>
          <ac:spMkLst>
            <pc:docMk/>
            <pc:sldMk cId="702742548" sldId="1109"/>
            <ac:spMk id="6" creationId="{FA7EC172-B0E9-4C02-B849-E1AFF613F301}"/>
          </ac:spMkLst>
        </pc:spChg>
        <pc:spChg chg="add del mod">
          <ac:chgData name="Wanshi Chen" userId="3a7dbef4-3474-47c6-9897-007f5734efb0" providerId="ADAL" clId="{8A8420B4-1FDE-433D-869A-65CA28FEDD9E}" dt="2021-09-22T21:19:18.270" v="287" actId="478"/>
          <ac:spMkLst>
            <pc:docMk/>
            <pc:sldMk cId="702742548" sldId="1109"/>
            <ac:spMk id="7" creationId="{26CEA607-7C79-45BD-B191-A915140305EA}"/>
          </ac:spMkLst>
        </pc:spChg>
        <pc:spChg chg="del">
          <ac:chgData name="Wanshi Chen" userId="3a7dbef4-3474-47c6-9897-007f5734efb0" providerId="ADAL" clId="{8A8420B4-1FDE-433D-869A-65CA28FEDD9E}" dt="2021-09-22T21:19:21.820" v="288" actId="478"/>
          <ac:spMkLst>
            <pc:docMk/>
            <pc:sldMk cId="702742548" sldId="1109"/>
            <ac:spMk id="8" creationId="{3146D0A7-E6D4-48B5-A893-DE495F2F15EE}"/>
          </ac:spMkLst>
        </pc:spChg>
        <pc:spChg chg="add del mod">
          <ac:chgData name="Wanshi Chen" userId="3a7dbef4-3474-47c6-9897-007f5734efb0" providerId="ADAL" clId="{8A8420B4-1FDE-433D-869A-65CA28FEDD9E}" dt="2021-09-22T21:19:13.895" v="286" actId="478"/>
          <ac:spMkLst>
            <pc:docMk/>
            <pc:sldMk cId="702742548" sldId="1109"/>
            <ac:spMk id="9" creationId="{2EB6DCBE-7EBD-444D-8A41-D276C03084B1}"/>
          </ac:spMkLst>
        </pc:spChg>
        <pc:spChg chg="add del mod">
          <ac:chgData name="Wanshi Chen" userId="3a7dbef4-3474-47c6-9897-007f5734efb0" providerId="ADAL" clId="{8A8420B4-1FDE-433D-869A-65CA28FEDD9E}" dt="2021-09-22T21:21:06.811" v="293"/>
          <ac:spMkLst>
            <pc:docMk/>
            <pc:sldMk cId="702742548" sldId="1109"/>
            <ac:spMk id="13" creationId="{6E1FD554-D88A-465F-838E-3668B393DF14}"/>
          </ac:spMkLst>
        </pc:spChg>
        <pc:spChg chg="add del mod">
          <ac:chgData name="Wanshi Chen" userId="3a7dbef4-3474-47c6-9897-007f5734efb0" providerId="ADAL" clId="{8A8420B4-1FDE-433D-869A-65CA28FEDD9E}" dt="2021-09-22T21:21:06.811" v="293"/>
          <ac:spMkLst>
            <pc:docMk/>
            <pc:sldMk cId="702742548" sldId="1109"/>
            <ac:spMk id="14" creationId="{9FDC10AE-C5DB-4472-B53E-6DA91E38C2FA}"/>
          </ac:spMkLst>
        </pc:spChg>
        <pc:spChg chg="add del mod">
          <ac:chgData name="Wanshi Chen" userId="3a7dbef4-3474-47c6-9897-007f5734efb0" providerId="ADAL" clId="{8A8420B4-1FDE-433D-869A-65CA28FEDD9E}" dt="2021-09-22T21:21:06.811" v="293"/>
          <ac:spMkLst>
            <pc:docMk/>
            <pc:sldMk cId="702742548" sldId="1109"/>
            <ac:spMk id="15" creationId="{A575339B-1364-41C8-A250-DB724865173E}"/>
          </ac:spMkLst>
        </pc:spChg>
        <pc:spChg chg="add del mod">
          <ac:chgData name="Wanshi Chen" userId="3a7dbef4-3474-47c6-9897-007f5734efb0" providerId="ADAL" clId="{8A8420B4-1FDE-433D-869A-65CA28FEDD9E}" dt="2021-09-22T21:21:06.811" v="293"/>
          <ac:spMkLst>
            <pc:docMk/>
            <pc:sldMk cId="702742548" sldId="1109"/>
            <ac:spMk id="16" creationId="{614BD297-6252-4076-ACE3-CFFF9427E7D5}"/>
          </ac:spMkLst>
        </pc:spChg>
        <pc:spChg chg="add del mod">
          <ac:chgData name="Wanshi Chen" userId="3a7dbef4-3474-47c6-9897-007f5734efb0" providerId="ADAL" clId="{8A8420B4-1FDE-433D-869A-65CA28FEDD9E}" dt="2021-09-22T21:21:06.811" v="293"/>
          <ac:spMkLst>
            <pc:docMk/>
            <pc:sldMk cId="702742548" sldId="1109"/>
            <ac:spMk id="17" creationId="{782753BC-4798-4073-BCC5-C5CD7804EA34}"/>
          </ac:spMkLst>
        </pc:spChg>
        <pc:spChg chg="add del mod">
          <ac:chgData name="Wanshi Chen" userId="3a7dbef4-3474-47c6-9897-007f5734efb0" providerId="ADAL" clId="{8A8420B4-1FDE-433D-869A-65CA28FEDD9E}" dt="2021-09-22T21:21:06.811" v="293"/>
          <ac:spMkLst>
            <pc:docMk/>
            <pc:sldMk cId="702742548" sldId="1109"/>
            <ac:spMk id="18" creationId="{878A2140-8125-41F9-B08F-CF9A0FA1E64A}"/>
          </ac:spMkLst>
        </pc:spChg>
        <pc:spChg chg="del mod">
          <ac:chgData name="Wanshi Chen" userId="3a7dbef4-3474-47c6-9897-007f5734efb0" providerId="ADAL" clId="{8A8420B4-1FDE-433D-869A-65CA28FEDD9E}" dt="2021-09-22T22:01:29.906" v="298"/>
          <ac:spMkLst>
            <pc:docMk/>
            <pc:sldMk cId="702742548" sldId="1109"/>
            <ac:spMk id="24" creationId="{C03D429B-A06A-4EEE-AEDB-FF31983D589E}"/>
          </ac:spMkLst>
        </pc:spChg>
        <pc:spChg chg="del mod">
          <ac:chgData name="Wanshi Chen" userId="3a7dbef4-3474-47c6-9897-007f5734efb0" providerId="ADAL" clId="{8A8420B4-1FDE-433D-869A-65CA28FEDD9E}" dt="2021-09-22T22:01:29.906" v="298"/>
          <ac:spMkLst>
            <pc:docMk/>
            <pc:sldMk cId="702742548" sldId="1109"/>
            <ac:spMk id="25" creationId="{04FECEDD-F2E7-4448-A0E3-D81784E200AC}"/>
          </ac:spMkLst>
        </pc:spChg>
        <pc:spChg chg="del mod">
          <ac:chgData name="Wanshi Chen" userId="3a7dbef4-3474-47c6-9897-007f5734efb0" providerId="ADAL" clId="{8A8420B4-1FDE-433D-869A-65CA28FEDD9E}" dt="2021-09-22T22:01:29.906" v="298"/>
          <ac:spMkLst>
            <pc:docMk/>
            <pc:sldMk cId="702742548" sldId="1109"/>
            <ac:spMk id="26" creationId="{C366A3E2-07F6-4EE6-A274-93123487C721}"/>
          </ac:spMkLst>
        </pc:spChg>
        <pc:spChg chg="del mod">
          <ac:chgData name="Wanshi Chen" userId="3a7dbef4-3474-47c6-9897-007f5734efb0" providerId="ADAL" clId="{8A8420B4-1FDE-433D-869A-65CA28FEDD9E}" dt="2021-09-22T22:01:29.906" v="298"/>
          <ac:spMkLst>
            <pc:docMk/>
            <pc:sldMk cId="702742548" sldId="1109"/>
            <ac:spMk id="27" creationId="{7B0EA2FC-BF68-4A8E-886F-4F10E1F0BAFE}"/>
          </ac:spMkLst>
        </pc:spChg>
        <pc:spChg chg="del mod">
          <ac:chgData name="Wanshi Chen" userId="3a7dbef4-3474-47c6-9897-007f5734efb0" providerId="ADAL" clId="{8A8420B4-1FDE-433D-869A-65CA28FEDD9E}" dt="2021-09-22T22:01:29.906" v="298"/>
          <ac:spMkLst>
            <pc:docMk/>
            <pc:sldMk cId="702742548" sldId="1109"/>
            <ac:spMk id="28" creationId="{92379DA3-BC72-4FD0-8B18-14F36F684B24}"/>
          </ac:spMkLst>
        </pc:spChg>
        <pc:spChg chg="del mod">
          <ac:chgData name="Wanshi Chen" userId="3a7dbef4-3474-47c6-9897-007f5734efb0" providerId="ADAL" clId="{8A8420B4-1FDE-433D-869A-65CA28FEDD9E}" dt="2021-09-22T22:01:29.906" v="298"/>
          <ac:spMkLst>
            <pc:docMk/>
            <pc:sldMk cId="702742548" sldId="1109"/>
            <ac:spMk id="29" creationId="{BD25CA8D-C514-4A0B-B68F-527ADDA25F4A}"/>
          </ac:spMkLst>
        </pc:spChg>
        <pc:graphicFrameChg chg="del mod modGraphic">
          <ac:chgData name="Wanshi Chen" userId="3a7dbef4-3474-47c6-9897-007f5734efb0" providerId="ADAL" clId="{8A8420B4-1FDE-433D-869A-65CA28FEDD9E}" dt="2021-09-22T21:19:10.954" v="285" actId="478"/>
          <ac:graphicFrameMkLst>
            <pc:docMk/>
            <pc:sldMk cId="702742548" sldId="1109"/>
            <ac:graphicFrameMk id="4" creationId="{66FA07A1-E0DA-4013-9D74-7C454FC3CC4E}"/>
          </ac:graphicFrameMkLst>
        </pc:graphicFrameChg>
        <pc:graphicFrameChg chg="add del mod">
          <ac:chgData name="Wanshi Chen" userId="3a7dbef4-3474-47c6-9897-007f5734efb0" providerId="ADAL" clId="{8A8420B4-1FDE-433D-869A-65CA28FEDD9E}" dt="2021-09-22T21:21:06.811" v="293"/>
          <ac:graphicFrameMkLst>
            <pc:docMk/>
            <pc:sldMk cId="702742548" sldId="1109"/>
            <ac:graphicFrameMk id="12" creationId="{A164E709-07B1-4BDF-A69D-36B3B5ACBD13}"/>
          </ac:graphicFrameMkLst>
        </pc:graphicFrameChg>
        <pc:graphicFrameChg chg="del">
          <ac:chgData name="Wanshi Chen" userId="3a7dbef4-3474-47c6-9897-007f5734efb0" providerId="ADAL" clId="{8A8420B4-1FDE-433D-869A-65CA28FEDD9E}" dt="2021-09-22T22:01:29.906" v="298"/>
          <ac:graphicFrameMkLst>
            <pc:docMk/>
            <pc:sldMk cId="702742548" sldId="1109"/>
            <ac:graphicFrameMk id="23" creationId="{75D3691B-04BF-4471-A5D5-D4A16562869E}"/>
          </ac:graphicFrameMkLst>
        </pc:graphicFrameChg>
        <pc:picChg chg="del">
          <ac:chgData name="Wanshi Chen" userId="3a7dbef4-3474-47c6-9897-007f5734efb0" providerId="ADAL" clId="{8A8420B4-1FDE-433D-869A-65CA28FEDD9E}" dt="2021-09-22T21:19:57.463" v="289"/>
          <ac:picMkLst>
            <pc:docMk/>
            <pc:sldMk cId="702742548" sldId="1109"/>
            <ac:picMk id="10" creationId="{D16B8081-24C9-4C04-B1B7-60AD18C496D0}"/>
          </ac:picMkLst>
        </pc:picChg>
        <pc:picChg chg="del mod">
          <ac:chgData name="Wanshi Chen" userId="3a7dbef4-3474-47c6-9897-007f5734efb0" providerId="ADAL" clId="{8A8420B4-1FDE-433D-869A-65CA28FEDD9E}" dt="2021-09-22T21:20:51.580" v="291" actId="478"/>
          <ac:picMkLst>
            <pc:docMk/>
            <pc:sldMk cId="702742548" sldId="1109"/>
            <ac:picMk id="11" creationId="{46256F0C-81DB-4B7A-8E96-BC0E0133659C}"/>
          </ac:picMkLst>
        </pc:picChg>
        <pc:picChg chg="del">
          <ac:chgData name="Wanshi Chen" userId="3a7dbef4-3474-47c6-9897-007f5734efb0" providerId="ADAL" clId="{8A8420B4-1FDE-433D-869A-65CA28FEDD9E}" dt="2021-09-22T21:23:32.760" v="294" actId="478"/>
          <ac:picMkLst>
            <pc:docMk/>
            <pc:sldMk cId="702742548" sldId="1109"/>
            <ac:picMk id="19" creationId="{2A5A1AC1-0EE7-4049-B548-EE6616B3B8C6}"/>
          </ac:picMkLst>
        </pc:picChg>
        <pc:picChg chg="del">
          <ac:chgData name="Wanshi Chen" userId="3a7dbef4-3474-47c6-9897-007f5734efb0" providerId="ADAL" clId="{8A8420B4-1FDE-433D-869A-65CA28FEDD9E}" dt="2021-09-22T21:23:47.501" v="295" actId="478"/>
          <ac:picMkLst>
            <pc:docMk/>
            <pc:sldMk cId="702742548" sldId="1109"/>
            <ac:picMk id="20" creationId="{01576FE5-C966-4AA7-B5A0-63B588E70759}"/>
          </ac:picMkLst>
        </pc:picChg>
        <pc:picChg chg="del">
          <ac:chgData name="Wanshi Chen" userId="3a7dbef4-3474-47c6-9897-007f5734efb0" providerId="ADAL" clId="{8A8420B4-1FDE-433D-869A-65CA28FEDD9E}" dt="2021-09-22T21:25:55.570" v="296" actId="478"/>
          <ac:picMkLst>
            <pc:docMk/>
            <pc:sldMk cId="702742548" sldId="1109"/>
            <ac:picMk id="21" creationId="{9AB6392A-D500-40DF-9007-988274BA4852}"/>
          </ac:picMkLst>
        </pc:picChg>
        <pc:picChg chg="del">
          <ac:chgData name="Wanshi Chen" userId="3a7dbef4-3474-47c6-9897-007f5734efb0" providerId="ADAL" clId="{8A8420B4-1FDE-433D-869A-65CA28FEDD9E}" dt="2021-09-22T22:01:08.127" v="297" actId="478"/>
          <ac:picMkLst>
            <pc:docMk/>
            <pc:sldMk cId="702742548" sldId="1109"/>
            <ac:picMk id="22" creationId="{9B823F00-AA05-4854-BF46-54A8E45EF4C2}"/>
          </ac:picMkLst>
        </pc:picChg>
        <pc:picChg chg="del mod">
          <ac:chgData name="Wanshi Chen" userId="3a7dbef4-3474-47c6-9897-007f5734efb0" providerId="ADAL" clId="{8A8420B4-1FDE-433D-869A-65CA28FEDD9E}" dt="2021-09-22T22:01:42.246" v="299"/>
          <ac:picMkLst>
            <pc:docMk/>
            <pc:sldMk cId="702742548" sldId="1109"/>
            <ac:picMk id="30" creationId="{02FCC679-C511-453E-9F7B-8B7197AD85AF}"/>
          </ac:picMkLst>
        </pc:picChg>
        <pc:picChg chg="del">
          <ac:chgData name="Wanshi Chen" userId="3a7dbef4-3474-47c6-9897-007f5734efb0" providerId="ADAL" clId="{8A8420B4-1FDE-433D-869A-65CA28FEDD9E}" dt="2021-09-22T22:02:25.086" v="300"/>
          <ac:picMkLst>
            <pc:docMk/>
            <pc:sldMk cId="702742548" sldId="1109"/>
            <ac:picMk id="31" creationId="{27941759-05C8-43B9-B9B2-E63EAFD7A2EA}"/>
          </ac:picMkLst>
        </pc:picChg>
        <pc:picChg chg="mod">
          <ac:chgData name="Wanshi Chen" userId="3a7dbef4-3474-47c6-9897-007f5734efb0" providerId="ADAL" clId="{8A8420B4-1FDE-433D-869A-65CA28FEDD9E}" dt="2021-09-23T06:58:49.990" v="301" actId="1076"/>
          <ac:picMkLst>
            <pc:docMk/>
            <pc:sldMk cId="702742548" sldId="1109"/>
            <ac:picMk id="32" creationId="{F244A047-10DC-4D63-B499-DF5B4B87D9A9}"/>
          </ac:picMkLst>
        </pc:picChg>
      </pc:sldChg>
      <pc:sldChg chg="del">
        <pc:chgData name="Wanshi Chen" userId="3a7dbef4-3474-47c6-9897-007f5734efb0" providerId="ADAL" clId="{8A8420B4-1FDE-433D-869A-65CA28FEDD9E}" dt="2021-09-23T07:38:45.114" v="2511" actId="47"/>
        <pc:sldMkLst>
          <pc:docMk/>
          <pc:sldMk cId="2448495806" sldId="1110"/>
        </pc:sldMkLst>
      </pc:sldChg>
      <pc:sldChg chg="modSp del mod">
        <pc:chgData name="Wanshi Chen" userId="3a7dbef4-3474-47c6-9897-007f5734efb0" providerId="ADAL" clId="{8A8420B4-1FDE-433D-869A-65CA28FEDD9E}" dt="2021-09-23T07:38:39.108" v="2510" actId="47"/>
        <pc:sldMkLst>
          <pc:docMk/>
          <pc:sldMk cId="1077267166" sldId="1111"/>
        </pc:sldMkLst>
        <pc:spChg chg="mod">
          <ac:chgData name="Wanshi Chen" userId="3a7dbef4-3474-47c6-9897-007f5734efb0" providerId="ADAL" clId="{8A8420B4-1FDE-433D-869A-65CA28FEDD9E}" dt="2021-09-23T07:29:09.480" v="1839" actId="20577"/>
          <ac:spMkLst>
            <pc:docMk/>
            <pc:sldMk cId="1077267166" sldId="1111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8A8420B4-1FDE-433D-869A-65CA28FEDD9E}" dt="2021-09-29T08:48:12.567" v="2955" actId="20577"/>
        <pc:sldMkLst>
          <pc:docMk/>
          <pc:sldMk cId="3149755430" sldId="1112"/>
        </pc:sldMkLst>
        <pc:spChg chg="mod">
          <ac:chgData name="Wanshi Chen" userId="3a7dbef4-3474-47c6-9897-007f5734efb0" providerId="ADAL" clId="{8A8420B4-1FDE-433D-869A-65CA28FEDD9E}" dt="2021-09-23T07:16:45.894" v="1055" actId="1076"/>
          <ac:spMkLst>
            <pc:docMk/>
            <pc:sldMk cId="3149755430" sldId="1112"/>
            <ac:spMk id="2" creationId="{12DD0395-6E2A-4D67-A1A6-3A5C1DB567C4}"/>
          </ac:spMkLst>
        </pc:spChg>
        <pc:spChg chg="mod">
          <ac:chgData name="Wanshi Chen" userId="3a7dbef4-3474-47c6-9897-007f5734efb0" providerId="ADAL" clId="{8A8420B4-1FDE-433D-869A-65CA28FEDD9E}" dt="2021-09-29T08:48:12.567" v="2955" actId="20577"/>
          <ac:spMkLst>
            <pc:docMk/>
            <pc:sldMk cId="3149755430" sldId="1112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8A8420B4-1FDE-433D-869A-65CA28FEDD9E}" dt="2021-09-23T07:34:25.871" v="2345" actId="403"/>
        <pc:sldMkLst>
          <pc:docMk/>
          <pc:sldMk cId="4214525790" sldId="1113"/>
        </pc:sldMkLst>
        <pc:spChg chg="mod">
          <ac:chgData name="Wanshi Chen" userId="3a7dbef4-3474-47c6-9897-007f5734efb0" providerId="ADAL" clId="{8A8420B4-1FDE-433D-869A-65CA28FEDD9E}" dt="2021-09-23T07:16:50.053" v="1056" actId="1076"/>
          <ac:spMkLst>
            <pc:docMk/>
            <pc:sldMk cId="4214525790" sldId="1113"/>
            <ac:spMk id="2" creationId="{12DD0395-6E2A-4D67-A1A6-3A5C1DB567C4}"/>
          </ac:spMkLst>
        </pc:spChg>
        <pc:spChg chg="mod">
          <ac:chgData name="Wanshi Chen" userId="3a7dbef4-3474-47c6-9897-007f5734efb0" providerId="ADAL" clId="{8A8420B4-1FDE-433D-869A-65CA28FEDD9E}" dt="2021-09-23T07:34:25.871" v="2345" actId="403"/>
          <ac:spMkLst>
            <pc:docMk/>
            <pc:sldMk cId="4214525790" sldId="1113"/>
            <ac:spMk id="3" creationId="{85903BC0-EB37-4C3E-8DD6-27F0E6CA817C}"/>
          </ac:spMkLst>
        </pc:spChg>
      </pc:sldChg>
      <pc:sldChg chg="addSp delSp modSp add mod">
        <pc:chgData name="Wanshi Chen" userId="3a7dbef4-3474-47c6-9897-007f5734efb0" providerId="ADAL" clId="{8A8420B4-1FDE-433D-869A-65CA28FEDD9E}" dt="2021-10-01T14:52:51.283" v="3436" actId="1076"/>
        <pc:sldMkLst>
          <pc:docMk/>
          <pc:sldMk cId="3898639906" sldId="1114"/>
        </pc:sldMkLst>
        <pc:spChg chg="mod">
          <ac:chgData name="Wanshi Chen" userId="3a7dbef4-3474-47c6-9897-007f5734efb0" providerId="ADAL" clId="{8A8420B4-1FDE-433D-869A-65CA28FEDD9E}" dt="2021-09-30T14:25:21.813" v="3430" actId="20577"/>
          <ac:spMkLst>
            <pc:docMk/>
            <pc:sldMk cId="3898639906" sldId="1114"/>
            <ac:spMk id="2" creationId="{12DD0395-6E2A-4D67-A1A6-3A5C1DB567C4}"/>
          </ac:spMkLst>
        </pc:spChg>
        <pc:spChg chg="del">
          <ac:chgData name="Wanshi Chen" userId="3a7dbef4-3474-47c6-9897-007f5734efb0" providerId="ADAL" clId="{8A8420B4-1FDE-433D-869A-65CA28FEDD9E}" dt="2021-09-23T07:01:03.303" v="467" actId="478"/>
          <ac:spMkLst>
            <pc:docMk/>
            <pc:sldMk cId="3898639906" sldId="1114"/>
            <ac:spMk id="3" creationId="{85903BC0-EB37-4C3E-8DD6-27F0E6CA817C}"/>
          </ac:spMkLst>
        </pc:spChg>
        <pc:spChg chg="add del mod">
          <ac:chgData name="Wanshi Chen" userId="3a7dbef4-3474-47c6-9897-007f5734efb0" providerId="ADAL" clId="{8A8420B4-1FDE-433D-869A-65CA28FEDD9E}" dt="2021-09-23T07:01:06.535" v="468" actId="478"/>
          <ac:spMkLst>
            <pc:docMk/>
            <pc:sldMk cId="3898639906" sldId="1114"/>
            <ac:spMk id="4" creationId="{EEB905E9-3C8E-4AF5-BAEA-E8E71C1F493D}"/>
          </ac:spMkLst>
        </pc:spChg>
        <pc:graphicFrameChg chg="add del mod">
          <ac:chgData name="Wanshi Chen" userId="3a7dbef4-3474-47c6-9897-007f5734efb0" providerId="ADAL" clId="{8A8420B4-1FDE-433D-869A-65CA28FEDD9E}" dt="2021-09-30T14:24:10.599" v="3353"/>
          <ac:graphicFrameMkLst>
            <pc:docMk/>
            <pc:sldMk cId="3898639906" sldId="1114"/>
            <ac:graphicFrameMk id="3" creationId="{3A1162A4-4155-4595-83EB-9FED85F7E6A1}"/>
          </ac:graphicFrameMkLst>
        </pc:graphicFrameChg>
        <pc:graphicFrameChg chg="add del mod modGraphic">
          <ac:chgData name="Wanshi Chen" userId="3a7dbef4-3474-47c6-9897-007f5734efb0" providerId="ADAL" clId="{8A8420B4-1FDE-433D-869A-65CA28FEDD9E}" dt="2021-09-30T14:25:19.816" v="3429" actId="478"/>
          <ac:graphicFrameMkLst>
            <pc:docMk/>
            <pc:sldMk cId="3898639906" sldId="1114"/>
            <ac:graphicFrameMk id="4" creationId="{279FDC31-A90A-4948-B9E3-B5F2983393F8}"/>
          </ac:graphicFrameMkLst>
        </pc:graphicFrameChg>
        <pc:graphicFrameChg chg="add del mod modGraphic">
          <ac:chgData name="Wanshi Chen" userId="3a7dbef4-3474-47c6-9897-007f5734efb0" providerId="ADAL" clId="{8A8420B4-1FDE-433D-869A-65CA28FEDD9E}" dt="2021-09-30T14:24:01.226" v="3351" actId="478"/>
          <ac:graphicFrameMkLst>
            <pc:docMk/>
            <pc:sldMk cId="3898639906" sldId="1114"/>
            <ac:graphicFrameMk id="5" creationId="{979AA2C0-9AB9-4ED8-BDAE-FCA0F4E4CF0D}"/>
          </ac:graphicFrameMkLst>
        </pc:graphicFrameChg>
        <pc:picChg chg="mod">
          <ac:chgData name="Wanshi Chen" userId="3a7dbef4-3474-47c6-9897-007f5734efb0" providerId="ADAL" clId="{8A8420B4-1FDE-433D-869A-65CA28FEDD9E}" dt="2021-10-01T14:52:51.283" v="3436" actId="1076"/>
          <ac:picMkLst>
            <pc:docMk/>
            <pc:sldMk cId="3898639906" sldId="1114"/>
            <ac:picMk id="3" creationId="{DFDD0D6C-3EB6-416A-8332-7EF3A637601B}"/>
          </ac:picMkLst>
        </pc:picChg>
        <pc:picChg chg="del mod">
          <ac:chgData name="Wanshi Chen" userId="3a7dbef4-3474-47c6-9897-007f5734efb0" providerId="ADAL" clId="{8A8420B4-1FDE-433D-869A-65CA28FEDD9E}" dt="2021-10-01T14:39:22.763" v="3434" actId="478"/>
          <ac:picMkLst>
            <pc:docMk/>
            <pc:sldMk cId="3898639906" sldId="1114"/>
            <ac:picMk id="6" creationId="{E527AF6C-F4A5-436F-91EF-28253C8D90AA}"/>
          </ac:picMkLst>
        </pc:picChg>
      </pc:sldChg>
      <pc:sldChg chg="delSp modSp add mod">
        <pc:chgData name="Wanshi Chen" userId="3a7dbef4-3474-47c6-9897-007f5734efb0" providerId="ADAL" clId="{8A8420B4-1FDE-433D-869A-65CA28FEDD9E}" dt="2021-09-30T14:23:32.729" v="3335" actId="1076"/>
        <pc:sldMkLst>
          <pc:docMk/>
          <pc:sldMk cId="914982304" sldId="1115"/>
        </pc:sldMkLst>
        <pc:spChg chg="mod">
          <ac:chgData name="Wanshi Chen" userId="3a7dbef4-3474-47c6-9897-007f5734efb0" providerId="ADAL" clId="{8A8420B4-1FDE-433D-869A-65CA28FEDD9E}" dt="2021-09-30T14:23:14.710" v="3332" actId="14100"/>
          <ac:spMkLst>
            <pc:docMk/>
            <pc:sldMk cId="914982304" sldId="1115"/>
            <ac:spMk id="2" creationId="{12DD0395-6E2A-4D67-A1A6-3A5C1DB567C4}"/>
          </ac:spMkLst>
        </pc:spChg>
        <pc:picChg chg="del">
          <ac:chgData name="Wanshi Chen" userId="3a7dbef4-3474-47c6-9897-007f5734efb0" providerId="ADAL" clId="{8A8420B4-1FDE-433D-869A-65CA28FEDD9E}" dt="2021-09-30T14:22:51.542" v="3293" actId="478"/>
          <ac:picMkLst>
            <pc:docMk/>
            <pc:sldMk cId="914982304" sldId="1115"/>
            <ac:picMk id="4" creationId="{E277D521-5ECA-4352-8FCF-2D65CDF30EA2}"/>
          </ac:picMkLst>
        </pc:picChg>
        <pc:picChg chg="mod">
          <ac:chgData name="Wanshi Chen" userId="3a7dbef4-3474-47c6-9897-007f5734efb0" providerId="ADAL" clId="{8A8420B4-1FDE-433D-869A-65CA28FEDD9E}" dt="2021-09-30T14:23:32.729" v="3335" actId="1076"/>
          <ac:picMkLst>
            <pc:docMk/>
            <pc:sldMk cId="914982304" sldId="1115"/>
            <ac:picMk id="5" creationId="{D2EE7667-8772-4BF3-AF02-506BF78C6EEB}"/>
          </ac:picMkLst>
        </pc:picChg>
      </pc:sldChg>
      <pc:sldChg chg="addSp delSp modSp add mod">
        <pc:chgData name="Wanshi Chen" userId="3a7dbef4-3474-47c6-9897-007f5734efb0" providerId="ADAL" clId="{8A8420B4-1FDE-433D-869A-65CA28FEDD9E}" dt="2021-09-30T14:25:12.316" v="3427" actId="20577"/>
        <pc:sldMkLst>
          <pc:docMk/>
          <pc:sldMk cId="1761838089" sldId="1116"/>
        </pc:sldMkLst>
        <pc:spChg chg="mod">
          <ac:chgData name="Wanshi Chen" userId="3a7dbef4-3474-47c6-9897-007f5734efb0" providerId="ADAL" clId="{8A8420B4-1FDE-433D-869A-65CA28FEDD9E}" dt="2021-09-30T14:25:12.316" v="3427" actId="20577"/>
          <ac:spMkLst>
            <pc:docMk/>
            <pc:sldMk cId="1761838089" sldId="1116"/>
            <ac:spMk id="2" creationId="{12DD0395-6E2A-4D67-A1A6-3A5C1DB567C4}"/>
          </ac:spMkLst>
        </pc:spChg>
        <pc:graphicFrameChg chg="add del mod modGraphic">
          <ac:chgData name="Wanshi Chen" userId="3a7dbef4-3474-47c6-9897-007f5734efb0" providerId="ADAL" clId="{8A8420B4-1FDE-433D-869A-65CA28FEDD9E}" dt="2021-09-30T14:24:46.036" v="3394"/>
          <ac:graphicFrameMkLst>
            <pc:docMk/>
            <pc:sldMk cId="1761838089" sldId="1116"/>
            <ac:graphicFrameMk id="3" creationId="{EBD4A8C6-1335-40F6-874E-03FA72F95AA6}"/>
          </ac:graphicFrameMkLst>
        </pc:graphicFrameChg>
        <pc:picChg chg="mod">
          <ac:chgData name="Wanshi Chen" userId="3a7dbef4-3474-47c6-9897-007f5734efb0" providerId="ADAL" clId="{8A8420B4-1FDE-433D-869A-65CA28FEDD9E}" dt="2021-09-30T14:25:01.316" v="3396" actId="14100"/>
          <ac:picMkLst>
            <pc:docMk/>
            <pc:sldMk cId="1761838089" sldId="1116"/>
            <ac:picMk id="4" creationId="{B3C7081A-9021-45FA-A2CB-DBCB0FA6D176}"/>
          </ac:picMkLst>
        </pc:picChg>
      </pc:sldChg>
    </pc:docChg>
  </pc:docChgLst>
  <pc:docChgLst>
    <pc:chgData name="Wanshi Chen" userId="3a7dbef4-3474-47c6-9897-007f5734efb0" providerId="ADAL" clId="{CEA3A38A-3634-4DEE-B403-1A612E3E2D47}"/>
    <pc:docChg chg="undo custSel modSld sldOrd">
      <pc:chgData name="Wanshi Chen" userId="3a7dbef4-3474-47c6-9897-007f5734efb0" providerId="ADAL" clId="{CEA3A38A-3634-4DEE-B403-1A612E3E2D47}" dt="2021-08-03T01:04:44.035" v="1329" actId="20577"/>
      <pc:docMkLst>
        <pc:docMk/>
      </pc:docMkLst>
      <pc:sldChg chg="delSp modSp mod">
        <pc:chgData name="Wanshi Chen" userId="3a7dbef4-3474-47c6-9897-007f5734efb0" providerId="ADAL" clId="{CEA3A38A-3634-4DEE-B403-1A612E3E2D47}" dt="2021-08-03T00:52:41.705" v="1036" actId="20577"/>
        <pc:sldMkLst>
          <pc:docMk/>
          <pc:sldMk cId="399343419" sldId="434"/>
        </pc:sldMkLst>
        <pc:spChg chg="mod">
          <ac:chgData name="Wanshi Chen" userId="3a7dbef4-3474-47c6-9897-007f5734efb0" providerId="ADAL" clId="{CEA3A38A-3634-4DEE-B403-1A612E3E2D47}" dt="2021-08-03T00:52:41.705" v="1036" actId="20577"/>
          <ac:spMkLst>
            <pc:docMk/>
            <pc:sldMk cId="399343419" sldId="434"/>
            <ac:spMk id="2" creationId="{D5F8CA0F-D8F1-4A1D-B054-9C9D5323BB36}"/>
          </ac:spMkLst>
        </pc:spChg>
        <pc:spChg chg="del mod">
          <ac:chgData name="Wanshi Chen" userId="3a7dbef4-3474-47c6-9897-007f5734efb0" providerId="ADAL" clId="{CEA3A38A-3634-4DEE-B403-1A612E3E2D47}" dt="2021-07-29T19:33:03.438" v="984" actId="478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CEA3A38A-3634-4DEE-B403-1A612E3E2D47}" dt="2021-08-03T00:53:13.510" v="1093" actId="20577"/>
        <pc:sldMkLst>
          <pc:docMk/>
          <pc:sldMk cId="1586269898" sldId="448"/>
        </pc:sldMkLst>
        <pc:spChg chg="mod">
          <ac:chgData name="Wanshi Chen" userId="3a7dbef4-3474-47c6-9897-007f5734efb0" providerId="ADAL" clId="{CEA3A38A-3634-4DEE-B403-1A612E3E2D47}" dt="2021-08-03T00:53:13.510" v="1093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EA3A38A-3634-4DEE-B403-1A612E3E2D47}" dt="2021-08-03T01:04:44.035" v="1329" actId="20577"/>
        <pc:sldMkLst>
          <pc:docMk/>
          <pc:sldMk cId="252882866" sldId="1104"/>
        </pc:sldMkLst>
        <pc:spChg chg="mod">
          <ac:chgData name="Wanshi Chen" userId="3a7dbef4-3474-47c6-9897-007f5734efb0" providerId="ADAL" clId="{CEA3A38A-3634-4DEE-B403-1A612E3E2D47}" dt="2021-08-03T01:04:44.035" v="1329" actId="20577"/>
          <ac:spMkLst>
            <pc:docMk/>
            <pc:sldMk cId="252882866" sldId="1104"/>
            <ac:spMk id="3" creationId="{85903BC0-EB37-4C3E-8DD6-27F0E6CA817C}"/>
          </ac:spMkLst>
        </pc:spChg>
        <pc:spChg chg="mod">
          <ac:chgData name="Wanshi Chen" userId="3a7dbef4-3474-47c6-9897-007f5734efb0" providerId="ADAL" clId="{CEA3A38A-3634-4DEE-B403-1A612E3E2D47}" dt="2021-07-29T02:23:21.959" v="355" actId="1038"/>
          <ac:spMkLst>
            <pc:docMk/>
            <pc:sldMk cId="252882866" sldId="1104"/>
            <ac:spMk id="5" creationId="{6EED5BBA-6C33-4DE6-9E6C-68D02C2DB916}"/>
          </ac:spMkLst>
        </pc:spChg>
        <pc:spChg chg="mod">
          <ac:chgData name="Wanshi Chen" userId="3a7dbef4-3474-47c6-9897-007f5734efb0" providerId="ADAL" clId="{CEA3A38A-3634-4DEE-B403-1A612E3E2D47}" dt="2021-07-29T02:23:21.959" v="355" actId="1038"/>
          <ac:spMkLst>
            <pc:docMk/>
            <pc:sldMk cId="252882866" sldId="1104"/>
            <ac:spMk id="7" creationId="{FB7C829B-6559-4CC1-AF2A-7E0CE8FD7DB6}"/>
          </ac:spMkLst>
        </pc:spChg>
        <pc:spChg chg="mod">
          <ac:chgData name="Wanshi Chen" userId="3a7dbef4-3474-47c6-9897-007f5734efb0" providerId="ADAL" clId="{CEA3A38A-3634-4DEE-B403-1A612E3E2D47}" dt="2021-08-03T01:03:36.497" v="1237" actId="20577"/>
          <ac:spMkLst>
            <pc:docMk/>
            <pc:sldMk cId="252882866" sldId="1104"/>
            <ac:spMk id="9" creationId="{859500D9-C1E4-4BF7-9DBF-4203C115F2FD}"/>
          </ac:spMkLst>
        </pc:spChg>
      </pc:sldChg>
      <pc:sldChg chg="modSp mod ord">
        <pc:chgData name="Wanshi Chen" userId="3a7dbef4-3474-47c6-9897-007f5734efb0" providerId="ADAL" clId="{CEA3A38A-3634-4DEE-B403-1A612E3E2D47}" dt="2021-07-29T12:18:17.112" v="385" actId="1076"/>
        <pc:sldMkLst>
          <pc:docMk/>
          <pc:sldMk cId="2744313946" sldId="1108"/>
        </pc:sldMkLst>
        <pc:graphicFrameChg chg="mod modGraphic">
          <ac:chgData name="Wanshi Chen" userId="3a7dbef4-3474-47c6-9897-007f5734efb0" providerId="ADAL" clId="{CEA3A38A-3634-4DEE-B403-1A612E3E2D47}" dt="2021-07-29T12:18:17.112" v="385" actId="1076"/>
          <ac:graphicFrameMkLst>
            <pc:docMk/>
            <pc:sldMk cId="2744313946" sldId="1108"/>
            <ac:graphicFrameMk id="5" creationId="{7B253970-266D-406E-9AD0-EAB61D4AE17A}"/>
          </ac:graphicFrameMkLst>
        </pc:graphicFrameChg>
      </pc:sldChg>
      <pc:sldChg chg="modSp mod">
        <pc:chgData name="Wanshi Chen" userId="3a7dbef4-3474-47c6-9897-007f5734efb0" providerId="ADAL" clId="{CEA3A38A-3634-4DEE-B403-1A612E3E2D47}" dt="2021-08-03T00:54:07.636" v="1095" actId="20577"/>
        <pc:sldMkLst>
          <pc:docMk/>
          <pc:sldMk cId="702742548" sldId="1109"/>
        </pc:sldMkLst>
        <pc:graphicFrameChg chg="modGraphic">
          <ac:chgData name="Wanshi Chen" userId="3a7dbef4-3474-47c6-9897-007f5734efb0" providerId="ADAL" clId="{CEA3A38A-3634-4DEE-B403-1A612E3E2D47}" dt="2021-08-03T00:54:07.636" v="1095" actId="20577"/>
          <ac:graphicFrameMkLst>
            <pc:docMk/>
            <pc:sldMk cId="702742548" sldId="1109"/>
            <ac:graphicFrameMk id="4" creationId="{66FA07A1-E0DA-4013-9D74-7C454FC3CC4E}"/>
          </ac:graphicFrameMkLst>
        </pc:graphicFrameChg>
      </pc:sldChg>
      <pc:sldChg chg="modSp mod">
        <pc:chgData name="Wanshi Chen" userId="3a7dbef4-3474-47c6-9897-007f5734efb0" providerId="ADAL" clId="{CEA3A38A-3634-4DEE-B403-1A612E3E2D47}" dt="2021-07-28T16:31:03.723" v="110" actId="207"/>
        <pc:sldMkLst>
          <pc:docMk/>
          <pc:sldMk cId="1077267166" sldId="1111"/>
        </pc:sldMkLst>
        <pc:spChg chg="mod">
          <ac:chgData name="Wanshi Chen" userId="3a7dbef4-3474-47c6-9897-007f5734efb0" providerId="ADAL" clId="{CEA3A38A-3634-4DEE-B403-1A612E3E2D47}" dt="2021-07-28T16:31:03.723" v="110" actId="207"/>
          <ac:spMkLst>
            <pc:docMk/>
            <pc:sldMk cId="1077267166" sldId="1111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EA3A38A-3634-4DEE-B403-1A612E3E2D47}" dt="2021-08-03T00:58:06.660" v="1182" actId="20577"/>
        <pc:sldMkLst>
          <pc:docMk/>
          <pc:sldMk cId="3149755430" sldId="1112"/>
        </pc:sldMkLst>
        <pc:spChg chg="mod">
          <ac:chgData name="Wanshi Chen" userId="3a7dbef4-3474-47c6-9897-007f5734efb0" providerId="ADAL" clId="{CEA3A38A-3634-4DEE-B403-1A612E3E2D47}" dt="2021-08-03T00:58:06.660" v="1182" actId="20577"/>
          <ac:spMkLst>
            <pc:docMk/>
            <pc:sldMk cId="3149755430" sldId="1112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EA3A38A-3634-4DEE-B403-1A612E3E2D47}" dt="2021-08-03T00:56:34.078" v="1179" actId="114"/>
        <pc:sldMkLst>
          <pc:docMk/>
          <pc:sldMk cId="4214525790" sldId="1113"/>
        </pc:sldMkLst>
        <pc:spChg chg="mod">
          <ac:chgData name="Wanshi Chen" userId="3a7dbef4-3474-47c6-9897-007f5734efb0" providerId="ADAL" clId="{CEA3A38A-3634-4DEE-B403-1A612E3E2D47}" dt="2021-08-03T00:56:34.078" v="1179" actId="114"/>
          <ac:spMkLst>
            <pc:docMk/>
            <pc:sldMk cId="4214525790" sldId="1113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4DBE33BB-0FB3-4DA5-8F97-FA3F1FA2A03E}"/>
    <pc:docChg chg="undo custSel modSld">
      <pc:chgData name="Wanshi Chen" userId="3a7dbef4-3474-47c6-9897-007f5734efb0" providerId="ADAL" clId="{4DBE33BB-0FB3-4DA5-8F97-FA3F1FA2A03E}" dt="2021-08-04T00:17:19.748" v="171" actId="113"/>
      <pc:docMkLst>
        <pc:docMk/>
      </pc:docMkLst>
      <pc:sldChg chg="modSp mod">
        <pc:chgData name="Wanshi Chen" userId="3a7dbef4-3474-47c6-9897-007f5734efb0" providerId="ADAL" clId="{4DBE33BB-0FB3-4DA5-8F97-FA3F1FA2A03E}" dt="2021-08-04T00:17:19.748" v="171" actId="113"/>
        <pc:sldMkLst>
          <pc:docMk/>
          <pc:sldMk cId="252882866" sldId="1104"/>
        </pc:sldMkLst>
        <pc:spChg chg="mod">
          <ac:chgData name="Wanshi Chen" userId="3a7dbef4-3474-47c6-9897-007f5734efb0" providerId="ADAL" clId="{4DBE33BB-0FB3-4DA5-8F97-FA3F1FA2A03E}" dt="2021-08-04T00:17:19.748" v="171" actId="113"/>
          <ac:spMkLst>
            <pc:docMk/>
            <pc:sldMk cId="252882866" sldId="110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4DBE33BB-0FB3-4DA5-8F97-FA3F1FA2A03E}" dt="2021-08-04T00:13:53.018" v="75"/>
        <pc:sldMkLst>
          <pc:docMk/>
          <pc:sldMk cId="2744313946" sldId="1108"/>
        </pc:sldMkLst>
        <pc:graphicFrameChg chg="mod modGraphic">
          <ac:chgData name="Wanshi Chen" userId="3a7dbef4-3474-47c6-9897-007f5734efb0" providerId="ADAL" clId="{4DBE33BB-0FB3-4DA5-8F97-FA3F1FA2A03E}" dt="2021-08-04T00:13:53.018" v="75"/>
          <ac:graphicFrameMkLst>
            <pc:docMk/>
            <pc:sldMk cId="2744313946" sldId="1108"/>
            <ac:graphicFrameMk id="5" creationId="{7B253970-266D-406E-9AD0-EAB61D4AE17A}"/>
          </ac:graphicFrameMkLst>
        </pc:graphicFrameChg>
      </pc:sldChg>
      <pc:sldChg chg="modSp mod">
        <pc:chgData name="Wanshi Chen" userId="3a7dbef4-3474-47c6-9897-007f5734efb0" providerId="ADAL" clId="{4DBE33BB-0FB3-4DA5-8F97-FA3F1FA2A03E}" dt="2021-08-04T00:13:11.875" v="56" actId="20577"/>
        <pc:sldMkLst>
          <pc:docMk/>
          <pc:sldMk cId="3149755430" sldId="1112"/>
        </pc:sldMkLst>
        <pc:spChg chg="mod">
          <ac:chgData name="Wanshi Chen" userId="3a7dbef4-3474-47c6-9897-007f5734efb0" providerId="ADAL" clId="{4DBE33BB-0FB3-4DA5-8F97-FA3F1FA2A03E}" dt="2021-08-04T00:13:11.875" v="56" actId="20577"/>
          <ac:spMkLst>
            <pc:docMk/>
            <pc:sldMk cId="3149755430" sldId="1112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E524F855-7769-4160-AF23-2119053638F0}"/>
    <pc:docChg chg="undo custSel modSld">
      <pc:chgData name="Wanshi Chen" userId="3a7dbef4-3474-47c6-9897-007f5734efb0" providerId="ADAL" clId="{E524F855-7769-4160-AF23-2119053638F0}" dt="2021-10-05T04:16:30.812" v="52" actId="20577"/>
      <pc:docMkLst>
        <pc:docMk/>
      </pc:docMkLst>
      <pc:sldChg chg="modSp mod">
        <pc:chgData name="Wanshi Chen" userId="3a7dbef4-3474-47c6-9897-007f5734efb0" providerId="ADAL" clId="{E524F855-7769-4160-AF23-2119053638F0}" dt="2021-10-05T04:14:42.992" v="10" actId="20577"/>
        <pc:sldMkLst>
          <pc:docMk/>
          <pc:sldMk cId="399343419" sldId="434"/>
        </pc:sldMkLst>
        <pc:spChg chg="mod">
          <ac:chgData name="Wanshi Chen" userId="3a7dbef4-3474-47c6-9897-007f5734efb0" providerId="ADAL" clId="{E524F855-7769-4160-AF23-2119053638F0}" dt="2021-10-05T04:14:42.992" v="10" actId="20577"/>
          <ac:spMkLst>
            <pc:docMk/>
            <pc:sldMk cId="399343419" sldId="434"/>
            <ac:spMk id="4" creationId="{02946283-0553-4CFE-96FD-250E6724763E}"/>
          </ac:spMkLst>
        </pc:spChg>
      </pc:sldChg>
      <pc:sldChg chg="modSp mod">
        <pc:chgData name="Wanshi Chen" userId="3a7dbef4-3474-47c6-9897-007f5734efb0" providerId="ADAL" clId="{E524F855-7769-4160-AF23-2119053638F0}" dt="2021-10-05T04:16:30.812" v="52" actId="20577"/>
        <pc:sldMkLst>
          <pc:docMk/>
          <pc:sldMk cId="252882866" sldId="1104"/>
        </pc:sldMkLst>
        <pc:spChg chg="mod">
          <ac:chgData name="Wanshi Chen" userId="3a7dbef4-3474-47c6-9897-007f5734efb0" providerId="ADAL" clId="{E524F855-7769-4160-AF23-2119053638F0}" dt="2021-10-05T04:16:30.812" v="52" actId="20577"/>
          <ac:spMkLst>
            <pc:docMk/>
            <pc:sldMk cId="252882866" sldId="1104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7144B93F-C978-41B1-86E4-6E5DB3E17EF6}"/>
    <pc:docChg chg="modSld">
      <pc:chgData name="Wanshi Chen" userId="3a7dbef4-3474-47c6-9897-007f5734efb0" providerId="ADAL" clId="{7144B93F-C978-41B1-86E4-6E5DB3E17EF6}" dt="2021-10-05T04:24:19.739" v="4" actId="20577"/>
      <pc:docMkLst>
        <pc:docMk/>
      </pc:docMkLst>
      <pc:sldChg chg="modSp mod">
        <pc:chgData name="Wanshi Chen" userId="3a7dbef4-3474-47c6-9897-007f5734efb0" providerId="ADAL" clId="{7144B93F-C978-41B1-86E4-6E5DB3E17EF6}" dt="2021-10-05T04:23:30.312" v="3" actId="20577"/>
        <pc:sldMkLst>
          <pc:docMk/>
          <pc:sldMk cId="399343419" sldId="434"/>
        </pc:sldMkLst>
        <pc:spChg chg="mod">
          <ac:chgData name="Wanshi Chen" userId="3a7dbef4-3474-47c6-9897-007f5734efb0" providerId="ADAL" clId="{7144B93F-C978-41B1-86E4-6E5DB3E17EF6}" dt="2021-10-05T04:23:30.312" v="3" actId="20577"/>
          <ac:spMkLst>
            <pc:docMk/>
            <pc:sldMk cId="399343419" sldId="434"/>
            <ac:spMk id="4" creationId="{02946283-0553-4CFE-96FD-250E6724763E}"/>
          </ac:spMkLst>
        </pc:spChg>
      </pc:sldChg>
      <pc:sldChg chg="modSp mod">
        <pc:chgData name="Wanshi Chen" userId="3a7dbef4-3474-47c6-9897-007f5734efb0" providerId="ADAL" clId="{7144B93F-C978-41B1-86E4-6E5DB3E17EF6}" dt="2021-10-05T04:24:19.739" v="4" actId="20577"/>
        <pc:sldMkLst>
          <pc:docMk/>
          <pc:sldMk cId="252882866" sldId="1104"/>
        </pc:sldMkLst>
        <pc:spChg chg="mod">
          <ac:chgData name="Wanshi Chen" userId="3a7dbef4-3474-47c6-9897-007f5734efb0" providerId="ADAL" clId="{7144B93F-C978-41B1-86E4-6E5DB3E17EF6}" dt="2021-10-05T04:24:19.739" v="4" actId="20577"/>
          <ac:spMkLst>
            <pc:docMk/>
            <pc:sldMk cId="252882866" sldId="1104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2D0E6209-CF97-4E31-902D-35EA75D4464E}"/>
    <pc:docChg chg="undo custSel addSld modSld sldOrd">
      <pc:chgData name="Wanshi Chen" userId="3a7dbef4-3474-47c6-9897-007f5734efb0" providerId="ADAL" clId="{2D0E6209-CF97-4E31-902D-35EA75D4464E}" dt="2021-07-20T18:37:09.436" v="1870" actId="14100"/>
      <pc:docMkLst>
        <pc:docMk/>
      </pc:docMkLst>
      <pc:sldChg chg="modSp mod">
        <pc:chgData name="Wanshi Chen" userId="3a7dbef4-3474-47c6-9897-007f5734efb0" providerId="ADAL" clId="{2D0E6209-CF97-4E31-902D-35EA75D4464E}" dt="2021-07-20T18:37:09.436" v="1870" actId="14100"/>
        <pc:sldMkLst>
          <pc:docMk/>
          <pc:sldMk cId="252882866" sldId="1104"/>
        </pc:sldMkLst>
        <pc:spChg chg="mod">
          <ac:chgData name="Wanshi Chen" userId="3a7dbef4-3474-47c6-9897-007f5734efb0" providerId="ADAL" clId="{2D0E6209-CF97-4E31-902D-35EA75D4464E}" dt="2021-07-20T18:37:09.436" v="1870" actId="14100"/>
          <ac:spMkLst>
            <pc:docMk/>
            <pc:sldMk cId="252882866" sldId="1104"/>
            <ac:spMk id="3" creationId="{85903BC0-EB37-4C3E-8DD6-27F0E6CA817C}"/>
          </ac:spMkLst>
        </pc:spChg>
        <pc:spChg chg="mod">
          <ac:chgData name="Wanshi Chen" userId="3a7dbef4-3474-47c6-9897-007f5734efb0" providerId="ADAL" clId="{2D0E6209-CF97-4E31-902D-35EA75D4464E}" dt="2021-07-20T17:08:33.374" v="1671" actId="1076"/>
          <ac:spMkLst>
            <pc:docMk/>
            <pc:sldMk cId="252882866" sldId="1104"/>
            <ac:spMk id="5" creationId="{6EED5BBA-6C33-4DE6-9E6C-68D02C2DB916}"/>
          </ac:spMkLst>
        </pc:spChg>
        <pc:spChg chg="mod">
          <ac:chgData name="Wanshi Chen" userId="3a7dbef4-3474-47c6-9897-007f5734efb0" providerId="ADAL" clId="{2D0E6209-CF97-4E31-902D-35EA75D4464E}" dt="2021-07-20T17:08:33.374" v="1671" actId="1076"/>
          <ac:spMkLst>
            <pc:docMk/>
            <pc:sldMk cId="252882866" sldId="1104"/>
            <ac:spMk id="7" creationId="{FB7C829B-6559-4CC1-AF2A-7E0CE8FD7DB6}"/>
          </ac:spMkLst>
        </pc:spChg>
        <pc:spChg chg="mod">
          <ac:chgData name="Wanshi Chen" userId="3a7dbef4-3474-47c6-9897-007f5734efb0" providerId="ADAL" clId="{2D0E6209-CF97-4E31-902D-35EA75D4464E}" dt="2021-07-20T17:08:27.113" v="1670" actId="1076"/>
          <ac:spMkLst>
            <pc:docMk/>
            <pc:sldMk cId="252882866" sldId="1104"/>
            <ac:spMk id="9" creationId="{859500D9-C1E4-4BF7-9DBF-4203C115F2FD}"/>
          </ac:spMkLst>
        </pc:spChg>
      </pc:sldChg>
      <pc:sldChg chg="modSp mod">
        <pc:chgData name="Wanshi Chen" userId="3a7dbef4-3474-47c6-9897-007f5734efb0" providerId="ADAL" clId="{2D0E6209-CF97-4E31-902D-35EA75D4464E}" dt="2021-07-15T19:59:44.162" v="4" actId="20577"/>
        <pc:sldMkLst>
          <pc:docMk/>
          <pc:sldMk cId="702742548" sldId="1109"/>
        </pc:sldMkLst>
        <pc:graphicFrameChg chg="modGraphic">
          <ac:chgData name="Wanshi Chen" userId="3a7dbef4-3474-47c6-9897-007f5734efb0" providerId="ADAL" clId="{2D0E6209-CF97-4E31-902D-35EA75D4464E}" dt="2021-07-15T19:59:44.162" v="4" actId="20577"/>
          <ac:graphicFrameMkLst>
            <pc:docMk/>
            <pc:sldMk cId="702742548" sldId="1109"/>
            <ac:graphicFrameMk id="4" creationId="{66FA07A1-E0DA-4013-9D74-7C454FC3CC4E}"/>
          </ac:graphicFrameMkLst>
        </pc:graphicFrameChg>
      </pc:sldChg>
      <pc:sldChg chg="modSp mod">
        <pc:chgData name="Wanshi Chen" userId="3a7dbef4-3474-47c6-9897-007f5734efb0" providerId="ADAL" clId="{2D0E6209-CF97-4E31-902D-35EA75D4464E}" dt="2021-07-15T20:13:08.031" v="396" actId="20577"/>
        <pc:sldMkLst>
          <pc:docMk/>
          <pc:sldMk cId="1077267166" sldId="1111"/>
        </pc:sldMkLst>
        <pc:spChg chg="mod">
          <ac:chgData name="Wanshi Chen" userId="3a7dbef4-3474-47c6-9897-007f5734efb0" providerId="ADAL" clId="{2D0E6209-CF97-4E31-902D-35EA75D4464E}" dt="2021-07-15T20:13:08.031" v="396" actId="20577"/>
          <ac:spMkLst>
            <pc:docMk/>
            <pc:sldMk cId="1077267166" sldId="1111"/>
            <ac:spMk id="3" creationId="{85903BC0-EB37-4C3E-8DD6-27F0E6CA817C}"/>
          </ac:spMkLst>
        </pc:spChg>
      </pc:sldChg>
      <pc:sldChg chg="modSp mod ord">
        <pc:chgData name="Wanshi Chen" userId="3a7dbef4-3474-47c6-9897-007f5734efb0" providerId="ADAL" clId="{2D0E6209-CF97-4E31-902D-35EA75D4464E}" dt="2021-07-20T18:36:53.812" v="1869" actId="20577"/>
        <pc:sldMkLst>
          <pc:docMk/>
          <pc:sldMk cId="3149755430" sldId="1112"/>
        </pc:sldMkLst>
        <pc:spChg chg="mod">
          <ac:chgData name="Wanshi Chen" userId="3a7dbef4-3474-47c6-9897-007f5734efb0" providerId="ADAL" clId="{2D0E6209-CF97-4E31-902D-35EA75D4464E}" dt="2021-07-20T17:07:30.969" v="1655" actId="20577"/>
          <ac:spMkLst>
            <pc:docMk/>
            <pc:sldMk cId="3149755430" sldId="1112"/>
            <ac:spMk id="2" creationId="{12DD0395-6E2A-4D67-A1A6-3A5C1DB567C4}"/>
          </ac:spMkLst>
        </pc:spChg>
        <pc:spChg chg="mod">
          <ac:chgData name="Wanshi Chen" userId="3a7dbef4-3474-47c6-9897-007f5734efb0" providerId="ADAL" clId="{2D0E6209-CF97-4E31-902D-35EA75D4464E}" dt="2021-07-20T18:36:53.812" v="1869" actId="20577"/>
          <ac:spMkLst>
            <pc:docMk/>
            <pc:sldMk cId="3149755430" sldId="1112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2D0E6209-CF97-4E31-902D-35EA75D4464E}" dt="2021-07-20T18:25:54.359" v="1831" actId="404"/>
        <pc:sldMkLst>
          <pc:docMk/>
          <pc:sldMk cId="4214525790" sldId="1113"/>
        </pc:sldMkLst>
        <pc:spChg chg="mod">
          <ac:chgData name="Wanshi Chen" userId="3a7dbef4-3474-47c6-9897-007f5734efb0" providerId="ADAL" clId="{2D0E6209-CF97-4E31-902D-35EA75D4464E}" dt="2021-07-20T16:56:18.037" v="852" actId="20577"/>
          <ac:spMkLst>
            <pc:docMk/>
            <pc:sldMk cId="4214525790" sldId="1113"/>
            <ac:spMk id="2" creationId="{12DD0395-6E2A-4D67-A1A6-3A5C1DB567C4}"/>
          </ac:spMkLst>
        </pc:spChg>
        <pc:spChg chg="mod">
          <ac:chgData name="Wanshi Chen" userId="3a7dbef4-3474-47c6-9897-007f5734efb0" providerId="ADAL" clId="{2D0E6209-CF97-4E31-902D-35EA75D4464E}" dt="2021-07-20T18:25:54.359" v="1831" actId="404"/>
          <ac:spMkLst>
            <pc:docMk/>
            <pc:sldMk cId="4214525790" sldId="1113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08646E5A-5DBE-4064-996E-2CA7A8D5AB14}"/>
    <pc:docChg chg="modSld">
      <pc:chgData name="Wanshi Chen" userId="3a7dbef4-3474-47c6-9897-007f5734efb0" providerId="ADAL" clId="{08646E5A-5DBE-4064-996E-2CA7A8D5AB14}" dt="2021-10-04T10:25:09.754" v="152" actId="20577"/>
      <pc:docMkLst>
        <pc:docMk/>
      </pc:docMkLst>
      <pc:sldChg chg="modSp mod">
        <pc:chgData name="Wanshi Chen" userId="3a7dbef4-3474-47c6-9897-007f5734efb0" providerId="ADAL" clId="{08646E5A-5DBE-4064-996E-2CA7A8D5AB14}" dt="2021-10-04T10:25:09.754" v="152" actId="20577"/>
        <pc:sldMkLst>
          <pc:docMk/>
          <pc:sldMk cId="252882866" sldId="1104"/>
        </pc:sldMkLst>
        <pc:spChg chg="mod">
          <ac:chgData name="Wanshi Chen" userId="3a7dbef4-3474-47c6-9897-007f5734efb0" providerId="ADAL" clId="{08646E5A-5DBE-4064-996E-2CA7A8D5AB14}" dt="2021-10-04T10:25:09.754" v="152" actId="20577"/>
          <ac:spMkLst>
            <pc:docMk/>
            <pc:sldMk cId="252882866" sldId="1104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510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670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396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3e/Docs/RP-212608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3e/Docs/RP-212608.zip" TargetMode="Externa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3e/Docs/RP-212608.zip" TargetMode="External"/><Relationship Id="rId2" Type="http://schemas.openxmlformats.org/officeDocument/2006/relationships/hyperlink" Target="http://www.3gpp.org/ftp/tsg_ran/TSG_RAN/TSGR_AHs/2021_06_RAN_Rel18_WS/Docs/RWS-210659.zip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3e/Docs/RP-212608.zip" TargetMode="External"/><Relationship Id="rId2" Type="http://schemas.openxmlformats.org/officeDocument/2006/relationships/hyperlink" Target="http://www.3gpp.org/ftp/tsg_ran/TSG_RAN/TSGR_AHs/2021_06_RAN_Rel18_WS/Docs/RWS-210659.zip" TargetMode="Externa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Additional Guidance on RAN Rel-18 Email Discussion during October 20</a:t>
            </a:r>
            <a:r>
              <a:rPr lang="en-US" sz="4800" baseline="30000" dirty="0"/>
              <a:t>th</a:t>
            </a:r>
            <a:r>
              <a:rPr lang="en-US" sz="4800" dirty="0"/>
              <a:t> to 29</a:t>
            </a:r>
            <a:r>
              <a:rPr lang="en-US" sz="4800" baseline="30000" dirty="0"/>
              <a:t>th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23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946283-0553-4CFE-96FD-250E6724763E}"/>
              </a:ext>
            </a:extLst>
          </p:cNvPr>
          <p:cNvSpPr txBox="1"/>
          <p:nvPr/>
        </p:nvSpPr>
        <p:spPr>
          <a:xfrm>
            <a:off x="12852400" y="846667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RP-212657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612" y="2334429"/>
            <a:ext cx="3304097" cy="909738"/>
          </a:xfrm>
        </p:spPr>
        <p:txBody>
          <a:bodyPr/>
          <a:lstStyle/>
          <a:p>
            <a:r>
              <a:rPr lang="en-US" sz="4000" dirty="0"/>
              <a:t>Email Threads Moderators for additional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286" y="992034"/>
            <a:ext cx="13618626" cy="5038524"/>
          </a:xfrm>
        </p:spPr>
        <p:txBody>
          <a:bodyPr/>
          <a:lstStyle/>
          <a:p>
            <a:endParaRPr lang="en-US" sz="2000" dirty="0"/>
          </a:p>
          <a:p>
            <a:pPr marL="609566" lvl="1" indent="0">
              <a:buNone/>
            </a:pPr>
            <a:endParaRPr lang="en-US" sz="1800" dirty="0"/>
          </a:p>
          <a:p>
            <a:pPr marL="609566" lvl="1" indent="0">
              <a:buNone/>
            </a:pPr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EE7667-8772-4BF3-AF02-506BF78C6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331" y="1440001"/>
            <a:ext cx="9884355" cy="198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98230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84" y="1210734"/>
            <a:ext cx="13490424" cy="5038524"/>
          </a:xfrm>
        </p:spPr>
        <p:txBody>
          <a:bodyPr/>
          <a:lstStyle/>
          <a:p>
            <a:r>
              <a:rPr lang="en-US" sz="2800" dirty="0">
                <a:sym typeface="Wingdings" panose="05000000000000000000" pitchFamily="2" charset="2"/>
              </a:rPr>
              <a:t>The endorsed “</a:t>
            </a:r>
            <a:r>
              <a:rPr lang="en-US" sz="2800" i="1" dirty="0">
                <a:sym typeface="Wingdings" panose="05000000000000000000" pitchFamily="2" charset="2"/>
              </a:rPr>
              <a:t>RAN Chair’s Summary for RAN Release 18</a:t>
            </a:r>
            <a:r>
              <a:rPr lang="en-US" sz="2800" dirty="0">
                <a:sym typeface="Wingdings" panose="05000000000000000000" pitchFamily="2" charset="2"/>
              </a:rPr>
              <a:t>” in RAN#93-e as in </a:t>
            </a:r>
            <a:r>
              <a:rPr lang="en-US" sz="2800" dirty="0">
                <a:hlinkClick r:id="rId3"/>
              </a:rPr>
              <a:t>RP-212608</a:t>
            </a:r>
            <a:r>
              <a:rPr lang="en-US" sz="2800" dirty="0"/>
              <a:t> contains the set of email threads for discussion till RAN#94-e, including the email discussion during October 20</a:t>
            </a:r>
            <a:r>
              <a:rPr lang="en-US" sz="2800" baseline="30000" dirty="0"/>
              <a:t>th</a:t>
            </a:r>
            <a:r>
              <a:rPr lang="en-US" sz="2800" dirty="0"/>
              <a:t> to 29</a:t>
            </a:r>
            <a:r>
              <a:rPr lang="en-US" sz="2800" baseline="30000" dirty="0"/>
              <a:t>th</a:t>
            </a:r>
            <a:endParaRPr lang="en-US" sz="2800" dirty="0"/>
          </a:p>
          <a:p>
            <a:pPr lvl="1"/>
            <a:r>
              <a:rPr lang="en-US" sz="2400" dirty="0">
                <a:sym typeface="Wingdings" panose="05000000000000000000" pitchFamily="2" charset="2"/>
              </a:rPr>
              <a:t>In total, 28 email threads – listed in the next slide</a:t>
            </a:r>
          </a:p>
          <a:p>
            <a:pPr lvl="1"/>
            <a:r>
              <a:rPr lang="en-US" sz="2400" dirty="0"/>
              <a:t>Summary of the email discussion will be inputs to RAN#94-e</a:t>
            </a:r>
            <a:endParaRPr lang="en-US" sz="1865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194" y="2075562"/>
            <a:ext cx="3267874" cy="1143000"/>
          </a:xfrm>
        </p:spPr>
        <p:txBody>
          <a:bodyPr/>
          <a:lstStyle/>
          <a:p>
            <a:r>
              <a:rPr lang="en-US" dirty="0"/>
              <a:t>Set of Email Threads: </a:t>
            </a:r>
            <a:br>
              <a:rPr lang="en-US" dirty="0"/>
            </a:br>
            <a:r>
              <a:rPr lang="en-US" dirty="0"/>
              <a:t>01-22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DD0D6C-3EB6-416A-8332-7EF3A63760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453" y="198807"/>
            <a:ext cx="7594957" cy="646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6399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8593" y="2075562"/>
            <a:ext cx="3885939" cy="1143000"/>
          </a:xfrm>
        </p:spPr>
        <p:txBody>
          <a:bodyPr/>
          <a:lstStyle/>
          <a:p>
            <a:r>
              <a:rPr lang="en-US" dirty="0"/>
              <a:t>Set of Email Threads: additional considerations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C7081A-9021-45FA-A2CB-DBCB0FA6D1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2432" y="1555750"/>
            <a:ext cx="7733022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83808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823" y="146304"/>
            <a:ext cx="11671540" cy="734229"/>
          </a:xfrm>
        </p:spPr>
        <p:txBody>
          <a:bodyPr/>
          <a:lstStyle/>
          <a:p>
            <a:r>
              <a:rPr lang="en-US" dirty="0"/>
              <a:t>Email Discussion </a:t>
            </a:r>
            <a:r>
              <a:rPr lang="en-US" dirty="0" err="1"/>
              <a:t>Timeplan</a:t>
            </a:r>
            <a:endParaRPr lang="en-US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F244A047-10DC-4D63-B499-DF5B4B87D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66" y="880533"/>
            <a:ext cx="14566392" cy="554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74254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1590" y="134318"/>
            <a:ext cx="11374390" cy="1046235"/>
          </a:xfrm>
        </p:spPr>
        <p:txBody>
          <a:bodyPr/>
          <a:lstStyle/>
          <a:p>
            <a:r>
              <a:rPr lang="en-US" sz="4000" dirty="0"/>
              <a:t>Additional High-level Guidance		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245" y="1013883"/>
            <a:ext cx="13954955" cy="4830233"/>
          </a:xfrm>
        </p:spPr>
        <p:txBody>
          <a:bodyPr/>
          <a:lstStyle/>
          <a:p>
            <a:r>
              <a:rPr lang="en-US" sz="2800" dirty="0"/>
              <a:t> The </a:t>
            </a:r>
            <a:r>
              <a:rPr lang="en-US" sz="2800" b="1" dirty="0"/>
              <a:t>goal</a:t>
            </a:r>
            <a:r>
              <a:rPr lang="en-US" sz="2800" dirty="0"/>
              <a:t> of the email discussion is to </a:t>
            </a:r>
            <a:r>
              <a:rPr lang="en-US" sz="2800" b="1" dirty="0"/>
              <a:t>focus on potential scope/areas for each potential WI or SI</a:t>
            </a:r>
            <a:r>
              <a:rPr lang="en-US" sz="2800" dirty="0"/>
              <a:t>, with </a:t>
            </a:r>
            <a:r>
              <a:rPr lang="en-US" sz="2800" b="1" dirty="0"/>
              <a:t>NO intention to update the set and the organization of the topics as endorsed in </a:t>
            </a:r>
            <a:r>
              <a:rPr lang="en-US" sz="2800" dirty="0">
                <a:hlinkClick r:id="rId2"/>
              </a:rPr>
              <a:t>RP-212608</a:t>
            </a:r>
            <a:endParaRPr lang="en-US" sz="2800" b="1" dirty="0"/>
          </a:p>
          <a:p>
            <a:pPr lvl="1"/>
            <a:r>
              <a:rPr lang="en-US" sz="2400" dirty="0"/>
              <a:t>Any further update/consolidation of the topics/structure is to be handled in RAN#94-e</a:t>
            </a:r>
            <a:endParaRPr lang="en-US" sz="2800" dirty="0"/>
          </a:p>
          <a:p>
            <a:pPr lvl="1"/>
            <a:r>
              <a:rPr lang="en-US" sz="2400" dirty="0"/>
              <a:t>Aim to identify whether a topic should be a </a:t>
            </a:r>
            <a:r>
              <a:rPr lang="en-US" sz="2400" b="1" dirty="0"/>
              <a:t>SI, or WI </a:t>
            </a:r>
            <a:r>
              <a:rPr lang="en-US" sz="2400" dirty="0"/>
              <a:t>(including possibly a study phase for some scope(s))</a:t>
            </a:r>
          </a:p>
          <a:p>
            <a:pPr lvl="1"/>
            <a:r>
              <a:rPr lang="en-US" sz="2400" dirty="0"/>
              <a:t>Aim to identify on the </a:t>
            </a:r>
            <a:r>
              <a:rPr lang="en-US" sz="2400" b="1" dirty="0"/>
              <a:t>leading WG </a:t>
            </a:r>
            <a:r>
              <a:rPr lang="en-US" sz="2400" dirty="0"/>
              <a:t>(including if any change compared with those in </a:t>
            </a:r>
            <a:r>
              <a:rPr lang="en-US" sz="2400" dirty="0">
                <a:hlinkClick r:id="rId2"/>
              </a:rPr>
              <a:t>RP-212608</a:t>
            </a:r>
            <a:r>
              <a:rPr lang="en-US" sz="2400" dirty="0"/>
              <a:t>) and the secondary WG(s)</a:t>
            </a:r>
          </a:p>
          <a:p>
            <a:pPr lvl="1"/>
            <a:r>
              <a:rPr lang="en-US" sz="2400" dirty="0"/>
              <a:t>Aim to identify on the potential </a:t>
            </a:r>
            <a:r>
              <a:rPr lang="en-US" sz="2400" b="1" dirty="0"/>
              <a:t>interaction with SA/CT</a:t>
            </a:r>
          </a:p>
          <a:p>
            <a:pPr lvl="1"/>
            <a:r>
              <a:rPr lang="en-US" sz="2400" dirty="0"/>
              <a:t>Critical to keep all items under </a:t>
            </a:r>
            <a:r>
              <a:rPr lang="en-US" sz="2400" b="1" dirty="0"/>
              <a:t>rigorous check</a:t>
            </a:r>
            <a:r>
              <a:rPr lang="en-US" sz="2400" dirty="0"/>
              <a:t>; important to avoid “number counting” driven discussion, but focus on </a:t>
            </a:r>
            <a:r>
              <a:rPr lang="en-US" sz="2400" b="1" dirty="0"/>
              <a:t>tangible commercial interests </a:t>
            </a:r>
            <a:r>
              <a:rPr lang="en-US" sz="2400" dirty="0"/>
              <a:t>(near &amp; longer terms)</a:t>
            </a:r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1452579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Additional High-level Guidance		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846" y="940346"/>
            <a:ext cx="13756312" cy="4830233"/>
          </a:xfrm>
        </p:spPr>
        <p:txBody>
          <a:bodyPr/>
          <a:lstStyle/>
          <a:p>
            <a:r>
              <a:rPr lang="en-US" sz="2400" dirty="0"/>
              <a:t>All moderators are expected to be impartial in leading the discussion, which will be under rigorous checking</a:t>
            </a:r>
          </a:p>
          <a:p>
            <a:pPr lvl="1"/>
            <a:r>
              <a:rPr lang="en-US" sz="2135" dirty="0"/>
              <a:t>Note: there is no intention to correlate between moderators and Rapporteurs!</a:t>
            </a:r>
          </a:p>
          <a:p>
            <a:pPr lvl="1"/>
            <a:r>
              <a:rPr lang="en-US" sz="2135" dirty="0"/>
              <a:t>Moderators are expected to use </a:t>
            </a:r>
            <a:r>
              <a:rPr lang="en-US" sz="2000" dirty="0">
                <a:hlinkClick r:id="rId2" tooltip="http://www.3gpp.org/ftp/tsg_ran/tsg_ran/tsgr_ahs/2021_06_ran_rel18_ws/docs/rws-210659.zip"/>
              </a:rPr>
              <a:t>RWS-210659</a:t>
            </a:r>
            <a:r>
              <a:rPr lang="en-US" sz="2000" dirty="0"/>
              <a:t> and </a:t>
            </a:r>
            <a:r>
              <a:rPr lang="en-US" sz="2000" dirty="0">
                <a:hlinkClick r:id="rId3"/>
              </a:rPr>
              <a:t>RP-212608</a:t>
            </a:r>
            <a:r>
              <a:rPr lang="en-US" sz="2000" dirty="0"/>
              <a:t> (including the references therein) to come up with an initial template for initial discussion</a:t>
            </a:r>
          </a:p>
          <a:p>
            <a:pPr lvl="1"/>
            <a:r>
              <a:rPr lang="en-US" sz="2135" dirty="0"/>
              <a:t>Moderators are expected to use their best judgment in coming up with a set of proposals for subsequent discussion!</a:t>
            </a:r>
          </a:p>
          <a:p>
            <a:r>
              <a:rPr lang="en-US" sz="2400" dirty="0"/>
              <a:t>All companies are expected to provide comments including detailed justification for areas/scopes for each topic in discussion</a:t>
            </a:r>
          </a:p>
          <a:p>
            <a:pPr lvl="1"/>
            <a:r>
              <a:rPr lang="en-US" sz="2000" dirty="0"/>
              <a:t>Note: the focus should be on the potential areas/scopes, instead of debating the detailed technical solutions!</a:t>
            </a:r>
          </a:p>
          <a:p>
            <a:r>
              <a:rPr lang="en-US" sz="2400" dirty="0"/>
              <a:t>All email threads are to use NWM</a:t>
            </a:r>
          </a:p>
          <a:p>
            <a:pPr lvl="1"/>
            <a:r>
              <a:rPr lang="en-US" sz="2000" dirty="0"/>
              <a:t>Please use RAN94e-R18Prep-xx as the document name in NWM, where xx is from 01 to 28 (see also slide 3)</a:t>
            </a:r>
          </a:p>
          <a:p>
            <a:pPr lvl="1"/>
            <a:r>
              <a:rPr lang="en-US" sz="2000" dirty="0"/>
              <a:t>RAN email reflector may be used to complement the discussion in NWM (e.g., status indication). If used, RAN email thread title is the same that of in NWM</a:t>
            </a:r>
          </a:p>
        </p:txBody>
      </p:sp>
    </p:spTree>
    <p:extLst>
      <p:ext uri="{BB962C8B-B14F-4D97-AF65-F5344CB8AC3E}">
        <p14:creationId xmlns:p14="http://schemas.microsoft.com/office/powerpoint/2010/main" val="314975543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909738"/>
          </a:xfrm>
        </p:spPr>
        <p:txBody>
          <a:bodyPr/>
          <a:lstStyle/>
          <a:p>
            <a:r>
              <a:rPr lang="en-US" dirty="0"/>
              <a:t>Email Discussion: More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624" y="681138"/>
            <a:ext cx="12610774" cy="5038524"/>
          </a:xfrm>
        </p:spPr>
        <p:txBody>
          <a:bodyPr/>
          <a:lstStyle/>
          <a:p>
            <a:r>
              <a:rPr lang="en-US" sz="2000" b="1" dirty="0"/>
              <a:t>Initial Round</a:t>
            </a:r>
            <a:r>
              <a:rPr lang="en-US" sz="2000" dirty="0"/>
              <a:t>: for each email thread, </a:t>
            </a:r>
          </a:p>
          <a:p>
            <a:pPr lvl="1"/>
            <a:r>
              <a:rPr lang="en-US" sz="1800" dirty="0"/>
              <a:t>Moderators are expected to use </a:t>
            </a:r>
            <a:r>
              <a:rPr lang="en-US" sz="1800" dirty="0">
                <a:hlinkClick r:id="rId2" tooltip="http://www.3gpp.org/ftp/tsg_ran/tsg_ran/tsgr_ahs/2021_06_ran_rel18_ws/docs/rws-210659.zip"/>
              </a:rPr>
              <a:t>RWS-210659</a:t>
            </a:r>
            <a:r>
              <a:rPr lang="en-US" sz="1800" dirty="0"/>
              <a:t> and </a:t>
            </a:r>
            <a:r>
              <a:rPr lang="en-US" sz="1800" dirty="0">
                <a:hlinkClick r:id="rId3"/>
              </a:rPr>
              <a:t>RP-212608</a:t>
            </a:r>
            <a:r>
              <a:rPr lang="en-US" sz="1800" dirty="0"/>
              <a:t> (including the references therein) to come up with an initial template</a:t>
            </a:r>
          </a:p>
          <a:p>
            <a:pPr lvl="1"/>
            <a:r>
              <a:rPr lang="en-US" sz="1800" dirty="0"/>
              <a:t>At the end of the initial round, each moderator is expected to summarize the proposals for further discussion, including those for the areas/objectives</a:t>
            </a:r>
          </a:p>
          <a:p>
            <a:r>
              <a:rPr lang="en-US" sz="2000" b="1" dirty="0"/>
              <a:t>Intermediate Round:</a:t>
            </a:r>
          </a:p>
          <a:p>
            <a:pPr lvl="1"/>
            <a:r>
              <a:rPr lang="en-US" sz="1800" dirty="0"/>
              <a:t>Aim for initial convergence on the areas/objectives</a:t>
            </a:r>
          </a:p>
          <a:p>
            <a:r>
              <a:rPr lang="en-US" sz="2000" b="1" dirty="0"/>
              <a:t>Final Round:</a:t>
            </a:r>
            <a:r>
              <a:rPr lang="en-US" sz="2000" dirty="0"/>
              <a:t> </a:t>
            </a:r>
          </a:p>
          <a:p>
            <a:pPr lvl="1"/>
            <a:r>
              <a:rPr lang="en-US" sz="1800" dirty="0"/>
              <a:t>At the beginning of the final round, Moderators are expected to produce an initial draft of the overall justification</a:t>
            </a:r>
          </a:p>
          <a:p>
            <a:pPr lvl="1"/>
            <a:r>
              <a:rPr lang="en-US" sz="1800" dirty="0"/>
              <a:t>Aim for final convergence on the areas/objectives, and an initial version of the overall justification</a:t>
            </a:r>
          </a:p>
          <a:p>
            <a:pPr lvl="1"/>
            <a:r>
              <a:rPr lang="en-US" sz="1800" dirty="0"/>
              <a:t>Each email discussion will get 2 pre-allocated </a:t>
            </a:r>
            <a:r>
              <a:rPr lang="en-US" sz="1800" dirty="0" err="1"/>
              <a:t>Tdoc</a:t>
            </a:r>
            <a:r>
              <a:rPr lang="en-US" sz="1800" dirty="0"/>
              <a:t> numbers from MCC:</a:t>
            </a:r>
          </a:p>
          <a:p>
            <a:pPr lvl="2"/>
            <a:r>
              <a:rPr lang="en-US" sz="1600" dirty="0"/>
              <a:t>A “Moderator's summary for discussion [RAN94e-R18Prep-xx]" to summarize the email/NWM discussion</a:t>
            </a:r>
          </a:p>
          <a:p>
            <a:pPr lvl="2"/>
            <a:r>
              <a:rPr lang="en-US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a by-product</a:t>
            </a:r>
            <a:r>
              <a:rPr lang="en-US" sz="1600" dirty="0"/>
              <a:t>, a new WID or new SID using the official template (https://www.3gpp.org/ftp/tsg_ran/TSG_RAN/TSGR_94e/Templates/WID_template_190920_adapted_for_RAN_94e.zip), with clarification whether it is a WI/SI, justification and objectives, and leading WG /secondary WGs, but leaving blank the rapporteur and supporting companies (both will not be subject of the pre-RAN #94e email discussion). These new WID/SID </a:t>
            </a:r>
            <a:r>
              <a:rPr lang="en-US" sz="1600" dirty="0" err="1"/>
              <a:t>Tdocs</a:t>
            </a:r>
            <a:r>
              <a:rPr lang="en-US" sz="1600" dirty="0"/>
              <a:t> will be inputs for RAN</a:t>
            </a:r>
            <a:r>
              <a:rPr lang="en-US" sz="1600"/>
              <a:t>#94-e</a:t>
            </a:r>
            <a:endParaRPr lang="en-US" sz="1600" dirty="0"/>
          </a:p>
          <a:p>
            <a:pPr lvl="2"/>
            <a:r>
              <a:rPr lang="en-US" sz="1600" dirty="0"/>
              <a:t>Both </a:t>
            </a:r>
            <a:r>
              <a:rPr lang="en-US" sz="1600" dirty="0" err="1"/>
              <a:t>Tdocs</a:t>
            </a:r>
            <a:r>
              <a:rPr lang="en-US" sz="1600" dirty="0"/>
              <a:t> shall be uploaded to https://www.3gpp.org/ftp/tsg_ran/TSG_RAN/TSGR_94e/Inbox before end of Mon 01.11.2021</a:t>
            </a:r>
          </a:p>
          <a:p>
            <a:pPr lvl="1"/>
            <a:r>
              <a:rPr lang="en-US" sz="1800" dirty="0"/>
              <a:t>In the final round, aim at defining as much detail as possible for the areas/objectives deemed stable</a:t>
            </a:r>
          </a:p>
          <a:p>
            <a:pPr lvl="1"/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ED5BBA-6C33-4DE6-9E6C-68D02C2DB916}"/>
              </a:ext>
            </a:extLst>
          </p:cNvPr>
          <p:cNvSpPr txBox="1"/>
          <p:nvPr/>
        </p:nvSpPr>
        <p:spPr>
          <a:xfrm>
            <a:off x="12877800" y="782738"/>
            <a:ext cx="2478236" cy="2065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400" b="1" u="sng" kern="0" dirty="0">
                <a:solidFill>
                  <a:srgbClr val="0066FF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Sample Template</a:t>
            </a:r>
            <a:endParaRPr lang="en-US" sz="1400" b="1" u="sng" kern="0" dirty="0">
              <a:solidFill>
                <a:srgbClr val="0066FF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b="1" kern="0" dirty="0">
                <a:solidFill>
                  <a:srgbClr val="2F5496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Initial Round</a:t>
            </a:r>
          </a:p>
          <a:p>
            <a:pPr marL="0" lvl="1" indent="457200">
              <a:buFont typeface="+mj-lt"/>
              <a:buAutoNum type="arabicPeriod"/>
            </a:pPr>
            <a:r>
              <a:rPr lang="en-US" sz="1400" dirty="0"/>
              <a:t>General</a:t>
            </a:r>
          </a:p>
          <a:p>
            <a:pPr marL="0" marR="0" lvl="1" indent="457200"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Area/Objective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</a:p>
          <a:p>
            <a:pPr marL="0" marR="0" lvl="1" indent="457200"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Area/Objective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marL="0" marR="0" lvl="1" indent="457200"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 marL="0" marR="0" lvl="1" indent="457200"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Area/Objective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</a:p>
          <a:p>
            <a:pPr marL="0" marR="0" lvl="1" indent="457200">
              <a:spcAft>
                <a:spcPts val="800"/>
              </a:spcAft>
              <a:buFont typeface="+mj-lt"/>
              <a:buAutoNum type="arabicPeriod"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Others</a:t>
            </a:r>
          </a:p>
        </p:txBody>
      </p:sp>
    </p:spTree>
    <p:extLst>
      <p:ext uri="{BB962C8B-B14F-4D97-AF65-F5344CB8AC3E}">
        <p14:creationId xmlns:p14="http://schemas.microsoft.com/office/powerpoint/2010/main" val="25288286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613" y="2334429"/>
            <a:ext cx="3035504" cy="909738"/>
          </a:xfrm>
        </p:spPr>
        <p:txBody>
          <a:bodyPr/>
          <a:lstStyle/>
          <a:p>
            <a:r>
              <a:rPr lang="en-US" sz="4000" dirty="0"/>
              <a:t>Email Threads Moderators for threads 01-22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286" y="992034"/>
            <a:ext cx="13618626" cy="5038524"/>
          </a:xfrm>
        </p:spPr>
        <p:txBody>
          <a:bodyPr/>
          <a:lstStyle/>
          <a:p>
            <a:endParaRPr lang="en-US" sz="2000" dirty="0"/>
          </a:p>
          <a:p>
            <a:pPr marL="609566" lvl="1" indent="0">
              <a:buNone/>
            </a:pPr>
            <a:endParaRPr lang="en-US" sz="1800" dirty="0"/>
          </a:p>
          <a:p>
            <a:pPr marL="609566" lvl="1" indent="0">
              <a:buNone/>
            </a:pPr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8578E3-BE2B-4482-8377-649577B44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9430" y="397468"/>
            <a:ext cx="10209497" cy="606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3139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48790</TotalTime>
  <Words>781</Words>
  <Application>Microsoft Office PowerPoint</Application>
  <PresentationFormat>Custom</PresentationFormat>
  <Paragraphs>57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Calibri</vt:lpstr>
      <vt:lpstr>Calibri Light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Additional Guidance on RAN Rel-18 Email Discussion during October 20th to 29th</vt:lpstr>
      <vt:lpstr>General</vt:lpstr>
      <vt:lpstr>Set of Email Threads:  01-22</vt:lpstr>
      <vt:lpstr>Set of Email Threads: additional considerations </vt:lpstr>
      <vt:lpstr>Email Discussion Timeplan</vt:lpstr>
      <vt:lpstr>Additional High-level Guidance  1/2</vt:lpstr>
      <vt:lpstr>Additional High-level Guidance  2/2</vt:lpstr>
      <vt:lpstr>Email Discussion: More Details</vt:lpstr>
      <vt:lpstr>Email Threads Moderators for threads 01-22</vt:lpstr>
      <vt:lpstr>Email Threads Moderators for additional considerations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627</cp:revision>
  <dcterms:created xsi:type="dcterms:W3CDTF">2018-05-24T11:49:12Z</dcterms:created>
  <dcterms:modified xsi:type="dcterms:W3CDTF">2021-10-05T04:24:21Z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