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4165" r:id="rId5"/>
    <p:sldMasterId id="2147484710" r:id="rId6"/>
  </p:sldMasterIdLst>
  <p:notesMasterIdLst>
    <p:notesMasterId r:id="rId12"/>
  </p:notesMasterIdLst>
  <p:handoutMasterIdLst>
    <p:handoutMasterId r:id="rId13"/>
  </p:handoutMasterIdLst>
  <p:sldIdLst>
    <p:sldId id="141169489" r:id="rId7"/>
    <p:sldId id="1448943144" r:id="rId8"/>
    <p:sldId id="1448943143" r:id="rId9"/>
    <p:sldId id="1448943145" r:id="rId10"/>
    <p:sldId id="141169564" r:id="rId11"/>
  </p:sldIdLst>
  <p:sldSz cx="12192000" cy="6858000"/>
  <p:notesSz cx="6858000" cy="9144000"/>
  <p:custDataLst>
    <p:tags r:id="rId14"/>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40FF"/>
    <a:srgbClr val="A1FA5D"/>
    <a:srgbClr val="E1AA11"/>
    <a:srgbClr val="70FA54"/>
    <a:srgbClr val="02FF04"/>
    <a:srgbClr val="00FA00"/>
    <a:srgbClr val="A3E885"/>
    <a:srgbClr val="DBFFF4"/>
    <a:srgbClr val="00FDFF"/>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guide orient="horz" pos="2968"/>
        <p:guide pos="7632"/>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tags" Target="tags/tag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57225" y="720725"/>
            <a:ext cx="6042025" cy="3398838"/>
          </a:xfrm>
        </p:spPr>
      </p:sp>
      <p:sp>
        <p:nvSpPr>
          <p:cNvPr id="4" name="Slide Number Placeholder 3"/>
          <p:cNvSpPr>
            <a:spLocks noGrp="1"/>
          </p:cNvSpPr>
          <p:nvPr>
            <p:ph type="sldNum" sz="quarter" idx="5"/>
          </p:nvPr>
        </p:nvSpPr>
        <p:spPr/>
        <p:txBody>
          <a:bodyPr/>
          <a:lstStyle/>
          <a:p>
            <a:fld id="{BC75E7E4-6857-4F03-A780-9887AA86825E}" type="slidenum">
              <a:rPr lang="de-DE" smtClean="0"/>
              <a:t>1</a:t>
            </a:fld>
            <a:endParaRPr lang="de-DE"/>
          </a:p>
        </p:txBody>
      </p:sp>
      <p:pic>
        <p:nvPicPr>
          <p:cNvPr id="5" name="Picture 4">
            <a:extLst>
              <a:ext uri="{FF2B5EF4-FFF2-40B4-BE49-F238E27FC236}">
                <a16:creationId xmlns:a16="http://schemas.microsoft.com/office/drawing/2014/main" id="{80E2E6E2-5F10-4794-9F91-50F599927AF4}"/>
              </a:ext>
            </a:extLst>
          </p:cNvPr>
          <p:cNvPicPr>
            <a:picLocks noChangeAspect="1"/>
          </p:cNvPicPr>
          <p:nvPr/>
        </p:nvPicPr>
        <p:blipFill>
          <a:blip r:embed="rId3"/>
          <a:stretch>
            <a:fillRect/>
          </a:stretch>
        </p:blipFill>
        <p:spPr>
          <a:xfrm>
            <a:off x="609600" y="4800601"/>
            <a:ext cx="6136640" cy="3397925"/>
          </a:xfrm>
          <a:prstGeom prst="rect">
            <a:avLst/>
          </a:prstGeom>
        </p:spPr>
      </p:pic>
      <p:sp>
        <p:nvSpPr>
          <p:cNvPr id="3" name="Notes Placeholder 2">
            <a:extLst>
              <a:ext uri="{FF2B5EF4-FFF2-40B4-BE49-F238E27FC236}">
                <a16:creationId xmlns:a16="http://schemas.microsoft.com/office/drawing/2014/main" id="{2A5CEA89-2553-45ED-862C-13235C571615}"/>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728494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kumimoji="1" lang="ja-JP" altLang="en-US"/>
          </a:p>
        </p:txBody>
      </p:sp>
      <p:sp>
        <p:nvSpPr>
          <p:cNvPr id="4" name="Slide Number Placeholder 3"/>
          <p:cNvSpPr>
            <a:spLocks noGrp="1"/>
          </p:cNvSpPr>
          <p:nvPr>
            <p:ph type="sldNum" sz="quarter" idx="5"/>
          </p:nvPr>
        </p:nvSpPr>
        <p:spPr/>
        <p:txBody>
          <a:bodyPr/>
          <a:lstStyle/>
          <a:p>
            <a:pPr>
              <a:lnSpc>
                <a:spcPct val="93000"/>
              </a:lnSpc>
            </a:pPr>
            <a:fld id="{785BB0B3-964C-4CDE-9D3D-0BF955B8C425}" type="slidenum">
              <a:rPr lang="en-US" smtClean="0"/>
              <a:pPr>
                <a:lnSpc>
                  <a:spcPct val="93000"/>
                </a:lnSpc>
              </a:pPr>
              <a:t>2</a:t>
            </a:fld>
            <a:endParaRPr lang="en-US"/>
          </a:p>
        </p:txBody>
      </p:sp>
    </p:spTree>
    <p:extLst>
      <p:ext uri="{BB962C8B-B14F-4D97-AF65-F5344CB8AC3E}">
        <p14:creationId xmlns:p14="http://schemas.microsoft.com/office/powerpoint/2010/main" val="86283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0FD77F87-1039-4C47-99AF-A44C84AC9573}"/>
              </a:ext>
            </a:extLst>
          </p:cNvPr>
          <p:cNvSpPr txBox="1"/>
          <p:nvPr userDrawn="1"/>
        </p:nvSpPr>
        <p:spPr>
          <a:xfrm>
            <a:off x="494189" y="51005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12192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459241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6712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34302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05288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05346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91472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4343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1589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6824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C1AE5D93-51FF-4D94-BE75-7DE44EA66942}"/>
              </a:ext>
            </a:extLst>
          </p:cNvPr>
          <p:cNvSpPr txBox="1"/>
          <p:nvPr userDrawn="1"/>
        </p:nvSpPr>
        <p:spPr>
          <a:xfrm>
            <a:off x="355707" y="510230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77690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4017813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836640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428931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48278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642612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48309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2414856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30474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71241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942535FC-3AAE-4C24-B6D9-235AE7A9D797}"/>
              </a:ext>
            </a:extLst>
          </p:cNvPr>
          <p:cNvSpPr txBox="1"/>
          <p:nvPr userDrawn="1"/>
        </p:nvSpPr>
        <p:spPr>
          <a:xfrm>
            <a:off x="298557" y="512082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179558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52839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186038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595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81571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20414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60009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758301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071009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215354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53A9191C-471F-42F8-9D76-BAF8B0A9B69F}"/>
              </a:ext>
            </a:extLst>
          </p:cNvPr>
          <p:cNvSpPr txBox="1"/>
          <p:nvPr userDrawn="1"/>
        </p:nvSpPr>
        <p:spPr>
          <a:xfrm>
            <a:off x="472173" y="655541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298958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80769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65176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3775308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286648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252070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1004940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4525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44744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40530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0A97D8EE-F753-4DA1-AC66-CAD82A08F716}"/>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13820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7661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853533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681324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839997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558299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78313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613647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4274153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579900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F5394C1D-82A7-4AFC-8E14-5525EF9F2330}"/>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943608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751371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811375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506884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049023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556995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073469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876259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8010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2801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Box 16">
            <a:extLst>
              <a:ext uri="{FF2B5EF4-FFF2-40B4-BE49-F238E27FC236}">
                <a16:creationId xmlns:a16="http://schemas.microsoft.com/office/drawing/2014/main" id="{72313B98-3C55-4B20-966F-2F84EC51917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692408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5EC78DCF-1518-4FD3-8C9A-D0613D2948A1}"/>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9CDBF691-FA8F-4C88-8AEC-051F05CF7527}"/>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7101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B2778F07-F3E7-47FA-AC3D-F54B1F2EC247}"/>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©2018-2020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8FDD115-2D89-4909-A1A6-2C7FC32DD4C9}"/>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5812709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C51D2F3D-2B2F-4F39-B5E2-A9CC9DA8643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5397636F-5BB7-4E70-97D3-6AE2F2B6095E}"/>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939303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85630625-5612-4F53-BD70-66D7CC0D175C}"/>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37883068-1DCD-419F-B0B8-46532DC1A89B}"/>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93653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4" name="TextBox 23">
            <a:extLst>
              <a:ext uri="{FF2B5EF4-FFF2-40B4-BE49-F238E27FC236}">
                <a16:creationId xmlns:a16="http://schemas.microsoft.com/office/drawing/2014/main" id="{F341B794-4284-4622-9DB9-1B89EA5B9BE3}"/>
              </a:ext>
            </a:extLst>
          </p:cNvPr>
          <p:cNvSpPr txBox="1"/>
          <p:nvPr userDrawn="1"/>
        </p:nvSpPr>
        <p:spPr bwMode="gray">
          <a:xfrm>
            <a:off x="494974" y="4086843"/>
            <a:ext cx="336455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5" name="TextBox 24">
            <a:extLst>
              <a:ext uri="{FF2B5EF4-FFF2-40B4-BE49-F238E27FC236}">
                <a16:creationId xmlns:a16="http://schemas.microsoft.com/office/drawing/2014/main" id="{7589ED4C-A871-488E-A454-365FF2228CDF}"/>
              </a:ext>
            </a:extLst>
          </p:cNvPr>
          <p:cNvSpPr txBox="1"/>
          <p:nvPr userDrawn="1"/>
        </p:nvSpPr>
        <p:spPr bwMode="gray">
          <a:xfrm>
            <a:off x="4312123" y="4086843"/>
            <a:ext cx="3676178" cy="1980607"/>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22537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5" y="1933396"/>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422" kern="1200" baseline="0" dirty="0">
                <a:solidFill>
                  <a:prstClr val="black">
                    <a:lumMod val="75000"/>
                    <a:lumOff val="25000"/>
                  </a:prstClr>
                </a:solidFill>
                <a:latin typeface="Qualcomm Office Regular" pitchFamily="34" charset="0"/>
                <a:ea typeface="+mn-ea"/>
                <a:cs typeface="Arial" pitchFamily="34" charset="0"/>
              </a:defRPr>
            </a:lvl4pPr>
            <a:lvl5pPr marL="1422386" indent="-308861">
              <a:buFont typeface="Qualcomm Regular" pitchFamily="34" charset="0"/>
              <a:buChar char="−"/>
              <a:defRPr/>
            </a:lvl5pPr>
            <a:lvl6pPr marL="1930381" indent="0">
              <a:buNone/>
              <a:defRPr sz="1422"/>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5"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9" y="718303"/>
            <a:ext cx="11432977" cy="544460"/>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539" y="1426465"/>
            <a:ext cx="11432977" cy="350865"/>
          </a:xfrm>
        </p:spPr>
        <p:txBody>
          <a:bodyPr tIns="0" bIns="0" anchor="t"/>
          <a:lstStyle>
            <a:lvl1pPr marL="0" indent="0">
              <a:buNone/>
              <a:defRPr sz="2133" b="0">
                <a:solidFill>
                  <a:schemeClr val="bg2"/>
                </a:solidFill>
                <a:latin typeface="Qualcomm Office Regular" pitchFamily="34" charset="0"/>
              </a:defRPr>
            </a:lvl1pPr>
            <a:lvl2pPr marL="406396" indent="0">
              <a:buNone/>
              <a:defRPr sz="1778" b="1"/>
            </a:lvl2pPr>
            <a:lvl3pPr marL="812792" indent="0">
              <a:buNone/>
              <a:defRPr sz="1600" b="1"/>
            </a:lvl3pPr>
            <a:lvl4pPr marL="1219188" indent="0">
              <a:buNone/>
              <a:defRPr sz="1422" b="1"/>
            </a:lvl4pPr>
            <a:lvl5pPr marL="1625584" indent="0">
              <a:buNone/>
              <a:defRPr sz="1422" b="1"/>
            </a:lvl5pPr>
            <a:lvl6pPr marL="2031980" indent="0">
              <a:buNone/>
              <a:defRPr sz="1422" b="1"/>
            </a:lvl6pPr>
            <a:lvl7pPr marL="2438376" indent="0">
              <a:buNone/>
              <a:defRPr sz="1422" b="1"/>
            </a:lvl7pPr>
            <a:lvl8pPr marL="2844772" indent="0">
              <a:buNone/>
              <a:defRPr sz="1422" b="1"/>
            </a:lvl8pPr>
            <a:lvl9pPr marL="3251167" indent="0">
              <a:buNone/>
              <a:defRPr sz="1422" b="1"/>
            </a:lvl9pPr>
          </a:lstStyle>
          <a:p>
            <a:pPr lvl="0"/>
            <a:r>
              <a:rPr lang="en-US"/>
              <a:t>Click to edit Master text styles</a:t>
            </a:r>
          </a:p>
        </p:txBody>
      </p:sp>
      <p:sp>
        <p:nvSpPr>
          <p:cNvPr id="7" name="Rectangle 6"/>
          <p:cNvSpPr>
            <a:spLocks noChangeArrowheads="1"/>
          </p:cNvSpPr>
          <p:nvPr userDrawn="1"/>
        </p:nvSpPr>
        <p:spPr bwMode="auto">
          <a:xfrm>
            <a:off x="-3049" y="6505576"/>
            <a:ext cx="12195050" cy="358521"/>
          </a:xfrm>
          <a:prstGeom prst="rect">
            <a:avLst/>
          </a:prstGeom>
          <a:noFill/>
          <a:ln w="9525" algn="ctr">
            <a:noFill/>
            <a:miter lim="800000"/>
            <a:headEnd/>
            <a:tailEnd/>
          </a:ln>
          <a:effectLst/>
        </p:spPr>
        <p:txBody>
          <a:bodyPr anchor="ctr"/>
          <a:lstStyle/>
          <a:p>
            <a:pPr marL="0" marR="0" lvl="0" indent="0" algn="ctr" defTabSz="812792" rtl="0" eaLnBrk="1" fontAlgn="auto" latinLnBrk="0" hangingPunct="1">
              <a:lnSpc>
                <a:spcPct val="150000"/>
              </a:lnSpc>
              <a:spcBef>
                <a:spcPts val="0"/>
              </a:spcBef>
              <a:spcAft>
                <a:spcPts val="0"/>
              </a:spcAft>
              <a:buClrTx/>
              <a:buSzTx/>
              <a:buFontTx/>
              <a:buNone/>
              <a:tabLst/>
              <a:defRPr/>
            </a:pPr>
            <a:r>
              <a:rPr kumimoji="0" lang="en-US" sz="684" b="1" i="0" u="none" strike="noStrike" kern="1200" cap="none" spc="0" normalizeH="0" baseline="0" noProof="0">
                <a:ln>
                  <a:noFill/>
                </a:ln>
                <a:solidFill>
                  <a:srgbClr val="000000"/>
                </a:solidFill>
                <a:effectLst>
                  <a:outerShdw blurRad="50800" dist="50800" dir="5400000" algn="ctr" rotWithShape="0">
                    <a:srgbClr val="FFFFFF"/>
                  </a:outerShdw>
                </a:effectLst>
                <a:uLnTx/>
                <a:uFillTx/>
                <a:latin typeface="Arial" pitchFamily="34" charset="0"/>
                <a:ea typeface="+mn-ea"/>
                <a:cs typeface="Arial" pitchFamily="34" charset="0"/>
              </a:rPr>
              <a:t>Qualcomm Confidential and Proprietary </a:t>
            </a:r>
          </a:p>
          <a:p>
            <a:pPr marL="0" marR="0" lvl="0" indent="0" algn="ctr" defTabSz="812792" rtl="0" eaLnBrk="1" fontAlgn="auto" latinLnBrk="0" hangingPunct="1">
              <a:lnSpc>
                <a:spcPct val="150000"/>
              </a:lnSpc>
              <a:spcBef>
                <a:spcPts val="0"/>
              </a:spcBef>
              <a:spcAft>
                <a:spcPts val="0"/>
              </a:spcAft>
              <a:buClrTx/>
              <a:buSzTx/>
              <a:buFontTx/>
              <a:buNone/>
              <a:tabLst/>
              <a:defRPr/>
            </a:pPr>
            <a:r>
              <a:rPr kumimoji="0" lang="en-US" sz="684" b="1" i="0" u="none" strike="noStrike" kern="1200" cap="none" spc="0" normalizeH="0" baseline="0" noProof="0">
                <a:ln>
                  <a:noFill/>
                </a:ln>
                <a:solidFill>
                  <a:srgbClr val="000000"/>
                </a:solidFill>
                <a:effectLst>
                  <a:outerShdw blurRad="50800" dist="50800" dir="5400000" algn="ctr" rotWithShape="0">
                    <a:srgbClr val="FFFFFF"/>
                  </a:outerShdw>
                </a:effectLst>
                <a:uLnTx/>
                <a:uFillTx/>
                <a:latin typeface="Arial" pitchFamily="34" charset="0"/>
                <a:ea typeface="+mn-ea"/>
                <a:cs typeface="Arial" pitchFamily="34" charset="0"/>
              </a:rPr>
              <a:t>Restricted Distribution. </a:t>
            </a:r>
            <a:r>
              <a:rPr kumimoji="0" lang="en-US" sz="684" b="0" i="0" u="none" strike="noStrike" kern="1200" cap="none" spc="0" normalizeH="0" baseline="0" noProof="0">
                <a:ln>
                  <a:noFill/>
                </a:ln>
                <a:solidFill>
                  <a:srgbClr val="000000"/>
                </a:solidFill>
                <a:effectLst>
                  <a:outerShdw blurRad="50800" dist="50800" dir="5400000" algn="ctr" rotWithShape="0">
                    <a:srgbClr val="FFFFFF"/>
                  </a:outerShdw>
                </a:effectLst>
                <a:uLnTx/>
                <a:uFillTx/>
                <a:latin typeface="Arial" pitchFamily="34" charset="0"/>
                <a:ea typeface="+mn-ea"/>
                <a:cs typeface="Arial" pitchFamily="34" charset="0"/>
              </a:rPr>
              <a:t>Not to be distributed to anyone who is not an employee of either Qualcomm or a subsidiary of Qualcomm without the express approval of Qualcomm's Configuration Management. </a:t>
            </a:r>
          </a:p>
        </p:txBody>
      </p:sp>
    </p:spTree>
    <p:extLst>
      <p:ext uri="{BB962C8B-B14F-4D97-AF65-F5344CB8AC3E}">
        <p14:creationId xmlns:p14="http://schemas.microsoft.com/office/powerpoint/2010/main" val="97909153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5" y="1933396"/>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422" kern="1200" baseline="0" dirty="0">
                <a:solidFill>
                  <a:prstClr val="black">
                    <a:lumMod val="75000"/>
                    <a:lumOff val="25000"/>
                  </a:prstClr>
                </a:solidFill>
                <a:latin typeface="Qualcomm Office Regular" pitchFamily="34" charset="0"/>
                <a:ea typeface="+mn-ea"/>
                <a:cs typeface="Arial" pitchFamily="34" charset="0"/>
              </a:defRPr>
            </a:lvl4pPr>
            <a:lvl5pPr marL="1422386" indent="-308861">
              <a:buFont typeface="Qualcomm Regular" pitchFamily="34" charset="0"/>
              <a:buChar char="−"/>
              <a:defRPr/>
            </a:lvl5pPr>
            <a:lvl6pPr marL="1930381" indent="0">
              <a:buNone/>
              <a:defRPr sz="1422"/>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5"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9" y="724628"/>
            <a:ext cx="11432977" cy="531812"/>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539" y="1426465"/>
            <a:ext cx="11432977" cy="350865"/>
          </a:xfrm>
        </p:spPr>
        <p:txBody>
          <a:bodyPr tIns="0" bIns="0" anchor="t"/>
          <a:lstStyle>
            <a:lvl1pPr marL="0" indent="0">
              <a:buNone/>
              <a:defRPr sz="2133" b="0">
                <a:solidFill>
                  <a:schemeClr val="bg2"/>
                </a:solidFill>
                <a:latin typeface="Qualcomm Office Regular" pitchFamily="34" charset="0"/>
              </a:defRPr>
            </a:lvl1pPr>
            <a:lvl2pPr marL="406396" indent="0">
              <a:buNone/>
              <a:defRPr sz="1778" b="1"/>
            </a:lvl2pPr>
            <a:lvl3pPr marL="812792" indent="0">
              <a:buNone/>
              <a:defRPr sz="1600" b="1"/>
            </a:lvl3pPr>
            <a:lvl4pPr marL="1219188" indent="0">
              <a:buNone/>
              <a:defRPr sz="1422" b="1"/>
            </a:lvl4pPr>
            <a:lvl5pPr marL="1625584" indent="0">
              <a:buNone/>
              <a:defRPr sz="1422" b="1"/>
            </a:lvl5pPr>
            <a:lvl6pPr marL="2031980" indent="0">
              <a:buNone/>
              <a:defRPr sz="1422" b="1"/>
            </a:lvl6pPr>
            <a:lvl7pPr marL="2438376" indent="0">
              <a:buNone/>
              <a:defRPr sz="1422" b="1"/>
            </a:lvl7pPr>
            <a:lvl8pPr marL="2844772" indent="0">
              <a:buNone/>
              <a:defRPr sz="1422" b="1"/>
            </a:lvl8pPr>
            <a:lvl9pPr marL="3251167" indent="0">
              <a:buNone/>
              <a:defRPr sz="1422" b="1"/>
            </a:lvl9pPr>
          </a:lstStyle>
          <a:p>
            <a:pPr lvl="0"/>
            <a:r>
              <a:rPr lang="en-US"/>
              <a:t>Click to edit Master text styles</a:t>
            </a:r>
          </a:p>
        </p:txBody>
      </p:sp>
      <p:sp>
        <p:nvSpPr>
          <p:cNvPr id="7" name="Rectangle 6"/>
          <p:cNvSpPr>
            <a:spLocks noChangeArrowheads="1"/>
          </p:cNvSpPr>
          <p:nvPr userDrawn="1"/>
        </p:nvSpPr>
        <p:spPr bwMode="auto">
          <a:xfrm>
            <a:off x="-3049" y="6505576"/>
            <a:ext cx="12195050" cy="358521"/>
          </a:xfrm>
          <a:prstGeom prst="rect">
            <a:avLst/>
          </a:prstGeom>
          <a:noFill/>
          <a:ln w="9525" algn="ctr">
            <a:noFill/>
            <a:miter lim="800000"/>
            <a:headEnd/>
            <a:tailEnd/>
          </a:ln>
          <a:effectLst/>
        </p:spPr>
        <p:txBody>
          <a:bodyPr anchor="ctr"/>
          <a:lstStyle/>
          <a:p>
            <a:pPr algn="ctr" fontAlgn="auto">
              <a:lnSpc>
                <a:spcPct val="150000"/>
              </a:lnSpc>
              <a:spcBef>
                <a:spcPts val="0"/>
              </a:spcBef>
              <a:spcAft>
                <a:spcPts val="0"/>
              </a:spcAft>
              <a:defRPr/>
            </a:pPr>
            <a:r>
              <a:rPr lang="en-US" sz="684" b="1" baseline="0">
                <a:solidFill>
                  <a:schemeClr val="tx1"/>
                </a:solidFill>
                <a:effectLst>
                  <a:outerShdw blurRad="50800" dist="50800" dir="5400000" algn="ctr" rotWithShape="0">
                    <a:schemeClr val="bg1"/>
                  </a:outerShdw>
                </a:effectLst>
                <a:latin typeface="Arial" pitchFamily="34" charset="0"/>
                <a:cs typeface="Arial" pitchFamily="34" charset="0"/>
              </a:rPr>
              <a:t>Qualcomm Confidential and Proprietary </a:t>
            </a:r>
          </a:p>
          <a:p>
            <a:pPr algn="ctr" fontAlgn="auto">
              <a:lnSpc>
                <a:spcPct val="150000"/>
              </a:lnSpc>
              <a:spcBef>
                <a:spcPts val="0"/>
              </a:spcBef>
              <a:spcAft>
                <a:spcPts val="0"/>
              </a:spcAft>
              <a:defRPr/>
            </a:pPr>
            <a:r>
              <a:rPr lang="en-US" sz="684" b="1" baseline="0">
                <a:solidFill>
                  <a:schemeClr val="tx1"/>
                </a:solidFill>
                <a:effectLst>
                  <a:outerShdw blurRad="50800" dist="50800" dir="5400000" algn="ctr" rotWithShape="0">
                    <a:schemeClr val="bg1"/>
                  </a:outerShdw>
                </a:effectLst>
                <a:latin typeface="Arial" pitchFamily="34" charset="0"/>
                <a:cs typeface="Arial" pitchFamily="34" charset="0"/>
              </a:rPr>
              <a:t>Restricted Distribution. </a:t>
            </a:r>
            <a:r>
              <a:rPr lang="en-US" sz="684" b="0" baseline="0">
                <a:solidFill>
                  <a:schemeClr val="tx1"/>
                </a:solidFill>
                <a:effectLst>
                  <a:outerShdw blurRad="50800" dist="50800" dir="5400000" algn="ctr" rotWithShape="0">
                    <a:schemeClr val="bg1"/>
                  </a:outerShdw>
                </a:effectLst>
                <a:latin typeface="Arial" pitchFamily="34" charset="0"/>
                <a:cs typeface="Arial" pitchFamily="34" charset="0"/>
              </a:rPr>
              <a:t>Not to be distributed to anyone who is not an employee of either Qualcomm or a subsidiary of Qualcomm without the express approval of Qualcomm's Configuration Management. </a:t>
            </a:r>
          </a:p>
        </p:txBody>
      </p:sp>
    </p:spTree>
    <p:extLst>
      <p:ext uri="{BB962C8B-B14F-4D97-AF65-F5344CB8AC3E}">
        <p14:creationId xmlns:p14="http://schemas.microsoft.com/office/powerpoint/2010/main" val="85853337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2" name="TextBox 11">
            <a:extLst>
              <a:ext uri="{FF2B5EF4-FFF2-40B4-BE49-F238E27FC236}">
                <a16:creationId xmlns:a16="http://schemas.microsoft.com/office/drawing/2014/main" id="{17E8576F-A5B7-467C-9227-237BE77CC49E}"/>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sign&#10;&#10;Description generated with high confidence">
            <a:extLst>
              <a:ext uri="{FF2B5EF4-FFF2-40B4-BE49-F238E27FC236}">
                <a16:creationId xmlns:a16="http://schemas.microsoft.com/office/drawing/2014/main" id="{9DB8B22E-B7EE-475E-8D36-90E349E3A6E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77B9E0A3-8E4E-42F0-A630-015B844859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sign&#10;&#10;Description generated with high confidence">
            <a:extLst>
              <a:ext uri="{FF2B5EF4-FFF2-40B4-BE49-F238E27FC236}">
                <a16:creationId xmlns:a16="http://schemas.microsoft.com/office/drawing/2014/main" id="{EEE70693-E21D-410C-A043-9503279B2F5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71A8DBA-B317-46DC-9DB5-047587F31D7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0" name="Picture 9" descr="A close up of a sign&#10;&#10;Description generated with high confidence">
            <a:extLst>
              <a:ext uri="{FF2B5EF4-FFF2-40B4-BE49-F238E27FC236}">
                <a16:creationId xmlns:a16="http://schemas.microsoft.com/office/drawing/2014/main" id="{98085E94-DF85-4DCE-AFEF-82984A8320D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C255FF8C-019B-43D4-B930-73F7A56A452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F2BE04F0-4E27-4557-A41F-5878F6AA6F2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2C03A97-519A-4E94-AC5B-3E7B3F8A903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pic>
        <p:nvPicPr>
          <p:cNvPr id="10" name="Picture 9" descr="A close up of a sign&#10;&#10;Description generated with high confidence">
            <a:extLst>
              <a:ext uri="{FF2B5EF4-FFF2-40B4-BE49-F238E27FC236}">
                <a16:creationId xmlns:a16="http://schemas.microsoft.com/office/drawing/2014/main" id="{6399E3DD-DEBE-43A6-A7D8-128E4002BE02}"/>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D4EA3A2F-689A-4D85-AE78-1478B29393DA}"/>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pic>
        <p:nvPicPr>
          <p:cNvPr id="10" name="Picture 9" descr="A close up of a sign&#10;&#10;Description generated with high confidence">
            <a:extLst>
              <a:ext uri="{FF2B5EF4-FFF2-40B4-BE49-F238E27FC236}">
                <a16:creationId xmlns:a16="http://schemas.microsoft.com/office/drawing/2014/main" id="{70F61214-56DC-4572-9807-196863CBCF5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8F1B8A80-BBF9-489B-AE88-BE46B1FA5874}"/>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pic>
        <p:nvPicPr>
          <p:cNvPr id="10" name="Picture 9" descr="A close up of a sign&#10;&#10;Description generated with high confidence">
            <a:extLst>
              <a:ext uri="{FF2B5EF4-FFF2-40B4-BE49-F238E27FC236}">
                <a16:creationId xmlns:a16="http://schemas.microsoft.com/office/drawing/2014/main" id="{84AF63C9-F155-4EEC-B644-36D4D5133F96}"/>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823865" y="81071"/>
            <a:ext cx="2145632" cy="402306"/>
          </a:xfrm>
          <a:prstGeom prst="rect">
            <a:avLst/>
          </a:prstGeom>
        </p:spPr>
      </p:pic>
      <p:sp>
        <p:nvSpPr>
          <p:cNvPr id="12" name="TextBox 11">
            <a:extLst>
              <a:ext uri="{FF2B5EF4-FFF2-40B4-BE49-F238E27FC236}">
                <a16:creationId xmlns:a16="http://schemas.microsoft.com/office/drawing/2014/main" id="{BB304157-8F49-4C09-BAC9-22A6798B2AB2}"/>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F25A0B26-549B-43CD-82CF-043A78F06CB2}"/>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CC42A573-C3D6-4C84-B0A5-170DAF84CA91}"/>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4BF0A8CE-4881-4289-9A1A-DB372AEDCF1C}"/>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5EAE41C7-C3A6-47F3-AF03-FDF639C2668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C8B538CA-D2BA-4016-86DA-144B9051D354}"/>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a:t>
            </a:r>
            <a:r>
              <a:rPr lang="en-US" err="1"/>
              <a:t>qualcomm</a:t>
            </a:r>
            <a:endParaRPr lang="en-US"/>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8B0DE041-7DED-4B4A-B9BA-98B6742847DA}"/>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TextBox 9">
            <a:extLst>
              <a:ext uri="{FF2B5EF4-FFF2-40B4-BE49-F238E27FC236}">
                <a16:creationId xmlns:a16="http://schemas.microsoft.com/office/drawing/2014/main" id="{4C3DC53C-FF4A-4510-81F3-B77611857B08}"/>
              </a:ext>
            </a:extLst>
          </p:cNvPr>
          <p:cNvSpPr txBox="1"/>
          <p:nvPr userDrawn="1"/>
        </p:nvSpPr>
        <p:spPr>
          <a:xfrm>
            <a:off x="317607" y="654970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96900DDE-D5BB-4302-9BC8-C7450E6B2E67}"/>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C6006FA5-BA68-4247-986E-651F3D9D6F45}"/>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D51BE020-18CE-4887-8C64-1CDD4FC86ABE}"/>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0" name="TextBox 9">
            <a:extLst>
              <a:ext uri="{FF2B5EF4-FFF2-40B4-BE49-F238E27FC236}">
                <a16:creationId xmlns:a16="http://schemas.microsoft.com/office/drawing/2014/main" id="{68820E04-7C5A-497F-A68B-69949AB3BED9}"/>
              </a:ext>
            </a:extLst>
          </p:cNvPr>
          <p:cNvSpPr txBox="1"/>
          <p:nvPr userDrawn="1"/>
        </p:nvSpPr>
        <p:spPr>
          <a:xfrm>
            <a:off x="472173" y="65994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D1604E98-9198-4FD6-A225-B76B966F5966}"/>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E4D21A40-09D6-4402-A7FA-A094E87E22C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2D698FC8-5139-40E0-A200-B7E88FA0FB54}"/>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8" name="TextBox 7">
            <a:extLst>
              <a:ext uri="{FF2B5EF4-FFF2-40B4-BE49-F238E27FC236}">
                <a16:creationId xmlns:a16="http://schemas.microsoft.com/office/drawing/2014/main" id="{88598335-B89D-457A-991E-5CF25642BAAB}"/>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Box 6">
            <a:extLst>
              <a:ext uri="{FF2B5EF4-FFF2-40B4-BE49-F238E27FC236}">
                <a16:creationId xmlns:a16="http://schemas.microsoft.com/office/drawing/2014/main" id="{3AFB8B18-A7FE-4847-B639-267614D6FCEE}"/>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2" name="TextBox 11">
            <a:extLst>
              <a:ext uri="{FF2B5EF4-FFF2-40B4-BE49-F238E27FC236}">
                <a16:creationId xmlns:a16="http://schemas.microsoft.com/office/drawing/2014/main" id="{15C364DF-D1DF-44C7-ADF0-684314EF16C9}"/>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2" name="TextBox 11">
            <a:extLst>
              <a:ext uri="{FF2B5EF4-FFF2-40B4-BE49-F238E27FC236}">
                <a16:creationId xmlns:a16="http://schemas.microsoft.com/office/drawing/2014/main" id="{3388AE89-99E4-4F9A-83CC-0B61E79CBBB8}"/>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a:p>
        </p:txBody>
      </p:sp>
      <p:sp>
        <p:nvSpPr>
          <p:cNvPr id="12" name="TextBox 11">
            <a:extLst>
              <a:ext uri="{FF2B5EF4-FFF2-40B4-BE49-F238E27FC236}">
                <a16:creationId xmlns:a16="http://schemas.microsoft.com/office/drawing/2014/main" id="{FE868DB4-7351-486A-BDC3-4C9C6384BDB1}"/>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7" y="6484545"/>
            <a:ext cx="2751897" cy="249630"/>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r>
              <a:rPr lang="en-US"/>
              <a:t>Confidential and Proprietary — Qualcomm Technologies, Inc. and/or its affiliated companies.</a:t>
            </a:r>
          </a:p>
        </p:txBody>
      </p:sp>
      <p:sp>
        <p:nvSpPr>
          <p:cNvPr id="12" name="TextBox 11">
            <a:extLst>
              <a:ext uri="{FF2B5EF4-FFF2-40B4-BE49-F238E27FC236}">
                <a16:creationId xmlns:a16="http://schemas.microsoft.com/office/drawing/2014/main" id="{F2D0DD12-9E5F-49CD-AD0C-1F010955D1E5}"/>
              </a:ext>
            </a:extLst>
          </p:cNvPr>
          <p:cNvSpPr txBox="1"/>
          <p:nvPr userDrawn="1"/>
        </p:nvSpPr>
        <p:spPr>
          <a:xfrm>
            <a:off x="7168248" y="6555474"/>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F0582A-01C4-4D23-94ED-7DC894F5866F}"/>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1_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12"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38328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95300" y="487930"/>
            <a:ext cx="2605088" cy="1301247"/>
          </a:xfrm>
        </p:spPr>
        <p:txBody>
          <a:bodyPr/>
          <a:lstStyle>
            <a:lvl1pPr>
              <a:lnSpc>
                <a:spcPct val="89000"/>
              </a:lnSpc>
              <a:defRPr sz="28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95300" y="1869281"/>
            <a:ext cx="2607469"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6" name="TextBox 15">
            <a:extLst>
              <a:ext uri="{FF2B5EF4-FFF2-40B4-BE49-F238E27FC236}">
                <a16:creationId xmlns:a16="http://schemas.microsoft.com/office/drawing/2014/main" id="{ADFADF0C-8129-47D4-B9BC-8C2985E2CB88}"/>
              </a:ext>
            </a:extLst>
          </p:cNvPr>
          <p:cNvSpPr txBox="1"/>
          <p:nvPr userDrawn="1"/>
        </p:nvSpPr>
        <p:spPr>
          <a:xfrm>
            <a:off x="7152962"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
        <p:nvSpPr>
          <p:cNvPr id="19" name="Text Placeholder 2">
            <a:extLst>
              <a:ext uri="{FF2B5EF4-FFF2-40B4-BE49-F238E27FC236}">
                <a16:creationId xmlns:a16="http://schemas.microsoft.com/office/drawing/2014/main" id="{A741ACED-D577-4397-986C-8AA62728C638}"/>
              </a:ext>
            </a:extLst>
          </p:cNvPr>
          <p:cNvSpPr>
            <a:spLocks noGrp="1"/>
          </p:cNvSpPr>
          <p:nvPr>
            <p:ph type="body" sz="quarter" idx="11" hasCustomPrompt="1"/>
          </p:nvPr>
        </p:nvSpPr>
        <p:spPr>
          <a:xfrm>
            <a:off x="3968750" y="6502915"/>
            <a:ext cx="2890838" cy="148153"/>
          </a:xfrm>
        </p:spPr>
        <p:txBody>
          <a:bodyPr anchor="b"/>
          <a:lstStyle>
            <a:lvl1pPr marL="0" indent="0">
              <a:buNone/>
              <a:defRPr lang="en-US" sz="800" kern="1200" baseline="0" dirty="0" smtClean="0">
                <a:solidFill>
                  <a:schemeClr val="tx1">
                    <a:lumMod val="50000"/>
                    <a:lumOff val="50000"/>
                  </a:schemeClr>
                </a:solidFill>
                <a:latin typeface="+mn-lt"/>
                <a:ea typeface="+mn-ea"/>
                <a:cs typeface="+mn-cs"/>
              </a:defRPr>
            </a:lvl1pPr>
            <a:lvl2pPr>
              <a:defRPr lang="en-US" sz="800" kern="1200" baseline="0" dirty="0" smtClean="0">
                <a:solidFill>
                  <a:schemeClr val="tx1">
                    <a:lumMod val="50000"/>
                    <a:lumOff val="50000"/>
                  </a:schemeClr>
                </a:solidFill>
                <a:latin typeface="+mn-lt"/>
                <a:ea typeface="+mn-ea"/>
                <a:cs typeface="+mn-cs"/>
              </a:defRPr>
            </a:lvl2pPr>
            <a:lvl3pPr>
              <a:defRPr lang="en-US" sz="800" kern="1200" baseline="0" dirty="0" smtClean="0">
                <a:solidFill>
                  <a:schemeClr val="tx1">
                    <a:lumMod val="50000"/>
                    <a:lumOff val="50000"/>
                  </a:schemeClr>
                </a:solidFill>
                <a:latin typeface="+mn-lt"/>
                <a:ea typeface="+mn-ea"/>
                <a:cs typeface="+mn-cs"/>
              </a:defRPr>
            </a:lvl3pPr>
            <a:lvl4pPr>
              <a:defRPr lang="en-US" sz="800" kern="1200" baseline="0" dirty="0" smtClean="0">
                <a:solidFill>
                  <a:schemeClr val="tx1">
                    <a:lumMod val="50000"/>
                    <a:lumOff val="50000"/>
                  </a:schemeClr>
                </a:solidFill>
                <a:latin typeface="+mn-lt"/>
                <a:ea typeface="+mn-ea"/>
                <a:cs typeface="+mn-cs"/>
              </a:defRPr>
            </a:lvl4pPr>
            <a:lvl5pPr>
              <a:defRPr lang="en-US" sz="800" kern="1200" baseline="0" dirty="0">
                <a:solidFill>
                  <a:schemeClr val="tx1">
                    <a:lumMod val="50000"/>
                    <a:lumOff val="50000"/>
                  </a:schemeClr>
                </a:solidFill>
                <a:latin typeface="+mn-lt"/>
                <a:ea typeface="+mn-ea"/>
                <a:cs typeface="+mn-cs"/>
              </a:defRPr>
            </a:lvl5pPr>
          </a:lstStyle>
          <a:p>
            <a:pPr lvl="0"/>
            <a:r>
              <a:rPr lang="en-US"/>
              <a:t>Source sample text</a:t>
            </a:r>
          </a:p>
        </p:txBody>
      </p:sp>
    </p:spTree>
    <p:extLst>
      <p:ext uri="{BB962C8B-B14F-4D97-AF65-F5344CB8AC3E}">
        <p14:creationId xmlns:p14="http://schemas.microsoft.com/office/powerpoint/2010/main" val="600544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1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29852"/>
            <a:ext cx="11432977" cy="52136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4" name="TextBox 3"/>
          <p:cNvSpPr txBox="1"/>
          <p:nvPr userDrawn="1"/>
        </p:nvSpPr>
        <p:spPr bwMode="gray">
          <a:xfrm>
            <a:off x="231414" y="6519100"/>
            <a:ext cx="3598397" cy="246221"/>
          </a:xfrm>
          <a:prstGeom prst="rect">
            <a:avLst/>
          </a:prstGeom>
          <a:noFill/>
        </p:spPr>
        <p:txBody>
          <a:bodyPr wrap="none" rtlCol="0" anchor="b" anchorCtr="0">
            <a:spAutoFit/>
          </a:bodyPr>
          <a:lstStyle/>
          <a:p>
            <a:r>
              <a:rPr lang="en-US" sz="1000">
                <a:solidFill>
                  <a:schemeClr val="tx1">
                    <a:lumMod val="75000"/>
                    <a:lumOff val="25000"/>
                  </a:schemeClr>
                </a:solidFill>
                <a:latin typeface="Calibri" panose="020F0502020204030204" pitchFamily="34" charset="0"/>
                <a:cs typeface="Arial" pitchFamily="34" charset="0"/>
              </a:rPr>
              <a:t>Qualcomm Technologies, Inc. Confidential – For Internal Use Only</a:t>
            </a:r>
          </a:p>
        </p:txBody>
      </p:sp>
    </p:spTree>
    <p:extLst>
      <p:ext uri="{BB962C8B-B14F-4D97-AF65-F5344CB8AC3E}">
        <p14:creationId xmlns:p14="http://schemas.microsoft.com/office/powerpoint/2010/main" val="1217222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Box 12">
            <a:extLst>
              <a:ext uri="{FF2B5EF4-FFF2-40B4-BE49-F238E27FC236}">
                <a16:creationId xmlns:a16="http://schemas.microsoft.com/office/drawing/2014/main" id="{D0C87DFB-D80F-448E-8452-ADC9779CC50D}"/>
              </a:ext>
            </a:extLst>
          </p:cNvPr>
          <p:cNvSpPr txBox="1"/>
          <p:nvPr userDrawn="1"/>
        </p:nvSpPr>
        <p:spPr>
          <a:xfrm>
            <a:off x="7589275" y="5121564"/>
            <a:ext cx="4188646" cy="121636"/>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marL="0" lvl="0" algn="l" defTabSz="914400" rtl="0" eaLnBrk="1" latinLnBrk="0" hangingPunct="1">
              <a:lnSpc>
                <a:spcPct val="107000"/>
              </a:lnSpc>
            </a:pPr>
            <a:r>
              <a:rPr lang="en-US" sz="800" kern="1200" baseline="0">
                <a:solidFill>
                  <a:schemeClr val="accent5">
                    <a:lumMod val="60000"/>
                    <a:lumOff val="40000"/>
                  </a:schemeClr>
                </a:solidFill>
                <a:latin typeface="+mn-lt"/>
                <a:ea typeface="+mn-ea"/>
                <a:cs typeface="+mn-cs"/>
              </a:rPr>
              <a:t>Confidential and Proprietary — Qualcomm Technologies, Inc. and/or its affiliated companies.</a:t>
            </a:r>
          </a:p>
        </p:txBody>
      </p:sp>
    </p:spTree>
    <p:extLst>
      <p:ext uri="{BB962C8B-B14F-4D97-AF65-F5344CB8AC3E}">
        <p14:creationId xmlns:p14="http://schemas.microsoft.com/office/powerpoint/2010/main" val="501255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D7297-D482-4F5B-BD74-6F60730363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D93007E-EB50-4E87-8CC4-1CF2CB2DA51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D67EB90-2614-409B-91EB-72492CF787E9}"/>
              </a:ext>
            </a:extLst>
          </p:cNvPr>
          <p:cNvSpPr>
            <a:spLocks noGrp="1"/>
          </p:cNvSpPr>
          <p:nvPr>
            <p:ph type="dt" sz="half" idx="10"/>
          </p:nvPr>
        </p:nvSpPr>
        <p:spPr/>
        <p:txBody>
          <a:bodyPr/>
          <a:lstStyle/>
          <a:p>
            <a:fld id="{5B3946DB-5C63-46F9-A3A0-618DEFB2E0AF}" type="datetimeFigureOut">
              <a:rPr lang="en-US" smtClean="0"/>
              <a:t>11/30/2021</a:t>
            </a:fld>
            <a:endParaRPr lang="en-US"/>
          </a:p>
        </p:txBody>
      </p:sp>
      <p:sp>
        <p:nvSpPr>
          <p:cNvPr id="5" name="Footer Placeholder 4">
            <a:extLst>
              <a:ext uri="{FF2B5EF4-FFF2-40B4-BE49-F238E27FC236}">
                <a16:creationId xmlns:a16="http://schemas.microsoft.com/office/drawing/2014/main" id="{123113BB-B7CE-4B8D-A355-39284D5C8A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1F7B180-7C2C-47A3-B85C-A21FACB085B6}"/>
              </a:ext>
            </a:extLst>
          </p:cNvPr>
          <p:cNvSpPr>
            <a:spLocks noGrp="1"/>
          </p:cNvSpPr>
          <p:nvPr>
            <p:ph type="sldNum" sz="quarter" idx="12"/>
          </p:nvPr>
        </p:nvSpPr>
        <p:spPr/>
        <p:txBody>
          <a:bodyPr/>
          <a:lstStyle/>
          <a:p>
            <a:fld id="{6B1A457C-CFF3-4C20-A708-D54306BCCEF7}" type="slidenum">
              <a:rPr lang="en-US" smtClean="0"/>
              <a:t>‹#›</a:t>
            </a:fld>
            <a:endParaRPr lang="en-US"/>
          </a:p>
        </p:txBody>
      </p:sp>
    </p:spTree>
    <p:extLst>
      <p:ext uri="{BB962C8B-B14F-4D97-AF65-F5344CB8AC3E}">
        <p14:creationId xmlns:p14="http://schemas.microsoft.com/office/powerpoint/2010/main" val="42596093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64" y="1933395"/>
            <a:ext cx="11432977" cy="1398844"/>
          </a:xfrm>
        </p:spPr>
        <p:txBody>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24627"/>
            <a:ext cx="11432977" cy="531812"/>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8"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985586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75488" y="380010"/>
            <a:ext cx="11187112" cy="455189"/>
          </a:xfrm>
        </p:spPr>
        <p:txBody>
          <a:bodyPr/>
          <a:lstStyle>
            <a:lvl1pPr>
              <a:defRPr baseline="0">
                <a:solidFill>
                  <a:schemeClr val="tx1">
                    <a:lumMod val="75000"/>
                    <a:lumOff val="25000"/>
                  </a:schemeClr>
                </a:solidFill>
                <a:latin typeface="Qualcomm Office Bold"/>
              </a:defRPr>
            </a:lvl1pPr>
          </a:lstStyle>
          <a:p>
            <a:r>
              <a:rPr lang="en-US"/>
              <a:t>Click to edit Master title style</a:t>
            </a:r>
          </a:p>
        </p:txBody>
      </p:sp>
      <p:sp>
        <p:nvSpPr>
          <p:cNvPr id="6" name="Content Placeholder 5"/>
          <p:cNvSpPr>
            <a:spLocks noGrp="1"/>
          </p:cNvSpPr>
          <p:nvPr>
            <p:ph sz="quarter" idx="12" hasCustomPrompt="1"/>
          </p:nvPr>
        </p:nvSpPr>
        <p:spPr>
          <a:xfrm>
            <a:off x="475488" y="985652"/>
            <a:ext cx="11210544" cy="5522026"/>
          </a:xfrm>
        </p:spPr>
        <p:txBody>
          <a:bodyPr/>
          <a:lstStyle>
            <a:lvl1pPr>
              <a:defRPr>
                <a:solidFill>
                  <a:schemeClr val="tx1">
                    <a:lumMod val="75000"/>
                    <a:lumOff val="25000"/>
                  </a:schemeClr>
                </a:solidFill>
                <a:latin typeface="Qualcomm Office Regular"/>
              </a:defRPr>
            </a:lvl1pPr>
            <a:lvl2pPr>
              <a:defRPr>
                <a:solidFill>
                  <a:schemeClr val="tx1">
                    <a:lumMod val="75000"/>
                    <a:lumOff val="25000"/>
                  </a:schemeClr>
                </a:solidFill>
                <a:latin typeface="Qualcomm Office Regular"/>
              </a:defRPr>
            </a:lvl2pPr>
            <a:lvl3pPr>
              <a:defRPr>
                <a:solidFill>
                  <a:schemeClr val="tx1">
                    <a:lumMod val="75000"/>
                    <a:lumOff val="25000"/>
                  </a:schemeClr>
                </a:solidFill>
                <a:latin typeface="Qualcomm Office Regular"/>
              </a:defRPr>
            </a:lvl3pPr>
            <a:lvl4pPr>
              <a:defRPr>
                <a:solidFill>
                  <a:schemeClr val="tx1">
                    <a:lumMod val="75000"/>
                    <a:lumOff val="25000"/>
                  </a:schemeClr>
                </a:solidFill>
                <a:latin typeface="Qualcomm Office Regular"/>
              </a:defRPr>
            </a:lvl4pPr>
            <a:lvl5pPr>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2" name="Picture 1">
            <a:extLst>
              <a:ext uri="{FF2B5EF4-FFF2-40B4-BE49-F238E27FC236}">
                <a16:creationId xmlns:a16="http://schemas.microsoft.com/office/drawing/2014/main" id="{1B3095AC-0412-4248-884C-779C8B77044A}"/>
              </a:ext>
            </a:extLst>
          </p:cNvPr>
          <p:cNvPicPr>
            <a:picLocks noChangeAspect="1"/>
          </p:cNvPicPr>
          <p:nvPr userDrawn="1"/>
        </p:nvPicPr>
        <p:blipFill>
          <a:blip r:embed="rId2"/>
          <a:stretch>
            <a:fillRect/>
          </a:stretch>
        </p:blipFill>
        <p:spPr>
          <a:xfrm>
            <a:off x="429703" y="6484332"/>
            <a:ext cx="10284843" cy="256054"/>
          </a:xfrm>
          <a:prstGeom prst="rect">
            <a:avLst/>
          </a:prstGeom>
        </p:spPr>
      </p:pic>
    </p:spTree>
    <p:extLst>
      <p:ext uri="{BB962C8B-B14F-4D97-AF65-F5344CB8AC3E}">
        <p14:creationId xmlns:p14="http://schemas.microsoft.com/office/powerpoint/2010/main" val="4132745280"/>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3_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4429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E4C44-699D-4B1F-9FD0-313B2599B67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4564199-9F18-4BE4-9C49-F9680FFFDB4F}"/>
              </a:ext>
            </a:extLst>
          </p:cNvPr>
          <p:cNvSpPr>
            <a:spLocks noGrp="1"/>
          </p:cNvSpPr>
          <p:nvPr>
            <p:ph type="dt" sz="half" idx="10"/>
          </p:nvPr>
        </p:nvSpPr>
        <p:spPr/>
        <p:txBody>
          <a:bodyPr/>
          <a:lstStyle/>
          <a:p>
            <a:fld id="{6ADB6292-0FA1-4A4A-B1B9-584C70FE5188}" type="datetimeFigureOut">
              <a:rPr lang="en-US" smtClean="0"/>
              <a:t>11/30/2021</a:t>
            </a:fld>
            <a:endParaRPr lang="en-US"/>
          </a:p>
        </p:txBody>
      </p:sp>
      <p:sp>
        <p:nvSpPr>
          <p:cNvPr id="4" name="Footer Placeholder 3">
            <a:extLst>
              <a:ext uri="{FF2B5EF4-FFF2-40B4-BE49-F238E27FC236}">
                <a16:creationId xmlns:a16="http://schemas.microsoft.com/office/drawing/2014/main" id="{D0077A89-84F8-45EA-83BE-6C8A7E98282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9C0BF23-A564-4623-B943-9B36AC124FD3}"/>
              </a:ext>
            </a:extLst>
          </p:cNvPr>
          <p:cNvSpPr>
            <a:spLocks noGrp="1"/>
          </p:cNvSpPr>
          <p:nvPr>
            <p:ph type="sldNum" sz="quarter" idx="12"/>
          </p:nvPr>
        </p:nvSpPr>
        <p:spPr/>
        <p:txBody>
          <a:bodyPr/>
          <a:lstStyle/>
          <a:p>
            <a:fld id="{CB77B887-9243-4961-8D84-D014C8EF68ED}" type="slidenum">
              <a:rPr lang="en-US" smtClean="0"/>
              <a:t>‹#›</a:t>
            </a:fld>
            <a:endParaRPr lang="en-US"/>
          </a:p>
        </p:txBody>
      </p:sp>
    </p:spTree>
    <p:extLst>
      <p:ext uri="{BB962C8B-B14F-4D97-AF65-F5344CB8AC3E}">
        <p14:creationId xmlns:p14="http://schemas.microsoft.com/office/powerpoint/2010/main" val="8385150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59778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4_Two Column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lvl1pPr>
              <a:defRPr>
                <a:solidFill>
                  <a:schemeClr val="accent5">
                    <a:lumMod val="75000"/>
                  </a:schemeClr>
                </a:solidFill>
                <a:latin typeface="Qualcomm Office Bold" panose="020B0803030202060203" pitchFamily="34" charset="0"/>
              </a:defRPr>
            </a:lvl1p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lvl1pPr>
              <a:defRPr>
                <a:solidFill>
                  <a:schemeClr val="accent5">
                    <a:lumMod val="75000"/>
                  </a:schemeClr>
                </a:solidFill>
                <a:latin typeface="Qualcomm Office Regular" panose="020B0503030202060203" pitchFamily="34" charset="0"/>
              </a:defRPr>
            </a:lvl1pPr>
            <a:lvl2pPr>
              <a:defRPr>
                <a:solidFill>
                  <a:schemeClr val="accent5">
                    <a:lumMod val="75000"/>
                  </a:schemeClr>
                </a:solidFill>
                <a:latin typeface="Qualcomm Office Regular" panose="020B0503030202060203" pitchFamily="34" charset="0"/>
              </a:defRPr>
            </a:lvl2pPr>
            <a:lvl3pPr>
              <a:defRPr>
                <a:solidFill>
                  <a:schemeClr val="accent5">
                    <a:lumMod val="75000"/>
                  </a:schemeClr>
                </a:solidFill>
                <a:latin typeface="Qualcomm Office Regular" panose="020B0503030202060203" pitchFamily="34" charset="0"/>
              </a:defRPr>
            </a:lvl3pPr>
            <a:lvl4pPr>
              <a:defRPr>
                <a:solidFill>
                  <a:schemeClr val="accent5">
                    <a:lumMod val="75000"/>
                  </a:schemeClr>
                </a:solidFill>
                <a:latin typeface="Qualcomm Office Regular" panose="020B0503030202060203" pitchFamily="34" charset="0"/>
              </a:defRPr>
            </a:lvl4pPr>
            <a:lvl5pPr>
              <a:defRPr>
                <a:solidFill>
                  <a:schemeClr val="accent5">
                    <a:lumMod val="75000"/>
                  </a:schemeClr>
                </a:solidFill>
                <a:latin typeface="Qualcomm Office Regular" panose="020B050303020206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lvl1pPr>
              <a:defRPr>
                <a:solidFill>
                  <a:schemeClr val="accent5">
                    <a:lumMod val="75000"/>
                  </a:schemeClr>
                </a:solidFill>
                <a:latin typeface="Qualcomm Office Regular" panose="020B0503030202060203" pitchFamily="34" charset="0"/>
              </a:defRPr>
            </a:lvl1pPr>
            <a:lvl2pPr>
              <a:defRPr>
                <a:solidFill>
                  <a:schemeClr val="accent5">
                    <a:lumMod val="75000"/>
                  </a:schemeClr>
                </a:solidFill>
                <a:latin typeface="Qualcomm Office Regular" panose="020B0503030202060203" pitchFamily="34" charset="0"/>
              </a:defRPr>
            </a:lvl2pPr>
            <a:lvl3pPr>
              <a:defRPr>
                <a:solidFill>
                  <a:schemeClr val="accent5">
                    <a:lumMod val="75000"/>
                  </a:schemeClr>
                </a:solidFill>
                <a:latin typeface="Qualcomm Office Regular" panose="020B0503030202060203" pitchFamily="34" charset="0"/>
              </a:defRPr>
            </a:lvl3pPr>
            <a:lvl4pPr>
              <a:defRPr>
                <a:solidFill>
                  <a:schemeClr val="accent5">
                    <a:lumMod val="75000"/>
                  </a:schemeClr>
                </a:solidFill>
                <a:latin typeface="Qualcomm Office Regular" panose="020B0503030202060203" pitchFamily="34" charset="0"/>
              </a:defRPr>
            </a:lvl4pPr>
            <a:lvl5pPr>
              <a:defRPr>
                <a:solidFill>
                  <a:schemeClr val="accent5">
                    <a:lumMod val="75000"/>
                  </a:schemeClr>
                </a:solidFill>
                <a:latin typeface="Qualcomm Office Regular" panose="020B050303020206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accent5">
                    <a:lumMod val="75000"/>
                  </a:schemeClr>
                </a:solidFill>
                <a:latin typeface="Qualcomm Office Bold" panose="020B080303020206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TextBox 7">
            <a:extLst>
              <a:ext uri="{FF2B5EF4-FFF2-40B4-BE49-F238E27FC236}">
                <a16:creationId xmlns:a16="http://schemas.microsoft.com/office/drawing/2014/main" id="{73F562B6-6782-DF40-A0DE-4284E33F42CE}"/>
              </a:ext>
            </a:extLst>
          </p:cNvPr>
          <p:cNvSpPr txBox="1"/>
          <p:nvPr userDrawn="1"/>
        </p:nvSpPr>
        <p:spPr>
          <a:xfrm>
            <a:off x="6576059" y="6534114"/>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a:solidFill>
                  <a:schemeClr val="accent5">
                    <a:lumMod val="60000"/>
                    <a:lumOff val="40000"/>
                  </a:schemeClr>
                </a:solidFill>
              </a:rPr>
              <a:t>Confidential – Qualcomm Technologies, Inc. and/or its affiliated companies – May Contain Trade Secrets</a:t>
            </a:r>
          </a:p>
        </p:txBody>
      </p:sp>
      <p:sp>
        <p:nvSpPr>
          <p:cNvPr id="10" name="Footer Placeholder 2">
            <a:extLst>
              <a:ext uri="{FF2B5EF4-FFF2-40B4-BE49-F238E27FC236}">
                <a16:creationId xmlns:a16="http://schemas.microsoft.com/office/drawing/2014/main" id="{4C4C0399-C533-E645-93BA-DB35C1BE5621}"/>
              </a:ext>
            </a:extLst>
          </p:cNvPr>
          <p:cNvSpPr>
            <a:spLocks noGrp="1"/>
          </p:cNvSpPr>
          <p:nvPr>
            <p:ph type="ftr" sz="quarter" idx="3"/>
          </p:nvPr>
        </p:nvSpPr>
        <p:spPr>
          <a:xfrm>
            <a:off x="495299" y="6531676"/>
            <a:ext cx="5954053"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419550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r>
              <a:rPr lang="en-US"/>
              <a:t>Confidential and Proprietary — Qualcomm Technologies, Inc. and/or its affiliated companies.</a:t>
            </a:r>
          </a:p>
        </p:txBody>
      </p:sp>
    </p:spTree>
    <p:extLst>
      <p:ext uri="{BB962C8B-B14F-4D97-AF65-F5344CB8AC3E}">
        <p14:creationId xmlns:p14="http://schemas.microsoft.com/office/powerpoint/2010/main" val="19819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4" name="Title 3"/>
          <p:cNvSpPr>
            <a:spLocks noGrp="1"/>
          </p:cNvSpPr>
          <p:nvPr>
            <p:ph type="title"/>
          </p:nvPr>
        </p:nvSpPr>
        <p:spPr>
          <a:xfrm>
            <a:off x="495300" y="575576"/>
            <a:ext cx="11187112" cy="429028"/>
          </a:xfrm>
        </p:spPr>
        <p:txBody>
          <a:bodyPr/>
          <a:lstStyle/>
          <a:p>
            <a:r>
              <a:rPr lang="en-US"/>
              <a:t>Click to edit Master title style</a:t>
            </a:r>
          </a:p>
        </p:txBody>
      </p:sp>
      <p:sp>
        <p:nvSpPr>
          <p:cNvPr id="6" name="Content Placeholder 5"/>
          <p:cNvSpPr>
            <a:spLocks noGrp="1"/>
          </p:cNvSpPr>
          <p:nvPr>
            <p:ph sz="quarter" idx="12"/>
          </p:nvPr>
        </p:nvSpPr>
        <p:spPr>
          <a:xfrm>
            <a:off x="495300" y="1719072"/>
            <a:ext cx="11190732" cy="4681728"/>
          </a:xfrm>
        </p:spPr>
        <p:txBody>
          <a:bodyPr/>
          <a:lstStyle>
            <a:lvl5pP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95300" y="1132232"/>
            <a:ext cx="11187112"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Source Placeholder 3">
            <a:extLst>
              <a:ext uri="{FF2B5EF4-FFF2-40B4-BE49-F238E27FC236}">
                <a16:creationId xmlns:a16="http://schemas.microsoft.com/office/drawing/2014/main" id="{2E62B2B5-2C44-4E16-87B0-C8B0B8A7D6F9}"/>
              </a:ext>
            </a:extLst>
          </p:cNvPr>
          <p:cNvSpPr>
            <a:spLocks noGrp="1"/>
          </p:cNvSpPr>
          <p:nvPr>
            <p:ph type="body" sz="quarter" idx="10" hasCustomPrompt="1"/>
          </p:nvPr>
        </p:nvSpPr>
        <p:spPr>
          <a:xfrm>
            <a:off x="495299" y="6529940"/>
            <a:ext cx="10222389" cy="131703"/>
          </a:xfrm>
        </p:spPr>
        <p:txBody>
          <a:bodyPr wrap="square" anchor="b">
            <a:spAutoFit/>
          </a:bodyPr>
          <a:lstStyle>
            <a:lvl1pPr marL="0" indent="0" algn="l">
              <a:buNone/>
              <a:defRPr sz="800">
                <a:solidFill>
                  <a:schemeClr val="tx1">
                    <a:lumMod val="50000"/>
                    <a:lumOff val="50000"/>
                  </a:schemeClr>
                </a:solidFill>
              </a:defRPr>
            </a:lvl1pPr>
            <a:lvl2pPr marL="163703" indent="0">
              <a:buNone/>
              <a:defRPr/>
            </a:lvl2pPr>
            <a:lvl3pPr marL="347663" indent="0">
              <a:buNone/>
              <a:defRPr/>
            </a:lvl3pPr>
            <a:lvl4pPr marL="512064" indent="0">
              <a:buNone/>
              <a:defRPr/>
            </a:lvl4pPr>
            <a:lvl5pPr>
              <a:buNone/>
              <a:defRPr/>
            </a:lvl5pPr>
          </a:lstStyle>
          <a:p>
            <a:pPr lvl="0"/>
            <a:r>
              <a:rPr lang="en-US"/>
              <a:t>Edit source notes</a:t>
            </a:r>
          </a:p>
        </p:txBody>
      </p:sp>
    </p:spTree>
    <p:extLst>
      <p:ext uri="{BB962C8B-B14F-4D97-AF65-F5344CB8AC3E}">
        <p14:creationId xmlns:p14="http://schemas.microsoft.com/office/powerpoint/2010/main" val="351421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6"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126" eaLnBrk="1" fontAlgn="auto" latinLnBrk="0" hangingPunct="1">
                <a:lnSpc>
                  <a:spcPct val="100000"/>
                </a:lnSpc>
                <a:spcBef>
                  <a:spcPts val="0"/>
                </a:spcBef>
                <a:spcAft>
                  <a:spcPts val="0"/>
                </a:spcAft>
                <a:buClrTx/>
                <a:buSzTx/>
                <a:buFontTx/>
                <a:buNone/>
                <a:tabLst/>
                <a:defRPr/>
              </a:pPr>
              <a:endParaRPr kumimoji="0" lang="en-US" sz="1799"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799"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799">
                <a:solidFill>
                  <a:schemeClr val="bg1"/>
                </a:solidFill>
              </a:defRPr>
            </a:lvl1pPr>
            <a:lvl2pPr marL="0" indent="0">
              <a:lnSpc>
                <a:spcPct val="94000"/>
              </a:lnSpc>
              <a:spcAft>
                <a:spcPts val="1200"/>
              </a:spcAft>
              <a:buNone/>
              <a:defRPr sz="2399">
                <a:solidFill>
                  <a:schemeClr val="bg1"/>
                </a:solidFill>
              </a:defRPr>
            </a:lvl2pPr>
            <a:lvl3pPr marL="0" indent="0">
              <a:lnSpc>
                <a:spcPct val="95000"/>
              </a:lnSpc>
              <a:spcAft>
                <a:spcPts val="1200"/>
              </a:spcAft>
              <a:buNone/>
              <a:defRPr sz="2099">
                <a:solidFill>
                  <a:schemeClr val="bg1"/>
                </a:solidFill>
              </a:defRPr>
            </a:lvl3pPr>
            <a:lvl4pPr marL="0" indent="0">
              <a:lnSpc>
                <a:spcPct val="98000"/>
              </a:lnSpc>
              <a:spcAft>
                <a:spcPts val="900"/>
              </a:spcAft>
              <a:buNone/>
              <a:defRPr sz="1799">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2" name="TextBox 11"/>
          <p:cNvSpPr txBox="1"/>
          <p:nvPr userDrawn="1"/>
        </p:nvSpPr>
        <p:spPr>
          <a:xfrm>
            <a:off x="11571667"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126"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126"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1" y="1719074"/>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90" y="1088138"/>
            <a:ext cx="11188223" cy="265907"/>
          </a:xfrm>
          <a:prstGeom prst="rect">
            <a:avLst/>
          </a:prstGeom>
        </p:spPr>
        <p:txBody>
          <a:bodyPr>
            <a:spAutoFit/>
          </a:bodyPr>
          <a:lstStyle>
            <a:lvl1pPr marL="0" indent="0" algn="l">
              <a:lnSpc>
                <a:spcPct val="96000"/>
              </a:lnSpc>
              <a:spcBef>
                <a:spcPts val="900"/>
              </a:spcBef>
              <a:buNone/>
              <a:defRPr sz="1799">
                <a:solidFill>
                  <a:schemeClr val="tx1"/>
                </a:solidFill>
              </a:defRPr>
            </a:lvl1pPr>
            <a:lvl2pPr marL="457063" indent="0" algn="ctr">
              <a:buNone/>
              <a:defRPr sz="1999"/>
            </a:lvl2pPr>
            <a:lvl3pPr marL="914126" indent="0" algn="ctr">
              <a:buNone/>
              <a:defRPr sz="1799"/>
            </a:lvl3pPr>
            <a:lvl4pPr marL="1371189" indent="0" algn="ctr">
              <a:buNone/>
              <a:defRPr sz="1600"/>
            </a:lvl4pPr>
            <a:lvl5pPr marL="1828251" indent="0" algn="ctr">
              <a:buNone/>
              <a:defRPr sz="1600"/>
            </a:lvl5pPr>
            <a:lvl6pPr marL="2285314" indent="0" algn="ctr">
              <a:buNone/>
              <a:defRPr sz="1600"/>
            </a:lvl6pPr>
            <a:lvl7pPr marL="2742377" indent="0" algn="ctr">
              <a:buNone/>
              <a:defRPr sz="1600"/>
            </a:lvl7pPr>
            <a:lvl8pPr marL="3199440" indent="0" algn="ctr">
              <a:buNone/>
              <a:defRPr sz="1600"/>
            </a:lvl8pPr>
            <a:lvl9pPr marL="3656503" indent="0" algn="ctr">
              <a:buNone/>
              <a:defRPr sz="1600"/>
            </a:lvl9pPr>
          </a:lstStyle>
          <a:p>
            <a:r>
              <a:rPr lang="en-US"/>
              <a:t>Click to edit Master subtitle style</a:t>
            </a:r>
          </a:p>
        </p:txBody>
      </p:sp>
      <p:sp>
        <p:nvSpPr>
          <p:cNvPr id="14" name="TextBox 13">
            <a:extLst>
              <a:ext uri="{FF2B5EF4-FFF2-40B4-BE49-F238E27FC236}">
                <a16:creationId xmlns:a16="http://schemas.microsoft.com/office/drawing/2014/main" id="{AC559BB9-278E-F04B-8A75-E2D4B5264EC4}"/>
              </a:ext>
            </a:extLst>
          </p:cNvPr>
          <p:cNvSpPr txBox="1"/>
          <p:nvPr userDrawn="1"/>
        </p:nvSpPr>
        <p:spPr>
          <a:xfrm>
            <a:off x="6915909" y="5092689"/>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a:solidFill>
                  <a:schemeClr val="accent5">
                    <a:lumMod val="60000"/>
                    <a:lumOff val="40000"/>
                  </a:schemeClr>
                </a:solidFill>
              </a:rPr>
              <a:t>Confidential – Qualcomm Technologies, Inc. and/or its affiliated companies – May Contain Trade Secrets</a:t>
            </a:r>
          </a:p>
        </p:txBody>
      </p:sp>
      <p:sp>
        <p:nvSpPr>
          <p:cNvPr id="17" name="Footer Placeholder 2">
            <a:extLst>
              <a:ext uri="{FF2B5EF4-FFF2-40B4-BE49-F238E27FC236}">
                <a16:creationId xmlns:a16="http://schemas.microsoft.com/office/drawing/2014/main" id="{5C6CE7CA-0D02-1147-A27A-9A1DE7587B89}"/>
              </a:ext>
            </a:extLst>
          </p:cNvPr>
          <p:cNvSpPr>
            <a:spLocks noGrp="1"/>
          </p:cNvSpPr>
          <p:nvPr>
            <p:ph type="ftr" sz="quarter" idx="3"/>
          </p:nvPr>
        </p:nvSpPr>
        <p:spPr>
          <a:xfrm>
            <a:off x="495300" y="5090249"/>
            <a:ext cx="5954053" cy="118174"/>
          </a:xfrm>
          <a:prstGeom prst="rect">
            <a:avLst/>
          </a:prstGeom>
        </p:spPr>
        <p:txBody>
          <a:bodyPr vert="horz" wrap="square" lIns="0" tIns="0" rIns="0" bIns="0" rtlCol="0" anchor="b">
            <a:spAutoFit/>
          </a:bodyPr>
          <a:lstStyle>
            <a:lvl1pPr marL="0" algn="l" defTabSz="685594"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383326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Content Placeholder 5"/>
          <p:cNvSpPr>
            <a:spLocks noGrp="1"/>
          </p:cNvSpPr>
          <p:nvPr>
            <p:ph sz="quarter" idx="11"/>
          </p:nvPr>
        </p:nvSpPr>
        <p:spPr>
          <a:xfrm>
            <a:off x="285754" y="1189042"/>
            <a:ext cx="11662833" cy="5289549"/>
          </a:xfrm>
          <a:prstGeom prst="rect">
            <a:avLst/>
          </a:prstGeom>
        </p:spPr>
        <p:txBody>
          <a:bodyPr>
            <a:normAutofit/>
          </a:bodyPr>
          <a:lstStyle>
            <a:lvl1pPr>
              <a:defRPr sz="1600">
                <a:solidFill>
                  <a:schemeClr val="tx1">
                    <a:lumMod val="75000"/>
                    <a:lumOff val="25000"/>
                  </a:schemeClr>
                </a:solidFill>
              </a:defRPr>
            </a:lvl1pPr>
            <a:lvl2pPr>
              <a:defRPr sz="1400">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50605277"/>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with Subtitle and Content">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285752" y="936557"/>
            <a:ext cx="11652208" cy="414574"/>
          </a:xfrm>
          <a:prstGeom prst="rect">
            <a:avLst/>
          </a:prstGeom>
        </p:spPr>
        <p:txBody>
          <a:bodyPr lIns="0" tIns="0" rIns="0" bIns="0" anchor="b">
            <a:noAutofit/>
          </a:bodyPr>
          <a:lstStyle>
            <a:lvl1pPr>
              <a:buFontTx/>
              <a:buNone/>
              <a:defRPr sz="1800" b="0">
                <a:solidFill>
                  <a:srgbClr val="1E39AD"/>
                </a:solidFill>
              </a:defRPr>
            </a:lvl1pPr>
          </a:lstStyle>
          <a:p>
            <a:pPr lvl="0"/>
            <a:r>
              <a:rPr lang="en-US"/>
              <a:t>Click to edit Master text styles</a:t>
            </a:r>
          </a:p>
        </p:txBody>
      </p:sp>
      <p:sp>
        <p:nvSpPr>
          <p:cNvPr id="7" name="Content Placeholder 5"/>
          <p:cNvSpPr>
            <a:spLocks noGrp="1"/>
          </p:cNvSpPr>
          <p:nvPr>
            <p:ph sz="quarter" idx="11"/>
          </p:nvPr>
        </p:nvSpPr>
        <p:spPr>
          <a:xfrm>
            <a:off x="285754" y="1624084"/>
            <a:ext cx="11662833" cy="4854504"/>
          </a:xfrm>
          <a:prstGeom prst="rect">
            <a:avLst/>
          </a:prstGeom>
        </p:spPr>
        <p:txBody>
          <a:bodyPr>
            <a:normAutofit/>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2"/>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730802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789968151"/>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
        <p:nvSpPr>
          <p:cNvPr id="9" name="TextBox 8">
            <a:extLst>
              <a:ext uri="{FF2B5EF4-FFF2-40B4-BE49-F238E27FC236}">
                <a16:creationId xmlns:a16="http://schemas.microsoft.com/office/drawing/2014/main" id="{C9A6AF3D-73E4-49E3-8095-ED8C92DB0D35}"/>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ide-by-Side 30/7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42"/>
            <a:ext cx="38089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2"/>
          <p:cNvSpPr>
            <a:spLocks noGrp="1"/>
          </p:cNvSpPr>
          <p:nvPr>
            <p:ph idx="14"/>
          </p:nvPr>
        </p:nvSpPr>
        <p:spPr>
          <a:xfrm>
            <a:off x="4252586" y="1189038"/>
            <a:ext cx="7666380"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11888788"/>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ide-by-Side 50/5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3" y="1189039"/>
            <a:ext cx="5732219" cy="5289550"/>
          </a:xfrm>
          <a:prstGeom prst="rect">
            <a:avLst/>
          </a:prstGeom>
        </p:spPr>
        <p:txBody>
          <a:bodyPr>
            <a:normAutofit/>
          </a:bodyPr>
          <a:lstStyle>
            <a:lvl1pPr>
              <a:spcAft>
                <a:spcPts val="0"/>
              </a:spcAft>
              <a:defRPr sz="1500">
                <a:solidFill>
                  <a:schemeClr val="tx1">
                    <a:lumMod val="75000"/>
                    <a:lumOff val="25000"/>
                  </a:schemeClr>
                </a:solidFill>
              </a:defRPr>
            </a:lvl1pPr>
            <a:lvl2pPr>
              <a:spcBef>
                <a:spcPts val="300"/>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2"/>
          <p:cNvSpPr>
            <a:spLocks noGrp="1"/>
          </p:cNvSpPr>
          <p:nvPr>
            <p:ph idx="14"/>
          </p:nvPr>
        </p:nvSpPr>
        <p:spPr>
          <a:xfrm>
            <a:off x="6158589" y="1189042"/>
            <a:ext cx="5781531" cy="5289549"/>
          </a:xfrm>
          <a:prstGeom prst="rect">
            <a:avLst/>
          </a:prstGeom>
        </p:spPr>
        <p:txBody>
          <a:bodyPr>
            <a:normAutofit/>
          </a:bodyPr>
          <a:lstStyle>
            <a:lvl1pPr>
              <a:spcAft>
                <a:spcPts val="0"/>
              </a:spcAft>
              <a:defRPr sz="1500">
                <a:solidFill>
                  <a:schemeClr val="tx1">
                    <a:lumMod val="75000"/>
                    <a:lumOff val="25000"/>
                  </a:schemeClr>
                </a:solidFill>
              </a:defRPr>
            </a:lvl1pPr>
            <a:lvl2pPr>
              <a:spcBef>
                <a:spcPts val="225"/>
              </a:spcBef>
              <a:spcAft>
                <a:spcPts val="0"/>
              </a:spcAft>
              <a:defRPr sz="1200">
                <a:solidFill>
                  <a:schemeClr val="tx1">
                    <a:lumMod val="75000"/>
                    <a:lumOff val="25000"/>
                  </a:schemeClr>
                </a:solidFill>
              </a:defRPr>
            </a:lvl2pPr>
            <a:lvl3pPr>
              <a:spcBef>
                <a:spcPts val="225"/>
              </a:spcBef>
              <a:spcAft>
                <a:spcPts val="0"/>
              </a:spcAft>
              <a:defRPr sz="1050">
                <a:solidFill>
                  <a:schemeClr val="tx1">
                    <a:lumMod val="75000"/>
                    <a:lumOff val="25000"/>
                  </a:schemeClr>
                </a:solidFill>
              </a:defRPr>
            </a:lvl3pPr>
            <a:lvl4pPr>
              <a:spcBef>
                <a:spcPts val="225"/>
              </a:spcBef>
              <a:spcAft>
                <a:spcPts val="0"/>
              </a:spcAft>
              <a:defRPr sz="900">
                <a:solidFill>
                  <a:schemeClr val="tx1">
                    <a:lumMod val="75000"/>
                    <a:lumOff val="25000"/>
                  </a:schemeClr>
                </a:solidFill>
              </a:defRPr>
            </a:lvl4pPr>
            <a:lvl5pPr>
              <a:spcBef>
                <a:spcPts val="225"/>
              </a:spcBef>
              <a:spcAft>
                <a:spcPts val="0"/>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35561284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ide-by-Side 70/30">
    <p:spTree>
      <p:nvGrpSpPr>
        <p:cNvPr id="1" name=""/>
        <p:cNvGrpSpPr/>
        <p:nvPr/>
      </p:nvGrpSpPr>
      <p:grpSpPr>
        <a:xfrm>
          <a:off x="0" y="0"/>
          <a:ext cx="0" cy="0"/>
          <a:chOff x="0" y="0"/>
          <a:chExt cx="0" cy="0"/>
        </a:xfrm>
      </p:grpSpPr>
      <p:sp>
        <p:nvSpPr>
          <p:cNvPr id="3" name="Content Placeholder 2"/>
          <p:cNvSpPr>
            <a:spLocks noGrp="1"/>
          </p:cNvSpPr>
          <p:nvPr>
            <p:ph idx="1"/>
          </p:nvPr>
        </p:nvSpPr>
        <p:spPr>
          <a:xfrm>
            <a:off x="285752" y="1189038"/>
            <a:ext cx="8092592"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2"/>
          <p:cNvSpPr>
            <a:spLocks noGrp="1"/>
          </p:cNvSpPr>
          <p:nvPr>
            <p:ph idx="14"/>
          </p:nvPr>
        </p:nvSpPr>
        <p:spPr>
          <a:xfrm>
            <a:off x="8514437" y="1189038"/>
            <a:ext cx="3425680" cy="5289550"/>
          </a:xfrm>
          <a:prstGeom prst="rect">
            <a:avLst/>
          </a:prstGeom>
        </p:spPr>
        <p:txBody>
          <a:bodyPr>
            <a:normAutofit/>
          </a:bodyPr>
          <a:lstStyle>
            <a:lvl1pPr>
              <a:spcAft>
                <a:spcPts val="225"/>
              </a:spcAft>
              <a:defRPr sz="1500">
                <a:solidFill>
                  <a:schemeClr val="tx1">
                    <a:lumMod val="75000"/>
                    <a:lumOff val="25000"/>
                  </a:schemeClr>
                </a:solidFill>
              </a:defRPr>
            </a:lvl1pPr>
            <a:lvl2pPr>
              <a:spcBef>
                <a:spcPts val="0"/>
              </a:spcBef>
              <a:spcAft>
                <a:spcPts val="225"/>
              </a:spcAft>
              <a:defRPr sz="1200">
                <a:solidFill>
                  <a:schemeClr val="tx1">
                    <a:lumMod val="75000"/>
                    <a:lumOff val="25000"/>
                  </a:schemeClr>
                </a:solidFill>
              </a:defRPr>
            </a:lvl2pPr>
            <a:lvl3pPr>
              <a:spcBef>
                <a:spcPts val="0"/>
              </a:spcBef>
              <a:spcAft>
                <a:spcPts val="113"/>
              </a:spcAft>
              <a:defRPr sz="1050">
                <a:solidFill>
                  <a:schemeClr val="tx1">
                    <a:lumMod val="75000"/>
                    <a:lumOff val="25000"/>
                  </a:schemeClr>
                </a:solidFill>
              </a:defRPr>
            </a:lvl3pPr>
            <a:lvl4pPr>
              <a:spcBef>
                <a:spcPts val="0"/>
              </a:spcBef>
              <a:spcAft>
                <a:spcPts val="113"/>
              </a:spcAft>
              <a:defRPr sz="900">
                <a:solidFill>
                  <a:schemeClr val="tx1">
                    <a:lumMod val="75000"/>
                    <a:lumOff val="25000"/>
                  </a:schemeClr>
                </a:solidFill>
              </a:defRPr>
            </a:lvl4pPr>
            <a:lvl5pPr>
              <a:spcBef>
                <a:spcPts val="0"/>
              </a:spcBef>
              <a:spcAft>
                <a:spcPts val="113"/>
              </a:spcAft>
              <a:defRPr sz="825">
                <a:solidFill>
                  <a:schemeClr val="tx1">
                    <a:lumMod val="75000"/>
                    <a:lumOff val="2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19613502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Stacked 30/7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1468472"/>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285752" y="2743205"/>
            <a:ext cx="11654365" cy="3735405"/>
          </a:xfrm>
          <a:prstGeom prst="rect">
            <a:avLst/>
          </a:prstGeom>
        </p:spPr>
        <p:txBody>
          <a:bodyPr>
            <a:normAutofit/>
          </a:bodyPr>
          <a:lstStyle>
            <a:lvl1pPr marL="257175" indent="-257175">
              <a:buSzPct val="100000"/>
              <a:buFont typeface="Arial" panose="020B0604020202020204" pitchFamily="34" charset="0"/>
              <a:buChar char="•"/>
              <a:defRPr>
                <a:solidFill>
                  <a:schemeClr val="tx1">
                    <a:lumMod val="65000"/>
                    <a:lumOff val="35000"/>
                  </a:schemeClr>
                </a:solidFill>
              </a:defRPr>
            </a:lvl1pPr>
            <a:lvl2pPr>
              <a:defRPr>
                <a:solidFill>
                  <a:schemeClr val="tx1">
                    <a:lumMod val="65000"/>
                    <a:lumOff val="35000"/>
                  </a:schemeClr>
                </a:solidFill>
              </a:defRPr>
            </a:lvl2pPr>
            <a:lvl3pPr>
              <a:defRPr>
                <a:solidFill>
                  <a:schemeClr val="tx1">
                    <a:lumMod val="65000"/>
                    <a:lumOff val="35000"/>
                  </a:schemeClr>
                </a:solidFill>
              </a:defRPr>
            </a:lvl3pPr>
            <a:lvl4pPr>
              <a:defRPr>
                <a:solidFill>
                  <a:schemeClr val="tx1">
                    <a:lumMod val="65000"/>
                    <a:lumOff val="35000"/>
                  </a:schemeClr>
                </a:solidFill>
              </a:defRPr>
            </a:lvl4pPr>
            <a:lvl5pPr>
              <a:defRPr>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7684211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tacked 50/5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85752" y="1189040"/>
            <a:ext cx="11654365" cy="262551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285752" y="3815484"/>
            <a:ext cx="11654365" cy="2663113"/>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4"/>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83008699"/>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tacked 70/30">
    <p:spTree>
      <p:nvGrpSpPr>
        <p:cNvPr id="1" name=""/>
        <p:cNvGrpSpPr/>
        <p:nvPr/>
      </p:nvGrpSpPr>
      <p:grpSpPr>
        <a:xfrm>
          <a:off x="0" y="0"/>
          <a:ext cx="0" cy="0"/>
          <a:chOff x="0" y="0"/>
          <a:chExt cx="0" cy="0"/>
        </a:xfrm>
      </p:grpSpPr>
      <p:sp>
        <p:nvSpPr>
          <p:cNvPr id="11" name="Content Placeholder 10"/>
          <p:cNvSpPr>
            <a:spLocks noGrp="1"/>
          </p:cNvSpPr>
          <p:nvPr>
            <p:ph sz="quarter" idx="11"/>
          </p:nvPr>
        </p:nvSpPr>
        <p:spPr>
          <a:xfrm>
            <a:off x="292100" y="1189038"/>
            <a:ext cx="11654365" cy="3519440"/>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12"/>
          <p:cNvSpPr>
            <a:spLocks noGrp="1"/>
          </p:cNvSpPr>
          <p:nvPr>
            <p:ph sz="quarter" idx="12"/>
          </p:nvPr>
        </p:nvSpPr>
        <p:spPr>
          <a:xfrm>
            <a:off x="285792" y="4790364"/>
            <a:ext cx="11654367" cy="1688242"/>
          </a:xfrm>
          <a:prstGeom prst="rect">
            <a:avLst/>
          </a:prstGeom>
        </p:spPr>
        <p:txBody>
          <a:bodyPr>
            <a:normAutofit/>
          </a:bodyPr>
          <a:lstStyle>
            <a:lvl1pPr marL="257175" indent="-257175">
              <a:buSzPct val="100000"/>
              <a:buFont typeface="Arial" panose="020B0604020202020204" pitchFamily="34" charset="0"/>
              <a:buChar cha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77238576"/>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5" name="Content Placeholder 2"/>
          <p:cNvSpPr>
            <a:spLocks noGrp="1"/>
          </p:cNvSpPr>
          <p:nvPr>
            <p:ph idx="11"/>
          </p:nvPr>
        </p:nvSpPr>
        <p:spPr>
          <a:xfrm>
            <a:off x="285774" y="1610441"/>
            <a:ext cx="5692375" cy="4868169"/>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2"/>
          <p:cNvSpPr>
            <a:spLocks noGrp="1"/>
          </p:cNvSpPr>
          <p:nvPr>
            <p:ph idx="12"/>
          </p:nvPr>
        </p:nvSpPr>
        <p:spPr>
          <a:xfrm>
            <a:off x="6250678" y="1596791"/>
            <a:ext cx="5689465" cy="4881817"/>
          </a:xfrm>
          <a:prstGeom prst="rect">
            <a:avLst/>
          </a:prstGeom>
        </p:spPr>
        <p:txBody>
          <a:bodyPr>
            <a:normAutofit/>
          </a:bodyPr>
          <a:lstStyle>
            <a:lvl1pPr>
              <a:spcAft>
                <a:spcPts val="225"/>
              </a:spcAft>
              <a:defRPr sz="1500">
                <a:solidFill>
                  <a:schemeClr val="tx1">
                    <a:lumMod val="65000"/>
                    <a:lumOff val="35000"/>
                  </a:schemeClr>
                </a:solidFill>
              </a:defRPr>
            </a:lvl1pPr>
            <a:lvl2pPr>
              <a:spcBef>
                <a:spcPts val="0"/>
              </a:spcBef>
              <a:spcAft>
                <a:spcPts val="225"/>
              </a:spcAft>
              <a:defRPr sz="1200">
                <a:solidFill>
                  <a:schemeClr val="tx1">
                    <a:lumMod val="65000"/>
                    <a:lumOff val="35000"/>
                  </a:schemeClr>
                </a:solidFill>
              </a:defRPr>
            </a:lvl2pPr>
            <a:lvl3pPr>
              <a:spcBef>
                <a:spcPts val="0"/>
              </a:spcBef>
              <a:spcAft>
                <a:spcPts val="113"/>
              </a:spcAft>
              <a:defRPr sz="1050">
                <a:solidFill>
                  <a:schemeClr val="tx1">
                    <a:lumMod val="65000"/>
                    <a:lumOff val="35000"/>
                  </a:schemeClr>
                </a:solidFill>
              </a:defRPr>
            </a:lvl3pPr>
            <a:lvl4pPr>
              <a:spcBef>
                <a:spcPts val="0"/>
              </a:spcBef>
              <a:spcAft>
                <a:spcPts val="113"/>
              </a:spcAft>
              <a:defRPr sz="900">
                <a:solidFill>
                  <a:schemeClr val="tx1">
                    <a:lumMod val="65000"/>
                    <a:lumOff val="35000"/>
                  </a:schemeClr>
                </a:solidFill>
              </a:defRPr>
            </a:lvl4pPr>
            <a:lvl5pPr>
              <a:spcBef>
                <a:spcPts val="0"/>
              </a:spcBef>
              <a:spcAft>
                <a:spcPts val="113"/>
              </a:spcAft>
              <a:defRPr sz="825">
                <a:solidFill>
                  <a:schemeClr val="tx1">
                    <a:lumMod val="65000"/>
                    <a:lumOff val="35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p:cNvSpPr>
            <a:spLocks noGrp="1"/>
          </p:cNvSpPr>
          <p:nvPr>
            <p:ph type="body" sz="quarter" idx="13"/>
          </p:nvPr>
        </p:nvSpPr>
        <p:spPr>
          <a:xfrm>
            <a:off x="292104" y="1189038"/>
            <a:ext cx="5692377" cy="378664"/>
          </a:xfrm>
          <a:prstGeom prst="rect">
            <a:avLst/>
          </a:prstGeom>
        </p:spPr>
        <p:txBody>
          <a:bodyPr anchor="ctr" anchorCtr="0">
            <a:normAutofit/>
          </a:bodyPr>
          <a:lstStyle>
            <a:lvl1pPr marL="0" indent="0">
              <a:buFontTx/>
              <a:buNone/>
              <a:defRPr sz="1500" b="0">
                <a:solidFill>
                  <a:srgbClr val="1E39AD"/>
                </a:solidFill>
              </a:defRPr>
            </a:lvl1pPr>
          </a:lstStyle>
          <a:p>
            <a:pPr lvl="0"/>
            <a:r>
              <a:rPr lang="en-US"/>
              <a:t>Click to edit Master text styles</a:t>
            </a:r>
          </a:p>
        </p:txBody>
      </p:sp>
      <p:sp>
        <p:nvSpPr>
          <p:cNvPr id="9" name="Text Placeholder 7"/>
          <p:cNvSpPr>
            <a:spLocks noGrp="1"/>
          </p:cNvSpPr>
          <p:nvPr>
            <p:ph type="body" sz="quarter" idx="14"/>
          </p:nvPr>
        </p:nvSpPr>
        <p:spPr>
          <a:xfrm>
            <a:off x="6250555" y="1189038"/>
            <a:ext cx="5685332" cy="373060"/>
          </a:xfrm>
          <a:prstGeom prst="rect">
            <a:avLst/>
          </a:prstGeom>
        </p:spPr>
        <p:txBody>
          <a:bodyPr anchor="ctr" anchorCtr="0">
            <a:normAutofit/>
          </a:bodyPr>
          <a:lstStyle>
            <a:lvl1pPr marL="0" indent="0">
              <a:buFontTx/>
              <a:buNone/>
              <a:defRPr sz="1500" b="0">
                <a:solidFill>
                  <a:srgbClr val="1E39AD"/>
                </a:solidFill>
              </a:defRPr>
            </a:lvl1pPr>
          </a:lstStyle>
          <a:p>
            <a:pPr lvl="0"/>
            <a:r>
              <a:rPr lang="en-US"/>
              <a:t>Click to edit Master text styles</a:t>
            </a:r>
          </a:p>
        </p:txBody>
      </p:sp>
      <p:sp>
        <p:nvSpPr>
          <p:cNvPr id="7" name="Title 5"/>
          <p:cNvSpPr>
            <a:spLocks noGrp="1"/>
          </p:cNvSpPr>
          <p:nvPr>
            <p:ph type="title"/>
          </p:nvPr>
        </p:nvSpPr>
        <p:spPr>
          <a:xfrm>
            <a:off x="285752" y="383649"/>
            <a:ext cx="11654365" cy="694529"/>
          </a:xfrm>
        </p:spPr>
        <p:txBody>
          <a:bodyPr/>
          <a:lstStyle/>
          <a:p>
            <a:r>
              <a:rPr lang="en-US"/>
              <a:t>Click to edit Master title style</a:t>
            </a:r>
          </a:p>
        </p:txBody>
      </p:sp>
    </p:spTree>
    <p:extLst>
      <p:ext uri="{BB962C8B-B14F-4D97-AF65-F5344CB8AC3E}">
        <p14:creationId xmlns:p14="http://schemas.microsoft.com/office/powerpoint/2010/main" val="429348794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sp>
        <p:nvSpPr>
          <p:cNvPr id="6" name="TextBox 5" descr="MstrSldCR_LegalLegendsTextbox"/>
          <p:cNvSpPr txBox="1"/>
          <p:nvPr userDrawn="1"/>
        </p:nvSpPr>
        <p:spPr>
          <a:xfrm>
            <a:off x="602675" y="484497"/>
            <a:ext cx="10972800" cy="5792478"/>
          </a:xfrm>
          <a:prstGeom prst="rect">
            <a:avLst/>
          </a:prstGeom>
          <a:noFill/>
        </p:spPr>
        <p:txBody>
          <a:bodyPr wrap="square" lIns="0" tIns="0" rIns="0" bIns="0" rtlCol="0" anchor="b">
            <a:noAutofit/>
          </a:bodyPr>
          <a:lstStyle/>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Qualcomm is a trademark of Qualcomm Incorporated, registered in the United States and other countries. Other product and brand names may be trademarks or registered trademarks of their respective owners. </a:t>
            </a:r>
          </a:p>
          <a:p>
            <a:pPr marL="0" marR="0" lvl="0" indent="0" algn="l"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This technical data may be subject to U.S. and international export, re-export, or transfer (“export”) laws. Diversion contrary to U.S. and international law is strictly prohibited.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Qualcomm Incorporated</a:t>
            </a:r>
            <a:br>
              <a:rPr lang="en-US" sz="675" b="0" u="none">
                <a:solidFill>
                  <a:srgbClr val="565656"/>
                </a:solidFill>
              </a:rPr>
            </a:br>
            <a:r>
              <a:rPr lang="en-US" sz="675" b="0" u="none">
                <a:solidFill>
                  <a:srgbClr val="565656"/>
                </a:solidFill>
              </a:rPr>
              <a:t>5775 Morehouse Drive</a:t>
            </a:r>
            <a:br>
              <a:rPr lang="en-US" sz="675" b="0" u="none">
                <a:solidFill>
                  <a:srgbClr val="565656"/>
                </a:solidFill>
              </a:rPr>
            </a:br>
            <a:r>
              <a:rPr lang="en-US" sz="675" b="0" u="none">
                <a:solidFill>
                  <a:srgbClr val="565656"/>
                </a:solidFill>
              </a:rPr>
              <a:t>San Diego, CA 92121</a:t>
            </a:r>
            <a:br>
              <a:rPr lang="en-US" sz="675" b="0" u="none">
                <a:solidFill>
                  <a:srgbClr val="565656"/>
                </a:solidFill>
              </a:rPr>
            </a:br>
            <a:r>
              <a:rPr lang="en-US" sz="675" b="0" u="none">
                <a:solidFill>
                  <a:srgbClr val="565656"/>
                </a:solidFill>
              </a:rPr>
              <a:t>U.S.A.</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2018 Qualcomm Technologies, Inc. and/or its affiliated companies. All rights reserved.</a:t>
            </a:r>
          </a:p>
          <a:p>
            <a:pPr marL="0" marR="0" lvl="0" indent="0" algn="ctr" defTabSz="764381" rtl="0" eaLnBrk="0" fontAlgn="base" latinLnBrk="0" hangingPunct="0">
              <a:lnSpc>
                <a:spcPct val="100000"/>
              </a:lnSpc>
              <a:spcBef>
                <a:spcPts val="0"/>
              </a:spcBef>
              <a:spcAft>
                <a:spcPts val="450"/>
              </a:spcAft>
              <a:buClrTx/>
              <a:buSzTx/>
              <a:buFontTx/>
              <a:buNone/>
              <a:tabLst/>
              <a:defRPr/>
            </a:pPr>
            <a:r>
              <a:rPr lang="en-US" sz="675" b="0" u="none">
                <a:solidFill>
                  <a:srgbClr val="565656"/>
                </a:solidFill>
              </a:rPr>
              <a:t>     </a:t>
            </a:r>
          </a:p>
        </p:txBody>
      </p:sp>
    </p:spTree>
    <p:extLst>
      <p:ext uri="{BB962C8B-B14F-4D97-AF65-F5344CB8AC3E}">
        <p14:creationId xmlns:p14="http://schemas.microsoft.com/office/powerpoint/2010/main" val="2563445583"/>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Revision History">
    <p:spTree>
      <p:nvGrpSpPr>
        <p:cNvPr id="1" name=""/>
        <p:cNvGrpSpPr/>
        <p:nvPr/>
      </p:nvGrpSpPr>
      <p:grpSpPr>
        <a:xfrm>
          <a:off x="0" y="0"/>
          <a:ext cx="0" cy="0"/>
          <a:chOff x="0" y="0"/>
          <a:chExt cx="0" cy="0"/>
        </a:xfrm>
      </p:grpSpPr>
      <p:sp>
        <p:nvSpPr>
          <p:cNvPr id="3" name="Table Placeholder 2"/>
          <p:cNvSpPr>
            <a:spLocks noGrp="1"/>
          </p:cNvSpPr>
          <p:nvPr>
            <p:ph type="tbl" sz="quarter" idx="10"/>
          </p:nvPr>
        </p:nvSpPr>
        <p:spPr>
          <a:xfrm>
            <a:off x="285792" y="1282715"/>
            <a:ext cx="11654367" cy="508000"/>
          </a:xfrm>
          <a:prstGeom prst="rect">
            <a:avLst/>
          </a:prstGeom>
        </p:spPr>
        <p:txBody>
          <a:bodyPr/>
          <a:lstStyle/>
          <a:p>
            <a:r>
              <a:rPr lang="en-US"/>
              <a:t>Click icon to add table</a:t>
            </a:r>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210891672"/>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19" name="Rectangle 18"/>
          <p:cNvSpPr/>
          <p:nvPr userDrawn="1"/>
        </p:nvSpPr>
        <p:spPr>
          <a:xfrm>
            <a:off x="695032" y="0"/>
            <a:ext cx="4321853"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685800" rtl="0" eaLnBrk="1" latinLnBrk="0" hangingPunct="1"/>
            <a:endParaRPr lang="en-US" sz="1350" kern="1200">
              <a:solidFill>
                <a:schemeClr val="lt1"/>
              </a:solidFill>
              <a:latin typeface="+mn-lt"/>
              <a:ea typeface="+mn-ea"/>
              <a:cs typeface="+mn-cs"/>
            </a:endParaRPr>
          </a:p>
        </p:txBody>
      </p:sp>
      <p:sp>
        <p:nvSpPr>
          <p:cNvPr id="3" name="Subtitle 2"/>
          <p:cNvSpPr>
            <a:spLocks noGrp="1"/>
          </p:cNvSpPr>
          <p:nvPr userDrawn="1">
            <p:ph type="subTitle" idx="1" hasCustomPrompt="1"/>
          </p:nvPr>
        </p:nvSpPr>
        <p:spPr>
          <a:xfrm>
            <a:off x="695033" y="1189041"/>
            <a:ext cx="11242927" cy="5283745"/>
          </a:xfrm>
          <a:prstGeom prst="rect">
            <a:avLst/>
          </a:prstGeom>
        </p:spPr>
        <p:txBody>
          <a:bodyPr lIns="0" tIns="0" rIns="0" bIns="0" numCol="1" spcCol="457200">
            <a:normAutofit/>
          </a:bodyPr>
          <a:lstStyle>
            <a:lvl1pPr marL="128588" indent="-128588" algn="l">
              <a:buNone/>
              <a:tabLst>
                <a:tab pos="7775575" algn="r"/>
              </a:tabLst>
              <a:defRPr sz="1200" baseline="0">
                <a:solidFill>
                  <a:schemeClr val="tx1">
                    <a:lumMod val="65000"/>
                    <a:lumOff val="35000"/>
                  </a:schemeClr>
                </a:solidFill>
                <a:latin typeface="Arial" pitchFamily="34" charset="0"/>
                <a:cs typeface="Arial" pitchFamily="34" charset="0"/>
              </a:defRPr>
            </a:lvl1pPr>
            <a:lvl2pPr marL="342900" indent="-128588" algn="l">
              <a:buNone/>
              <a:tabLst>
                <a:tab pos="7775575" algn="r"/>
              </a:tabLst>
              <a:defRPr sz="1050" baseline="0">
                <a:solidFill>
                  <a:schemeClr val="tx1">
                    <a:lumMod val="65000"/>
                    <a:lumOff val="35000"/>
                  </a:schemeClr>
                </a:solidFill>
                <a:latin typeface="Arial" pitchFamily="34" charset="0"/>
                <a:cs typeface="Arial" pitchFamily="34" charset="0"/>
              </a:defRPr>
            </a:lvl2pPr>
            <a:lvl3pPr marL="601266" indent="-173831" algn="l">
              <a:buNone/>
              <a:tabLst>
                <a:tab pos="7775575" algn="r"/>
              </a:tabLst>
              <a:defRPr lang="en-US" sz="788" kern="1200" baseline="0" dirty="0" smtClean="0">
                <a:solidFill>
                  <a:schemeClr val="tx1">
                    <a:lumMod val="65000"/>
                    <a:lumOff val="35000"/>
                  </a:schemeClr>
                </a:solidFill>
                <a:latin typeface="Arial" pitchFamily="34" charset="0"/>
                <a:ea typeface="+mn-ea"/>
                <a:cs typeface="Arial" pitchFamily="34" charset="0"/>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“Update all” on the ribbon to automatically generate a list slide titles with hyperlinked slide numbers. </a:t>
            </a:r>
          </a:p>
          <a:p>
            <a:pPr lvl="1"/>
            <a:r>
              <a:rPr lang="en-US"/>
              <a:t>Second level</a:t>
            </a:r>
          </a:p>
          <a:p>
            <a:pPr lvl="2"/>
            <a:r>
              <a:rPr lang="en-US"/>
              <a:t>Third level</a:t>
            </a:r>
          </a:p>
        </p:txBody>
      </p:sp>
      <p:sp>
        <p:nvSpPr>
          <p:cNvPr id="5" name="TextBox 4"/>
          <p:cNvSpPr txBox="1"/>
          <p:nvPr userDrawn="1"/>
        </p:nvSpPr>
        <p:spPr>
          <a:xfrm>
            <a:off x="285754" y="519349"/>
            <a:ext cx="1062791" cy="369332"/>
          </a:xfrm>
          <a:prstGeom prst="rect">
            <a:avLst/>
          </a:prstGeom>
          <a:noFill/>
        </p:spPr>
        <p:txBody>
          <a:bodyPr wrap="none" lIns="0" tIns="0" rIns="0" bIns="0" rtlCol="0">
            <a:spAutoFit/>
          </a:bodyPr>
          <a:lstStyle/>
          <a:p>
            <a:r>
              <a:rPr lang="en-US" sz="2400" b="0" kern="1200">
                <a:solidFill>
                  <a:schemeClr val="tx1">
                    <a:lumMod val="65000"/>
                    <a:lumOff val="35000"/>
                  </a:schemeClr>
                </a:solidFill>
                <a:latin typeface="Arial" pitchFamily="34" charset="0"/>
                <a:ea typeface="+mj-ea"/>
                <a:cs typeface="Arial" pitchFamily="34" charset="0"/>
              </a:rPr>
              <a:t>Agenda</a:t>
            </a:r>
          </a:p>
        </p:txBody>
      </p:sp>
    </p:spTree>
    <p:extLst>
      <p:ext uri="{BB962C8B-B14F-4D97-AF65-F5344CB8AC3E}">
        <p14:creationId xmlns:p14="http://schemas.microsoft.com/office/powerpoint/2010/main" val="2822166100"/>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2">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 lvl="3">
            <p:tnLst>
              <p:par>
                <p:cTn presetID="10"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childTnLst>
                </p:cTn>
              </p:par>
            </p:tnLst>
          </p:tmpl>
        </p:tmplLst>
      </p:bldP>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a:p>
        </p:txBody>
      </p:sp>
      <p:sp>
        <p:nvSpPr>
          <p:cNvPr id="15" name="TextBox 14">
            <a:extLst>
              <a:ext uri="{FF2B5EF4-FFF2-40B4-BE49-F238E27FC236}">
                <a16:creationId xmlns:a16="http://schemas.microsoft.com/office/drawing/2014/main" id="{9F671E1F-B661-4B6E-83C2-8DDC2A17AAEC}"/>
              </a:ext>
            </a:extLst>
          </p:cNvPr>
          <p:cNvSpPr txBox="1"/>
          <p:nvPr userDrawn="1"/>
        </p:nvSpPr>
        <p:spPr>
          <a:xfrm>
            <a:off x="7185132" y="6530655"/>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8893005"/>
      </p:ext>
    </p:extLst>
  </p:cSld>
  <p:clrMapOvr>
    <a:masterClrMapping/>
  </p:clrMapOvr>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6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a:solidFill>
                  <a:schemeClr val="bg1"/>
                </a:solidFill>
                <a:latin typeface="+mj-lt"/>
              </a:rPr>
              <a:t>IP</a:t>
            </a:r>
            <a:r>
              <a:rPr lang="en-US" sz="1200">
                <a:solidFill>
                  <a:schemeClr val="bg1"/>
                </a:solidFill>
                <a:latin typeface="Qualcomm Office Light" panose="020B0303030202060203" pitchFamily="34" charset="0"/>
              </a:rPr>
              <a:t>|</a:t>
            </a:r>
            <a:r>
              <a:rPr lang="en-US" sz="120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a:solidFill>
                  <a:schemeClr val="bg1">
                    <a:lumMod val="75000"/>
                  </a:schemeClr>
                </a:solidFill>
                <a:latin typeface="+mn-lt"/>
                <a:ea typeface="+mn-ea"/>
                <a:cs typeface="+mn-cs"/>
              </a:rPr>
              <a:t>Confidential and Proprietary- Qualcomm  Incorporated/Attorney Client Privileged., Attorney Work Product</a:t>
            </a:r>
          </a:p>
        </p:txBody>
      </p:sp>
      <p:sp>
        <p:nvSpPr>
          <p:cNvPr id="10" name="TextBox 9">
            <a:extLst>
              <a:ext uri="{FF2B5EF4-FFF2-40B4-BE49-F238E27FC236}">
                <a16:creationId xmlns:a16="http://schemas.microsoft.com/office/drawing/2014/main" id="{AC0E27D7-08DA-475C-B827-933C52943837}"/>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a:solidFill>
                  <a:schemeClr val="bg1">
                    <a:lumMod val="75000"/>
                  </a:schemeClr>
                </a:solidFill>
              </a:rPr>
              <a:t>--Restricted Distribution-</a:t>
            </a:r>
            <a:r>
              <a:rPr lang="en-US" sz="1800" baseline="0">
                <a:solidFill>
                  <a:schemeClr val="bg1">
                    <a:lumMod val="75000"/>
                  </a:schemeClr>
                </a:solidFill>
              </a:rPr>
              <a:t>-</a:t>
            </a:r>
            <a:endParaRPr lang="en-US" sz="1800">
              <a:solidFill>
                <a:schemeClr val="bg1">
                  <a:lumMod val="75000"/>
                </a:schemeClr>
              </a:solidFill>
            </a:endParaRPr>
          </a:p>
        </p:txBody>
      </p:sp>
    </p:spTree>
    <p:extLst>
      <p:ext uri="{BB962C8B-B14F-4D97-AF65-F5344CB8AC3E}">
        <p14:creationId xmlns:p14="http://schemas.microsoft.com/office/powerpoint/2010/main" val="2327100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7_title slide with no content">
    <p:spTree>
      <p:nvGrpSpPr>
        <p:cNvPr id="1" name=""/>
        <p:cNvGrpSpPr/>
        <p:nvPr/>
      </p:nvGrpSpPr>
      <p:grpSpPr>
        <a:xfrm>
          <a:off x="0" y="0"/>
          <a:ext cx="0" cy="0"/>
          <a:chOff x="0" y="0"/>
          <a:chExt cx="0" cy="0"/>
        </a:xfrm>
      </p:grpSpPr>
      <p:cxnSp>
        <p:nvCxnSpPr>
          <p:cNvPr id="13" name="Straight Connector 12"/>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9" name="Text Placeholder 2"/>
          <p:cNvSpPr>
            <a:spLocks noGrp="1"/>
          </p:cNvSpPr>
          <p:nvPr>
            <p:ph type="body" idx="13"/>
          </p:nvPr>
        </p:nvSpPr>
        <p:spPr>
          <a:xfrm>
            <a:off x="283538" y="1426465"/>
            <a:ext cx="11432977" cy="350865"/>
          </a:xfrm>
        </p:spPr>
        <p:txBody>
          <a:bodyPr tIns="0" bIns="0" anchor="t"/>
          <a:lstStyle>
            <a:lvl1pPr marL="0" indent="0">
              <a:buNone/>
              <a:defRPr sz="2400" b="0">
                <a:solidFill>
                  <a:schemeClr val="bg2"/>
                </a:solidFill>
                <a:latin typeface="Qualcomm Office Regular"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Oval 10"/>
          <p:cNvSpPr>
            <a:spLocks noChangeAspect="1"/>
          </p:cNvSpPr>
          <p:nvPr userDrawn="1"/>
        </p:nvSpPr>
        <p:spPr bwMode="auto">
          <a:xfrm>
            <a:off x="98626" y="6382435"/>
            <a:ext cx="365855" cy="365760"/>
          </a:xfrm>
          <a:prstGeom prst="ellipse">
            <a:avLst/>
          </a:prstGeom>
          <a:solidFill>
            <a:schemeClr val="bg1">
              <a:lumMod val="75000"/>
            </a:schemeClr>
          </a:solidFill>
          <a:ln w="19050">
            <a:noFill/>
          </a:ln>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en-US" sz="1400">
              <a:solidFill>
                <a:srgbClr val="008D95"/>
              </a:solidFill>
              <a:latin typeface="+mj-lt"/>
            </a:endParaRPr>
          </a:p>
        </p:txBody>
      </p:sp>
      <p:sp>
        <p:nvSpPr>
          <p:cNvPr id="12" name="TextBox 11"/>
          <p:cNvSpPr txBox="1"/>
          <p:nvPr userDrawn="1"/>
        </p:nvSpPr>
        <p:spPr>
          <a:xfrm>
            <a:off x="133238" y="6482217"/>
            <a:ext cx="296632" cy="166199"/>
          </a:xfrm>
          <a:prstGeom prst="rect">
            <a:avLst/>
          </a:prstGeom>
          <a:noFill/>
          <a:ln>
            <a:noFill/>
          </a:ln>
        </p:spPr>
        <p:txBody>
          <a:bodyPr wrap="none" lIns="0" tIns="0" rIns="0" bIns="0" rtlCol="0">
            <a:spAutoFit/>
          </a:bodyPr>
          <a:lstStyle/>
          <a:p>
            <a:pPr algn="ctr">
              <a:lnSpc>
                <a:spcPct val="90000"/>
              </a:lnSpc>
              <a:spcAft>
                <a:spcPts val="300"/>
              </a:spcAft>
            </a:pPr>
            <a:r>
              <a:rPr lang="en-US" sz="1200">
                <a:solidFill>
                  <a:schemeClr val="bg1"/>
                </a:solidFill>
                <a:latin typeface="+mj-lt"/>
              </a:rPr>
              <a:t>IP</a:t>
            </a:r>
            <a:r>
              <a:rPr lang="en-US" sz="1200">
                <a:solidFill>
                  <a:schemeClr val="bg1"/>
                </a:solidFill>
                <a:latin typeface="Qualcomm Office Light" panose="020B0303030202060203" pitchFamily="34" charset="0"/>
              </a:rPr>
              <a:t>|</a:t>
            </a:r>
            <a:r>
              <a:rPr lang="en-US" sz="1200">
                <a:solidFill>
                  <a:schemeClr val="bg1"/>
                </a:solidFill>
                <a:latin typeface="+mj-lt"/>
              </a:rPr>
              <a:t>IQ</a:t>
            </a:r>
          </a:p>
        </p:txBody>
      </p:sp>
      <p:sp>
        <p:nvSpPr>
          <p:cNvPr id="14" name="TextBox 13"/>
          <p:cNvSpPr txBox="1"/>
          <p:nvPr userDrawn="1"/>
        </p:nvSpPr>
        <p:spPr>
          <a:xfrm>
            <a:off x="10056591" y="94120"/>
            <a:ext cx="1765044" cy="304699"/>
          </a:xfrm>
          <a:prstGeom prst="rect">
            <a:avLst/>
          </a:prstGeom>
          <a:noFill/>
        </p:spPr>
        <p:txBody>
          <a:bodyPr wrap="square" lIns="0" tIns="0" rIns="0" bIns="0" rtlCol="0" anchor="ctr">
            <a:spAutoFit/>
          </a:bodyPr>
          <a:lstStyle/>
          <a:p>
            <a:pPr algn="r">
              <a:lnSpc>
                <a:spcPct val="90000"/>
              </a:lnSpc>
              <a:spcAft>
                <a:spcPts val="300"/>
              </a:spcAft>
            </a:pPr>
            <a:r>
              <a:rPr lang="en-US" sz="2200">
                <a:solidFill>
                  <a:schemeClr val="bg1">
                    <a:lumMod val="75000"/>
                  </a:schemeClr>
                </a:solidFill>
                <a:latin typeface="+mj-lt"/>
              </a:rPr>
              <a:t>IP Department</a:t>
            </a:r>
          </a:p>
        </p:txBody>
      </p:sp>
      <p:sp>
        <p:nvSpPr>
          <p:cNvPr id="15" name="TextBox 14">
            <a:extLst>
              <a:ext uri="{FF2B5EF4-FFF2-40B4-BE49-F238E27FC236}">
                <a16:creationId xmlns:a16="http://schemas.microsoft.com/office/drawing/2014/main" id="{8AC9F453-4024-463A-BCA1-4E94278887B3}"/>
              </a:ext>
            </a:extLst>
          </p:cNvPr>
          <p:cNvSpPr txBox="1"/>
          <p:nvPr userDrawn="1"/>
        </p:nvSpPr>
        <p:spPr>
          <a:xfrm>
            <a:off x="3370757" y="6530266"/>
            <a:ext cx="546844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a:solidFill>
                  <a:schemeClr val="bg1">
                    <a:lumMod val="75000"/>
                  </a:schemeClr>
                </a:solidFill>
                <a:latin typeface="+mn-lt"/>
                <a:ea typeface="+mn-ea"/>
                <a:cs typeface="+mn-cs"/>
              </a:rPr>
              <a:t>Confidential and Proprietary- Qualcomm  Incorporated/Attorney Client Privileged., Attorney Work Product</a:t>
            </a:r>
          </a:p>
        </p:txBody>
      </p:sp>
      <p:sp>
        <p:nvSpPr>
          <p:cNvPr id="16" name="Content Placeholder 2">
            <a:extLst>
              <a:ext uri="{FF2B5EF4-FFF2-40B4-BE49-F238E27FC236}">
                <a16:creationId xmlns:a16="http://schemas.microsoft.com/office/drawing/2014/main" id="{2BD9A0F1-5610-4518-81D3-8C34B65F9473}"/>
              </a:ext>
            </a:extLst>
          </p:cNvPr>
          <p:cNvSpPr>
            <a:spLocks noGrp="1"/>
          </p:cNvSpPr>
          <p:nvPr>
            <p:ph idx="1"/>
          </p:nvPr>
        </p:nvSpPr>
        <p:spPr>
          <a:xfrm>
            <a:off x="289060" y="1931780"/>
            <a:ext cx="11427455" cy="4450655"/>
          </a:xfrm>
        </p:spPr>
        <p:txBody>
          <a:bodyPr/>
          <a:lstStyle>
            <a:lvl1pPr>
              <a:defRPr/>
            </a:lvl1pPr>
            <a:lvl2pPr>
              <a:defRPr/>
            </a:lvl2pPr>
            <a:lvl3pPr>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Box 9">
            <a:extLst>
              <a:ext uri="{FF2B5EF4-FFF2-40B4-BE49-F238E27FC236}">
                <a16:creationId xmlns:a16="http://schemas.microsoft.com/office/drawing/2014/main" id="{DFACDF0A-343D-4827-8E5A-C432EF1C5A69}"/>
              </a:ext>
            </a:extLst>
          </p:cNvPr>
          <p:cNvSpPr txBox="1"/>
          <p:nvPr userDrawn="1"/>
        </p:nvSpPr>
        <p:spPr>
          <a:xfrm>
            <a:off x="3784710" y="42040"/>
            <a:ext cx="2501903" cy="341632"/>
          </a:xfrm>
          <a:prstGeom prst="rect">
            <a:avLst/>
          </a:prstGeom>
          <a:noFill/>
        </p:spPr>
        <p:txBody>
          <a:bodyPr wrap="none" rtlCol="0">
            <a:spAutoFit/>
          </a:bodyPr>
          <a:lstStyle/>
          <a:p>
            <a:pPr>
              <a:lnSpc>
                <a:spcPct val="90000"/>
              </a:lnSpc>
              <a:spcAft>
                <a:spcPts val="300"/>
              </a:spcAft>
            </a:pPr>
            <a:r>
              <a:rPr lang="en-US" sz="1800">
                <a:solidFill>
                  <a:schemeClr val="bg1">
                    <a:lumMod val="75000"/>
                  </a:schemeClr>
                </a:solidFill>
              </a:rPr>
              <a:t>--Restricted Distribution-</a:t>
            </a:r>
            <a:r>
              <a:rPr lang="en-US" sz="1800" baseline="0">
                <a:solidFill>
                  <a:schemeClr val="bg1">
                    <a:lumMod val="75000"/>
                  </a:schemeClr>
                </a:solidFill>
              </a:rPr>
              <a:t>-</a:t>
            </a:r>
            <a:endParaRPr lang="en-US" sz="1800">
              <a:solidFill>
                <a:schemeClr val="bg1">
                  <a:lumMod val="75000"/>
                </a:schemeClr>
              </a:solidFill>
            </a:endParaRPr>
          </a:p>
        </p:txBody>
      </p:sp>
    </p:spTree>
    <p:extLst>
      <p:ext uri="{BB962C8B-B14F-4D97-AF65-F5344CB8AC3E}">
        <p14:creationId xmlns:p14="http://schemas.microsoft.com/office/powerpoint/2010/main" val="20275917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348687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79705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95221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667773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418890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988263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794617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err="1">
              <a:solidFill>
                <a:prstClr val="white"/>
              </a:solidFill>
            </a:endParaRPr>
          </a:p>
        </p:txBody>
      </p:sp>
      <p:sp>
        <p:nvSpPr>
          <p:cNvPr id="2" name="Title 1"/>
          <p:cNvSpPr>
            <a:spLocks noGrp="1"/>
          </p:cNvSpPr>
          <p:nvPr>
            <p:ph type="title"/>
          </p:nvPr>
        </p:nvSpPr>
        <p:spPr/>
        <p:txBody>
          <a:bodyPr/>
          <a:lstStyle>
            <a:lvl1pPr>
              <a:defRPr>
                <a:solidFill>
                  <a:schemeClr val="accent1"/>
                </a:solidFill>
              </a:defRPr>
            </a:lvl1pPr>
          </a:lstStyle>
          <a:p>
            <a:r>
              <a:rPr lang="en-US"/>
              <a:t>Click to edit Master title style</a:t>
            </a:r>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TextBox 10">
            <a:extLst>
              <a:ext uri="{FF2B5EF4-FFF2-40B4-BE49-F238E27FC236}">
                <a16:creationId xmlns:a16="http://schemas.microsoft.com/office/drawing/2014/main" id="{4734555E-6A16-4446-98AB-9E89AFFED794}"/>
              </a:ext>
            </a:extLst>
          </p:cNvPr>
          <p:cNvSpPr txBox="1"/>
          <p:nvPr userDrawn="1"/>
        </p:nvSpPr>
        <p:spPr>
          <a:xfrm>
            <a:off x="494189" y="51118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a:t>Confidential and Proprietary — Qualcomm Technologies, Inc. and/or its affiliated companies.</a:t>
            </a:r>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91950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571105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018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9479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genda 2 Dark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064230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622391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792389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504913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17661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760513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image" Target="../media/image4.pn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theme" Target="../theme/theme2.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95.xml"/><Relationship Id="rId18" Type="http://schemas.openxmlformats.org/officeDocument/2006/relationships/slideLayout" Target="../slideLayouts/slideLayout100.xml"/><Relationship Id="rId26" Type="http://schemas.openxmlformats.org/officeDocument/2006/relationships/slideLayout" Target="../slideLayouts/slideLayout108.xml"/><Relationship Id="rId39" Type="http://schemas.openxmlformats.org/officeDocument/2006/relationships/slideLayout" Target="../slideLayouts/slideLayout121.xml"/><Relationship Id="rId21" Type="http://schemas.openxmlformats.org/officeDocument/2006/relationships/slideLayout" Target="../slideLayouts/slideLayout103.xml"/><Relationship Id="rId34" Type="http://schemas.openxmlformats.org/officeDocument/2006/relationships/slideLayout" Target="../slideLayouts/slideLayout116.xml"/><Relationship Id="rId42" Type="http://schemas.openxmlformats.org/officeDocument/2006/relationships/slideLayout" Target="../slideLayouts/slideLayout124.xml"/><Relationship Id="rId47" Type="http://schemas.openxmlformats.org/officeDocument/2006/relationships/slideLayout" Target="../slideLayouts/slideLayout129.xml"/><Relationship Id="rId50" Type="http://schemas.openxmlformats.org/officeDocument/2006/relationships/slideLayout" Target="../slideLayouts/slideLayout132.xml"/><Relationship Id="rId55" Type="http://schemas.openxmlformats.org/officeDocument/2006/relationships/slideLayout" Target="../slideLayouts/slideLayout137.xml"/><Relationship Id="rId63" Type="http://schemas.openxmlformats.org/officeDocument/2006/relationships/slideLayout" Target="../slideLayouts/slideLayout145.xml"/><Relationship Id="rId68" Type="http://schemas.openxmlformats.org/officeDocument/2006/relationships/slideLayout" Target="../slideLayouts/slideLayout150.xml"/><Relationship Id="rId76" Type="http://schemas.openxmlformats.org/officeDocument/2006/relationships/slideLayout" Target="../slideLayouts/slideLayout158.xml"/><Relationship Id="rId84" Type="http://schemas.openxmlformats.org/officeDocument/2006/relationships/slideLayout" Target="../slideLayouts/slideLayout166.xml"/><Relationship Id="rId7" Type="http://schemas.openxmlformats.org/officeDocument/2006/relationships/slideLayout" Target="../slideLayouts/slideLayout89.xml"/><Relationship Id="rId71" Type="http://schemas.openxmlformats.org/officeDocument/2006/relationships/slideLayout" Target="../slideLayouts/slideLayout153.xml"/><Relationship Id="rId2" Type="http://schemas.openxmlformats.org/officeDocument/2006/relationships/slideLayout" Target="../slideLayouts/slideLayout84.xml"/><Relationship Id="rId16" Type="http://schemas.openxmlformats.org/officeDocument/2006/relationships/slideLayout" Target="../slideLayouts/slideLayout98.xml"/><Relationship Id="rId29" Type="http://schemas.openxmlformats.org/officeDocument/2006/relationships/slideLayout" Target="../slideLayouts/slideLayout111.xml"/><Relationship Id="rId11" Type="http://schemas.openxmlformats.org/officeDocument/2006/relationships/slideLayout" Target="../slideLayouts/slideLayout93.xml"/><Relationship Id="rId24" Type="http://schemas.openxmlformats.org/officeDocument/2006/relationships/slideLayout" Target="../slideLayouts/slideLayout106.xml"/><Relationship Id="rId32" Type="http://schemas.openxmlformats.org/officeDocument/2006/relationships/slideLayout" Target="../slideLayouts/slideLayout114.xml"/><Relationship Id="rId37" Type="http://schemas.openxmlformats.org/officeDocument/2006/relationships/slideLayout" Target="../slideLayouts/slideLayout119.xml"/><Relationship Id="rId40" Type="http://schemas.openxmlformats.org/officeDocument/2006/relationships/slideLayout" Target="../slideLayouts/slideLayout122.xml"/><Relationship Id="rId45" Type="http://schemas.openxmlformats.org/officeDocument/2006/relationships/slideLayout" Target="../slideLayouts/slideLayout127.xml"/><Relationship Id="rId53" Type="http://schemas.openxmlformats.org/officeDocument/2006/relationships/slideLayout" Target="../slideLayouts/slideLayout135.xml"/><Relationship Id="rId58" Type="http://schemas.openxmlformats.org/officeDocument/2006/relationships/slideLayout" Target="../slideLayouts/slideLayout140.xml"/><Relationship Id="rId66" Type="http://schemas.openxmlformats.org/officeDocument/2006/relationships/slideLayout" Target="../slideLayouts/slideLayout148.xml"/><Relationship Id="rId74" Type="http://schemas.openxmlformats.org/officeDocument/2006/relationships/slideLayout" Target="../slideLayouts/slideLayout156.xml"/><Relationship Id="rId79" Type="http://schemas.openxmlformats.org/officeDocument/2006/relationships/slideLayout" Target="../slideLayouts/slideLayout161.xml"/><Relationship Id="rId5" Type="http://schemas.openxmlformats.org/officeDocument/2006/relationships/slideLayout" Target="../slideLayouts/slideLayout87.xml"/><Relationship Id="rId61" Type="http://schemas.openxmlformats.org/officeDocument/2006/relationships/slideLayout" Target="../slideLayouts/slideLayout143.xml"/><Relationship Id="rId82" Type="http://schemas.openxmlformats.org/officeDocument/2006/relationships/slideLayout" Target="../slideLayouts/slideLayout164.xml"/><Relationship Id="rId19" Type="http://schemas.openxmlformats.org/officeDocument/2006/relationships/slideLayout" Target="../slideLayouts/slideLayout101.xml"/><Relationship Id="rId4" Type="http://schemas.openxmlformats.org/officeDocument/2006/relationships/slideLayout" Target="../slideLayouts/slideLayout86.xml"/><Relationship Id="rId9" Type="http://schemas.openxmlformats.org/officeDocument/2006/relationships/slideLayout" Target="../slideLayouts/slideLayout91.xml"/><Relationship Id="rId14" Type="http://schemas.openxmlformats.org/officeDocument/2006/relationships/slideLayout" Target="../slideLayouts/slideLayout96.xml"/><Relationship Id="rId22" Type="http://schemas.openxmlformats.org/officeDocument/2006/relationships/slideLayout" Target="../slideLayouts/slideLayout104.xml"/><Relationship Id="rId27" Type="http://schemas.openxmlformats.org/officeDocument/2006/relationships/slideLayout" Target="../slideLayouts/slideLayout109.xml"/><Relationship Id="rId30" Type="http://schemas.openxmlformats.org/officeDocument/2006/relationships/slideLayout" Target="../slideLayouts/slideLayout112.xml"/><Relationship Id="rId35" Type="http://schemas.openxmlformats.org/officeDocument/2006/relationships/slideLayout" Target="../slideLayouts/slideLayout117.xml"/><Relationship Id="rId43" Type="http://schemas.openxmlformats.org/officeDocument/2006/relationships/slideLayout" Target="../slideLayouts/slideLayout125.xml"/><Relationship Id="rId48" Type="http://schemas.openxmlformats.org/officeDocument/2006/relationships/slideLayout" Target="../slideLayouts/slideLayout130.xml"/><Relationship Id="rId56" Type="http://schemas.openxmlformats.org/officeDocument/2006/relationships/slideLayout" Target="../slideLayouts/slideLayout138.xml"/><Relationship Id="rId64" Type="http://schemas.openxmlformats.org/officeDocument/2006/relationships/slideLayout" Target="../slideLayouts/slideLayout146.xml"/><Relationship Id="rId69" Type="http://schemas.openxmlformats.org/officeDocument/2006/relationships/slideLayout" Target="../slideLayouts/slideLayout151.xml"/><Relationship Id="rId77" Type="http://schemas.openxmlformats.org/officeDocument/2006/relationships/slideLayout" Target="../slideLayouts/slideLayout159.xml"/><Relationship Id="rId8" Type="http://schemas.openxmlformats.org/officeDocument/2006/relationships/slideLayout" Target="../slideLayouts/slideLayout90.xml"/><Relationship Id="rId51" Type="http://schemas.openxmlformats.org/officeDocument/2006/relationships/slideLayout" Target="../slideLayouts/slideLayout133.xml"/><Relationship Id="rId72" Type="http://schemas.openxmlformats.org/officeDocument/2006/relationships/slideLayout" Target="../slideLayouts/slideLayout154.xml"/><Relationship Id="rId80" Type="http://schemas.openxmlformats.org/officeDocument/2006/relationships/slideLayout" Target="../slideLayouts/slideLayout162.xml"/><Relationship Id="rId85" Type="http://schemas.openxmlformats.org/officeDocument/2006/relationships/slideLayout" Target="../slideLayouts/slideLayout167.xml"/><Relationship Id="rId3" Type="http://schemas.openxmlformats.org/officeDocument/2006/relationships/slideLayout" Target="../slideLayouts/slideLayout85.xml"/><Relationship Id="rId12" Type="http://schemas.openxmlformats.org/officeDocument/2006/relationships/slideLayout" Target="../slideLayouts/slideLayout94.xml"/><Relationship Id="rId17" Type="http://schemas.openxmlformats.org/officeDocument/2006/relationships/slideLayout" Target="../slideLayouts/slideLayout99.xml"/><Relationship Id="rId25" Type="http://schemas.openxmlformats.org/officeDocument/2006/relationships/slideLayout" Target="../slideLayouts/slideLayout107.xml"/><Relationship Id="rId33" Type="http://schemas.openxmlformats.org/officeDocument/2006/relationships/slideLayout" Target="../slideLayouts/slideLayout115.xml"/><Relationship Id="rId38" Type="http://schemas.openxmlformats.org/officeDocument/2006/relationships/slideLayout" Target="../slideLayouts/slideLayout120.xml"/><Relationship Id="rId46" Type="http://schemas.openxmlformats.org/officeDocument/2006/relationships/slideLayout" Target="../slideLayouts/slideLayout128.xml"/><Relationship Id="rId59" Type="http://schemas.openxmlformats.org/officeDocument/2006/relationships/slideLayout" Target="../slideLayouts/slideLayout141.xml"/><Relationship Id="rId67" Type="http://schemas.openxmlformats.org/officeDocument/2006/relationships/slideLayout" Target="../slideLayouts/slideLayout149.xml"/><Relationship Id="rId20" Type="http://schemas.openxmlformats.org/officeDocument/2006/relationships/slideLayout" Target="../slideLayouts/slideLayout102.xml"/><Relationship Id="rId41" Type="http://schemas.openxmlformats.org/officeDocument/2006/relationships/slideLayout" Target="../slideLayouts/slideLayout123.xml"/><Relationship Id="rId54" Type="http://schemas.openxmlformats.org/officeDocument/2006/relationships/slideLayout" Target="../slideLayouts/slideLayout136.xml"/><Relationship Id="rId62" Type="http://schemas.openxmlformats.org/officeDocument/2006/relationships/slideLayout" Target="../slideLayouts/slideLayout144.xml"/><Relationship Id="rId70" Type="http://schemas.openxmlformats.org/officeDocument/2006/relationships/slideLayout" Target="../slideLayouts/slideLayout152.xml"/><Relationship Id="rId75" Type="http://schemas.openxmlformats.org/officeDocument/2006/relationships/slideLayout" Target="../slideLayouts/slideLayout157.xml"/><Relationship Id="rId83" Type="http://schemas.openxmlformats.org/officeDocument/2006/relationships/slideLayout" Target="../slideLayouts/slideLayout165.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5" Type="http://schemas.openxmlformats.org/officeDocument/2006/relationships/slideLayout" Target="../slideLayouts/slideLayout97.xml"/><Relationship Id="rId23" Type="http://schemas.openxmlformats.org/officeDocument/2006/relationships/slideLayout" Target="../slideLayouts/slideLayout105.xml"/><Relationship Id="rId28" Type="http://schemas.openxmlformats.org/officeDocument/2006/relationships/slideLayout" Target="../slideLayouts/slideLayout110.xml"/><Relationship Id="rId36" Type="http://schemas.openxmlformats.org/officeDocument/2006/relationships/slideLayout" Target="../slideLayouts/slideLayout118.xml"/><Relationship Id="rId49" Type="http://schemas.openxmlformats.org/officeDocument/2006/relationships/slideLayout" Target="../slideLayouts/slideLayout131.xml"/><Relationship Id="rId57" Type="http://schemas.openxmlformats.org/officeDocument/2006/relationships/slideLayout" Target="../slideLayouts/slideLayout139.xml"/><Relationship Id="rId10" Type="http://schemas.openxmlformats.org/officeDocument/2006/relationships/slideLayout" Target="../slideLayouts/slideLayout92.xml"/><Relationship Id="rId31" Type="http://schemas.openxmlformats.org/officeDocument/2006/relationships/slideLayout" Target="../slideLayouts/slideLayout113.xml"/><Relationship Id="rId44" Type="http://schemas.openxmlformats.org/officeDocument/2006/relationships/slideLayout" Target="../slideLayouts/slideLayout126.xml"/><Relationship Id="rId52" Type="http://schemas.openxmlformats.org/officeDocument/2006/relationships/slideLayout" Target="../slideLayouts/slideLayout134.xml"/><Relationship Id="rId60" Type="http://schemas.openxmlformats.org/officeDocument/2006/relationships/slideLayout" Target="../slideLayouts/slideLayout142.xml"/><Relationship Id="rId65" Type="http://schemas.openxmlformats.org/officeDocument/2006/relationships/slideLayout" Target="../slideLayouts/slideLayout147.xml"/><Relationship Id="rId73" Type="http://schemas.openxmlformats.org/officeDocument/2006/relationships/slideLayout" Target="../slideLayouts/slideLayout155.xml"/><Relationship Id="rId78" Type="http://schemas.openxmlformats.org/officeDocument/2006/relationships/slideLayout" Target="../slideLayouts/slideLayout160.xml"/><Relationship Id="rId81" Type="http://schemas.openxmlformats.org/officeDocument/2006/relationships/slideLayout" Target="../slideLayouts/slideLayout163.xml"/><Relationship Id="rId86"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a:t>
            </a:r>
          </a:p>
          <a:p>
            <a:pPr lvl="6"/>
            <a:r>
              <a:rPr lang="en-US"/>
              <a:t>Seven</a:t>
            </a:r>
          </a:p>
          <a:p>
            <a:pPr lvl="7"/>
            <a:r>
              <a:rPr lang="en-US"/>
              <a:t>Eight</a:t>
            </a:r>
          </a:p>
          <a:p>
            <a:pPr lvl="8"/>
            <a:r>
              <a:rPr lang="en-US"/>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49" r:id="rId1"/>
    <p:sldLayoutId id="2147484159" r:id="rId2"/>
    <p:sldLayoutId id="2147483651"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4160" r:id="rId13"/>
    <p:sldLayoutId id="2147483653" r:id="rId14"/>
    <p:sldLayoutId id="2147484161" r:id="rId15"/>
    <p:sldLayoutId id="2147483655" r:id="rId16"/>
    <p:sldLayoutId id="2147483656" r:id="rId17"/>
    <p:sldLayoutId id="2147483657" r:id="rId18"/>
    <p:sldLayoutId id="2147483658" r:id="rId19"/>
    <p:sldLayoutId id="2147483659" r:id="rId20"/>
    <p:sldLayoutId id="2147484162" r:id="rId21"/>
    <p:sldLayoutId id="2147483661" r:id="rId22"/>
    <p:sldLayoutId id="2147483662" r:id="rId23"/>
    <p:sldLayoutId id="2147483663" r:id="rId24"/>
    <p:sldLayoutId id="2147483962" r:id="rId25"/>
    <p:sldLayoutId id="2147483966" r:id="rId26"/>
    <p:sldLayoutId id="2147483971" r:id="rId27"/>
    <p:sldLayoutId id="2147483976" r:id="rId28"/>
    <p:sldLayoutId id="2147483981" r:id="rId29"/>
    <p:sldLayoutId id="2147483985" r:id="rId30"/>
    <p:sldLayoutId id="2147483990" r:id="rId31"/>
    <p:sldLayoutId id="2147484013" r:id="rId32"/>
    <p:sldLayoutId id="2147484021" r:id="rId33"/>
    <p:sldLayoutId id="2147484032" r:id="rId34"/>
    <p:sldLayoutId id="2147484060" r:id="rId35"/>
    <p:sldLayoutId id="2147484065" r:id="rId36"/>
    <p:sldLayoutId id="2147484074" r:id="rId37"/>
    <p:sldLayoutId id="2147484084" r:id="rId38"/>
    <p:sldLayoutId id="2147484099" r:id="rId39"/>
    <p:sldLayoutId id="2147484128" r:id="rId40"/>
    <p:sldLayoutId id="2147484132" r:id="rId41"/>
    <p:sldLayoutId id="2147484137" r:id="rId42"/>
    <p:sldLayoutId id="2147484141" r:id="rId43"/>
    <p:sldLayoutId id="2147483677" r:id="rId44"/>
    <p:sldLayoutId id="2147483691" r:id="rId45"/>
    <p:sldLayoutId id="2147483693" r:id="rId46"/>
    <p:sldLayoutId id="2147483675" r:id="rId47"/>
    <p:sldLayoutId id="2147483777" r:id="rId48"/>
    <p:sldLayoutId id="2147483728" r:id="rId49"/>
    <p:sldLayoutId id="2147483729" r:id="rId50"/>
    <p:sldLayoutId id="2147484147" r:id="rId51"/>
    <p:sldLayoutId id="2147483934" r:id="rId52"/>
    <p:sldLayoutId id="2147484153" r:id="rId53"/>
    <p:sldLayoutId id="2147484158" r:id="rId54"/>
    <p:sldLayoutId id="2147484164" r:id="rId55"/>
    <p:sldLayoutId id="2147484186" r:id="rId56"/>
    <p:sldLayoutId id="2147484189" r:id="rId57"/>
    <p:sldLayoutId id="2147484190" r:id="rId58"/>
    <p:sldLayoutId id="2147484191" r:id="rId59"/>
    <p:sldLayoutId id="2147484192" r:id="rId60"/>
    <p:sldLayoutId id="2147484193" r:id="rId61"/>
    <p:sldLayoutId id="2147484195" r:id="rId62"/>
    <p:sldLayoutId id="2147484199" r:id="rId63"/>
    <p:sldLayoutId id="2147484200" r:id="rId64"/>
    <p:sldLayoutId id="2147484202" r:id="rId65"/>
    <p:sldLayoutId id="2147484204" r:id="rId6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82000"/>
        </a:lnSpc>
        <a:spcBef>
          <a:spcPct val="0"/>
        </a:spcBef>
        <a:buNone/>
        <a:defRPr sz="3200" kern="1200" baseline="0">
          <a:solidFill>
            <a:schemeClr val="accent1"/>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400" kern="1200" baseline="0">
          <a:solidFill>
            <a:schemeClr val="accent1"/>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0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6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85752" y="383649"/>
            <a:ext cx="11654365" cy="694529"/>
          </a:xfrm>
          <a:prstGeom prst="rect">
            <a:avLst/>
          </a:prstGeom>
        </p:spPr>
        <p:txBody>
          <a:bodyPr vert="horz" lIns="0" tIns="0" rIns="0" bIns="0" rtlCol="0" anchor="ctr" anchorCtr="0">
            <a:normAutofit/>
          </a:bodyPr>
          <a:lstStyle/>
          <a:p>
            <a:r>
              <a:rPr lang="en-US"/>
              <a:t>Click to edit Master title style</a:t>
            </a:r>
          </a:p>
        </p:txBody>
      </p:sp>
      <p:sp>
        <p:nvSpPr>
          <p:cNvPr id="8" name="TextBox 7" descr="DsgnMstr_FooterTextbox"/>
          <p:cNvSpPr txBox="1"/>
          <p:nvPr userDrawn="1"/>
        </p:nvSpPr>
        <p:spPr>
          <a:xfrm>
            <a:off x="281610" y="6476004"/>
            <a:ext cx="11658508" cy="265037"/>
          </a:xfrm>
          <a:prstGeom prst="rect">
            <a:avLst/>
          </a:prstGeom>
          <a:noFill/>
        </p:spPr>
        <p:txBody>
          <a:bodyPr wrap="square" lIns="0" tIns="0" rIns="0" bIns="0" rtlCol="0" anchor="ctr" anchorCtr="0">
            <a:noAutofit/>
          </a:bodyPr>
          <a:lstStyle/>
          <a:p>
            <a:pPr marL="0" indent="0" algn="l">
              <a:tabLst>
                <a:tab pos="5029200" algn="ctr"/>
                <a:tab pos="9601200" algn="r"/>
                <a:tab pos="10972800" algn="r"/>
              </a:tabLst>
            </a:pPr>
            <a:r>
              <a:rPr lang="en-US" sz="650" b="0">
                <a:solidFill>
                  <a:schemeClr val="bg1">
                    <a:lumMod val="50000"/>
                  </a:schemeClr>
                </a:solidFill>
                <a:latin typeface="+mn-lt"/>
              </a:rPr>
              <a:t>	MAY CONTAIN U.S. AND INTERNATIONAL EXPORT CONTROLLED INFORMATION	</a:t>
            </a:r>
            <a:fld id="{1D10D4CB-D620-443A-83C6-8EEE4F324FBD}" type="slidenum">
              <a:rPr lang="en-US" sz="650" b="0" smtClean="0">
                <a:solidFill>
                  <a:schemeClr val="bg1">
                    <a:lumMod val="50000"/>
                  </a:schemeClr>
                </a:solidFill>
                <a:latin typeface="+mn-lt"/>
              </a:rPr>
              <a:pPr marL="0" indent="0" algn="l">
                <a:tabLst>
                  <a:tab pos="5029200" algn="ctr"/>
                  <a:tab pos="9601200" algn="r"/>
                  <a:tab pos="10972800" algn="r"/>
                </a:tabLst>
              </a:pPr>
              <a:t>‹#›</a:t>
            </a:fld>
            <a:endParaRPr lang="en-US" sz="650" b="0">
              <a:solidFill>
                <a:schemeClr val="bg1">
                  <a:lumMod val="50000"/>
                </a:schemeClr>
              </a:solidFill>
              <a:latin typeface="+mn-lt"/>
            </a:endParaRPr>
          </a:p>
        </p:txBody>
      </p:sp>
      <p:sp>
        <p:nvSpPr>
          <p:cNvPr id="3" name="Text Placeholder 2"/>
          <p:cNvSpPr>
            <a:spLocks noGrp="1"/>
          </p:cNvSpPr>
          <p:nvPr>
            <p:ph type="body" idx="1"/>
          </p:nvPr>
        </p:nvSpPr>
        <p:spPr>
          <a:xfrm>
            <a:off x="281609" y="1189520"/>
            <a:ext cx="11658600" cy="528085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7" name="Straight Connector 6">
            <a:extLst>
              <a:ext uri="{FF2B5EF4-FFF2-40B4-BE49-F238E27FC236}">
                <a16:creationId xmlns:a16="http://schemas.microsoft.com/office/drawing/2014/main" id="{880A2934-70D1-4E3C-8834-C6CB0F17FCA8}"/>
              </a:ext>
            </a:extLst>
          </p:cNvPr>
          <p:cNvCxnSpPr/>
          <p:nvPr userDrawn="1"/>
        </p:nvCxnSpPr>
        <p:spPr>
          <a:xfrm>
            <a:off x="281609" y="287956"/>
            <a:ext cx="11650521" cy="0"/>
          </a:xfrm>
          <a:prstGeom prst="line">
            <a:avLst/>
          </a:prstGeom>
          <a:ln w="47625">
            <a:solidFill>
              <a:srgbClr val="7BA0FF"/>
            </a:solidFill>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79E6840E-2CE7-4DDD-B4A0-0C71510B29E0}"/>
              </a:ext>
            </a:extLst>
          </p:cNvPr>
          <p:cNvPicPr>
            <a:picLocks noChangeAspect="1"/>
          </p:cNvPicPr>
          <p:nvPr userDrawn="1"/>
        </p:nvPicPr>
        <p:blipFill>
          <a:blip r:embed="rId18" cstate="email">
            <a:extLst>
              <a:ext uri="{28A0092B-C50C-407E-A947-70E740481C1C}">
                <a14:useLocalDpi xmlns:a14="http://schemas.microsoft.com/office/drawing/2010/main"/>
              </a:ext>
            </a:extLst>
          </a:blip>
          <a:stretch>
            <a:fillRect/>
          </a:stretch>
        </p:blipFill>
        <p:spPr>
          <a:xfrm>
            <a:off x="8777817" y="513953"/>
            <a:ext cx="3162300" cy="298560"/>
          </a:xfrm>
          <a:prstGeom prst="rect">
            <a:avLst/>
          </a:prstGeom>
        </p:spPr>
      </p:pic>
    </p:spTree>
    <p:extLst>
      <p:ext uri="{BB962C8B-B14F-4D97-AF65-F5344CB8AC3E}">
        <p14:creationId xmlns:p14="http://schemas.microsoft.com/office/powerpoint/2010/main" val="2117444677"/>
      </p:ext>
    </p:extLst>
  </p:cSld>
  <p:clrMap bg1="lt1" tx1="dk1" bg2="lt2" tx2="dk2" accent1="accent1" accent2="accent2" accent3="accent3" accent4="accent4" accent5="accent5" accent6="accent6" hlink="hlink" folHlink="folHlink"/>
  <p:sldLayoutIdLst>
    <p:sldLayoutId id="2147484166" r:id="rId1"/>
    <p:sldLayoutId id="2147484167" r:id="rId2"/>
    <p:sldLayoutId id="2147484168" r:id="rId3"/>
    <p:sldLayoutId id="2147484169" r:id="rId4"/>
    <p:sldLayoutId id="2147484170" r:id="rId5"/>
    <p:sldLayoutId id="2147484171" r:id="rId6"/>
    <p:sldLayoutId id="2147484172" r:id="rId7"/>
    <p:sldLayoutId id="2147484173" r:id="rId8"/>
    <p:sldLayoutId id="2147484174" r:id="rId9"/>
    <p:sldLayoutId id="2147484175" r:id="rId10"/>
    <p:sldLayoutId id="2147484176" r:id="rId11"/>
    <p:sldLayoutId id="2147484177" r:id="rId12"/>
    <p:sldLayoutId id="2147484178" r:id="rId13"/>
    <p:sldLayoutId id="2147484179" r:id="rId14"/>
    <p:sldLayoutId id="2147484180" r:id="rId15"/>
    <p:sldLayoutId id="2147484181" r:id="rId16"/>
  </p:sldLayoutIdLst>
  <mc:AlternateContent xmlns:mc="http://schemas.openxmlformats.org/markup-compatibility/2006" xmlns:p14="http://schemas.microsoft.com/office/powerpoint/2010/main">
    <mc:Choice Requires="p14">
      <p:transition p14:dur="10">
        <p:fade/>
      </p:transition>
    </mc:Choice>
    <mc:Fallback xmlns="">
      <p:transition>
        <p:fade/>
      </p:transition>
    </mc:Fallback>
  </mc:AlternateContent>
  <p:hf sldNum="0" hdr="0" dt="0"/>
  <p:txStyles>
    <p:titleStyle>
      <a:lvl1pPr algn="l" defTabSz="685800" rtl="0" eaLnBrk="1" latinLnBrk="0" hangingPunct="1">
        <a:lnSpc>
          <a:spcPct val="80000"/>
        </a:lnSpc>
        <a:spcBef>
          <a:spcPct val="0"/>
        </a:spcBef>
        <a:buNone/>
        <a:defRPr sz="2400" b="0" kern="1200">
          <a:solidFill>
            <a:schemeClr val="tx1">
              <a:lumMod val="65000"/>
              <a:lumOff val="35000"/>
            </a:schemeClr>
          </a:solidFill>
          <a:latin typeface="Arial" pitchFamily="34" charset="0"/>
          <a:ea typeface="+mj-ea"/>
          <a:cs typeface="Arial" pitchFamily="34" charset="0"/>
        </a:defRPr>
      </a:lvl1pPr>
    </p:titleStyle>
    <p:bodyStyle>
      <a:lvl1pPr marL="257175" indent="-257175" algn="l" defTabSz="685800" rtl="0" eaLnBrk="1" latinLnBrk="0" hangingPunct="1">
        <a:lnSpc>
          <a:spcPct val="120000"/>
        </a:lnSpc>
        <a:spcBef>
          <a:spcPts val="450"/>
        </a:spcBef>
        <a:spcAft>
          <a:spcPts val="0"/>
        </a:spcAft>
        <a:buClr>
          <a:schemeClr val="accent2"/>
        </a:buClr>
        <a:buSzPct val="100000"/>
        <a:buFont typeface="Arial" pitchFamily="34" charset="0"/>
        <a:buChar char="•"/>
        <a:defRPr lang="en-US" sz="1600" b="0" kern="1200" dirty="0" smtClean="0">
          <a:solidFill>
            <a:schemeClr val="tx1">
              <a:lumMod val="75000"/>
              <a:lumOff val="25000"/>
            </a:schemeClr>
          </a:solidFill>
          <a:latin typeface="+mn-lt"/>
          <a:ea typeface="+mn-ea"/>
          <a:cs typeface="Arial" pitchFamily="34" charset="0"/>
        </a:defRPr>
      </a:lvl1pPr>
      <a:lvl2pPr marL="600075" indent="-257175" algn="l" defTabSz="685800" rtl="0" eaLnBrk="1" latinLnBrk="0" hangingPunct="1">
        <a:lnSpc>
          <a:spcPct val="120000"/>
        </a:lnSpc>
        <a:spcBef>
          <a:spcPts val="300"/>
        </a:spcBef>
        <a:spcAft>
          <a:spcPts val="0"/>
        </a:spcAft>
        <a:buClr>
          <a:schemeClr val="accent2"/>
        </a:buClr>
        <a:buSzPct val="110000"/>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2pPr>
      <a:lvl3pPr marL="857250" indent="-214313" algn="l" defTabSz="685800" rtl="0" eaLnBrk="1" latinLnBrk="0" hangingPunct="1">
        <a:lnSpc>
          <a:spcPct val="120000"/>
        </a:lnSpc>
        <a:spcBef>
          <a:spcPts val="225"/>
        </a:spcBef>
        <a:spcAft>
          <a:spcPts val="0"/>
        </a:spcAft>
        <a:buClr>
          <a:schemeClr val="accent2"/>
        </a:buClr>
        <a:buFont typeface="Arial" pitchFamily="34" charset="0"/>
        <a:buChar char="–"/>
        <a:defRPr lang="en-US" sz="1400" kern="1200" dirty="0" smtClean="0">
          <a:solidFill>
            <a:schemeClr val="tx1">
              <a:lumMod val="75000"/>
              <a:lumOff val="25000"/>
            </a:schemeClr>
          </a:solidFill>
          <a:latin typeface="Arial" pitchFamily="34" charset="0"/>
          <a:ea typeface="+mn-ea"/>
          <a:cs typeface="Arial" pitchFamily="34" charset="0"/>
        </a:defRPr>
      </a:lvl3pPr>
      <a:lvl4pPr marL="1157288" indent="-257175" algn="l" defTabSz="685800" rtl="0" eaLnBrk="1" latinLnBrk="0" hangingPunct="1">
        <a:lnSpc>
          <a:spcPct val="120000"/>
        </a:lnSpc>
        <a:spcBef>
          <a:spcPts val="225"/>
        </a:spcBef>
        <a:spcAft>
          <a:spcPts val="225"/>
        </a:spcAft>
        <a:buClr>
          <a:schemeClr val="accent2"/>
        </a:buClr>
        <a:buFont typeface="Arial" pitchFamily="34" charset="0"/>
        <a:buChar char="–"/>
        <a:defRPr lang="en-US" sz="1100" kern="1200" dirty="0" smtClean="0">
          <a:solidFill>
            <a:schemeClr val="tx1">
              <a:lumMod val="75000"/>
              <a:lumOff val="25000"/>
            </a:schemeClr>
          </a:solidFill>
          <a:latin typeface="Arial" pitchFamily="34" charset="0"/>
          <a:ea typeface="+mn-ea"/>
          <a:cs typeface="Arial" pitchFamily="34" charset="0"/>
        </a:defRPr>
      </a:lvl4pPr>
      <a:lvl5pPr marL="1371600" indent="-171450" algn="l" defTabSz="685800" rtl="0" eaLnBrk="1" latinLnBrk="0" hangingPunct="1">
        <a:lnSpc>
          <a:spcPct val="120000"/>
        </a:lnSpc>
        <a:spcBef>
          <a:spcPts val="225"/>
        </a:spcBef>
        <a:spcAft>
          <a:spcPts val="225"/>
        </a:spcAft>
        <a:buClr>
          <a:schemeClr val="accent2"/>
        </a:buClr>
        <a:buFont typeface="Arial" pitchFamily="34" charset="0"/>
        <a:buChar char="–"/>
        <a:defRPr lang="en-US" sz="1000" kern="1200" dirty="0">
          <a:solidFill>
            <a:schemeClr val="tx1">
              <a:lumMod val="75000"/>
              <a:lumOff val="25000"/>
            </a:schemeClr>
          </a:solidFill>
          <a:latin typeface="Arial" pitchFamily="34" charset="0"/>
          <a:ea typeface="+mn-ea"/>
          <a:cs typeface="Arial" pitchFamily="34" charset="0"/>
        </a:defRPr>
      </a:lvl5pPr>
      <a:lvl6pPr marL="342900" indent="-342900" algn="l" defTabSz="685800" rtl="0" eaLnBrk="1" latinLnBrk="0" hangingPunct="1">
        <a:spcBef>
          <a:spcPct val="20000"/>
        </a:spcBef>
        <a:buClr>
          <a:schemeClr val="accent1"/>
        </a:buClr>
        <a:buFont typeface="+mj-lt"/>
        <a:buAutoNum type="arabicPeriod"/>
        <a:defRPr sz="1350" kern="1200">
          <a:solidFill>
            <a:schemeClr val="accent6">
              <a:lumMod val="75000"/>
            </a:schemeClr>
          </a:solidFill>
          <a:latin typeface="+mn-lt"/>
          <a:ea typeface="+mn-ea"/>
          <a:cs typeface="+mn-cs"/>
        </a:defRPr>
      </a:lvl6pPr>
      <a:lvl7pPr marL="600075" indent="-257175" algn="l" defTabSz="685800" rtl="0" eaLnBrk="1" latinLnBrk="0" hangingPunct="1">
        <a:spcBef>
          <a:spcPct val="20000"/>
        </a:spcBef>
        <a:buFont typeface="+mj-lt"/>
        <a:buAutoNum type="alphaUcPeriod"/>
        <a:defRPr sz="1200" kern="1200">
          <a:solidFill>
            <a:schemeClr val="accent6">
              <a:lumMod val="75000"/>
            </a:schemeClr>
          </a:solidFill>
          <a:latin typeface="+mn-lt"/>
          <a:ea typeface="+mn-ea"/>
          <a:cs typeface="+mn-cs"/>
        </a:defRPr>
      </a:lvl7pPr>
      <a:lvl8pPr marL="814388" indent="-214313" algn="l" defTabSz="685800" rtl="0" eaLnBrk="1" latinLnBrk="0" hangingPunct="1">
        <a:spcBef>
          <a:spcPct val="20000"/>
        </a:spcBef>
        <a:buFont typeface="+mj-lt"/>
        <a:buAutoNum type="romanLcPeriod"/>
        <a:defRPr sz="1050" kern="1200">
          <a:solidFill>
            <a:schemeClr val="accent6">
              <a:lumMod val="75000"/>
            </a:schemeClr>
          </a:solidFill>
          <a:latin typeface="+mn-lt"/>
          <a:ea typeface="+mn-ea"/>
          <a:cs typeface="+mn-cs"/>
        </a:defRPr>
      </a:lvl8pPr>
      <a:lvl9pPr marL="857250" indent="-171450" algn="l" defTabSz="685800" rtl="0" eaLnBrk="1" latinLnBrk="0" hangingPunct="1">
        <a:spcBef>
          <a:spcPct val="20000"/>
        </a:spcBef>
        <a:buClr>
          <a:schemeClr val="accent3"/>
        </a:buClr>
        <a:buFont typeface="Arial" pitchFamily="34" charset="0"/>
        <a:buChar char="•"/>
        <a:defRPr sz="1050" kern="1200">
          <a:solidFill>
            <a:schemeClr val="accent6">
              <a:lumMod val="7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3811002807"/>
      </p:ext>
    </p:extLst>
  </p:cSld>
  <p:clrMap bg1="lt1" tx1="dk1" bg2="lt2" tx2="dk2" accent1="accent1" accent2="accent2" accent3="accent3" accent4="accent4" accent5="accent5" accent6="accent6" hlink="hlink" folHlink="folHlink"/>
  <p:sldLayoutIdLst>
    <p:sldLayoutId id="2147484711" r:id="rId1"/>
    <p:sldLayoutId id="2147484712" r:id="rId2"/>
    <p:sldLayoutId id="2147484713" r:id="rId3"/>
    <p:sldLayoutId id="2147484714" r:id="rId4"/>
    <p:sldLayoutId id="2147484715" r:id="rId5"/>
    <p:sldLayoutId id="2147484716" r:id="rId6"/>
    <p:sldLayoutId id="2147484717" r:id="rId7"/>
    <p:sldLayoutId id="2147484718" r:id="rId8"/>
    <p:sldLayoutId id="2147484719" r:id="rId9"/>
    <p:sldLayoutId id="2147484720" r:id="rId10"/>
    <p:sldLayoutId id="2147484721" r:id="rId11"/>
    <p:sldLayoutId id="2147484722" r:id="rId12"/>
    <p:sldLayoutId id="2147484723" r:id="rId13"/>
    <p:sldLayoutId id="2147484724" r:id="rId14"/>
    <p:sldLayoutId id="2147484725" r:id="rId15"/>
    <p:sldLayoutId id="2147484726" r:id="rId16"/>
    <p:sldLayoutId id="2147484727" r:id="rId17"/>
    <p:sldLayoutId id="2147484728" r:id="rId18"/>
    <p:sldLayoutId id="2147484729" r:id="rId19"/>
    <p:sldLayoutId id="2147484730" r:id="rId20"/>
    <p:sldLayoutId id="2147484731" r:id="rId21"/>
    <p:sldLayoutId id="2147484732" r:id="rId22"/>
    <p:sldLayoutId id="2147484733" r:id="rId23"/>
    <p:sldLayoutId id="2147484734" r:id="rId24"/>
    <p:sldLayoutId id="2147484735" r:id="rId25"/>
    <p:sldLayoutId id="2147484736" r:id="rId26"/>
    <p:sldLayoutId id="2147484737" r:id="rId27"/>
    <p:sldLayoutId id="2147484738" r:id="rId28"/>
    <p:sldLayoutId id="2147484739" r:id="rId29"/>
    <p:sldLayoutId id="2147484740" r:id="rId30"/>
    <p:sldLayoutId id="2147484741" r:id="rId31"/>
    <p:sldLayoutId id="2147484742" r:id="rId32"/>
    <p:sldLayoutId id="2147484743" r:id="rId33"/>
    <p:sldLayoutId id="2147484744" r:id="rId34"/>
    <p:sldLayoutId id="2147484745" r:id="rId35"/>
    <p:sldLayoutId id="2147484746" r:id="rId36"/>
    <p:sldLayoutId id="2147484747" r:id="rId37"/>
    <p:sldLayoutId id="2147484748" r:id="rId38"/>
    <p:sldLayoutId id="2147484749" r:id="rId39"/>
    <p:sldLayoutId id="2147484750" r:id="rId40"/>
    <p:sldLayoutId id="2147484751" r:id="rId41"/>
    <p:sldLayoutId id="2147484752" r:id="rId42"/>
    <p:sldLayoutId id="2147484753" r:id="rId43"/>
    <p:sldLayoutId id="2147484754" r:id="rId44"/>
    <p:sldLayoutId id="2147484755" r:id="rId45"/>
    <p:sldLayoutId id="2147484756" r:id="rId46"/>
    <p:sldLayoutId id="2147484757" r:id="rId47"/>
    <p:sldLayoutId id="2147484758" r:id="rId48"/>
    <p:sldLayoutId id="2147484759" r:id="rId49"/>
    <p:sldLayoutId id="2147484760" r:id="rId50"/>
    <p:sldLayoutId id="2147484761" r:id="rId51"/>
    <p:sldLayoutId id="2147484762" r:id="rId52"/>
    <p:sldLayoutId id="2147484763" r:id="rId53"/>
    <p:sldLayoutId id="2147484764" r:id="rId54"/>
    <p:sldLayoutId id="2147484765" r:id="rId55"/>
    <p:sldLayoutId id="2147484766" r:id="rId56"/>
    <p:sldLayoutId id="2147484767" r:id="rId57"/>
    <p:sldLayoutId id="2147484768" r:id="rId58"/>
    <p:sldLayoutId id="2147484769" r:id="rId59"/>
    <p:sldLayoutId id="2147484770" r:id="rId60"/>
    <p:sldLayoutId id="2147484771" r:id="rId61"/>
    <p:sldLayoutId id="2147484772" r:id="rId62"/>
    <p:sldLayoutId id="2147484773" r:id="rId63"/>
    <p:sldLayoutId id="2147484774" r:id="rId64"/>
    <p:sldLayoutId id="2147484775" r:id="rId65"/>
    <p:sldLayoutId id="2147484776" r:id="rId66"/>
    <p:sldLayoutId id="2147484777" r:id="rId67"/>
    <p:sldLayoutId id="2147484778" r:id="rId68"/>
    <p:sldLayoutId id="2147484779" r:id="rId69"/>
    <p:sldLayoutId id="2147484780" r:id="rId70"/>
    <p:sldLayoutId id="2147484781" r:id="rId71"/>
    <p:sldLayoutId id="2147484782" r:id="rId72"/>
    <p:sldLayoutId id="2147484783" r:id="rId73"/>
    <p:sldLayoutId id="2147484784" r:id="rId74"/>
    <p:sldLayoutId id="2147484785" r:id="rId75"/>
    <p:sldLayoutId id="2147484786" r:id="rId76"/>
    <p:sldLayoutId id="2147484787" r:id="rId77"/>
    <p:sldLayoutId id="2147484788" r:id="rId78"/>
    <p:sldLayoutId id="2147484789" r:id="rId79"/>
    <p:sldLayoutId id="2147484790" r:id="rId80"/>
    <p:sldLayoutId id="2147484791" r:id="rId81"/>
    <p:sldLayoutId id="2147484792" r:id="rId82"/>
    <p:sldLayoutId id="2147484793" r:id="rId83"/>
    <p:sldLayoutId id="2147485076" r:id="rId84"/>
    <p:sldLayoutId id="2147485077" r:id="rId8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1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21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8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288">
          <p15:clr>
            <a:srgbClr val="F26B43"/>
          </p15:clr>
        </p15:guide>
        <p15:guide id="6" pos="7368">
          <p15:clr>
            <a:srgbClr val="F26B43"/>
          </p15:clr>
        </p15:guide>
        <p15:guide id="7" orient="horz" pos="4104">
          <p15:clr>
            <a:srgbClr val="F26B43"/>
          </p15:clr>
        </p15:guide>
        <p15:guide id="8" orient="horz" pos="432">
          <p15:clr>
            <a:srgbClr val="F26B43"/>
          </p15:clr>
        </p15:guide>
        <p15:guide id="10" pos="754">
          <p15:clr>
            <a:srgbClr val="F26B43"/>
          </p15:clr>
        </p15:guide>
        <p15:guide id="11" pos="912">
          <p15:clr>
            <a:srgbClr val="F26B43"/>
          </p15:clr>
        </p15:guide>
        <p15:guide id="12" pos="1354">
          <p15:clr>
            <a:srgbClr val="F26B43"/>
          </p15:clr>
        </p15:guide>
        <p15:guide id="13" pos="1512">
          <p15:clr>
            <a:srgbClr val="F26B43"/>
          </p15:clr>
        </p15:guide>
        <p15:guide id="14" pos="1956">
          <p15:clr>
            <a:srgbClr val="F26B43"/>
          </p15:clr>
        </p15:guide>
        <p15:guide id="15" pos="2108">
          <p15:clr>
            <a:srgbClr val="F26B43"/>
          </p15:clr>
        </p15:guide>
        <p15:guide id="16" pos="2560">
          <p15:clr>
            <a:srgbClr val="F26B43"/>
          </p15:clr>
        </p15:guide>
        <p15:guide id="17" pos="2716">
          <p15:clr>
            <a:srgbClr val="F26B43"/>
          </p15:clr>
        </p15:guide>
        <p15:guide id="18" pos="3164">
          <p15:clr>
            <a:srgbClr val="F26B43"/>
          </p15:clr>
        </p15:guide>
        <p15:guide id="19" pos="3312">
          <p15:clr>
            <a:srgbClr val="F26B43"/>
          </p15:clr>
        </p15:guide>
        <p15:guide id="20" pos="3760">
          <p15:clr>
            <a:srgbClr val="F26B43"/>
          </p15:clr>
        </p15:guide>
        <p15:guide id="21" pos="3916">
          <p15:clr>
            <a:srgbClr val="F26B43"/>
          </p15:clr>
        </p15:guide>
        <p15:guide id="22" pos="4360">
          <p15:clr>
            <a:srgbClr val="F26B43"/>
          </p15:clr>
        </p15:guide>
        <p15:guide id="23" pos="4512">
          <p15:clr>
            <a:srgbClr val="F26B43"/>
          </p15:clr>
        </p15:guide>
        <p15:guide id="24" pos="4960">
          <p15:clr>
            <a:srgbClr val="F26B43"/>
          </p15:clr>
        </p15:guide>
        <p15:guide id="25" pos="5116">
          <p15:clr>
            <a:srgbClr val="F26B43"/>
          </p15:clr>
        </p15:guide>
        <p15:guide id="26" pos="5568">
          <p15:clr>
            <a:srgbClr val="F26B43"/>
          </p15:clr>
        </p15:guide>
        <p15:guide id="27" pos="5716">
          <p15:clr>
            <a:srgbClr val="F26B43"/>
          </p15:clr>
        </p15:guide>
        <p15:guide id="28" pos="6168">
          <p15:clr>
            <a:srgbClr val="F26B43"/>
          </p15:clr>
        </p15:guide>
        <p15:guide id="29" pos="6324">
          <p15:clr>
            <a:srgbClr val="F26B43"/>
          </p15:clr>
        </p15:guide>
        <p15:guide id="30" pos="6768">
          <p15:clr>
            <a:srgbClr val="F26B43"/>
          </p15:clr>
        </p15:guide>
        <p15:guide id="31" pos="6920">
          <p15:clr>
            <a:srgbClr val="F26B43"/>
          </p15:clr>
        </p15:guide>
        <p15:guide id="32" orient="horz" pos="216">
          <p15:clr>
            <a:srgbClr val="F26B43"/>
          </p15:clr>
        </p15:guide>
        <p15:guide id="33" orient="horz">
          <p15:clr>
            <a:srgbClr val="F26B43"/>
          </p15:clr>
        </p15:guide>
        <p15:guide id="34">
          <p15:clr>
            <a:srgbClr val="F26B43"/>
          </p15:clr>
        </p15:guide>
        <p15:guide id="35" orient="horz" pos="648">
          <p15:clr>
            <a:srgbClr val="F26B43"/>
          </p15:clr>
        </p15:guide>
        <p15:guide id="36" orient="horz" pos="864">
          <p15:clr>
            <a:srgbClr val="F26B43"/>
          </p15:clr>
        </p15:guide>
        <p15:guide id="37" orient="horz" pos="1296">
          <p15:clr>
            <a:srgbClr val="F26B43"/>
          </p15:clr>
        </p15:guide>
        <p15:guide id="38" orient="horz" pos="1512">
          <p15:clr>
            <a:srgbClr val="F26B43"/>
          </p15:clr>
        </p15:guide>
        <p15:guide id="39" orient="horz" pos="1724">
          <p15:clr>
            <a:srgbClr val="F26B43"/>
          </p15:clr>
        </p15:guide>
        <p15:guide id="40" orient="horz" pos="1944">
          <p15:clr>
            <a:srgbClr val="F26B43"/>
          </p15:clr>
        </p15:guide>
        <p15:guide id="41" orient="horz" pos="2160">
          <p15:clr>
            <a:srgbClr val="F26B43"/>
          </p15:clr>
        </p15:guide>
        <p15:guide id="42" orient="horz" pos="2376">
          <p15:clr>
            <a:srgbClr val="F26B43"/>
          </p15:clr>
        </p15:guide>
        <p15:guide id="43" orient="horz" pos="2592">
          <p15:clr>
            <a:srgbClr val="F26B43"/>
          </p15:clr>
        </p15:guide>
        <p15:guide id="44" orient="horz" pos="2808">
          <p15:clr>
            <a:srgbClr val="F26B43"/>
          </p15:clr>
        </p15:guide>
        <p15:guide id="45" orient="horz" pos="3024">
          <p15:clr>
            <a:srgbClr val="F26B43"/>
          </p15:clr>
        </p15:guide>
        <p15:guide id="46" orient="horz" pos="3240">
          <p15:clr>
            <a:srgbClr val="F26B43"/>
          </p15:clr>
        </p15:guide>
        <p15:guide id="47" orient="horz" pos="3452">
          <p15:clr>
            <a:srgbClr val="F26B43"/>
          </p15:clr>
        </p15:guide>
        <p15:guide id="48" orient="horz" pos="3672">
          <p15:clr>
            <a:srgbClr val="F26B43"/>
          </p15:clr>
        </p15:guide>
        <p15:guide id="49" orient="horz" pos="3884">
          <p15:clr>
            <a:srgbClr val="F26B43"/>
          </p15:clr>
        </p15:guide>
        <p15:guide id="50" orient="horz" pos="4320">
          <p15:clr>
            <a:srgbClr val="F26B43"/>
          </p15:clr>
        </p15:guide>
        <p15:guide id="51" pos="768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70B6BD-36E1-4FC4-9473-A86624903AD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2193"/>
            <a:ext cx="12192000" cy="6845807"/>
          </a:xfrm>
          <a:prstGeom prst="rect">
            <a:avLst/>
          </a:prstGeom>
        </p:spPr>
      </p:pic>
      <p:sp>
        <p:nvSpPr>
          <p:cNvPr id="110" name="Rectangle 109">
            <a:extLst>
              <a:ext uri="{FF2B5EF4-FFF2-40B4-BE49-F238E27FC236}">
                <a16:creationId xmlns:a16="http://schemas.microsoft.com/office/drawing/2014/main" id="{CDE4D03A-2626-4A54-AE13-923FF81FF57D}"/>
              </a:ext>
            </a:extLst>
          </p:cNvPr>
          <p:cNvSpPr/>
          <p:nvPr/>
        </p:nvSpPr>
        <p:spPr>
          <a:xfrm flipH="1" flipV="1">
            <a:off x="0" y="-5"/>
            <a:ext cx="12192000" cy="2371729"/>
          </a:xfrm>
          <a:prstGeom prst="rect">
            <a:avLst/>
          </a:prstGeom>
          <a:gradFill>
            <a:gsLst>
              <a:gs pos="80000">
                <a:srgbClr val="000001"/>
              </a:gs>
              <a:gs pos="0">
                <a:srgbClr val="000001">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p>
            <a:pPr algn="l"/>
            <a:endParaRPr lang="en-US" sz="1200">
              <a:solidFill>
                <a:schemeClr val="bg1"/>
              </a:solidFill>
              <a:ea typeface="Nokia Pure Text Light" panose="020B0403020202020204" pitchFamily="34" charset="0"/>
            </a:endParaRPr>
          </a:p>
        </p:txBody>
      </p:sp>
      <p:sp>
        <p:nvSpPr>
          <p:cNvPr id="19" name="Title 2">
            <a:extLst>
              <a:ext uri="{FF2B5EF4-FFF2-40B4-BE49-F238E27FC236}">
                <a16:creationId xmlns:a16="http://schemas.microsoft.com/office/drawing/2014/main" id="{30E0F8B2-D0A5-694A-A53C-28C73E222718}"/>
              </a:ext>
            </a:extLst>
          </p:cNvPr>
          <p:cNvSpPr txBox="1">
            <a:spLocks/>
          </p:cNvSpPr>
          <p:nvPr/>
        </p:nvSpPr>
        <p:spPr bwMode="gray">
          <a:xfrm>
            <a:off x="754951" y="947823"/>
            <a:ext cx="10682098" cy="3124772"/>
          </a:xfrm>
          <a:prstGeom prst="rect">
            <a:avLst/>
          </a:prstGeom>
        </p:spPr>
        <p:txBody>
          <a:bodyPr/>
          <a:lstStyle>
            <a:lvl1pPr algn="l" defTabSz="914455" rtl="0" eaLnBrk="1" latinLnBrk="0" hangingPunct="1">
              <a:lnSpc>
                <a:spcPct val="84000"/>
              </a:lnSpc>
              <a:spcBef>
                <a:spcPct val="0"/>
              </a:spcBef>
              <a:buNone/>
              <a:defRPr sz="3400" kern="1200" baseline="0">
                <a:solidFill>
                  <a:schemeClr val="tx2"/>
                </a:solidFill>
                <a:latin typeface="Microsoft Sans Serif" panose="020B0604020202020204" pitchFamily="34" charset="0"/>
                <a:ea typeface="+mj-ea"/>
                <a:cs typeface="+mj-cs"/>
              </a:defRPr>
            </a:lvl1pPr>
          </a:lstStyle>
          <a:p>
            <a:pPr fontAlgn="auto" hangingPunct="1">
              <a:spcAft>
                <a:spcPts val="900"/>
              </a:spcAft>
            </a:pPr>
            <a:r>
              <a:rPr lang="en-GB" altLang="ja-JP" sz="2000" b="1" dirty="0">
                <a:solidFill>
                  <a:schemeClr val="bg1"/>
                </a:solidFill>
                <a:effectLst/>
                <a:latin typeface="Arial" panose="020B0604020202020204" pitchFamily="34" charset="0"/>
                <a:ea typeface="Times New Roman" panose="02020603050405020304" pitchFamily="18" charset="0"/>
              </a:rPr>
              <a:t>3GPP TSG RAN Meeting #94-e			</a:t>
            </a:r>
            <a:r>
              <a:rPr lang="en-GB" altLang="ja-JP" sz="2000" b="1" dirty="0">
                <a:solidFill>
                  <a:schemeClr val="bg1"/>
                </a:solidFill>
                <a:effectLst/>
                <a:latin typeface="Arial" panose="020B0604020202020204" pitchFamily="34" charset="0"/>
                <a:ea typeface="ＭＳ 明朝" panose="02020609040205080304" pitchFamily="17" charset="-128"/>
              </a:rPr>
              <a:t>				</a:t>
            </a:r>
            <a:r>
              <a:rPr lang="en-GB" altLang="ja-JP" sz="2000" b="1" dirty="0">
                <a:solidFill>
                  <a:schemeClr val="bg1"/>
                </a:solidFill>
                <a:effectLst/>
                <a:latin typeface="Arial" panose="020B0604020202020204" pitchFamily="34" charset="0"/>
                <a:ea typeface="Times New Roman" panose="02020603050405020304" pitchFamily="18" charset="0"/>
              </a:rPr>
              <a:t>RP-213045</a:t>
            </a:r>
            <a:endParaRPr lang="ja-JP" altLang="ja-JP" sz="2000" dirty="0">
              <a:solidFill>
                <a:schemeClr val="bg1"/>
              </a:solidFill>
              <a:effectLst/>
              <a:latin typeface="Times New Roman" panose="02020603050405020304" pitchFamily="18" charset="0"/>
              <a:ea typeface="Times New Roman" panose="02020603050405020304" pitchFamily="18" charset="0"/>
            </a:endParaRPr>
          </a:p>
          <a:p>
            <a:pPr hangingPunct="0">
              <a:spcAft>
                <a:spcPts val="900"/>
              </a:spcAft>
            </a:pPr>
            <a:r>
              <a:rPr lang="en-GB" altLang="ja-JP" sz="2000" b="1" dirty="0">
                <a:solidFill>
                  <a:schemeClr val="bg1"/>
                </a:solidFill>
                <a:effectLst/>
                <a:latin typeface="Arial" panose="020B0604020202020204" pitchFamily="34" charset="0"/>
                <a:ea typeface="Times New Roman" panose="02020603050405020304" pitchFamily="18" charset="0"/>
              </a:rPr>
              <a:t>Electronic Meeting, </a:t>
            </a:r>
            <a:r>
              <a:rPr lang="en-GB" altLang="ja-JP" sz="2000" b="1" dirty="0">
                <a:solidFill>
                  <a:schemeClr val="bg1"/>
                </a:solidFill>
                <a:latin typeface="Arial" panose="020B0604020202020204" pitchFamily="34" charset="0"/>
                <a:ea typeface="Times New Roman" panose="02020603050405020304" pitchFamily="18" charset="0"/>
              </a:rPr>
              <a:t>December</a:t>
            </a:r>
            <a:r>
              <a:rPr lang="en-GB" altLang="ja-JP" sz="2000" b="1" dirty="0">
                <a:solidFill>
                  <a:schemeClr val="bg1"/>
                </a:solidFill>
                <a:effectLst/>
                <a:latin typeface="Arial" panose="020B0604020202020204" pitchFamily="34" charset="0"/>
                <a:ea typeface="Times New Roman" panose="02020603050405020304" pitchFamily="18" charset="0"/>
              </a:rPr>
              <a:t> 6 - 17, 2021</a:t>
            </a:r>
            <a:endParaRPr lang="ja-JP" altLang="ja-JP" sz="2000" dirty="0">
              <a:solidFill>
                <a:schemeClr val="bg1"/>
              </a:solidFill>
              <a:effectLst/>
              <a:latin typeface="Times New Roman" panose="02020603050405020304" pitchFamily="18" charset="0"/>
              <a:ea typeface="Times New Roman" panose="02020603050405020304" pitchFamily="18" charset="0"/>
            </a:endParaRPr>
          </a:p>
          <a:p>
            <a:endParaRPr lang="en-US" dirty="0">
              <a:solidFill>
                <a:schemeClr val="bg1"/>
              </a:solidFill>
            </a:endParaRPr>
          </a:p>
          <a:p>
            <a:r>
              <a:rPr lang="en-US" sz="5400" dirty="0">
                <a:solidFill>
                  <a:schemeClr val="bg1"/>
                </a:solidFill>
              </a:rPr>
              <a:t>Views on upper layer aspects of Smart Repeaters project</a:t>
            </a:r>
            <a:endParaRPr lang="en-US" dirty="0">
              <a:solidFill>
                <a:schemeClr val="bg1"/>
              </a:solidFill>
            </a:endParaRPr>
          </a:p>
        </p:txBody>
      </p:sp>
      <p:sp>
        <p:nvSpPr>
          <p:cNvPr id="20" name="Freeform 5">
            <a:extLst>
              <a:ext uri="{FF2B5EF4-FFF2-40B4-BE49-F238E27FC236}">
                <a16:creationId xmlns:a16="http://schemas.microsoft.com/office/drawing/2014/main" id="{ACDCA457-65C7-0B4E-BB17-5225B047E62C}"/>
              </a:ext>
            </a:extLst>
          </p:cNvPr>
          <p:cNvSpPr>
            <a:spLocks noEditPoints="1"/>
          </p:cNvSpPr>
          <p:nvPr/>
        </p:nvSpPr>
        <p:spPr bwMode="gray">
          <a:xfrm>
            <a:off x="565022" y="472584"/>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38023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789056-AFDF-4C13-8F4F-5336868169BB}"/>
              </a:ext>
            </a:extLst>
          </p:cNvPr>
          <p:cNvSpPr>
            <a:spLocks noGrp="1"/>
          </p:cNvSpPr>
          <p:nvPr>
            <p:ph type="title"/>
          </p:nvPr>
        </p:nvSpPr>
        <p:spPr>
          <a:xfrm>
            <a:off x="475793" y="442411"/>
            <a:ext cx="11210239" cy="429028"/>
          </a:xfrm>
        </p:spPr>
        <p:txBody>
          <a:bodyPr/>
          <a:lstStyle/>
          <a:p>
            <a:r>
              <a:rPr lang="en-US" altLang="ja-JP">
                <a:ea typeface="Microsoft Sans Serif"/>
                <a:cs typeface="Microsoft Sans Serif"/>
              </a:rPr>
              <a:t>Upper layer aspects of Smart Repeater</a:t>
            </a:r>
          </a:p>
        </p:txBody>
      </p:sp>
      <p:sp>
        <p:nvSpPr>
          <p:cNvPr id="3" name="Content Placeholder 2">
            <a:extLst>
              <a:ext uri="{FF2B5EF4-FFF2-40B4-BE49-F238E27FC236}">
                <a16:creationId xmlns:a16="http://schemas.microsoft.com/office/drawing/2014/main" id="{7F056A06-6C4A-4535-94A8-E244D4D24837}"/>
              </a:ext>
            </a:extLst>
          </p:cNvPr>
          <p:cNvSpPr>
            <a:spLocks noGrp="1"/>
          </p:cNvSpPr>
          <p:nvPr>
            <p:ph sz="quarter" idx="12"/>
          </p:nvPr>
        </p:nvSpPr>
        <p:spPr>
          <a:xfrm>
            <a:off x="490728" y="1075193"/>
            <a:ext cx="11210544" cy="5340396"/>
          </a:xfrm>
        </p:spPr>
        <p:txBody>
          <a:bodyPr vert="horz" lIns="0" tIns="0" rIns="0" bIns="0" rtlCol="0" anchor="t">
            <a:normAutofit fontScale="92500" lnSpcReduction="20000"/>
          </a:bodyPr>
          <a:lstStyle/>
          <a:p>
            <a:r>
              <a:rPr kumimoji="1" lang="en-US" altLang="ja-JP" dirty="0"/>
              <a:t>The draft SID (RP-212703) includes the following high-level objectives:</a:t>
            </a:r>
          </a:p>
          <a:p>
            <a:pPr lvl="1"/>
            <a:r>
              <a:rPr kumimoji="1" lang="en-US" altLang="ja-JP" dirty="0"/>
              <a:t>Scenarios and assumptions</a:t>
            </a:r>
          </a:p>
          <a:p>
            <a:pPr lvl="1"/>
            <a:r>
              <a:rPr kumimoji="1" lang="en-US" altLang="ja-JP" dirty="0"/>
              <a:t>Side control information</a:t>
            </a:r>
          </a:p>
          <a:p>
            <a:pPr lvl="1"/>
            <a:r>
              <a:rPr kumimoji="1" lang="en-US" altLang="ja-JP" dirty="0"/>
              <a:t>Smart repeater management</a:t>
            </a:r>
          </a:p>
          <a:p>
            <a:r>
              <a:rPr kumimoji="1" lang="en-US" altLang="ja-JP" dirty="0"/>
              <a:t>The objective on smart repeater management includes:</a:t>
            </a:r>
          </a:p>
          <a:p>
            <a:pPr lvl="1"/>
            <a:r>
              <a:rPr kumimoji="1" lang="en-US" altLang="ja-JP" dirty="0"/>
              <a:t>Identification and authorization of smart repeater</a:t>
            </a:r>
          </a:p>
          <a:p>
            <a:pPr lvl="1"/>
            <a:r>
              <a:rPr kumimoji="1" lang="en-US" altLang="ja-JP" dirty="0"/>
              <a:t>RF requirements for smart repeater</a:t>
            </a:r>
          </a:p>
          <a:p>
            <a:r>
              <a:rPr kumimoji="1" lang="en-US" altLang="ja-JP" dirty="0"/>
              <a:t>Aspects related to the </a:t>
            </a:r>
            <a:r>
              <a:rPr kumimoji="1" lang="en-US" altLang="ja-JP" dirty="0">
                <a:solidFill>
                  <a:srgbClr val="FF0000"/>
                </a:solidFill>
              </a:rPr>
              <a:t>smart repeater’s control- and user-plane functionality </a:t>
            </a:r>
            <a:r>
              <a:rPr kumimoji="1" lang="en-US" altLang="ja-JP" dirty="0"/>
              <a:t>were also addressed in the Rel-18 RAN email discussions, but they have not been included in the draft SID. </a:t>
            </a:r>
          </a:p>
          <a:p>
            <a:pPr lvl="1"/>
            <a:r>
              <a:rPr kumimoji="1" lang="en-US" altLang="ja-JP" dirty="0"/>
              <a:t>The discussions on these aspects did not converge sufficiently well to derive explicit assumptions in the SID. For that reason, they need to be further studied during the study item.</a:t>
            </a:r>
          </a:p>
          <a:p>
            <a:pPr lvl="1"/>
            <a:r>
              <a:rPr kumimoji="1" lang="en-US" altLang="ja-JP" dirty="0"/>
              <a:t>This study should be included in the SID as an objective under “smart repeater management”.</a:t>
            </a:r>
          </a:p>
          <a:p>
            <a:pPr lvl="1"/>
            <a:r>
              <a:rPr kumimoji="1" lang="en-US" altLang="ja-JP" dirty="0"/>
              <a:t>The study should be led by RAN2. RAN3 and RAN1 should also contribute to this study.</a:t>
            </a:r>
          </a:p>
          <a:p>
            <a:pPr lvl="1"/>
            <a:endParaRPr kumimoji="1" lang="en-US" altLang="ja-JP" dirty="0"/>
          </a:p>
          <a:p>
            <a:pPr marL="0" indent="0">
              <a:buNone/>
            </a:pPr>
            <a:r>
              <a:rPr kumimoji="1" lang="en-US" altLang="ja-JP" b="1" dirty="0">
                <a:solidFill>
                  <a:schemeClr val="tx1"/>
                </a:solidFill>
              </a:rPr>
              <a:t>Proposal: The SID to include: “Study on control- and user-plane functionality for smart repeater [RAN2-led, RAN3, RAN1].” </a:t>
            </a:r>
          </a:p>
          <a:p>
            <a:pPr marL="0" indent="0">
              <a:buNone/>
            </a:pPr>
            <a:endParaRPr lang="en-US" altLang="ja-JP" dirty="0">
              <a:ea typeface="Microsoft Sans Serif"/>
              <a:cs typeface="Microsoft Sans Serif"/>
            </a:endParaRPr>
          </a:p>
          <a:p>
            <a:pPr marL="0" indent="0">
              <a:buNone/>
            </a:pPr>
            <a:endParaRPr kumimoji="1" lang="en-US" altLang="ja-JP" dirty="0">
              <a:solidFill>
                <a:srgbClr val="FF40FF"/>
              </a:solidFill>
            </a:endParaRPr>
          </a:p>
        </p:txBody>
      </p:sp>
    </p:spTree>
    <p:extLst>
      <p:ext uri="{BB962C8B-B14F-4D97-AF65-F5344CB8AC3E}">
        <p14:creationId xmlns:p14="http://schemas.microsoft.com/office/powerpoint/2010/main" val="28779520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BB9C71-3645-4ED2-BB94-7E526F81A429}"/>
              </a:ext>
            </a:extLst>
          </p:cNvPr>
          <p:cNvSpPr>
            <a:spLocks noGrp="1"/>
          </p:cNvSpPr>
          <p:nvPr>
            <p:ph type="title"/>
          </p:nvPr>
        </p:nvSpPr>
        <p:spPr/>
        <p:txBody>
          <a:bodyPr/>
          <a:lstStyle/>
          <a:p>
            <a:r>
              <a:rPr kumimoji="1" lang="en-US" altLang="ja-JP" dirty="0"/>
              <a:t>Proposed modification of SID objectives </a:t>
            </a:r>
            <a:endParaRPr kumimoji="1" lang="ja-JP" altLang="en-US" dirty="0"/>
          </a:p>
        </p:txBody>
      </p:sp>
      <p:sp>
        <p:nvSpPr>
          <p:cNvPr id="3" name="Content Placeholder 2">
            <a:extLst>
              <a:ext uri="{FF2B5EF4-FFF2-40B4-BE49-F238E27FC236}">
                <a16:creationId xmlns:a16="http://schemas.microsoft.com/office/drawing/2014/main" id="{0E8036C7-6910-4A4F-B37A-FFEF682BBD15}"/>
              </a:ext>
            </a:extLst>
          </p:cNvPr>
          <p:cNvSpPr>
            <a:spLocks noGrp="1"/>
          </p:cNvSpPr>
          <p:nvPr>
            <p:ph sz="quarter" idx="12"/>
          </p:nvPr>
        </p:nvSpPr>
        <p:spPr>
          <a:xfrm>
            <a:off x="475488" y="1174652"/>
            <a:ext cx="11210544" cy="5171284"/>
          </a:xfrm>
        </p:spPr>
        <p:txBody>
          <a:bodyPr>
            <a:normAutofit fontScale="85000" lnSpcReduction="20000"/>
          </a:bodyPr>
          <a:lstStyle/>
          <a:p>
            <a:pPr marL="0" marR="0" indent="0" hangingPunct="0">
              <a:spcBef>
                <a:spcPts val="600"/>
              </a:spcBef>
              <a:spcAft>
                <a:spcPts val="900"/>
              </a:spcAft>
              <a:buNone/>
            </a:pPr>
            <a:r>
              <a:rPr lang="en-GB" sz="1800" b="1" dirty="0">
                <a:solidFill>
                  <a:srgbClr val="0000FF"/>
                </a:solidFill>
                <a:effectLst/>
                <a:latin typeface="Arial" panose="020B0604020202020204" pitchFamily="34" charset="0"/>
                <a:cs typeface="Times New Roman" panose="02020603050405020304" pitchFamily="18" charset="0"/>
              </a:rPr>
              <a:t>4.1	Objective of SI or Core part WI or Testing part WI</a:t>
            </a:r>
            <a:endParaRPr lang="en-US" sz="1800" b="1" dirty="0">
              <a:effectLst/>
              <a:latin typeface="Arial" panose="020B0604020202020204" pitchFamily="34" charset="0"/>
              <a:cs typeface="Times New Roman" panose="02020603050405020304" pitchFamily="18" charset="0"/>
            </a:endParaRPr>
          </a:p>
          <a:p>
            <a:pPr marL="0" marR="0" indent="0" hangingPunct="0">
              <a:spcBef>
                <a:spcPts val="0"/>
              </a:spcBef>
              <a:spcAft>
                <a:spcPts val="300"/>
              </a:spcAft>
              <a:buNone/>
            </a:pPr>
            <a:r>
              <a:rPr lang="en-GB" sz="1800" dirty="0">
                <a:solidFill>
                  <a:schemeClr val="tx1"/>
                </a:solidFill>
                <a:effectLst/>
                <a:latin typeface="Times New Roman" panose="02020603050405020304" pitchFamily="18" charset="0"/>
                <a:ea typeface="Batang" panose="02030600000101010101" pitchFamily="18" charset="-127"/>
              </a:rPr>
              <a:t>The study on NR smart repeaters are to focus on the following scenarios and assumptions:</a:t>
            </a:r>
            <a:endParaRPr lang="en-US" sz="1800" dirty="0">
              <a:solidFill>
                <a:schemeClr val="tx1"/>
              </a:solidFill>
              <a:effectLst/>
              <a:latin typeface="Times New Roman" panose="02020603050405020304" pitchFamily="18" charset="0"/>
              <a:ea typeface="Batang" panose="02030600000101010101" pitchFamily="18" charset="-127"/>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Consider smart repeaters used for extension of network coverage on FR1 and FR2 bands. Prioritize FR2 TDD deployments for both outdoor and O2I scenarios.</a:t>
            </a:r>
            <a:endParaRPr lang="en-US" sz="1800" dirty="0">
              <a:solidFill>
                <a:schemeClr val="tx1"/>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For only single hop stationary smart repeaters</a:t>
            </a:r>
            <a:endParaRPr lang="en-US" sz="1800" dirty="0">
              <a:solidFill>
                <a:schemeClr val="tx1"/>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Assuming smart repeaters are transparent to UEs</a:t>
            </a:r>
            <a:endParaRPr lang="en-US" sz="1800" dirty="0">
              <a:solidFill>
                <a:schemeClr val="tx1"/>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Smart repeater can maintain the </a:t>
            </a:r>
            <a:r>
              <a:rPr lang="en-GB" sz="1800" dirty="0" err="1">
                <a:solidFill>
                  <a:schemeClr val="tx1"/>
                </a:solidFill>
                <a:effectLst/>
                <a:latin typeface="Times New Roman" panose="02020603050405020304" pitchFamily="18" charset="0"/>
                <a:ea typeface="Times New Roman" panose="02020603050405020304" pitchFamily="18" charset="0"/>
              </a:rPr>
              <a:t>gNB</a:t>
            </a:r>
            <a:r>
              <a:rPr lang="en-GB" sz="1800" dirty="0">
                <a:solidFill>
                  <a:schemeClr val="tx1"/>
                </a:solidFill>
                <a:effectLst/>
                <a:latin typeface="Times New Roman" panose="02020603050405020304" pitchFamily="18" charset="0"/>
                <a:ea typeface="Times New Roman" panose="02020603050405020304" pitchFamily="18" charset="0"/>
              </a:rPr>
              <a:t>-repeater link and repeater-UE link simultaneously</a:t>
            </a:r>
            <a:endParaRPr lang="en-US" sz="1800" dirty="0">
              <a:solidFill>
                <a:schemeClr val="tx1"/>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Cost efficiency is a key consideration point for smart repeaters</a:t>
            </a:r>
            <a:endParaRPr lang="en-US" sz="1800" dirty="0">
              <a:solidFill>
                <a:schemeClr val="tx1"/>
              </a:solidFill>
              <a:effectLst/>
              <a:latin typeface="Times New Roman" panose="02020603050405020304" pitchFamily="18" charset="0"/>
              <a:ea typeface="Times New Roman" panose="02020603050405020304" pitchFamily="18" charset="0"/>
            </a:endParaRPr>
          </a:p>
          <a:p>
            <a:pPr marL="0" marR="0" indent="0" hangingPunct="0">
              <a:spcBef>
                <a:spcPts val="0"/>
              </a:spcBef>
              <a:spcAft>
                <a:spcPts val="300"/>
              </a:spcAft>
              <a:buNone/>
            </a:pPr>
            <a:r>
              <a:rPr lang="en-GB" sz="1800" dirty="0">
                <a:solidFill>
                  <a:schemeClr val="tx1"/>
                </a:solidFill>
                <a:effectLst/>
                <a:latin typeface="Times New Roman" panose="02020603050405020304" pitchFamily="18" charset="0"/>
                <a:ea typeface="Batang" panose="02030600000101010101" pitchFamily="18" charset="-127"/>
              </a:rPr>
              <a:t> </a:t>
            </a:r>
            <a:endParaRPr lang="en-US" sz="1800" dirty="0">
              <a:solidFill>
                <a:schemeClr val="tx1"/>
              </a:solidFill>
              <a:effectLst/>
              <a:latin typeface="Times New Roman" panose="02020603050405020304" pitchFamily="18" charset="0"/>
              <a:ea typeface="Batang" panose="02030600000101010101" pitchFamily="18" charset="-127"/>
            </a:endParaRPr>
          </a:p>
          <a:p>
            <a:pPr marL="0" marR="0" indent="0" hangingPunct="0">
              <a:spcBef>
                <a:spcPts val="0"/>
              </a:spcBef>
              <a:spcAft>
                <a:spcPts val="300"/>
              </a:spcAft>
              <a:buNone/>
            </a:pPr>
            <a:r>
              <a:rPr lang="en-GB" sz="1800" dirty="0">
                <a:solidFill>
                  <a:schemeClr val="tx1"/>
                </a:solidFill>
                <a:effectLst/>
                <a:latin typeface="Times New Roman" panose="02020603050405020304" pitchFamily="18" charset="0"/>
                <a:ea typeface="Batang" panose="02030600000101010101" pitchFamily="18" charset="-127"/>
              </a:rPr>
              <a:t>Study and identify which side control information is necessary for smart repeaters including at least [RAN1, RAN2, RAN4]</a:t>
            </a:r>
            <a:endParaRPr lang="en-US" sz="1800" dirty="0">
              <a:solidFill>
                <a:schemeClr val="tx1"/>
              </a:solidFill>
              <a:effectLst/>
              <a:latin typeface="Times New Roman" panose="02020603050405020304" pitchFamily="18" charset="0"/>
              <a:ea typeface="Batang" panose="02030600000101010101" pitchFamily="18" charset="-127"/>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Beamforming information</a:t>
            </a:r>
            <a:endParaRPr lang="en-US" sz="1800" dirty="0">
              <a:solidFill>
                <a:schemeClr val="tx1"/>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Timing information to align transmission / reception boundaries of smart repeater</a:t>
            </a:r>
            <a:endParaRPr lang="en-US" sz="1800" dirty="0">
              <a:solidFill>
                <a:schemeClr val="tx1"/>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Information on UL-DL TDD configuration</a:t>
            </a:r>
            <a:endParaRPr lang="en-US" sz="1800" dirty="0">
              <a:solidFill>
                <a:schemeClr val="tx1"/>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Power control information for efficient interference management</a:t>
            </a:r>
            <a:endParaRPr lang="en-US" sz="1800" dirty="0">
              <a:solidFill>
                <a:schemeClr val="tx1"/>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ON-OFF information for efficient interference management and improved energy efficiency</a:t>
            </a:r>
            <a:endParaRPr lang="en-US" sz="1800" dirty="0">
              <a:solidFill>
                <a:schemeClr val="tx1"/>
              </a:solidFill>
              <a:effectLst/>
              <a:latin typeface="Times New Roman" panose="02020603050405020304" pitchFamily="18" charset="0"/>
              <a:ea typeface="Times New Roman" panose="02020603050405020304" pitchFamily="18" charset="0"/>
            </a:endParaRPr>
          </a:p>
          <a:p>
            <a:pPr marL="0" marR="0" hangingPunct="0">
              <a:spcBef>
                <a:spcPts val="0"/>
              </a:spcBef>
              <a:spcAft>
                <a:spcPts val="300"/>
              </a:spcAft>
            </a:pPr>
            <a:endParaRPr lang="en-US" sz="1800" dirty="0">
              <a:solidFill>
                <a:schemeClr val="tx1"/>
              </a:solidFill>
              <a:effectLst/>
              <a:latin typeface="Times New Roman" panose="02020603050405020304" pitchFamily="18" charset="0"/>
              <a:ea typeface="Batang" panose="02030600000101010101" pitchFamily="18" charset="-127"/>
            </a:endParaRPr>
          </a:p>
          <a:p>
            <a:pPr marL="0" marR="0" indent="0" hangingPunct="0">
              <a:spcBef>
                <a:spcPts val="0"/>
              </a:spcBef>
              <a:spcAft>
                <a:spcPts val="300"/>
              </a:spcAft>
              <a:buNone/>
            </a:pPr>
            <a:r>
              <a:rPr lang="en-GB" sz="1800" dirty="0">
                <a:solidFill>
                  <a:schemeClr val="tx1"/>
                </a:solidFill>
                <a:effectLst/>
                <a:latin typeface="Times New Roman" panose="02020603050405020304" pitchFamily="18" charset="0"/>
                <a:ea typeface="Batang" panose="02030600000101010101" pitchFamily="18" charset="-127"/>
              </a:rPr>
              <a:t>Study the following aspect of smart repeater management</a:t>
            </a:r>
            <a:endParaRPr lang="en-US" sz="1800" dirty="0">
              <a:solidFill>
                <a:schemeClr val="tx1"/>
              </a:solidFill>
              <a:effectLst/>
              <a:latin typeface="Times New Roman" panose="02020603050405020304" pitchFamily="18" charset="0"/>
              <a:ea typeface="Batang" panose="02030600000101010101" pitchFamily="18" charset="-127"/>
            </a:endParaRPr>
          </a:p>
          <a:p>
            <a:pPr marL="342900" marR="0" lvl="0" indent="-342900" hangingPunct="0">
              <a:spcBef>
                <a:spcPts val="0"/>
              </a:spcBef>
              <a:spcAft>
                <a:spcPts val="300"/>
              </a:spcAft>
              <a:buFont typeface="Times New Roman" panose="02020603050405020304" pitchFamily="18" charset="0"/>
              <a:buChar char="-"/>
            </a:pPr>
            <a:r>
              <a:rPr lang="en-GB" sz="1800" b="1" u="sng" dirty="0">
                <a:solidFill>
                  <a:srgbClr val="FF0000"/>
                </a:solidFill>
                <a:effectLst/>
                <a:latin typeface="Times New Roman" panose="02020603050405020304" pitchFamily="18" charset="0"/>
                <a:ea typeface="Times New Roman" panose="02020603050405020304" pitchFamily="18" charset="0"/>
              </a:rPr>
              <a:t>Study on control and user plane functionality for the smart repeater</a:t>
            </a:r>
            <a:r>
              <a:rPr lang="en-US" sz="1800" b="1" u="sng" dirty="0">
                <a:solidFill>
                  <a:srgbClr val="FF0000"/>
                </a:solidFill>
                <a:effectLst/>
                <a:latin typeface="Times New Roman" panose="02020603050405020304" pitchFamily="18" charset="0"/>
                <a:ea typeface="Times New Roman" panose="02020603050405020304" pitchFamily="18" charset="0"/>
              </a:rPr>
              <a:t> [RAN2-led, RAN3, RAN1]</a:t>
            </a:r>
            <a:endParaRPr lang="en-US" sz="1800" u="sng" dirty="0">
              <a:solidFill>
                <a:srgbClr val="FF0000"/>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Identification and authorization of smart repeaters [RAN2, RAN3]</a:t>
            </a:r>
            <a:endParaRPr lang="en-US" sz="1800" dirty="0">
              <a:solidFill>
                <a:schemeClr val="tx1"/>
              </a:solidFill>
              <a:effectLst/>
              <a:latin typeface="Times New Roman" panose="02020603050405020304" pitchFamily="18" charset="0"/>
              <a:ea typeface="Times New Roman" panose="02020603050405020304" pitchFamily="18" charset="0"/>
            </a:endParaRPr>
          </a:p>
          <a:p>
            <a:pPr marL="342900" marR="0" lvl="0" indent="-342900" hangingPunct="0">
              <a:spcBef>
                <a:spcPts val="0"/>
              </a:spcBef>
              <a:spcAft>
                <a:spcPts val="300"/>
              </a:spcAft>
              <a:buFont typeface="Times New Roman" panose="02020603050405020304" pitchFamily="18" charset="0"/>
              <a:buChar char="-"/>
            </a:pPr>
            <a:r>
              <a:rPr lang="en-GB" sz="1800" dirty="0">
                <a:solidFill>
                  <a:schemeClr val="tx1"/>
                </a:solidFill>
                <a:effectLst/>
                <a:latin typeface="Times New Roman" panose="02020603050405020304" pitchFamily="18" charset="0"/>
                <a:ea typeface="Times New Roman" panose="02020603050405020304" pitchFamily="18" charset="0"/>
              </a:rPr>
              <a:t>RF requirements for smart repeater, including max transmission power and other applicable RF requirements [RAN4]</a:t>
            </a:r>
            <a:endParaRPr lang="en-US" sz="1800" dirty="0">
              <a:solidFill>
                <a:schemeClr val="tx1"/>
              </a:solidFill>
              <a:effectLst/>
              <a:latin typeface="Times New Roman" panose="02020603050405020304" pitchFamily="18" charset="0"/>
              <a:ea typeface="Times New Roman" panose="02020603050405020304" pitchFamily="18" charset="0"/>
            </a:endParaRPr>
          </a:p>
          <a:p>
            <a:pPr marL="283464" marR="0" indent="0" hangingPunct="0">
              <a:spcBef>
                <a:spcPts val="0"/>
              </a:spcBef>
              <a:spcAft>
                <a:spcPts val="300"/>
              </a:spcAft>
              <a:buNone/>
            </a:pPr>
            <a:r>
              <a:rPr lang="en-GB" sz="1800" dirty="0">
                <a:solidFill>
                  <a:schemeClr val="tx1"/>
                </a:solidFill>
                <a:effectLst/>
                <a:latin typeface="Times New Roman" panose="02020603050405020304" pitchFamily="18" charset="0"/>
                <a:ea typeface="Batang" panose="02030600000101010101" pitchFamily="18" charset="-127"/>
              </a:rPr>
              <a:t> </a:t>
            </a:r>
            <a:endParaRPr lang="en-US" sz="1800" dirty="0">
              <a:solidFill>
                <a:schemeClr val="tx1"/>
              </a:solidFill>
              <a:effectLst/>
              <a:latin typeface="Times New Roman" panose="02020603050405020304" pitchFamily="18" charset="0"/>
              <a:ea typeface="Batang" panose="02030600000101010101" pitchFamily="18" charset="-127"/>
            </a:endParaRPr>
          </a:p>
          <a:p>
            <a:pPr marL="0" indent="0">
              <a:buNone/>
            </a:pPr>
            <a:endParaRPr kumimoji="1" lang="en-US" altLang="ja-JP" dirty="0"/>
          </a:p>
        </p:txBody>
      </p:sp>
    </p:spTree>
    <p:extLst>
      <p:ext uri="{BB962C8B-B14F-4D97-AF65-F5344CB8AC3E}">
        <p14:creationId xmlns:p14="http://schemas.microsoft.com/office/powerpoint/2010/main" val="2863325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43139F-2B1C-431E-B3FB-4DAB6CA63AA4}"/>
              </a:ext>
            </a:extLst>
          </p:cNvPr>
          <p:cNvSpPr>
            <a:spLocks noGrp="1"/>
          </p:cNvSpPr>
          <p:nvPr>
            <p:ph type="title"/>
          </p:nvPr>
        </p:nvSpPr>
        <p:spPr/>
        <p:txBody>
          <a:bodyPr/>
          <a:lstStyle/>
          <a:p>
            <a:r>
              <a:rPr kumimoji="1" lang="en-US" altLang="ja-JP" dirty="0"/>
              <a:t>Conclusion </a:t>
            </a:r>
            <a:endParaRPr kumimoji="1" lang="ja-JP" altLang="en-US" dirty="0"/>
          </a:p>
        </p:txBody>
      </p:sp>
      <p:sp>
        <p:nvSpPr>
          <p:cNvPr id="3" name="Content Placeholder 2">
            <a:extLst>
              <a:ext uri="{FF2B5EF4-FFF2-40B4-BE49-F238E27FC236}">
                <a16:creationId xmlns:a16="http://schemas.microsoft.com/office/drawing/2014/main" id="{D1AF0198-19F8-4FBE-AC52-D2196521E681}"/>
              </a:ext>
            </a:extLst>
          </p:cNvPr>
          <p:cNvSpPr>
            <a:spLocks noGrp="1"/>
          </p:cNvSpPr>
          <p:nvPr>
            <p:ph sz="quarter" idx="12"/>
          </p:nvPr>
        </p:nvSpPr>
        <p:spPr>
          <a:xfrm>
            <a:off x="475488" y="1371600"/>
            <a:ext cx="11210544" cy="4974336"/>
          </a:xfrm>
        </p:spPr>
        <p:txBody>
          <a:bodyPr/>
          <a:lstStyle/>
          <a:p>
            <a:r>
              <a:rPr kumimoji="1" lang="en-US" altLang="ja-JP" dirty="0"/>
              <a:t>The following proposal has been made for the study on smart repeaters:</a:t>
            </a:r>
          </a:p>
          <a:p>
            <a:endParaRPr kumimoji="1" lang="en-US" altLang="ja-JP" dirty="0"/>
          </a:p>
          <a:p>
            <a:pPr marL="0" indent="0">
              <a:buNone/>
            </a:pPr>
            <a:r>
              <a:rPr kumimoji="1" lang="en-US" altLang="ja-JP" b="1" dirty="0">
                <a:solidFill>
                  <a:schemeClr val="tx1"/>
                </a:solidFill>
              </a:rPr>
              <a:t>Proposal: The SID to include: “Study on control- and user-plane functionality for smart repeater [RAN2-led, RAN3, RAN1].” </a:t>
            </a:r>
          </a:p>
          <a:p>
            <a:endParaRPr kumimoji="1" lang="en-US" altLang="ja-JP" dirty="0"/>
          </a:p>
          <a:p>
            <a:pPr lvl="1"/>
            <a:endParaRPr kumimoji="1" lang="ja-JP" altLang="en-US" dirty="0"/>
          </a:p>
        </p:txBody>
      </p:sp>
    </p:spTree>
    <p:extLst>
      <p:ext uri="{BB962C8B-B14F-4D97-AF65-F5344CB8AC3E}">
        <p14:creationId xmlns:p14="http://schemas.microsoft.com/office/powerpoint/2010/main" val="1430537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6229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Presentation Layouts">
  <a:themeElements>
    <a:clrScheme name="Qualcomm Color Pallet">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C86E07"/>
      </a:hlink>
      <a:folHlink>
        <a:srgbClr val="E74346"/>
      </a:folHlink>
    </a:clrScheme>
    <a:fontScheme name="Qualcomm QC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368B96"/>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tx1"/>
          </a:solidFill>
          <a:headEnd type="none" w="lg" len="lg"/>
          <a:tailEnd type="none"/>
        </a:ln>
        <a:effectLst/>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defRPr dirty="0" err="1" smtClean="0"/>
        </a:defPPr>
      </a:lstStyle>
    </a:txDef>
  </a:objectDefaults>
  <a:extraClrSchemeLst/>
</a:theme>
</file>

<file path=ppt/theme/theme3.xml><?xml version="1.0" encoding="utf-8"?>
<a:theme xmlns:a="http://schemas.openxmlformats.org/drawingml/2006/main" name="2_Qualcomm Corporate 16X9 Simplified">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 id="{4C22F2E4-C790-46B9-BC12-8047252F9C90}" vid="{80F76977-2754-43F7-BADD-C7B9047CB281}"/>
    </a:ext>
  </a:extLst>
</a:theme>
</file>

<file path=ppt/theme/theme4.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4FC21B95FDDC14EA5A0590F935619D0" ma:contentTypeVersion="6" ma:contentTypeDescription="Create a new document." ma:contentTypeScope="" ma:versionID="e5105d897705303ea7c5c7c18b849401">
  <xsd:schema xmlns:xsd="http://www.w3.org/2001/XMLSchema" xmlns:xs="http://www.w3.org/2001/XMLSchema" xmlns:p="http://schemas.microsoft.com/office/2006/metadata/properties" xmlns:ns2="59341b7b-2ed7-44dc-8679-71dde30480b1" xmlns:ns3="941e23cb-dad9-498e-b38f-7f09bac0cd70" targetNamespace="http://schemas.microsoft.com/office/2006/metadata/properties" ma:root="true" ma:fieldsID="1636029c9368a50d893b60b9fd7f1185" ns2:_="" ns3:_="">
    <xsd:import namespace="59341b7b-2ed7-44dc-8679-71dde30480b1"/>
    <xsd:import namespace="941e23cb-dad9-498e-b38f-7f09bac0cd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341b7b-2ed7-44dc-8679-71dde30480b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41e23cb-dad9-498e-b38f-7f09bac0cd7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00F1E56-1BBB-4412-A946-4897E97BFA87}">
  <ds:schemaRefs>
    <ds:schemaRef ds:uri="http://schemas.microsoft.com/sharepoint/v3/contenttype/forms"/>
  </ds:schemaRefs>
</ds:datastoreItem>
</file>

<file path=customXml/itemProps2.xml><?xml version="1.0" encoding="utf-8"?>
<ds:datastoreItem xmlns:ds="http://schemas.openxmlformats.org/officeDocument/2006/customXml" ds:itemID="{D093F560-552D-47D3-9DD6-10E24786EA9E}">
  <ds:schemaRefs>
    <ds:schemaRef ds:uri="59341b7b-2ed7-44dc-8679-71dde30480b1"/>
    <ds:schemaRef ds:uri="941e23cb-dad9-498e-b38f-7f09bac0cd7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DDFD42D-2A7C-4C02-A2EE-BD8D5F043A96}">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941e23cb-dad9-498e-b38f-7f09bac0cd70"/>
    <ds:schemaRef ds:uri="59341b7b-2ed7-44dc-8679-71dde30480b1"/>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TotalTime>
  <Words>450</Words>
  <Application>Microsoft Office PowerPoint</Application>
  <PresentationFormat>Widescreen</PresentationFormat>
  <Paragraphs>45</Paragraphs>
  <Slides>5</Slides>
  <Notes>2</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5</vt:i4>
      </vt:variant>
    </vt:vector>
  </HeadingPairs>
  <TitlesOfParts>
    <vt:vector size="17" baseType="lpstr">
      <vt:lpstr>Arial</vt:lpstr>
      <vt:lpstr>Calibri</vt:lpstr>
      <vt:lpstr>Century Gothic</vt:lpstr>
      <vt:lpstr>Microsoft Sans Serif</vt:lpstr>
      <vt:lpstr>Qualcomm Office Bold</vt:lpstr>
      <vt:lpstr>Qualcomm Office Light</vt:lpstr>
      <vt:lpstr>Qualcomm Office Regular</vt:lpstr>
      <vt:lpstr>Qualcomm Regular</vt:lpstr>
      <vt:lpstr>Times New Roman</vt:lpstr>
      <vt:lpstr>Qualcomm</vt:lpstr>
      <vt:lpstr>Presentation Layouts</vt:lpstr>
      <vt:lpstr>2_Qualcomm Corporate 16X9 Simplified</vt:lpstr>
      <vt:lpstr>PowerPoint Presentation</vt:lpstr>
      <vt:lpstr>Upper layer aspects of Smart Repeater</vt:lpstr>
      <vt:lpstr>Proposed modification of SID objectives </vt:lpstr>
      <vt:lpstr>Conclusion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QSIO Strat Plan FY21</dc:title>
  <dc:creator>Lorenzo Casaccia</dc:creator>
  <cp:lastModifiedBy>QCOM</cp:lastModifiedBy>
  <cp:revision>4</cp:revision>
  <dcterms:created xsi:type="dcterms:W3CDTF">2020-05-07T13:47:25Z</dcterms:created>
  <dcterms:modified xsi:type="dcterms:W3CDTF">2021-11-30T23:41:45Z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0x01010054FC21B95FDDC14EA5A0590F935619D0</vt:lpwstr>
  </property>
</Properties>
</file>