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74" r:id="rId4"/>
    <p:sldId id="401" r:id="rId5"/>
    <p:sldId id="399" r:id="rId6"/>
    <p:sldId id="402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167" d="100"/>
          <a:sy n="167" d="100"/>
        </p:scale>
        <p:origin x="-634" y="-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Progress and scope of  Rel-17 IAB for NR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RP-212236</a:t>
            </a:r>
            <a:endParaRPr lang="zh-CN" alt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#93-e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September 13 - 17,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9.3.2.6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31792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In the draft SR of [1] that has been available up to when this document is prepared, the following is included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GB" sz="1400" b="1" i="1" dirty="0">
                <a:solidFill>
                  <a:schemeClr val="tx2"/>
                </a:solidFill>
              </a:rPr>
              <a:t>35</a:t>
            </a:r>
            <a:r>
              <a:rPr lang="en-US" sz="1400" b="1" i="1" dirty="0">
                <a:solidFill>
                  <a:schemeClr val="tx2"/>
                </a:solidFill>
              </a:rPr>
              <a:t>% of the items defined in the RAN2 WID objectives have been accomplished.</a:t>
            </a:r>
          </a:p>
          <a:p>
            <a:r>
              <a:rPr lang="en-US" sz="1400" b="1" i="1" dirty="0" smtClean="0">
                <a:solidFill>
                  <a:schemeClr val="tx2"/>
                </a:solidFill>
              </a:rPr>
              <a:t>For </a:t>
            </a:r>
            <a:r>
              <a:rPr lang="en-US" sz="1400" b="1" i="1" dirty="0">
                <a:solidFill>
                  <a:schemeClr val="tx2"/>
                </a:solidFill>
              </a:rPr>
              <a:t>the RAN2-led WID objective on topology, routing and transport, RAN2 has made progress on the topics of enhancement of LCG-range, RLF indication, and local rerouting. RAN2 could not agree on any enhancements related to topology-wide fairness, multi-hop latency and congestion mitigation. For this reason, the overall accomplishment level for the RAN2 WID objectives is rather low.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694900"/>
            <a:ext cx="8497855" cy="929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 sz="2000" b="0">
                <a:solidFill>
                  <a:schemeClr val="tx1"/>
                </a:solidFill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[1] </a:t>
            </a:r>
            <a:r>
              <a:rPr lang="en-US" sz="1200" dirty="0">
                <a:solidFill>
                  <a:srgbClr val="C00000"/>
                </a:solidFill>
              </a:rPr>
              <a:t>RP-211767	Status report for WI </a:t>
            </a:r>
            <a:r>
              <a:rPr lang="en-US" sz="1200" dirty="0" err="1" smtClean="0">
                <a:solidFill>
                  <a:srgbClr val="C00000"/>
                </a:solidFill>
              </a:rPr>
              <a:t>NR_IAB_enh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31792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There were some related discussions the IAB scope, partially triggered by some concerns on the slow progress for the corresponding objectives. More specifically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In the last RP meeting some proposals were made about de-prioritization of IAB work in RAN2, and part of them were agreed (see [2] for details).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Although discussed again extensively in the last R2 meeting (R2#115-e) [3], no agreements were made </a:t>
            </a:r>
            <a:r>
              <a:rPr lang="en-US" sz="1400" dirty="0">
                <a:solidFill>
                  <a:schemeClr val="tx1"/>
                </a:solidFill>
                <a:cs typeface="Arial" pitchFamily="34" charset="0"/>
              </a:rPr>
              <a:t>on ‘Enhancements to improve topology-wide fairness multi-hop latency and ‎congestion mitigation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’ except for extended LCG length. </a:t>
            </a:r>
            <a:endParaRPr lang="en-US" sz="14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 (cont.)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694900"/>
            <a:ext cx="8497855" cy="929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 sz="2000" b="0">
                <a:solidFill>
                  <a:schemeClr val="tx1"/>
                </a:solidFill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</a:t>
            </a:r>
            <a:r>
              <a:rPr lang="en-US" sz="1200" dirty="0">
                <a:solidFill>
                  <a:srgbClr val="C00000"/>
                </a:solidFill>
              </a:rPr>
              <a:t>2] RP-211522 Summary of [92-e-17-IAB-WI] </a:t>
            </a:r>
            <a:endParaRPr lang="en-US" sz="1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[3] Draft R2#115-e </a:t>
            </a:r>
            <a:r>
              <a:rPr lang="en-US" sz="1200" dirty="0">
                <a:solidFill>
                  <a:srgbClr val="C00000"/>
                </a:solidFill>
              </a:rPr>
              <a:t>report, see https://www.3gpp.org/ftp/tsg_ran/WG2_RL2/TSGR2_115-e/Inbox/Chairmans_Notes</a:t>
            </a:r>
          </a:p>
        </p:txBody>
      </p:sp>
    </p:spTree>
    <p:extLst>
      <p:ext uri="{BB962C8B-B14F-4D97-AF65-F5344CB8AC3E}">
        <p14:creationId xmlns:p14="http://schemas.microsoft.com/office/powerpoint/2010/main" val="221106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Discussions and Views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43558"/>
            <a:ext cx="8424936" cy="361840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Rel-17 has entered the stage where the WGs start to work on stage 3.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</a:rPr>
              <a:t>From the R2 discussions, it does not seem clear whether more technical debates could lead to progress.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The current status means that without some RP discussions/decision on WI scoping, it may lead to not </a:t>
            </a:r>
            <a:r>
              <a:rPr lang="en-US" sz="1800" dirty="0"/>
              <a:t>only a less efficient utilization of WG meeting time in Q3/Q4, but also </a:t>
            </a:r>
            <a:r>
              <a:rPr lang="en-US" sz="1800" dirty="0" smtClean="0"/>
              <a:t>some potential </a:t>
            </a:r>
            <a:r>
              <a:rPr lang="en-US" sz="1800" dirty="0"/>
              <a:t>risk of not completing the work at all in the end of the release. </a:t>
            </a:r>
            <a:endParaRPr lang="en-US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8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Discussions and Views (cont.)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43558"/>
            <a:ext cx="8424936" cy="361840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Therefore we’d propose RP to look at this issue (again).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General suggestion is to deprioritize the </a:t>
            </a:r>
            <a:r>
              <a:rPr lang="en-US" sz="1600" dirty="0"/>
              <a:t>work on </a:t>
            </a:r>
            <a:r>
              <a:rPr lang="en-US" sz="1600" dirty="0" smtClean="0"/>
              <a:t>‘enhancements </a:t>
            </a:r>
            <a:r>
              <a:rPr lang="en-US" sz="1600" dirty="0"/>
              <a:t>to improve topology-wide fairness, multi-hop latency and congestion ‎</a:t>
            </a:r>
            <a:r>
              <a:rPr lang="en-US" sz="1600" dirty="0" smtClean="0"/>
              <a:t>mitigation‎</a:t>
            </a:r>
            <a:r>
              <a:rPr lang="en-US" sz="1600" dirty="0"/>
              <a:t>’, </a:t>
            </a:r>
            <a:r>
              <a:rPr lang="en-US" sz="1600" dirty="0" smtClean="0"/>
              <a:t>with the exception that previously agreed enhancements can continue (e.g., on </a:t>
            </a:r>
            <a:r>
              <a:rPr lang="en-US" sz="1600" dirty="0"/>
              <a:t>LCG range extension‎)</a:t>
            </a:r>
            <a:endParaRPr lang="en-US" sz="1600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This is reflected in the following proposal. </a:t>
            </a:r>
            <a:endParaRPr lang="en-US" sz="1600" dirty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3423270"/>
            <a:ext cx="8424936" cy="94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smtClean="0">
                <a:solidFill>
                  <a:srgbClr val="C00000"/>
                </a:solidFill>
              </a:rPr>
              <a:t>Proposal: </a:t>
            </a:r>
            <a:r>
              <a:rPr lang="en-US" sz="1400" b="1" dirty="0" smtClean="0">
                <a:solidFill>
                  <a:srgbClr val="C00000"/>
                </a:solidFill>
              </a:rPr>
              <a:t>In the WID, the </a:t>
            </a:r>
            <a:r>
              <a:rPr lang="en-US" sz="1400" b="1" dirty="0">
                <a:solidFill>
                  <a:srgbClr val="C00000"/>
                </a:solidFill>
              </a:rPr>
              <a:t>RAN2-led </a:t>
            </a:r>
            <a:r>
              <a:rPr lang="en-US" sz="1400" b="1" dirty="0" smtClean="0">
                <a:solidFill>
                  <a:srgbClr val="C00000"/>
                </a:solidFill>
              </a:rPr>
              <a:t>objective </a:t>
            </a:r>
            <a:r>
              <a:rPr lang="en-US" sz="1400" b="1" dirty="0">
                <a:solidFill>
                  <a:srgbClr val="C00000"/>
                </a:solidFill>
              </a:rPr>
              <a:t>on </a:t>
            </a:r>
            <a:r>
              <a:rPr lang="en-US" sz="1400" b="1" dirty="0" smtClean="0">
                <a:solidFill>
                  <a:srgbClr val="C00000"/>
                </a:solidFill>
              </a:rPr>
              <a:t>‘enhancements </a:t>
            </a:r>
            <a:r>
              <a:rPr lang="en-US" sz="1400" b="1" dirty="0">
                <a:solidFill>
                  <a:srgbClr val="C00000"/>
                </a:solidFill>
              </a:rPr>
              <a:t>to improve topology-wide fairness, multi-hop latency and congestion ‎</a:t>
            </a:r>
            <a:r>
              <a:rPr lang="en-US" sz="1400" b="1" dirty="0" smtClean="0">
                <a:solidFill>
                  <a:srgbClr val="C00000"/>
                </a:solidFill>
              </a:rPr>
              <a:t>mitigation’ </a:t>
            </a:r>
            <a:r>
              <a:rPr lang="en-US" sz="1400" b="1" dirty="0">
                <a:solidFill>
                  <a:srgbClr val="C00000"/>
                </a:solidFill>
              </a:rPr>
              <a:t>should be </a:t>
            </a:r>
            <a:r>
              <a:rPr lang="en-US" sz="1400" b="1" dirty="0" smtClean="0">
                <a:solidFill>
                  <a:srgbClr val="C00000"/>
                </a:solidFill>
              </a:rPr>
              <a:t>deprioritized except for </a:t>
            </a:r>
            <a:r>
              <a:rPr lang="en-US" sz="1400" b="1" dirty="0">
                <a:solidFill>
                  <a:srgbClr val="C00000"/>
                </a:solidFill>
              </a:rPr>
              <a:t>the </a:t>
            </a:r>
            <a:r>
              <a:rPr lang="en-US" sz="1400" b="1" dirty="0" smtClean="0">
                <a:solidFill>
                  <a:srgbClr val="C00000"/>
                </a:solidFill>
              </a:rPr>
              <a:t>previously agreed enhancements (e.g., on LCG range extension).</a:t>
            </a:r>
          </a:p>
        </p:txBody>
      </p:sp>
    </p:spTree>
    <p:extLst>
      <p:ext uri="{BB962C8B-B14F-4D97-AF65-F5344CB8AC3E}">
        <p14:creationId xmlns:p14="http://schemas.microsoft.com/office/powerpoint/2010/main" val="24799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Microsoft Office PowerPoint</Application>
  <PresentationFormat>全屏显示(16:9)</PresentationFormat>
  <Paragraphs>36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Progress and scope of  Rel-17 IAB for NR</vt:lpstr>
      <vt:lpstr>PowerPoint 演示文稿</vt:lpstr>
      <vt:lpstr>PowerPoint 演示文稿</vt:lpstr>
      <vt:lpstr>Discussions and Views</vt:lpstr>
      <vt:lpstr>Discussions and Views (cont.)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2021-09-06T08:33:16Z</dcterms:modified>
</cp:coreProperties>
</file>