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5" r:id="rId4"/>
    <p:sldMasterId id="2147483726" r:id="rId5"/>
    <p:sldMasterId id="2147483707" r:id="rId6"/>
    <p:sldMasterId id="2147483688" r:id="rId7"/>
  </p:sldMasterIdLst>
  <p:notesMasterIdLst>
    <p:notesMasterId r:id="rId15"/>
  </p:notesMasterIdLst>
  <p:handoutMasterIdLst>
    <p:handoutMasterId r:id="rId16"/>
  </p:handoutMasterIdLst>
  <p:sldIdLst>
    <p:sldId id="362" r:id="rId8"/>
    <p:sldId id="383" r:id="rId9"/>
    <p:sldId id="384" r:id="rId10"/>
    <p:sldId id="385" r:id="rId11"/>
    <p:sldId id="388" r:id="rId12"/>
    <p:sldId id="387" r:id="rId13"/>
    <p:sldId id="364" r:id="rId14"/>
  </p:sldIdLst>
  <p:sldSz cx="12204700" cy="6859588"/>
  <p:notesSz cx="6794500" cy="9931400"/>
  <p:defaultTextStyle>
    <a:defPPr>
      <a:defRPr lang="ja-JP"/>
    </a:defPPr>
    <a:lvl1pPr marL="0" algn="l" defTabSz="1089325" rtl="0" eaLnBrk="1" latinLnBrk="0" hangingPunct="1">
      <a:defRPr kumimoji="1" sz="2100" kern="1200">
        <a:solidFill>
          <a:schemeClr val="tx1"/>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48">
          <p15:clr>
            <a:srgbClr val="A4A3A4"/>
          </p15:clr>
        </p15:guide>
        <p15:guide id="2" orient="horz" pos="227">
          <p15:clr>
            <a:srgbClr val="A4A3A4"/>
          </p15:clr>
        </p15:guide>
        <p15:guide id="3" orient="horz" pos="568">
          <p15:clr>
            <a:srgbClr val="A4A3A4"/>
          </p15:clr>
        </p15:guide>
        <p15:guide id="4" orient="horz" pos="3929">
          <p15:clr>
            <a:srgbClr val="A4A3A4"/>
          </p15:clr>
        </p15:guide>
        <p15:guide id="5" orient="horz" pos="682">
          <p15:clr>
            <a:srgbClr val="A4A3A4"/>
          </p15:clr>
        </p15:guide>
        <p15:guide id="6" orient="horz" pos="2160">
          <p15:clr>
            <a:srgbClr val="A4A3A4"/>
          </p15:clr>
        </p15:guide>
        <p15:guide id="7" pos="3844">
          <p15:clr>
            <a:srgbClr val="A4A3A4"/>
          </p15:clr>
        </p15:guide>
        <p15:guide id="8" pos="261">
          <p15:clr>
            <a:srgbClr val="A4A3A4"/>
          </p15:clr>
        </p15:guide>
        <p15:guide id="9" pos="442">
          <p15:clr>
            <a:srgbClr val="A4A3A4"/>
          </p15:clr>
        </p15:guide>
        <p15:guide id="10" pos="7234">
          <p15:clr>
            <a:srgbClr val="A4A3A4"/>
          </p15:clr>
        </p15:guide>
        <p15:guide id="11" pos="7416">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iri Kato" initials="D.K" lastIdx="3" clrIdx="0"/>
  <p:cmAuthor id="1" name="Flordelis, Jose" initials="FJ" lastIdx="9" clrIdx="1">
    <p:extLst>
      <p:ext uri="{19B8F6BF-5375-455C-9EA6-DF929625EA0E}">
        <p15:presenceInfo xmlns:p15="http://schemas.microsoft.com/office/powerpoint/2012/main" userId="S::Jose.Flordelis@sony.com::4e70813c-371e-4362-93d6-295d1e2d0397" providerId="AD"/>
      </p:ext>
    </p:extLst>
  </p:cmAuthor>
  <p:cmAuthor id="2" name="Koulakiotis, Dimitris" initials="KD" lastIdx="1" clrIdx="2">
    <p:extLst>
      <p:ext uri="{19B8F6BF-5375-455C-9EA6-DF929625EA0E}">
        <p15:presenceInfo xmlns:p15="http://schemas.microsoft.com/office/powerpoint/2012/main" userId="S::dimitris.koulakiotis1@sony.com::bd58bc7c-8370-483b-a89b-ad5b31efc855" providerId="AD"/>
      </p:ext>
    </p:extLst>
  </p:cmAuthor>
  <p:cmAuthor id="3" name="Zhao, Kun" initials="ZK" lastIdx="1" clrIdx="3">
    <p:extLst>
      <p:ext uri="{19B8F6BF-5375-455C-9EA6-DF929625EA0E}">
        <p15:presenceInfo xmlns:p15="http://schemas.microsoft.com/office/powerpoint/2012/main" userId="S::Kun.1.Zhao@sony.com::ac952118-12e0-4b64-b257-47a78f11348b" providerId="AD"/>
      </p:ext>
    </p:extLst>
  </p:cmAuthor>
  <p:cmAuthor id="4" name="Fredrik" initials="F" lastIdx="3" clrIdx="4">
    <p:extLst>
      <p:ext uri="{19B8F6BF-5375-455C-9EA6-DF929625EA0E}">
        <p15:presenceInfo xmlns:p15="http://schemas.microsoft.com/office/powerpoint/2012/main" userId="S::Fredrik.X.Rusek@sony.com::8e9de505-9251-4d0a-a0f0-63cd8a0f562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646464"/>
    <a:srgbClr val="C8C8C8"/>
    <a:srgbClr val="003366"/>
    <a:srgbClr val="717171"/>
    <a:srgbClr val="B2B2B2"/>
    <a:srgbClr val="B3B3B3"/>
    <a:srgbClr val="B1B1B1"/>
    <a:srgbClr val="B0B0B0"/>
    <a:srgbClr val="AFAF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0" y="62"/>
      </p:cViewPr>
      <p:guideLst>
        <p:guide orient="horz" pos="4048"/>
        <p:guide orient="horz" pos="227"/>
        <p:guide orient="horz" pos="568"/>
        <p:guide orient="horz" pos="3929"/>
        <p:guide orient="horz" pos="682"/>
        <p:guide orient="horz" pos="2160"/>
        <p:guide pos="3844"/>
        <p:guide pos="261"/>
        <p:guide pos="442"/>
        <p:guide pos="7234"/>
        <p:guide pos="7416"/>
      </p:guideLst>
    </p:cSldViewPr>
  </p:slideViewPr>
  <p:notesTextViewPr>
    <p:cViewPr>
      <p:scale>
        <a:sx n="1" d="1"/>
        <a:sy n="1" d="1"/>
      </p:scale>
      <p:origin x="0" y="0"/>
    </p:cViewPr>
  </p:notesTextViewPr>
  <p:notesViewPr>
    <p:cSldViewPr snapToGrid="0">
      <p:cViewPr>
        <p:scale>
          <a:sx n="1" d="2"/>
          <a:sy n="1" d="2"/>
        </p:scale>
        <p:origin x="0" y="0"/>
      </p:cViewPr>
      <p:guideLst>
        <p:guide orient="horz" pos="3128"/>
        <p:guide pos="214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lordelis, Jose" userId="4e70813c-371e-4362-93d6-295d1e2d0397" providerId="ADAL" clId="{E584FCF7-B414-4795-80BD-58DCB1A582C1}"/>
    <pc:docChg chg="custSel modSld modMainMaster">
      <pc:chgData name="Flordelis, Jose" userId="4e70813c-371e-4362-93d6-295d1e2d0397" providerId="ADAL" clId="{E584FCF7-B414-4795-80BD-58DCB1A582C1}" dt="2021-09-06T18:28:09.289" v="144" actId="6549"/>
      <pc:docMkLst>
        <pc:docMk/>
      </pc:docMkLst>
      <pc:sldChg chg="delSp modSp mod delCm">
        <pc:chgData name="Flordelis, Jose" userId="4e70813c-371e-4362-93d6-295d1e2d0397" providerId="ADAL" clId="{E584FCF7-B414-4795-80BD-58DCB1A582C1}" dt="2021-09-06T18:20:14.868" v="3" actId="207"/>
        <pc:sldMkLst>
          <pc:docMk/>
          <pc:sldMk cId="2164115804" sldId="383"/>
        </pc:sldMkLst>
        <pc:spChg chg="del">
          <ac:chgData name="Flordelis, Jose" userId="4e70813c-371e-4362-93d6-295d1e2d0397" providerId="ADAL" clId="{E584FCF7-B414-4795-80BD-58DCB1A582C1}" dt="2021-09-06T18:20:06.103" v="1" actId="478"/>
          <ac:spMkLst>
            <pc:docMk/>
            <pc:sldMk cId="2164115804" sldId="383"/>
            <ac:spMk id="2" creationId="{E196F987-4182-47E2-BFD1-F6698BA001FA}"/>
          </ac:spMkLst>
        </pc:spChg>
        <pc:spChg chg="mod">
          <ac:chgData name="Flordelis, Jose" userId="4e70813c-371e-4362-93d6-295d1e2d0397" providerId="ADAL" clId="{E584FCF7-B414-4795-80BD-58DCB1A582C1}" dt="2021-09-06T18:20:14.868" v="3" actId="207"/>
          <ac:spMkLst>
            <pc:docMk/>
            <pc:sldMk cId="2164115804" sldId="383"/>
            <ac:spMk id="5" creationId="{00000000-0000-0000-0000-000000000000}"/>
          </ac:spMkLst>
        </pc:spChg>
      </pc:sldChg>
      <pc:sldChg chg="modSp mod">
        <pc:chgData name="Flordelis, Jose" userId="4e70813c-371e-4362-93d6-295d1e2d0397" providerId="ADAL" clId="{E584FCF7-B414-4795-80BD-58DCB1A582C1}" dt="2021-09-06T18:20:27.540" v="4" actId="790"/>
        <pc:sldMkLst>
          <pc:docMk/>
          <pc:sldMk cId="2852435440" sldId="384"/>
        </pc:sldMkLst>
        <pc:spChg chg="mod">
          <ac:chgData name="Flordelis, Jose" userId="4e70813c-371e-4362-93d6-295d1e2d0397" providerId="ADAL" clId="{E584FCF7-B414-4795-80BD-58DCB1A582C1}" dt="2021-09-06T18:20:27.540" v="4" actId="790"/>
          <ac:spMkLst>
            <pc:docMk/>
            <pc:sldMk cId="2852435440" sldId="384"/>
            <ac:spMk id="5" creationId="{00000000-0000-0000-0000-000000000000}"/>
          </ac:spMkLst>
        </pc:spChg>
      </pc:sldChg>
      <pc:sldChg chg="modSp mod modNotesTx">
        <pc:chgData name="Flordelis, Jose" userId="4e70813c-371e-4362-93d6-295d1e2d0397" providerId="ADAL" clId="{E584FCF7-B414-4795-80BD-58DCB1A582C1}" dt="2021-09-06T18:21:35.733" v="13" actId="113"/>
        <pc:sldMkLst>
          <pc:docMk/>
          <pc:sldMk cId="140104579" sldId="385"/>
        </pc:sldMkLst>
        <pc:spChg chg="mod">
          <ac:chgData name="Flordelis, Jose" userId="4e70813c-371e-4362-93d6-295d1e2d0397" providerId="ADAL" clId="{E584FCF7-B414-4795-80BD-58DCB1A582C1}" dt="2021-09-06T18:20:36.903" v="5" actId="13926"/>
          <ac:spMkLst>
            <pc:docMk/>
            <pc:sldMk cId="140104579" sldId="385"/>
            <ac:spMk id="4" creationId="{00000000-0000-0000-0000-000000000000}"/>
          </ac:spMkLst>
        </pc:spChg>
        <pc:spChg chg="mod">
          <ac:chgData name="Flordelis, Jose" userId="4e70813c-371e-4362-93d6-295d1e2d0397" providerId="ADAL" clId="{E584FCF7-B414-4795-80BD-58DCB1A582C1}" dt="2021-09-06T18:21:29.433" v="11" actId="6549"/>
          <ac:spMkLst>
            <pc:docMk/>
            <pc:sldMk cId="140104579" sldId="385"/>
            <ac:spMk id="5" creationId="{00000000-0000-0000-0000-000000000000}"/>
          </ac:spMkLst>
        </pc:spChg>
      </pc:sldChg>
      <pc:sldChg chg="modSp mod delCm">
        <pc:chgData name="Flordelis, Jose" userId="4e70813c-371e-4362-93d6-295d1e2d0397" providerId="ADAL" clId="{E584FCF7-B414-4795-80BD-58DCB1A582C1}" dt="2021-09-06T18:28:09.289" v="144" actId="6549"/>
        <pc:sldMkLst>
          <pc:docMk/>
          <pc:sldMk cId="3423224916" sldId="387"/>
        </pc:sldMkLst>
        <pc:spChg chg="mod">
          <ac:chgData name="Flordelis, Jose" userId="4e70813c-371e-4362-93d6-295d1e2d0397" providerId="ADAL" clId="{E584FCF7-B414-4795-80BD-58DCB1A582C1}" dt="2021-09-06T18:22:27.840" v="19" actId="113"/>
          <ac:spMkLst>
            <pc:docMk/>
            <pc:sldMk cId="3423224916" sldId="387"/>
            <ac:spMk id="4" creationId="{00000000-0000-0000-0000-000000000000}"/>
          </ac:spMkLst>
        </pc:spChg>
        <pc:spChg chg="mod">
          <ac:chgData name="Flordelis, Jose" userId="4e70813c-371e-4362-93d6-295d1e2d0397" providerId="ADAL" clId="{E584FCF7-B414-4795-80BD-58DCB1A582C1}" dt="2021-09-06T18:28:09.289" v="144" actId="6549"/>
          <ac:spMkLst>
            <pc:docMk/>
            <pc:sldMk cId="3423224916" sldId="387"/>
            <ac:spMk id="5" creationId="{00000000-0000-0000-0000-000000000000}"/>
          </ac:spMkLst>
        </pc:spChg>
      </pc:sldChg>
      <pc:sldChg chg="modSp mod delCm modNotesTx">
        <pc:chgData name="Flordelis, Jose" userId="4e70813c-371e-4362-93d6-295d1e2d0397" providerId="ADAL" clId="{E584FCF7-B414-4795-80BD-58DCB1A582C1}" dt="2021-09-06T18:27:39.741" v="140" actId="20577"/>
        <pc:sldMkLst>
          <pc:docMk/>
          <pc:sldMk cId="3669266767" sldId="388"/>
        </pc:sldMkLst>
        <pc:spChg chg="mod">
          <ac:chgData name="Flordelis, Jose" userId="4e70813c-371e-4362-93d6-295d1e2d0397" providerId="ADAL" clId="{E584FCF7-B414-4795-80BD-58DCB1A582C1}" dt="2021-09-06T18:20:46.092" v="7" actId="13926"/>
          <ac:spMkLst>
            <pc:docMk/>
            <pc:sldMk cId="3669266767" sldId="388"/>
            <ac:spMk id="2" creationId="{B399F750-D798-4185-AB36-152DA7582A32}"/>
          </ac:spMkLst>
        </pc:spChg>
        <pc:spChg chg="mod">
          <ac:chgData name="Flordelis, Jose" userId="4e70813c-371e-4362-93d6-295d1e2d0397" providerId="ADAL" clId="{E584FCF7-B414-4795-80BD-58DCB1A582C1}" dt="2021-09-06T18:27:39.741" v="140" actId="20577"/>
          <ac:spMkLst>
            <pc:docMk/>
            <pc:sldMk cId="3669266767" sldId="388"/>
            <ac:spMk id="3" creationId="{126C16DB-5B06-4A74-9AAF-1110721AF966}"/>
          </ac:spMkLst>
        </pc:spChg>
      </pc:sldChg>
      <pc:sldMasterChg chg="modSldLayout">
        <pc:chgData name="Flordelis, Jose" userId="4e70813c-371e-4362-93d6-295d1e2d0397" providerId="ADAL" clId="{E584FCF7-B414-4795-80BD-58DCB1A582C1}" dt="2021-09-06T18:25:00.483" v="50" actId="6549"/>
        <pc:sldMasterMkLst>
          <pc:docMk/>
          <pc:sldMasterMk cId="2001744522" sldId="2147483688"/>
        </pc:sldMasterMkLst>
        <pc:sldLayoutChg chg="modSp mod">
          <pc:chgData name="Flordelis, Jose" userId="4e70813c-371e-4362-93d6-295d1e2d0397" providerId="ADAL" clId="{E584FCF7-B414-4795-80BD-58DCB1A582C1}" dt="2021-09-06T18:25:00.483" v="50" actId="6549"/>
          <pc:sldLayoutMkLst>
            <pc:docMk/>
            <pc:sldMasterMk cId="2001744522" sldId="2147483688"/>
            <pc:sldLayoutMk cId="197423650" sldId="2147483769"/>
          </pc:sldLayoutMkLst>
          <pc:spChg chg="mod">
            <ac:chgData name="Flordelis, Jose" userId="4e70813c-371e-4362-93d6-295d1e2d0397" providerId="ADAL" clId="{E584FCF7-B414-4795-80BD-58DCB1A582C1}" dt="2021-09-06T18:25:00.483" v="50" actId="6549"/>
            <ac:spMkLst>
              <pc:docMk/>
              <pc:sldMasterMk cId="2001744522" sldId="2147483688"/>
              <pc:sldLayoutMk cId="197423650" sldId="2147483769"/>
              <ac:spMk id="19"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4283" cy="49657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48645" y="0"/>
            <a:ext cx="2944283" cy="496570"/>
          </a:xfrm>
          <a:prstGeom prst="rect">
            <a:avLst/>
          </a:prstGeom>
        </p:spPr>
        <p:txBody>
          <a:bodyPr vert="horz" lIns="91440" tIns="45720" rIns="91440" bIns="45720" rtlCol="0"/>
          <a:lstStyle>
            <a:lvl1pPr algn="r">
              <a:defRPr sz="1200"/>
            </a:lvl1pPr>
          </a:lstStyle>
          <a:p>
            <a:fld id="{15664389-FDA7-DD41-A374-B1DA747FDC5A}" type="datetimeFigureOut">
              <a:rPr kumimoji="1" lang="ja-JP" altLang="en-US" smtClean="0"/>
              <a:pPr/>
              <a:t>2021/9/6</a:t>
            </a:fld>
            <a:endParaRPr kumimoji="1" lang="ja-JP" altLang="en-US"/>
          </a:p>
        </p:txBody>
      </p:sp>
      <p:sp>
        <p:nvSpPr>
          <p:cNvPr id="4" name="フッター プレースホルダー 3"/>
          <p:cNvSpPr>
            <a:spLocks noGrp="1"/>
          </p:cNvSpPr>
          <p:nvPr>
            <p:ph type="ftr" sz="quarter" idx="2"/>
          </p:nvPr>
        </p:nvSpPr>
        <p:spPr>
          <a:xfrm>
            <a:off x="0" y="9433106"/>
            <a:ext cx="2944283" cy="49657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48645" y="9433106"/>
            <a:ext cx="2944283" cy="496570"/>
          </a:xfrm>
          <a:prstGeom prst="rect">
            <a:avLst/>
          </a:prstGeom>
        </p:spPr>
        <p:txBody>
          <a:bodyPr vert="horz" lIns="91440" tIns="45720" rIns="91440" bIns="45720" rtlCol="0" anchor="b"/>
          <a:lstStyle>
            <a:lvl1pPr algn="r">
              <a:defRPr sz="1200"/>
            </a:lvl1pPr>
          </a:lstStyle>
          <a:p>
            <a:fld id="{F703614E-5182-F847-8C8B-1C22E58109F6}" type="slidenum">
              <a:rPr kumimoji="1" lang="ja-JP" altLang="en-US" smtClean="0"/>
              <a:pPr/>
              <a:t>‹#›</a:t>
            </a:fld>
            <a:endParaRPr kumimoji="1" lang="ja-JP" altLang="en-US"/>
          </a:p>
        </p:txBody>
      </p:sp>
    </p:spTree>
    <p:extLst>
      <p:ext uri="{BB962C8B-B14F-4D97-AF65-F5344CB8AC3E}">
        <p14:creationId xmlns:p14="http://schemas.microsoft.com/office/powerpoint/2010/main" val="153404374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4283" cy="49657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48645" y="0"/>
            <a:ext cx="2944283" cy="496570"/>
          </a:xfrm>
          <a:prstGeom prst="rect">
            <a:avLst/>
          </a:prstGeom>
        </p:spPr>
        <p:txBody>
          <a:bodyPr vert="horz" lIns="91440" tIns="45720" rIns="91440" bIns="45720" rtlCol="0"/>
          <a:lstStyle>
            <a:lvl1pPr algn="r">
              <a:defRPr sz="1200"/>
            </a:lvl1pPr>
          </a:lstStyle>
          <a:p>
            <a:fld id="{742ED1A7-AB37-4B52-BC42-F90D4DEB2F36}" type="datetimeFigureOut">
              <a:rPr kumimoji="1" lang="ja-JP" altLang="en-US" smtClean="0"/>
              <a:pPr/>
              <a:t>2021/9/6</a:t>
            </a:fld>
            <a:endParaRPr kumimoji="1" lang="ja-JP" altLang="en-US"/>
          </a:p>
        </p:txBody>
      </p:sp>
      <p:sp>
        <p:nvSpPr>
          <p:cNvPr id="4" name="スライド イメージ プレースホルダー 3"/>
          <p:cNvSpPr>
            <a:spLocks noGrp="1" noRot="1" noChangeAspect="1"/>
          </p:cNvSpPr>
          <p:nvPr>
            <p:ph type="sldImg" idx="2"/>
          </p:nvPr>
        </p:nvSpPr>
        <p:spPr>
          <a:xfrm>
            <a:off x="84138" y="744538"/>
            <a:ext cx="6626225" cy="372427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9450" y="4717415"/>
            <a:ext cx="5435600" cy="446913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33106"/>
            <a:ext cx="2944283" cy="49657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48645" y="9433106"/>
            <a:ext cx="2944283" cy="496570"/>
          </a:xfrm>
          <a:prstGeom prst="rect">
            <a:avLst/>
          </a:prstGeom>
        </p:spPr>
        <p:txBody>
          <a:bodyPr vert="horz" lIns="91440" tIns="45720" rIns="91440" bIns="45720" rtlCol="0" anchor="b"/>
          <a:lstStyle>
            <a:lvl1pPr algn="r">
              <a:defRPr sz="1200"/>
            </a:lvl1pPr>
          </a:lstStyle>
          <a:p>
            <a:fld id="{DF26B5EF-E6B2-4482-B3E1-BC282756F211}" type="slidenum">
              <a:rPr kumimoji="1" lang="ja-JP" altLang="en-US" smtClean="0"/>
              <a:pPr/>
              <a:t>‹#›</a:t>
            </a:fld>
            <a:endParaRPr kumimoji="1" lang="ja-JP" altLang="en-US"/>
          </a:p>
        </p:txBody>
      </p:sp>
    </p:spTree>
    <p:extLst>
      <p:ext uri="{BB962C8B-B14F-4D97-AF65-F5344CB8AC3E}">
        <p14:creationId xmlns:p14="http://schemas.microsoft.com/office/powerpoint/2010/main" val="227084116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b="0" dirty="0">
              <a:solidFill>
                <a:srgbClr val="0070C0"/>
              </a:solidFill>
            </a:endParaRPr>
          </a:p>
        </p:txBody>
      </p:sp>
      <p:sp>
        <p:nvSpPr>
          <p:cNvPr id="4" name="Slide Number Placeholder 3"/>
          <p:cNvSpPr>
            <a:spLocks noGrp="1"/>
          </p:cNvSpPr>
          <p:nvPr>
            <p:ph type="sldNum" sz="quarter" idx="5"/>
          </p:nvPr>
        </p:nvSpPr>
        <p:spPr/>
        <p:txBody>
          <a:bodyPr/>
          <a:lstStyle/>
          <a:p>
            <a:fld id="{DF26B5EF-E6B2-4482-B3E1-BC282756F211}" type="slidenum">
              <a:rPr kumimoji="1" lang="ja-JP" altLang="en-US" smtClean="0"/>
              <a:pPr/>
              <a:t>4</a:t>
            </a:fld>
            <a:endParaRPr kumimoji="1" lang="ja-JP" altLang="en-US"/>
          </a:p>
        </p:txBody>
      </p:sp>
    </p:spTree>
    <p:extLst>
      <p:ext uri="{BB962C8B-B14F-4D97-AF65-F5344CB8AC3E}">
        <p14:creationId xmlns:p14="http://schemas.microsoft.com/office/powerpoint/2010/main" val="328773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5"/>
          </p:nvPr>
        </p:nvSpPr>
        <p:spPr/>
        <p:txBody>
          <a:bodyPr/>
          <a:lstStyle/>
          <a:p>
            <a:fld id="{DF26B5EF-E6B2-4482-B3E1-BC282756F211}" type="slidenum">
              <a:rPr kumimoji="1" lang="ja-JP" altLang="en-US" smtClean="0"/>
              <a:pPr/>
              <a:t>5</a:t>
            </a:fld>
            <a:endParaRPr kumimoji="1" lang="ja-JP" altLang="en-US"/>
          </a:p>
        </p:txBody>
      </p:sp>
    </p:spTree>
    <p:extLst>
      <p:ext uri="{BB962C8B-B14F-4D97-AF65-F5344CB8AC3E}">
        <p14:creationId xmlns:p14="http://schemas.microsoft.com/office/powerpoint/2010/main" val="13784768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ight Gray Titlepage">
    <p:bg>
      <p:bgPr>
        <a:solidFill>
          <a:srgbClr val="C8C8C8"/>
        </a:solidFill>
        <a:effectLst/>
      </p:bgPr>
    </p:bg>
    <p:spTree>
      <p:nvGrpSpPr>
        <p:cNvPr id="1" name=""/>
        <p:cNvGrpSpPr/>
        <p:nvPr/>
      </p:nvGrpSpPr>
      <p:grpSpPr>
        <a:xfrm>
          <a:off x="0" y="0"/>
          <a:ext cx="0" cy="0"/>
          <a:chOff x="0" y="0"/>
          <a:chExt cx="0" cy="0"/>
        </a:xfrm>
      </p:grpSpPr>
      <p:sp>
        <p:nvSpPr>
          <p:cNvPr id="25" name="テキスト プレースホルダー 2"/>
          <p:cNvSpPr>
            <a:spLocks noGrp="1"/>
          </p:cNvSpPr>
          <p:nvPr>
            <p:ph type="body" sz="quarter" idx="14" hasCustomPrompt="1"/>
          </p:nvPr>
        </p:nvSpPr>
        <p:spPr>
          <a:xfrm>
            <a:off x="717050" y="1989634"/>
            <a:ext cx="10766926" cy="576263"/>
          </a:xfrm>
          <a:prstGeom prst="rect">
            <a:avLst/>
          </a:prstGeom>
        </p:spPr>
        <p:txBody>
          <a:bodyPr lIns="0" tIns="0" rIns="0" bIns="0" anchor="ctr"/>
          <a:lstStyle>
            <a:lvl1pPr marL="0" indent="0" algn="ctr">
              <a:buNone/>
              <a:defRPr sz="3200" b="1">
                <a:solidFill>
                  <a:schemeClr val="tx1"/>
                </a:solidFill>
              </a:defRPr>
            </a:lvl1pPr>
          </a:lstStyle>
          <a:p>
            <a:pPr lvl="0"/>
            <a:r>
              <a:rPr kumimoji="1" lang="ja-JP" altLang="en-US"/>
              <a:t>マスター タイトルの書式設定</a:t>
            </a:r>
          </a:p>
        </p:txBody>
      </p:sp>
      <p:pic>
        <p:nvPicPr>
          <p:cNvPr id="22" name="図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6472" y="302965"/>
            <a:ext cx="1438171" cy="361621"/>
          </a:xfrm>
          <a:prstGeom prst="rect">
            <a:avLst/>
          </a:prstGeom>
        </p:spPr>
      </p:pic>
      <p:sp>
        <p:nvSpPr>
          <p:cNvPr id="13" name="テキスト プレースホルダー 2"/>
          <p:cNvSpPr>
            <a:spLocks noGrp="1"/>
          </p:cNvSpPr>
          <p:nvPr>
            <p:ph type="body" sz="quarter" idx="12" hasCustomPrompt="1"/>
          </p:nvPr>
        </p:nvSpPr>
        <p:spPr>
          <a:xfrm>
            <a:off x="720725" y="5734800"/>
            <a:ext cx="10763250" cy="215444"/>
          </a:xfrm>
          <a:prstGeom prst="rect">
            <a:avLst/>
          </a:prstGeom>
        </p:spPr>
        <p:txBody>
          <a:bodyPr lIns="0" tIns="0" rIns="0" bIns="0" anchor="t">
            <a:spAutoFit/>
          </a:bodyPr>
          <a:lstStyle>
            <a:lvl1pPr marL="0" indent="0" algn="ctr">
              <a:buNone/>
              <a:defRPr sz="1400">
                <a:solidFill>
                  <a:schemeClr val="tx1"/>
                </a:solidFill>
              </a:defRPr>
            </a:lvl1pPr>
          </a:lstStyle>
          <a:p>
            <a:pPr lvl="0"/>
            <a:r>
              <a:rPr kumimoji="1" lang="ja-JP" altLang="en-US"/>
              <a:t>部署名</a:t>
            </a:r>
          </a:p>
        </p:txBody>
      </p:sp>
      <p:sp>
        <p:nvSpPr>
          <p:cNvPr id="21" name="テキスト プレースホルダー 2"/>
          <p:cNvSpPr>
            <a:spLocks noGrp="1"/>
          </p:cNvSpPr>
          <p:nvPr>
            <p:ph type="body" sz="quarter" idx="13" hasCustomPrompt="1"/>
          </p:nvPr>
        </p:nvSpPr>
        <p:spPr>
          <a:xfrm>
            <a:off x="720725" y="6083400"/>
            <a:ext cx="10763250" cy="153888"/>
          </a:xfrm>
          <a:prstGeom prst="rect">
            <a:avLst/>
          </a:prstGeom>
        </p:spPr>
        <p:txBody>
          <a:bodyPr lIns="0" tIns="0" rIns="0" bIns="0" anchor="b">
            <a:spAutoFit/>
          </a:bodyPr>
          <a:lstStyle>
            <a:lvl1pPr marL="0" indent="0" algn="ctr">
              <a:buNone/>
              <a:defRPr sz="1000">
                <a:solidFill>
                  <a:schemeClr val="tx1"/>
                </a:solidFill>
              </a:defRPr>
            </a:lvl1pPr>
          </a:lstStyle>
          <a:p>
            <a:pPr lvl="0"/>
            <a:r>
              <a:rPr kumimoji="1" lang="ja-JP" altLang="en-US"/>
              <a:t>ライツ表記</a:t>
            </a:r>
          </a:p>
        </p:txBody>
      </p:sp>
      <p:sp>
        <p:nvSpPr>
          <p:cNvPr id="28" name="テキスト プレースホルダー 4"/>
          <p:cNvSpPr>
            <a:spLocks noGrp="1"/>
          </p:cNvSpPr>
          <p:nvPr>
            <p:ph type="body" sz="quarter" idx="15" hasCustomPrompt="1"/>
          </p:nvPr>
        </p:nvSpPr>
        <p:spPr>
          <a:xfrm>
            <a:off x="722314" y="2915965"/>
            <a:ext cx="10761662" cy="307777"/>
          </a:xfrm>
          <a:prstGeom prst="rect">
            <a:avLst/>
          </a:prstGeom>
        </p:spPr>
        <p:txBody>
          <a:bodyPr lIns="0" tIns="0" rIns="0" bIns="0" anchor="t">
            <a:spAutoFit/>
          </a:bodyPr>
          <a:lstStyle>
            <a:lvl1pPr marL="0" indent="0" algn="ctr">
              <a:buNone/>
              <a:defRPr sz="2000">
                <a:solidFill>
                  <a:schemeClr val="tx1"/>
                </a:solidFill>
              </a:defRPr>
            </a:lvl1pPr>
            <a:lvl2pPr marL="544662" indent="0" algn="l">
              <a:buNone/>
              <a:defRPr/>
            </a:lvl2pPr>
          </a:lstStyle>
          <a:p>
            <a:pPr lvl="0"/>
            <a:r>
              <a:rPr kumimoji="1" lang="ja-JP" altLang="en-US"/>
              <a:t>サブタイトルの書式設定</a:t>
            </a:r>
          </a:p>
        </p:txBody>
      </p:sp>
      <p:sp>
        <p:nvSpPr>
          <p:cNvPr id="9" name="フッター プレースホルダー 3"/>
          <p:cNvSpPr txBox="1">
            <a:spLocks/>
          </p:cNvSpPr>
          <p:nvPr userDrawn="1"/>
        </p:nvSpPr>
        <p:spPr>
          <a:xfrm>
            <a:off x="8028025" y="6535588"/>
            <a:ext cx="2880000" cy="216000"/>
          </a:xfrm>
          <a:prstGeom prst="rect">
            <a:avLst/>
          </a:prstGeom>
        </p:spPr>
        <p:txBody>
          <a:bodyPr wrap="square" lIns="72000" tIns="0" rIns="7200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lvl="0" algn="r" defTabSz="457200"/>
            <a:r>
              <a:rPr lang="en-US" altLang="ja-JP" sz="1000" b="0">
                <a:solidFill>
                  <a:schemeClr val="tx1"/>
                </a:solidFill>
                <a:latin typeface="SST" pitchFamily="34" charset="0"/>
                <a:ea typeface="SST Japanese Pro Regular" pitchFamily="34" charset="-128"/>
                <a:cs typeface="メイリオ"/>
              </a:rPr>
              <a:t>(Supplementary information)</a:t>
            </a:r>
          </a:p>
        </p:txBody>
      </p:sp>
      <p:pic>
        <p:nvPicPr>
          <p:cNvPr id="11" name="図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8000" y="6426000"/>
            <a:ext cx="1295403" cy="432817"/>
          </a:xfrm>
          <a:prstGeom prst="rect">
            <a:avLst/>
          </a:prstGeom>
        </p:spPr>
      </p:pic>
    </p:spTree>
    <p:extLst>
      <p:ext uri="{BB962C8B-B14F-4D97-AF65-F5344CB8AC3E}">
        <p14:creationId xmlns:p14="http://schemas.microsoft.com/office/powerpoint/2010/main" val="6237565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ck/White MiddlePage">
    <p:bg>
      <p:bgPr>
        <a:solidFill>
          <a:schemeClr val="bg1"/>
        </a:solidFill>
        <a:effectLst/>
      </p:bgPr>
    </p:bg>
    <p:spTree>
      <p:nvGrpSpPr>
        <p:cNvPr id="1" name=""/>
        <p:cNvGrpSpPr/>
        <p:nvPr/>
      </p:nvGrpSpPr>
      <p:grpSpPr>
        <a:xfrm>
          <a:off x="0" y="0"/>
          <a:ext cx="0" cy="0"/>
          <a:chOff x="0" y="0"/>
          <a:chExt cx="0" cy="0"/>
        </a:xfrm>
      </p:grpSpPr>
      <p:sp>
        <p:nvSpPr>
          <p:cNvPr id="16" name="正方形/長方形 15"/>
          <p:cNvSpPr/>
          <p:nvPr userDrawn="1"/>
        </p:nvSpPr>
        <p:spPr>
          <a:xfrm>
            <a:off x="0" y="6427588"/>
            <a:ext cx="12204000" cy="432000"/>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sz="900">
              <a:solidFill>
                <a:srgbClr val="FFFFFF"/>
              </a:solidFill>
            </a:endParaRPr>
          </a:p>
        </p:txBody>
      </p:sp>
      <p:cxnSp>
        <p:nvCxnSpPr>
          <p:cNvPr id="21" name="直線コネクタ 20"/>
          <p:cNvCxnSpPr/>
          <p:nvPr userDrawn="1"/>
        </p:nvCxnSpPr>
        <p:spPr>
          <a:xfrm>
            <a:off x="1886030" y="6535576"/>
            <a:ext cx="0" cy="216024"/>
          </a:xfrm>
          <a:prstGeom prst="line">
            <a:avLst/>
          </a:prstGeom>
          <a:ln w="3175"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タイトル 1"/>
          <p:cNvSpPr>
            <a:spLocks noGrp="1"/>
          </p:cNvSpPr>
          <p:nvPr>
            <p:ph type="title"/>
          </p:nvPr>
        </p:nvSpPr>
        <p:spPr bwMode="gray">
          <a:xfrm>
            <a:off x="431799" y="360363"/>
            <a:ext cx="11339513" cy="539750"/>
          </a:xfrm>
          <a:prstGeom prst="rect">
            <a:avLst/>
          </a:prstGeom>
        </p:spPr>
        <p:txBody>
          <a:bodyPr lIns="0" tIns="0" rIns="0" bIns="0" anchor="t" anchorCtr="0">
            <a:noAutofit/>
          </a:bodyPr>
          <a:lstStyle>
            <a:lvl1pPr algn="l">
              <a:defRPr sz="2800" b="1" baseline="0">
                <a:solidFill>
                  <a:schemeClr val="tx1"/>
                </a:solidFill>
                <a:latin typeface="+mj-ea"/>
                <a:ea typeface="+mj-ea"/>
              </a:defRPr>
            </a:lvl1pPr>
          </a:lstStyle>
          <a:p>
            <a:r>
              <a:rPr lang="ja-JP" altLang="en-US"/>
              <a:t>マスタ タイトルの書式設定</a:t>
            </a:r>
          </a:p>
        </p:txBody>
      </p:sp>
      <p:sp>
        <p:nvSpPr>
          <p:cNvPr id="18" name="コンテンツ プレースホルダ 6"/>
          <p:cNvSpPr>
            <a:spLocks noGrp="1"/>
          </p:cNvSpPr>
          <p:nvPr>
            <p:ph sz="quarter" idx="13"/>
          </p:nvPr>
        </p:nvSpPr>
        <p:spPr bwMode="gray">
          <a:xfrm>
            <a:off x="720724" y="1081089"/>
            <a:ext cx="10763251" cy="5165724"/>
          </a:xfrm>
          <a:prstGeom prst="rect">
            <a:avLst/>
          </a:prstGeom>
        </p:spPr>
        <p:txBody>
          <a:bodyPr lIns="0" tIns="0" rIns="0" bIns="0"/>
          <a:lstStyle>
            <a:lvl1pPr>
              <a:lnSpc>
                <a:spcPts val="3400"/>
              </a:lnSpc>
              <a:spcBef>
                <a:spcPts val="0"/>
              </a:spcBef>
              <a:buFontTx/>
              <a:buNone/>
              <a:defRPr sz="2400" baseline="0">
                <a:solidFill>
                  <a:schemeClr val="tx1"/>
                </a:solidFill>
                <a:latin typeface="+mj-ea"/>
                <a:ea typeface="+mj-ea"/>
              </a:defRPr>
            </a:lvl1pPr>
            <a:lvl2pPr>
              <a:lnSpc>
                <a:spcPts val="3400"/>
              </a:lnSpc>
              <a:spcBef>
                <a:spcPts val="0"/>
              </a:spcBef>
              <a:buFontTx/>
              <a:buNone/>
              <a:defRPr sz="1600" baseline="0">
                <a:solidFill>
                  <a:schemeClr val="tx1"/>
                </a:solidFill>
                <a:latin typeface="+mj-ea"/>
                <a:ea typeface="+mj-ea"/>
              </a:defRPr>
            </a:lvl2pPr>
            <a:lvl3pPr>
              <a:lnSpc>
                <a:spcPts val="3400"/>
              </a:lnSpc>
              <a:spcBef>
                <a:spcPts val="0"/>
              </a:spcBef>
              <a:buFontTx/>
              <a:buNone/>
              <a:defRPr sz="1400" baseline="0">
                <a:solidFill>
                  <a:schemeClr val="tx1"/>
                </a:solidFill>
                <a:latin typeface="+mj-ea"/>
                <a:ea typeface="+mj-ea"/>
              </a:defRPr>
            </a:lvl3pPr>
            <a:lvl4pPr>
              <a:lnSpc>
                <a:spcPts val="3400"/>
              </a:lnSpc>
              <a:spcBef>
                <a:spcPts val="0"/>
              </a:spcBef>
              <a:buFontTx/>
              <a:buNone/>
              <a:defRPr sz="1100" baseline="0">
                <a:solidFill>
                  <a:schemeClr val="tx1"/>
                </a:solidFill>
                <a:latin typeface="+mj-ea"/>
                <a:ea typeface="+mj-ea"/>
              </a:defRPr>
            </a:lvl4pPr>
            <a:lvl5pPr>
              <a:defRPr sz="1000">
                <a:solidFill>
                  <a:schemeClr val="tx1"/>
                </a:solidFill>
                <a:latin typeface="+mj-ea"/>
                <a:ea typeface="+mj-ea"/>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endParaRPr lang="en-US" altLang="ja-JP"/>
          </a:p>
          <a:p>
            <a:pPr lvl="4"/>
            <a:r>
              <a:rPr lang="ja-JP" altLang="en-US"/>
              <a:t>第 </a:t>
            </a:r>
            <a:r>
              <a:rPr lang="en-US" altLang="ja-JP"/>
              <a:t>5 </a:t>
            </a:r>
            <a:r>
              <a:rPr lang="ja-JP" altLang="en-US"/>
              <a:t>レベル</a:t>
            </a:r>
          </a:p>
        </p:txBody>
      </p:sp>
      <p:pic>
        <p:nvPicPr>
          <p:cNvPr id="13" name="図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000" y="6519600"/>
            <a:ext cx="1048514" cy="262129"/>
          </a:xfrm>
          <a:prstGeom prst="rect">
            <a:avLst/>
          </a:prstGeom>
        </p:spPr>
      </p:pic>
      <p:sp>
        <p:nvSpPr>
          <p:cNvPr id="14" name="フッター プレースホルダー 3"/>
          <p:cNvSpPr txBox="1">
            <a:spLocks/>
          </p:cNvSpPr>
          <p:nvPr userDrawn="1"/>
        </p:nvSpPr>
        <p:spPr>
          <a:xfrm>
            <a:off x="8028025" y="6535588"/>
            <a:ext cx="2880000" cy="216000"/>
          </a:xfrm>
          <a:prstGeom prst="rect">
            <a:avLst/>
          </a:prstGeom>
        </p:spPr>
        <p:txBody>
          <a:bodyPr wrap="square" lIns="72000" tIns="0" rIns="7200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lvl="0" algn="r" defTabSz="457200"/>
            <a:r>
              <a:rPr lang="en-US" altLang="ja-JP" sz="1000" b="0">
                <a:solidFill>
                  <a:schemeClr val="bg1"/>
                </a:solidFill>
                <a:latin typeface="SST" pitchFamily="34" charset="0"/>
                <a:ea typeface="SST Japanese Pro Regular" pitchFamily="34" charset="-128"/>
                <a:cs typeface="メイリオ"/>
              </a:rPr>
              <a:t>(Supplementary</a:t>
            </a:r>
            <a:r>
              <a:rPr lang="en-US" altLang="ja-JP" sz="1000" b="0" baseline="0">
                <a:solidFill>
                  <a:schemeClr val="bg1"/>
                </a:solidFill>
                <a:latin typeface="SST" pitchFamily="34" charset="0"/>
                <a:ea typeface="SST Japanese Pro Regular" pitchFamily="34" charset="-128"/>
                <a:cs typeface="メイリオ"/>
              </a:rPr>
              <a:t> information</a:t>
            </a:r>
            <a:r>
              <a:rPr lang="en-US" altLang="ja-JP" sz="1000" b="0">
                <a:solidFill>
                  <a:schemeClr val="bg1"/>
                </a:solidFill>
                <a:latin typeface="SST" pitchFamily="34" charset="0"/>
                <a:ea typeface="SST Japanese Pro Regular" pitchFamily="34" charset="-128"/>
                <a:cs typeface="メイリオ"/>
              </a:rPr>
              <a:t>)</a:t>
            </a:r>
          </a:p>
        </p:txBody>
      </p:sp>
      <p:sp>
        <p:nvSpPr>
          <p:cNvPr id="20" name="フッター プレースホルダー 3"/>
          <p:cNvSpPr txBox="1">
            <a:spLocks/>
          </p:cNvSpPr>
          <p:nvPr userDrawn="1"/>
        </p:nvSpPr>
        <p:spPr>
          <a:xfrm>
            <a:off x="3006006" y="6535588"/>
            <a:ext cx="4860000" cy="216000"/>
          </a:xfrm>
          <a:prstGeom prst="rect">
            <a:avLst/>
          </a:prstGeom>
        </p:spPr>
        <p:txBody>
          <a:bodyPr wrap="square" lIns="0" tIns="0" rIns="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bg1"/>
                </a:solidFill>
                <a:latin typeface="SST" pitchFamily="34" charset="0"/>
                <a:ea typeface="メイリオ" pitchFamily="50" charset="-128"/>
                <a:cs typeface="メイリオ" pitchFamily="50" charset="-128"/>
              </a:rPr>
              <a:t>Department      Copyright</a:t>
            </a:r>
          </a:p>
        </p:txBody>
      </p:sp>
      <p:sp>
        <p:nvSpPr>
          <p:cNvPr id="22" name="日付プレースホルダー 2"/>
          <p:cNvSpPr txBox="1">
            <a:spLocks/>
          </p:cNvSpPr>
          <p:nvPr userDrawn="1"/>
        </p:nvSpPr>
        <p:spPr>
          <a:xfrm>
            <a:off x="2069902" y="6535588"/>
            <a:ext cx="776117" cy="216000"/>
          </a:xfrm>
          <a:prstGeom prst="rect">
            <a:avLst/>
          </a:prstGeom>
        </p:spPr>
        <p:txBody>
          <a:bodyPr lIns="0" tIns="0" rIns="0" bIns="0" anchor="ct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bg1"/>
                </a:solidFill>
                <a:latin typeface="SST" pitchFamily="34" charset="0"/>
              </a:rPr>
              <a:t>yy.mm.dd</a:t>
            </a:r>
          </a:p>
        </p:txBody>
      </p:sp>
      <p:sp>
        <p:nvSpPr>
          <p:cNvPr id="24" name="スライド番号プレースホルダー 4"/>
          <p:cNvSpPr txBox="1">
            <a:spLocks/>
          </p:cNvSpPr>
          <p:nvPr userDrawn="1"/>
        </p:nvSpPr>
        <p:spPr>
          <a:xfrm>
            <a:off x="1421829" y="6545014"/>
            <a:ext cx="288033" cy="197148"/>
          </a:xfrm>
          <a:prstGeom prst="rect">
            <a:avLst/>
          </a:prstGeom>
        </p:spPr>
        <p:txBody>
          <a:bodyPr lIns="0" tIns="0" rIns="0" bIns="0" anchor="ctr"/>
          <a:lstStyle>
            <a:defPPr>
              <a:defRPr lang="ja-JP"/>
            </a:defPPr>
            <a:lvl1pPr marL="0" algn="r" defTabSz="1089325" rtl="0" eaLnBrk="1" latinLnBrk="0" hangingPunct="1">
              <a:defRPr kumimoji="1" sz="900" b="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fld id="{E8DCCDAA-6D69-46E7-B759-71F91EA5148B}" type="slidenum">
              <a:rPr lang="ja-JP" altLang="en-US" sz="1000" baseline="0" smtClean="0">
                <a:latin typeface="SST" pitchFamily="34" charset="0"/>
              </a:rPr>
              <a:pPr/>
              <a:t>‹#›</a:t>
            </a:fld>
            <a:endParaRPr lang="ja-JP" altLang="en-US" sz="1000" baseline="0">
              <a:latin typeface="SST" pitchFamily="34" charset="0"/>
            </a:endParaRPr>
          </a:p>
        </p:txBody>
      </p:sp>
      <p:pic>
        <p:nvPicPr>
          <p:cNvPr id="19" name="図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8000" y="6426000"/>
            <a:ext cx="1295403" cy="432817"/>
          </a:xfrm>
          <a:prstGeom prst="rect">
            <a:avLst/>
          </a:prstGeom>
        </p:spPr>
      </p:pic>
    </p:spTree>
    <p:extLst>
      <p:ext uri="{BB962C8B-B14F-4D97-AF65-F5344CB8AC3E}">
        <p14:creationId xmlns:p14="http://schemas.microsoft.com/office/powerpoint/2010/main" val="3244875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ue/Black MiddlePage">
    <p:bg>
      <p:bgPr>
        <a:solidFill>
          <a:schemeClr val="tx1"/>
        </a:solidFill>
        <a:effectLst/>
      </p:bgPr>
    </p:bg>
    <p:spTree>
      <p:nvGrpSpPr>
        <p:cNvPr id="1" name=""/>
        <p:cNvGrpSpPr/>
        <p:nvPr/>
      </p:nvGrpSpPr>
      <p:grpSpPr>
        <a:xfrm>
          <a:off x="0" y="0"/>
          <a:ext cx="0" cy="0"/>
          <a:chOff x="0" y="0"/>
          <a:chExt cx="0" cy="0"/>
        </a:xfrm>
      </p:grpSpPr>
      <p:sp>
        <p:nvSpPr>
          <p:cNvPr id="6" name="正方形/長方形 5"/>
          <p:cNvSpPr/>
          <p:nvPr userDrawn="1"/>
        </p:nvSpPr>
        <p:spPr>
          <a:xfrm>
            <a:off x="0" y="6427588"/>
            <a:ext cx="12204000" cy="432000"/>
          </a:xfrm>
          <a:prstGeom prst="rect">
            <a:avLst/>
          </a:prstGeom>
          <a:solidFill>
            <a:srgbClr val="003366"/>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sz="900">
              <a:solidFill>
                <a:srgbClr val="FFFFFF"/>
              </a:solidFill>
            </a:endParaRPr>
          </a:p>
        </p:txBody>
      </p:sp>
      <p:cxnSp>
        <p:nvCxnSpPr>
          <p:cNvPr id="20" name="直線コネクタ 19"/>
          <p:cNvCxnSpPr/>
          <p:nvPr userDrawn="1"/>
        </p:nvCxnSpPr>
        <p:spPr>
          <a:xfrm>
            <a:off x="1886030" y="6535576"/>
            <a:ext cx="0" cy="216024"/>
          </a:xfrm>
          <a:prstGeom prst="line">
            <a:avLst/>
          </a:prstGeom>
          <a:ln w="3175"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8" name="タイトル 1"/>
          <p:cNvSpPr>
            <a:spLocks noGrp="1"/>
          </p:cNvSpPr>
          <p:nvPr>
            <p:ph type="title"/>
          </p:nvPr>
        </p:nvSpPr>
        <p:spPr bwMode="gray">
          <a:xfrm>
            <a:off x="431799" y="360363"/>
            <a:ext cx="11339513" cy="539750"/>
          </a:xfrm>
          <a:prstGeom prst="rect">
            <a:avLst/>
          </a:prstGeom>
        </p:spPr>
        <p:txBody>
          <a:bodyPr lIns="0" tIns="0" rIns="0" bIns="0" anchor="t" anchorCtr="0">
            <a:noAutofit/>
          </a:bodyPr>
          <a:lstStyle>
            <a:lvl1pPr algn="l">
              <a:defRPr sz="2800" b="1" baseline="0">
                <a:solidFill>
                  <a:schemeClr val="bg1"/>
                </a:solidFill>
                <a:latin typeface="+mj-ea"/>
                <a:ea typeface="+mj-ea"/>
              </a:defRPr>
            </a:lvl1pPr>
          </a:lstStyle>
          <a:p>
            <a:r>
              <a:rPr lang="ja-JP" altLang="en-US"/>
              <a:t>マスタ タイトルの書式設定</a:t>
            </a:r>
          </a:p>
        </p:txBody>
      </p:sp>
      <p:sp>
        <p:nvSpPr>
          <p:cNvPr id="39" name="コンテンツ プレースホルダ 6"/>
          <p:cNvSpPr>
            <a:spLocks noGrp="1"/>
          </p:cNvSpPr>
          <p:nvPr>
            <p:ph sz="quarter" idx="13"/>
          </p:nvPr>
        </p:nvSpPr>
        <p:spPr bwMode="gray">
          <a:xfrm>
            <a:off x="720724" y="1081089"/>
            <a:ext cx="10763251" cy="5165724"/>
          </a:xfrm>
          <a:prstGeom prst="rect">
            <a:avLst/>
          </a:prstGeom>
        </p:spPr>
        <p:txBody>
          <a:bodyPr lIns="0" tIns="0" rIns="0" bIns="0"/>
          <a:lstStyle>
            <a:lvl1pPr>
              <a:lnSpc>
                <a:spcPts val="3400"/>
              </a:lnSpc>
              <a:spcBef>
                <a:spcPts val="0"/>
              </a:spcBef>
              <a:buFontTx/>
              <a:buNone/>
              <a:defRPr sz="2400" baseline="0">
                <a:solidFill>
                  <a:schemeClr val="bg1"/>
                </a:solidFill>
                <a:latin typeface="+mj-ea"/>
                <a:ea typeface="+mj-ea"/>
              </a:defRPr>
            </a:lvl1pPr>
            <a:lvl2pPr>
              <a:lnSpc>
                <a:spcPts val="3400"/>
              </a:lnSpc>
              <a:spcBef>
                <a:spcPts val="0"/>
              </a:spcBef>
              <a:buFontTx/>
              <a:buNone/>
              <a:defRPr sz="1600" baseline="0">
                <a:solidFill>
                  <a:schemeClr val="bg1"/>
                </a:solidFill>
                <a:latin typeface="+mj-ea"/>
                <a:ea typeface="+mj-ea"/>
              </a:defRPr>
            </a:lvl2pPr>
            <a:lvl3pPr>
              <a:lnSpc>
                <a:spcPts val="3400"/>
              </a:lnSpc>
              <a:spcBef>
                <a:spcPts val="0"/>
              </a:spcBef>
              <a:buFontTx/>
              <a:buNone/>
              <a:defRPr sz="1400" baseline="0">
                <a:solidFill>
                  <a:schemeClr val="bg1"/>
                </a:solidFill>
                <a:latin typeface="+mj-ea"/>
                <a:ea typeface="+mj-ea"/>
              </a:defRPr>
            </a:lvl3pPr>
            <a:lvl4pPr>
              <a:lnSpc>
                <a:spcPts val="3400"/>
              </a:lnSpc>
              <a:spcBef>
                <a:spcPts val="0"/>
              </a:spcBef>
              <a:buFontTx/>
              <a:buNone/>
              <a:defRPr sz="1100" baseline="0">
                <a:solidFill>
                  <a:schemeClr val="bg1"/>
                </a:solidFill>
                <a:latin typeface="+mj-ea"/>
                <a:ea typeface="+mj-ea"/>
              </a:defRPr>
            </a:lvl4pPr>
            <a:lvl5pPr>
              <a:defRPr sz="1000">
                <a:solidFill>
                  <a:schemeClr val="bg1"/>
                </a:solidFill>
                <a:latin typeface="+mj-ea"/>
                <a:ea typeface="+mj-ea"/>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endParaRPr lang="en-US" altLang="ja-JP"/>
          </a:p>
          <a:p>
            <a:pPr lvl="4"/>
            <a:r>
              <a:rPr lang="ja-JP" altLang="en-US"/>
              <a:t>第 </a:t>
            </a:r>
            <a:r>
              <a:rPr lang="en-US" altLang="ja-JP"/>
              <a:t>5 </a:t>
            </a:r>
            <a:r>
              <a:rPr lang="ja-JP" altLang="en-US"/>
              <a:t>レベル</a:t>
            </a:r>
          </a:p>
        </p:txBody>
      </p:sp>
      <p:pic>
        <p:nvPicPr>
          <p:cNvPr id="13" name="図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000" y="6519600"/>
            <a:ext cx="1048514" cy="262129"/>
          </a:xfrm>
          <a:prstGeom prst="rect">
            <a:avLst/>
          </a:prstGeom>
        </p:spPr>
      </p:pic>
      <p:sp>
        <p:nvSpPr>
          <p:cNvPr id="14" name="フッター プレースホルダー 3"/>
          <p:cNvSpPr txBox="1">
            <a:spLocks/>
          </p:cNvSpPr>
          <p:nvPr userDrawn="1"/>
        </p:nvSpPr>
        <p:spPr>
          <a:xfrm>
            <a:off x="8028025" y="6535588"/>
            <a:ext cx="2880000" cy="216000"/>
          </a:xfrm>
          <a:prstGeom prst="rect">
            <a:avLst/>
          </a:prstGeom>
        </p:spPr>
        <p:txBody>
          <a:bodyPr wrap="square" lIns="72000" tIns="0" rIns="7200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lvl="0" algn="r" defTabSz="457200"/>
            <a:r>
              <a:rPr lang="en-US" altLang="ja-JP" sz="1000" b="0">
                <a:solidFill>
                  <a:schemeClr val="bg1"/>
                </a:solidFill>
                <a:latin typeface="SST" pitchFamily="34" charset="0"/>
                <a:ea typeface="SST Japanese Pro Regular" pitchFamily="34" charset="-128"/>
                <a:cs typeface="メイリオ"/>
              </a:rPr>
              <a:t>(Supplementary</a:t>
            </a:r>
            <a:r>
              <a:rPr lang="en-US" altLang="ja-JP" sz="1000" b="0" baseline="0">
                <a:solidFill>
                  <a:schemeClr val="bg1"/>
                </a:solidFill>
                <a:latin typeface="SST" pitchFamily="34" charset="0"/>
                <a:ea typeface="SST Japanese Pro Regular" pitchFamily="34" charset="-128"/>
                <a:cs typeface="メイリオ"/>
              </a:rPr>
              <a:t> information</a:t>
            </a:r>
            <a:r>
              <a:rPr lang="en-US" altLang="ja-JP" sz="1000" b="0">
                <a:solidFill>
                  <a:schemeClr val="bg1"/>
                </a:solidFill>
                <a:latin typeface="SST" pitchFamily="34" charset="0"/>
                <a:ea typeface="SST Japanese Pro Regular" pitchFamily="34" charset="-128"/>
                <a:cs typeface="メイリオ"/>
              </a:rPr>
              <a:t>)</a:t>
            </a:r>
          </a:p>
        </p:txBody>
      </p:sp>
      <p:sp>
        <p:nvSpPr>
          <p:cNvPr id="18" name="フッター プレースホルダー 3"/>
          <p:cNvSpPr txBox="1">
            <a:spLocks/>
          </p:cNvSpPr>
          <p:nvPr userDrawn="1"/>
        </p:nvSpPr>
        <p:spPr>
          <a:xfrm>
            <a:off x="3006006" y="6535588"/>
            <a:ext cx="4860000" cy="216000"/>
          </a:xfrm>
          <a:prstGeom prst="rect">
            <a:avLst/>
          </a:prstGeom>
        </p:spPr>
        <p:txBody>
          <a:bodyPr wrap="square" lIns="0" tIns="0" rIns="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bg1"/>
                </a:solidFill>
                <a:latin typeface="SST" pitchFamily="34" charset="0"/>
                <a:ea typeface="メイリオ" pitchFamily="50" charset="-128"/>
                <a:cs typeface="メイリオ" pitchFamily="50" charset="-128"/>
              </a:rPr>
              <a:t>Department      Copyright</a:t>
            </a:r>
          </a:p>
        </p:txBody>
      </p:sp>
      <p:sp>
        <p:nvSpPr>
          <p:cNvPr id="19" name="日付プレースホルダー 2"/>
          <p:cNvSpPr txBox="1">
            <a:spLocks/>
          </p:cNvSpPr>
          <p:nvPr userDrawn="1"/>
        </p:nvSpPr>
        <p:spPr>
          <a:xfrm>
            <a:off x="2069902" y="6535588"/>
            <a:ext cx="776117" cy="216000"/>
          </a:xfrm>
          <a:prstGeom prst="rect">
            <a:avLst/>
          </a:prstGeom>
        </p:spPr>
        <p:txBody>
          <a:bodyPr lIns="0" tIns="0" rIns="0" bIns="0" anchor="ct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bg1"/>
                </a:solidFill>
                <a:latin typeface="SST" pitchFamily="34" charset="0"/>
              </a:rPr>
              <a:t>yy.mm.dd</a:t>
            </a:r>
          </a:p>
        </p:txBody>
      </p:sp>
      <p:sp>
        <p:nvSpPr>
          <p:cNvPr id="21" name="スライド番号プレースホルダー 4"/>
          <p:cNvSpPr txBox="1">
            <a:spLocks/>
          </p:cNvSpPr>
          <p:nvPr userDrawn="1"/>
        </p:nvSpPr>
        <p:spPr>
          <a:xfrm>
            <a:off x="1421829" y="6545014"/>
            <a:ext cx="288033" cy="197148"/>
          </a:xfrm>
          <a:prstGeom prst="rect">
            <a:avLst/>
          </a:prstGeom>
        </p:spPr>
        <p:txBody>
          <a:bodyPr lIns="0" tIns="0" rIns="0" bIns="0" anchor="ctr"/>
          <a:lstStyle>
            <a:defPPr>
              <a:defRPr lang="ja-JP"/>
            </a:defPPr>
            <a:lvl1pPr marL="0" algn="r" defTabSz="1089325" rtl="0" eaLnBrk="1" latinLnBrk="0" hangingPunct="1">
              <a:defRPr kumimoji="1" sz="900" b="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fld id="{E8DCCDAA-6D69-46E7-B759-71F91EA5148B}" type="slidenum">
              <a:rPr lang="ja-JP" altLang="en-US" sz="1000" baseline="0" smtClean="0">
                <a:latin typeface="SST" pitchFamily="34" charset="0"/>
              </a:rPr>
              <a:pPr/>
              <a:t>‹#›</a:t>
            </a:fld>
            <a:endParaRPr lang="ja-JP" altLang="en-US" sz="1000" baseline="0">
              <a:latin typeface="SST" pitchFamily="34" charset="0"/>
            </a:endParaRPr>
          </a:p>
        </p:txBody>
      </p:sp>
      <p:pic>
        <p:nvPicPr>
          <p:cNvPr id="17" name="図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8000" y="6426000"/>
            <a:ext cx="1295403" cy="432817"/>
          </a:xfrm>
          <a:prstGeom prst="rect">
            <a:avLst/>
          </a:prstGeom>
        </p:spPr>
      </p:pic>
    </p:spTree>
    <p:extLst>
      <p:ext uri="{BB962C8B-B14F-4D97-AF65-F5344CB8AC3E}">
        <p14:creationId xmlns:p14="http://schemas.microsoft.com/office/powerpoint/2010/main" val="25136494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ight Gray/Black MiddlePage">
    <p:bg>
      <p:bgPr>
        <a:solidFill>
          <a:schemeClr val="tx1"/>
        </a:solidFill>
        <a:effectLst/>
      </p:bgPr>
    </p:bg>
    <p:spTree>
      <p:nvGrpSpPr>
        <p:cNvPr id="1" name=""/>
        <p:cNvGrpSpPr/>
        <p:nvPr/>
      </p:nvGrpSpPr>
      <p:grpSpPr>
        <a:xfrm>
          <a:off x="0" y="0"/>
          <a:ext cx="0" cy="0"/>
          <a:chOff x="0" y="0"/>
          <a:chExt cx="0" cy="0"/>
        </a:xfrm>
      </p:grpSpPr>
      <p:sp>
        <p:nvSpPr>
          <p:cNvPr id="19" name="正方形/長方形 18"/>
          <p:cNvSpPr/>
          <p:nvPr userDrawn="1"/>
        </p:nvSpPr>
        <p:spPr>
          <a:xfrm>
            <a:off x="0" y="6427588"/>
            <a:ext cx="12204000" cy="432000"/>
          </a:xfrm>
          <a:prstGeom prst="rect">
            <a:avLst/>
          </a:prstGeom>
          <a:solidFill>
            <a:srgbClr val="C8C8C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sz="900">
              <a:solidFill>
                <a:srgbClr val="FFFFFF"/>
              </a:solidFill>
            </a:endParaRPr>
          </a:p>
        </p:txBody>
      </p:sp>
      <p:cxnSp>
        <p:nvCxnSpPr>
          <p:cNvPr id="23" name="直線コネクタ 22"/>
          <p:cNvCxnSpPr/>
          <p:nvPr userDrawn="1"/>
        </p:nvCxnSpPr>
        <p:spPr>
          <a:xfrm>
            <a:off x="1886030" y="6535576"/>
            <a:ext cx="0" cy="216024"/>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6" name="タイトル 1"/>
          <p:cNvSpPr>
            <a:spLocks noGrp="1"/>
          </p:cNvSpPr>
          <p:nvPr>
            <p:ph type="title"/>
          </p:nvPr>
        </p:nvSpPr>
        <p:spPr bwMode="gray">
          <a:xfrm>
            <a:off x="431799" y="360363"/>
            <a:ext cx="11339513" cy="539750"/>
          </a:xfrm>
          <a:prstGeom prst="rect">
            <a:avLst/>
          </a:prstGeom>
        </p:spPr>
        <p:txBody>
          <a:bodyPr lIns="0" tIns="0" rIns="0" bIns="0" anchor="t" anchorCtr="0">
            <a:noAutofit/>
          </a:bodyPr>
          <a:lstStyle>
            <a:lvl1pPr algn="l">
              <a:defRPr sz="2800" b="1" baseline="0">
                <a:solidFill>
                  <a:schemeClr val="bg1"/>
                </a:solidFill>
                <a:latin typeface="+mj-ea"/>
                <a:ea typeface="+mj-ea"/>
              </a:defRPr>
            </a:lvl1pPr>
          </a:lstStyle>
          <a:p>
            <a:r>
              <a:rPr lang="ja-JP" altLang="en-US"/>
              <a:t>マスタ タイトルの書式設定</a:t>
            </a:r>
          </a:p>
        </p:txBody>
      </p:sp>
      <p:sp>
        <p:nvSpPr>
          <p:cNvPr id="37" name="コンテンツ プレースホルダ 6"/>
          <p:cNvSpPr>
            <a:spLocks noGrp="1"/>
          </p:cNvSpPr>
          <p:nvPr>
            <p:ph sz="quarter" idx="13"/>
          </p:nvPr>
        </p:nvSpPr>
        <p:spPr bwMode="gray">
          <a:xfrm>
            <a:off x="720724" y="1081089"/>
            <a:ext cx="10763251" cy="5165724"/>
          </a:xfrm>
          <a:prstGeom prst="rect">
            <a:avLst/>
          </a:prstGeom>
        </p:spPr>
        <p:txBody>
          <a:bodyPr lIns="0" tIns="0" rIns="0" bIns="0"/>
          <a:lstStyle>
            <a:lvl1pPr>
              <a:lnSpc>
                <a:spcPts val="3400"/>
              </a:lnSpc>
              <a:spcBef>
                <a:spcPts val="0"/>
              </a:spcBef>
              <a:buFontTx/>
              <a:buNone/>
              <a:defRPr sz="2400" baseline="0">
                <a:solidFill>
                  <a:schemeClr val="bg1"/>
                </a:solidFill>
                <a:latin typeface="+mj-ea"/>
                <a:ea typeface="+mj-ea"/>
              </a:defRPr>
            </a:lvl1pPr>
            <a:lvl2pPr>
              <a:lnSpc>
                <a:spcPts val="3400"/>
              </a:lnSpc>
              <a:spcBef>
                <a:spcPts val="0"/>
              </a:spcBef>
              <a:buFontTx/>
              <a:buNone/>
              <a:defRPr sz="1600" baseline="0">
                <a:solidFill>
                  <a:schemeClr val="bg1"/>
                </a:solidFill>
                <a:latin typeface="+mj-ea"/>
                <a:ea typeface="+mj-ea"/>
              </a:defRPr>
            </a:lvl2pPr>
            <a:lvl3pPr>
              <a:lnSpc>
                <a:spcPts val="3400"/>
              </a:lnSpc>
              <a:spcBef>
                <a:spcPts val="0"/>
              </a:spcBef>
              <a:buFontTx/>
              <a:buNone/>
              <a:defRPr sz="1400" baseline="0">
                <a:solidFill>
                  <a:schemeClr val="bg1"/>
                </a:solidFill>
                <a:latin typeface="+mj-ea"/>
                <a:ea typeface="+mj-ea"/>
              </a:defRPr>
            </a:lvl3pPr>
            <a:lvl4pPr>
              <a:lnSpc>
                <a:spcPts val="3400"/>
              </a:lnSpc>
              <a:spcBef>
                <a:spcPts val="0"/>
              </a:spcBef>
              <a:buFontTx/>
              <a:buNone/>
              <a:defRPr sz="1100" baseline="0">
                <a:solidFill>
                  <a:schemeClr val="bg1"/>
                </a:solidFill>
                <a:latin typeface="+mj-ea"/>
                <a:ea typeface="+mj-ea"/>
              </a:defRPr>
            </a:lvl4pPr>
            <a:lvl5pPr>
              <a:defRPr sz="1000">
                <a:solidFill>
                  <a:schemeClr val="bg1"/>
                </a:solidFill>
                <a:latin typeface="+mj-ea"/>
                <a:ea typeface="+mj-ea"/>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endParaRPr lang="en-US" altLang="ja-JP"/>
          </a:p>
          <a:p>
            <a:pPr lvl="4"/>
            <a:r>
              <a:rPr lang="ja-JP" altLang="en-US"/>
              <a:t>第 </a:t>
            </a:r>
            <a:r>
              <a:rPr lang="en-US" altLang="ja-JP"/>
              <a:t>5 </a:t>
            </a:r>
            <a:r>
              <a:rPr lang="ja-JP" altLang="en-US"/>
              <a:t>レベル</a:t>
            </a:r>
          </a:p>
        </p:txBody>
      </p:sp>
      <p:pic>
        <p:nvPicPr>
          <p:cNvPr id="13" name="図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000" y="6519600"/>
            <a:ext cx="1048514" cy="262129"/>
          </a:xfrm>
          <a:prstGeom prst="rect">
            <a:avLst/>
          </a:prstGeom>
        </p:spPr>
      </p:pic>
      <p:sp>
        <p:nvSpPr>
          <p:cNvPr id="14" name="フッター プレースホルダー 3"/>
          <p:cNvSpPr txBox="1">
            <a:spLocks/>
          </p:cNvSpPr>
          <p:nvPr userDrawn="1"/>
        </p:nvSpPr>
        <p:spPr>
          <a:xfrm>
            <a:off x="8028025" y="6535588"/>
            <a:ext cx="2880000" cy="216000"/>
          </a:xfrm>
          <a:prstGeom prst="rect">
            <a:avLst/>
          </a:prstGeom>
        </p:spPr>
        <p:txBody>
          <a:bodyPr wrap="square" lIns="72000" tIns="0" rIns="7200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lvl="0" algn="r" defTabSz="457200"/>
            <a:r>
              <a:rPr lang="en-US" altLang="ja-JP" sz="1000" b="0">
                <a:solidFill>
                  <a:schemeClr val="tx1"/>
                </a:solidFill>
                <a:latin typeface="SST" pitchFamily="34" charset="0"/>
                <a:ea typeface="SST Japanese Pro Regular" pitchFamily="34" charset="-128"/>
                <a:cs typeface="メイリオ"/>
              </a:rPr>
              <a:t>(Supplementary information)</a:t>
            </a:r>
          </a:p>
        </p:txBody>
      </p:sp>
      <p:sp>
        <p:nvSpPr>
          <p:cNvPr id="18" name="フッター プレースホルダー 3"/>
          <p:cNvSpPr txBox="1">
            <a:spLocks/>
          </p:cNvSpPr>
          <p:nvPr userDrawn="1"/>
        </p:nvSpPr>
        <p:spPr>
          <a:xfrm>
            <a:off x="3006006" y="6535588"/>
            <a:ext cx="4860000" cy="216000"/>
          </a:xfrm>
          <a:prstGeom prst="rect">
            <a:avLst/>
          </a:prstGeom>
        </p:spPr>
        <p:txBody>
          <a:bodyPr wrap="square" lIns="0" tIns="0" rIns="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tx1"/>
                </a:solidFill>
                <a:latin typeface="SST" pitchFamily="34" charset="0"/>
                <a:ea typeface="メイリオ" pitchFamily="50" charset="-128"/>
                <a:cs typeface="メイリオ" pitchFamily="50" charset="-128"/>
              </a:rPr>
              <a:t>Department      Copyright</a:t>
            </a:r>
          </a:p>
        </p:txBody>
      </p:sp>
      <p:sp>
        <p:nvSpPr>
          <p:cNvPr id="20" name="日付プレースホルダー 2"/>
          <p:cNvSpPr txBox="1">
            <a:spLocks/>
          </p:cNvSpPr>
          <p:nvPr userDrawn="1"/>
        </p:nvSpPr>
        <p:spPr>
          <a:xfrm>
            <a:off x="2069902" y="6535588"/>
            <a:ext cx="776117" cy="216000"/>
          </a:xfrm>
          <a:prstGeom prst="rect">
            <a:avLst/>
          </a:prstGeom>
        </p:spPr>
        <p:txBody>
          <a:bodyPr lIns="0" tIns="0" rIns="0" bIns="0" anchor="ct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tx1"/>
                </a:solidFill>
                <a:latin typeface="SST" pitchFamily="34" charset="0"/>
              </a:rPr>
              <a:t>yy.mm.dd</a:t>
            </a:r>
          </a:p>
        </p:txBody>
      </p:sp>
      <p:sp>
        <p:nvSpPr>
          <p:cNvPr id="21" name="スライド番号プレースホルダー 4"/>
          <p:cNvSpPr txBox="1">
            <a:spLocks/>
          </p:cNvSpPr>
          <p:nvPr userDrawn="1"/>
        </p:nvSpPr>
        <p:spPr>
          <a:xfrm>
            <a:off x="1421829" y="6545014"/>
            <a:ext cx="288033" cy="197148"/>
          </a:xfrm>
          <a:prstGeom prst="rect">
            <a:avLst/>
          </a:prstGeom>
        </p:spPr>
        <p:txBody>
          <a:bodyPr lIns="0" tIns="0" rIns="0" bIns="0" anchor="ctr"/>
          <a:lstStyle>
            <a:defPPr>
              <a:defRPr lang="ja-JP"/>
            </a:defPPr>
            <a:lvl1pPr marL="0" algn="r" defTabSz="1089325" rtl="0" eaLnBrk="1" latinLnBrk="0" hangingPunct="1">
              <a:defRPr kumimoji="1" sz="900" b="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fld id="{E8DCCDAA-6D69-46E7-B759-71F91EA5148B}" type="slidenum">
              <a:rPr lang="ja-JP" altLang="en-US" sz="1000" baseline="0" smtClean="0">
                <a:solidFill>
                  <a:schemeClr val="tx1"/>
                </a:solidFill>
                <a:latin typeface="SST" pitchFamily="34" charset="0"/>
              </a:rPr>
              <a:pPr/>
              <a:t>‹#›</a:t>
            </a:fld>
            <a:endParaRPr lang="ja-JP" altLang="en-US" sz="1000" baseline="0">
              <a:solidFill>
                <a:schemeClr val="tx1"/>
              </a:solidFill>
              <a:latin typeface="SST" pitchFamily="34" charset="0"/>
            </a:endParaRPr>
          </a:p>
        </p:txBody>
      </p:sp>
      <p:pic>
        <p:nvPicPr>
          <p:cNvPr id="17" name="図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8000" y="6426000"/>
            <a:ext cx="1295403" cy="432817"/>
          </a:xfrm>
          <a:prstGeom prst="rect">
            <a:avLst/>
          </a:prstGeom>
        </p:spPr>
      </p:pic>
    </p:spTree>
    <p:extLst>
      <p:ext uri="{BB962C8B-B14F-4D97-AF65-F5344CB8AC3E}">
        <p14:creationId xmlns:p14="http://schemas.microsoft.com/office/powerpoint/2010/main" val="25807451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ark Gray/Black MiddlePage">
    <p:bg>
      <p:bgPr>
        <a:solidFill>
          <a:schemeClr val="tx1"/>
        </a:solidFill>
        <a:effectLst/>
      </p:bgPr>
    </p:bg>
    <p:spTree>
      <p:nvGrpSpPr>
        <p:cNvPr id="1" name=""/>
        <p:cNvGrpSpPr/>
        <p:nvPr/>
      </p:nvGrpSpPr>
      <p:grpSpPr>
        <a:xfrm>
          <a:off x="0" y="0"/>
          <a:ext cx="0" cy="0"/>
          <a:chOff x="0" y="0"/>
          <a:chExt cx="0" cy="0"/>
        </a:xfrm>
      </p:grpSpPr>
      <p:sp>
        <p:nvSpPr>
          <p:cNvPr id="6" name="正方形/長方形 5"/>
          <p:cNvSpPr/>
          <p:nvPr userDrawn="1"/>
        </p:nvSpPr>
        <p:spPr>
          <a:xfrm>
            <a:off x="0" y="6427588"/>
            <a:ext cx="12204000" cy="432000"/>
          </a:xfrm>
          <a:prstGeom prst="rect">
            <a:avLst/>
          </a:prstGeom>
          <a:solidFill>
            <a:srgbClr val="666666"/>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sz="900">
              <a:solidFill>
                <a:srgbClr val="FFFFFF"/>
              </a:solidFill>
            </a:endParaRPr>
          </a:p>
        </p:txBody>
      </p:sp>
      <p:cxnSp>
        <p:nvCxnSpPr>
          <p:cNvPr id="20" name="直線コネクタ 19"/>
          <p:cNvCxnSpPr/>
          <p:nvPr userDrawn="1"/>
        </p:nvCxnSpPr>
        <p:spPr>
          <a:xfrm>
            <a:off x="1886030" y="6535576"/>
            <a:ext cx="0" cy="216024"/>
          </a:xfrm>
          <a:prstGeom prst="line">
            <a:avLst/>
          </a:prstGeom>
          <a:ln w="3175"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3" name="タイトル 1"/>
          <p:cNvSpPr>
            <a:spLocks noGrp="1"/>
          </p:cNvSpPr>
          <p:nvPr>
            <p:ph type="title"/>
          </p:nvPr>
        </p:nvSpPr>
        <p:spPr bwMode="gray">
          <a:xfrm>
            <a:off x="431799" y="360363"/>
            <a:ext cx="11339513" cy="539750"/>
          </a:xfrm>
          <a:prstGeom prst="rect">
            <a:avLst/>
          </a:prstGeom>
        </p:spPr>
        <p:txBody>
          <a:bodyPr lIns="0" tIns="0" rIns="0" bIns="0" anchor="t" anchorCtr="0">
            <a:noAutofit/>
          </a:bodyPr>
          <a:lstStyle>
            <a:lvl1pPr algn="l">
              <a:defRPr sz="2800" b="1" baseline="0">
                <a:solidFill>
                  <a:schemeClr val="bg1"/>
                </a:solidFill>
                <a:latin typeface="+mj-ea"/>
                <a:ea typeface="+mj-ea"/>
              </a:defRPr>
            </a:lvl1pPr>
          </a:lstStyle>
          <a:p>
            <a:r>
              <a:rPr lang="ja-JP" altLang="en-US"/>
              <a:t>マスタ タイトルの書式設定</a:t>
            </a:r>
          </a:p>
        </p:txBody>
      </p:sp>
      <p:sp>
        <p:nvSpPr>
          <p:cNvPr id="34" name="コンテンツ プレースホルダ 6"/>
          <p:cNvSpPr>
            <a:spLocks noGrp="1"/>
          </p:cNvSpPr>
          <p:nvPr>
            <p:ph sz="quarter" idx="13"/>
          </p:nvPr>
        </p:nvSpPr>
        <p:spPr bwMode="gray">
          <a:xfrm>
            <a:off x="720724" y="1081089"/>
            <a:ext cx="10763251" cy="5165724"/>
          </a:xfrm>
          <a:prstGeom prst="rect">
            <a:avLst/>
          </a:prstGeom>
        </p:spPr>
        <p:txBody>
          <a:bodyPr lIns="0" tIns="0" rIns="0" bIns="0"/>
          <a:lstStyle>
            <a:lvl1pPr>
              <a:lnSpc>
                <a:spcPts val="3400"/>
              </a:lnSpc>
              <a:spcBef>
                <a:spcPts val="0"/>
              </a:spcBef>
              <a:buFontTx/>
              <a:buNone/>
              <a:defRPr sz="2400" baseline="0">
                <a:solidFill>
                  <a:schemeClr val="bg1"/>
                </a:solidFill>
                <a:latin typeface="+mj-ea"/>
                <a:ea typeface="+mj-ea"/>
              </a:defRPr>
            </a:lvl1pPr>
            <a:lvl2pPr>
              <a:lnSpc>
                <a:spcPts val="3400"/>
              </a:lnSpc>
              <a:spcBef>
                <a:spcPts val="0"/>
              </a:spcBef>
              <a:buFontTx/>
              <a:buNone/>
              <a:defRPr sz="1600" baseline="0">
                <a:solidFill>
                  <a:schemeClr val="bg1"/>
                </a:solidFill>
                <a:latin typeface="+mj-ea"/>
                <a:ea typeface="+mj-ea"/>
              </a:defRPr>
            </a:lvl2pPr>
            <a:lvl3pPr>
              <a:lnSpc>
                <a:spcPts val="3400"/>
              </a:lnSpc>
              <a:spcBef>
                <a:spcPts val="0"/>
              </a:spcBef>
              <a:buFontTx/>
              <a:buNone/>
              <a:defRPr sz="1400" baseline="0">
                <a:solidFill>
                  <a:schemeClr val="bg1"/>
                </a:solidFill>
                <a:latin typeface="+mj-ea"/>
                <a:ea typeface="+mj-ea"/>
              </a:defRPr>
            </a:lvl3pPr>
            <a:lvl4pPr>
              <a:lnSpc>
                <a:spcPts val="3400"/>
              </a:lnSpc>
              <a:spcBef>
                <a:spcPts val="0"/>
              </a:spcBef>
              <a:buFontTx/>
              <a:buNone/>
              <a:defRPr sz="1100" baseline="0">
                <a:solidFill>
                  <a:schemeClr val="bg1"/>
                </a:solidFill>
                <a:latin typeface="+mj-ea"/>
                <a:ea typeface="+mj-ea"/>
              </a:defRPr>
            </a:lvl4pPr>
            <a:lvl5pPr>
              <a:defRPr sz="1000">
                <a:solidFill>
                  <a:schemeClr val="bg1"/>
                </a:solidFill>
                <a:latin typeface="+mj-ea"/>
                <a:ea typeface="+mj-ea"/>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endParaRPr lang="en-US" altLang="ja-JP"/>
          </a:p>
          <a:p>
            <a:pPr lvl="4"/>
            <a:r>
              <a:rPr lang="ja-JP" altLang="en-US"/>
              <a:t>第 </a:t>
            </a:r>
            <a:r>
              <a:rPr lang="en-US" altLang="ja-JP"/>
              <a:t>5 </a:t>
            </a:r>
            <a:r>
              <a:rPr lang="ja-JP" altLang="en-US"/>
              <a:t>レベル</a:t>
            </a:r>
          </a:p>
        </p:txBody>
      </p:sp>
      <p:pic>
        <p:nvPicPr>
          <p:cNvPr id="13" name="図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000" y="6519600"/>
            <a:ext cx="1048514" cy="262129"/>
          </a:xfrm>
          <a:prstGeom prst="rect">
            <a:avLst/>
          </a:prstGeom>
        </p:spPr>
      </p:pic>
      <p:sp>
        <p:nvSpPr>
          <p:cNvPr id="14" name="フッター プレースホルダー 3"/>
          <p:cNvSpPr txBox="1">
            <a:spLocks/>
          </p:cNvSpPr>
          <p:nvPr userDrawn="1"/>
        </p:nvSpPr>
        <p:spPr>
          <a:xfrm>
            <a:off x="8028025" y="6535588"/>
            <a:ext cx="2880000" cy="216000"/>
          </a:xfrm>
          <a:prstGeom prst="rect">
            <a:avLst/>
          </a:prstGeom>
        </p:spPr>
        <p:txBody>
          <a:bodyPr wrap="square" lIns="72000" tIns="0" rIns="7200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lvl="0" algn="r" defTabSz="457200"/>
            <a:r>
              <a:rPr lang="en-US" altLang="ja-JP" sz="1000" b="0">
                <a:solidFill>
                  <a:schemeClr val="bg1"/>
                </a:solidFill>
                <a:latin typeface="SST" pitchFamily="34" charset="0"/>
                <a:ea typeface="SST Japanese Pro Regular" pitchFamily="34" charset="-128"/>
                <a:cs typeface="メイリオ"/>
              </a:rPr>
              <a:t>(Supplementary</a:t>
            </a:r>
            <a:r>
              <a:rPr lang="en-US" altLang="ja-JP" sz="1000" b="0" baseline="0">
                <a:solidFill>
                  <a:schemeClr val="bg1"/>
                </a:solidFill>
                <a:latin typeface="SST" pitchFamily="34" charset="0"/>
                <a:ea typeface="SST Japanese Pro Regular" pitchFamily="34" charset="-128"/>
                <a:cs typeface="メイリオ"/>
              </a:rPr>
              <a:t> information</a:t>
            </a:r>
            <a:r>
              <a:rPr lang="en-US" altLang="ja-JP" sz="1000" b="0">
                <a:solidFill>
                  <a:schemeClr val="bg1"/>
                </a:solidFill>
                <a:latin typeface="SST" pitchFamily="34" charset="0"/>
                <a:ea typeface="SST Japanese Pro Regular" pitchFamily="34" charset="-128"/>
                <a:cs typeface="メイリオ"/>
              </a:rPr>
              <a:t>)</a:t>
            </a:r>
          </a:p>
        </p:txBody>
      </p:sp>
      <p:sp>
        <p:nvSpPr>
          <p:cNvPr id="18" name="フッター プレースホルダー 3"/>
          <p:cNvSpPr txBox="1">
            <a:spLocks/>
          </p:cNvSpPr>
          <p:nvPr userDrawn="1"/>
        </p:nvSpPr>
        <p:spPr>
          <a:xfrm>
            <a:off x="3006006" y="6535588"/>
            <a:ext cx="4860000" cy="216000"/>
          </a:xfrm>
          <a:prstGeom prst="rect">
            <a:avLst/>
          </a:prstGeom>
        </p:spPr>
        <p:txBody>
          <a:bodyPr wrap="square" lIns="0" tIns="0" rIns="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bg1"/>
                </a:solidFill>
                <a:latin typeface="SST" pitchFamily="34" charset="0"/>
                <a:ea typeface="メイリオ" pitchFamily="50" charset="-128"/>
                <a:cs typeface="メイリオ" pitchFamily="50" charset="-128"/>
              </a:rPr>
              <a:t>Department      Copyright</a:t>
            </a:r>
          </a:p>
        </p:txBody>
      </p:sp>
      <p:sp>
        <p:nvSpPr>
          <p:cNvPr id="19" name="日付プレースホルダー 2"/>
          <p:cNvSpPr txBox="1">
            <a:spLocks/>
          </p:cNvSpPr>
          <p:nvPr userDrawn="1"/>
        </p:nvSpPr>
        <p:spPr>
          <a:xfrm>
            <a:off x="2069902" y="6535588"/>
            <a:ext cx="776117" cy="216000"/>
          </a:xfrm>
          <a:prstGeom prst="rect">
            <a:avLst/>
          </a:prstGeom>
        </p:spPr>
        <p:txBody>
          <a:bodyPr lIns="0" tIns="0" rIns="0" bIns="0" anchor="ct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bg1"/>
                </a:solidFill>
                <a:latin typeface="SST" pitchFamily="34" charset="0"/>
              </a:rPr>
              <a:t>yy.mm.dd</a:t>
            </a:r>
          </a:p>
        </p:txBody>
      </p:sp>
      <p:sp>
        <p:nvSpPr>
          <p:cNvPr id="21" name="スライド番号プレースホルダー 4"/>
          <p:cNvSpPr txBox="1">
            <a:spLocks/>
          </p:cNvSpPr>
          <p:nvPr userDrawn="1"/>
        </p:nvSpPr>
        <p:spPr>
          <a:xfrm>
            <a:off x="1421829" y="6545014"/>
            <a:ext cx="288033" cy="197148"/>
          </a:xfrm>
          <a:prstGeom prst="rect">
            <a:avLst/>
          </a:prstGeom>
        </p:spPr>
        <p:txBody>
          <a:bodyPr lIns="0" tIns="0" rIns="0" bIns="0" anchor="ctr"/>
          <a:lstStyle>
            <a:defPPr>
              <a:defRPr lang="ja-JP"/>
            </a:defPPr>
            <a:lvl1pPr marL="0" algn="r" defTabSz="1089325" rtl="0" eaLnBrk="1" latinLnBrk="0" hangingPunct="1">
              <a:defRPr kumimoji="1" sz="900" b="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fld id="{E8DCCDAA-6D69-46E7-B759-71F91EA5148B}" type="slidenum">
              <a:rPr lang="ja-JP" altLang="en-US" sz="1000" baseline="0" smtClean="0">
                <a:latin typeface="SST" pitchFamily="34" charset="0"/>
              </a:rPr>
              <a:pPr/>
              <a:t>‹#›</a:t>
            </a:fld>
            <a:endParaRPr lang="ja-JP" altLang="en-US" sz="1000" baseline="0">
              <a:latin typeface="SST" pitchFamily="34" charset="0"/>
            </a:endParaRPr>
          </a:p>
        </p:txBody>
      </p:sp>
      <p:pic>
        <p:nvPicPr>
          <p:cNvPr id="17" name="図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8000" y="6426000"/>
            <a:ext cx="1295403" cy="432817"/>
          </a:xfrm>
          <a:prstGeom prst="rect">
            <a:avLst/>
          </a:prstGeom>
        </p:spPr>
      </p:pic>
    </p:spTree>
    <p:extLst>
      <p:ext uri="{BB962C8B-B14F-4D97-AF65-F5344CB8AC3E}">
        <p14:creationId xmlns:p14="http://schemas.microsoft.com/office/powerpoint/2010/main" val="23944192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Black MiddlePage">
    <p:bg>
      <p:bgPr>
        <a:solidFill>
          <a:schemeClr val="tx1"/>
        </a:solidFill>
        <a:effectLst/>
      </p:bgPr>
    </p:bg>
    <p:spTree>
      <p:nvGrpSpPr>
        <p:cNvPr id="1" name=""/>
        <p:cNvGrpSpPr/>
        <p:nvPr/>
      </p:nvGrpSpPr>
      <p:grpSpPr>
        <a:xfrm>
          <a:off x="0" y="0"/>
          <a:ext cx="0" cy="0"/>
          <a:chOff x="0" y="0"/>
          <a:chExt cx="0" cy="0"/>
        </a:xfrm>
      </p:grpSpPr>
      <p:sp>
        <p:nvSpPr>
          <p:cNvPr id="6" name="正方形/長方形 5"/>
          <p:cNvSpPr/>
          <p:nvPr userDrawn="1"/>
        </p:nvSpPr>
        <p:spPr>
          <a:xfrm>
            <a:off x="0" y="6427588"/>
            <a:ext cx="12204000" cy="432000"/>
          </a:xfrm>
          <a:prstGeom prst="rect">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sz="900">
              <a:solidFill>
                <a:srgbClr val="FFFFFF"/>
              </a:solidFill>
            </a:endParaRPr>
          </a:p>
        </p:txBody>
      </p:sp>
      <p:sp>
        <p:nvSpPr>
          <p:cNvPr id="38" name="タイトル 1"/>
          <p:cNvSpPr>
            <a:spLocks noGrp="1"/>
          </p:cNvSpPr>
          <p:nvPr>
            <p:ph type="title"/>
          </p:nvPr>
        </p:nvSpPr>
        <p:spPr bwMode="gray">
          <a:xfrm>
            <a:off x="431799" y="360363"/>
            <a:ext cx="11339513" cy="539750"/>
          </a:xfrm>
          <a:prstGeom prst="rect">
            <a:avLst/>
          </a:prstGeom>
        </p:spPr>
        <p:txBody>
          <a:bodyPr lIns="0" tIns="0" rIns="0" bIns="0" anchor="t" anchorCtr="0">
            <a:noAutofit/>
          </a:bodyPr>
          <a:lstStyle>
            <a:lvl1pPr algn="l">
              <a:defRPr sz="2800" b="1" baseline="0">
                <a:solidFill>
                  <a:schemeClr val="bg1"/>
                </a:solidFill>
                <a:latin typeface="+mj-ea"/>
                <a:ea typeface="+mj-ea"/>
              </a:defRPr>
            </a:lvl1pPr>
          </a:lstStyle>
          <a:p>
            <a:r>
              <a:rPr lang="ja-JP" altLang="en-US"/>
              <a:t>マスタ タイトルの書式設定</a:t>
            </a:r>
          </a:p>
        </p:txBody>
      </p:sp>
      <p:sp>
        <p:nvSpPr>
          <p:cNvPr id="39" name="コンテンツ プレースホルダ 6"/>
          <p:cNvSpPr>
            <a:spLocks noGrp="1"/>
          </p:cNvSpPr>
          <p:nvPr>
            <p:ph sz="quarter" idx="13"/>
          </p:nvPr>
        </p:nvSpPr>
        <p:spPr bwMode="gray">
          <a:xfrm>
            <a:off x="720724" y="1081089"/>
            <a:ext cx="10763251" cy="5165724"/>
          </a:xfrm>
          <a:prstGeom prst="rect">
            <a:avLst/>
          </a:prstGeom>
        </p:spPr>
        <p:txBody>
          <a:bodyPr lIns="0" tIns="0" rIns="0" bIns="0"/>
          <a:lstStyle>
            <a:lvl1pPr>
              <a:lnSpc>
                <a:spcPts val="3400"/>
              </a:lnSpc>
              <a:spcBef>
                <a:spcPts val="0"/>
              </a:spcBef>
              <a:buFontTx/>
              <a:buNone/>
              <a:defRPr sz="2400" baseline="0">
                <a:solidFill>
                  <a:schemeClr val="bg1"/>
                </a:solidFill>
                <a:latin typeface="+mj-ea"/>
                <a:ea typeface="+mj-ea"/>
              </a:defRPr>
            </a:lvl1pPr>
            <a:lvl2pPr>
              <a:lnSpc>
                <a:spcPts val="3400"/>
              </a:lnSpc>
              <a:spcBef>
                <a:spcPts val="0"/>
              </a:spcBef>
              <a:buFontTx/>
              <a:buNone/>
              <a:defRPr sz="1600" baseline="0">
                <a:solidFill>
                  <a:schemeClr val="bg1"/>
                </a:solidFill>
                <a:latin typeface="+mj-ea"/>
                <a:ea typeface="+mj-ea"/>
              </a:defRPr>
            </a:lvl2pPr>
            <a:lvl3pPr>
              <a:lnSpc>
                <a:spcPts val="3400"/>
              </a:lnSpc>
              <a:spcBef>
                <a:spcPts val="0"/>
              </a:spcBef>
              <a:buFontTx/>
              <a:buNone/>
              <a:defRPr sz="1400" baseline="0">
                <a:solidFill>
                  <a:schemeClr val="bg1"/>
                </a:solidFill>
                <a:latin typeface="+mj-ea"/>
                <a:ea typeface="+mj-ea"/>
              </a:defRPr>
            </a:lvl3pPr>
            <a:lvl4pPr>
              <a:lnSpc>
                <a:spcPts val="3400"/>
              </a:lnSpc>
              <a:spcBef>
                <a:spcPts val="0"/>
              </a:spcBef>
              <a:buFontTx/>
              <a:buNone/>
              <a:defRPr sz="1100" baseline="0">
                <a:solidFill>
                  <a:schemeClr val="bg1"/>
                </a:solidFill>
                <a:latin typeface="+mj-ea"/>
                <a:ea typeface="+mj-ea"/>
              </a:defRPr>
            </a:lvl4pPr>
            <a:lvl5pPr>
              <a:defRPr sz="1000">
                <a:solidFill>
                  <a:schemeClr val="bg1"/>
                </a:solidFill>
                <a:latin typeface="+mj-ea"/>
                <a:ea typeface="+mj-ea"/>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endParaRPr lang="en-US" altLang="ja-JP"/>
          </a:p>
          <a:p>
            <a:pPr lvl="4"/>
            <a:r>
              <a:rPr lang="ja-JP" altLang="en-US"/>
              <a:t>第 </a:t>
            </a:r>
            <a:r>
              <a:rPr lang="en-US" altLang="ja-JP"/>
              <a:t>5 </a:t>
            </a:r>
            <a:r>
              <a:rPr lang="ja-JP" altLang="en-US"/>
              <a:t>レベル</a:t>
            </a:r>
          </a:p>
        </p:txBody>
      </p:sp>
      <p:cxnSp>
        <p:nvCxnSpPr>
          <p:cNvPr id="29" name="直線コネクタ 28"/>
          <p:cNvCxnSpPr/>
          <p:nvPr userDrawn="1"/>
        </p:nvCxnSpPr>
        <p:spPr>
          <a:xfrm>
            <a:off x="1886030" y="6535576"/>
            <a:ext cx="0" cy="216024"/>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3" name="図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000" y="6519600"/>
            <a:ext cx="1048514" cy="262129"/>
          </a:xfrm>
          <a:prstGeom prst="rect">
            <a:avLst/>
          </a:prstGeom>
        </p:spPr>
      </p:pic>
      <p:sp>
        <p:nvSpPr>
          <p:cNvPr id="14" name="フッター プレースホルダー 3"/>
          <p:cNvSpPr txBox="1">
            <a:spLocks/>
          </p:cNvSpPr>
          <p:nvPr userDrawn="1"/>
        </p:nvSpPr>
        <p:spPr>
          <a:xfrm>
            <a:off x="8028025" y="6535588"/>
            <a:ext cx="2880000" cy="216000"/>
          </a:xfrm>
          <a:prstGeom prst="rect">
            <a:avLst/>
          </a:prstGeom>
        </p:spPr>
        <p:txBody>
          <a:bodyPr wrap="square" lIns="72000" tIns="0" rIns="7200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lvl="0" algn="r" defTabSz="457200"/>
            <a:r>
              <a:rPr lang="en-US" altLang="ja-JP" sz="1000" b="0">
                <a:solidFill>
                  <a:schemeClr val="tx1"/>
                </a:solidFill>
                <a:latin typeface="SST" pitchFamily="34" charset="0"/>
                <a:ea typeface="SST Japanese Pro Regular" pitchFamily="34" charset="-128"/>
                <a:cs typeface="メイリオ"/>
              </a:rPr>
              <a:t>(Supplementary information)</a:t>
            </a:r>
          </a:p>
        </p:txBody>
      </p:sp>
      <p:sp>
        <p:nvSpPr>
          <p:cNvPr id="18" name="フッター プレースホルダー 3"/>
          <p:cNvSpPr txBox="1">
            <a:spLocks/>
          </p:cNvSpPr>
          <p:nvPr userDrawn="1"/>
        </p:nvSpPr>
        <p:spPr>
          <a:xfrm>
            <a:off x="3006006" y="6535588"/>
            <a:ext cx="4860000" cy="216000"/>
          </a:xfrm>
          <a:prstGeom prst="rect">
            <a:avLst/>
          </a:prstGeom>
        </p:spPr>
        <p:txBody>
          <a:bodyPr wrap="square" lIns="0" tIns="0" rIns="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tx1"/>
                </a:solidFill>
                <a:latin typeface="SST" pitchFamily="34" charset="0"/>
                <a:ea typeface="メイリオ" pitchFamily="50" charset="-128"/>
                <a:cs typeface="メイリオ" pitchFamily="50" charset="-128"/>
              </a:rPr>
              <a:t>Department      Copyright</a:t>
            </a:r>
          </a:p>
        </p:txBody>
      </p:sp>
      <p:sp>
        <p:nvSpPr>
          <p:cNvPr id="19" name="日付プレースホルダー 2"/>
          <p:cNvSpPr txBox="1">
            <a:spLocks/>
          </p:cNvSpPr>
          <p:nvPr userDrawn="1"/>
        </p:nvSpPr>
        <p:spPr>
          <a:xfrm>
            <a:off x="2069902" y="6535588"/>
            <a:ext cx="776117" cy="216000"/>
          </a:xfrm>
          <a:prstGeom prst="rect">
            <a:avLst/>
          </a:prstGeom>
        </p:spPr>
        <p:txBody>
          <a:bodyPr lIns="0" tIns="0" rIns="0" bIns="0" anchor="ct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tx1"/>
                </a:solidFill>
                <a:latin typeface="SST" pitchFamily="34" charset="0"/>
              </a:rPr>
              <a:t>yy.mm.dd</a:t>
            </a:r>
          </a:p>
        </p:txBody>
      </p:sp>
      <p:sp>
        <p:nvSpPr>
          <p:cNvPr id="20" name="スライド番号プレースホルダー 4"/>
          <p:cNvSpPr txBox="1">
            <a:spLocks/>
          </p:cNvSpPr>
          <p:nvPr userDrawn="1"/>
        </p:nvSpPr>
        <p:spPr>
          <a:xfrm>
            <a:off x="1421829" y="6545014"/>
            <a:ext cx="288033" cy="197148"/>
          </a:xfrm>
          <a:prstGeom prst="rect">
            <a:avLst/>
          </a:prstGeom>
        </p:spPr>
        <p:txBody>
          <a:bodyPr lIns="0" tIns="0" rIns="0" bIns="0" anchor="ctr"/>
          <a:lstStyle>
            <a:defPPr>
              <a:defRPr lang="ja-JP"/>
            </a:defPPr>
            <a:lvl1pPr marL="0" algn="r" defTabSz="1089325" rtl="0" eaLnBrk="1" latinLnBrk="0" hangingPunct="1">
              <a:defRPr kumimoji="1" sz="900" b="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fld id="{E8DCCDAA-6D69-46E7-B759-71F91EA5148B}" type="slidenum">
              <a:rPr lang="ja-JP" altLang="en-US" sz="1000" baseline="0" smtClean="0">
                <a:solidFill>
                  <a:schemeClr val="tx1"/>
                </a:solidFill>
                <a:latin typeface="SST" pitchFamily="34" charset="0"/>
              </a:rPr>
              <a:pPr/>
              <a:t>‹#›</a:t>
            </a:fld>
            <a:endParaRPr lang="ja-JP" altLang="en-US" sz="1000" baseline="0">
              <a:solidFill>
                <a:schemeClr val="tx1"/>
              </a:solidFill>
              <a:latin typeface="SST" pitchFamily="34" charset="0"/>
            </a:endParaRPr>
          </a:p>
        </p:txBody>
      </p:sp>
      <p:pic>
        <p:nvPicPr>
          <p:cNvPr id="17" name="図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8000" y="6426000"/>
            <a:ext cx="1295403" cy="432817"/>
          </a:xfrm>
          <a:prstGeom prst="rect">
            <a:avLst/>
          </a:prstGeom>
        </p:spPr>
      </p:pic>
    </p:spTree>
    <p:extLst>
      <p:ext uri="{BB962C8B-B14F-4D97-AF65-F5344CB8AC3E}">
        <p14:creationId xmlns:p14="http://schemas.microsoft.com/office/powerpoint/2010/main" val="13758440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ck Back Cover">
    <p:bg>
      <p:bgPr>
        <a:solidFill>
          <a:schemeClr val="tx1"/>
        </a:solidFill>
        <a:effectLst/>
      </p:bgPr>
    </p:bg>
    <p:spTree>
      <p:nvGrpSpPr>
        <p:cNvPr id="1" name=""/>
        <p:cNvGrpSpPr/>
        <p:nvPr/>
      </p:nvGrpSpPr>
      <p:grpSpPr>
        <a:xfrm>
          <a:off x="0" y="0"/>
          <a:ext cx="0" cy="0"/>
          <a:chOff x="0" y="0"/>
          <a:chExt cx="0" cy="0"/>
        </a:xfrm>
      </p:grpSpPr>
      <p:sp>
        <p:nvSpPr>
          <p:cNvPr id="5" name="テキスト ボックス 4"/>
          <p:cNvSpPr txBox="1"/>
          <p:nvPr userDrawn="1"/>
        </p:nvSpPr>
        <p:spPr bwMode="gray">
          <a:xfrm>
            <a:off x="720725" y="5940000"/>
            <a:ext cx="10763249" cy="603443"/>
          </a:xfrm>
          <a:prstGeom prst="rect">
            <a:avLst/>
          </a:prstGeom>
          <a:noFill/>
        </p:spPr>
        <p:txBody>
          <a:bodyPr wrap="none" lIns="0" tIns="0" rIns="0" bIns="0" rtlCol="0">
            <a:noAutofit/>
          </a:bodyPr>
          <a:lstStyle/>
          <a:p>
            <a:pPr algn="ctr">
              <a:lnSpc>
                <a:spcPct val="100000"/>
              </a:lnSpc>
              <a:spcBef>
                <a:spcPts val="0"/>
              </a:spcBef>
              <a:spcAft>
                <a:spcPts val="400"/>
              </a:spcAft>
            </a:pPr>
            <a:r>
              <a:rPr kumimoji="1" lang="en-US" altLang="ja-JP" sz="900" kern="1200">
                <a:solidFill>
                  <a:srgbClr val="C8C8C8"/>
                </a:solidFill>
                <a:latin typeface="SST" pitchFamily="34" charset="0"/>
                <a:ea typeface="+mn-ea"/>
                <a:cs typeface="メイリオ"/>
              </a:rPr>
              <a:t>SONY is a registered trademark of Sony Group Corporation.</a:t>
            </a:r>
          </a:p>
          <a:p>
            <a:pPr algn="ctr">
              <a:lnSpc>
                <a:spcPct val="100000"/>
              </a:lnSpc>
              <a:spcBef>
                <a:spcPts val="0"/>
              </a:spcBef>
              <a:spcAft>
                <a:spcPts val="400"/>
              </a:spcAft>
            </a:pPr>
            <a:r>
              <a:rPr kumimoji="1" lang="en-US" altLang="ja-JP" sz="900" kern="1200">
                <a:solidFill>
                  <a:srgbClr val="C8C8C8"/>
                </a:solidFill>
                <a:latin typeface="SST" pitchFamily="34" charset="0"/>
                <a:ea typeface="+mn-ea"/>
                <a:cs typeface="メイリオ"/>
              </a:rPr>
              <a:t>Names of Sony products and services are the registered trademarks and/or trademarks of Sony Group Corporation or its Group companies.</a:t>
            </a:r>
          </a:p>
          <a:p>
            <a:pPr algn="ctr">
              <a:lnSpc>
                <a:spcPct val="100000"/>
              </a:lnSpc>
              <a:spcBef>
                <a:spcPts val="0"/>
              </a:spcBef>
              <a:spcAft>
                <a:spcPts val="400"/>
              </a:spcAft>
            </a:pPr>
            <a:r>
              <a:rPr kumimoji="1" lang="en-US" altLang="ja-JP" sz="900" kern="1200">
                <a:solidFill>
                  <a:srgbClr val="C8C8C8"/>
                </a:solidFill>
                <a:latin typeface="SST" pitchFamily="34" charset="0"/>
                <a:ea typeface="+mn-ea"/>
                <a:cs typeface="メイリオ"/>
              </a:rPr>
              <a:t>Other company names and product names are registered trademarks and/or trademarks of the respective companies.</a:t>
            </a:r>
          </a:p>
        </p:txBody>
      </p:sp>
      <p:pic>
        <p:nvPicPr>
          <p:cNvPr id="4" name="図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04718" y="2979592"/>
            <a:ext cx="3595262" cy="898816"/>
          </a:xfrm>
          <a:prstGeom prst="rect">
            <a:avLst/>
          </a:prstGeom>
        </p:spPr>
      </p:pic>
    </p:spTree>
    <p:extLst>
      <p:ext uri="{BB962C8B-B14F-4D97-AF65-F5344CB8AC3E}">
        <p14:creationId xmlns:p14="http://schemas.microsoft.com/office/powerpoint/2010/main" val="35547775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hite Titlepage">
    <p:spTree>
      <p:nvGrpSpPr>
        <p:cNvPr id="1" name=""/>
        <p:cNvGrpSpPr/>
        <p:nvPr/>
      </p:nvGrpSpPr>
      <p:grpSpPr>
        <a:xfrm>
          <a:off x="0" y="0"/>
          <a:ext cx="0" cy="0"/>
          <a:chOff x="0" y="0"/>
          <a:chExt cx="0" cy="0"/>
        </a:xfrm>
      </p:grpSpPr>
      <p:sp>
        <p:nvSpPr>
          <p:cNvPr id="23" name="テキスト プレースホルダー 2"/>
          <p:cNvSpPr>
            <a:spLocks noGrp="1"/>
          </p:cNvSpPr>
          <p:nvPr>
            <p:ph type="body" sz="quarter" idx="12" hasCustomPrompt="1"/>
          </p:nvPr>
        </p:nvSpPr>
        <p:spPr>
          <a:xfrm>
            <a:off x="720725" y="5734800"/>
            <a:ext cx="10763250" cy="215444"/>
          </a:xfrm>
          <a:prstGeom prst="rect">
            <a:avLst/>
          </a:prstGeom>
        </p:spPr>
        <p:txBody>
          <a:bodyPr lIns="0" tIns="0" rIns="0" bIns="0" anchor="t">
            <a:spAutoFit/>
          </a:bodyPr>
          <a:lstStyle>
            <a:lvl1pPr marL="0" indent="0" algn="ctr">
              <a:buNone/>
              <a:defRPr sz="1400">
                <a:solidFill>
                  <a:schemeClr val="tx1"/>
                </a:solidFill>
              </a:defRPr>
            </a:lvl1pPr>
          </a:lstStyle>
          <a:p>
            <a:pPr lvl="0"/>
            <a:r>
              <a:rPr kumimoji="1" lang="ja-JP" altLang="en-US"/>
              <a:t>部署名</a:t>
            </a:r>
          </a:p>
        </p:txBody>
      </p:sp>
      <p:sp>
        <p:nvSpPr>
          <p:cNvPr id="26" name="テキスト プレースホルダー 2"/>
          <p:cNvSpPr>
            <a:spLocks noGrp="1"/>
          </p:cNvSpPr>
          <p:nvPr>
            <p:ph type="body" sz="quarter" idx="13" hasCustomPrompt="1"/>
          </p:nvPr>
        </p:nvSpPr>
        <p:spPr>
          <a:xfrm>
            <a:off x="720725" y="6083400"/>
            <a:ext cx="10763250" cy="153888"/>
          </a:xfrm>
          <a:prstGeom prst="rect">
            <a:avLst/>
          </a:prstGeom>
        </p:spPr>
        <p:txBody>
          <a:bodyPr lIns="0" tIns="0" rIns="0" bIns="0" anchor="b">
            <a:spAutoFit/>
          </a:bodyPr>
          <a:lstStyle>
            <a:lvl1pPr marL="0" indent="0" algn="ctr">
              <a:buNone/>
              <a:defRPr sz="1000">
                <a:solidFill>
                  <a:schemeClr val="tx1"/>
                </a:solidFill>
              </a:defRPr>
            </a:lvl1pPr>
          </a:lstStyle>
          <a:p>
            <a:pPr lvl="0"/>
            <a:r>
              <a:rPr kumimoji="1" lang="ja-JP" altLang="en-US"/>
              <a:t>ライツ表記</a:t>
            </a:r>
          </a:p>
        </p:txBody>
      </p:sp>
      <p:sp>
        <p:nvSpPr>
          <p:cNvPr id="27" name="テキスト プレースホルダー 2"/>
          <p:cNvSpPr>
            <a:spLocks noGrp="1"/>
          </p:cNvSpPr>
          <p:nvPr>
            <p:ph type="body" sz="quarter" idx="14" hasCustomPrompt="1"/>
          </p:nvPr>
        </p:nvSpPr>
        <p:spPr>
          <a:xfrm>
            <a:off x="722314" y="1989634"/>
            <a:ext cx="10761662" cy="576263"/>
          </a:xfrm>
          <a:prstGeom prst="rect">
            <a:avLst/>
          </a:prstGeom>
        </p:spPr>
        <p:txBody>
          <a:bodyPr lIns="0" tIns="0" rIns="0" bIns="0" anchor="ctr"/>
          <a:lstStyle>
            <a:lvl1pPr marL="0" indent="0" algn="ctr">
              <a:buNone/>
              <a:defRPr sz="3200" b="1">
                <a:solidFill>
                  <a:schemeClr val="tx1"/>
                </a:solidFill>
              </a:defRPr>
            </a:lvl1pPr>
          </a:lstStyle>
          <a:p>
            <a:pPr lvl="0"/>
            <a:r>
              <a:rPr kumimoji="1" lang="ja-JP" altLang="en-US"/>
              <a:t>マスター タイトルの書式設定</a:t>
            </a:r>
          </a:p>
        </p:txBody>
      </p:sp>
      <p:sp>
        <p:nvSpPr>
          <p:cNvPr id="28" name="テキスト プレースホルダー 4"/>
          <p:cNvSpPr>
            <a:spLocks noGrp="1"/>
          </p:cNvSpPr>
          <p:nvPr>
            <p:ph type="body" sz="quarter" idx="15" hasCustomPrompt="1"/>
          </p:nvPr>
        </p:nvSpPr>
        <p:spPr>
          <a:xfrm>
            <a:off x="722314" y="2915965"/>
            <a:ext cx="10761662" cy="307777"/>
          </a:xfrm>
          <a:prstGeom prst="rect">
            <a:avLst/>
          </a:prstGeom>
        </p:spPr>
        <p:txBody>
          <a:bodyPr lIns="0" tIns="0" rIns="0" bIns="0" anchor="t">
            <a:spAutoFit/>
          </a:bodyPr>
          <a:lstStyle>
            <a:lvl1pPr marL="0" indent="0" algn="ctr">
              <a:buNone/>
              <a:defRPr sz="2000">
                <a:solidFill>
                  <a:schemeClr val="tx1"/>
                </a:solidFill>
              </a:defRPr>
            </a:lvl1pPr>
            <a:lvl2pPr marL="544662" indent="0" algn="l">
              <a:buNone/>
              <a:defRPr/>
            </a:lvl2pPr>
          </a:lstStyle>
          <a:p>
            <a:pPr lvl="0"/>
            <a:r>
              <a:rPr kumimoji="1" lang="ja-JP" altLang="en-US"/>
              <a:t>サブタイトルの書式設定</a:t>
            </a:r>
          </a:p>
        </p:txBody>
      </p:sp>
      <p:pic>
        <p:nvPicPr>
          <p:cNvPr id="3" name="図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6472" y="302965"/>
            <a:ext cx="1438171" cy="361621"/>
          </a:xfrm>
          <a:prstGeom prst="rect">
            <a:avLst/>
          </a:prstGeom>
        </p:spPr>
      </p:pic>
      <p:sp>
        <p:nvSpPr>
          <p:cNvPr id="9" name="フッター プレースホルダー 3"/>
          <p:cNvSpPr txBox="1">
            <a:spLocks/>
          </p:cNvSpPr>
          <p:nvPr userDrawn="1"/>
        </p:nvSpPr>
        <p:spPr>
          <a:xfrm>
            <a:off x="8028025" y="6535588"/>
            <a:ext cx="2880000" cy="216000"/>
          </a:xfrm>
          <a:prstGeom prst="rect">
            <a:avLst/>
          </a:prstGeom>
        </p:spPr>
        <p:txBody>
          <a:bodyPr wrap="square" lIns="72000" tIns="0" rIns="7200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kumimoji="1" lang="en-GB" sz="900" b="0" i="0" kern="1200">
                <a:solidFill>
                  <a:schemeClr val="tx1"/>
                </a:solidFill>
                <a:effectLst/>
                <a:latin typeface="+mn-lt"/>
                <a:ea typeface="+mn-ea"/>
                <a:cs typeface="+mn-cs"/>
              </a:rPr>
              <a:t>©2021 Sony Group Corporation</a:t>
            </a:r>
          </a:p>
        </p:txBody>
      </p:sp>
    </p:spTree>
    <p:extLst>
      <p:ext uri="{BB962C8B-B14F-4D97-AF65-F5344CB8AC3E}">
        <p14:creationId xmlns:p14="http://schemas.microsoft.com/office/powerpoint/2010/main" val="5080171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ue/White MiddlePage">
    <p:bg>
      <p:bgPr>
        <a:solidFill>
          <a:schemeClr val="bg1"/>
        </a:solidFill>
        <a:effectLst/>
      </p:bgPr>
    </p:bg>
    <p:spTree>
      <p:nvGrpSpPr>
        <p:cNvPr id="1" name=""/>
        <p:cNvGrpSpPr/>
        <p:nvPr/>
      </p:nvGrpSpPr>
      <p:grpSpPr>
        <a:xfrm>
          <a:off x="0" y="0"/>
          <a:ext cx="0" cy="0"/>
          <a:chOff x="0" y="0"/>
          <a:chExt cx="0" cy="0"/>
        </a:xfrm>
      </p:grpSpPr>
      <p:sp>
        <p:nvSpPr>
          <p:cNvPr id="16" name="正方形/長方形 15"/>
          <p:cNvSpPr/>
          <p:nvPr userDrawn="1"/>
        </p:nvSpPr>
        <p:spPr>
          <a:xfrm>
            <a:off x="0" y="6427588"/>
            <a:ext cx="12204000" cy="432000"/>
          </a:xfrm>
          <a:prstGeom prst="rect">
            <a:avLst/>
          </a:prstGeom>
          <a:solidFill>
            <a:srgbClr val="003366"/>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sz="900">
              <a:solidFill>
                <a:srgbClr val="FFFFFF"/>
              </a:solidFill>
            </a:endParaRPr>
          </a:p>
        </p:txBody>
      </p:sp>
      <p:cxnSp>
        <p:nvCxnSpPr>
          <p:cNvPr id="21" name="直線コネクタ 20"/>
          <p:cNvCxnSpPr/>
          <p:nvPr userDrawn="1"/>
        </p:nvCxnSpPr>
        <p:spPr>
          <a:xfrm>
            <a:off x="1886030" y="6535576"/>
            <a:ext cx="0" cy="216024"/>
          </a:xfrm>
          <a:prstGeom prst="line">
            <a:avLst/>
          </a:prstGeom>
          <a:ln w="3175"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タイトル 1"/>
          <p:cNvSpPr>
            <a:spLocks noGrp="1"/>
          </p:cNvSpPr>
          <p:nvPr>
            <p:ph type="title"/>
          </p:nvPr>
        </p:nvSpPr>
        <p:spPr bwMode="gray">
          <a:xfrm>
            <a:off x="431799" y="360363"/>
            <a:ext cx="11339513" cy="539750"/>
          </a:xfrm>
          <a:prstGeom prst="rect">
            <a:avLst/>
          </a:prstGeom>
        </p:spPr>
        <p:txBody>
          <a:bodyPr lIns="0" tIns="0" rIns="0" bIns="0" anchor="t" anchorCtr="0">
            <a:noAutofit/>
          </a:bodyPr>
          <a:lstStyle>
            <a:lvl1pPr algn="l">
              <a:defRPr sz="2800" b="1" baseline="0">
                <a:solidFill>
                  <a:schemeClr val="tx1"/>
                </a:solidFill>
                <a:latin typeface="+mj-ea"/>
                <a:ea typeface="+mj-ea"/>
              </a:defRPr>
            </a:lvl1pPr>
          </a:lstStyle>
          <a:p>
            <a:r>
              <a:rPr lang="ja-JP" altLang="en-US"/>
              <a:t>マスタ タイトルの書式設定</a:t>
            </a:r>
          </a:p>
        </p:txBody>
      </p:sp>
      <p:sp>
        <p:nvSpPr>
          <p:cNvPr id="18" name="コンテンツ プレースホルダ 6"/>
          <p:cNvSpPr>
            <a:spLocks noGrp="1"/>
          </p:cNvSpPr>
          <p:nvPr>
            <p:ph sz="quarter" idx="13"/>
          </p:nvPr>
        </p:nvSpPr>
        <p:spPr bwMode="gray">
          <a:xfrm>
            <a:off x="720724" y="1081089"/>
            <a:ext cx="10763251" cy="5165724"/>
          </a:xfrm>
          <a:prstGeom prst="rect">
            <a:avLst/>
          </a:prstGeom>
        </p:spPr>
        <p:txBody>
          <a:bodyPr lIns="0" tIns="0" rIns="0" bIns="0"/>
          <a:lstStyle>
            <a:lvl1pPr>
              <a:lnSpc>
                <a:spcPts val="3400"/>
              </a:lnSpc>
              <a:spcBef>
                <a:spcPts val="0"/>
              </a:spcBef>
              <a:buFontTx/>
              <a:buNone/>
              <a:defRPr sz="2400" baseline="0">
                <a:solidFill>
                  <a:schemeClr val="tx1"/>
                </a:solidFill>
                <a:latin typeface="+mj-ea"/>
                <a:ea typeface="+mj-ea"/>
              </a:defRPr>
            </a:lvl1pPr>
            <a:lvl2pPr>
              <a:lnSpc>
                <a:spcPts val="3400"/>
              </a:lnSpc>
              <a:spcBef>
                <a:spcPts val="0"/>
              </a:spcBef>
              <a:buFontTx/>
              <a:buNone/>
              <a:defRPr sz="1600" baseline="0">
                <a:solidFill>
                  <a:schemeClr val="tx1"/>
                </a:solidFill>
                <a:latin typeface="+mj-ea"/>
                <a:ea typeface="+mj-ea"/>
              </a:defRPr>
            </a:lvl2pPr>
            <a:lvl3pPr>
              <a:lnSpc>
                <a:spcPts val="3400"/>
              </a:lnSpc>
              <a:spcBef>
                <a:spcPts val="0"/>
              </a:spcBef>
              <a:buFontTx/>
              <a:buNone/>
              <a:defRPr sz="1400" baseline="0">
                <a:solidFill>
                  <a:schemeClr val="tx1"/>
                </a:solidFill>
                <a:latin typeface="+mj-ea"/>
                <a:ea typeface="+mj-ea"/>
              </a:defRPr>
            </a:lvl3pPr>
            <a:lvl4pPr>
              <a:lnSpc>
                <a:spcPts val="3400"/>
              </a:lnSpc>
              <a:spcBef>
                <a:spcPts val="0"/>
              </a:spcBef>
              <a:buFontTx/>
              <a:buNone/>
              <a:defRPr sz="1100" baseline="0">
                <a:solidFill>
                  <a:schemeClr val="tx1"/>
                </a:solidFill>
                <a:latin typeface="+mj-ea"/>
                <a:ea typeface="+mj-ea"/>
              </a:defRPr>
            </a:lvl4pPr>
            <a:lvl5pPr>
              <a:defRPr sz="1000">
                <a:solidFill>
                  <a:schemeClr val="tx1"/>
                </a:solidFill>
                <a:latin typeface="+mj-ea"/>
                <a:ea typeface="+mj-ea"/>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endParaRPr lang="en-US" altLang="ja-JP"/>
          </a:p>
          <a:p>
            <a:pPr lvl="4"/>
            <a:r>
              <a:rPr lang="ja-JP" altLang="en-US"/>
              <a:t>第 </a:t>
            </a:r>
            <a:r>
              <a:rPr lang="en-US" altLang="ja-JP"/>
              <a:t>5 </a:t>
            </a:r>
            <a:r>
              <a:rPr lang="ja-JP" altLang="en-US"/>
              <a:t>レベル</a:t>
            </a:r>
          </a:p>
        </p:txBody>
      </p:sp>
      <p:pic>
        <p:nvPicPr>
          <p:cNvPr id="13" name="図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000" y="6519600"/>
            <a:ext cx="1048514" cy="262129"/>
          </a:xfrm>
          <a:prstGeom prst="rect">
            <a:avLst/>
          </a:prstGeom>
        </p:spPr>
      </p:pic>
      <p:sp>
        <p:nvSpPr>
          <p:cNvPr id="14" name="フッター プレースホルダー 3"/>
          <p:cNvSpPr txBox="1">
            <a:spLocks/>
          </p:cNvSpPr>
          <p:nvPr userDrawn="1"/>
        </p:nvSpPr>
        <p:spPr>
          <a:xfrm>
            <a:off x="8028025" y="6535588"/>
            <a:ext cx="2880000" cy="216000"/>
          </a:xfrm>
          <a:prstGeom prst="rect">
            <a:avLst/>
          </a:prstGeom>
        </p:spPr>
        <p:txBody>
          <a:bodyPr wrap="square" lIns="72000" tIns="0" rIns="7200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lvl="0" algn="r" defTabSz="457200"/>
            <a:r>
              <a:rPr lang="en-US" altLang="ja-JP" sz="1000" b="0">
                <a:solidFill>
                  <a:schemeClr val="bg1"/>
                </a:solidFill>
                <a:latin typeface="SST" pitchFamily="34" charset="0"/>
                <a:ea typeface="SST Japanese Pro Regular" pitchFamily="34" charset="-128"/>
                <a:cs typeface="メイリオ"/>
              </a:rPr>
              <a:t>(Supplementary</a:t>
            </a:r>
            <a:r>
              <a:rPr lang="en-US" altLang="ja-JP" sz="1000" b="0" baseline="0">
                <a:solidFill>
                  <a:schemeClr val="bg1"/>
                </a:solidFill>
                <a:latin typeface="SST" pitchFamily="34" charset="0"/>
                <a:ea typeface="SST Japanese Pro Regular" pitchFamily="34" charset="-128"/>
                <a:cs typeface="メイリオ"/>
              </a:rPr>
              <a:t> information</a:t>
            </a:r>
            <a:r>
              <a:rPr lang="en-US" altLang="ja-JP" sz="1000" b="0">
                <a:solidFill>
                  <a:schemeClr val="bg1"/>
                </a:solidFill>
                <a:latin typeface="SST" pitchFamily="34" charset="0"/>
                <a:ea typeface="SST Japanese Pro Regular" pitchFamily="34" charset="-128"/>
                <a:cs typeface="メイリオ"/>
              </a:rPr>
              <a:t>)</a:t>
            </a:r>
          </a:p>
        </p:txBody>
      </p:sp>
      <p:sp>
        <p:nvSpPr>
          <p:cNvPr id="22" name="フッター プレースホルダー 3"/>
          <p:cNvSpPr txBox="1">
            <a:spLocks/>
          </p:cNvSpPr>
          <p:nvPr userDrawn="1"/>
        </p:nvSpPr>
        <p:spPr>
          <a:xfrm>
            <a:off x="3006006" y="6535588"/>
            <a:ext cx="4860000" cy="216000"/>
          </a:xfrm>
          <a:prstGeom prst="rect">
            <a:avLst/>
          </a:prstGeom>
        </p:spPr>
        <p:txBody>
          <a:bodyPr wrap="square" lIns="0" tIns="0" rIns="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bg1"/>
                </a:solidFill>
                <a:latin typeface="SST" pitchFamily="34" charset="0"/>
                <a:ea typeface="メイリオ" pitchFamily="50" charset="-128"/>
                <a:cs typeface="メイリオ" pitchFamily="50" charset="-128"/>
              </a:rPr>
              <a:t>Department      Copyright</a:t>
            </a:r>
          </a:p>
        </p:txBody>
      </p:sp>
      <p:sp>
        <p:nvSpPr>
          <p:cNvPr id="24" name="日付プレースホルダー 2"/>
          <p:cNvSpPr txBox="1">
            <a:spLocks/>
          </p:cNvSpPr>
          <p:nvPr userDrawn="1"/>
        </p:nvSpPr>
        <p:spPr>
          <a:xfrm>
            <a:off x="2069902" y="6535588"/>
            <a:ext cx="776117" cy="216000"/>
          </a:xfrm>
          <a:prstGeom prst="rect">
            <a:avLst/>
          </a:prstGeom>
        </p:spPr>
        <p:txBody>
          <a:bodyPr lIns="0" tIns="0" rIns="0" bIns="0" anchor="ct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bg1"/>
                </a:solidFill>
                <a:latin typeface="SST" pitchFamily="34" charset="0"/>
              </a:rPr>
              <a:t>yy.mm.dd</a:t>
            </a:r>
          </a:p>
        </p:txBody>
      </p:sp>
      <p:sp>
        <p:nvSpPr>
          <p:cNvPr id="25" name="スライド番号プレースホルダー 4"/>
          <p:cNvSpPr txBox="1">
            <a:spLocks/>
          </p:cNvSpPr>
          <p:nvPr userDrawn="1"/>
        </p:nvSpPr>
        <p:spPr>
          <a:xfrm>
            <a:off x="1421829" y="6545014"/>
            <a:ext cx="288033" cy="197148"/>
          </a:xfrm>
          <a:prstGeom prst="rect">
            <a:avLst/>
          </a:prstGeom>
        </p:spPr>
        <p:txBody>
          <a:bodyPr lIns="0" tIns="0" rIns="0" bIns="0" anchor="ctr"/>
          <a:lstStyle>
            <a:defPPr>
              <a:defRPr lang="ja-JP"/>
            </a:defPPr>
            <a:lvl1pPr marL="0" algn="r" defTabSz="1089325" rtl="0" eaLnBrk="1" latinLnBrk="0" hangingPunct="1">
              <a:defRPr kumimoji="1" sz="900" b="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fld id="{E8DCCDAA-6D69-46E7-B759-71F91EA5148B}" type="slidenum">
              <a:rPr lang="ja-JP" altLang="en-US" sz="1000" baseline="0" smtClean="0">
                <a:latin typeface="SST" pitchFamily="34" charset="0"/>
              </a:rPr>
              <a:pPr/>
              <a:t>‹#›</a:t>
            </a:fld>
            <a:endParaRPr lang="ja-JP" altLang="en-US" sz="1000" baseline="0">
              <a:latin typeface="SST" pitchFamily="34" charset="0"/>
            </a:endParaRPr>
          </a:p>
        </p:txBody>
      </p:sp>
      <p:pic>
        <p:nvPicPr>
          <p:cNvPr id="23" name="図 2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8000" y="6426000"/>
            <a:ext cx="1295403" cy="432817"/>
          </a:xfrm>
          <a:prstGeom prst="rect">
            <a:avLst/>
          </a:prstGeom>
        </p:spPr>
      </p:pic>
    </p:spTree>
    <p:extLst>
      <p:ext uri="{BB962C8B-B14F-4D97-AF65-F5344CB8AC3E}">
        <p14:creationId xmlns:p14="http://schemas.microsoft.com/office/powerpoint/2010/main" val="9611821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Light Gray/White MiddlePage">
    <p:bg>
      <p:bgPr>
        <a:solidFill>
          <a:schemeClr val="bg1"/>
        </a:solidFill>
        <a:effectLst/>
      </p:bgPr>
    </p:bg>
    <p:spTree>
      <p:nvGrpSpPr>
        <p:cNvPr id="1" name=""/>
        <p:cNvGrpSpPr/>
        <p:nvPr/>
      </p:nvGrpSpPr>
      <p:grpSpPr>
        <a:xfrm>
          <a:off x="0" y="0"/>
          <a:ext cx="0" cy="0"/>
          <a:chOff x="0" y="0"/>
          <a:chExt cx="0" cy="0"/>
        </a:xfrm>
      </p:grpSpPr>
      <p:sp>
        <p:nvSpPr>
          <p:cNvPr id="16" name="正方形/長方形 15"/>
          <p:cNvSpPr/>
          <p:nvPr userDrawn="1"/>
        </p:nvSpPr>
        <p:spPr>
          <a:xfrm>
            <a:off x="0" y="6427588"/>
            <a:ext cx="12204000" cy="432000"/>
          </a:xfrm>
          <a:prstGeom prst="rect">
            <a:avLst/>
          </a:prstGeom>
          <a:solidFill>
            <a:srgbClr val="C8C8C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sz="900">
              <a:solidFill>
                <a:srgbClr val="FFFFFF"/>
              </a:solidFill>
            </a:endParaRPr>
          </a:p>
        </p:txBody>
      </p:sp>
      <p:cxnSp>
        <p:nvCxnSpPr>
          <p:cNvPr id="27" name="直線コネクタ 26"/>
          <p:cNvCxnSpPr/>
          <p:nvPr userDrawn="1"/>
        </p:nvCxnSpPr>
        <p:spPr>
          <a:xfrm>
            <a:off x="1886030" y="6535576"/>
            <a:ext cx="0" cy="216024"/>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3" name="タイトル 1"/>
          <p:cNvSpPr>
            <a:spLocks noGrp="1"/>
          </p:cNvSpPr>
          <p:nvPr>
            <p:ph type="title"/>
          </p:nvPr>
        </p:nvSpPr>
        <p:spPr bwMode="gray">
          <a:xfrm>
            <a:off x="431799" y="360363"/>
            <a:ext cx="11339513" cy="539750"/>
          </a:xfrm>
          <a:prstGeom prst="rect">
            <a:avLst/>
          </a:prstGeom>
        </p:spPr>
        <p:txBody>
          <a:bodyPr lIns="0" tIns="0" rIns="0" bIns="0" anchor="t" anchorCtr="0">
            <a:noAutofit/>
          </a:bodyPr>
          <a:lstStyle>
            <a:lvl1pPr algn="l">
              <a:defRPr sz="2800" b="1" baseline="0">
                <a:solidFill>
                  <a:schemeClr val="tx1"/>
                </a:solidFill>
                <a:latin typeface="+mj-ea"/>
                <a:ea typeface="+mj-ea"/>
              </a:defRPr>
            </a:lvl1pPr>
          </a:lstStyle>
          <a:p>
            <a:r>
              <a:rPr lang="ja-JP" altLang="en-US"/>
              <a:t>マスタ タイトルの書式設定</a:t>
            </a:r>
          </a:p>
        </p:txBody>
      </p:sp>
      <p:sp>
        <p:nvSpPr>
          <p:cNvPr id="34" name="コンテンツ プレースホルダ 6"/>
          <p:cNvSpPr>
            <a:spLocks noGrp="1"/>
          </p:cNvSpPr>
          <p:nvPr>
            <p:ph sz="quarter" idx="13"/>
          </p:nvPr>
        </p:nvSpPr>
        <p:spPr bwMode="gray">
          <a:xfrm>
            <a:off x="720724" y="1081089"/>
            <a:ext cx="10763251" cy="5165724"/>
          </a:xfrm>
          <a:prstGeom prst="rect">
            <a:avLst/>
          </a:prstGeom>
        </p:spPr>
        <p:txBody>
          <a:bodyPr lIns="0" tIns="0" rIns="0" bIns="0"/>
          <a:lstStyle>
            <a:lvl1pPr>
              <a:lnSpc>
                <a:spcPts val="3400"/>
              </a:lnSpc>
              <a:spcBef>
                <a:spcPts val="0"/>
              </a:spcBef>
              <a:buFontTx/>
              <a:buNone/>
              <a:defRPr sz="2400" baseline="0">
                <a:solidFill>
                  <a:schemeClr val="tx1"/>
                </a:solidFill>
                <a:latin typeface="+mj-ea"/>
                <a:ea typeface="+mj-ea"/>
              </a:defRPr>
            </a:lvl1pPr>
            <a:lvl2pPr>
              <a:lnSpc>
                <a:spcPts val="3400"/>
              </a:lnSpc>
              <a:spcBef>
                <a:spcPts val="0"/>
              </a:spcBef>
              <a:buFontTx/>
              <a:buNone/>
              <a:defRPr sz="1600" baseline="0">
                <a:solidFill>
                  <a:schemeClr val="tx1"/>
                </a:solidFill>
                <a:latin typeface="+mj-ea"/>
                <a:ea typeface="+mj-ea"/>
              </a:defRPr>
            </a:lvl2pPr>
            <a:lvl3pPr>
              <a:lnSpc>
                <a:spcPts val="3400"/>
              </a:lnSpc>
              <a:spcBef>
                <a:spcPts val="0"/>
              </a:spcBef>
              <a:buFontTx/>
              <a:buNone/>
              <a:defRPr sz="1400" baseline="0">
                <a:solidFill>
                  <a:schemeClr val="tx1"/>
                </a:solidFill>
                <a:latin typeface="+mj-ea"/>
                <a:ea typeface="+mj-ea"/>
              </a:defRPr>
            </a:lvl3pPr>
            <a:lvl4pPr>
              <a:lnSpc>
                <a:spcPts val="3400"/>
              </a:lnSpc>
              <a:spcBef>
                <a:spcPts val="0"/>
              </a:spcBef>
              <a:buFontTx/>
              <a:buNone/>
              <a:defRPr sz="1100" baseline="0">
                <a:solidFill>
                  <a:schemeClr val="tx1"/>
                </a:solidFill>
                <a:latin typeface="+mj-ea"/>
                <a:ea typeface="+mj-ea"/>
              </a:defRPr>
            </a:lvl4pPr>
            <a:lvl5pPr>
              <a:defRPr sz="1000">
                <a:solidFill>
                  <a:schemeClr val="tx1"/>
                </a:solidFill>
                <a:latin typeface="+mj-ea"/>
                <a:ea typeface="+mj-ea"/>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endParaRPr lang="en-US" altLang="ja-JP"/>
          </a:p>
          <a:p>
            <a:pPr lvl="4"/>
            <a:r>
              <a:rPr lang="ja-JP" altLang="en-US"/>
              <a:t>第 </a:t>
            </a:r>
            <a:r>
              <a:rPr lang="en-US" altLang="ja-JP"/>
              <a:t>5 </a:t>
            </a:r>
            <a:r>
              <a:rPr lang="ja-JP" altLang="en-US"/>
              <a:t>レベル</a:t>
            </a:r>
          </a:p>
        </p:txBody>
      </p:sp>
      <p:pic>
        <p:nvPicPr>
          <p:cNvPr id="13" name="図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000" y="6519600"/>
            <a:ext cx="1048514" cy="262129"/>
          </a:xfrm>
          <a:prstGeom prst="rect">
            <a:avLst/>
          </a:prstGeom>
        </p:spPr>
      </p:pic>
      <p:sp>
        <p:nvSpPr>
          <p:cNvPr id="14" name="フッター プレースホルダー 3"/>
          <p:cNvSpPr txBox="1">
            <a:spLocks/>
          </p:cNvSpPr>
          <p:nvPr userDrawn="1"/>
        </p:nvSpPr>
        <p:spPr>
          <a:xfrm>
            <a:off x="8028025" y="6535588"/>
            <a:ext cx="2880000" cy="216000"/>
          </a:xfrm>
          <a:prstGeom prst="rect">
            <a:avLst/>
          </a:prstGeom>
        </p:spPr>
        <p:txBody>
          <a:bodyPr wrap="square" lIns="72000" tIns="0" rIns="7200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en-GB" sz="900" b="0" i="0" kern="1200">
                <a:solidFill>
                  <a:srgbClr val="FFFFFF"/>
                </a:solidFill>
                <a:effectLst/>
                <a:latin typeface="+mn-lt"/>
                <a:ea typeface="+mn-ea"/>
                <a:cs typeface="+mn-cs"/>
              </a:rPr>
              <a:t>©2021 Sony Group Corporation</a:t>
            </a:r>
          </a:p>
          <a:p>
            <a:pPr lvl="0" algn="r" defTabSz="457200"/>
            <a:endParaRPr lang="en-US" altLang="ja-JP" sz="1000" b="0">
              <a:solidFill>
                <a:schemeClr val="tx1"/>
              </a:solidFill>
              <a:latin typeface="SST" pitchFamily="34" charset="0"/>
              <a:ea typeface="SST Japanese Pro Regular" pitchFamily="34" charset="-128"/>
              <a:cs typeface="メイリオ"/>
            </a:endParaRPr>
          </a:p>
        </p:txBody>
      </p:sp>
      <p:sp>
        <p:nvSpPr>
          <p:cNvPr id="19" name="フッター プレースホルダー 3"/>
          <p:cNvSpPr txBox="1">
            <a:spLocks/>
          </p:cNvSpPr>
          <p:nvPr userDrawn="1"/>
        </p:nvSpPr>
        <p:spPr>
          <a:xfrm>
            <a:off x="3006006" y="6535588"/>
            <a:ext cx="4860000" cy="216000"/>
          </a:xfrm>
          <a:prstGeom prst="rect">
            <a:avLst/>
          </a:prstGeom>
        </p:spPr>
        <p:txBody>
          <a:bodyPr wrap="square" lIns="0" tIns="0" rIns="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rtl="0" fontAlgn="base"/>
            <a:r>
              <a:rPr kumimoji="1" lang="en-US" sz="900" b="0" i="0" kern="1200" dirty="0">
                <a:solidFill>
                  <a:srgbClr val="FFFFFF"/>
                </a:solidFill>
                <a:effectLst/>
                <a:latin typeface="+mn-lt"/>
                <a:ea typeface="+mn-ea"/>
                <a:cs typeface="+mn-cs"/>
              </a:rPr>
              <a:t>​</a:t>
            </a:r>
          </a:p>
          <a:p>
            <a:pPr rtl="0" fontAlgn="base"/>
            <a:r>
              <a:rPr kumimoji="1" lang="en-US" sz="900" b="0" i="0" u="none" strike="noStrike" kern="1200" dirty="0">
                <a:solidFill>
                  <a:srgbClr val="FFFFFF"/>
                </a:solidFill>
                <a:effectLst/>
                <a:latin typeface="+mn-lt"/>
                <a:ea typeface="+mn-ea"/>
                <a:cs typeface="+mn-cs"/>
              </a:rPr>
              <a:t>3GPP TSG RAN Meeting #93-e</a:t>
            </a:r>
            <a:r>
              <a:rPr kumimoji="1" lang="en-US" sz="900" b="0" i="0" kern="1200" dirty="0">
                <a:solidFill>
                  <a:srgbClr val="FFFFFF"/>
                </a:solidFill>
                <a:effectLst/>
                <a:latin typeface="+mn-lt"/>
                <a:ea typeface="+mn-ea"/>
                <a:cs typeface="+mn-cs"/>
              </a:rPr>
              <a:t>​, </a:t>
            </a:r>
            <a:r>
              <a:rPr lang="en-US" dirty="0"/>
              <a:t>September 13-17, 2021</a:t>
            </a:r>
            <a:endParaRPr kumimoji="1" lang="en-US" sz="900" b="0" i="0" kern="1200" dirty="0">
              <a:solidFill>
                <a:srgbClr val="FFFFFF"/>
              </a:solidFill>
              <a:effectLst/>
              <a:latin typeface="+mn-lt"/>
              <a:ea typeface="+mn-ea"/>
              <a:cs typeface="+mn-cs"/>
            </a:endParaRPr>
          </a:p>
          <a:p>
            <a:endParaRPr lang="en-US" altLang="ja-JP" sz="1000" dirty="0">
              <a:solidFill>
                <a:schemeClr val="tx1"/>
              </a:solidFill>
              <a:latin typeface="SST" pitchFamily="34" charset="0"/>
              <a:ea typeface="メイリオ" pitchFamily="50" charset="-128"/>
              <a:cs typeface="メイリオ" pitchFamily="50" charset="-128"/>
            </a:endParaRPr>
          </a:p>
        </p:txBody>
      </p:sp>
      <p:sp>
        <p:nvSpPr>
          <p:cNvPr id="21" name="スライド番号プレースホルダー 4"/>
          <p:cNvSpPr txBox="1">
            <a:spLocks/>
          </p:cNvSpPr>
          <p:nvPr userDrawn="1"/>
        </p:nvSpPr>
        <p:spPr>
          <a:xfrm>
            <a:off x="1421829" y="6545014"/>
            <a:ext cx="288033" cy="197148"/>
          </a:xfrm>
          <a:prstGeom prst="rect">
            <a:avLst/>
          </a:prstGeom>
        </p:spPr>
        <p:txBody>
          <a:bodyPr lIns="0" tIns="0" rIns="0" bIns="0" anchor="ctr"/>
          <a:lstStyle>
            <a:defPPr>
              <a:defRPr lang="ja-JP"/>
            </a:defPPr>
            <a:lvl1pPr marL="0" algn="r" defTabSz="1089325" rtl="0" eaLnBrk="1" latinLnBrk="0" hangingPunct="1">
              <a:defRPr kumimoji="1" sz="900" b="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fld id="{E8DCCDAA-6D69-46E7-B759-71F91EA5148B}" type="slidenum">
              <a:rPr lang="ja-JP" altLang="en-US" sz="1000" baseline="0" smtClean="0">
                <a:solidFill>
                  <a:schemeClr val="tx1"/>
                </a:solidFill>
                <a:latin typeface="SST" pitchFamily="34" charset="0"/>
              </a:rPr>
              <a:pPr/>
              <a:t>‹#›</a:t>
            </a:fld>
            <a:endParaRPr lang="ja-JP" altLang="en-US" sz="1000" baseline="0">
              <a:solidFill>
                <a:schemeClr val="tx1"/>
              </a:solidFill>
              <a:latin typeface="SST" pitchFamily="34" charset="0"/>
            </a:endParaRPr>
          </a:p>
        </p:txBody>
      </p:sp>
    </p:spTree>
    <p:extLst>
      <p:ext uri="{BB962C8B-B14F-4D97-AF65-F5344CB8AC3E}">
        <p14:creationId xmlns:p14="http://schemas.microsoft.com/office/powerpoint/2010/main" val="1974236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ark Gray/White MiddlePage">
    <p:bg>
      <p:bgPr>
        <a:solidFill>
          <a:schemeClr val="bg1"/>
        </a:solidFill>
        <a:effectLst/>
      </p:bgPr>
    </p:bg>
    <p:spTree>
      <p:nvGrpSpPr>
        <p:cNvPr id="1" name=""/>
        <p:cNvGrpSpPr/>
        <p:nvPr/>
      </p:nvGrpSpPr>
      <p:grpSpPr>
        <a:xfrm>
          <a:off x="0" y="0"/>
          <a:ext cx="0" cy="0"/>
          <a:chOff x="0" y="0"/>
          <a:chExt cx="0" cy="0"/>
        </a:xfrm>
      </p:grpSpPr>
      <p:sp>
        <p:nvSpPr>
          <p:cNvPr id="16" name="正方形/長方形 15"/>
          <p:cNvSpPr/>
          <p:nvPr userDrawn="1"/>
        </p:nvSpPr>
        <p:spPr>
          <a:xfrm>
            <a:off x="0" y="6427588"/>
            <a:ext cx="12204000" cy="432000"/>
          </a:xfrm>
          <a:prstGeom prst="rect">
            <a:avLst/>
          </a:prstGeom>
          <a:solidFill>
            <a:srgbClr val="666666"/>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sz="900">
              <a:solidFill>
                <a:srgbClr val="FFFFFF"/>
              </a:solidFill>
            </a:endParaRPr>
          </a:p>
        </p:txBody>
      </p:sp>
      <p:cxnSp>
        <p:nvCxnSpPr>
          <p:cNvPr id="18" name="直線コネクタ 17"/>
          <p:cNvCxnSpPr/>
          <p:nvPr userDrawn="1"/>
        </p:nvCxnSpPr>
        <p:spPr>
          <a:xfrm>
            <a:off x="1886030" y="6535576"/>
            <a:ext cx="0" cy="216024"/>
          </a:xfrm>
          <a:prstGeom prst="line">
            <a:avLst/>
          </a:prstGeom>
          <a:ln w="3175"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3" name="タイトル 1"/>
          <p:cNvSpPr>
            <a:spLocks noGrp="1"/>
          </p:cNvSpPr>
          <p:nvPr>
            <p:ph type="title"/>
          </p:nvPr>
        </p:nvSpPr>
        <p:spPr bwMode="gray">
          <a:xfrm>
            <a:off x="431799" y="360363"/>
            <a:ext cx="11339513" cy="539750"/>
          </a:xfrm>
          <a:prstGeom prst="rect">
            <a:avLst/>
          </a:prstGeom>
        </p:spPr>
        <p:txBody>
          <a:bodyPr lIns="0" tIns="0" rIns="0" bIns="0" anchor="t" anchorCtr="0">
            <a:noAutofit/>
          </a:bodyPr>
          <a:lstStyle>
            <a:lvl1pPr algn="l">
              <a:defRPr sz="2800" b="1" baseline="0">
                <a:solidFill>
                  <a:schemeClr val="tx1"/>
                </a:solidFill>
                <a:latin typeface="+mj-ea"/>
                <a:ea typeface="+mj-ea"/>
              </a:defRPr>
            </a:lvl1pPr>
          </a:lstStyle>
          <a:p>
            <a:r>
              <a:rPr lang="ja-JP" altLang="en-US"/>
              <a:t>マスタ タイトルの書式設定</a:t>
            </a:r>
          </a:p>
        </p:txBody>
      </p:sp>
      <p:sp>
        <p:nvSpPr>
          <p:cNvPr id="34" name="コンテンツ プレースホルダ 6"/>
          <p:cNvSpPr>
            <a:spLocks noGrp="1"/>
          </p:cNvSpPr>
          <p:nvPr>
            <p:ph sz="quarter" idx="13"/>
          </p:nvPr>
        </p:nvSpPr>
        <p:spPr bwMode="gray">
          <a:xfrm>
            <a:off x="720724" y="1081089"/>
            <a:ext cx="10763251" cy="5165724"/>
          </a:xfrm>
          <a:prstGeom prst="rect">
            <a:avLst/>
          </a:prstGeom>
        </p:spPr>
        <p:txBody>
          <a:bodyPr lIns="0" tIns="0" rIns="0" bIns="0"/>
          <a:lstStyle>
            <a:lvl1pPr>
              <a:lnSpc>
                <a:spcPts val="3400"/>
              </a:lnSpc>
              <a:spcBef>
                <a:spcPts val="0"/>
              </a:spcBef>
              <a:buFontTx/>
              <a:buNone/>
              <a:defRPr sz="2400" baseline="0">
                <a:solidFill>
                  <a:schemeClr val="tx1"/>
                </a:solidFill>
                <a:latin typeface="+mj-ea"/>
                <a:ea typeface="+mj-ea"/>
              </a:defRPr>
            </a:lvl1pPr>
            <a:lvl2pPr>
              <a:lnSpc>
                <a:spcPts val="3400"/>
              </a:lnSpc>
              <a:spcBef>
                <a:spcPts val="0"/>
              </a:spcBef>
              <a:buFontTx/>
              <a:buNone/>
              <a:defRPr sz="1600" baseline="0">
                <a:solidFill>
                  <a:schemeClr val="tx1"/>
                </a:solidFill>
                <a:latin typeface="+mj-ea"/>
                <a:ea typeface="+mj-ea"/>
              </a:defRPr>
            </a:lvl2pPr>
            <a:lvl3pPr>
              <a:lnSpc>
                <a:spcPts val="3400"/>
              </a:lnSpc>
              <a:spcBef>
                <a:spcPts val="0"/>
              </a:spcBef>
              <a:buFontTx/>
              <a:buNone/>
              <a:defRPr sz="1400" baseline="0">
                <a:solidFill>
                  <a:schemeClr val="tx1"/>
                </a:solidFill>
                <a:latin typeface="+mj-ea"/>
                <a:ea typeface="+mj-ea"/>
              </a:defRPr>
            </a:lvl3pPr>
            <a:lvl4pPr>
              <a:lnSpc>
                <a:spcPts val="3400"/>
              </a:lnSpc>
              <a:spcBef>
                <a:spcPts val="0"/>
              </a:spcBef>
              <a:buFontTx/>
              <a:buNone/>
              <a:defRPr sz="1100" baseline="0">
                <a:solidFill>
                  <a:schemeClr val="tx1"/>
                </a:solidFill>
                <a:latin typeface="+mj-ea"/>
                <a:ea typeface="+mj-ea"/>
              </a:defRPr>
            </a:lvl4pPr>
            <a:lvl5pPr>
              <a:defRPr sz="1000">
                <a:solidFill>
                  <a:schemeClr val="tx1"/>
                </a:solidFill>
                <a:latin typeface="+mj-ea"/>
                <a:ea typeface="+mj-ea"/>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endParaRPr lang="en-US" altLang="ja-JP"/>
          </a:p>
          <a:p>
            <a:pPr lvl="4"/>
            <a:r>
              <a:rPr lang="ja-JP" altLang="en-US"/>
              <a:t>第 </a:t>
            </a:r>
            <a:r>
              <a:rPr lang="en-US" altLang="ja-JP"/>
              <a:t>5 </a:t>
            </a:r>
            <a:r>
              <a:rPr lang="ja-JP" altLang="en-US"/>
              <a:t>レベル</a:t>
            </a:r>
          </a:p>
        </p:txBody>
      </p:sp>
      <p:pic>
        <p:nvPicPr>
          <p:cNvPr id="13" name="図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000" y="6519600"/>
            <a:ext cx="1048514" cy="262129"/>
          </a:xfrm>
          <a:prstGeom prst="rect">
            <a:avLst/>
          </a:prstGeom>
        </p:spPr>
      </p:pic>
      <p:sp>
        <p:nvSpPr>
          <p:cNvPr id="14" name="フッター プレースホルダー 3"/>
          <p:cNvSpPr txBox="1">
            <a:spLocks/>
          </p:cNvSpPr>
          <p:nvPr userDrawn="1"/>
        </p:nvSpPr>
        <p:spPr>
          <a:xfrm>
            <a:off x="8028025" y="6535588"/>
            <a:ext cx="2880000" cy="216000"/>
          </a:xfrm>
          <a:prstGeom prst="rect">
            <a:avLst/>
          </a:prstGeom>
        </p:spPr>
        <p:txBody>
          <a:bodyPr wrap="square" lIns="72000" tIns="0" rIns="7200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lvl="0" algn="r" defTabSz="457200"/>
            <a:r>
              <a:rPr lang="en-US" altLang="ja-JP" sz="1000" b="0">
                <a:solidFill>
                  <a:schemeClr val="bg1"/>
                </a:solidFill>
                <a:latin typeface="SST" pitchFamily="34" charset="0"/>
                <a:ea typeface="SST Japanese Pro Regular" pitchFamily="34" charset="-128"/>
                <a:cs typeface="メイリオ"/>
              </a:rPr>
              <a:t>(Supplementary</a:t>
            </a:r>
            <a:r>
              <a:rPr lang="en-US" altLang="ja-JP" sz="1000" b="0" baseline="0">
                <a:solidFill>
                  <a:schemeClr val="bg1"/>
                </a:solidFill>
                <a:latin typeface="SST" pitchFamily="34" charset="0"/>
                <a:ea typeface="SST Japanese Pro Regular" pitchFamily="34" charset="-128"/>
                <a:cs typeface="メイリオ"/>
              </a:rPr>
              <a:t> information</a:t>
            </a:r>
            <a:r>
              <a:rPr lang="en-US" altLang="ja-JP" sz="1000" b="0">
                <a:solidFill>
                  <a:schemeClr val="bg1"/>
                </a:solidFill>
                <a:latin typeface="SST" pitchFamily="34" charset="0"/>
                <a:ea typeface="SST Japanese Pro Regular" pitchFamily="34" charset="-128"/>
                <a:cs typeface="メイリオ"/>
              </a:rPr>
              <a:t>)</a:t>
            </a:r>
          </a:p>
        </p:txBody>
      </p:sp>
      <p:sp>
        <p:nvSpPr>
          <p:cNvPr id="20" name="フッター プレースホルダー 3"/>
          <p:cNvSpPr txBox="1">
            <a:spLocks/>
          </p:cNvSpPr>
          <p:nvPr userDrawn="1"/>
        </p:nvSpPr>
        <p:spPr>
          <a:xfrm>
            <a:off x="3006006" y="6535588"/>
            <a:ext cx="4860000" cy="216000"/>
          </a:xfrm>
          <a:prstGeom prst="rect">
            <a:avLst/>
          </a:prstGeom>
        </p:spPr>
        <p:txBody>
          <a:bodyPr wrap="square" lIns="0" tIns="0" rIns="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bg1"/>
                </a:solidFill>
                <a:latin typeface="SST" pitchFamily="34" charset="0"/>
                <a:ea typeface="メイリオ" pitchFamily="50" charset="-128"/>
                <a:cs typeface="メイリオ" pitchFamily="50" charset="-128"/>
              </a:rPr>
              <a:t>Department      Copyright</a:t>
            </a:r>
          </a:p>
        </p:txBody>
      </p:sp>
      <p:sp>
        <p:nvSpPr>
          <p:cNvPr id="21" name="日付プレースホルダー 2"/>
          <p:cNvSpPr txBox="1">
            <a:spLocks/>
          </p:cNvSpPr>
          <p:nvPr userDrawn="1"/>
        </p:nvSpPr>
        <p:spPr>
          <a:xfrm>
            <a:off x="2069902" y="6535588"/>
            <a:ext cx="776117" cy="216000"/>
          </a:xfrm>
          <a:prstGeom prst="rect">
            <a:avLst/>
          </a:prstGeom>
        </p:spPr>
        <p:txBody>
          <a:bodyPr lIns="0" tIns="0" rIns="0" bIns="0" anchor="ct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bg1"/>
                </a:solidFill>
                <a:latin typeface="SST" pitchFamily="34" charset="0"/>
              </a:rPr>
              <a:t>yy.mm.dd</a:t>
            </a:r>
          </a:p>
        </p:txBody>
      </p:sp>
      <p:sp>
        <p:nvSpPr>
          <p:cNvPr id="22" name="スライド番号プレースホルダー 4"/>
          <p:cNvSpPr txBox="1">
            <a:spLocks/>
          </p:cNvSpPr>
          <p:nvPr userDrawn="1"/>
        </p:nvSpPr>
        <p:spPr>
          <a:xfrm>
            <a:off x="1421829" y="6545014"/>
            <a:ext cx="288033" cy="197148"/>
          </a:xfrm>
          <a:prstGeom prst="rect">
            <a:avLst/>
          </a:prstGeom>
        </p:spPr>
        <p:txBody>
          <a:bodyPr lIns="0" tIns="0" rIns="0" bIns="0" anchor="ctr"/>
          <a:lstStyle>
            <a:defPPr>
              <a:defRPr lang="ja-JP"/>
            </a:defPPr>
            <a:lvl1pPr marL="0" algn="r" defTabSz="1089325" rtl="0" eaLnBrk="1" latinLnBrk="0" hangingPunct="1">
              <a:defRPr kumimoji="1" sz="900" b="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fld id="{E8DCCDAA-6D69-46E7-B759-71F91EA5148B}" type="slidenum">
              <a:rPr lang="ja-JP" altLang="en-US" sz="1000" baseline="0" smtClean="0">
                <a:latin typeface="SST" pitchFamily="34" charset="0"/>
              </a:rPr>
              <a:pPr/>
              <a:t>‹#›</a:t>
            </a:fld>
            <a:endParaRPr lang="ja-JP" altLang="en-US" sz="1000" baseline="0">
              <a:latin typeface="SST" pitchFamily="34" charset="0"/>
            </a:endParaRPr>
          </a:p>
        </p:txBody>
      </p:sp>
      <p:pic>
        <p:nvPicPr>
          <p:cNvPr id="19" name="図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8000" y="6426000"/>
            <a:ext cx="1295403" cy="432817"/>
          </a:xfrm>
          <a:prstGeom prst="rect">
            <a:avLst/>
          </a:prstGeom>
        </p:spPr>
      </p:pic>
    </p:spTree>
    <p:extLst>
      <p:ext uri="{BB962C8B-B14F-4D97-AF65-F5344CB8AC3E}">
        <p14:creationId xmlns:p14="http://schemas.microsoft.com/office/powerpoint/2010/main" val="26289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Light Gray/White MiddlePage">
    <p:bg>
      <p:bgPr>
        <a:solidFill>
          <a:schemeClr val="bg1"/>
        </a:solidFill>
        <a:effectLst/>
      </p:bgPr>
    </p:bg>
    <p:spTree>
      <p:nvGrpSpPr>
        <p:cNvPr id="1" name=""/>
        <p:cNvGrpSpPr/>
        <p:nvPr/>
      </p:nvGrpSpPr>
      <p:grpSpPr>
        <a:xfrm>
          <a:off x="0" y="0"/>
          <a:ext cx="0" cy="0"/>
          <a:chOff x="0" y="0"/>
          <a:chExt cx="0" cy="0"/>
        </a:xfrm>
      </p:grpSpPr>
      <p:sp>
        <p:nvSpPr>
          <p:cNvPr id="16" name="正方形/長方形 15"/>
          <p:cNvSpPr/>
          <p:nvPr userDrawn="1"/>
        </p:nvSpPr>
        <p:spPr>
          <a:xfrm>
            <a:off x="0" y="6427588"/>
            <a:ext cx="12204000" cy="432000"/>
          </a:xfrm>
          <a:prstGeom prst="rect">
            <a:avLst/>
          </a:prstGeom>
          <a:solidFill>
            <a:srgbClr val="C8C8C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sz="900">
              <a:solidFill>
                <a:srgbClr val="FFFFFF"/>
              </a:solidFill>
            </a:endParaRPr>
          </a:p>
        </p:txBody>
      </p:sp>
      <p:cxnSp>
        <p:nvCxnSpPr>
          <p:cNvPr id="27" name="直線コネクタ 26"/>
          <p:cNvCxnSpPr/>
          <p:nvPr userDrawn="1"/>
        </p:nvCxnSpPr>
        <p:spPr>
          <a:xfrm>
            <a:off x="1886030" y="6535576"/>
            <a:ext cx="0" cy="216024"/>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3" name="タイトル 1"/>
          <p:cNvSpPr>
            <a:spLocks noGrp="1"/>
          </p:cNvSpPr>
          <p:nvPr>
            <p:ph type="title"/>
          </p:nvPr>
        </p:nvSpPr>
        <p:spPr bwMode="gray">
          <a:xfrm>
            <a:off x="431799" y="360363"/>
            <a:ext cx="11339513" cy="539750"/>
          </a:xfrm>
          <a:prstGeom prst="rect">
            <a:avLst/>
          </a:prstGeom>
        </p:spPr>
        <p:txBody>
          <a:bodyPr lIns="0" tIns="0" rIns="0" bIns="0" anchor="t" anchorCtr="0">
            <a:noAutofit/>
          </a:bodyPr>
          <a:lstStyle>
            <a:lvl1pPr algn="l">
              <a:defRPr sz="2800" b="1" baseline="0">
                <a:solidFill>
                  <a:schemeClr val="tx1"/>
                </a:solidFill>
                <a:latin typeface="+mj-ea"/>
                <a:ea typeface="+mj-ea"/>
              </a:defRPr>
            </a:lvl1pPr>
          </a:lstStyle>
          <a:p>
            <a:r>
              <a:rPr lang="ja-JP" altLang="en-US"/>
              <a:t>マスタ タイトルの書式設定</a:t>
            </a:r>
          </a:p>
        </p:txBody>
      </p:sp>
      <p:sp>
        <p:nvSpPr>
          <p:cNvPr id="34" name="コンテンツ プレースホルダ 6"/>
          <p:cNvSpPr>
            <a:spLocks noGrp="1"/>
          </p:cNvSpPr>
          <p:nvPr>
            <p:ph sz="quarter" idx="13"/>
          </p:nvPr>
        </p:nvSpPr>
        <p:spPr bwMode="gray">
          <a:xfrm>
            <a:off x="720724" y="1081089"/>
            <a:ext cx="10763251" cy="5165724"/>
          </a:xfrm>
          <a:prstGeom prst="rect">
            <a:avLst/>
          </a:prstGeom>
        </p:spPr>
        <p:txBody>
          <a:bodyPr lIns="0" tIns="0" rIns="0" bIns="0"/>
          <a:lstStyle>
            <a:lvl1pPr>
              <a:lnSpc>
                <a:spcPts val="3400"/>
              </a:lnSpc>
              <a:spcBef>
                <a:spcPts val="0"/>
              </a:spcBef>
              <a:buFontTx/>
              <a:buNone/>
              <a:defRPr sz="2400" baseline="0">
                <a:solidFill>
                  <a:schemeClr val="tx1"/>
                </a:solidFill>
                <a:latin typeface="+mj-ea"/>
                <a:ea typeface="+mj-ea"/>
              </a:defRPr>
            </a:lvl1pPr>
            <a:lvl2pPr>
              <a:lnSpc>
                <a:spcPts val="3400"/>
              </a:lnSpc>
              <a:spcBef>
                <a:spcPts val="0"/>
              </a:spcBef>
              <a:buFontTx/>
              <a:buNone/>
              <a:defRPr sz="1600" baseline="0">
                <a:solidFill>
                  <a:schemeClr val="tx1"/>
                </a:solidFill>
                <a:latin typeface="+mj-ea"/>
                <a:ea typeface="+mj-ea"/>
              </a:defRPr>
            </a:lvl2pPr>
            <a:lvl3pPr>
              <a:lnSpc>
                <a:spcPts val="3400"/>
              </a:lnSpc>
              <a:spcBef>
                <a:spcPts val="0"/>
              </a:spcBef>
              <a:buFontTx/>
              <a:buNone/>
              <a:defRPr sz="1400" baseline="0">
                <a:solidFill>
                  <a:schemeClr val="tx1"/>
                </a:solidFill>
                <a:latin typeface="+mj-ea"/>
                <a:ea typeface="+mj-ea"/>
              </a:defRPr>
            </a:lvl3pPr>
            <a:lvl4pPr>
              <a:lnSpc>
                <a:spcPts val="3400"/>
              </a:lnSpc>
              <a:spcBef>
                <a:spcPts val="0"/>
              </a:spcBef>
              <a:buFontTx/>
              <a:buNone/>
              <a:defRPr sz="1100" baseline="0">
                <a:solidFill>
                  <a:schemeClr val="tx1"/>
                </a:solidFill>
                <a:latin typeface="+mj-ea"/>
                <a:ea typeface="+mj-ea"/>
              </a:defRPr>
            </a:lvl4pPr>
            <a:lvl5pPr>
              <a:defRPr sz="1000">
                <a:solidFill>
                  <a:schemeClr val="tx1"/>
                </a:solidFill>
                <a:latin typeface="+mj-ea"/>
                <a:ea typeface="+mj-ea"/>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endParaRPr lang="en-US" altLang="ja-JP"/>
          </a:p>
          <a:p>
            <a:pPr lvl="4"/>
            <a:r>
              <a:rPr lang="ja-JP" altLang="en-US"/>
              <a:t>第 </a:t>
            </a:r>
            <a:r>
              <a:rPr lang="en-US" altLang="ja-JP"/>
              <a:t>5 </a:t>
            </a:r>
            <a:r>
              <a:rPr lang="ja-JP" altLang="en-US"/>
              <a:t>レベル</a:t>
            </a:r>
          </a:p>
        </p:txBody>
      </p:sp>
      <p:pic>
        <p:nvPicPr>
          <p:cNvPr id="13" name="図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000" y="6519600"/>
            <a:ext cx="1048514" cy="262129"/>
          </a:xfrm>
          <a:prstGeom prst="rect">
            <a:avLst/>
          </a:prstGeom>
        </p:spPr>
      </p:pic>
      <p:sp>
        <p:nvSpPr>
          <p:cNvPr id="14" name="フッター プレースホルダー 3"/>
          <p:cNvSpPr txBox="1">
            <a:spLocks/>
          </p:cNvSpPr>
          <p:nvPr userDrawn="1"/>
        </p:nvSpPr>
        <p:spPr>
          <a:xfrm>
            <a:off x="8028025" y="6535588"/>
            <a:ext cx="2880000" cy="216000"/>
          </a:xfrm>
          <a:prstGeom prst="rect">
            <a:avLst/>
          </a:prstGeom>
        </p:spPr>
        <p:txBody>
          <a:bodyPr wrap="square" lIns="72000" tIns="0" rIns="7200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lvl="0" algn="r" defTabSz="457200"/>
            <a:r>
              <a:rPr lang="en-US" altLang="ja-JP" sz="1000" b="0">
                <a:solidFill>
                  <a:schemeClr val="tx1"/>
                </a:solidFill>
                <a:latin typeface="SST" pitchFamily="34" charset="0"/>
                <a:ea typeface="SST Japanese Pro Regular" pitchFamily="34" charset="-128"/>
                <a:cs typeface="メイリオ"/>
              </a:rPr>
              <a:t>(Supplementary information)</a:t>
            </a:r>
          </a:p>
        </p:txBody>
      </p:sp>
      <p:sp>
        <p:nvSpPr>
          <p:cNvPr id="22" name="フッター プレースホルダー 3"/>
          <p:cNvSpPr txBox="1">
            <a:spLocks/>
          </p:cNvSpPr>
          <p:nvPr userDrawn="1"/>
        </p:nvSpPr>
        <p:spPr>
          <a:xfrm>
            <a:off x="3006006" y="6535588"/>
            <a:ext cx="4860000" cy="216000"/>
          </a:xfrm>
          <a:prstGeom prst="rect">
            <a:avLst/>
          </a:prstGeom>
        </p:spPr>
        <p:txBody>
          <a:bodyPr wrap="square" lIns="0" tIns="0" rIns="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tx1"/>
                </a:solidFill>
                <a:latin typeface="SST" pitchFamily="34" charset="0"/>
                <a:ea typeface="メイリオ" pitchFamily="50" charset="-128"/>
                <a:cs typeface="メイリオ" pitchFamily="50" charset="-128"/>
              </a:rPr>
              <a:t>Department      Copyright</a:t>
            </a:r>
          </a:p>
        </p:txBody>
      </p:sp>
      <p:sp>
        <p:nvSpPr>
          <p:cNvPr id="23" name="日付プレースホルダー 2"/>
          <p:cNvSpPr txBox="1">
            <a:spLocks/>
          </p:cNvSpPr>
          <p:nvPr userDrawn="1"/>
        </p:nvSpPr>
        <p:spPr>
          <a:xfrm>
            <a:off x="2069902" y="6535588"/>
            <a:ext cx="776117" cy="216000"/>
          </a:xfrm>
          <a:prstGeom prst="rect">
            <a:avLst/>
          </a:prstGeom>
        </p:spPr>
        <p:txBody>
          <a:bodyPr lIns="0" tIns="0" rIns="0" bIns="0" anchor="ct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tx1"/>
                </a:solidFill>
                <a:latin typeface="SST" pitchFamily="34" charset="0"/>
              </a:rPr>
              <a:t>yy.mm.dd</a:t>
            </a:r>
          </a:p>
        </p:txBody>
      </p:sp>
      <p:sp>
        <p:nvSpPr>
          <p:cNvPr id="24" name="スライド番号プレースホルダー 4"/>
          <p:cNvSpPr txBox="1">
            <a:spLocks/>
          </p:cNvSpPr>
          <p:nvPr userDrawn="1"/>
        </p:nvSpPr>
        <p:spPr>
          <a:xfrm>
            <a:off x="1421829" y="6545014"/>
            <a:ext cx="288033" cy="197148"/>
          </a:xfrm>
          <a:prstGeom prst="rect">
            <a:avLst/>
          </a:prstGeom>
        </p:spPr>
        <p:txBody>
          <a:bodyPr lIns="0" tIns="0" rIns="0" bIns="0" anchor="ctr"/>
          <a:lstStyle>
            <a:defPPr>
              <a:defRPr lang="ja-JP"/>
            </a:defPPr>
            <a:lvl1pPr marL="0" algn="r" defTabSz="1089325" rtl="0" eaLnBrk="1" latinLnBrk="0" hangingPunct="1">
              <a:defRPr kumimoji="1" sz="900" b="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fld id="{E8DCCDAA-6D69-46E7-B759-71F91EA5148B}" type="slidenum">
              <a:rPr lang="ja-JP" altLang="en-US" sz="1000" baseline="0" smtClean="0">
                <a:solidFill>
                  <a:schemeClr val="tx1"/>
                </a:solidFill>
                <a:latin typeface="SST" pitchFamily="34" charset="0"/>
              </a:rPr>
              <a:pPr/>
              <a:t>‹#›</a:t>
            </a:fld>
            <a:endParaRPr lang="ja-JP" altLang="en-US" sz="1000" baseline="0">
              <a:solidFill>
                <a:schemeClr val="tx1"/>
              </a:solidFill>
              <a:latin typeface="SST" pitchFamily="34" charset="0"/>
            </a:endParaRPr>
          </a:p>
        </p:txBody>
      </p:sp>
      <p:pic>
        <p:nvPicPr>
          <p:cNvPr id="17" name="図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8000" y="6426000"/>
            <a:ext cx="1295403" cy="432817"/>
          </a:xfrm>
          <a:prstGeom prst="rect">
            <a:avLst/>
          </a:prstGeom>
        </p:spPr>
      </p:pic>
    </p:spTree>
    <p:extLst>
      <p:ext uri="{BB962C8B-B14F-4D97-AF65-F5344CB8AC3E}">
        <p14:creationId xmlns:p14="http://schemas.microsoft.com/office/powerpoint/2010/main" val="37181186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ck/White MiddlePage">
    <p:bg>
      <p:bgPr>
        <a:solidFill>
          <a:schemeClr val="bg1"/>
        </a:solidFill>
        <a:effectLst/>
      </p:bgPr>
    </p:bg>
    <p:spTree>
      <p:nvGrpSpPr>
        <p:cNvPr id="1" name=""/>
        <p:cNvGrpSpPr/>
        <p:nvPr/>
      </p:nvGrpSpPr>
      <p:grpSpPr>
        <a:xfrm>
          <a:off x="0" y="0"/>
          <a:ext cx="0" cy="0"/>
          <a:chOff x="0" y="0"/>
          <a:chExt cx="0" cy="0"/>
        </a:xfrm>
      </p:grpSpPr>
      <p:sp>
        <p:nvSpPr>
          <p:cNvPr id="16" name="正方形/長方形 15"/>
          <p:cNvSpPr/>
          <p:nvPr userDrawn="1"/>
        </p:nvSpPr>
        <p:spPr>
          <a:xfrm>
            <a:off x="0" y="6427588"/>
            <a:ext cx="12204000" cy="432000"/>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sz="900">
              <a:solidFill>
                <a:srgbClr val="FFFFFF"/>
              </a:solidFill>
            </a:endParaRPr>
          </a:p>
        </p:txBody>
      </p:sp>
      <p:cxnSp>
        <p:nvCxnSpPr>
          <p:cNvPr id="21" name="直線コネクタ 20"/>
          <p:cNvCxnSpPr/>
          <p:nvPr userDrawn="1"/>
        </p:nvCxnSpPr>
        <p:spPr>
          <a:xfrm>
            <a:off x="1886030" y="6535576"/>
            <a:ext cx="0" cy="216024"/>
          </a:xfrm>
          <a:prstGeom prst="line">
            <a:avLst/>
          </a:prstGeom>
          <a:ln w="3175"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タイトル 1"/>
          <p:cNvSpPr>
            <a:spLocks noGrp="1"/>
          </p:cNvSpPr>
          <p:nvPr>
            <p:ph type="title"/>
          </p:nvPr>
        </p:nvSpPr>
        <p:spPr bwMode="gray">
          <a:xfrm>
            <a:off x="431799" y="360363"/>
            <a:ext cx="11339513" cy="539750"/>
          </a:xfrm>
          <a:prstGeom prst="rect">
            <a:avLst/>
          </a:prstGeom>
        </p:spPr>
        <p:txBody>
          <a:bodyPr lIns="0" tIns="0" rIns="0" bIns="0" anchor="t" anchorCtr="0">
            <a:noAutofit/>
          </a:bodyPr>
          <a:lstStyle>
            <a:lvl1pPr algn="l">
              <a:defRPr sz="2800" b="1" baseline="0">
                <a:solidFill>
                  <a:schemeClr val="tx1"/>
                </a:solidFill>
                <a:latin typeface="+mj-ea"/>
                <a:ea typeface="+mj-ea"/>
              </a:defRPr>
            </a:lvl1pPr>
          </a:lstStyle>
          <a:p>
            <a:r>
              <a:rPr lang="ja-JP" altLang="en-US"/>
              <a:t>マスタ タイトルの書式設定</a:t>
            </a:r>
          </a:p>
        </p:txBody>
      </p:sp>
      <p:sp>
        <p:nvSpPr>
          <p:cNvPr id="18" name="コンテンツ プレースホルダ 6"/>
          <p:cNvSpPr>
            <a:spLocks noGrp="1"/>
          </p:cNvSpPr>
          <p:nvPr>
            <p:ph sz="quarter" idx="13"/>
          </p:nvPr>
        </p:nvSpPr>
        <p:spPr bwMode="gray">
          <a:xfrm>
            <a:off x="720724" y="1081089"/>
            <a:ext cx="10763251" cy="5165724"/>
          </a:xfrm>
          <a:prstGeom prst="rect">
            <a:avLst/>
          </a:prstGeom>
        </p:spPr>
        <p:txBody>
          <a:bodyPr lIns="0" tIns="0" rIns="0" bIns="0"/>
          <a:lstStyle>
            <a:lvl1pPr>
              <a:lnSpc>
                <a:spcPts val="3400"/>
              </a:lnSpc>
              <a:spcBef>
                <a:spcPts val="0"/>
              </a:spcBef>
              <a:buFontTx/>
              <a:buNone/>
              <a:defRPr sz="2400" baseline="0">
                <a:solidFill>
                  <a:schemeClr val="tx1"/>
                </a:solidFill>
                <a:latin typeface="+mj-ea"/>
                <a:ea typeface="+mj-ea"/>
              </a:defRPr>
            </a:lvl1pPr>
            <a:lvl2pPr>
              <a:lnSpc>
                <a:spcPts val="3400"/>
              </a:lnSpc>
              <a:spcBef>
                <a:spcPts val="0"/>
              </a:spcBef>
              <a:buFontTx/>
              <a:buNone/>
              <a:defRPr sz="1600" baseline="0">
                <a:solidFill>
                  <a:schemeClr val="tx1"/>
                </a:solidFill>
                <a:latin typeface="+mj-ea"/>
                <a:ea typeface="+mj-ea"/>
              </a:defRPr>
            </a:lvl2pPr>
            <a:lvl3pPr>
              <a:lnSpc>
                <a:spcPts val="3400"/>
              </a:lnSpc>
              <a:spcBef>
                <a:spcPts val="0"/>
              </a:spcBef>
              <a:buFontTx/>
              <a:buNone/>
              <a:defRPr sz="1400" baseline="0">
                <a:solidFill>
                  <a:schemeClr val="tx1"/>
                </a:solidFill>
                <a:latin typeface="+mj-ea"/>
                <a:ea typeface="+mj-ea"/>
              </a:defRPr>
            </a:lvl3pPr>
            <a:lvl4pPr>
              <a:lnSpc>
                <a:spcPts val="3400"/>
              </a:lnSpc>
              <a:spcBef>
                <a:spcPts val="0"/>
              </a:spcBef>
              <a:buFontTx/>
              <a:buNone/>
              <a:defRPr sz="1100" baseline="0">
                <a:solidFill>
                  <a:schemeClr val="tx1"/>
                </a:solidFill>
                <a:latin typeface="+mj-ea"/>
                <a:ea typeface="+mj-ea"/>
              </a:defRPr>
            </a:lvl4pPr>
            <a:lvl5pPr>
              <a:defRPr sz="1000">
                <a:solidFill>
                  <a:schemeClr val="tx1"/>
                </a:solidFill>
                <a:latin typeface="+mj-ea"/>
                <a:ea typeface="+mj-ea"/>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endParaRPr lang="en-US" altLang="ja-JP"/>
          </a:p>
          <a:p>
            <a:pPr lvl="4"/>
            <a:r>
              <a:rPr lang="ja-JP" altLang="en-US"/>
              <a:t>第 </a:t>
            </a:r>
            <a:r>
              <a:rPr lang="en-US" altLang="ja-JP"/>
              <a:t>5 </a:t>
            </a:r>
            <a:r>
              <a:rPr lang="ja-JP" altLang="en-US"/>
              <a:t>レベル</a:t>
            </a: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000" y="6519600"/>
            <a:ext cx="1048514" cy="262129"/>
          </a:xfrm>
          <a:prstGeom prst="rect">
            <a:avLst/>
          </a:prstGeom>
        </p:spPr>
      </p:pic>
      <p:sp>
        <p:nvSpPr>
          <p:cNvPr id="12" name="フッター プレースホルダー 3"/>
          <p:cNvSpPr txBox="1">
            <a:spLocks/>
          </p:cNvSpPr>
          <p:nvPr userDrawn="1"/>
        </p:nvSpPr>
        <p:spPr>
          <a:xfrm>
            <a:off x="8028025" y="6535588"/>
            <a:ext cx="2880000" cy="216000"/>
          </a:xfrm>
          <a:prstGeom prst="rect">
            <a:avLst/>
          </a:prstGeom>
        </p:spPr>
        <p:txBody>
          <a:bodyPr wrap="square" lIns="72000" tIns="0" rIns="7200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lvl="0" algn="r" defTabSz="457200"/>
            <a:r>
              <a:rPr lang="en-US" altLang="ja-JP" sz="1000" b="0">
                <a:solidFill>
                  <a:schemeClr val="bg1"/>
                </a:solidFill>
                <a:latin typeface="SST" pitchFamily="34" charset="0"/>
                <a:ea typeface="SST Japanese Pro Regular" pitchFamily="34" charset="-128"/>
                <a:cs typeface="メイリオ"/>
              </a:rPr>
              <a:t>(Supplementary</a:t>
            </a:r>
            <a:r>
              <a:rPr lang="en-US" altLang="ja-JP" sz="1000" b="0" baseline="0">
                <a:solidFill>
                  <a:schemeClr val="bg1"/>
                </a:solidFill>
                <a:latin typeface="SST" pitchFamily="34" charset="0"/>
                <a:ea typeface="SST Japanese Pro Regular" pitchFamily="34" charset="-128"/>
                <a:cs typeface="メイリオ"/>
              </a:rPr>
              <a:t> information</a:t>
            </a:r>
            <a:r>
              <a:rPr lang="en-US" altLang="ja-JP" sz="1000" b="0">
                <a:solidFill>
                  <a:schemeClr val="bg1"/>
                </a:solidFill>
                <a:latin typeface="SST" pitchFamily="34" charset="0"/>
                <a:ea typeface="SST Japanese Pro Regular" pitchFamily="34" charset="-128"/>
                <a:cs typeface="メイリオ"/>
              </a:rPr>
              <a:t>)</a:t>
            </a:r>
          </a:p>
        </p:txBody>
      </p:sp>
      <p:sp>
        <p:nvSpPr>
          <p:cNvPr id="15" name="フッター プレースホルダー 3"/>
          <p:cNvSpPr txBox="1">
            <a:spLocks/>
          </p:cNvSpPr>
          <p:nvPr userDrawn="1"/>
        </p:nvSpPr>
        <p:spPr>
          <a:xfrm>
            <a:off x="3006006" y="6535588"/>
            <a:ext cx="4860000" cy="216000"/>
          </a:xfrm>
          <a:prstGeom prst="rect">
            <a:avLst/>
          </a:prstGeom>
        </p:spPr>
        <p:txBody>
          <a:bodyPr wrap="square" lIns="0" tIns="0" rIns="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bg1"/>
                </a:solidFill>
                <a:latin typeface="SST" pitchFamily="34" charset="0"/>
                <a:ea typeface="メイリオ" pitchFamily="50" charset="-128"/>
                <a:cs typeface="メイリオ" pitchFamily="50" charset="-128"/>
              </a:rPr>
              <a:t>Department      Copyright</a:t>
            </a:r>
          </a:p>
        </p:txBody>
      </p:sp>
      <p:sp>
        <p:nvSpPr>
          <p:cNvPr id="19" name="日付プレースホルダー 2"/>
          <p:cNvSpPr txBox="1">
            <a:spLocks/>
          </p:cNvSpPr>
          <p:nvPr userDrawn="1"/>
        </p:nvSpPr>
        <p:spPr>
          <a:xfrm>
            <a:off x="2069902" y="6535588"/>
            <a:ext cx="776117" cy="216000"/>
          </a:xfrm>
          <a:prstGeom prst="rect">
            <a:avLst/>
          </a:prstGeom>
        </p:spPr>
        <p:txBody>
          <a:bodyPr lIns="0" tIns="0" rIns="0" bIns="0" anchor="ct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bg1"/>
                </a:solidFill>
                <a:latin typeface="SST" pitchFamily="34" charset="0"/>
              </a:rPr>
              <a:t>yy.mm.dd</a:t>
            </a:r>
          </a:p>
        </p:txBody>
      </p:sp>
      <p:sp>
        <p:nvSpPr>
          <p:cNvPr id="20" name="スライド番号プレースホルダー 4"/>
          <p:cNvSpPr txBox="1">
            <a:spLocks/>
          </p:cNvSpPr>
          <p:nvPr userDrawn="1"/>
        </p:nvSpPr>
        <p:spPr>
          <a:xfrm>
            <a:off x="1421829" y="6545014"/>
            <a:ext cx="288033" cy="197148"/>
          </a:xfrm>
          <a:prstGeom prst="rect">
            <a:avLst/>
          </a:prstGeom>
        </p:spPr>
        <p:txBody>
          <a:bodyPr lIns="0" tIns="0" rIns="0" bIns="0" anchor="ctr"/>
          <a:lstStyle>
            <a:defPPr>
              <a:defRPr lang="ja-JP"/>
            </a:defPPr>
            <a:lvl1pPr marL="0" algn="r" defTabSz="1089325" rtl="0" eaLnBrk="1" latinLnBrk="0" hangingPunct="1">
              <a:defRPr kumimoji="1" sz="900" b="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fld id="{E8DCCDAA-6D69-46E7-B759-71F91EA5148B}" type="slidenum">
              <a:rPr lang="ja-JP" altLang="en-US" sz="1000" baseline="0" smtClean="0">
                <a:latin typeface="SST" pitchFamily="34" charset="0"/>
              </a:rPr>
              <a:pPr/>
              <a:t>‹#›</a:t>
            </a:fld>
            <a:endParaRPr lang="ja-JP" altLang="en-US" sz="1000" baseline="0">
              <a:latin typeface="SST" pitchFamily="34" charset="0"/>
            </a:endParaRPr>
          </a:p>
        </p:txBody>
      </p:sp>
      <p:pic>
        <p:nvPicPr>
          <p:cNvPr id="14" name="図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8000" y="6426000"/>
            <a:ext cx="1295403" cy="432817"/>
          </a:xfrm>
          <a:prstGeom prst="rect">
            <a:avLst/>
          </a:prstGeom>
        </p:spPr>
      </p:pic>
    </p:spTree>
    <p:extLst>
      <p:ext uri="{BB962C8B-B14F-4D97-AF65-F5344CB8AC3E}">
        <p14:creationId xmlns:p14="http://schemas.microsoft.com/office/powerpoint/2010/main" val="28284478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hite/Black MiddlePage">
    <p:bg>
      <p:bgPr>
        <a:solidFill>
          <a:schemeClr val="tx1"/>
        </a:solidFill>
        <a:effectLst/>
      </p:bgPr>
    </p:bg>
    <p:spTree>
      <p:nvGrpSpPr>
        <p:cNvPr id="1" name=""/>
        <p:cNvGrpSpPr/>
        <p:nvPr/>
      </p:nvGrpSpPr>
      <p:grpSpPr>
        <a:xfrm>
          <a:off x="0" y="0"/>
          <a:ext cx="0" cy="0"/>
          <a:chOff x="0" y="0"/>
          <a:chExt cx="0" cy="0"/>
        </a:xfrm>
      </p:grpSpPr>
      <p:sp>
        <p:nvSpPr>
          <p:cNvPr id="6" name="正方形/長方形 5"/>
          <p:cNvSpPr/>
          <p:nvPr userDrawn="1"/>
        </p:nvSpPr>
        <p:spPr>
          <a:xfrm>
            <a:off x="0" y="6427588"/>
            <a:ext cx="12204000" cy="432000"/>
          </a:xfrm>
          <a:prstGeom prst="rect">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sz="900">
              <a:solidFill>
                <a:srgbClr val="FFFFFF"/>
              </a:solidFill>
            </a:endParaRPr>
          </a:p>
        </p:txBody>
      </p:sp>
      <p:sp>
        <p:nvSpPr>
          <p:cNvPr id="38" name="タイトル 1"/>
          <p:cNvSpPr>
            <a:spLocks noGrp="1"/>
          </p:cNvSpPr>
          <p:nvPr>
            <p:ph type="title"/>
          </p:nvPr>
        </p:nvSpPr>
        <p:spPr bwMode="gray">
          <a:xfrm>
            <a:off x="431799" y="360363"/>
            <a:ext cx="11339513" cy="539750"/>
          </a:xfrm>
          <a:prstGeom prst="rect">
            <a:avLst/>
          </a:prstGeom>
        </p:spPr>
        <p:txBody>
          <a:bodyPr lIns="0" tIns="0" rIns="0" bIns="0" anchor="t" anchorCtr="0">
            <a:noAutofit/>
          </a:bodyPr>
          <a:lstStyle>
            <a:lvl1pPr algn="l">
              <a:defRPr sz="2800" b="1" baseline="0">
                <a:solidFill>
                  <a:schemeClr val="bg1"/>
                </a:solidFill>
                <a:latin typeface="+mj-ea"/>
                <a:ea typeface="+mj-ea"/>
              </a:defRPr>
            </a:lvl1pPr>
          </a:lstStyle>
          <a:p>
            <a:r>
              <a:rPr lang="ja-JP" altLang="en-US"/>
              <a:t>マスタ タイトルの書式設定</a:t>
            </a:r>
          </a:p>
        </p:txBody>
      </p:sp>
      <p:sp>
        <p:nvSpPr>
          <p:cNvPr id="39" name="コンテンツ プレースホルダ 6"/>
          <p:cNvSpPr>
            <a:spLocks noGrp="1"/>
          </p:cNvSpPr>
          <p:nvPr>
            <p:ph sz="quarter" idx="13"/>
          </p:nvPr>
        </p:nvSpPr>
        <p:spPr bwMode="gray">
          <a:xfrm>
            <a:off x="720724" y="1081089"/>
            <a:ext cx="10763251" cy="5165724"/>
          </a:xfrm>
          <a:prstGeom prst="rect">
            <a:avLst/>
          </a:prstGeom>
        </p:spPr>
        <p:txBody>
          <a:bodyPr lIns="0" tIns="0" rIns="0" bIns="0"/>
          <a:lstStyle>
            <a:lvl1pPr>
              <a:lnSpc>
                <a:spcPts val="3400"/>
              </a:lnSpc>
              <a:spcBef>
                <a:spcPts val="0"/>
              </a:spcBef>
              <a:buFontTx/>
              <a:buNone/>
              <a:defRPr sz="2400" baseline="0">
                <a:solidFill>
                  <a:schemeClr val="bg1"/>
                </a:solidFill>
                <a:latin typeface="+mj-ea"/>
                <a:ea typeface="+mj-ea"/>
              </a:defRPr>
            </a:lvl1pPr>
            <a:lvl2pPr>
              <a:lnSpc>
                <a:spcPts val="3400"/>
              </a:lnSpc>
              <a:spcBef>
                <a:spcPts val="0"/>
              </a:spcBef>
              <a:buFontTx/>
              <a:buNone/>
              <a:defRPr sz="1600" baseline="0">
                <a:solidFill>
                  <a:schemeClr val="bg1"/>
                </a:solidFill>
                <a:latin typeface="+mj-ea"/>
                <a:ea typeface="+mj-ea"/>
              </a:defRPr>
            </a:lvl2pPr>
            <a:lvl3pPr>
              <a:lnSpc>
                <a:spcPts val="3400"/>
              </a:lnSpc>
              <a:spcBef>
                <a:spcPts val="0"/>
              </a:spcBef>
              <a:buFontTx/>
              <a:buNone/>
              <a:defRPr sz="1400" baseline="0">
                <a:solidFill>
                  <a:schemeClr val="bg1"/>
                </a:solidFill>
                <a:latin typeface="+mj-ea"/>
                <a:ea typeface="+mj-ea"/>
              </a:defRPr>
            </a:lvl3pPr>
            <a:lvl4pPr>
              <a:lnSpc>
                <a:spcPts val="3400"/>
              </a:lnSpc>
              <a:spcBef>
                <a:spcPts val="0"/>
              </a:spcBef>
              <a:buFontTx/>
              <a:buNone/>
              <a:defRPr sz="1100" baseline="0">
                <a:solidFill>
                  <a:schemeClr val="bg1"/>
                </a:solidFill>
                <a:latin typeface="+mj-ea"/>
                <a:ea typeface="+mj-ea"/>
              </a:defRPr>
            </a:lvl4pPr>
            <a:lvl5pPr>
              <a:defRPr sz="1000">
                <a:solidFill>
                  <a:schemeClr val="bg1"/>
                </a:solidFill>
                <a:latin typeface="+mj-ea"/>
                <a:ea typeface="+mj-ea"/>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endParaRPr lang="en-US" altLang="ja-JP"/>
          </a:p>
          <a:p>
            <a:pPr lvl="4"/>
            <a:r>
              <a:rPr lang="ja-JP" altLang="en-US"/>
              <a:t>第 </a:t>
            </a:r>
            <a:r>
              <a:rPr lang="en-US" altLang="ja-JP"/>
              <a:t>5 </a:t>
            </a:r>
            <a:r>
              <a:rPr lang="ja-JP" altLang="en-US"/>
              <a:t>レベル</a:t>
            </a:r>
          </a:p>
        </p:txBody>
      </p:sp>
      <p:cxnSp>
        <p:nvCxnSpPr>
          <p:cNvPr id="29" name="直線コネクタ 28"/>
          <p:cNvCxnSpPr/>
          <p:nvPr userDrawn="1"/>
        </p:nvCxnSpPr>
        <p:spPr>
          <a:xfrm>
            <a:off x="1886030" y="6535576"/>
            <a:ext cx="0" cy="216024"/>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3" name="図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000" y="6519600"/>
            <a:ext cx="1048514" cy="262129"/>
          </a:xfrm>
          <a:prstGeom prst="rect">
            <a:avLst/>
          </a:prstGeom>
        </p:spPr>
      </p:pic>
      <p:sp>
        <p:nvSpPr>
          <p:cNvPr id="14" name="フッター プレースホルダー 3"/>
          <p:cNvSpPr txBox="1">
            <a:spLocks/>
          </p:cNvSpPr>
          <p:nvPr userDrawn="1"/>
        </p:nvSpPr>
        <p:spPr>
          <a:xfrm>
            <a:off x="8028025" y="6535588"/>
            <a:ext cx="2880000" cy="216000"/>
          </a:xfrm>
          <a:prstGeom prst="rect">
            <a:avLst/>
          </a:prstGeom>
        </p:spPr>
        <p:txBody>
          <a:bodyPr wrap="square" lIns="72000" tIns="0" rIns="7200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lvl="0" algn="r" defTabSz="457200"/>
            <a:r>
              <a:rPr lang="en-US" altLang="ja-JP" sz="1000" b="0">
                <a:solidFill>
                  <a:schemeClr val="tx1"/>
                </a:solidFill>
                <a:latin typeface="SST" pitchFamily="34" charset="0"/>
                <a:ea typeface="SST Japanese Pro Regular" pitchFamily="34" charset="-128"/>
                <a:cs typeface="メイリオ"/>
              </a:rPr>
              <a:t>(Supplementary information)</a:t>
            </a:r>
          </a:p>
        </p:txBody>
      </p:sp>
      <p:sp>
        <p:nvSpPr>
          <p:cNvPr id="18" name="フッター プレースホルダー 3"/>
          <p:cNvSpPr txBox="1">
            <a:spLocks/>
          </p:cNvSpPr>
          <p:nvPr userDrawn="1"/>
        </p:nvSpPr>
        <p:spPr>
          <a:xfrm>
            <a:off x="3006006" y="6535588"/>
            <a:ext cx="4860000" cy="216000"/>
          </a:xfrm>
          <a:prstGeom prst="rect">
            <a:avLst/>
          </a:prstGeom>
        </p:spPr>
        <p:txBody>
          <a:bodyPr wrap="square" lIns="0" tIns="0" rIns="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tx1"/>
                </a:solidFill>
                <a:latin typeface="SST" pitchFamily="34" charset="0"/>
                <a:ea typeface="メイリオ" pitchFamily="50" charset="-128"/>
                <a:cs typeface="メイリオ" pitchFamily="50" charset="-128"/>
              </a:rPr>
              <a:t>Department      Copyright</a:t>
            </a:r>
          </a:p>
        </p:txBody>
      </p:sp>
      <p:sp>
        <p:nvSpPr>
          <p:cNvPr id="19" name="日付プレースホルダー 2"/>
          <p:cNvSpPr txBox="1">
            <a:spLocks/>
          </p:cNvSpPr>
          <p:nvPr userDrawn="1"/>
        </p:nvSpPr>
        <p:spPr>
          <a:xfrm>
            <a:off x="2069902" y="6535588"/>
            <a:ext cx="776117" cy="216000"/>
          </a:xfrm>
          <a:prstGeom prst="rect">
            <a:avLst/>
          </a:prstGeom>
        </p:spPr>
        <p:txBody>
          <a:bodyPr lIns="0" tIns="0" rIns="0" bIns="0" anchor="ct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tx1"/>
                </a:solidFill>
                <a:latin typeface="SST" pitchFamily="34" charset="0"/>
              </a:rPr>
              <a:t>yy.mm.dd</a:t>
            </a:r>
          </a:p>
        </p:txBody>
      </p:sp>
      <p:sp>
        <p:nvSpPr>
          <p:cNvPr id="20" name="スライド番号プレースホルダー 4"/>
          <p:cNvSpPr txBox="1">
            <a:spLocks/>
          </p:cNvSpPr>
          <p:nvPr userDrawn="1"/>
        </p:nvSpPr>
        <p:spPr>
          <a:xfrm>
            <a:off x="1421829" y="6545014"/>
            <a:ext cx="288033" cy="197148"/>
          </a:xfrm>
          <a:prstGeom prst="rect">
            <a:avLst/>
          </a:prstGeom>
        </p:spPr>
        <p:txBody>
          <a:bodyPr lIns="0" tIns="0" rIns="0" bIns="0" anchor="ctr"/>
          <a:lstStyle>
            <a:defPPr>
              <a:defRPr lang="ja-JP"/>
            </a:defPPr>
            <a:lvl1pPr marL="0" algn="r" defTabSz="1089325" rtl="0" eaLnBrk="1" latinLnBrk="0" hangingPunct="1">
              <a:defRPr kumimoji="1" sz="900" b="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fld id="{E8DCCDAA-6D69-46E7-B759-71F91EA5148B}" type="slidenum">
              <a:rPr lang="ja-JP" altLang="en-US" sz="1000" baseline="0" smtClean="0">
                <a:solidFill>
                  <a:schemeClr val="tx1"/>
                </a:solidFill>
                <a:latin typeface="SST" pitchFamily="34" charset="0"/>
              </a:rPr>
              <a:pPr/>
              <a:t>‹#›</a:t>
            </a:fld>
            <a:endParaRPr lang="ja-JP" altLang="en-US" sz="1000" baseline="0">
              <a:solidFill>
                <a:schemeClr val="tx1"/>
              </a:solidFill>
              <a:latin typeface="SST" pitchFamily="34" charset="0"/>
            </a:endParaRPr>
          </a:p>
        </p:txBody>
      </p:sp>
      <p:pic>
        <p:nvPicPr>
          <p:cNvPr id="17" name="図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8000" y="6426000"/>
            <a:ext cx="1295403" cy="432817"/>
          </a:xfrm>
          <a:prstGeom prst="rect">
            <a:avLst/>
          </a:prstGeom>
        </p:spPr>
      </p:pic>
    </p:spTree>
    <p:extLst>
      <p:ext uri="{BB962C8B-B14F-4D97-AF65-F5344CB8AC3E}">
        <p14:creationId xmlns:p14="http://schemas.microsoft.com/office/powerpoint/2010/main" val="23732521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 Back Cover">
    <p:spTree>
      <p:nvGrpSpPr>
        <p:cNvPr id="1" name=""/>
        <p:cNvGrpSpPr/>
        <p:nvPr/>
      </p:nvGrpSpPr>
      <p:grpSpPr>
        <a:xfrm>
          <a:off x="0" y="0"/>
          <a:ext cx="0" cy="0"/>
          <a:chOff x="0" y="0"/>
          <a:chExt cx="0" cy="0"/>
        </a:xfrm>
      </p:grpSpPr>
      <p:sp>
        <p:nvSpPr>
          <p:cNvPr id="4" name="テキスト ボックス 3"/>
          <p:cNvSpPr txBox="1"/>
          <p:nvPr userDrawn="1"/>
        </p:nvSpPr>
        <p:spPr bwMode="gray">
          <a:xfrm>
            <a:off x="720725" y="5940000"/>
            <a:ext cx="10763249" cy="603443"/>
          </a:xfrm>
          <a:prstGeom prst="rect">
            <a:avLst/>
          </a:prstGeom>
          <a:noFill/>
        </p:spPr>
        <p:txBody>
          <a:bodyPr wrap="none" lIns="0" tIns="0" rIns="0" bIns="0" rtlCol="0">
            <a:noAutofit/>
          </a:bodyPr>
          <a:lstStyle/>
          <a:p>
            <a:pPr algn="ctr">
              <a:lnSpc>
                <a:spcPct val="100000"/>
              </a:lnSpc>
              <a:spcBef>
                <a:spcPts val="0"/>
              </a:spcBef>
              <a:spcAft>
                <a:spcPts val="400"/>
              </a:spcAft>
            </a:pPr>
            <a:r>
              <a:rPr kumimoji="1" lang="en-US" altLang="ja-JP" sz="900" kern="1200">
                <a:solidFill>
                  <a:srgbClr val="717171"/>
                </a:solidFill>
                <a:latin typeface="SST" pitchFamily="34" charset="0"/>
                <a:ea typeface="+mn-ea"/>
                <a:cs typeface="メイリオ"/>
              </a:rPr>
              <a:t>SONY is a registered trademark of Sony</a:t>
            </a:r>
            <a:r>
              <a:rPr kumimoji="1" lang="ja-JP" altLang="en-US" sz="900" kern="1200">
                <a:solidFill>
                  <a:srgbClr val="717171"/>
                </a:solidFill>
                <a:latin typeface="SST" pitchFamily="34" charset="0"/>
                <a:ea typeface="+mn-ea"/>
                <a:cs typeface="メイリオ"/>
              </a:rPr>
              <a:t> </a:t>
            </a:r>
            <a:r>
              <a:rPr kumimoji="1" lang="en-US" altLang="ja-JP" sz="900" kern="1200">
                <a:solidFill>
                  <a:srgbClr val="717171"/>
                </a:solidFill>
                <a:latin typeface="SST" pitchFamily="34" charset="0"/>
                <a:ea typeface="+mn-ea"/>
                <a:cs typeface="メイリオ"/>
              </a:rPr>
              <a:t>Group Corporation.</a:t>
            </a:r>
          </a:p>
          <a:p>
            <a:pPr algn="ctr">
              <a:lnSpc>
                <a:spcPct val="100000"/>
              </a:lnSpc>
              <a:spcBef>
                <a:spcPts val="0"/>
              </a:spcBef>
              <a:spcAft>
                <a:spcPts val="400"/>
              </a:spcAft>
            </a:pPr>
            <a:r>
              <a:rPr kumimoji="1" lang="en-US" altLang="ja-JP" sz="900">
                <a:solidFill>
                  <a:srgbClr val="717171"/>
                </a:solidFill>
                <a:latin typeface="SST" pitchFamily="34" charset="0"/>
                <a:ea typeface="+mj-ea"/>
                <a:cs typeface="メイリオ"/>
              </a:rPr>
              <a:t>Names of Sony products and services are the registered trademarks and/or trademarks of Sony Group Corporation or its Group companies.</a:t>
            </a:r>
          </a:p>
          <a:p>
            <a:pPr algn="ctr">
              <a:lnSpc>
                <a:spcPct val="100000"/>
              </a:lnSpc>
              <a:spcBef>
                <a:spcPts val="0"/>
              </a:spcBef>
              <a:spcAft>
                <a:spcPts val="400"/>
              </a:spcAft>
            </a:pPr>
            <a:r>
              <a:rPr kumimoji="1" lang="en-US" altLang="ja-JP" sz="900">
                <a:solidFill>
                  <a:srgbClr val="717171"/>
                </a:solidFill>
                <a:latin typeface="SST" pitchFamily="34" charset="0"/>
                <a:ea typeface="+mj-ea"/>
                <a:cs typeface="メイリオ"/>
              </a:rPr>
              <a:t>Other company names and product names are registered trademarks and/or trademarks of the respective companies.</a:t>
            </a:r>
          </a:p>
        </p:txBody>
      </p:sp>
      <p:pic>
        <p:nvPicPr>
          <p:cNvPr id="6" name="図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02350" y="2979000"/>
            <a:ext cx="3600000" cy="900000"/>
          </a:xfrm>
          <a:prstGeom prst="rect">
            <a:avLst/>
          </a:prstGeom>
        </p:spPr>
      </p:pic>
    </p:spTree>
    <p:extLst>
      <p:ext uri="{BB962C8B-B14F-4D97-AF65-F5344CB8AC3E}">
        <p14:creationId xmlns:p14="http://schemas.microsoft.com/office/powerpoint/2010/main" val="16715696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ight Gray/Black MiddlePage">
    <p:bg>
      <p:bgPr>
        <a:solidFill>
          <a:schemeClr val="tx1"/>
        </a:solidFill>
        <a:effectLst/>
      </p:bgPr>
    </p:bg>
    <p:spTree>
      <p:nvGrpSpPr>
        <p:cNvPr id="1" name=""/>
        <p:cNvGrpSpPr/>
        <p:nvPr/>
      </p:nvGrpSpPr>
      <p:grpSpPr>
        <a:xfrm>
          <a:off x="0" y="0"/>
          <a:ext cx="0" cy="0"/>
          <a:chOff x="0" y="0"/>
          <a:chExt cx="0" cy="0"/>
        </a:xfrm>
      </p:grpSpPr>
      <p:sp>
        <p:nvSpPr>
          <p:cNvPr id="19" name="正方形/長方形 18"/>
          <p:cNvSpPr/>
          <p:nvPr userDrawn="1"/>
        </p:nvSpPr>
        <p:spPr>
          <a:xfrm>
            <a:off x="0" y="6427588"/>
            <a:ext cx="12204000" cy="432000"/>
          </a:xfrm>
          <a:prstGeom prst="rect">
            <a:avLst/>
          </a:prstGeom>
          <a:solidFill>
            <a:srgbClr val="C8C8C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sz="900">
              <a:solidFill>
                <a:srgbClr val="FFFFFF"/>
              </a:solidFill>
            </a:endParaRPr>
          </a:p>
        </p:txBody>
      </p:sp>
      <p:cxnSp>
        <p:nvCxnSpPr>
          <p:cNvPr id="23" name="直線コネクタ 22"/>
          <p:cNvCxnSpPr/>
          <p:nvPr userDrawn="1"/>
        </p:nvCxnSpPr>
        <p:spPr>
          <a:xfrm>
            <a:off x="1886030" y="6535576"/>
            <a:ext cx="0" cy="216024"/>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6" name="タイトル 1"/>
          <p:cNvSpPr>
            <a:spLocks noGrp="1"/>
          </p:cNvSpPr>
          <p:nvPr>
            <p:ph type="title"/>
          </p:nvPr>
        </p:nvSpPr>
        <p:spPr bwMode="gray">
          <a:xfrm>
            <a:off x="431799" y="360363"/>
            <a:ext cx="11339513" cy="539750"/>
          </a:xfrm>
          <a:prstGeom prst="rect">
            <a:avLst/>
          </a:prstGeom>
        </p:spPr>
        <p:txBody>
          <a:bodyPr lIns="0" tIns="0" rIns="0" bIns="0" anchor="t" anchorCtr="0">
            <a:noAutofit/>
          </a:bodyPr>
          <a:lstStyle>
            <a:lvl1pPr algn="l">
              <a:defRPr sz="2800" b="1" baseline="0">
                <a:solidFill>
                  <a:schemeClr val="bg1"/>
                </a:solidFill>
                <a:latin typeface="+mj-ea"/>
                <a:ea typeface="+mj-ea"/>
              </a:defRPr>
            </a:lvl1pPr>
          </a:lstStyle>
          <a:p>
            <a:r>
              <a:rPr lang="ja-JP" altLang="en-US"/>
              <a:t>マスタ タイトルの書式設定</a:t>
            </a:r>
          </a:p>
        </p:txBody>
      </p:sp>
      <p:sp>
        <p:nvSpPr>
          <p:cNvPr id="37" name="コンテンツ プレースホルダ 6"/>
          <p:cNvSpPr>
            <a:spLocks noGrp="1"/>
          </p:cNvSpPr>
          <p:nvPr>
            <p:ph sz="quarter" idx="13"/>
          </p:nvPr>
        </p:nvSpPr>
        <p:spPr bwMode="gray">
          <a:xfrm>
            <a:off x="720724" y="1081089"/>
            <a:ext cx="10763251" cy="5165724"/>
          </a:xfrm>
          <a:prstGeom prst="rect">
            <a:avLst/>
          </a:prstGeom>
        </p:spPr>
        <p:txBody>
          <a:bodyPr lIns="0" tIns="0" rIns="0" bIns="0"/>
          <a:lstStyle>
            <a:lvl1pPr>
              <a:lnSpc>
                <a:spcPts val="3400"/>
              </a:lnSpc>
              <a:spcBef>
                <a:spcPts val="0"/>
              </a:spcBef>
              <a:buFontTx/>
              <a:buNone/>
              <a:defRPr sz="2400" baseline="0">
                <a:solidFill>
                  <a:schemeClr val="bg1"/>
                </a:solidFill>
                <a:latin typeface="+mj-ea"/>
                <a:ea typeface="+mj-ea"/>
              </a:defRPr>
            </a:lvl1pPr>
            <a:lvl2pPr>
              <a:lnSpc>
                <a:spcPts val="3400"/>
              </a:lnSpc>
              <a:spcBef>
                <a:spcPts val="0"/>
              </a:spcBef>
              <a:buFontTx/>
              <a:buNone/>
              <a:defRPr sz="1600" baseline="0">
                <a:solidFill>
                  <a:schemeClr val="bg1"/>
                </a:solidFill>
                <a:latin typeface="+mj-ea"/>
                <a:ea typeface="+mj-ea"/>
              </a:defRPr>
            </a:lvl2pPr>
            <a:lvl3pPr>
              <a:lnSpc>
                <a:spcPts val="3400"/>
              </a:lnSpc>
              <a:spcBef>
                <a:spcPts val="0"/>
              </a:spcBef>
              <a:buFontTx/>
              <a:buNone/>
              <a:defRPr sz="1400" baseline="0">
                <a:solidFill>
                  <a:schemeClr val="bg1"/>
                </a:solidFill>
                <a:latin typeface="+mj-ea"/>
                <a:ea typeface="+mj-ea"/>
              </a:defRPr>
            </a:lvl3pPr>
            <a:lvl4pPr>
              <a:lnSpc>
                <a:spcPts val="3400"/>
              </a:lnSpc>
              <a:spcBef>
                <a:spcPts val="0"/>
              </a:spcBef>
              <a:buFontTx/>
              <a:buNone/>
              <a:defRPr sz="1100" baseline="0">
                <a:solidFill>
                  <a:schemeClr val="bg1"/>
                </a:solidFill>
                <a:latin typeface="+mj-ea"/>
                <a:ea typeface="+mj-ea"/>
              </a:defRPr>
            </a:lvl4pPr>
            <a:lvl5pPr>
              <a:defRPr sz="1000">
                <a:solidFill>
                  <a:schemeClr val="bg1"/>
                </a:solidFill>
                <a:latin typeface="+mj-ea"/>
                <a:ea typeface="+mj-ea"/>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endParaRPr lang="en-US" altLang="ja-JP"/>
          </a:p>
          <a:p>
            <a:pPr lvl="4"/>
            <a:r>
              <a:rPr lang="ja-JP" altLang="en-US"/>
              <a:t>第 </a:t>
            </a:r>
            <a:r>
              <a:rPr lang="en-US" altLang="ja-JP"/>
              <a:t>5 </a:t>
            </a:r>
            <a:r>
              <a:rPr lang="ja-JP" altLang="en-US"/>
              <a:t>レベル</a:t>
            </a:r>
          </a:p>
        </p:txBody>
      </p:sp>
      <p:pic>
        <p:nvPicPr>
          <p:cNvPr id="13" name="図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000" y="6519600"/>
            <a:ext cx="1048514" cy="262129"/>
          </a:xfrm>
          <a:prstGeom prst="rect">
            <a:avLst/>
          </a:prstGeom>
        </p:spPr>
      </p:pic>
      <p:sp>
        <p:nvSpPr>
          <p:cNvPr id="14" name="フッター プレースホルダー 3"/>
          <p:cNvSpPr txBox="1">
            <a:spLocks/>
          </p:cNvSpPr>
          <p:nvPr userDrawn="1"/>
        </p:nvSpPr>
        <p:spPr>
          <a:xfrm>
            <a:off x="8028025" y="6535588"/>
            <a:ext cx="2880000" cy="216000"/>
          </a:xfrm>
          <a:prstGeom prst="rect">
            <a:avLst/>
          </a:prstGeom>
        </p:spPr>
        <p:txBody>
          <a:bodyPr wrap="square" lIns="72000" tIns="0" rIns="7200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lvl="0" algn="r" defTabSz="457200"/>
            <a:r>
              <a:rPr lang="en-US" altLang="ja-JP" sz="1000" b="0">
                <a:solidFill>
                  <a:schemeClr val="tx1"/>
                </a:solidFill>
                <a:latin typeface="SST" pitchFamily="34" charset="0"/>
                <a:ea typeface="SST Japanese Pro Regular" pitchFamily="34" charset="-128"/>
                <a:cs typeface="メイリオ"/>
              </a:rPr>
              <a:t>(Supplementary information)</a:t>
            </a:r>
          </a:p>
        </p:txBody>
      </p:sp>
      <p:sp>
        <p:nvSpPr>
          <p:cNvPr id="18" name="フッター プレースホルダー 3"/>
          <p:cNvSpPr txBox="1">
            <a:spLocks/>
          </p:cNvSpPr>
          <p:nvPr userDrawn="1"/>
        </p:nvSpPr>
        <p:spPr>
          <a:xfrm>
            <a:off x="3006006" y="6535588"/>
            <a:ext cx="4860000" cy="216000"/>
          </a:xfrm>
          <a:prstGeom prst="rect">
            <a:avLst/>
          </a:prstGeom>
        </p:spPr>
        <p:txBody>
          <a:bodyPr wrap="square" lIns="0" tIns="0" rIns="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tx1"/>
                </a:solidFill>
                <a:latin typeface="SST" pitchFamily="34" charset="0"/>
                <a:ea typeface="メイリオ" pitchFamily="50" charset="-128"/>
                <a:cs typeface="メイリオ" pitchFamily="50" charset="-128"/>
              </a:rPr>
              <a:t>Department      Copyright</a:t>
            </a:r>
          </a:p>
        </p:txBody>
      </p:sp>
      <p:sp>
        <p:nvSpPr>
          <p:cNvPr id="20" name="日付プレースホルダー 2"/>
          <p:cNvSpPr txBox="1">
            <a:spLocks/>
          </p:cNvSpPr>
          <p:nvPr userDrawn="1"/>
        </p:nvSpPr>
        <p:spPr>
          <a:xfrm>
            <a:off x="2069902" y="6535588"/>
            <a:ext cx="776117" cy="216000"/>
          </a:xfrm>
          <a:prstGeom prst="rect">
            <a:avLst/>
          </a:prstGeom>
        </p:spPr>
        <p:txBody>
          <a:bodyPr lIns="0" tIns="0" rIns="0" bIns="0" anchor="ct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tx1"/>
                </a:solidFill>
                <a:latin typeface="SST" pitchFamily="34" charset="0"/>
              </a:rPr>
              <a:t>yy.mm.dd</a:t>
            </a:r>
          </a:p>
        </p:txBody>
      </p:sp>
      <p:sp>
        <p:nvSpPr>
          <p:cNvPr id="21" name="スライド番号プレースホルダー 4"/>
          <p:cNvSpPr txBox="1">
            <a:spLocks/>
          </p:cNvSpPr>
          <p:nvPr userDrawn="1"/>
        </p:nvSpPr>
        <p:spPr>
          <a:xfrm>
            <a:off x="1421829" y="6545014"/>
            <a:ext cx="288033" cy="197148"/>
          </a:xfrm>
          <a:prstGeom prst="rect">
            <a:avLst/>
          </a:prstGeom>
        </p:spPr>
        <p:txBody>
          <a:bodyPr lIns="0" tIns="0" rIns="0" bIns="0" anchor="ctr"/>
          <a:lstStyle>
            <a:defPPr>
              <a:defRPr lang="ja-JP"/>
            </a:defPPr>
            <a:lvl1pPr marL="0" algn="r" defTabSz="1089325" rtl="0" eaLnBrk="1" latinLnBrk="0" hangingPunct="1">
              <a:defRPr kumimoji="1" sz="900" b="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fld id="{E8DCCDAA-6D69-46E7-B759-71F91EA5148B}" type="slidenum">
              <a:rPr lang="ja-JP" altLang="en-US" sz="1000" baseline="0" smtClean="0">
                <a:solidFill>
                  <a:schemeClr val="tx1"/>
                </a:solidFill>
                <a:latin typeface="SST" pitchFamily="34" charset="0"/>
              </a:rPr>
              <a:pPr/>
              <a:t>‹#›</a:t>
            </a:fld>
            <a:endParaRPr lang="ja-JP" altLang="en-US" sz="1000" baseline="0">
              <a:solidFill>
                <a:schemeClr val="tx1"/>
              </a:solidFill>
              <a:latin typeface="SST" pitchFamily="34" charset="0"/>
            </a:endParaRPr>
          </a:p>
        </p:txBody>
      </p:sp>
      <p:pic>
        <p:nvPicPr>
          <p:cNvPr id="17" name="図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8000" y="6426000"/>
            <a:ext cx="1295403" cy="432817"/>
          </a:xfrm>
          <a:prstGeom prst="rect">
            <a:avLst/>
          </a:prstGeom>
        </p:spPr>
      </p:pic>
    </p:spTree>
    <p:extLst>
      <p:ext uri="{BB962C8B-B14F-4D97-AF65-F5344CB8AC3E}">
        <p14:creationId xmlns:p14="http://schemas.microsoft.com/office/powerpoint/2010/main" val="5348567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ight Gray Back Cover">
    <p:spTree>
      <p:nvGrpSpPr>
        <p:cNvPr id="1" name=""/>
        <p:cNvGrpSpPr/>
        <p:nvPr/>
      </p:nvGrpSpPr>
      <p:grpSpPr>
        <a:xfrm>
          <a:off x="0" y="0"/>
          <a:ext cx="0" cy="0"/>
          <a:chOff x="0" y="0"/>
          <a:chExt cx="0" cy="0"/>
        </a:xfrm>
      </p:grpSpPr>
      <p:sp>
        <p:nvSpPr>
          <p:cNvPr id="4" name="テキスト ボックス 3"/>
          <p:cNvSpPr txBox="1"/>
          <p:nvPr userDrawn="1"/>
        </p:nvSpPr>
        <p:spPr bwMode="gray">
          <a:xfrm>
            <a:off x="720725" y="5940000"/>
            <a:ext cx="10763249" cy="603443"/>
          </a:xfrm>
          <a:prstGeom prst="rect">
            <a:avLst/>
          </a:prstGeom>
          <a:noFill/>
        </p:spPr>
        <p:txBody>
          <a:bodyPr wrap="none" lIns="0" tIns="0" rIns="0" bIns="0" rtlCol="0">
            <a:noAutofit/>
          </a:bodyPr>
          <a:lstStyle/>
          <a:p>
            <a:pPr algn="ctr">
              <a:lnSpc>
                <a:spcPct val="100000"/>
              </a:lnSpc>
              <a:spcBef>
                <a:spcPts val="0"/>
              </a:spcBef>
              <a:spcAft>
                <a:spcPts val="400"/>
              </a:spcAft>
            </a:pPr>
            <a:r>
              <a:rPr kumimoji="1" lang="en-US" altLang="ja-JP" sz="900" kern="1200">
                <a:solidFill>
                  <a:srgbClr val="717171"/>
                </a:solidFill>
                <a:latin typeface="SST" pitchFamily="34" charset="0"/>
                <a:ea typeface="+mn-ea"/>
                <a:cs typeface="メイリオ"/>
              </a:rPr>
              <a:t>SONY is a registered trademark of Sony Group Corporation.</a:t>
            </a:r>
          </a:p>
          <a:p>
            <a:pPr algn="ctr">
              <a:lnSpc>
                <a:spcPct val="100000"/>
              </a:lnSpc>
              <a:spcBef>
                <a:spcPts val="0"/>
              </a:spcBef>
              <a:spcAft>
                <a:spcPts val="400"/>
              </a:spcAft>
            </a:pPr>
            <a:r>
              <a:rPr kumimoji="1" lang="en-US" altLang="ja-JP" sz="900" kern="1200">
                <a:solidFill>
                  <a:srgbClr val="717171"/>
                </a:solidFill>
                <a:latin typeface="SST" pitchFamily="34" charset="0"/>
                <a:ea typeface="+mn-ea"/>
                <a:cs typeface="メイリオ"/>
              </a:rPr>
              <a:t>Names of Sony products and services are the registered trademarks and/or trademarks of Sony Group Corporation or its Group companies.</a:t>
            </a:r>
          </a:p>
          <a:p>
            <a:pPr algn="ctr">
              <a:lnSpc>
                <a:spcPct val="100000"/>
              </a:lnSpc>
              <a:spcBef>
                <a:spcPts val="0"/>
              </a:spcBef>
              <a:spcAft>
                <a:spcPts val="400"/>
              </a:spcAft>
            </a:pPr>
            <a:r>
              <a:rPr kumimoji="1" lang="en-US" altLang="ja-JP" sz="900" kern="1200">
                <a:solidFill>
                  <a:srgbClr val="717171"/>
                </a:solidFill>
                <a:latin typeface="SST" pitchFamily="34" charset="0"/>
                <a:ea typeface="+mn-ea"/>
                <a:cs typeface="メイリオ"/>
              </a:rPr>
              <a:t>Other company names and product names are registered trademarks and/or trademarks of the respective companies.</a:t>
            </a:r>
          </a:p>
        </p:txBody>
      </p:sp>
      <p:pic>
        <p:nvPicPr>
          <p:cNvPr id="6" name="図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02350" y="2979000"/>
            <a:ext cx="3600000" cy="900000"/>
          </a:xfrm>
          <a:prstGeom prst="rect">
            <a:avLst/>
          </a:prstGeom>
        </p:spPr>
      </p:pic>
    </p:spTree>
    <p:extLst>
      <p:ext uri="{BB962C8B-B14F-4D97-AF65-F5344CB8AC3E}">
        <p14:creationId xmlns:p14="http://schemas.microsoft.com/office/powerpoint/2010/main" val="2812649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ark Gray Titlepage">
    <p:bg>
      <p:bgPr>
        <a:solidFill>
          <a:srgbClr val="646464"/>
        </a:solidFill>
        <a:effectLst/>
      </p:bgPr>
    </p:bg>
    <p:spTree>
      <p:nvGrpSpPr>
        <p:cNvPr id="1" name=""/>
        <p:cNvGrpSpPr/>
        <p:nvPr/>
      </p:nvGrpSpPr>
      <p:grpSpPr>
        <a:xfrm>
          <a:off x="0" y="0"/>
          <a:ext cx="0" cy="0"/>
          <a:chOff x="0" y="0"/>
          <a:chExt cx="0" cy="0"/>
        </a:xfrm>
      </p:grpSpPr>
      <p:sp>
        <p:nvSpPr>
          <p:cNvPr id="24" name="テキスト プレースホルダー 2"/>
          <p:cNvSpPr>
            <a:spLocks noGrp="1"/>
          </p:cNvSpPr>
          <p:nvPr>
            <p:ph type="body" sz="quarter" idx="14" hasCustomPrompt="1"/>
          </p:nvPr>
        </p:nvSpPr>
        <p:spPr>
          <a:xfrm>
            <a:off x="722314" y="1989634"/>
            <a:ext cx="10761662" cy="576263"/>
          </a:xfrm>
          <a:prstGeom prst="rect">
            <a:avLst/>
          </a:prstGeom>
        </p:spPr>
        <p:txBody>
          <a:bodyPr lIns="0" tIns="0" rIns="0" bIns="0" anchor="ctr"/>
          <a:lstStyle>
            <a:lvl1pPr marL="0" indent="0" algn="ctr">
              <a:buNone/>
              <a:defRPr sz="3200" b="1">
                <a:solidFill>
                  <a:schemeClr val="bg1"/>
                </a:solidFill>
              </a:defRPr>
            </a:lvl1pPr>
          </a:lstStyle>
          <a:p>
            <a:pPr lvl="0"/>
            <a:r>
              <a:rPr kumimoji="1" lang="ja-JP" altLang="en-US"/>
              <a:t>マスター タイトルの書式設定</a:t>
            </a:r>
          </a:p>
        </p:txBody>
      </p:sp>
      <p:pic>
        <p:nvPicPr>
          <p:cNvPr id="14" name="図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5600" y="302400"/>
            <a:ext cx="1438171" cy="361621"/>
          </a:xfrm>
          <a:prstGeom prst="rect">
            <a:avLst/>
          </a:prstGeom>
        </p:spPr>
      </p:pic>
      <p:sp>
        <p:nvSpPr>
          <p:cNvPr id="20" name="テキスト プレースホルダー 2"/>
          <p:cNvSpPr>
            <a:spLocks noGrp="1"/>
          </p:cNvSpPr>
          <p:nvPr>
            <p:ph type="body" sz="quarter" idx="12" hasCustomPrompt="1"/>
          </p:nvPr>
        </p:nvSpPr>
        <p:spPr>
          <a:xfrm>
            <a:off x="720725" y="5734800"/>
            <a:ext cx="10763250" cy="215444"/>
          </a:xfrm>
          <a:prstGeom prst="rect">
            <a:avLst/>
          </a:prstGeom>
        </p:spPr>
        <p:txBody>
          <a:bodyPr lIns="0" tIns="0" rIns="0" bIns="0" anchor="t">
            <a:spAutoFit/>
          </a:bodyPr>
          <a:lstStyle>
            <a:lvl1pPr marL="0" indent="0" algn="ctr">
              <a:buNone/>
              <a:defRPr sz="1400">
                <a:solidFill>
                  <a:schemeClr val="bg1"/>
                </a:solidFill>
              </a:defRPr>
            </a:lvl1pPr>
          </a:lstStyle>
          <a:p>
            <a:pPr lvl="0"/>
            <a:r>
              <a:rPr kumimoji="1" lang="ja-JP" altLang="en-US"/>
              <a:t>部署名</a:t>
            </a:r>
          </a:p>
        </p:txBody>
      </p:sp>
      <p:sp>
        <p:nvSpPr>
          <p:cNvPr id="21" name="テキスト プレースホルダー 2"/>
          <p:cNvSpPr>
            <a:spLocks noGrp="1"/>
          </p:cNvSpPr>
          <p:nvPr>
            <p:ph type="body" sz="quarter" idx="13" hasCustomPrompt="1"/>
          </p:nvPr>
        </p:nvSpPr>
        <p:spPr>
          <a:xfrm>
            <a:off x="720725" y="6083400"/>
            <a:ext cx="10763250" cy="153888"/>
          </a:xfrm>
          <a:prstGeom prst="rect">
            <a:avLst/>
          </a:prstGeom>
        </p:spPr>
        <p:txBody>
          <a:bodyPr lIns="0" tIns="0" rIns="0" bIns="0" anchor="b">
            <a:spAutoFit/>
          </a:bodyPr>
          <a:lstStyle>
            <a:lvl1pPr marL="0" indent="0" algn="ctr">
              <a:buNone/>
              <a:defRPr sz="1000">
                <a:solidFill>
                  <a:schemeClr val="bg1"/>
                </a:solidFill>
              </a:defRPr>
            </a:lvl1pPr>
          </a:lstStyle>
          <a:p>
            <a:pPr lvl="0"/>
            <a:r>
              <a:rPr kumimoji="1" lang="ja-JP" altLang="en-US"/>
              <a:t>ライツ表記</a:t>
            </a:r>
          </a:p>
        </p:txBody>
      </p:sp>
      <p:sp>
        <p:nvSpPr>
          <p:cNvPr id="26" name="テキスト プレースホルダー 4"/>
          <p:cNvSpPr>
            <a:spLocks noGrp="1"/>
          </p:cNvSpPr>
          <p:nvPr>
            <p:ph type="body" sz="quarter" idx="15" hasCustomPrompt="1"/>
          </p:nvPr>
        </p:nvSpPr>
        <p:spPr>
          <a:xfrm>
            <a:off x="722314" y="2915965"/>
            <a:ext cx="10761662" cy="307777"/>
          </a:xfrm>
          <a:prstGeom prst="rect">
            <a:avLst/>
          </a:prstGeom>
        </p:spPr>
        <p:txBody>
          <a:bodyPr lIns="0" tIns="0" rIns="0" bIns="0" anchor="t">
            <a:spAutoFit/>
          </a:bodyPr>
          <a:lstStyle>
            <a:lvl1pPr marL="0" indent="0" algn="ctr">
              <a:buNone/>
              <a:defRPr sz="2000">
                <a:solidFill>
                  <a:schemeClr val="bg1"/>
                </a:solidFill>
              </a:defRPr>
            </a:lvl1pPr>
            <a:lvl2pPr marL="544662" indent="0" algn="l">
              <a:buNone/>
              <a:defRPr/>
            </a:lvl2pPr>
          </a:lstStyle>
          <a:p>
            <a:pPr lvl="0"/>
            <a:r>
              <a:rPr kumimoji="1" lang="ja-JP" altLang="en-US"/>
              <a:t>サブタイトルの書式設定</a:t>
            </a:r>
          </a:p>
        </p:txBody>
      </p:sp>
      <p:sp>
        <p:nvSpPr>
          <p:cNvPr id="9" name="フッター プレースホルダー 3"/>
          <p:cNvSpPr txBox="1">
            <a:spLocks/>
          </p:cNvSpPr>
          <p:nvPr userDrawn="1"/>
        </p:nvSpPr>
        <p:spPr>
          <a:xfrm>
            <a:off x="8028025" y="6535588"/>
            <a:ext cx="2880000" cy="216000"/>
          </a:xfrm>
          <a:prstGeom prst="rect">
            <a:avLst/>
          </a:prstGeom>
        </p:spPr>
        <p:txBody>
          <a:bodyPr wrap="square" lIns="72000" tIns="0" rIns="7200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lvl="0" algn="r" defTabSz="457200"/>
            <a:r>
              <a:rPr lang="en-US" altLang="ja-JP" sz="1000" b="0">
                <a:solidFill>
                  <a:schemeClr val="bg1"/>
                </a:solidFill>
                <a:latin typeface="SST" pitchFamily="34" charset="0"/>
                <a:ea typeface="SST Japanese Pro Regular" pitchFamily="34" charset="-128"/>
                <a:cs typeface="メイリオ"/>
              </a:rPr>
              <a:t>(Supplementary</a:t>
            </a:r>
            <a:r>
              <a:rPr lang="en-US" altLang="ja-JP" sz="1000" b="0" baseline="0">
                <a:solidFill>
                  <a:schemeClr val="bg1"/>
                </a:solidFill>
                <a:latin typeface="SST" pitchFamily="34" charset="0"/>
                <a:ea typeface="SST Japanese Pro Regular" pitchFamily="34" charset="-128"/>
                <a:cs typeface="メイリオ"/>
              </a:rPr>
              <a:t> information</a:t>
            </a:r>
            <a:r>
              <a:rPr lang="en-US" altLang="ja-JP" sz="1000" b="0">
                <a:solidFill>
                  <a:schemeClr val="bg1"/>
                </a:solidFill>
                <a:latin typeface="SST" pitchFamily="34" charset="0"/>
                <a:ea typeface="SST Japanese Pro Regular" pitchFamily="34" charset="-128"/>
                <a:cs typeface="メイリオ"/>
              </a:rPr>
              <a:t>)</a:t>
            </a:r>
          </a:p>
        </p:txBody>
      </p:sp>
      <p:pic>
        <p:nvPicPr>
          <p:cNvPr id="11" name="図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8000" y="6426000"/>
            <a:ext cx="1295403" cy="432817"/>
          </a:xfrm>
          <a:prstGeom prst="rect">
            <a:avLst/>
          </a:prstGeom>
        </p:spPr>
      </p:pic>
    </p:spTree>
    <p:extLst>
      <p:ext uri="{BB962C8B-B14F-4D97-AF65-F5344CB8AC3E}">
        <p14:creationId xmlns:p14="http://schemas.microsoft.com/office/powerpoint/2010/main" val="3237412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ark Gray/White MiddlePage">
    <p:bg>
      <p:bgPr>
        <a:solidFill>
          <a:schemeClr val="bg1"/>
        </a:solidFill>
        <a:effectLst/>
      </p:bgPr>
    </p:bg>
    <p:spTree>
      <p:nvGrpSpPr>
        <p:cNvPr id="1" name=""/>
        <p:cNvGrpSpPr/>
        <p:nvPr/>
      </p:nvGrpSpPr>
      <p:grpSpPr>
        <a:xfrm>
          <a:off x="0" y="0"/>
          <a:ext cx="0" cy="0"/>
          <a:chOff x="0" y="0"/>
          <a:chExt cx="0" cy="0"/>
        </a:xfrm>
      </p:grpSpPr>
      <p:sp>
        <p:nvSpPr>
          <p:cNvPr id="16" name="正方形/長方形 15"/>
          <p:cNvSpPr/>
          <p:nvPr userDrawn="1"/>
        </p:nvSpPr>
        <p:spPr>
          <a:xfrm>
            <a:off x="0" y="6427588"/>
            <a:ext cx="12204000" cy="432000"/>
          </a:xfrm>
          <a:prstGeom prst="rect">
            <a:avLst/>
          </a:prstGeom>
          <a:solidFill>
            <a:srgbClr val="666666"/>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sz="900">
              <a:solidFill>
                <a:srgbClr val="FFFFFF"/>
              </a:solidFill>
            </a:endParaRPr>
          </a:p>
        </p:txBody>
      </p:sp>
      <p:cxnSp>
        <p:nvCxnSpPr>
          <p:cNvPr id="18" name="直線コネクタ 17"/>
          <p:cNvCxnSpPr/>
          <p:nvPr userDrawn="1"/>
        </p:nvCxnSpPr>
        <p:spPr>
          <a:xfrm>
            <a:off x="1886030" y="6535576"/>
            <a:ext cx="0" cy="216024"/>
          </a:xfrm>
          <a:prstGeom prst="line">
            <a:avLst/>
          </a:prstGeom>
          <a:ln w="3175"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3" name="タイトル 1"/>
          <p:cNvSpPr>
            <a:spLocks noGrp="1"/>
          </p:cNvSpPr>
          <p:nvPr>
            <p:ph type="title"/>
          </p:nvPr>
        </p:nvSpPr>
        <p:spPr bwMode="gray">
          <a:xfrm>
            <a:off x="431799" y="360363"/>
            <a:ext cx="11339513" cy="539750"/>
          </a:xfrm>
          <a:prstGeom prst="rect">
            <a:avLst/>
          </a:prstGeom>
        </p:spPr>
        <p:txBody>
          <a:bodyPr lIns="0" tIns="0" rIns="0" bIns="0" anchor="t" anchorCtr="0">
            <a:noAutofit/>
          </a:bodyPr>
          <a:lstStyle>
            <a:lvl1pPr algn="l">
              <a:defRPr sz="2800" b="1" baseline="0">
                <a:solidFill>
                  <a:schemeClr val="tx1"/>
                </a:solidFill>
                <a:latin typeface="+mj-ea"/>
                <a:ea typeface="+mj-ea"/>
              </a:defRPr>
            </a:lvl1pPr>
          </a:lstStyle>
          <a:p>
            <a:r>
              <a:rPr lang="ja-JP" altLang="en-US"/>
              <a:t>マスタ タイトルの書式設定</a:t>
            </a:r>
          </a:p>
        </p:txBody>
      </p:sp>
      <p:sp>
        <p:nvSpPr>
          <p:cNvPr id="34" name="コンテンツ プレースホルダ 6"/>
          <p:cNvSpPr>
            <a:spLocks noGrp="1"/>
          </p:cNvSpPr>
          <p:nvPr>
            <p:ph sz="quarter" idx="13"/>
          </p:nvPr>
        </p:nvSpPr>
        <p:spPr bwMode="gray">
          <a:xfrm>
            <a:off x="720724" y="1081089"/>
            <a:ext cx="10763251" cy="5165724"/>
          </a:xfrm>
          <a:prstGeom prst="rect">
            <a:avLst/>
          </a:prstGeom>
        </p:spPr>
        <p:txBody>
          <a:bodyPr lIns="0" tIns="0" rIns="0" bIns="0"/>
          <a:lstStyle>
            <a:lvl1pPr>
              <a:lnSpc>
                <a:spcPts val="3400"/>
              </a:lnSpc>
              <a:spcBef>
                <a:spcPts val="0"/>
              </a:spcBef>
              <a:buFontTx/>
              <a:buNone/>
              <a:defRPr sz="2400" baseline="0">
                <a:solidFill>
                  <a:schemeClr val="tx1"/>
                </a:solidFill>
                <a:latin typeface="+mj-ea"/>
                <a:ea typeface="+mj-ea"/>
              </a:defRPr>
            </a:lvl1pPr>
            <a:lvl2pPr>
              <a:lnSpc>
                <a:spcPts val="3400"/>
              </a:lnSpc>
              <a:spcBef>
                <a:spcPts val="0"/>
              </a:spcBef>
              <a:buFontTx/>
              <a:buNone/>
              <a:defRPr sz="1600" baseline="0">
                <a:solidFill>
                  <a:schemeClr val="tx1"/>
                </a:solidFill>
                <a:latin typeface="+mj-ea"/>
                <a:ea typeface="+mj-ea"/>
              </a:defRPr>
            </a:lvl2pPr>
            <a:lvl3pPr>
              <a:lnSpc>
                <a:spcPts val="3400"/>
              </a:lnSpc>
              <a:spcBef>
                <a:spcPts val="0"/>
              </a:spcBef>
              <a:buFontTx/>
              <a:buNone/>
              <a:defRPr sz="1400" baseline="0">
                <a:solidFill>
                  <a:schemeClr val="tx1"/>
                </a:solidFill>
                <a:latin typeface="+mj-ea"/>
                <a:ea typeface="+mj-ea"/>
              </a:defRPr>
            </a:lvl3pPr>
            <a:lvl4pPr>
              <a:lnSpc>
                <a:spcPts val="3400"/>
              </a:lnSpc>
              <a:spcBef>
                <a:spcPts val="0"/>
              </a:spcBef>
              <a:buFontTx/>
              <a:buNone/>
              <a:defRPr sz="1100" baseline="0">
                <a:solidFill>
                  <a:schemeClr val="tx1"/>
                </a:solidFill>
                <a:latin typeface="+mj-ea"/>
                <a:ea typeface="+mj-ea"/>
              </a:defRPr>
            </a:lvl4pPr>
            <a:lvl5pPr>
              <a:defRPr sz="1000">
                <a:solidFill>
                  <a:schemeClr val="tx1"/>
                </a:solidFill>
                <a:latin typeface="+mj-ea"/>
                <a:ea typeface="+mj-ea"/>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endParaRPr lang="en-US" altLang="ja-JP"/>
          </a:p>
          <a:p>
            <a:pPr lvl="4"/>
            <a:r>
              <a:rPr lang="ja-JP" altLang="en-US"/>
              <a:t>第 </a:t>
            </a:r>
            <a:r>
              <a:rPr lang="en-US" altLang="ja-JP"/>
              <a:t>5 </a:t>
            </a:r>
            <a:r>
              <a:rPr lang="ja-JP" altLang="en-US"/>
              <a:t>レベル</a:t>
            </a:r>
          </a:p>
        </p:txBody>
      </p:sp>
      <p:pic>
        <p:nvPicPr>
          <p:cNvPr id="13" name="図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000" y="6519600"/>
            <a:ext cx="1048514" cy="262129"/>
          </a:xfrm>
          <a:prstGeom prst="rect">
            <a:avLst/>
          </a:prstGeom>
        </p:spPr>
      </p:pic>
      <p:sp>
        <p:nvSpPr>
          <p:cNvPr id="14" name="フッター プレースホルダー 3"/>
          <p:cNvSpPr txBox="1">
            <a:spLocks/>
          </p:cNvSpPr>
          <p:nvPr userDrawn="1"/>
        </p:nvSpPr>
        <p:spPr>
          <a:xfrm>
            <a:off x="8028025" y="6535588"/>
            <a:ext cx="2880000" cy="216000"/>
          </a:xfrm>
          <a:prstGeom prst="rect">
            <a:avLst/>
          </a:prstGeom>
        </p:spPr>
        <p:txBody>
          <a:bodyPr wrap="square" lIns="72000" tIns="0" rIns="7200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lvl="0" algn="r" defTabSz="457200"/>
            <a:r>
              <a:rPr lang="en-US" altLang="ja-JP" sz="1000" b="0">
                <a:solidFill>
                  <a:schemeClr val="bg1"/>
                </a:solidFill>
                <a:latin typeface="SST" pitchFamily="34" charset="0"/>
                <a:ea typeface="SST Japanese Pro Regular" pitchFamily="34" charset="-128"/>
                <a:cs typeface="メイリオ"/>
              </a:rPr>
              <a:t>(Supplementary</a:t>
            </a:r>
            <a:r>
              <a:rPr lang="en-US" altLang="ja-JP" sz="1000" b="0" baseline="0">
                <a:solidFill>
                  <a:schemeClr val="bg1"/>
                </a:solidFill>
                <a:latin typeface="SST" pitchFamily="34" charset="0"/>
                <a:ea typeface="SST Japanese Pro Regular" pitchFamily="34" charset="-128"/>
                <a:cs typeface="メイリオ"/>
              </a:rPr>
              <a:t> information</a:t>
            </a:r>
            <a:r>
              <a:rPr lang="en-US" altLang="ja-JP" sz="1000" b="0">
                <a:solidFill>
                  <a:schemeClr val="bg1"/>
                </a:solidFill>
                <a:latin typeface="SST" pitchFamily="34" charset="0"/>
                <a:ea typeface="SST Japanese Pro Regular" pitchFamily="34" charset="-128"/>
                <a:cs typeface="メイリオ"/>
              </a:rPr>
              <a:t>)</a:t>
            </a:r>
          </a:p>
        </p:txBody>
      </p:sp>
      <p:sp>
        <p:nvSpPr>
          <p:cNvPr id="20" name="フッター プレースホルダー 3"/>
          <p:cNvSpPr txBox="1">
            <a:spLocks/>
          </p:cNvSpPr>
          <p:nvPr userDrawn="1"/>
        </p:nvSpPr>
        <p:spPr>
          <a:xfrm>
            <a:off x="3006006" y="6535588"/>
            <a:ext cx="4860000" cy="216000"/>
          </a:xfrm>
          <a:prstGeom prst="rect">
            <a:avLst/>
          </a:prstGeom>
        </p:spPr>
        <p:txBody>
          <a:bodyPr wrap="square" lIns="0" tIns="0" rIns="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bg1"/>
                </a:solidFill>
                <a:latin typeface="SST" pitchFamily="34" charset="0"/>
                <a:ea typeface="メイリオ" pitchFamily="50" charset="-128"/>
                <a:cs typeface="メイリオ" pitchFamily="50" charset="-128"/>
              </a:rPr>
              <a:t>Department      Copyright</a:t>
            </a:r>
          </a:p>
        </p:txBody>
      </p:sp>
      <p:sp>
        <p:nvSpPr>
          <p:cNvPr id="21" name="日付プレースホルダー 2"/>
          <p:cNvSpPr txBox="1">
            <a:spLocks/>
          </p:cNvSpPr>
          <p:nvPr userDrawn="1"/>
        </p:nvSpPr>
        <p:spPr>
          <a:xfrm>
            <a:off x="2069902" y="6535588"/>
            <a:ext cx="776117" cy="216000"/>
          </a:xfrm>
          <a:prstGeom prst="rect">
            <a:avLst/>
          </a:prstGeom>
        </p:spPr>
        <p:txBody>
          <a:bodyPr lIns="0" tIns="0" rIns="0" bIns="0" anchor="ct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bg1"/>
                </a:solidFill>
                <a:latin typeface="SST" pitchFamily="34" charset="0"/>
              </a:rPr>
              <a:t>yy.mm.dd</a:t>
            </a:r>
          </a:p>
        </p:txBody>
      </p:sp>
      <p:sp>
        <p:nvSpPr>
          <p:cNvPr id="22" name="スライド番号プレースホルダー 4"/>
          <p:cNvSpPr txBox="1">
            <a:spLocks/>
          </p:cNvSpPr>
          <p:nvPr userDrawn="1"/>
        </p:nvSpPr>
        <p:spPr>
          <a:xfrm>
            <a:off x="1421829" y="6545014"/>
            <a:ext cx="288033" cy="197148"/>
          </a:xfrm>
          <a:prstGeom prst="rect">
            <a:avLst/>
          </a:prstGeom>
        </p:spPr>
        <p:txBody>
          <a:bodyPr lIns="0" tIns="0" rIns="0" bIns="0" anchor="ctr"/>
          <a:lstStyle>
            <a:defPPr>
              <a:defRPr lang="ja-JP"/>
            </a:defPPr>
            <a:lvl1pPr marL="0" algn="r" defTabSz="1089325" rtl="0" eaLnBrk="1" latinLnBrk="0" hangingPunct="1">
              <a:defRPr kumimoji="1" sz="900" b="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fld id="{E8DCCDAA-6D69-46E7-B759-71F91EA5148B}" type="slidenum">
              <a:rPr lang="ja-JP" altLang="en-US" sz="1000" baseline="0" smtClean="0">
                <a:latin typeface="SST" pitchFamily="34" charset="0"/>
              </a:rPr>
              <a:pPr/>
              <a:t>‹#›</a:t>
            </a:fld>
            <a:endParaRPr lang="ja-JP" altLang="en-US" sz="1000" baseline="0">
              <a:latin typeface="SST" pitchFamily="34" charset="0"/>
            </a:endParaRPr>
          </a:p>
        </p:txBody>
      </p:sp>
      <p:pic>
        <p:nvPicPr>
          <p:cNvPr id="19" name="図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8000" y="6426000"/>
            <a:ext cx="1295403" cy="432817"/>
          </a:xfrm>
          <a:prstGeom prst="rect">
            <a:avLst/>
          </a:prstGeom>
        </p:spPr>
      </p:pic>
    </p:spTree>
    <p:extLst>
      <p:ext uri="{BB962C8B-B14F-4D97-AF65-F5344CB8AC3E}">
        <p14:creationId xmlns:p14="http://schemas.microsoft.com/office/powerpoint/2010/main" val="17026591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ark Gray/Black MiddlePage">
    <p:bg>
      <p:bgPr>
        <a:solidFill>
          <a:schemeClr val="tx1"/>
        </a:solidFill>
        <a:effectLst/>
      </p:bgPr>
    </p:bg>
    <p:spTree>
      <p:nvGrpSpPr>
        <p:cNvPr id="1" name=""/>
        <p:cNvGrpSpPr/>
        <p:nvPr/>
      </p:nvGrpSpPr>
      <p:grpSpPr>
        <a:xfrm>
          <a:off x="0" y="0"/>
          <a:ext cx="0" cy="0"/>
          <a:chOff x="0" y="0"/>
          <a:chExt cx="0" cy="0"/>
        </a:xfrm>
      </p:grpSpPr>
      <p:sp>
        <p:nvSpPr>
          <p:cNvPr id="6" name="正方形/長方形 5"/>
          <p:cNvSpPr/>
          <p:nvPr userDrawn="1"/>
        </p:nvSpPr>
        <p:spPr>
          <a:xfrm>
            <a:off x="0" y="6427588"/>
            <a:ext cx="12204000" cy="432000"/>
          </a:xfrm>
          <a:prstGeom prst="rect">
            <a:avLst/>
          </a:prstGeom>
          <a:solidFill>
            <a:srgbClr val="666666"/>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sz="900">
              <a:solidFill>
                <a:srgbClr val="FFFFFF"/>
              </a:solidFill>
            </a:endParaRPr>
          </a:p>
        </p:txBody>
      </p:sp>
      <p:cxnSp>
        <p:nvCxnSpPr>
          <p:cNvPr id="20" name="直線コネクタ 19"/>
          <p:cNvCxnSpPr/>
          <p:nvPr userDrawn="1"/>
        </p:nvCxnSpPr>
        <p:spPr>
          <a:xfrm>
            <a:off x="1886030" y="6535576"/>
            <a:ext cx="0" cy="216024"/>
          </a:xfrm>
          <a:prstGeom prst="line">
            <a:avLst/>
          </a:prstGeom>
          <a:ln w="3175"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3" name="タイトル 1"/>
          <p:cNvSpPr>
            <a:spLocks noGrp="1"/>
          </p:cNvSpPr>
          <p:nvPr>
            <p:ph type="title"/>
          </p:nvPr>
        </p:nvSpPr>
        <p:spPr bwMode="gray">
          <a:xfrm>
            <a:off x="431799" y="360363"/>
            <a:ext cx="11339513" cy="539750"/>
          </a:xfrm>
          <a:prstGeom prst="rect">
            <a:avLst/>
          </a:prstGeom>
        </p:spPr>
        <p:txBody>
          <a:bodyPr lIns="0" tIns="0" rIns="0" bIns="0" anchor="t" anchorCtr="0">
            <a:noAutofit/>
          </a:bodyPr>
          <a:lstStyle>
            <a:lvl1pPr algn="l">
              <a:defRPr sz="2800" b="1" baseline="0">
                <a:solidFill>
                  <a:schemeClr val="bg1"/>
                </a:solidFill>
                <a:latin typeface="+mj-ea"/>
                <a:ea typeface="+mj-ea"/>
              </a:defRPr>
            </a:lvl1pPr>
          </a:lstStyle>
          <a:p>
            <a:r>
              <a:rPr lang="ja-JP" altLang="en-US"/>
              <a:t>マスタ タイトルの書式設定</a:t>
            </a:r>
          </a:p>
        </p:txBody>
      </p:sp>
      <p:sp>
        <p:nvSpPr>
          <p:cNvPr id="34" name="コンテンツ プレースホルダ 6"/>
          <p:cNvSpPr>
            <a:spLocks noGrp="1"/>
          </p:cNvSpPr>
          <p:nvPr>
            <p:ph sz="quarter" idx="13"/>
          </p:nvPr>
        </p:nvSpPr>
        <p:spPr bwMode="gray">
          <a:xfrm>
            <a:off x="720724" y="1081089"/>
            <a:ext cx="10763251" cy="5165724"/>
          </a:xfrm>
          <a:prstGeom prst="rect">
            <a:avLst/>
          </a:prstGeom>
        </p:spPr>
        <p:txBody>
          <a:bodyPr lIns="0" tIns="0" rIns="0" bIns="0"/>
          <a:lstStyle>
            <a:lvl1pPr>
              <a:lnSpc>
                <a:spcPts val="3400"/>
              </a:lnSpc>
              <a:spcBef>
                <a:spcPts val="0"/>
              </a:spcBef>
              <a:buFontTx/>
              <a:buNone/>
              <a:defRPr sz="2400" baseline="0">
                <a:solidFill>
                  <a:schemeClr val="bg1"/>
                </a:solidFill>
                <a:latin typeface="+mj-ea"/>
                <a:ea typeface="+mj-ea"/>
              </a:defRPr>
            </a:lvl1pPr>
            <a:lvl2pPr>
              <a:lnSpc>
                <a:spcPts val="3400"/>
              </a:lnSpc>
              <a:spcBef>
                <a:spcPts val="0"/>
              </a:spcBef>
              <a:buFontTx/>
              <a:buNone/>
              <a:defRPr sz="1600" baseline="0">
                <a:solidFill>
                  <a:schemeClr val="bg1"/>
                </a:solidFill>
                <a:latin typeface="+mj-ea"/>
                <a:ea typeface="+mj-ea"/>
              </a:defRPr>
            </a:lvl2pPr>
            <a:lvl3pPr>
              <a:lnSpc>
                <a:spcPts val="3400"/>
              </a:lnSpc>
              <a:spcBef>
                <a:spcPts val="0"/>
              </a:spcBef>
              <a:buFontTx/>
              <a:buNone/>
              <a:defRPr sz="1400" baseline="0">
                <a:solidFill>
                  <a:schemeClr val="bg1"/>
                </a:solidFill>
                <a:latin typeface="+mj-ea"/>
                <a:ea typeface="+mj-ea"/>
              </a:defRPr>
            </a:lvl3pPr>
            <a:lvl4pPr>
              <a:lnSpc>
                <a:spcPts val="3400"/>
              </a:lnSpc>
              <a:spcBef>
                <a:spcPts val="0"/>
              </a:spcBef>
              <a:buFontTx/>
              <a:buNone/>
              <a:defRPr sz="1100" baseline="0">
                <a:solidFill>
                  <a:schemeClr val="bg1"/>
                </a:solidFill>
                <a:latin typeface="+mj-ea"/>
                <a:ea typeface="+mj-ea"/>
              </a:defRPr>
            </a:lvl4pPr>
            <a:lvl5pPr>
              <a:defRPr sz="1000">
                <a:solidFill>
                  <a:schemeClr val="bg1"/>
                </a:solidFill>
                <a:latin typeface="+mj-ea"/>
                <a:ea typeface="+mj-ea"/>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endParaRPr lang="en-US" altLang="ja-JP"/>
          </a:p>
          <a:p>
            <a:pPr lvl="4"/>
            <a:r>
              <a:rPr lang="ja-JP" altLang="en-US"/>
              <a:t>第 </a:t>
            </a:r>
            <a:r>
              <a:rPr lang="en-US" altLang="ja-JP"/>
              <a:t>5 </a:t>
            </a:r>
            <a:r>
              <a:rPr lang="ja-JP" altLang="en-US"/>
              <a:t>レベル</a:t>
            </a:r>
          </a:p>
        </p:txBody>
      </p:sp>
      <p:pic>
        <p:nvPicPr>
          <p:cNvPr id="13" name="図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000" y="6519600"/>
            <a:ext cx="1048514" cy="262129"/>
          </a:xfrm>
          <a:prstGeom prst="rect">
            <a:avLst/>
          </a:prstGeom>
        </p:spPr>
      </p:pic>
      <p:sp>
        <p:nvSpPr>
          <p:cNvPr id="14" name="フッター プレースホルダー 3"/>
          <p:cNvSpPr txBox="1">
            <a:spLocks/>
          </p:cNvSpPr>
          <p:nvPr userDrawn="1"/>
        </p:nvSpPr>
        <p:spPr>
          <a:xfrm>
            <a:off x="8028025" y="6535588"/>
            <a:ext cx="2880000" cy="216000"/>
          </a:xfrm>
          <a:prstGeom prst="rect">
            <a:avLst/>
          </a:prstGeom>
        </p:spPr>
        <p:txBody>
          <a:bodyPr wrap="square" lIns="72000" tIns="0" rIns="7200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lvl="0" algn="r" defTabSz="457200"/>
            <a:r>
              <a:rPr lang="en-US" altLang="ja-JP" sz="1000" b="0">
                <a:solidFill>
                  <a:schemeClr val="bg1"/>
                </a:solidFill>
                <a:latin typeface="SST" pitchFamily="34" charset="0"/>
                <a:ea typeface="SST Japanese Pro Regular" pitchFamily="34" charset="-128"/>
                <a:cs typeface="メイリオ"/>
              </a:rPr>
              <a:t>(Supplementary</a:t>
            </a:r>
            <a:r>
              <a:rPr lang="en-US" altLang="ja-JP" sz="1000" b="0" baseline="0">
                <a:solidFill>
                  <a:schemeClr val="bg1"/>
                </a:solidFill>
                <a:latin typeface="SST" pitchFamily="34" charset="0"/>
                <a:ea typeface="SST Japanese Pro Regular" pitchFamily="34" charset="-128"/>
                <a:cs typeface="メイリオ"/>
              </a:rPr>
              <a:t> information</a:t>
            </a:r>
            <a:r>
              <a:rPr lang="en-US" altLang="ja-JP" sz="1000" b="0">
                <a:solidFill>
                  <a:schemeClr val="bg1"/>
                </a:solidFill>
                <a:latin typeface="SST" pitchFamily="34" charset="0"/>
                <a:ea typeface="SST Japanese Pro Regular" pitchFamily="34" charset="-128"/>
                <a:cs typeface="メイリオ"/>
              </a:rPr>
              <a:t>)</a:t>
            </a:r>
          </a:p>
        </p:txBody>
      </p:sp>
      <p:sp>
        <p:nvSpPr>
          <p:cNvPr id="18" name="フッター プレースホルダー 3"/>
          <p:cNvSpPr txBox="1">
            <a:spLocks/>
          </p:cNvSpPr>
          <p:nvPr userDrawn="1"/>
        </p:nvSpPr>
        <p:spPr>
          <a:xfrm>
            <a:off x="3006006" y="6535588"/>
            <a:ext cx="4860000" cy="216000"/>
          </a:xfrm>
          <a:prstGeom prst="rect">
            <a:avLst/>
          </a:prstGeom>
        </p:spPr>
        <p:txBody>
          <a:bodyPr wrap="square" lIns="0" tIns="0" rIns="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bg1"/>
                </a:solidFill>
                <a:latin typeface="SST" pitchFamily="34" charset="0"/>
                <a:ea typeface="メイリオ" pitchFamily="50" charset="-128"/>
                <a:cs typeface="メイリオ" pitchFamily="50" charset="-128"/>
              </a:rPr>
              <a:t>Department      Copyright</a:t>
            </a:r>
          </a:p>
        </p:txBody>
      </p:sp>
      <p:sp>
        <p:nvSpPr>
          <p:cNvPr id="19" name="日付プレースホルダー 2"/>
          <p:cNvSpPr txBox="1">
            <a:spLocks/>
          </p:cNvSpPr>
          <p:nvPr userDrawn="1"/>
        </p:nvSpPr>
        <p:spPr>
          <a:xfrm>
            <a:off x="2069902" y="6535588"/>
            <a:ext cx="776117" cy="216000"/>
          </a:xfrm>
          <a:prstGeom prst="rect">
            <a:avLst/>
          </a:prstGeom>
        </p:spPr>
        <p:txBody>
          <a:bodyPr lIns="0" tIns="0" rIns="0" bIns="0" anchor="ct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r>
              <a:rPr lang="en-US" altLang="ja-JP" sz="1000">
                <a:solidFill>
                  <a:schemeClr val="bg1"/>
                </a:solidFill>
                <a:latin typeface="SST" pitchFamily="34" charset="0"/>
              </a:rPr>
              <a:t>yy.mm.dd</a:t>
            </a:r>
          </a:p>
        </p:txBody>
      </p:sp>
      <p:sp>
        <p:nvSpPr>
          <p:cNvPr id="21" name="スライド番号プレースホルダー 4"/>
          <p:cNvSpPr txBox="1">
            <a:spLocks/>
          </p:cNvSpPr>
          <p:nvPr userDrawn="1"/>
        </p:nvSpPr>
        <p:spPr>
          <a:xfrm>
            <a:off x="1421829" y="6545014"/>
            <a:ext cx="288033" cy="197148"/>
          </a:xfrm>
          <a:prstGeom prst="rect">
            <a:avLst/>
          </a:prstGeom>
        </p:spPr>
        <p:txBody>
          <a:bodyPr lIns="0" tIns="0" rIns="0" bIns="0" anchor="ctr"/>
          <a:lstStyle>
            <a:defPPr>
              <a:defRPr lang="ja-JP"/>
            </a:defPPr>
            <a:lvl1pPr marL="0" algn="r" defTabSz="1089325" rtl="0" eaLnBrk="1" latinLnBrk="0" hangingPunct="1">
              <a:defRPr kumimoji="1" sz="900" b="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fld id="{E8DCCDAA-6D69-46E7-B759-71F91EA5148B}" type="slidenum">
              <a:rPr lang="ja-JP" altLang="en-US" sz="1000" baseline="0" smtClean="0">
                <a:latin typeface="SST" pitchFamily="34" charset="0"/>
              </a:rPr>
              <a:pPr/>
              <a:t>‹#›</a:t>
            </a:fld>
            <a:endParaRPr lang="ja-JP" altLang="en-US" sz="1000" baseline="0">
              <a:latin typeface="SST" pitchFamily="34" charset="0"/>
            </a:endParaRPr>
          </a:p>
        </p:txBody>
      </p:sp>
      <p:pic>
        <p:nvPicPr>
          <p:cNvPr id="17" name="図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8000" y="6426000"/>
            <a:ext cx="1295403" cy="432817"/>
          </a:xfrm>
          <a:prstGeom prst="rect">
            <a:avLst/>
          </a:prstGeom>
        </p:spPr>
      </p:pic>
    </p:spTree>
    <p:extLst>
      <p:ext uri="{BB962C8B-B14F-4D97-AF65-F5344CB8AC3E}">
        <p14:creationId xmlns:p14="http://schemas.microsoft.com/office/powerpoint/2010/main" val="21386108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ark Gray Back Cover">
    <p:bg>
      <p:bgPr>
        <a:solidFill>
          <a:srgbClr val="646464"/>
        </a:solidFill>
        <a:effectLst/>
      </p:bgPr>
    </p:bg>
    <p:spTree>
      <p:nvGrpSpPr>
        <p:cNvPr id="1" name=""/>
        <p:cNvGrpSpPr/>
        <p:nvPr/>
      </p:nvGrpSpPr>
      <p:grpSpPr>
        <a:xfrm>
          <a:off x="0" y="0"/>
          <a:ext cx="0" cy="0"/>
          <a:chOff x="0" y="0"/>
          <a:chExt cx="0" cy="0"/>
        </a:xfrm>
      </p:grpSpPr>
      <p:sp>
        <p:nvSpPr>
          <p:cNvPr id="6" name="テキスト ボックス 5"/>
          <p:cNvSpPr txBox="1"/>
          <p:nvPr userDrawn="1"/>
        </p:nvSpPr>
        <p:spPr bwMode="gray">
          <a:xfrm>
            <a:off x="720725" y="5940000"/>
            <a:ext cx="10763249" cy="603443"/>
          </a:xfrm>
          <a:prstGeom prst="rect">
            <a:avLst/>
          </a:prstGeom>
          <a:noFill/>
        </p:spPr>
        <p:txBody>
          <a:bodyPr wrap="none" lIns="0" tIns="0" rIns="0" bIns="0" rtlCol="0">
            <a:noAutofit/>
          </a:bodyPr>
          <a:lstStyle/>
          <a:p>
            <a:pPr algn="ctr">
              <a:lnSpc>
                <a:spcPct val="100000"/>
              </a:lnSpc>
              <a:spcBef>
                <a:spcPts val="0"/>
              </a:spcBef>
              <a:spcAft>
                <a:spcPts val="400"/>
              </a:spcAft>
            </a:pPr>
            <a:r>
              <a:rPr kumimoji="1" lang="en-US" altLang="ja-JP" sz="900" kern="1200">
                <a:solidFill>
                  <a:srgbClr val="C8C8C8"/>
                </a:solidFill>
                <a:latin typeface="SST" pitchFamily="34" charset="0"/>
                <a:ea typeface="+mn-ea"/>
                <a:cs typeface="メイリオ"/>
              </a:rPr>
              <a:t>SONY is a registered trademark of Sony Group Corporation.</a:t>
            </a:r>
          </a:p>
          <a:p>
            <a:pPr algn="ctr">
              <a:lnSpc>
                <a:spcPct val="100000"/>
              </a:lnSpc>
              <a:spcBef>
                <a:spcPts val="0"/>
              </a:spcBef>
              <a:spcAft>
                <a:spcPts val="400"/>
              </a:spcAft>
            </a:pPr>
            <a:r>
              <a:rPr kumimoji="1" lang="en-US" altLang="ja-JP" sz="900" kern="1200">
                <a:solidFill>
                  <a:srgbClr val="C8C8C8"/>
                </a:solidFill>
                <a:latin typeface="SST" pitchFamily="34" charset="0"/>
                <a:ea typeface="+mn-ea"/>
                <a:cs typeface="メイリオ"/>
              </a:rPr>
              <a:t>Names of Sony products and services are the registered trademarks and/or trademarks of Sony Group Corporation or its Group companies.</a:t>
            </a:r>
          </a:p>
          <a:p>
            <a:pPr algn="ctr">
              <a:lnSpc>
                <a:spcPct val="100000"/>
              </a:lnSpc>
              <a:spcBef>
                <a:spcPts val="0"/>
              </a:spcBef>
              <a:spcAft>
                <a:spcPts val="400"/>
              </a:spcAft>
            </a:pPr>
            <a:r>
              <a:rPr kumimoji="1" lang="en-US" altLang="ja-JP" sz="900" kern="1200">
                <a:solidFill>
                  <a:srgbClr val="C8C8C8"/>
                </a:solidFill>
                <a:latin typeface="SST" pitchFamily="34" charset="0"/>
                <a:ea typeface="+mn-ea"/>
                <a:cs typeface="メイリオ"/>
              </a:rPr>
              <a:t>Other company names and product names are registered trademarks and/or trademarks of the respective companies.</a:t>
            </a:r>
          </a:p>
        </p:txBody>
      </p:sp>
      <p:pic>
        <p:nvPicPr>
          <p:cNvPr id="4" name="図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04718" y="2979592"/>
            <a:ext cx="3595262" cy="898816"/>
          </a:xfrm>
          <a:prstGeom prst="rect">
            <a:avLst/>
          </a:prstGeom>
        </p:spPr>
      </p:pic>
    </p:spTree>
    <p:extLst>
      <p:ext uri="{BB962C8B-B14F-4D97-AF65-F5344CB8AC3E}">
        <p14:creationId xmlns:p14="http://schemas.microsoft.com/office/powerpoint/2010/main" val="1715376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ck Titlepage">
    <p:bg>
      <p:bgPr>
        <a:solidFill>
          <a:schemeClr val="tx1"/>
        </a:solidFill>
        <a:effectLst/>
      </p:bgPr>
    </p:bg>
    <p:spTree>
      <p:nvGrpSpPr>
        <p:cNvPr id="1" name=""/>
        <p:cNvGrpSpPr/>
        <p:nvPr/>
      </p:nvGrpSpPr>
      <p:grpSpPr>
        <a:xfrm>
          <a:off x="0" y="0"/>
          <a:ext cx="0" cy="0"/>
          <a:chOff x="0" y="0"/>
          <a:chExt cx="0" cy="0"/>
        </a:xfrm>
      </p:grpSpPr>
      <p:sp>
        <p:nvSpPr>
          <p:cNvPr id="24" name="テキスト プレースホルダー 2"/>
          <p:cNvSpPr>
            <a:spLocks noGrp="1"/>
          </p:cNvSpPr>
          <p:nvPr>
            <p:ph type="body" sz="quarter" idx="14" hasCustomPrompt="1"/>
          </p:nvPr>
        </p:nvSpPr>
        <p:spPr>
          <a:xfrm>
            <a:off x="722314" y="1989634"/>
            <a:ext cx="10761662" cy="576263"/>
          </a:xfrm>
          <a:prstGeom prst="rect">
            <a:avLst/>
          </a:prstGeom>
        </p:spPr>
        <p:txBody>
          <a:bodyPr lIns="0" tIns="0" rIns="0" bIns="0" anchor="ctr"/>
          <a:lstStyle>
            <a:lvl1pPr marL="0" indent="0" algn="ctr">
              <a:buNone/>
              <a:defRPr sz="3200" b="1">
                <a:solidFill>
                  <a:schemeClr val="bg1"/>
                </a:solidFill>
              </a:defRPr>
            </a:lvl1pPr>
          </a:lstStyle>
          <a:p>
            <a:pPr lvl="0"/>
            <a:r>
              <a:rPr kumimoji="1" lang="ja-JP" altLang="en-US"/>
              <a:t>マスター タイトルの書式設定</a:t>
            </a: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5600" y="302400"/>
            <a:ext cx="1438171" cy="361621"/>
          </a:xfrm>
          <a:prstGeom prst="rect">
            <a:avLst/>
          </a:prstGeom>
        </p:spPr>
      </p:pic>
      <p:sp>
        <p:nvSpPr>
          <p:cNvPr id="14" name="テキスト プレースホルダー 2"/>
          <p:cNvSpPr>
            <a:spLocks noGrp="1"/>
          </p:cNvSpPr>
          <p:nvPr>
            <p:ph type="body" sz="quarter" idx="12" hasCustomPrompt="1"/>
          </p:nvPr>
        </p:nvSpPr>
        <p:spPr>
          <a:xfrm>
            <a:off x="720725" y="5734800"/>
            <a:ext cx="10763250" cy="215444"/>
          </a:xfrm>
          <a:prstGeom prst="rect">
            <a:avLst/>
          </a:prstGeom>
        </p:spPr>
        <p:txBody>
          <a:bodyPr lIns="0" tIns="0" rIns="0" bIns="0" anchor="t">
            <a:spAutoFit/>
          </a:bodyPr>
          <a:lstStyle>
            <a:lvl1pPr marL="0" indent="0" algn="ctr">
              <a:buNone/>
              <a:defRPr sz="1400">
                <a:solidFill>
                  <a:schemeClr val="bg1"/>
                </a:solidFill>
              </a:defRPr>
            </a:lvl1pPr>
          </a:lstStyle>
          <a:p>
            <a:pPr lvl="0"/>
            <a:r>
              <a:rPr kumimoji="1" lang="ja-JP" altLang="en-US"/>
              <a:t>部署名</a:t>
            </a:r>
          </a:p>
        </p:txBody>
      </p:sp>
      <p:sp>
        <p:nvSpPr>
          <p:cNvPr id="20" name="テキスト プレースホルダー 2"/>
          <p:cNvSpPr>
            <a:spLocks noGrp="1"/>
          </p:cNvSpPr>
          <p:nvPr>
            <p:ph type="body" sz="quarter" idx="13" hasCustomPrompt="1"/>
          </p:nvPr>
        </p:nvSpPr>
        <p:spPr>
          <a:xfrm>
            <a:off x="720725" y="6083400"/>
            <a:ext cx="10763250" cy="153888"/>
          </a:xfrm>
          <a:prstGeom prst="rect">
            <a:avLst/>
          </a:prstGeom>
        </p:spPr>
        <p:txBody>
          <a:bodyPr lIns="0" tIns="0" rIns="0" bIns="0" anchor="b">
            <a:spAutoFit/>
          </a:bodyPr>
          <a:lstStyle>
            <a:lvl1pPr marL="0" indent="0" algn="ctr">
              <a:buNone/>
              <a:defRPr sz="1000">
                <a:solidFill>
                  <a:schemeClr val="bg1"/>
                </a:solidFill>
              </a:defRPr>
            </a:lvl1pPr>
          </a:lstStyle>
          <a:p>
            <a:pPr lvl="0"/>
            <a:r>
              <a:rPr kumimoji="1" lang="ja-JP" altLang="en-US"/>
              <a:t>ライツ表記</a:t>
            </a:r>
          </a:p>
        </p:txBody>
      </p:sp>
      <p:sp>
        <p:nvSpPr>
          <p:cNvPr id="21" name="テキスト プレースホルダー 4"/>
          <p:cNvSpPr>
            <a:spLocks noGrp="1"/>
          </p:cNvSpPr>
          <p:nvPr>
            <p:ph type="body" sz="quarter" idx="15" hasCustomPrompt="1"/>
          </p:nvPr>
        </p:nvSpPr>
        <p:spPr>
          <a:xfrm>
            <a:off x="722314" y="2915965"/>
            <a:ext cx="10761662" cy="307777"/>
          </a:xfrm>
          <a:prstGeom prst="rect">
            <a:avLst/>
          </a:prstGeom>
        </p:spPr>
        <p:txBody>
          <a:bodyPr lIns="0" tIns="0" rIns="0" bIns="0" anchor="t">
            <a:spAutoFit/>
          </a:bodyPr>
          <a:lstStyle>
            <a:lvl1pPr marL="0" indent="0" algn="ctr">
              <a:buNone/>
              <a:defRPr sz="2000">
                <a:solidFill>
                  <a:schemeClr val="bg1"/>
                </a:solidFill>
              </a:defRPr>
            </a:lvl1pPr>
            <a:lvl2pPr marL="544662" indent="0" algn="l">
              <a:buNone/>
              <a:defRPr/>
            </a:lvl2pPr>
          </a:lstStyle>
          <a:p>
            <a:pPr lvl="0"/>
            <a:r>
              <a:rPr kumimoji="1" lang="ja-JP" altLang="en-US"/>
              <a:t>サブタイトルの書式設定</a:t>
            </a:r>
          </a:p>
        </p:txBody>
      </p:sp>
      <p:sp>
        <p:nvSpPr>
          <p:cNvPr id="9" name="フッター プレースホルダー 3"/>
          <p:cNvSpPr txBox="1">
            <a:spLocks/>
          </p:cNvSpPr>
          <p:nvPr userDrawn="1"/>
        </p:nvSpPr>
        <p:spPr>
          <a:xfrm>
            <a:off x="8028025" y="6535588"/>
            <a:ext cx="2880000" cy="216000"/>
          </a:xfrm>
          <a:prstGeom prst="rect">
            <a:avLst/>
          </a:prstGeom>
        </p:spPr>
        <p:txBody>
          <a:bodyPr wrap="square" lIns="72000" tIns="0" rIns="7200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lvl="0" algn="r" defTabSz="457200"/>
            <a:r>
              <a:rPr lang="en-US" altLang="ja-JP" sz="1000" b="0">
                <a:solidFill>
                  <a:schemeClr val="bg1"/>
                </a:solidFill>
                <a:latin typeface="SST" pitchFamily="34" charset="0"/>
                <a:ea typeface="SST Japanese Pro Regular" pitchFamily="34" charset="-128"/>
                <a:cs typeface="メイリオ"/>
              </a:rPr>
              <a:t>(Supplementary</a:t>
            </a:r>
            <a:r>
              <a:rPr lang="en-US" altLang="ja-JP" sz="1000" b="0" baseline="0">
                <a:solidFill>
                  <a:schemeClr val="bg1"/>
                </a:solidFill>
                <a:latin typeface="SST" pitchFamily="34" charset="0"/>
                <a:ea typeface="SST Japanese Pro Regular" pitchFamily="34" charset="-128"/>
                <a:cs typeface="メイリオ"/>
              </a:rPr>
              <a:t> information</a:t>
            </a:r>
            <a:r>
              <a:rPr lang="en-US" altLang="ja-JP" sz="1000" b="0">
                <a:solidFill>
                  <a:schemeClr val="bg1"/>
                </a:solidFill>
                <a:latin typeface="SST" pitchFamily="34" charset="0"/>
                <a:ea typeface="SST Japanese Pro Regular" pitchFamily="34" charset="-128"/>
                <a:cs typeface="メイリオ"/>
              </a:rPr>
              <a:t>)</a:t>
            </a:r>
          </a:p>
        </p:txBody>
      </p:sp>
      <p:pic>
        <p:nvPicPr>
          <p:cNvPr id="11" name="図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08000" y="6426000"/>
            <a:ext cx="1295403" cy="432817"/>
          </a:xfrm>
          <a:prstGeom prst="rect">
            <a:avLst/>
          </a:prstGeom>
        </p:spPr>
      </p:pic>
    </p:spTree>
    <p:extLst>
      <p:ext uri="{BB962C8B-B14F-4D97-AF65-F5344CB8AC3E}">
        <p14:creationId xmlns:p14="http://schemas.microsoft.com/office/powerpoint/2010/main" val="8069983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C8C8C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0369218"/>
      </p:ext>
    </p:extLst>
  </p:cSld>
  <p:clrMap bg1="lt1" tx1="dk1" bg2="lt2" tx2="dk2" accent1="accent1" accent2="accent2" accent3="accent3" accent4="accent4" accent5="accent5" accent6="accent6" hlink="hlink" folHlink="folHlink"/>
  <p:sldLayoutIdLst>
    <p:sldLayoutId id="2147483747" r:id="rId1"/>
    <p:sldLayoutId id="2147483752" r:id="rId2"/>
    <p:sldLayoutId id="2147483756" r:id="rId3"/>
    <p:sldLayoutId id="2147483760" r:id="rId4"/>
  </p:sldLayoutIdLst>
  <p:hf hdr="0"/>
  <p:txStyles>
    <p:titleStyle>
      <a:lvl1pPr algn="l" defTabSz="1089325" rtl="0" eaLnBrk="1" latinLnBrk="0" hangingPunct="1">
        <a:spcBef>
          <a:spcPct val="0"/>
        </a:spcBef>
        <a:buNone/>
        <a:defRPr kumimoji="1" sz="5200" kern="1200">
          <a:solidFill>
            <a:schemeClr val="tx1"/>
          </a:solidFill>
          <a:latin typeface="+mj-ea"/>
          <a:ea typeface="+mj-ea"/>
          <a:cs typeface="+mj-cs"/>
        </a:defRPr>
      </a:lvl1pPr>
    </p:titleStyle>
    <p:bodyStyle>
      <a:lvl1pPr marL="408497" indent="-408497" algn="l" defTabSz="1089325" rtl="0" eaLnBrk="1" latinLnBrk="0" hangingPunct="1">
        <a:spcBef>
          <a:spcPct val="20000"/>
        </a:spcBef>
        <a:buFont typeface="Arial" pitchFamily="34" charset="0"/>
        <a:buChar char="•"/>
        <a:defRPr kumimoji="1" sz="3800" kern="1200">
          <a:solidFill>
            <a:schemeClr val="tx1"/>
          </a:solidFill>
          <a:latin typeface="+mj-ea"/>
          <a:ea typeface="+mj-ea"/>
          <a:cs typeface="+mn-cs"/>
        </a:defRPr>
      </a:lvl1pPr>
      <a:lvl2pPr marL="885076" indent="-340414" algn="l" defTabSz="1089325" rtl="0" eaLnBrk="1" latinLnBrk="0" hangingPunct="1">
        <a:spcBef>
          <a:spcPct val="20000"/>
        </a:spcBef>
        <a:buFont typeface="Arial" pitchFamily="34" charset="0"/>
        <a:buChar char="–"/>
        <a:defRPr kumimoji="1" sz="3300" kern="1200">
          <a:solidFill>
            <a:schemeClr val="tx1"/>
          </a:solidFill>
          <a:latin typeface="+mj-ea"/>
          <a:ea typeface="+mj-ea"/>
          <a:cs typeface="+mn-cs"/>
        </a:defRPr>
      </a:lvl2pPr>
      <a:lvl3pPr marL="1361656" indent="-272331" algn="l" defTabSz="1089325" rtl="0" eaLnBrk="1" latinLnBrk="0" hangingPunct="1">
        <a:spcBef>
          <a:spcPct val="20000"/>
        </a:spcBef>
        <a:buFont typeface="Arial" pitchFamily="34" charset="0"/>
        <a:buChar char="•"/>
        <a:defRPr kumimoji="1" sz="2900" kern="1200">
          <a:solidFill>
            <a:schemeClr val="tx1"/>
          </a:solidFill>
          <a:latin typeface="+mj-ea"/>
          <a:ea typeface="+mj-ea"/>
          <a:cs typeface="+mn-cs"/>
        </a:defRPr>
      </a:lvl3pPr>
      <a:lvl4pPr marL="1906318" indent="-272331" algn="l" defTabSz="1089325" rtl="0" eaLnBrk="1" latinLnBrk="0" hangingPunct="1">
        <a:spcBef>
          <a:spcPct val="20000"/>
        </a:spcBef>
        <a:buFont typeface="Arial" pitchFamily="34" charset="0"/>
        <a:buChar char="–"/>
        <a:defRPr kumimoji="1" sz="2400" kern="1200">
          <a:solidFill>
            <a:schemeClr val="tx1"/>
          </a:solidFill>
          <a:latin typeface="+mj-ea"/>
          <a:ea typeface="+mj-ea"/>
          <a:cs typeface="+mn-cs"/>
        </a:defRPr>
      </a:lvl4pPr>
      <a:lvl5pPr marL="2450981" indent="-272331" algn="l" defTabSz="1089325" rtl="0" eaLnBrk="1" latinLnBrk="0" hangingPunct="1">
        <a:spcBef>
          <a:spcPct val="20000"/>
        </a:spcBef>
        <a:buFont typeface="Arial" pitchFamily="34" charset="0"/>
        <a:buChar char="»"/>
        <a:defRPr kumimoji="1" sz="2400" kern="1200">
          <a:solidFill>
            <a:schemeClr val="tx1"/>
          </a:solidFill>
          <a:latin typeface="+mj-ea"/>
          <a:ea typeface="+mj-ea"/>
          <a:cs typeface="+mn-cs"/>
        </a:defRPr>
      </a:lvl5pPr>
      <a:lvl6pPr marL="2995643"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6pPr>
      <a:lvl7pPr marL="3540305"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7pPr>
      <a:lvl8pPr marL="4084968"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8pPr>
      <a:lvl9pPr marL="4629630"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9pPr>
    </p:bodyStyle>
    <p:otherStyle>
      <a:defPPr>
        <a:defRPr lang="ja-JP"/>
      </a:defPPr>
      <a:lvl1pPr marL="0" algn="l" defTabSz="1089325" rtl="0" eaLnBrk="1" latinLnBrk="0" hangingPunct="1">
        <a:defRPr kumimoji="1" sz="2100" kern="1200">
          <a:solidFill>
            <a:schemeClr val="tx1"/>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64646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32455439"/>
      </p:ext>
    </p:extLst>
  </p:cSld>
  <p:clrMap bg1="lt1" tx1="dk1" bg2="lt2" tx2="dk2" accent1="accent1" accent2="accent2" accent3="accent3" accent4="accent4" accent5="accent5" accent6="accent6" hlink="hlink" folHlink="folHlink"/>
  <p:sldLayoutIdLst>
    <p:sldLayoutId id="2147483729" r:id="rId1"/>
    <p:sldLayoutId id="2147483734" r:id="rId2"/>
    <p:sldLayoutId id="2147483738" r:id="rId3"/>
    <p:sldLayoutId id="2147483742" r:id="rId4"/>
  </p:sldLayoutIdLst>
  <p:hf hdr="0"/>
  <p:txStyles>
    <p:titleStyle>
      <a:lvl1pPr algn="l" defTabSz="1089325" rtl="0" eaLnBrk="1" latinLnBrk="0" hangingPunct="1">
        <a:spcBef>
          <a:spcPct val="0"/>
        </a:spcBef>
        <a:buNone/>
        <a:defRPr kumimoji="1" sz="5200" kern="1200">
          <a:solidFill>
            <a:schemeClr val="tx1"/>
          </a:solidFill>
          <a:latin typeface="+mj-ea"/>
          <a:ea typeface="+mj-ea"/>
          <a:cs typeface="+mj-cs"/>
        </a:defRPr>
      </a:lvl1pPr>
    </p:titleStyle>
    <p:bodyStyle>
      <a:lvl1pPr marL="408497" indent="-408497" algn="l" defTabSz="1089325" rtl="0" eaLnBrk="1" latinLnBrk="0" hangingPunct="1">
        <a:spcBef>
          <a:spcPct val="20000"/>
        </a:spcBef>
        <a:buFont typeface="Arial" pitchFamily="34" charset="0"/>
        <a:buChar char="•"/>
        <a:defRPr kumimoji="1" sz="3800" kern="1200">
          <a:solidFill>
            <a:schemeClr val="tx1"/>
          </a:solidFill>
          <a:latin typeface="+mj-ea"/>
          <a:ea typeface="+mj-ea"/>
          <a:cs typeface="+mn-cs"/>
        </a:defRPr>
      </a:lvl1pPr>
      <a:lvl2pPr marL="885076" indent="-340414" algn="l" defTabSz="1089325" rtl="0" eaLnBrk="1" latinLnBrk="0" hangingPunct="1">
        <a:spcBef>
          <a:spcPct val="20000"/>
        </a:spcBef>
        <a:buFont typeface="Arial" pitchFamily="34" charset="0"/>
        <a:buChar char="–"/>
        <a:defRPr kumimoji="1" sz="3300" kern="1200">
          <a:solidFill>
            <a:schemeClr val="tx1"/>
          </a:solidFill>
          <a:latin typeface="+mj-ea"/>
          <a:ea typeface="+mj-ea"/>
          <a:cs typeface="+mn-cs"/>
        </a:defRPr>
      </a:lvl2pPr>
      <a:lvl3pPr marL="1361656" indent="-272331" algn="l" defTabSz="1089325" rtl="0" eaLnBrk="1" latinLnBrk="0" hangingPunct="1">
        <a:spcBef>
          <a:spcPct val="20000"/>
        </a:spcBef>
        <a:buFont typeface="Arial" pitchFamily="34" charset="0"/>
        <a:buChar char="•"/>
        <a:defRPr kumimoji="1" sz="2900" kern="1200">
          <a:solidFill>
            <a:schemeClr val="tx1"/>
          </a:solidFill>
          <a:latin typeface="+mj-ea"/>
          <a:ea typeface="+mj-ea"/>
          <a:cs typeface="+mn-cs"/>
        </a:defRPr>
      </a:lvl3pPr>
      <a:lvl4pPr marL="1906318" indent="-272331" algn="l" defTabSz="1089325" rtl="0" eaLnBrk="1" latinLnBrk="0" hangingPunct="1">
        <a:spcBef>
          <a:spcPct val="20000"/>
        </a:spcBef>
        <a:buFont typeface="Arial" pitchFamily="34" charset="0"/>
        <a:buChar char="–"/>
        <a:defRPr kumimoji="1" sz="2400" kern="1200">
          <a:solidFill>
            <a:schemeClr val="tx1"/>
          </a:solidFill>
          <a:latin typeface="+mj-ea"/>
          <a:ea typeface="+mj-ea"/>
          <a:cs typeface="+mn-cs"/>
        </a:defRPr>
      </a:lvl4pPr>
      <a:lvl5pPr marL="2450981" indent="-272331" algn="l" defTabSz="1089325" rtl="0" eaLnBrk="1" latinLnBrk="0" hangingPunct="1">
        <a:spcBef>
          <a:spcPct val="20000"/>
        </a:spcBef>
        <a:buFont typeface="Arial" pitchFamily="34" charset="0"/>
        <a:buChar char="»"/>
        <a:defRPr kumimoji="1" sz="2400" kern="1200">
          <a:solidFill>
            <a:schemeClr val="tx1"/>
          </a:solidFill>
          <a:latin typeface="+mj-ea"/>
          <a:ea typeface="+mj-ea"/>
          <a:cs typeface="+mn-cs"/>
        </a:defRPr>
      </a:lvl5pPr>
      <a:lvl6pPr marL="2995643"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6pPr>
      <a:lvl7pPr marL="3540305"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7pPr>
      <a:lvl8pPr marL="4084968"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8pPr>
      <a:lvl9pPr marL="4629630"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9pPr>
    </p:bodyStyle>
    <p:otherStyle>
      <a:defPPr>
        <a:defRPr lang="ja-JP"/>
      </a:defPPr>
      <a:lvl1pPr marL="0" algn="l" defTabSz="1089325" rtl="0" eaLnBrk="1" latinLnBrk="0" hangingPunct="1">
        <a:defRPr kumimoji="1" sz="2100" kern="1200">
          <a:solidFill>
            <a:schemeClr val="tx1"/>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319634"/>
      </p:ext>
    </p:extLst>
  </p:cSld>
  <p:clrMap bg1="lt1" tx1="dk1" bg2="lt2" tx2="dk2" accent1="accent1" accent2="accent2" accent3="accent3" accent4="accent4" accent5="accent5" accent6="accent6" hlink="hlink" folHlink="folHlink"/>
  <p:sldLayoutIdLst>
    <p:sldLayoutId id="2147483711" r:id="rId1"/>
    <p:sldLayoutId id="2147483766" r:id="rId2"/>
    <p:sldLayoutId id="2147483767" r:id="rId3"/>
    <p:sldLayoutId id="2147483764" r:id="rId4"/>
    <p:sldLayoutId id="2147483765" r:id="rId5"/>
    <p:sldLayoutId id="2147483763" r:id="rId6"/>
    <p:sldLayoutId id="2147483724" r:id="rId7"/>
  </p:sldLayoutIdLst>
  <p:hf hdr="0"/>
  <p:txStyles>
    <p:titleStyle>
      <a:lvl1pPr algn="l" defTabSz="1089325" rtl="0" eaLnBrk="1" latinLnBrk="0" hangingPunct="1">
        <a:spcBef>
          <a:spcPct val="0"/>
        </a:spcBef>
        <a:buNone/>
        <a:defRPr kumimoji="1" sz="5200" kern="1200">
          <a:solidFill>
            <a:schemeClr val="tx1"/>
          </a:solidFill>
          <a:latin typeface="+mj-ea"/>
          <a:ea typeface="+mj-ea"/>
          <a:cs typeface="+mj-cs"/>
        </a:defRPr>
      </a:lvl1pPr>
    </p:titleStyle>
    <p:bodyStyle>
      <a:lvl1pPr marL="408497" indent="-408497" algn="l" defTabSz="1089325" rtl="0" eaLnBrk="1" latinLnBrk="0" hangingPunct="1">
        <a:spcBef>
          <a:spcPct val="20000"/>
        </a:spcBef>
        <a:buFont typeface="Arial" pitchFamily="34" charset="0"/>
        <a:buChar char="•"/>
        <a:defRPr kumimoji="1" sz="3800" kern="1200">
          <a:solidFill>
            <a:schemeClr val="tx1"/>
          </a:solidFill>
          <a:latin typeface="+mj-ea"/>
          <a:ea typeface="+mj-ea"/>
          <a:cs typeface="+mn-cs"/>
        </a:defRPr>
      </a:lvl1pPr>
      <a:lvl2pPr marL="885076" indent="-340414" algn="l" defTabSz="1089325" rtl="0" eaLnBrk="1" latinLnBrk="0" hangingPunct="1">
        <a:spcBef>
          <a:spcPct val="20000"/>
        </a:spcBef>
        <a:buFont typeface="Arial" pitchFamily="34" charset="0"/>
        <a:buChar char="–"/>
        <a:defRPr kumimoji="1" sz="3300" kern="1200">
          <a:solidFill>
            <a:schemeClr val="tx1"/>
          </a:solidFill>
          <a:latin typeface="+mj-ea"/>
          <a:ea typeface="+mj-ea"/>
          <a:cs typeface="+mn-cs"/>
        </a:defRPr>
      </a:lvl2pPr>
      <a:lvl3pPr marL="1361656" indent="-272331" algn="l" defTabSz="1089325" rtl="0" eaLnBrk="1" latinLnBrk="0" hangingPunct="1">
        <a:spcBef>
          <a:spcPct val="20000"/>
        </a:spcBef>
        <a:buFont typeface="Arial" pitchFamily="34" charset="0"/>
        <a:buChar char="•"/>
        <a:defRPr kumimoji="1" sz="2900" kern="1200">
          <a:solidFill>
            <a:schemeClr val="tx1"/>
          </a:solidFill>
          <a:latin typeface="+mj-ea"/>
          <a:ea typeface="+mj-ea"/>
          <a:cs typeface="+mn-cs"/>
        </a:defRPr>
      </a:lvl3pPr>
      <a:lvl4pPr marL="1906318" indent="-272331" algn="l" defTabSz="1089325" rtl="0" eaLnBrk="1" latinLnBrk="0" hangingPunct="1">
        <a:spcBef>
          <a:spcPct val="20000"/>
        </a:spcBef>
        <a:buFont typeface="Arial" pitchFamily="34" charset="0"/>
        <a:buChar char="–"/>
        <a:defRPr kumimoji="1" sz="2400" kern="1200">
          <a:solidFill>
            <a:schemeClr val="tx1"/>
          </a:solidFill>
          <a:latin typeface="+mj-ea"/>
          <a:ea typeface="+mj-ea"/>
          <a:cs typeface="+mn-cs"/>
        </a:defRPr>
      </a:lvl4pPr>
      <a:lvl5pPr marL="2450981" indent="-272331" algn="l" defTabSz="1089325" rtl="0" eaLnBrk="1" latinLnBrk="0" hangingPunct="1">
        <a:spcBef>
          <a:spcPct val="20000"/>
        </a:spcBef>
        <a:buFont typeface="Arial" pitchFamily="34" charset="0"/>
        <a:buChar char="»"/>
        <a:defRPr kumimoji="1" sz="2400" kern="1200">
          <a:solidFill>
            <a:schemeClr val="tx1"/>
          </a:solidFill>
          <a:latin typeface="+mj-ea"/>
          <a:ea typeface="+mj-ea"/>
          <a:cs typeface="+mn-cs"/>
        </a:defRPr>
      </a:lvl5pPr>
      <a:lvl6pPr marL="2995643"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6pPr>
      <a:lvl7pPr marL="3540305"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7pPr>
      <a:lvl8pPr marL="4084968"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8pPr>
      <a:lvl9pPr marL="4629630"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9pPr>
    </p:bodyStyle>
    <p:otherStyle>
      <a:defPPr>
        <a:defRPr lang="ja-JP"/>
      </a:defPPr>
      <a:lvl1pPr marL="0" algn="l" defTabSz="1089325" rtl="0" eaLnBrk="1" latinLnBrk="0" hangingPunct="1">
        <a:defRPr kumimoji="1" sz="2100" kern="1200">
          <a:solidFill>
            <a:schemeClr val="tx1"/>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1744522"/>
      </p:ext>
    </p:extLst>
  </p:cSld>
  <p:clrMap bg1="lt1" tx1="dk1" bg2="lt2" tx2="dk2" accent1="accent1" accent2="accent2" accent3="accent3" accent4="accent4" accent5="accent5" accent6="accent6" hlink="hlink" folHlink="folHlink"/>
  <p:sldLayoutIdLst>
    <p:sldLayoutId id="2147483693" r:id="rId1"/>
    <p:sldLayoutId id="2147483768" r:id="rId2"/>
    <p:sldLayoutId id="2147483769" r:id="rId3"/>
    <p:sldLayoutId id="2147483770" r:id="rId4"/>
    <p:sldLayoutId id="2147483694" r:id="rId5"/>
    <p:sldLayoutId id="2147483698" r:id="rId6"/>
    <p:sldLayoutId id="2147483706" r:id="rId7"/>
  </p:sldLayoutIdLst>
  <p:hf hdr="0"/>
  <p:txStyles>
    <p:titleStyle>
      <a:lvl1pPr algn="l" defTabSz="1089325" rtl="0" eaLnBrk="1" latinLnBrk="0" hangingPunct="1">
        <a:spcBef>
          <a:spcPct val="0"/>
        </a:spcBef>
        <a:buNone/>
        <a:defRPr kumimoji="1" sz="5200" kern="1200">
          <a:solidFill>
            <a:schemeClr val="tx1"/>
          </a:solidFill>
          <a:latin typeface="+mj-ea"/>
          <a:ea typeface="+mj-ea"/>
          <a:cs typeface="+mj-cs"/>
        </a:defRPr>
      </a:lvl1pPr>
    </p:titleStyle>
    <p:bodyStyle>
      <a:lvl1pPr marL="408497" indent="-408497" algn="l" defTabSz="1089325" rtl="0" eaLnBrk="1" latinLnBrk="0" hangingPunct="1">
        <a:spcBef>
          <a:spcPct val="20000"/>
        </a:spcBef>
        <a:buFont typeface="Arial" pitchFamily="34" charset="0"/>
        <a:buChar char="•"/>
        <a:defRPr kumimoji="1" sz="3800" kern="1200">
          <a:solidFill>
            <a:schemeClr val="tx1"/>
          </a:solidFill>
          <a:latin typeface="+mj-ea"/>
          <a:ea typeface="+mj-ea"/>
          <a:cs typeface="+mn-cs"/>
        </a:defRPr>
      </a:lvl1pPr>
      <a:lvl2pPr marL="885076" indent="-340414" algn="l" defTabSz="1089325" rtl="0" eaLnBrk="1" latinLnBrk="0" hangingPunct="1">
        <a:spcBef>
          <a:spcPct val="20000"/>
        </a:spcBef>
        <a:buFont typeface="Arial" pitchFamily="34" charset="0"/>
        <a:buChar char="–"/>
        <a:defRPr kumimoji="1" sz="3300" kern="1200">
          <a:solidFill>
            <a:schemeClr val="tx1"/>
          </a:solidFill>
          <a:latin typeface="+mj-ea"/>
          <a:ea typeface="+mj-ea"/>
          <a:cs typeface="+mn-cs"/>
        </a:defRPr>
      </a:lvl2pPr>
      <a:lvl3pPr marL="1361656" indent="-272331" algn="l" defTabSz="1089325" rtl="0" eaLnBrk="1" latinLnBrk="0" hangingPunct="1">
        <a:spcBef>
          <a:spcPct val="20000"/>
        </a:spcBef>
        <a:buFont typeface="Arial" pitchFamily="34" charset="0"/>
        <a:buChar char="•"/>
        <a:defRPr kumimoji="1" sz="2900" kern="1200">
          <a:solidFill>
            <a:schemeClr val="tx1"/>
          </a:solidFill>
          <a:latin typeface="+mj-ea"/>
          <a:ea typeface="+mj-ea"/>
          <a:cs typeface="+mn-cs"/>
        </a:defRPr>
      </a:lvl3pPr>
      <a:lvl4pPr marL="1906318" indent="-272331" algn="l" defTabSz="1089325" rtl="0" eaLnBrk="1" latinLnBrk="0" hangingPunct="1">
        <a:spcBef>
          <a:spcPct val="20000"/>
        </a:spcBef>
        <a:buFont typeface="Arial" pitchFamily="34" charset="0"/>
        <a:buChar char="–"/>
        <a:defRPr kumimoji="1" sz="2400" kern="1200">
          <a:solidFill>
            <a:schemeClr val="tx1"/>
          </a:solidFill>
          <a:latin typeface="+mj-ea"/>
          <a:ea typeface="+mj-ea"/>
          <a:cs typeface="+mn-cs"/>
        </a:defRPr>
      </a:lvl4pPr>
      <a:lvl5pPr marL="2450981" indent="-272331" algn="l" defTabSz="1089325" rtl="0" eaLnBrk="1" latinLnBrk="0" hangingPunct="1">
        <a:spcBef>
          <a:spcPct val="20000"/>
        </a:spcBef>
        <a:buFont typeface="Arial" pitchFamily="34" charset="0"/>
        <a:buChar char="»"/>
        <a:defRPr kumimoji="1" sz="2400" kern="1200">
          <a:solidFill>
            <a:schemeClr val="tx1"/>
          </a:solidFill>
          <a:latin typeface="+mj-ea"/>
          <a:ea typeface="+mj-ea"/>
          <a:cs typeface="+mn-cs"/>
        </a:defRPr>
      </a:lvl5pPr>
      <a:lvl6pPr marL="2995643"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6pPr>
      <a:lvl7pPr marL="3540305"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7pPr>
      <a:lvl8pPr marL="4084968"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8pPr>
      <a:lvl9pPr marL="4629630"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9pPr>
    </p:bodyStyle>
    <p:otherStyle>
      <a:defPPr>
        <a:defRPr lang="ja-JP"/>
      </a:defPPr>
      <a:lvl1pPr marL="0" algn="l" defTabSz="1089325" rtl="0" eaLnBrk="1" latinLnBrk="0" hangingPunct="1">
        <a:defRPr kumimoji="1" sz="2100" kern="1200">
          <a:solidFill>
            <a:schemeClr val="tx1"/>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3"/>
          </p:nvPr>
        </p:nvSpPr>
        <p:spPr/>
        <p:txBody>
          <a:bodyPr/>
          <a:lstStyle/>
          <a:p>
            <a:endParaRPr lang="en-US" altLang="ja-JP" dirty="0">
              <a:latin typeface="SST" pitchFamily="34" charset="0"/>
            </a:endParaRPr>
          </a:p>
        </p:txBody>
      </p:sp>
      <p:sp>
        <p:nvSpPr>
          <p:cNvPr id="4" name="テキスト プレースホルダー 3"/>
          <p:cNvSpPr>
            <a:spLocks noGrp="1"/>
          </p:cNvSpPr>
          <p:nvPr>
            <p:ph type="body" sz="quarter" idx="14"/>
          </p:nvPr>
        </p:nvSpPr>
        <p:spPr/>
        <p:txBody>
          <a:bodyPr/>
          <a:lstStyle/>
          <a:p>
            <a:r>
              <a:rPr lang="en-US" altLang="ja-JP">
                <a:latin typeface="SST" pitchFamily="34" charset="0"/>
              </a:rPr>
              <a:t>Reconfigurable Intelligent Surfaces and Smart Repeaters for  5G-Advanced</a:t>
            </a:r>
          </a:p>
        </p:txBody>
      </p:sp>
      <p:sp>
        <p:nvSpPr>
          <p:cNvPr id="5" name="テキスト プレースホルダー 4"/>
          <p:cNvSpPr>
            <a:spLocks noGrp="1"/>
          </p:cNvSpPr>
          <p:nvPr>
            <p:ph type="body" sz="quarter" idx="15"/>
          </p:nvPr>
        </p:nvSpPr>
        <p:spPr>
          <a:xfrm>
            <a:off x="722314" y="2915965"/>
            <a:ext cx="10761662" cy="2154436"/>
          </a:xfrm>
        </p:spPr>
        <p:txBody>
          <a:bodyPr/>
          <a:lstStyle/>
          <a:p>
            <a:r>
              <a:rPr lang="en-US" dirty="0"/>
              <a:t>3GPP TSG RAN Meeting #93-e</a:t>
            </a:r>
          </a:p>
          <a:p>
            <a:r>
              <a:rPr lang="en-US" dirty="0"/>
              <a:t>September 13-17, 2021</a:t>
            </a:r>
          </a:p>
          <a:p>
            <a:endParaRPr lang="en-US" altLang="ja-JP" dirty="0">
              <a:latin typeface="SST" pitchFamily="34" charset="0"/>
            </a:endParaRPr>
          </a:p>
          <a:p>
            <a:r>
              <a:rPr lang="en-US" dirty="0"/>
              <a:t>Agenda </a:t>
            </a:r>
            <a:r>
              <a:rPr lang="en-US" dirty="0">
                <a:highlight>
                  <a:srgbClr val="FFFFFF"/>
                </a:highlight>
              </a:rPr>
              <a:t>Item: 9.0.2</a:t>
            </a:r>
          </a:p>
          <a:p>
            <a:r>
              <a:rPr lang="en-US" b="1" dirty="0">
                <a:highlight>
                  <a:srgbClr val="FFFFFF"/>
                </a:highlight>
              </a:rPr>
              <a:t>RP-212166</a:t>
            </a:r>
          </a:p>
          <a:p>
            <a:r>
              <a:rPr lang="en-US" altLang="ja-JP" dirty="0"/>
              <a:t>Source: Sony</a:t>
            </a:r>
          </a:p>
        </p:txBody>
      </p:sp>
      <p:sp>
        <p:nvSpPr>
          <p:cNvPr id="7" name="Text Placeholder 6">
            <a:extLst>
              <a:ext uri="{FF2B5EF4-FFF2-40B4-BE49-F238E27FC236}">
                <a16:creationId xmlns:a16="http://schemas.microsoft.com/office/drawing/2014/main" id="{F3C40420-58AE-43F4-B64B-6B71896BE609}"/>
              </a:ext>
            </a:extLst>
          </p:cNvPr>
          <p:cNvSpPr>
            <a:spLocks noGrp="1"/>
          </p:cNvSpPr>
          <p:nvPr>
            <p:ph type="body" sz="quarter" idx="12"/>
          </p:nvPr>
        </p:nvSpPr>
        <p:spPr/>
        <p:txBody>
          <a:bodyPr/>
          <a:lstStyle/>
          <a:p>
            <a:endParaRPr lang="en-GB" dirty="0"/>
          </a:p>
        </p:txBody>
      </p:sp>
    </p:spTree>
    <p:extLst>
      <p:ext uri="{BB962C8B-B14F-4D97-AF65-F5344CB8AC3E}">
        <p14:creationId xmlns:p14="http://schemas.microsoft.com/office/powerpoint/2010/main" val="19301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en-US"/>
              <a:t>What are intelligent surfaces?</a:t>
            </a:r>
            <a:endParaRPr kumimoji="1" lang="ja-JP" altLang="en-US"/>
          </a:p>
        </p:txBody>
      </p:sp>
      <p:sp>
        <p:nvSpPr>
          <p:cNvPr id="5" name="コンテンツ プレースホルダー 4"/>
          <p:cNvSpPr>
            <a:spLocks noGrp="1"/>
          </p:cNvSpPr>
          <p:nvPr>
            <p:ph sz="quarter" idx="13"/>
          </p:nvPr>
        </p:nvSpPr>
        <p:spPr/>
        <p:txBody>
          <a:bodyPr/>
          <a:lstStyle/>
          <a:p>
            <a:pPr>
              <a:buFont typeface="Arial" panose="020B0604020202020204" pitchFamily="34" charset="0"/>
              <a:buChar char="•"/>
            </a:pPr>
            <a:r>
              <a:rPr lang="en-US" dirty="0"/>
              <a:t>Broadly speaking, intelligent surfaces are electromagnetically active </a:t>
            </a:r>
            <a:r>
              <a:rPr lang="en-SE" dirty="0"/>
              <a:t>artificial</a:t>
            </a:r>
            <a:r>
              <a:rPr lang="en-US" dirty="0"/>
              <a:t> structures with strong beamforming capabilities that can be used to reshape the propagation environment such as to improve capacity, coverage and energy efficiency.</a:t>
            </a:r>
          </a:p>
          <a:p>
            <a:pPr>
              <a:buFont typeface="Arial" panose="020B0604020202020204" pitchFamily="34" charset="0"/>
              <a:buChar char="•"/>
            </a:pPr>
            <a:endParaRPr lang="en-US" dirty="0"/>
          </a:p>
          <a:p>
            <a:pPr>
              <a:buFont typeface="Arial" panose="020B0604020202020204" pitchFamily="34" charset="0"/>
              <a:buChar char="•"/>
            </a:pPr>
            <a:r>
              <a:rPr lang="en-US" dirty="0"/>
              <a:t>They come in several flavors/types:</a:t>
            </a:r>
            <a:endParaRPr lang="en-US" altLang="ja-JP" kern="0" dirty="0">
              <a:latin typeface="SST" pitchFamily="34" charset="0"/>
              <a:ea typeface="SST Japanese Pro Regular" pitchFamily="34" charset="-128"/>
            </a:endParaRPr>
          </a:p>
        </p:txBody>
      </p:sp>
      <p:graphicFrame>
        <p:nvGraphicFramePr>
          <p:cNvPr id="6" name="Table 7">
            <a:extLst>
              <a:ext uri="{FF2B5EF4-FFF2-40B4-BE49-F238E27FC236}">
                <a16:creationId xmlns:a16="http://schemas.microsoft.com/office/drawing/2014/main" id="{9C313D5C-C234-4F41-B8EE-2CEC71928A4D}"/>
              </a:ext>
            </a:extLst>
          </p:cNvPr>
          <p:cNvGraphicFramePr>
            <a:graphicFrameLocks noGrp="1"/>
          </p:cNvGraphicFramePr>
          <p:nvPr>
            <p:extLst>
              <p:ext uri="{D42A27DB-BD31-4B8C-83A1-F6EECF244321}">
                <p14:modId xmlns:p14="http://schemas.microsoft.com/office/powerpoint/2010/main" val="2745370805"/>
              </p:ext>
            </p:extLst>
          </p:nvPr>
        </p:nvGraphicFramePr>
        <p:xfrm>
          <a:off x="1136390" y="3742050"/>
          <a:ext cx="10006520" cy="2352040"/>
        </p:xfrm>
        <a:graphic>
          <a:graphicData uri="http://schemas.openxmlformats.org/drawingml/2006/table">
            <a:tbl>
              <a:tblPr firstRow="1" bandRow="1">
                <a:tableStyleId>{5C22544A-7EE6-4342-B048-85BDC9FD1C3A}</a:tableStyleId>
              </a:tblPr>
              <a:tblGrid>
                <a:gridCol w="5003260">
                  <a:extLst>
                    <a:ext uri="{9D8B030D-6E8A-4147-A177-3AD203B41FA5}">
                      <a16:colId xmlns:a16="http://schemas.microsoft.com/office/drawing/2014/main" val="3683170771"/>
                    </a:ext>
                  </a:extLst>
                </a:gridCol>
                <a:gridCol w="5003260">
                  <a:extLst>
                    <a:ext uri="{9D8B030D-6E8A-4147-A177-3AD203B41FA5}">
                      <a16:colId xmlns:a16="http://schemas.microsoft.com/office/drawing/2014/main" val="4133336315"/>
                    </a:ext>
                  </a:extLst>
                </a:gridCol>
              </a:tblGrid>
              <a:tr h="370840">
                <a:tc>
                  <a:txBody>
                    <a:bodyPr/>
                    <a:lstStyle/>
                    <a:p>
                      <a:r>
                        <a:rPr lang="en-US" sz="1600" noProof="0"/>
                        <a:t>Type</a:t>
                      </a:r>
                    </a:p>
                  </a:txBody>
                  <a:tcPr/>
                </a:tc>
                <a:tc>
                  <a:txBody>
                    <a:bodyPr/>
                    <a:lstStyle/>
                    <a:p>
                      <a:r>
                        <a:rPr lang="en-US" sz="1600" noProof="0"/>
                        <a:t>Characteristics</a:t>
                      </a:r>
                    </a:p>
                  </a:txBody>
                  <a:tcPr/>
                </a:tc>
                <a:extLst>
                  <a:ext uri="{0D108BD9-81ED-4DB2-BD59-A6C34878D82A}">
                    <a16:rowId xmlns:a16="http://schemas.microsoft.com/office/drawing/2014/main" val="2194160718"/>
                  </a:ext>
                </a:extLst>
              </a:tr>
              <a:tr h="370840">
                <a:tc>
                  <a:txBody>
                    <a:bodyPr/>
                    <a:lstStyle/>
                    <a:p>
                      <a:r>
                        <a:rPr lang="en-US" sz="1600" noProof="0"/>
                        <a:t>Reflecting intelligent surfaces, a.k.a. </a:t>
                      </a:r>
                      <a:r>
                        <a:rPr lang="en-US" sz="1600" b="1" noProof="0"/>
                        <a:t>reconfigurable intelligent surfaces</a:t>
                      </a:r>
                      <a:r>
                        <a:rPr lang="en-US" sz="1600" noProof="0"/>
                        <a:t> (</a:t>
                      </a:r>
                      <a:r>
                        <a:rPr lang="en-US" sz="1600" b="1" noProof="0"/>
                        <a:t>RIS</a:t>
                      </a:r>
                      <a:r>
                        <a:rPr lang="en-US" sz="1600" noProof="0"/>
                        <a:t>s)</a:t>
                      </a:r>
                    </a:p>
                  </a:txBody>
                  <a:tcPr/>
                </a:tc>
                <a:tc>
                  <a:txBody>
                    <a:bodyPr/>
                    <a:lstStyle/>
                    <a:p>
                      <a:r>
                        <a:rPr lang="en-US" sz="1600" noProof="0"/>
                        <a:t>Semi-passive and low-cost, due mainly to passive elements, i.e., no signal amplification or digital processing.</a:t>
                      </a:r>
                    </a:p>
                  </a:txBody>
                  <a:tcPr/>
                </a:tc>
                <a:extLst>
                  <a:ext uri="{0D108BD9-81ED-4DB2-BD59-A6C34878D82A}">
                    <a16:rowId xmlns:a16="http://schemas.microsoft.com/office/drawing/2014/main" val="6282070"/>
                  </a:ext>
                </a:extLst>
              </a:tr>
              <a:tr h="370840">
                <a:tc>
                  <a:txBody>
                    <a:bodyPr/>
                    <a:lstStyle/>
                    <a:p>
                      <a:r>
                        <a:rPr lang="en-US" sz="1600" noProof="0"/>
                        <a:t>Relaying intelligent surfaces</a:t>
                      </a:r>
                    </a:p>
                  </a:txBody>
                  <a:tcPr/>
                </a:tc>
                <a:tc>
                  <a:txBody>
                    <a:bodyPr/>
                    <a:lstStyle/>
                    <a:p>
                      <a:r>
                        <a:rPr lang="en-US" sz="1600" noProof="0"/>
                        <a:t>Provide signal amplification but no signal regeneration or digital processing.</a:t>
                      </a:r>
                    </a:p>
                  </a:txBody>
                  <a:tcPr/>
                </a:tc>
                <a:extLst>
                  <a:ext uri="{0D108BD9-81ED-4DB2-BD59-A6C34878D82A}">
                    <a16:rowId xmlns:a16="http://schemas.microsoft.com/office/drawing/2014/main" val="2942370634"/>
                  </a:ext>
                </a:extLst>
              </a:tr>
              <a:tr h="370840">
                <a:tc>
                  <a:txBody>
                    <a:bodyPr/>
                    <a:lstStyle/>
                    <a:p>
                      <a:r>
                        <a:rPr lang="en-US" sz="1600" noProof="0"/>
                        <a:t>Active intelligent surfaces</a:t>
                      </a:r>
                    </a:p>
                  </a:txBody>
                  <a:tcPr/>
                </a:tc>
                <a:tc>
                  <a:txBody>
                    <a:bodyPr/>
                    <a:lstStyle/>
                    <a:p>
                      <a:r>
                        <a:rPr lang="en-US" sz="1600" noProof="0"/>
                        <a:t>Fully digital signal generation, i.e., extra-large massive MIMO.</a:t>
                      </a:r>
                    </a:p>
                  </a:txBody>
                  <a:tcPr/>
                </a:tc>
                <a:extLst>
                  <a:ext uri="{0D108BD9-81ED-4DB2-BD59-A6C34878D82A}">
                    <a16:rowId xmlns:a16="http://schemas.microsoft.com/office/drawing/2014/main" val="3534202868"/>
                  </a:ext>
                </a:extLst>
              </a:tr>
            </a:tbl>
          </a:graphicData>
        </a:graphic>
      </p:graphicFrame>
    </p:spTree>
    <p:extLst>
      <p:ext uri="{BB962C8B-B14F-4D97-AF65-F5344CB8AC3E}">
        <p14:creationId xmlns:p14="http://schemas.microsoft.com/office/powerpoint/2010/main" val="21641158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en-US"/>
              <a:t>Reconfigurable intelligent surfaces for 5G-advanced</a:t>
            </a:r>
            <a:endParaRPr kumimoji="1" lang="ja-JP" altLang="en-US"/>
          </a:p>
        </p:txBody>
      </p:sp>
      <p:sp>
        <p:nvSpPr>
          <p:cNvPr id="5" name="コンテンツ プレースホルダー 4"/>
          <p:cNvSpPr>
            <a:spLocks noGrp="1"/>
          </p:cNvSpPr>
          <p:nvPr>
            <p:ph sz="quarter" idx="13"/>
          </p:nvPr>
        </p:nvSpPr>
        <p:spPr/>
        <p:txBody>
          <a:bodyPr/>
          <a:lstStyle/>
          <a:p>
            <a:pPr>
              <a:lnSpc>
                <a:spcPct val="100000"/>
              </a:lnSpc>
              <a:buFont typeface="Arial" panose="020B0604020202020204" pitchFamily="34" charset="0"/>
              <a:buChar char="•"/>
            </a:pPr>
            <a:r>
              <a:rPr lang="en-US" dirty="0"/>
              <a:t>Of the three types of intelligent surfaces, RISs approach maturity, and the technology is becoming widely available. Thus, it is time to turn attention to standardization.</a:t>
            </a:r>
          </a:p>
          <a:p>
            <a:pPr>
              <a:buFont typeface="Arial" panose="020B0604020202020204" pitchFamily="34" charset="0"/>
              <a:buChar char="•"/>
            </a:pPr>
            <a:endParaRPr lang="en-US" dirty="0"/>
          </a:p>
          <a:p>
            <a:pPr>
              <a:lnSpc>
                <a:spcPct val="100000"/>
              </a:lnSpc>
              <a:buFont typeface="Arial" panose="020B0604020202020204" pitchFamily="34" charset="0"/>
              <a:buChar char="•"/>
            </a:pPr>
            <a:r>
              <a:rPr lang="en-US" dirty="0"/>
              <a:t>RISs can improve coverage and capacity in general and in particular for the following use cases:</a:t>
            </a:r>
          </a:p>
          <a:p>
            <a:pPr lvl="1">
              <a:buFont typeface="Arial" panose="020B0604020202020204" pitchFamily="34" charset="0"/>
              <a:buChar char="•"/>
            </a:pPr>
            <a:r>
              <a:rPr lang="en-US" dirty="0"/>
              <a:t>Remote video production.</a:t>
            </a:r>
          </a:p>
          <a:p>
            <a:pPr lvl="1">
              <a:buFont typeface="Arial" panose="020B0604020202020204" pitchFamily="34" charset="0"/>
              <a:buChar char="•"/>
            </a:pPr>
            <a:r>
              <a:rPr lang="en-US" dirty="0"/>
              <a:t>Immersive VR.</a:t>
            </a:r>
          </a:p>
          <a:p>
            <a:pPr lvl="1">
              <a:buFont typeface="Arial" panose="020B0604020202020204" pitchFamily="34" charset="0"/>
              <a:buChar char="•"/>
            </a:pPr>
            <a:r>
              <a:rPr lang="en-US" dirty="0">
                <a:highlight>
                  <a:srgbClr val="FFFFFF"/>
                </a:highlight>
              </a:rPr>
              <a:t>Industrial IoT.</a:t>
            </a:r>
          </a:p>
          <a:p>
            <a:pPr lvl="1">
              <a:buFont typeface="Arial" panose="020B0604020202020204" pitchFamily="34" charset="0"/>
              <a:buChar char="•"/>
            </a:pPr>
            <a:r>
              <a:rPr lang="en-US" dirty="0">
                <a:highlight>
                  <a:srgbClr val="FFFFFF"/>
                </a:highlight>
              </a:rPr>
              <a:t>Home entertainment.</a:t>
            </a:r>
          </a:p>
          <a:p>
            <a:pPr lvl="1">
              <a:buFont typeface="Arial" panose="020B0604020202020204" pitchFamily="34" charset="0"/>
              <a:buChar char="•"/>
            </a:pPr>
            <a:r>
              <a:rPr lang="en-US" dirty="0">
                <a:highlight>
                  <a:srgbClr val="FFFFFF"/>
                </a:highlight>
              </a:rPr>
              <a:t>Indoor office.</a:t>
            </a:r>
          </a:p>
        </p:txBody>
      </p:sp>
      <p:grpSp>
        <p:nvGrpSpPr>
          <p:cNvPr id="6" name="Group 5">
            <a:extLst>
              <a:ext uri="{FF2B5EF4-FFF2-40B4-BE49-F238E27FC236}">
                <a16:creationId xmlns:a16="http://schemas.microsoft.com/office/drawing/2014/main" id="{44545F27-D049-40DE-AC75-9FB25D73970A}"/>
              </a:ext>
            </a:extLst>
          </p:cNvPr>
          <p:cNvGrpSpPr/>
          <p:nvPr/>
        </p:nvGrpSpPr>
        <p:grpSpPr>
          <a:xfrm>
            <a:off x="5740390" y="3357786"/>
            <a:ext cx="5606697" cy="2548165"/>
            <a:chOff x="5702807" y="1918830"/>
            <a:chExt cx="6689709" cy="2950705"/>
          </a:xfrm>
        </p:grpSpPr>
        <p:grpSp>
          <p:nvGrpSpPr>
            <p:cNvPr id="7" name="Group 6">
              <a:extLst>
                <a:ext uri="{FF2B5EF4-FFF2-40B4-BE49-F238E27FC236}">
                  <a16:creationId xmlns:a16="http://schemas.microsoft.com/office/drawing/2014/main" id="{293CC4FC-F5B5-4C78-8D2E-5553BAD37EC6}"/>
                </a:ext>
              </a:extLst>
            </p:cNvPr>
            <p:cNvGrpSpPr/>
            <p:nvPr/>
          </p:nvGrpSpPr>
          <p:grpSpPr>
            <a:xfrm>
              <a:off x="11271111" y="3539245"/>
              <a:ext cx="512323" cy="1091120"/>
              <a:chOff x="10038945" y="3428999"/>
              <a:chExt cx="512323" cy="1091120"/>
            </a:xfrm>
          </p:grpSpPr>
          <p:sp>
            <p:nvSpPr>
              <p:cNvPr id="99" name="Rectangle: Rounded Corners 98">
                <a:extLst>
                  <a:ext uri="{FF2B5EF4-FFF2-40B4-BE49-F238E27FC236}">
                    <a16:creationId xmlns:a16="http://schemas.microsoft.com/office/drawing/2014/main" id="{542707DE-39AF-4409-9225-5845D92768FC}"/>
                  </a:ext>
                </a:extLst>
              </p:cNvPr>
              <p:cNvSpPr/>
              <p:nvPr/>
            </p:nvSpPr>
            <p:spPr bwMode="invGray">
              <a:xfrm>
                <a:off x="10038945" y="3428999"/>
                <a:ext cx="512323" cy="1091120"/>
              </a:xfrm>
              <a:prstGeom prst="roundRect">
                <a:avLst/>
              </a:prstGeom>
              <a:no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a:bodyPr>
              <a:lstStyle/>
              <a:p>
                <a:pPr algn="ctr"/>
                <a:endParaRPr lang="sv-SE" sz="2400">
                  <a:latin typeface="HelveticaNeueLT Pro 55 Roman" pitchFamily="34" charset="0"/>
                </a:endParaRPr>
              </a:p>
            </p:txBody>
          </p:sp>
          <p:sp>
            <p:nvSpPr>
              <p:cNvPr id="100" name="Oval 99">
                <a:extLst>
                  <a:ext uri="{FF2B5EF4-FFF2-40B4-BE49-F238E27FC236}">
                    <a16:creationId xmlns:a16="http://schemas.microsoft.com/office/drawing/2014/main" id="{7E630969-4238-47B6-BA76-98020FCF4A7C}"/>
                  </a:ext>
                </a:extLst>
              </p:cNvPr>
              <p:cNvSpPr/>
              <p:nvPr/>
            </p:nvSpPr>
            <p:spPr bwMode="invGray">
              <a:xfrm>
                <a:off x="10109136" y="3477153"/>
                <a:ext cx="50378" cy="45719"/>
              </a:xfrm>
              <a:prstGeom prst="ellipse">
                <a:avLst/>
              </a:prstGeom>
              <a:solidFill>
                <a:schemeClr val="bg1">
                  <a:lumMod val="40000"/>
                  <a:lumOff val="60000"/>
                </a:schemeClr>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cxnSp>
            <p:nvCxnSpPr>
              <p:cNvPr id="101" name="Straight Connector 100">
                <a:extLst>
                  <a:ext uri="{FF2B5EF4-FFF2-40B4-BE49-F238E27FC236}">
                    <a16:creationId xmlns:a16="http://schemas.microsoft.com/office/drawing/2014/main" id="{4DA2152C-C75A-468A-A6AB-42FA88E54AB7}"/>
                  </a:ext>
                </a:extLst>
              </p:cNvPr>
              <p:cNvCxnSpPr/>
              <p:nvPr/>
            </p:nvCxnSpPr>
            <p:spPr>
              <a:xfrm>
                <a:off x="10211394" y="3495472"/>
                <a:ext cx="171261" cy="0"/>
              </a:xfrm>
              <a:prstGeom prst="lin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a16="http://schemas.microsoft.com/office/drawing/2014/main" id="{32B8DE6C-9CAC-4F24-918D-F53D27484410}"/>
                </a:ext>
              </a:extLst>
            </p:cNvPr>
            <p:cNvGrpSpPr/>
            <p:nvPr/>
          </p:nvGrpSpPr>
          <p:grpSpPr>
            <a:xfrm>
              <a:off x="10100102" y="3750570"/>
              <a:ext cx="911316" cy="742105"/>
              <a:chOff x="8619400" y="3500534"/>
              <a:chExt cx="911316" cy="742105"/>
            </a:xfrm>
          </p:grpSpPr>
          <p:sp>
            <p:nvSpPr>
              <p:cNvPr id="94" name="Trapezoid 93">
                <a:extLst>
                  <a:ext uri="{FF2B5EF4-FFF2-40B4-BE49-F238E27FC236}">
                    <a16:creationId xmlns:a16="http://schemas.microsoft.com/office/drawing/2014/main" id="{E3779195-AEC2-4B1C-BD30-065137B6C211}"/>
                  </a:ext>
                </a:extLst>
              </p:cNvPr>
              <p:cNvSpPr/>
              <p:nvPr/>
            </p:nvSpPr>
            <p:spPr bwMode="invGray">
              <a:xfrm rot="5400000">
                <a:off x="8605377" y="3924000"/>
                <a:ext cx="259943" cy="231898"/>
              </a:xfrm>
              <a:prstGeom prst="trapezoid">
                <a:avLst/>
              </a:prstGeom>
              <a:no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grpSp>
            <p:nvGrpSpPr>
              <p:cNvPr id="91" name="Group 90">
                <a:extLst>
                  <a:ext uri="{FF2B5EF4-FFF2-40B4-BE49-F238E27FC236}">
                    <a16:creationId xmlns:a16="http://schemas.microsoft.com/office/drawing/2014/main" id="{15645A2D-5F50-4B37-B610-D629188E5F5B}"/>
                  </a:ext>
                </a:extLst>
              </p:cNvPr>
              <p:cNvGrpSpPr/>
              <p:nvPr/>
            </p:nvGrpSpPr>
            <p:grpSpPr>
              <a:xfrm>
                <a:off x="8686369" y="3506382"/>
                <a:ext cx="382395" cy="384141"/>
                <a:chOff x="8686369" y="3506382"/>
                <a:chExt cx="382395" cy="384141"/>
              </a:xfrm>
            </p:grpSpPr>
            <p:sp>
              <p:nvSpPr>
                <p:cNvPr id="97" name="Oval 96">
                  <a:extLst>
                    <a:ext uri="{FF2B5EF4-FFF2-40B4-BE49-F238E27FC236}">
                      <a16:creationId xmlns:a16="http://schemas.microsoft.com/office/drawing/2014/main" id="{2EECFBD7-89B6-4963-B0AA-CE1B72B11EFB}"/>
                    </a:ext>
                  </a:extLst>
                </p:cNvPr>
                <p:cNvSpPr/>
                <p:nvPr/>
              </p:nvSpPr>
              <p:spPr bwMode="invGray">
                <a:xfrm>
                  <a:off x="8686369" y="3506382"/>
                  <a:ext cx="382395" cy="384141"/>
                </a:xfrm>
                <a:prstGeom prst="ellipse">
                  <a:avLst/>
                </a:prstGeom>
                <a:no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47500" lnSpcReduction="20000"/>
                </a:bodyPr>
                <a:lstStyle/>
                <a:p>
                  <a:pPr algn="ctr"/>
                  <a:endParaRPr lang="sv-SE" sz="2400">
                    <a:latin typeface="HelveticaNeueLT Pro 55 Roman" pitchFamily="34" charset="0"/>
                  </a:endParaRPr>
                </a:p>
              </p:txBody>
            </p:sp>
            <p:sp>
              <p:nvSpPr>
                <p:cNvPr id="98" name="Oval 97">
                  <a:extLst>
                    <a:ext uri="{FF2B5EF4-FFF2-40B4-BE49-F238E27FC236}">
                      <a16:creationId xmlns:a16="http://schemas.microsoft.com/office/drawing/2014/main" id="{FFB68C0E-98AA-4896-A424-B748740AADD0}"/>
                    </a:ext>
                  </a:extLst>
                </p:cNvPr>
                <p:cNvSpPr/>
                <p:nvPr/>
              </p:nvSpPr>
              <p:spPr bwMode="invGray">
                <a:xfrm>
                  <a:off x="8790796" y="3607138"/>
                  <a:ext cx="181334" cy="195598"/>
                </a:xfrm>
                <a:prstGeom prst="ellipse">
                  <a:avLst/>
                </a:prstGeom>
                <a:solidFill>
                  <a:schemeClr val="bg1">
                    <a:lumMod val="40000"/>
                    <a:lumOff val="60000"/>
                  </a:schemeClr>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grpSp>
          <p:grpSp>
            <p:nvGrpSpPr>
              <p:cNvPr id="92" name="Group 91">
                <a:extLst>
                  <a:ext uri="{FF2B5EF4-FFF2-40B4-BE49-F238E27FC236}">
                    <a16:creationId xmlns:a16="http://schemas.microsoft.com/office/drawing/2014/main" id="{C8190D8A-97E5-4EAA-B638-90AB0A61CC01}"/>
                  </a:ext>
                </a:extLst>
              </p:cNvPr>
              <p:cNvGrpSpPr/>
              <p:nvPr/>
            </p:nvGrpSpPr>
            <p:grpSpPr>
              <a:xfrm>
                <a:off x="9148321" y="3500534"/>
                <a:ext cx="382395" cy="384141"/>
                <a:chOff x="8686369" y="3506382"/>
                <a:chExt cx="382395" cy="384141"/>
              </a:xfrm>
            </p:grpSpPr>
            <p:sp>
              <p:nvSpPr>
                <p:cNvPr id="95" name="Oval 94">
                  <a:extLst>
                    <a:ext uri="{FF2B5EF4-FFF2-40B4-BE49-F238E27FC236}">
                      <a16:creationId xmlns:a16="http://schemas.microsoft.com/office/drawing/2014/main" id="{9E9BDEB9-86F0-407C-8963-42C0E95DE882}"/>
                    </a:ext>
                  </a:extLst>
                </p:cNvPr>
                <p:cNvSpPr/>
                <p:nvPr/>
              </p:nvSpPr>
              <p:spPr bwMode="invGray">
                <a:xfrm>
                  <a:off x="8686369" y="3506382"/>
                  <a:ext cx="382395" cy="384141"/>
                </a:xfrm>
                <a:prstGeom prst="ellipse">
                  <a:avLst/>
                </a:prstGeom>
                <a:no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47500" lnSpcReduction="20000"/>
                </a:bodyPr>
                <a:lstStyle/>
                <a:p>
                  <a:pPr algn="ctr"/>
                  <a:endParaRPr lang="sv-SE" sz="2400">
                    <a:latin typeface="HelveticaNeueLT Pro 55 Roman" pitchFamily="34" charset="0"/>
                  </a:endParaRPr>
                </a:p>
              </p:txBody>
            </p:sp>
            <p:sp>
              <p:nvSpPr>
                <p:cNvPr id="96" name="Oval 95">
                  <a:extLst>
                    <a:ext uri="{FF2B5EF4-FFF2-40B4-BE49-F238E27FC236}">
                      <a16:creationId xmlns:a16="http://schemas.microsoft.com/office/drawing/2014/main" id="{C751DA0F-23B5-4E7B-A9BE-2B8C2273051F}"/>
                    </a:ext>
                  </a:extLst>
                </p:cNvPr>
                <p:cNvSpPr/>
                <p:nvPr/>
              </p:nvSpPr>
              <p:spPr bwMode="invGray">
                <a:xfrm>
                  <a:off x="8790796" y="3607138"/>
                  <a:ext cx="181334" cy="195598"/>
                </a:xfrm>
                <a:prstGeom prst="ellipse">
                  <a:avLst/>
                </a:prstGeom>
                <a:solidFill>
                  <a:schemeClr val="bg1">
                    <a:lumMod val="40000"/>
                    <a:lumOff val="60000"/>
                  </a:schemeClr>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grpSp>
          <p:sp>
            <p:nvSpPr>
              <p:cNvPr id="93" name="Rectangle: Rounded Corners 92">
                <a:extLst>
                  <a:ext uri="{FF2B5EF4-FFF2-40B4-BE49-F238E27FC236}">
                    <a16:creationId xmlns:a16="http://schemas.microsoft.com/office/drawing/2014/main" id="{60A40EC4-CC4E-425E-B79B-3DE9B59FA0F5}"/>
                  </a:ext>
                </a:extLst>
              </p:cNvPr>
              <p:cNvSpPr/>
              <p:nvPr/>
            </p:nvSpPr>
            <p:spPr bwMode="invGray">
              <a:xfrm>
                <a:off x="8855409" y="3829355"/>
                <a:ext cx="512323" cy="413284"/>
              </a:xfrm>
              <a:prstGeom prst="roundRect">
                <a:avLst/>
              </a:prstGeom>
              <a:solidFill>
                <a:schemeClr val="bg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70000" lnSpcReduction="20000"/>
              </a:bodyPr>
              <a:lstStyle/>
              <a:p>
                <a:pPr algn="ctr"/>
                <a:endParaRPr lang="sv-SE" sz="2400">
                  <a:latin typeface="HelveticaNeueLT Pro 55 Roman" pitchFamily="34" charset="0"/>
                </a:endParaRPr>
              </a:p>
            </p:txBody>
          </p:sp>
        </p:grpSp>
        <p:grpSp>
          <p:nvGrpSpPr>
            <p:cNvPr id="9" name="Group 8">
              <a:extLst>
                <a:ext uri="{FF2B5EF4-FFF2-40B4-BE49-F238E27FC236}">
                  <a16:creationId xmlns:a16="http://schemas.microsoft.com/office/drawing/2014/main" id="{EF7ACF06-D378-49EB-A8E8-C688B50F5008}"/>
                </a:ext>
              </a:extLst>
            </p:cNvPr>
            <p:cNvGrpSpPr/>
            <p:nvPr/>
          </p:nvGrpSpPr>
          <p:grpSpPr>
            <a:xfrm>
              <a:off x="8897006" y="2004484"/>
              <a:ext cx="1453825" cy="673865"/>
              <a:chOff x="8216630" y="1789691"/>
              <a:chExt cx="1453825" cy="673865"/>
            </a:xfrm>
          </p:grpSpPr>
          <p:grpSp>
            <p:nvGrpSpPr>
              <p:cNvPr id="55" name="Group 54">
                <a:extLst>
                  <a:ext uri="{FF2B5EF4-FFF2-40B4-BE49-F238E27FC236}">
                    <a16:creationId xmlns:a16="http://schemas.microsoft.com/office/drawing/2014/main" id="{F62E255E-924A-41A6-A14C-D748C7C23BED}"/>
                  </a:ext>
                </a:extLst>
              </p:cNvPr>
              <p:cNvGrpSpPr/>
              <p:nvPr/>
            </p:nvGrpSpPr>
            <p:grpSpPr>
              <a:xfrm>
                <a:off x="8257154" y="1830479"/>
                <a:ext cx="1374391" cy="597266"/>
                <a:chOff x="8257154" y="1830479"/>
                <a:chExt cx="1374391" cy="597266"/>
              </a:xfrm>
            </p:grpSpPr>
            <p:grpSp>
              <p:nvGrpSpPr>
                <p:cNvPr id="57" name="Group 56">
                  <a:extLst>
                    <a:ext uri="{FF2B5EF4-FFF2-40B4-BE49-F238E27FC236}">
                      <a16:creationId xmlns:a16="http://schemas.microsoft.com/office/drawing/2014/main" id="{DD31E411-E991-4B88-8AA7-E5A299A4D01E}"/>
                    </a:ext>
                  </a:extLst>
                </p:cNvPr>
                <p:cNvGrpSpPr/>
                <p:nvPr/>
              </p:nvGrpSpPr>
              <p:grpSpPr>
                <a:xfrm>
                  <a:off x="8257154" y="1830479"/>
                  <a:ext cx="662869" cy="594010"/>
                  <a:chOff x="9139129" y="2232554"/>
                  <a:chExt cx="662869" cy="594010"/>
                </a:xfrm>
              </p:grpSpPr>
              <p:sp>
                <p:nvSpPr>
                  <p:cNvPr id="75" name="Rectangle 74">
                    <a:extLst>
                      <a:ext uri="{FF2B5EF4-FFF2-40B4-BE49-F238E27FC236}">
                        <a16:creationId xmlns:a16="http://schemas.microsoft.com/office/drawing/2014/main" id="{1ECAF759-5EF0-4D29-9D5D-A689B03AFCE8}"/>
                      </a:ext>
                    </a:extLst>
                  </p:cNvPr>
                  <p:cNvSpPr/>
                  <p:nvPr/>
                </p:nvSpPr>
                <p:spPr bwMode="invGray">
                  <a:xfrm>
                    <a:off x="9139129" y="2712129"/>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76" name="Rectangle 75">
                    <a:extLst>
                      <a:ext uri="{FF2B5EF4-FFF2-40B4-BE49-F238E27FC236}">
                        <a16:creationId xmlns:a16="http://schemas.microsoft.com/office/drawing/2014/main" id="{CC3C91C4-E180-4CF2-8ADD-8BCB7D6B1579}"/>
                      </a:ext>
                    </a:extLst>
                  </p:cNvPr>
                  <p:cNvSpPr/>
                  <p:nvPr/>
                </p:nvSpPr>
                <p:spPr bwMode="invGray">
                  <a:xfrm>
                    <a:off x="9317010" y="2712129"/>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77" name="Rectangle 76">
                    <a:extLst>
                      <a:ext uri="{FF2B5EF4-FFF2-40B4-BE49-F238E27FC236}">
                        <a16:creationId xmlns:a16="http://schemas.microsoft.com/office/drawing/2014/main" id="{4B4DD651-7E31-4B2C-B407-1C1A3D69D1D6}"/>
                      </a:ext>
                    </a:extLst>
                  </p:cNvPr>
                  <p:cNvSpPr/>
                  <p:nvPr/>
                </p:nvSpPr>
                <p:spPr bwMode="invGray">
                  <a:xfrm>
                    <a:off x="9494891" y="2712129"/>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78" name="Rectangle 77">
                    <a:extLst>
                      <a:ext uri="{FF2B5EF4-FFF2-40B4-BE49-F238E27FC236}">
                        <a16:creationId xmlns:a16="http://schemas.microsoft.com/office/drawing/2014/main" id="{36960470-AAEF-4FB2-BA6E-8823BD2580FA}"/>
                      </a:ext>
                    </a:extLst>
                  </p:cNvPr>
                  <p:cNvSpPr/>
                  <p:nvPr/>
                </p:nvSpPr>
                <p:spPr bwMode="invGray">
                  <a:xfrm>
                    <a:off x="9672771" y="2712129"/>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79" name="Rectangle 78">
                    <a:extLst>
                      <a:ext uri="{FF2B5EF4-FFF2-40B4-BE49-F238E27FC236}">
                        <a16:creationId xmlns:a16="http://schemas.microsoft.com/office/drawing/2014/main" id="{A0DC88A4-662E-4C0D-860E-370B5C0A7228}"/>
                      </a:ext>
                    </a:extLst>
                  </p:cNvPr>
                  <p:cNvSpPr/>
                  <p:nvPr/>
                </p:nvSpPr>
                <p:spPr bwMode="invGray">
                  <a:xfrm>
                    <a:off x="9139129" y="2552270"/>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80" name="Rectangle 79">
                    <a:extLst>
                      <a:ext uri="{FF2B5EF4-FFF2-40B4-BE49-F238E27FC236}">
                        <a16:creationId xmlns:a16="http://schemas.microsoft.com/office/drawing/2014/main" id="{2036B9BA-AB3C-4686-9AD3-B7FB5DD241E6}"/>
                      </a:ext>
                    </a:extLst>
                  </p:cNvPr>
                  <p:cNvSpPr/>
                  <p:nvPr/>
                </p:nvSpPr>
                <p:spPr bwMode="invGray">
                  <a:xfrm>
                    <a:off x="9317010" y="2552270"/>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81" name="Rectangle 80">
                    <a:extLst>
                      <a:ext uri="{FF2B5EF4-FFF2-40B4-BE49-F238E27FC236}">
                        <a16:creationId xmlns:a16="http://schemas.microsoft.com/office/drawing/2014/main" id="{1C181F07-9E98-485F-9EA4-54724D207616}"/>
                      </a:ext>
                    </a:extLst>
                  </p:cNvPr>
                  <p:cNvSpPr/>
                  <p:nvPr/>
                </p:nvSpPr>
                <p:spPr bwMode="invGray">
                  <a:xfrm>
                    <a:off x="9494891" y="2552270"/>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82" name="Rectangle 81">
                    <a:extLst>
                      <a:ext uri="{FF2B5EF4-FFF2-40B4-BE49-F238E27FC236}">
                        <a16:creationId xmlns:a16="http://schemas.microsoft.com/office/drawing/2014/main" id="{451FE29A-5CC7-413E-9C09-AFE8E764CA3D}"/>
                      </a:ext>
                    </a:extLst>
                  </p:cNvPr>
                  <p:cNvSpPr/>
                  <p:nvPr/>
                </p:nvSpPr>
                <p:spPr bwMode="invGray">
                  <a:xfrm>
                    <a:off x="9672771" y="2552270"/>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83" name="Rectangle 82">
                    <a:extLst>
                      <a:ext uri="{FF2B5EF4-FFF2-40B4-BE49-F238E27FC236}">
                        <a16:creationId xmlns:a16="http://schemas.microsoft.com/office/drawing/2014/main" id="{0FB6832E-08D0-49A4-93B9-26AD0197B72B}"/>
                      </a:ext>
                    </a:extLst>
                  </p:cNvPr>
                  <p:cNvSpPr/>
                  <p:nvPr/>
                </p:nvSpPr>
                <p:spPr bwMode="invGray">
                  <a:xfrm>
                    <a:off x="9139129" y="2392412"/>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84" name="Rectangle 83">
                    <a:extLst>
                      <a:ext uri="{FF2B5EF4-FFF2-40B4-BE49-F238E27FC236}">
                        <a16:creationId xmlns:a16="http://schemas.microsoft.com/office/drawing/2014/main" id="{105F0520-0E0C-4453-BB95-6FDC7B7EC694}"/>
                      </a:ext>
                    </a:extLst>
                  </p:cNvPr>
                  <p:cNvSpPr/>
                  <p:nvPr/>
                </p:nvSpPr>
                <p:spPr bwMode="invGray">
                  <a:xfrm>
                    <a:off x="9317010" y="2392412"/>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85" name="Rectangle 84">
                    <a:extLst>
                      <a:ext uri="{FF2B5EF4-FFF2-40B4-BE49-F238E27FC236}">
                        <a16:creationId xmlns:a16="http://schemas.microsoft.com/office/drawing/2014/main" id="{717085F3-C5EA-49F1-86AB-63DC1C064476}"/>
                      </a:ext>
                    </a:extLst>
                  </p:cNvPr>
                  <p:cNvSpPr/>
                  <p:nvPr/>
                </p:nvSpPr>
                <p:spPr bwMode="invGray">
                  <a:xfrm>
                    <a:off x="9494891" y="2392412"/>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86" name="Rectangle 85">
                    <a:extLst>
                      <a:ext uri="{FF2B5EF4-FFF2-40B4-BE49-F238E27FC236}">
                        <a16:creationId xmlns:a16="http://schemas.microsoft.com/office/drawing/2014/main" id="{A527C095-C60A-42C6-ADC8-639D077A3781}"/>
                      </a:ext>
                    </a:extLst>
                  </p:cNvPr>
                  <p:cNvSpPr/>
                  <p:nvPr/>
                </p:nvSpPr>
                <p:spPr bwMode="invGray">
                  <a:xfrm>
                    <a:off x="9672771" y="2392412"/>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87" name="Rectangle 86">
                    <a:extLst>
                      <a:ext uri="{FF2B5EF4-FFF2-40B4-BE49-F238E27FC236}">
                        <a16:creationId xmlns:a16="http://schemas.microsoft.com/office/drawing/2014/main" id="{7C2B98DB-FD3C-488D-83CF-54A7A3CEE610}"/>
                      </a:ext>
                    </a:extLst>
                  </p:cNvPr>
                  <p:cNvSpPr/>
                  <p:nvPr/>
                </p:nvSpPr>
                <p:spPr bwMode="invGray">
                  <a:xfrm>
                    <a:off x="9139129" y="2232554"/>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88" name="Rectangle 87">
                    <a:extLst>
                      <a:ext uri="{FF2B5EF4-FFF2-40B4-BE49-F238E27FC236}">
                        <a16:creationId xmlns:a16="http://schemas.microsoft.com/office/drawing/2014/main" id="{EC873FD5-BCF0-4452-A801-E7B6579B2C18}"/>
                      </a:ext>
                    </a:extLst>
                  </p:cNvPr>
                  <p:cNvSpPr/>
                  <p:nvPr/>
                </p:nvSpPr>
                <p:spPr bwMode="invGray">
                  <a:xfrm>
                    <a:off x="9317010" y="2232554"/>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89" name="Rectangle 88">
                    <a:extLst>
                      <a:ext uri="{FF2B5EF4-FFF2-40B4-BE49-F238E27FC236}">
                        <a16:creationId xmlns:a16="http://schemas.microsoft.com/office/drawing/2014/main" id="{DB9BEDA7-7972-4649-91C5-ED466D6119A3}"/>
                      </a:ext>
                    </a:extLst>
                  </p:cNvPr>
                  <p:cNvSpPr/>
                  <p:nvPr/>
                </p:nvSpPr>
                <p:spPr bwMode="invGray">
                  <a:xfrm>
                    <a:off x="9494891" y="2232554"/>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90" name="Rectangle 89">
                    <a:extLst>
                      <a:ext uri="{FF2B5EF4-FFF2-40B4-BE49-F238E27FC236}">
                        <a16:creationId xmlns:a16="http://schemas.microsoft.com/office/drawing/2014/main" id="{BD7B60F8-DF76-439F-A779-114CBD1AA388}"/>
                      </a:ext>
                    </a:extLst>
                  </p:cNvPr>
                  <p:cNvSpPr/>
                  <p:nvPr/>
                </p:nvSpPr>
                <p:spPr bwMode="invGray">
                  <a:xfrm>
                    <a:off x="9672771" y="2232554"/>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grpSp>
            <p:grpSp>
              <p:nvGrpSpPr>
                <p:cNvPr id="58" name="Group 57">
                  <a:extLst>
                    <a:ext uri="{FF2B5EF4-FFF2-40B4-BE49-F238E27FC236}">
                      <a16:creationId xmlns:a16="http://schemas.microsoft.com/office/drawing/2014/main" id="{30280A01-E7C1-45AE-86DF-CBF465E77F2B}"/>
                    </a:ext>
                  </a:extLst>
                </p:cNvPr>
                <p:cNvGrpSpPr/>
                <p:nvPr/>
              </p:nvGrpSpPr>
              <p:grpSpPr>
                <a:xfrm>
                  <a:off x="8968676" y="1833735"/>
                  <a:ext cx="662869" cy="594010"/>
                  <a:chOff x="9139129" y="2232554"/>
                  <a:chExt cx="662869" cy="594010"/>
                </a:xfrm>
              </p:grpSpPr>
              <p:sp>
                <p:nvSpPr>
                  <p:cNvPr id="59" name="Rectangle 58">
                    <a:extLst>
                      <a:ext uri="{FF2B5EF4-FFF2-40B4-BE49-F238E27FC236}">
                        <a16:creationId xmlns:a16="http://schemas.microsoft.com/office/drawing/2014/main" id="{D35EB20B-DE08-43DB-8120-BBDB1F4CB80B}"/>
                      </a:ext>
                    </a:extLst>
                  </p:cNvPr>
                  <p:cNvSpPr/>
                  <p:nvPr/>
                </p:nvSpPr>
                <p:spPr bwMode="invGray">
                  <a:xfrm>
                    <a:off x="9139129" y="2712129"/>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60" name="Rectangle 59">
                    <a:extLst>
                      <a:ext uri="{FF2B5EF4-FFF2-40B4-BE49-F238E27FC236}">
                        <a16:creationId xmlns:a16="http://schemas.microsoft.com/office/drawing/2014/main" id="{319C6B0D-7958-4B9C-85B6-C5EF89D79C9F}"/>
                      </a:ext>
                    </a:extLst>
                  </p:cNvPr>
                  <p:cNvSpPr/>
                  <p:nvPr/>
                </p:nvSpPr>
                <p:spPr bwMode="invGray">
                  <a:xfrm>
                    <a:off x="9317010" y="2712129"/>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61" name="Rectangle 60">
                    <a:extLst>
                      <a:ext uri="{FF2B5EF4-FFF2-40B4-BE49-F238E27FC236}">
                        <a16:creationId xmlns:a16="http://schemas.microsoft.com/office/drawing/2014/main" id="{55A74B86-F02B-43A6-B642-8B33D58D1313}"/>
                      </a:ext>
                    </a:extLst>
                  </p:cNvPr>
                  <p:cNvSpPr/>
                  <p:nvPr/>
                </p:nvSpPr>
                <p:spPr bwMode="invGray">
                  <a:xfrm>
                    <a:off x="9494891" y="2712129"/>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62" name="Rectangle 61">
                    <a:extLst>
                      <a:ext uri="{FF2B5EF4-FFF2-40B4-BE49-F238E27FC236}">
                        <a16:creationId xmlns:a16="http://schemas.microsoft.com/office/drawing/2014/main" id="{BCA2D5A9-77DC-45D0-8BAB-8FDF53F4DE5D}"/>
                      </a:ext>
                    </a:extLst>
                  </p:cNvPr>
                  <p:cNvSpPr/>
                  <p:nvPr/>
                </p:nvSpPr>
                <p:spPr bwMode="invGray">
                  <a:xfrm>
                    <a:off x="9672771" y="2712129"/>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63" name="Rectangle 62">
                    <a:extLst>
                      <a:ext uri="{FF2B5EF4-FFF2-40B4-BE49-F238E27FC236}">
                        <a16:creationId xmlns:a16="http://schemas.microsoft.com/office/drawing/2014/main" id="{753B00E5-06DE-4566-B4A6-7156510913A0}"/>
                      </a:ext>
                    </a:extLst>
                  </p:cNvPr>
                  <p:cNvSpPr/>
                  <p:nvPr/>
                </p:nvSpPr>
                <p:spPr bwMode="invGray">
                  <a:xfrm>
                    <a:off x="9139129" y="2552270"/>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64" name="Rectangle 63">
                    <a:extLst>
                      <a:ext uri="{FF2B5EF4-FFF2-40B4-BE49-F238E27FC236}">
                        <a16:creationId xmlns:a16="http://schemas.microsoft.com/office/drawing/2014/main" id="{D6107446-69EF-4557-990F-D5DF38876AA8}"/>
                      </a:ext>
                    </a:extLst>
                  </p:cNvPr>
                  <p:cNvSpPr/>
                  <p:nvPr/>
                </p:nvSpPr>
                <p:spPr bwMode="invGray">
                  <a:xfrm>
                    <a:off x="9317010" y="2552270"/>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65" name="Rectangle 64">
                    <a:extLst>
                      <a:ext uri="{FF2B5EF4-FFF2-40B4-BE49-F238E27FC236}">
                        <a16:creationId xmlns:a16="http://schemas.microsoft.com/office/drawing/2014/main" id="{04F54FEA-52E5-4D59-B7D9-03BD9C4D1DFF}"/>
                      </a:ext>
                    </a:extLst>
                  </p:cNvPr>
                  <p:cNvSpPr/>
                  <p:nvPr/>
                </p:nvSpPr>
                <p:spPr bwMode="invGray">
                  <a:xfrm>
                    <a:off x="9494891" y="2552270"/>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66" name="Rectangle 65">
                    <a:extLst>
                      <a:ext uri="{FF2B5EF4-FFF2-40B4-BE49-F238E27FC236}">
                        <a16:creationId xmlns:a16="http://schemas.microsoft.com/office/drawing/2014/main" id="{7B3A6C05-4BFC-4C25-962D-AFBC7E823C67}"/>
                      </a:ext>
                    </a:extLst>
                  </p:cNvPr>
                  <p:cNvSpPr/>
                  <p:nvPr/>
                </p:nvSpPr>
                <p:spPr bwMode="invGray">
                  <a:xfrm>
                    <a:off x="9672771" y="2552270"/>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67" name="Rectangle 66">
                    <a:extLst>
                      <a:ext uri="{FF2B5EF4-FFF2-40B4-BE49-F238E27FC236}">
                        <a16:creationId xmlns:a16="http://schemas.microsoft.com/office/drawing/2014/main" id="{795B7738-0330-489E-BC90-7A4FAD423DF0}"/>
                      </a:ext>
                    </a:extLst>
                  </p:cNvPr>
                  <p:cNvSpPr/>
                  <p:nvPr/>
                </p:nvSpPr>
                <p:spPr bwMode="invGray">
                  <a:xfrm>
                    <a:off x="9139129" y="2392412"/>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68" name="Rectangle 67">
                    <a:extLst>
                      <a:ext uri="{FF2B5EF4-FFF2-40B4-BE49-F238E27FC236}">
                        <a16:creationId xmlns:a16="http://schemas.microsoft.com/office/drawing/2014/main" id="{BBC4E3C3-1B42-4456-90CF-A9BD3A77E347}"/>
                      </a:ext>
                    </a:extLst>
                  </p:cNvPr>
                  <p:cNvSpPr/>
                  <p:nvPr/>
                </p:nvSpPr>
                <p:spPr bwMode="invGray">
                  <a:xfrm>
                    <a:off x="9317010" y="2392412"/>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69" name="Rectangle 68">
                    <a:extLst>
                      <a:ext uri="{FF2B5EF4-FFF2-40B4-BE49-F238E27FC236}">
                        <a16:creationId xmlns:a16="http://schemas.microsoft.com/office/drawing/2014/main" id="{BE85A6FB-0A6D-4890-83DE-EADFE65240A6}"/>
                      </a:ext>
                    </a:extLst>
                  </p:cNvPr>
                  <p:cNvSpPr/>
                  <p:nvPr/>
                </p:nvSpPr>
                <p:spPr bwMode="invGray">
                  <a:xfrm>
                    <a:off x="9494891" y="2392412"/>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70" name="Rectangle 69">
                    <a:extLst>
                      <a:ext uri="{FF2B5EF4-FFF2-40B4-BE49-F238E27FC236}">
                        <a16:creationId xmlns:a16="http://schemas.microsoft.com/office/drawing/2014/main" id="{B6CB9E13-8740-40C3-89B7-4BFB70E52D67}"/>
                      </a:ext>
                    </a:extLst>
                  </p:cNvPr>
                  <p:cNvSpPr/>
                  <p:nvPr/>
                </p:nvSpPr>
                <p:spPr bwMode="invGray">
                  <a:xfrm>
                    <a:off x="9672771" y="2392412"/>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71" name="Rectangle 70">
                    <a:extLst>
                      <a:ext uri="{FF2B5EF4-FFF2-40B4-BE49-F238E27FC236}">
                        <a16:creationId xmlns:a16="http://schemas.microsoft.com/office/drawing/2014/main" id="{9889B6A8-C658-45CB-99A3-468866AE2475}"/>
                      </a:ext>
                    </a:extLst>
                  </p:cNvPr>
                  <p:cNvSpPr/>
                  <p:nvPr/>
                </p:nvSpPr>
                <p:spPr bwMode="invGray">
                  <a:xfrm>
                    <a:off x="9139129" y="2232554"/>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72" name="Rectangle 71">
                    <a:extLst>
                      <a:ext uri="{FF2B5EF4-FFF2-40B4-BE49-F238E27FC236}">
                        <a16:creationId xmlns:a16="http://schemas.microsoft.com/office/drawing/2014/main" id="{2E2AF0C6-2BA9-499B-91FE-5231A11758A4}"/>
                      </a:ext>
                    </a:extLst>
                  </p:cNvPr>
                  <p:cNvSpPr/>
                  <p:nvPr/>
                </p:nvSpPr>
                <p:spPr bwMode="invGray">
                  <a:xfrm>
                    <a:off x="9317010" y="2232554"/>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73" name="Rectangle 72">
                    <a:extLst>
                      <a:ext uri="{FF2B5EF4-FFF2-40B4-BE49-F238E27FC236}">
                        <a16:creationId xmlns:a16="http://schemas.microsoft.com/office/drawing/2014/main" id="{2B7B937E-B678-4E05-9810-E51CAA629664}"/>
                      </a:ext>
                    </a:extLst>
                  </p:cNvPr>
                  <p:cNvSpPr/>
                  <p:nvPr/>
                </p:nvSpPr>
                <p:spPr bwMode="invGray">
                  <a:xfrm>
                    <a:off x="9494891" y="2232554"/>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74" name="Rectangle 73">
                    <a:extLst>
                      <a:ext uri="{FF2B5EF4-FFF2-40B4-BE49-F238E27FC236}">
                        <a16:creationId xmlns:a16="http://schemas.microsoft.com/office/drawing/2014/main" id="{9594E650-F021-445A-8C37-36A40DE4B2E5}"/>
                      </a:ext>
                    </a:extLst>
                  </p:cNvPr>
                  <p:cNvSpPr/>
                  <p:nvPr/>
                </p:nvSpPr>
                <p:spPr bwMode="invGray">
                  <a:xfrm>
                    <a:off x="9672771" y="2232554"/>
                    <a:ext cx="129227" cy="114435"/>
                  </a:xfrm>
                  <a:prstGeom prst="rect">
                    <a:avLst/>
                  </a:prstGeom>
                  <a:solidFill>
                    <a:schemeClr val="accent1"/>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grpSp>
          </p:grpSp>
          <p:sp>
            <p:nvSpPr>
              <p:cNvPr id="56" name="Rectangle: Rounded Corners 55">
                <a:extLst>
                  <a:ext uri="{FF2B5EF4-FFF2-40B4-BE49-F238E27FC236}">
                    <a16:creationId xmlns:a16="http://schemas.microsoft.com/office/drawing/2014/main" id="{4053646C-96D3-4DEE-80BC-596C933273DA}"/>
                  </a:ext>
                </a:extLst>
              </p:cNvPr>
              <p:cNvSpPr/>
              <p:nvPr/>
            </p:nvSpPr>
            <p:spPr bwMode="invGray">
              <a:xfrm>
                <a:off x="8216630" y="1789691"/>
                <a:ext cx="1453825" cy="673865"/>
              </a:xfrm>
              <a:prstGeom prst="roundRect">
                <a:avLst/>
              </a:prstGeom>
              <a:no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a:bodyPr>
              <a:lstStyle/>
              <a:p>
                <a:pPr algn="ctr"/>
                <a:endParaRPr lang="sv-SE" sz="2400">
                  <a:latin typeface="HelveticaNeueLT Pro 55 Roman" pitchFamily="34" charset="0"/>
                </a:endParaRPr>
              </a:p>
            </p:txBody>
          </p:sp>
        </p:grpSp>
        <p:grpSp>
          <p:nvGrpSpPr>
            <p:cNvPr id="10" name="Group 9">
              <a:extLst>
                <a:ext uri="{FF2B5EF4-FFF2-40B4-BE49-F238E27FC236}">
                  <a16:creationId xmlns:a16="http://schemas.microsoft.com/office/drawing/2014/main" id="{D8B03873-4792-4F13-A2F9-A48955F4A787}"/>
                </a:ext>
              </a:extLst>
            </p:cNvPr>
            <p:cNvGrpSpPr/>
            <p:nvPr/>
          </p:nvGrpSpPr>
          <p:grpSpPr>
            <a:xfrm>
              <a:off x="6225227" y="2870444"/>
              <a:ext cx="733291" cy="1999091"/>
              <a:chOff x="6452202" y="2455401"/>
              <a:chExt cx="733291" cy="1999091"/>
            </a:xfrm>
          </p:grpSpPr>
          <p:grpSp>
            <p:nvGrpSpPr>
              <p:cNvPr id="23" name="Group 22">
                <a:extLst>
                  <a:ext uri="{FF2B5EF4-FFF2-40B4-BE49-F238E27FC236}">
                    <a16:creationId xmlns:a16="http://schemas.microsoft.com/office/drawing/2014/main" id="{D90588FC-983E-4C53-A937-5ED898EC9B0D}"/>
                  </a:ext>
                </a:extLst>
              </p:cNvPr>
              <p:cNvGrpSpPr/>
              <p:nvPr/>
            </p:nvGrpSpPr>
            <p:grpSpPr>
              <a:xfrm>
                <a:off x="6492497" y="2498717"/>
                <a:ext cx="662869" cy="1955775"/>
                <a:chOff x="7439322" y="2232832"/>
                <a:chExt cx="662869" cy="1955775"/>
              </a:xfrm>
            </p:grpSpPr>
            <p:grpSp>
              <p:nvGrpSpPr>
                <p:cNvPr id="25" name="Group 24">
                  <a:extLst>
                    <a:ext uri="{FF2B5EF4-FFF2-40B4-BE49-F238E27FC236}">
                      <a16:creationId xmlns:a16="http://schemas.microsoft.com/office/drawing/2014/main" id="{9859B871-2A53-41CF-B63E-A19216F03E1A}"/>
                    </a:ext>
                  </a:extLst>
                </p:cNvPr>
                <p:cNvGrpSpPr/>
                <p:nvPr/>
              </p:nvGrpSpPr>
              <p:grpSpPr>
                <a:xfrm>
                  <a:off x="7457872" y="2905327"/>
                  <a:ext cx="598377" cy="1283280"/>
                  <a:chOff x="7457872" y="2905327"/>
                  <a:chExt cx="598377" cy="1283280"/>
                </a:xfrm>
              </p:grpSpPr>
              <p:cxnSp>
                <p:nvCxnSpPr>
                  <p:cNvPr id="47" name="Straight Connector 46">
                    <a:extLst>
                      <a:ext uri="{FF2B5EF4-FFF2-40B4-BE49-F238E27FC236}">
                        <a16:creationId xmlns:a16="http://schemas.microsoft.com/office/drawing/2014/main" id="{A773983B-9BCD-4A4D-8909-2131EB31FB00}"/>
                      </a:ext>
                    </a:extLst>
                  </p:cNvPr>
                  <p:cNvCxnSpPr/>
                  <p:nvPr/>
                </p:nvCxnSpPr>
                <p:spPr>
                  <a:xfrm flipH="1">
                    <a:off x="7457872" y="2905328"/>
                    <a:ext cx="265890" cy="992221"/>
                  </a:xfrm>
                  <a:prstGeom prst="lin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89C573F9-28A8-45CD-A212-AE1019DA73D0}"/>
                      </a:ext>
                    </a:extLst>
                  </p:cNvPr>
                  <p:cNvCxnSpPr>
                    <a:cxnSpLocks/>
                  </p:cNvCxnSpPr>
                  <p:nvPr/>
                </p:nvCxnSpPr>
                <p:spPr>
                  <a:xfrm>
                    <a:off x="7790359" y="2905327"/>
                    <a:ext cx="265890" cy="992221"/>
                  </a:xfrm>
                  <a:prstGeom prst="lin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52493E25-2AC3-4982-92A2-51B2FCC8143C}"/>
                      </a:ext>
                    </a:extLst>
                  </p:cNvPr>
                  <p:cNvSpPr/>
                  <p:nvPr/>
                </p:nvSpPr>
                <p:spPr bwMode="invGray">
                  <a:xfrm rot="2758463">
                    <a:off x="7551158" y="3693267"/>
                    <a:ext cx="415047" cy="408562"/>
                  </a:xfrm>
                  <a:prstGeom prst="rect">
                    <a:avLst/>
                  </a:prstGeom>
                  <a:no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85000" lnSpcReduction="20000"/>
                  </a:bodyPr>
                  <a:lstStyle/>
                  <a:p>
                    <a:pPr algn="ctr"/>
                    <a:endParaRPr lang="sv-SE" sz="2400">
                      <a:latin typeface="HelveticaNeueLT Pro 55 Roman" pitchFamily="34" charset="0"/>
                    </a:endParaRPr>
                  </a:p>
                </p:txBody>
              </p:sp>
              <p:sp>
                <p:nvSpPr>
                  <p:cNvPr id="50" name="Rectangle 49">
                    <a:extLst>
                      <a:ext uri="{FF2B5EF4-FFF2-40B4-BE49-F238E27FC236}">
                        <a16:creationId xmlns:a16="http://schemas.microsoft.com/office/drawing/2014/main" id="{CC37CE15-1997-421A-ACE4-DA636EC46CC6}"/>
                      </a:ext>
                    </a:extLst>
                  </p:cNvPr>
                  <p:cNvSpPr/>
                  <p:nvPr/>
                </p:nvSpPr>
                <p:spPr bwMode="invGray">
                  <a:xfrm rot="2755350">
                    <a:off x="7578073" y="3561198"/>
                    <a:ext cx="361637" cy="343416"/>
                  </a:xfrm>
                  <a:prstGeom prst="rect">
                    <a:avLst/>
                  </a:prstGeom>
                  <a:no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62500" lnSpcReduction="20000"/>
                  </a:bodyPr>
                  <a:lstStyle/>
                  <a:p>
                    <a:pPr algn="ctr"/>
                    <a:endParaRPr lang="sv-SE" sz="2400">
                      <a:latin typeface="HelveticaNeueLT Pro 55 Roman" pitchFamily="34" charset="0"/>
                    </a:endParaRPr>
                  </a:p>
                </p:txBody>
              </p:sp>
              <p:cxnSp>
                <p:nvCxnSpPr>
                  <p:cNvPr id="51" name="Straight Connector 50">
                    <a:extLst>
                      <a:ext uri="{FF2B5EF4-FFF2-40B4-BE49-F238E27FC236}">
                        <a16:creationId xmlns:a16="http://schemas.microsoft.com/office/drawing/2014/main" id="{C4949359-30E6-47EB-AAC9-AD0DA272C491}"/>
                      </a:ext>
                    </a:extLst>
                  </p:cNvPr>
                  <p:cNvCxnSpPr>
                    <a:cxnSpLocks/>
                  </p:cNvCxnSpPr>
                  <p:nvPr/>
                </p:nvCxnSpPr>
                <p:spPr>
                  <a:xfrm>
                    <a:off x="7758681" y="2905327"/>
                    <a:ext cx="0" cy="1283280"/>
                  </a:xfrm>
                  <a:prstGeom prst="lin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E7A6A956-3855-4E22-BD09-196B94D32456}"/>
                      </a:ext>
                    </a:extLst>
                  </p:cNvPr>
                  <p:cNvSpPr/>
                  <p:nvPr/>
                </p:nvSpPr>
                <p:spPr bwMode="invGray">
                  <a:xfrm rot="2755350">
                    <a:off x="7611925" y="3436589"/>
                    <a:ext cx="290205" cy="276584"/>
                  </a:xfrm>
                  <a:prstGeom prst="rect">
                    <a:avLst/>
                  </a:prstGeom>
                  <a:no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47500" lnSpcReduction="20000"/>
                  </a:bodyPr>
                  <a:lstStyle/>
                  <a:p>
                    <a:pPr algn="ctr"/>
                    <a:endParaRPr lang="sv-SE" sz="2400">
                      <a:latin typeface="HelveticaNeueLT Pro 55 Roman" pitchFamily="34" charset="0"/>
                    </a:endParaRPr>
                  </a:p>
                </p:txBody>
              </p:sp>
              <p:sp>
                <p:nvSpPr>
                  <p:cNvPr id="53" name="Rectangle 52">
                    <a:extLst>
                      <a:ext uri="{FF2B5EF4-FFF2-40B4-BE49-F238E27FC236}">
                        <a16:creationId xmlns:a16="http://schemas.microsoft.com/office/drawing/2014/main" id="{169B4BD3-6118-470F-AE5F-3923BC4CE6EA}"/>
                      </a:ext>
                    </a:extLst>
                  </p:cNvPr>
                  <p:cNvSpPr/>
                  <p:nvPr/>
                </p:nvSpPr>
                <p:spPr bwMode="invGray">
                  <a:xfrm rot="2755350">
                    <a:off x="7646817" y="3319490"/>
                    <a:ext cx="222853" cy="207983"/>
                  </a:xfrm>
                  <a:prstGeom prst="rect">
                    <a:avLst/>
                  </a:prstGeom>
                  <a:no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54" name="Rectangle 53">
                    <a:extLst>
                      <a:ext uri="{FF2B5EF4-FFF2-40B4-BE49-F238E27FC236}">
                        <a16:creationId xmlns:a16="http://schemas.microsoft.com/office/drawing/2014/main" id="{916ACED7-BB35-4787-A8B3-7EBBCF42F837}"/>
                      </a:ext>
                    </a:extLst>
                  </p:cNvPr>
                  <p:cNvSpPr/>
                  <p:nvPr/>
                </p:nvSpPr>
                <p:spPr bwMode="invGray">
                  <a:xfrm rot="2755350">
                    <a:off x="7669795" y="3188903"/>
                    <a:ext cx="180141" cy="162108"/>
                  </a:xfrm>
                  <a:prstGeom prst="rect">
                    <a:avLst/>
                  </a:prstGeom>
                  <a:no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grpSp>
            <p:grpSp>
              <p:nvGrpSpPr>
                <p:cNvPr id="26" name="Group 25">
                  <a:extLst>
                    <a:ext uri="{FF2B5EF4-FFF2-40B4-BE49-F238E27FC236}">
                      <a16:creationId xmlns:a16="http://schemas.microsoft.com/office/drawing/2014/main" id="{325282E7-354B-4A54-8AD9-7A74B8D90A4A}"/>
                    </a:ext>
                  </a:extLst>
                </p:cNvPr>
                <p:cNvGrpSpPr/>
                <p:nvPr/>
              </p:nvGrpSpPr>
              <p:grpSpPr>
                <a:xfrm>
                  <a:off x="7439322" y="2232832"/>
                  <a:ext cx="662869" cy="594010"/>
                  <a:chOff x="7426352" y="2232832"/>
                  <a:chExt cx="662869" cy="594010"/>
                </a:xfrm>
                <a:noFill/>
              </p:grpSpPr>
              <p:grpSp>
                <p:nvGrpSpPr>
                  <p:cNvPr id="27" name="Group 26">
                    <a:extLst>
                      <a:ext uri="{FF2B5EF4-FFF2-40B4-BE49-F238E27FC236}">
                        <a16:creationId xmlns:a16="http://schemas.microsoft.com/office/drawing/2014/main" id="{216BBDF7-E051-488D-849D-B501E23E26A4}"/>
                      </a:ext>
                    </a:extLst>
                  </p:cNvPr>
                  <p:cNvGrpSpPr/>
                  <p:nvPr/>
                </p:nvGrpSpPr>
                <p:grpSpPr>
                  <a:xfrm>
                    <a:off x="7426352" y="2712407"/>
                    <a:ext cx="662869" cy="114435"/>
                    <a:chOff x="7431402" y="2712407"/>
                    <a:chExt cx="662869" cy="114435"/>
                  </a:xfrm>
                  <a:grpFill/>
                </p:grpSpPr>
                <p:sp>
                  <p:nvSpPr>
                    <p:cNvPr id="43" name="Rectangle 42">
                      <a:extLst>
                        <a:ext uri="{FF2B5EF4-FFF2-40B4-BE49-F238E27FC236}">
                          <a16:creationId xmlns:a16="http://schemas.microsoft.com/office/drawing/2014/main" id="{DC4883E0-4CA1-4344-82D6-8D72407995F1}"/>
                        </a:ext>
                      </a:extLst>
                    </p:cNvPr>
                    <p:cNvSpPr/>
                    <p:nvPr/>
                  </p:nvSpPr>
                  <p:spPr bwMode="invGray">
                    <a:xfrm>
                      <a:off x="7431402" y="2712407"/>
                      <a:ext cx="129227" cy="114435"/>
                    </a:xfrm>
                    <a:prstGeom prst="rect">
                      <a:avLst/>
                    </a:prstGeom>
                    <a:solidFill>
                      <a:schemeClr val="bg1">
                        <a:lumMod val="40000"/>
                        <a:lumOff val="60000"/>
                      </a:schemeClr>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44" name="Rectangle 43">
                      <a:extLst>
                        <a:ext uri="{FF2B5EF4-FFF2-40B4-BE49-F238E27FC236}">
                          <a16:creationId xmlns:a16="http://schemas.microsoft.com/office/drawing/2014/main" id="{BEB424DB-151A-4FF4-84B3-D486E25E8D59}"/>
                        </a:ext>
                      </a:extLst>
                    </p:cNvPr>
                    <p:cNvSpPr/>
                    <p:nvPr/>
                  </p:nvSpPr>
                  <p:spPr bwMode="invGray">
                    <a:xfrm>
                      <a:off x="7609283" y="2712407"/>
                      <a:ext cx="129227" cy="114435"/>
                    </a:xfrm>
                    <a:prstGeom prst="rect">
                      <a:avLst/>
                    </a:prstGeom>
                    <a:solidFill>
                      <a:schemeClr val="bg1">
                        <a:lumMod val="40000"/>
                        <a:lumOff val="60000"/>
                      </a:schemeClr>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45" name="Rectangle 44">
                      <a:extLst>
                        <a:ext uri="{FF2B5EF4-FFF2-40B4-BE49-F238E27FC236}">
                          <a16:creationId xmlns:a16="http://schemas.microsoft.com/office/drawing/2014/main" id="{E3D0CBA9-2B40-44AE-ACF0-D045697D839A}"/>
                        </a:ext>
                      </a:extLst>
                    </p:cNvPr>
                    <p:cNvSpPr/>
                    <p:nvPr/>
                  </p:nvSpPr>
                  <p:spPr bwMode="invGray">
                    <a:xfrm>
                      <a:off x="7787164" y="2712407"/>
                      <a:ext cx="129227" cy="114435"/>
                    </a:xfrm>
                    <a:prstGeom prst="rect">
                      <a:avLst/>
                    </a:prstGeom>
                    <a:solidFill>
                      <a:schemeClr val="bg1">
                        <a:lumMod val="40000"/>
                        <a:lumOff val="60000"/>
                      </a:schemeClr>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46" name="Rectangle 45">
                      <a:extLst>
                        <a:ext uri="{FF2B5EF4-FFF2-40B4-BE49-F238E27FC236}">
                          <a16:creationId xmlns:a16="http://schemas.microsoft.com/office/drawing/2014/main" id="{6FC40321-F138-4BE2-9D23-7AF9B570264A}"/>
                        </a:ext>
                      </a:extLst>
                    </p:cNvPr>
                    <p:cNvSpPr/>
                    <p:nvPr/>
                  </p:nvSpPr>
                  <p:spPr bwMode="invGray">
                    <a:xfrm>
                      <a:off x="7965044" y="2712407"/>
                      <a:ext cx="129227" cy="114435"/>
                    </a:xfrm>
                    <a:prstGeom prst="rect">
                      <a:avLst/>
                    </a:prstGeom>
                    <a:solidFill>
                      <a:schemeClr val="bg1">
                        <a:lumMod val="40000"/>
                        <a:lumOff val="60000"/>
                      </a:schemeClr>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grpSp>
              <p:grpSp>
                <p:nvGrpSpPr>
                  <p:cNvPr id="28" name="Group 27">
                    <a:extLst>
                      <a:ext uri="{FF2B5EF4-FFF2-40B4-BE49-F238E27FC236}">
                        <a16:creationId xmlns:a16="http://schemas.microsoft.com/office/drawing/2014/main" id="{A2AD38A6-6D05-41C7-ADD3-474482CC4F8D}"/>
                      </a:ext>
                    </a:extLst>
                  </p:cNvPr>
                  <p:cNvGrpSpPr/>
                  <p:nvPr/>
                </p:nvGrpSpPr>
                <p:grpSpPr>
                  <a:xfrm>
                    <a:off x="7426352" y="2552548"/>
                    <a:ext cx="662869" cy="114435"/>
                    <a:chOff x="7431402" y="2712407"/>
                    <a:chExt cx="662869" cy="114435"/>
                  </a:xfrm>
                  <a:grpFill/>
                </p:grpSpPr>
                <p:sp>
                  <p:nvSpPr>
                    <p:cNvPr id="39" name="Rectangle 38">
                      <a:extLst>
                        <a:ext uri="{FF2B5EF4-FFF2-40B4-BE49-F238E27FC236}">
                          <a16:creationId xmlns:a16="http://schemas.microsoft.com/office/drawing/2014/main" id="{202BC873-AB0F-4892-B8AE-D73DD8B69520}"/>
                        </a:ext>
                      </a:extLst>
                    </p:cNvPr>
                    <p:cNvSpPr/>
                    <p:nvPr/>
                  </p:nvSpPr>
                  <p:spPr bwMode="invGray">
                    <a:xfrm>
                      <a:off x="7431402" y="2712407"/>
                      <a:ext cx="129227" cy="114435"/>
                    </a:xfrm>
                    <a:prstGeom prst="rect">
                      <a:avLst/>
                    </a:prstGeom>
                    <a:solidFill>
                      <a:schemeClr val="bg1">
                        <a:lumMod val="40000"/>
                        <a:lumOff val="60000"/>
                      </a:schemeClr>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40" name="Rectangle 39">
                      <a:extLst>
                        <a:ext uri="{FF2B5EF4-FFF2-40B4-BE49-F238E27FC236}">
                          <a16:creationId xmlns:a16="http://schemas.microsoft.com/office/drawing/2014/main" id="{6C330F59-DE16-41BE-92C0-29846893DF48}"/>
                        </a:ext>
                      </a:extLst>
                    </p:cNvPr>
                    <p:cNvSpPr/>
                    <p:nvPr/>
                  </p:nvSpPr>
                  <p:spPr bwMode="invGray">
                    <a:xfrm>
                      <a:off x="7609283" y="2712407"/>
                      <a:ext cx="129227" cy="114435"/>
                    </a:xfrm>
                    <a:prstGeom prst="rect">
                      <a:avLst/>
                    </a:prstGeom>
                    <a:solidFill>
                      <a:schemeClr val="bg1">
                        <a:lumMod val="40000"/>
                        <a:lumOff val="60000"/>
                      </a:schemeClr>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41" name="Rectangle 40">
                      <a:extLst>
                        <a:ext uri="{FF2B5EF4-FFF2-40B4-BE49-F238E27FC236}">
                          <a16:creationId xmlns:a16="http://schemas.microsoft.com/office/drawing/2014/main" id="{A853E94B-0D91-428F-ABD2-55AB6FF462D9}"/>
                        </a:ext>
                      </a:extLst>
                    </p:cNvPr>
                    <p:cNvSpPr/>
                    <p:nvPr/>
                  </p:nvSpPr>
                  <p:spPr bwMode="invGray">
                    <a:xfrm>
                      <a:off x="7787164" y="2712407"/>
                      <a:ext cx="129227" cy="114435"/>
                    </a:xfrm>
                    <a:prstGeom prst="rect">
                      <a:avLst/>
                    </a:prstGeom>
                    <a:solidFill>
                      <a:schemeClr val="bg1">
                        <a:lumMod val="40000"/>
                        <a:lumOff val="60000"/>
                      </a:schemeClr>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42" name="Rectangle 41">
                      <a:extLst>
                        <a:ext uri="{FF2B5EF4-FFF2-40B4-BE49-F238E27FC236}">
                          <a16:creationId xmlns:a16="http://schemas.microsoft.com/office/drawing/2014/main" id="{0D083714-43D3-49DA-8B78-E7ED9B516629}"/>
                        </a:ext>
                      </a:extLst>
                    </p:cNvPr>
                    <p:cNvSpPr/>
                    <p:nvPr/>
                  </p:nvSpPr>
                  <p:spPr bwMode="invGray">
                    <a:xfrm>
                      <a:off x="7965044" y="2712407"/>
                      <a:ext cx="129227" cy="114435"/>
                    </a:xfrm>
                    <a:prstGeom prst="rect">
                      <a:avLst/>
                    </a:prstGeom>
                    <a:solidFill>
                      <a:schemeClr val="bg1">
                        <a:lumMod val="40000"/>
                        <a:lumOff val="60000"/>
                      </a:schemeClr>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grpSp>
              <p:grpSp>
                <p:nvGrpSpPr>
                  <p:cNvPr id="29" name="Group 28">
                    <a:extLst>
                      <a:ext uri="{FF2B5EF4-FFF2-40B4-BE49-F238E27FC236}">
                        <a16:creationId xmlns:a16="http://schemas.microsoft.com/office/drawing/2014/main" id="{48138115-8171-4893-BF0A-EB1CCA30C55B}"/>
                      </a:ext>
                    </a:extLst>
                  </p:cNvPr>
                  <p:cNvGrpSpPr/>
                  <p:nvPr/>
                </p:nvGrpSpPr>
                <p:grpSpPr>
                  <a:xfrm>
                    <a:off x="7426352" y="2392690"/>
                    <a:ext cx="662869" cy="114435"/>
                    <a:chOff x="7431402" y="2712407"/>
                    <a:chExt cx="662869" cy="114435"/>
                  </a:xfrm>
                  <a:grpFill/>
                </p:grpSpPr>
                <p:sp>
                  <p:nvSpPr>
                    <p:cNvPr id="35" name="Rectangle 34">
                      <a:extLst>
                        <a:ext uri="{FF2B5EF4-FFF2-40B4-BE49-F238E27FC236}">
                          <a16:creationId xmlns:a16="http://schemas.microsoft.com/office/drawing/2014/main" id="{A9CC791D-64C1-4832-B4C9-7704B451C066}"/>
                        </a:ext>
                      </a:extLst>
                    </p:cNvPr>
                    <p:cNvSpPr/>
                    <p:nvPr/>
                  </p:nvSpPr>
                  <p:spPr bwMode="invGray">
                    <a:xfrm>
                      <a:off x="7431402" y="2712407"/>
                      <a:ext cx="129227" cy="114435"/>
                    </a:xfrm>
                    <a:prstGeom prst="rect">
                      <a:avLst/>
                    </a:prstGeom>
                    <a:solidFill>
                      <a:schemeClr val="bg1">
                        <a:lumMod val="40000"/>
                        <a:lumOff val="60000"/>
                      </a:schemeClr>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36" name="Rectangle 35">
                      <a:extLst>
                        <a:ext uri="{FF2B5EF4-FFF2-40B4-BE49-F238E27FC236}">
                          <a16:creationId xmlns:a16="http://schemas.microsoft.com/office/drawing/2014/main" id="{72AED834-A76F-4004-A67D-DFB183903235}"/>
                        </a:ext>
                      </a:extLst>
                    </p:cNvPr>
                    <p:cNvSpPr/>
                    <p:nvPr/>
                  </p:nvSpPr>
                  <p:spPr bwMode="invGray">
                    <a:xfrm>
                      <a:off x="7609283" y="2712407"/>
                      <a:ext cx="129227" cy="114435"/>
                    </a:xfrm>
                    <a:prstGeom prst="rect">
                      <a:avLst/>
                    </a:prstGeom>
                    <a:solidFill>
                      <a:schemeClr val="bg1">
                        <a:lumMod val="40000"/>
                        <a:lumOff val="60000"/>
                      </a:schemeClr>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37" name="Rectangle 36">
                      <a:extLst>
                        <a:ext uri="{FF2B5EF4-FFF2-40B4-BE49-F238E27FC236}">
                          <a16:creationId xmlns:a16="http://schemas.microsoft.com/office/drawing/2014/main" id="{AC90A3F2-376F-4F18-91AF-5D9CD69E7040}"/>
                        </a:ext>
                      </a:extLst>
                    </p:cNvPr>
                    <p:cNvSpPr/>
                    <p:nvPr/>
                  </p:nvSpPr>
                  <p:spPr bwMode="invGray">
                    <a:xfrm>
                      <a:off x="7787164" y="2712407"/>
                      <a:ext cx="129227" cy="114435"/>
                    </a:xfrm>
                    <a:prstGeom prst="rect">
                      <a:avLst/>
                    </a:prstGeom>
                    <a:solidFill>
                      <a:schemeClr val="bg1">
                        <a:lumMod val="40000"/>
                        <a:lumOff val="60000"/>
                      </a:schemeClr>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38" name="Rectangle 37">
                      <a:extLst>
                        <a:ext uri="{FF2B5EF4-FFF2-40B4-BE49-F238E27FC236}">
                          <a16:creationId xmlns:a16="http://schemas.microsoft.com/office/drawing/2014/main" id="{1DF2F75D-B12B-4455-86AD-7A5DE136BABB}"/>
                        </a:ext>
                      </a:extLst>
                    </p:cNvPr>
                    <p:cNvSpPr/>
                    <p:nvPr/>
                  </p:nvSpPr>
                  <p:spPr bwMode="invGray">
                    <a:xfrm>
                      <a:off x="7965044" y="2712407"/>
                      <a:ext cx="129227" cy="114435"/>
                    </a:xfrm>
                    <a:prstGeom prst="rect">
                      <a:avLst/>
                    </a:prstGeom>
                    <a:solidFill>
                      <a:schemeClr val="bg1">
                        <a:lumMod val="40000"/>
                        <a:lumOff val="60000"/>
                      </a:schemeClr>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grpSp>
              <p:grpSp>
                <p:nvGrpSpPr>
                  <p:cNvPr id="30" name="Group 29">
                    <a:extLst>
                      <a:ext uri="{FF2B5EF4-FFF2-40B4-BE49-F238E27FC236}">
                        <a16:creationId xmlns:a16="http://schemas.microsoft.com/office/drawing/2014/main" id="{0530593C-3F6C-43DE-AA53-D037CD0BFF6E}"/>
                      </a:ext>
                    </a:extLst>
                  </p:cNvPr>
                  <p:cNvGrpSpPr/>
                  <p:nvPr/>
                </p:nvGrpSpPr>
                <p:grpSpPr>
                  <a:xfrm>
                    <a:off x="7426352" y="2232832"/>
                    <a:ext cx="662869" cy="114435"/>
                    <a:chOff x="7431402" y="2712407"/>
                    <a:chExt cx="662869" cy="114435"/>
                  </a:xfrm>
                  <a:grpFill/>
                </p:grpSpPr>
                <p:sp>
                  <p:nvSpPr>
                    <p:cNvPr id="31" name="Rectangle 30">
                      <a:extLst>
                        <a:ext uri="{FF2B5EF4-FFF2-40B4-BE49-F238E27FC236}">
                          <a16:creationId xmlns:a16="http://schemas.microsoft.com/office/drawing/2014/main" id="{69F03DCD-9F9F-4A27-BB60-F68FF5BF38CB}"/>
                        </a:ext>
                      </a:extLst>
                    </p:cNvPr>
                    <p:cNvSpPr/>
                    <p:nvPr/>
                  </p:nvSpPr>
                  <p:spPr bwMode="invGray">
                    <a:xfrm>
                      <a:off x="7431402" y="2712407"/>
                      <a:ext cx="129227" cy="114435"/>
                    </a:xfrm>
                    <a:prstGeom prst="rect">
                      <a:avLst/>
                    </a:prstGeom>
                    <a:solidFill>
                      <a:schemeClr val="bg1">
                        <a:lumMod val="40000"/>
                        <a:lumOff val="60000"/>
                      </a:schemeClr>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32" name="Rectangle 31">
                      <a:extLst>
                        <a:ext uri="{FF2B5EF4-FFF2-40B4-BE49-F238E27FC236}">
                          <a16:creationId xmlns:a16="http://schemas.microsoft.com/office/drawing/2014/main" id="{48D88592-013C-4D91-B596-F5BFA513D6C8}"/>
                        </a:ext>
                      </a:extLst>
                    </p:cNvPr>
                    <p:cNvSpPr/>
                    <p:nvPr/>
                  </p:nvSpPr>
                  <p:spPr bwMode="invGray">
                    <a:xfrm>
                      <a:off x="7609283" y="2712407"/>
                      <a:ext cx="129227" cy="114435"/>
                    </a:xfrm>
                    <a:prstGeom prst="rect">
                      <a:avLst/>
                    </a:prstGeom>
                    <a:solidFill>
                      <a:schemeClr val="bg1">
                        <a:lumMod val="40000"/>
                        <a:lumOff val="60000"/>
                      </a:schemeClr>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33" name="Rectangle 32">
                      <a:extLst>
                        <a:ext uri="{FF2B5EF4-FFF2-40B4-BE49-F238E27FC236}">
                          <a16:creationId xmlns:a16="http://schemas.microsoft.com/office/drawing/2014/main" id="{89B341D3-601C-4AC3-BCD9-29C24EDAE01B}"/>
                        </a:ext>
                      </a:extLst>
                    </p:cNvPr>
                    <p:cNvSpPr/>
                    <p:nvPr/>
                  </p:nvSpPr>
                  <p:spPr bwMode="invGray">
                    <a:xfrm>
                      <a:off x="7787164" y="2712407"/>
                      <a:ext cx="129227" cy="114435"/>
                    </a:xfrm>
                    <a:prstGeom prst="rect">
                      <a:avLst/>
                    </a:prstGeom>
                    <a:solidFill>
                      <a:schemeClr val="bg1">
                        <a:lumMod val="40000"/>
                        <a:lumOff val="60000"/>
                      </a:schemeClr>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sp>
                  <p:nvSpPr>
                    <p:cNvPr id="34" name="Rectangle 33">
                      <a:extLst>
                        <a:ext uri="{FF2B5EF4-FFF2-40B4-BE49-F238E27FC236}">
                          <a16:creationId xmlns:a16="http://schemas.microsoft.com/office/drawing/2014/main" id="{E3FC3399-1720-4A36-B276-416581A22455}"/>
                        </a:ext>
                      </a:extLst>
                    </p:cNvPr>
                    <p:cNvSpPr/>
                    <p:nvPr/>
                  </p:nvSpPr>
                  <p:spPr bwMode="invGray">
                    <a:xfrm>
                      <a:off x="7965044" y="2712407"/>
                      <a:ext cx="129227" cy="114435"/>
                    </a:xfrm>
                    <a:prstGeom prst="rect">
                      <a:avLst/>
                    </a:prstGeom>
                    <a:solidFill>
                      <a:schemeClr val="bg1">
                        <a:lumMod val="40000"/>
                        <a:lumOff val="60000"/>
                      </a:schemeClr>
                    </a:solid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grpSp>
            </p:grpSp>
          </p:grpSp>
          <p:sp>
            <p:nvSpPr>
              <p:cNvPr id="24" name="Rectangle: Rounded Corners 23">
                <a:extLst>
                  <a:ext uri="{FF2B5EF4-FFF2-40B4-BE49-F238E27FC236}">
                    <a16:creationId xmlns:a16="http://schemas.microsoft.com/office/drawing/2014/main" id="{1D10603D-DFD1-426D-B746-73E259D4F3ED}"/>
                  </a:ext>
                </a:extLst>
              </p:cNvPr>
              <p:cNvSpPr/>
              <p:nvPr/>
            </p:nvSpPr>
            <p:spPr bwMode="invGray">
              <a:xfrm>
                <a:off x="6452202" y="2455401"/>
                <a:ext cx="733291" cy="673865"/>
              </a:xfrm>
              <a:prstGeom prst="roundRect">
                <a:avLst/>
              </a:prstGeom>
              <a:no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a:bodyPr>
              <a:lstStyle/>
              <a:p>
                <a:pPr algn="ctr"/>
                <a:endParaRPr lang="sv-SE" sz="2400">
                  <a:latin typeface="HelveticaNeueLT Pro 55 Roman" pitchFamily="34" charset="0"/>
                </a:endParaRPr>
              </a:p>
            </p:txBody>
          </p:sp>
        </p:grpSp>
        <p:grpSp>
          <p:nvGrpSpPr>
            <p:cNvPr id="11" name="Group 10">
              <a:extLst>
                <a:ext uri="{FF2B5EF4-FFF2-40B4-BE49-F238E27FC236}">
                  <a16:creationId xmlns:a16="http://schemas.microsoft.com/office/drawing/2014/main" id="{24CAABA1-176F-45C7-AFBA-569433E7DB5C}"/>
                </a:ext>
              </a:extLst>
            </p:cNvPr>
            <p:cNvGrpSpPr/>
            <p:nvPr/>
          </p:nvGrpSpPr>
          <p:grpSpPr>
            <a:xfrm>
              <a:off x="7090989" y="1918830"/>
              <a:ext cx="1245139" cy="974608"/>
              <a:chOff x="7139183" y="1770629"/>
              <a:chExt cx="1245139" cy="974608"/>
            </a:xfrm>
          </p:grpSpPr>
          <p:sp>
            <p:nvSpPr>
              <p:cNvPr id="21" name="Thought Bubble: Cloud 20">
                <a:extLst>
                  <a:ext uri="{FF2B5EF4-FFF2-40B4-BE49-F238E27FC236}">
                    <a16:creationId xmlns:a16="http://schemas.microsoft.com/office/drawing/2014/main" id="{99F95FB7-CA2D-49D8-870B-221E6D7B6A79}"/>
                  </a:ext>
                </a:extLst>
              </p:cNvPr>
              <p:cNvSpPr/>
              <p:nvPr/>
            </p:nvSpPr>
            <p:spPr bwMode="invGray">
              <a:xfrm>
                <a:off x="7139183" y="1770629"/>
                <a:ext cx="1245139" cy="765043"/>
              </a:xfrm>
              <a:prstGeom prst="cloudCallout">
                <a:avLst/>
              </a:prstGeom>
              <a:noFill/>
              <a:ln w="25400">
                <a:solidFill>
                  <a:schemeClr val="tx1"/>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rtlCol="0" anchor="ctr">
                <a:normAutofit lnSpcReduction="10000"/>
              </a:bodyPr>
              <a:lstStyle/>
              <a:p>
                <a:pPr algn="ctr"/>
                <a:endParaRPr lang="sv-SE" sz="2400">
                  <a:latin typeface="HelveticaNeueLT Pro 55 Roman" pitchFamily="34" charset="0"/>
                </a:endParaRPr>
              </a:p>
            </p:txBody>
          </p:sp>
          <p:sp>
            <p:nvSpPr>
              <p:cNvPr id="22" name="Rectangle: Rounded Corners 21">
                <a:extLst>
                  <a:ext uri="{FF2B5EF4-FFF2-40B4-BE49-F238E27FC236}">
                    <a16:creationId xmlns:a16="http://schemas.microsoft.com/office/drawing/2014/main" id="{E61D3C71-B415-4057-964D-0E9716BA2161}"/>
                  </a:ext>
                </a:extLst>
              </p:cNvPr>
              <p:cNvSpPr/>
              <p:nvPr/>
            </p:nvSpPr>
            <p:spPr bwMode="invGray">
              <a:xfrm>
                <a:off x="7438416" y="2544204"/>
                <a:ext cx="239742" cy="201033"/>
              </a:xfrm>
              <a:prstGeom prst="roundRect">
                <a:avLst/>
              </a:prstGeom>
              <a:solidFill>
                <a:schemeClr val="bg1"/>
              </a:solidFill>
              <a:ln w="25400">
                <a:solidFill>
                  <a:schemeClr val="bg1"/>
                </a:solidFill>
                <a:tailEnd type="none"/>
              </a:ln>
              <a:effectLst/>
            </p:spPr>
            <p:style>
              <a:lnRef idx="1">
                <a:schemeClr val="accent1"/>
              </a:lnRef>
              <a:fillRef idx="0">
                <a:schemeClr val="accent1"/>
              </a:fillRef>
              <a:effectRef idx="0">
                <a:schemeClr val="accent1"/>
              </a:effectRef>
              <a:fontRef idx="minor">
                <a:schemeClr val="tx1"/>
              </a:fontRef>
            </p:style>
            <p:txBody>
              <a:bodyPr rtlCol="0" anchor="ctr">
                <a:normAutofit fontScale="25000" lnSpcReduction="20000"/>
              </a:bodyPr>
              <a:lstStyle/>
              <a:p>
                <a:pPr algn="ctr"/>
                <a:endParaRPr lang="sv-SE" sz="2400">
                  <a:latin typeface="HelveticaNeueLT Pro 55 Roman" pitchFamily="34" charset="0"/>
                </a:endParaRPr>
              </a:p>
            </p:txBody>
          </p:sp>
        </p:grpSp>
        <p:cxnSp>
          <p:nvCxnSpPr>
            <p:cNvPr id="12" name="Straight Connector 11">
              <a:extLst>
                <a:ext uri="{FF2B5EF4-FFF2-40B4-BE49-F238E27FC236}">
                  <a16:creationId xmlns:a16="http://schemas.microsoft.com/office/drawing/2014/main" id="{2AEB26BD-3D31-47AE-8FA2-D04A8DE72991}"/>
                </a:ext>
              </a:extLst>
            </p:cNvPr>
            <p:cNvCxnSpPr>
              <a:cxnSpLocks/>
            </p:cNvCxnSpPr>
            <p:nvPr/>
          </p:nvCxnSpPr>
          <p:spPr>
            <a:xfrm flipH="1" flipV="1">
              <a:off x="6572631" y="2364989"/>
              <a:ext cx="19241" cy="505457"/>
            </a:xfrm>
            <a:prstGeom prst="line">
              <a:avLst/>
            </a:prstGeom>
            <a:ln w="25400">
              <a:solidFill>
                <a:schemeClr val="tx1"/>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9A999A3-1BC7-4C4D-96CE-0C871F963166}"/>
                </a:ext>
              </a:extLst>
            </p:cNvPr>
            <p:cNvCxnSpPr>
              <a:cxnSpLocks/>
            </p:cNvCxnSpPr>
            <p:nvPr/>
          </p:nvCxnSpPr>
          <p:spPr>
            <a:xfrm flipH="1">
              <a:off x="6572631" y="2353601"/>
              <a:ext cx="514127" cy="0"/>
            </a:xfrm>
            <a:prstGeom prst="line">
              <a:avLst/>
            </a:prstGeom>
            <a:ln w="25400">
              <a:solidFill>
                <a:schemeClr val="tx1"/>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1359EF6-C804-49FA-B8EF-DC1E9A55B67D}"/>
                </a:ext>
              </a:extLst>
            </p:cNvPr>
            <p:cNvCxnSpPr>
              <a:cxnSpLocks/>
            </p:cNvCxnSpPr>
            <p:nvPr/>
          </p:nvCxnSpPr>
          <p:spPr>
            <a:xfrm flipH="1">
              <a:off x="8353830" y="2353601"/>
              <a:ext cx="493107" cy="1"/>
            </a:xfrm>
            <a:prstGeom prst="line">
              <a:avLst/>
            </a:prstGeom>
            <a:ln w="25400">
              <a:solidFill>
                <a:schemeClr val="tx1"/>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72531F6-1A82-4C3A-9BC2-FAB8A56FD22C}"/>
                </a:ext>
              </a:extLst>
            </p:cNvPr>
            <p:cNvCxnSpPr>
              <a:cxnSpLocks/>
            </p:cNvCxnSpPr>
            <p:nvPr/>
          </p:nvCxnSpPr>
          <p:spPr>
            <a:xfrm flipH="1">
              <a:off x="7263319" y="2755211"/>
              <a:ext cx="1303508" cy="535482"/>
            </a:xfrm>
            <a:prstGeom prst="line">
              <a:avLst/>
            </a:prstGeom>
            <a:ln w="25400">
              <a:solidFill>
                <a:schemeClr val="accent6"/>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0D690C5-6E23-4463-908F-2010B3E635C7}"/>
                </a:ext>
              </a:extLst>
            </p:cNvPr>
            <p:cNvCxnSpPr>
              <a:cxnSpLocks/>
            </p:cNvCxnSpPr>
            <p:nvPr/>
          </p:nvCxnSpPr>
          <p:spPr>
            <a:xfrm>
              <a:off x="10422368" y="2817744"/>
              <a:ext cx="634738" cy="734794"/>
            </a:xfrm>
            <a:prstGeom prst="line">
              <a:avLst/>
            </a:prstGeom>
            <a:ln w="25400">
              <a:solidFill>
                <a:schemeClr val="accent6"/>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A16F23E-DF5C-49DD-96C0-AD26A781CE0E}"/>
                </a:ext>
              </a:extLst>
            </p:cNvPr>
            <p:cNvCxnSpPr>
              <a:cxnSpLocks/>
            </p:cNvCxnSpPr>
            <p:nvPr/>
          </p:nvCxnSpPr>
          <p:spPr>
            <a:xfrm flipH="1">
              <a:off x="7089672" y="4319035"/>
              <a:ext cx="2712621" cy="0"/>
            </a:xfrm>
            <a:prstGeom prst="line">
              <a:avLst/>
            </a:prstGeom>
            <a:ln w="25400">
              <a:solidFill>
                <a:schemeClr val="accent6"/>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B6FE685E-1029-417E-A564-DABBDA7FCB3B}"/>
                </a:ext>
              </a:extLst>
            </p:cNvPr>
            <p:cNvSpPr txBox="1"/>
            <p:nvPr/>
          </p:nvSpPr>
          <p:spPr>
            <a:xfrm>
              <a:off x="10385252" y="2191668"/>
              <a:ext cx="626165" cy="356397"/>
            </a:xfrm>
            <a:prstGeom prst="rect">
              <a:avLst/>
            </a:prstGeom>
            <a:noFill/>
            <a:ln>
              <a:noFill/>
            </a:ln>
          </p:spPr>
          <p:txBody>
            <a:bodyPr wrap="square" rtlCol="0">
              <a:spAutoFit/>
            </a:bodyPr>
            <a:lstStyle/>
            <a:p>
              <a:r>
                <a:rPr lang="en-US" sz="1400"/>
                <a:t>RIS</a:t>
              </a:r>
            </a:p>
          </p:txBody>
        </p:sp>
        <p:sp>
          <p:nvSpPr>
            <p:cNvPr id="19" name="TextBox 18">
              <a:extLst>
                <a:ext uri="{FF2B5EF4-FFF2-40B4-BE49-F238E27FC236}">
                  <a16:creationId xmlns:a16="http://schemas.microsoft.com/office/drawing/2014/main" id="{37E157BF-8AF8-4002-BA95-BD9B6AE72285}"/>
                </a:ext>
              </a:extLst>
            </p:cNvPr>
            <p:cNvSpPr txBox="1"/>
            <p:nvPr/>
          </p:nvSpPr>
          <p:spPr>
            <a:xfrm>
              <a:off x="11890765" y="4046924"/>
              <a:ext cx="501751" cy="356397"/>
            </a:xfrm>
            <a:prstGeom prst="rect">
              <a:avLst/>
            </a:prstGeom>
            <a:noFill/>
            <a:ln>
              <a:noFill/>
            </a:ln>
          </p:spPr>
          <p:txBody>
            <a:bodyPr wrap="square" rtlCol="0">
              <a:spAutoFit/>
            </a:bodyPr>
            <a:lstStyle/>
            <a:p>
              <a:r>
                <a:rPr lang="en-US" sz="1400"/>
                <a:t>UE</a:t>
              </a:r>
            </a:p>
          </p:txBody>
        </p:sp>
        <p:sp>
          <p:nvSpPr>
            <p:cNvPr id="20" name="TextBox 19">
              <a:extLst>
                <a:ext uri="{FF2B5EF4-FFF2-40B4-BE49-F238E27FC236}">
                  <a16:creationId xmlns:a16="http://schemas.microsoft.com/office/drawing/2014/main" id="{394B4994-8D9C-4748-AD56-679582E4F4ED}"/>
                </a:ext>
              </a:extLst>
            </p:cNvPr>
            <p:cNvSpPr txBox="1"/>
            <p:nvPr/>
          </p:nvSpPr>
          <p:spPr>
            <a:xfrm>
              <a:off x="5702807" y="4046924"/>
              <a:ext cx="499476" cy="356397"/>
            </a:xfrm>
            <a:prstGeom prst="rect">
              <a:avLst/>
            </a:prstGeom>
            <a:noFill/>
            <a:ln>
              <a:noFill/>
            </a:ln>
          </p:spPr>
          <p:txBody>
            <a:bodyPr wrap="square" rtlCol="0">
              <a:spAutoFit/>
            </a:bodyPr>
            <a:lstStyle/>
            <a:p>
              <a:r>
                <a:rPr lang="en-US" sz="1400"/>
                <a:t>BS</a:t>
              </a:r>
            </a:p>
          </p:txBody>
        </p:sp>
      </p:grpSp>
    </p:spTree>
    <p:extLst>
      <p:ext uri="{BB962C8B-B14F-4D97-AF65-F5344CB8AC3E}">
        <p14:creationId xmlns:p14="http://schemas.microsoft.com/office/powerpoint/2010/main" val="28524354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en-US" dirty="0"/>
              <a:t>Study phase: Start with channel model enhancements for RIS</a:t>
            </a:r>
            <a:endParaRPr kumimoji="1" lang="ja-JP" altLang="en-US" dirty="0"/>
          </a:p>
        </p:txBody>
      </p:sp>
      <p:sp>
        <p:nvSpPr>
          <p:cNvPr id="5" name="コンテンツ プレースホルダー 4"/>
          <p:cNvSpPr>
            <a:spLocks noGrp="1"/>
          </p:cNvSpPr>
          <p:nvPr>
            <p:ph sz="quarter" idx="13"/>
          </p:nvPr>
        </p:nvSpPr>
        <p:spPr>
          <a:xfrm>
            <a:off x="714193" y="1081089"/>
            <a:ext cx="10763251" cy="5165724"/>
          </a:xfrm>
        </p:spPr>
        <p:txBody>
          <a:bodyPr/>
          <a:lstStyle/>
          <a:p>
            <a:pPr>
              <a:lnSpc>
                <a:spcPct val="100000"/>
              </a:lnSpc>
              <a:buFont typeface="Arial" panose="020B0604020202020204" pitchFamily="34" charset="0"/>
              <a:buChar char="•"/>
            </a:pPr>
            <a:r>
              <a:rPr lang="en-US" dirty="0"/>
              <a:t>A channel model should be in place before an evaluation on the benefits of introducing RISs can be done, e.g., outage and peak data rates.</a:t>
            </a:r>
          </a:p>
          <a:p>
            <a:pPr>
              <a:lnSpc>
                <a:spcPct val="100000"/>
              </a:lnSpc>
              <a:buFont typeface="Arial" panose="020B0604020202020204" pitchFamily="34" charset="0"/>
              <a:buChar char="•"/>
            </a:pPr>
            <a:endParaRPr lang="en-US" dirty="0"/>
          </a:p>
          <a:p>
            <a:pPr>
              <a:buFont typeface="Arial" panose="020B0604020202020204" pitchFamily="34" charset="0"/>
              <a:buChar char="•"/>
            </a:pPr>
            <a:r>
              <a:rPr lang="en-US" dirty="0"/>
              <a:t>At least the following aspects should be covered in a study:</a:t>
            </a:r>
          </a:p>
          <a:p>
            <a:pPr lvl="1">
              <a:buFont typeface="Arial" panose="020B0604020202020204" pitchFamily="34" charset="0"/>
              <a:buChar char="•"/>
            </a:pPr>
            <a:r>
              <a:rPr lang="en-US" dirty="0"/>
              <a:t>Simulation scenarios and network layout</a:t>
            </a:r>
          </a:p>
          <a:p>
            <a:pPr marL="1375075" lvl="2" indent="-285750">
              <a:lnSpc>
                <a:spcPct val="150000"/>
              </a:lnSpc>
              <a:buFont typeface="Arial" panose="020B0604020202020204" pitchFamily="34" charset="0"/>
              <a:buChar char="•"/>
            </a:pPr>
            <a:r>
              <a:rPr lang="en-US" dirty="0"/>
              <a:t>Indoor and outdoor scenarios for FR1 and FR2.</a:t>
            </a:r>
          </a:p>
          <a:p>
            <a:pPr lvl="1">
              <a:buFont typeface="Arial" panose="020B0604020202020204" pitchFamily="34" charset="0"/>
              <a:buChar char="•"/>
            </a:pPr>
            <a:r>
              <a:rPr lang="en-US" dirty="0"/>
              <a:t>RIS device modeling</a:t>
            </a:r>
          </a:p>
          <a:p>
            <a:pPr marL="1375075" lvl="2" indent="-285750">
              <a:lnSpc>
                <a:spcPct val="150000"/>
              </a:lnSpc>
              <a:buFont typeface="Arial" panose="020B0604020202020204" pitchFamily="34" charset="0"/>
              <a:buChar char="•"/>
            </a:pPr>
            <a:r>
              <a:rPr lang="en-US" dirty="0"/>
              <a:t>Sizes and topologies under consideration.</a:t>
            </a:r>
          </a:p>
          <a:p>
            <a:pPr marL="1375075" lvl="2" indent="-285750">
              <a:lnSpc>
                <a:spcPct val="100000"/>
              </a:lnSpc>
              <a:buFont typeface="Arial" panose="020B0604020202020204" pitchFamily="34" charset="0"/>
              <a:buChar char="•"/>
            </a:pPr>
            <a:r>
              <a:rPr lang="en-US" dirty="0"/>
              <a:t>Radiation pattern of unit cells, polarization properties, amplitude/phase shift quantization, state-dependent radiation efficiency.</a:t>
            </a:r>
          </a:p>
          <a:p>
            <a:pPr lvl="1">
              <a:buFont typeface="Arial" panose="020B0604020202020204" pitchFamily="34" charset="0"/>
              <a:buChar char="•"/>
            </a:pPr>
            <a:r>
              <a:rPr lang="en-US" dirty="0"/>
              <a:t>Propagation aspects</a:t>
            </a:r>
          </a:p>
          <a:p>
            <a:pPr marL="1375075" lvl="2" indent="-285750">
              <a:lnSpc>
                <a:spcPct val="150000"/>
              </a:lnSpc>
              <a:buFont typeface="Arial" panose="020B0604020202020204" pitchFamily="34" charset="0"/>
              <a:buChar char="•"/>
            </a:pPr>
            <a:r>
              <a:rPr lang="en-US" dirty="0"/>
              <a:t>Whether near-field and spherical-wave propagation effects need to be modeled.</a:t>
            </a:r>
          </a:p>
          <a:p>
            <a:pPr marL="1375075" lvl="2" indent="-285750">
              <a:lnSpc>
                <a:spcPct val="100000"/>
              </a:lnSpc>
              <a:buFont typeface="Arial" panose="020B0604020202020204" pitchFamily="34" charset="0"/>
              <a:buChar char="•"/>
            </a:pPr>
            <a:r>
              <a:rPr lang="en-US" dirty="0"/>
              <a:t>Modeling of gNB-RIS and RIS-UE links, including association of paths in delay-angle, pathloss, NLOS/LOS, large-scale parameters (DS, AS, SF, K).</a:t>
            </a:r>
          </a:p>
          <a:p>
            <a:pPr marL="1375075" lvl="2" indent="-285750">
              <a:lnSpc>
                <a:spcPct val="100000"/>
              </a:lnSpc>
              <a:buFont typeface="Arial" panose="020B0604020202020204" pitchFamily="34" charset="0"/>
              <a:buChar char="•"/>
            </a:pPr>
            <a:r>
              <a:rPr lang="en-US" dirty="0"/>
              <a:t>Modifications to statistical channel models, e.g., CDL models, to account for RISs deployment density.</a:t>
            </a:r>
          </a:p>
          <a:p>
            <a:pPr marL="1375075" lvl="2" indent="-285750">
              <a:buFont typeface="Arial" panose="020B0604020202020204" pitchFamily="34" charset="0"/>
              <a:buChar char="•"/>
            </a:pPr>
            <a:endParaRPr lang="en-US" dirty="0"/>
          </a:p>
        </p:txBody>
      </p:sp>
    </p:spTree>
    <p:extLst>
      <p:ext uri="{BB962C8B-B14F-4D97-AF65-F5344CB8AC3E}">
        <p14:creationId xmlns:p14="http://schemas.microsoft.com/office/powerpoint/2010/main" val="1401045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99F750-D798-4185-AB36-152DA7582A32}"/>
              </a:ext>
            </a:extLst>
          </p:cNvPr>
          <p:cNvSpPr>
            <a:spLocks noGrp="1"/>
          </p:cNvSpPr>
          <p:nvPr>
            <p:ph type="title"/>
          </p:nvPr>
        </p:nvSpPr>
        <p:spPr/>
        <p:txBody>
          <a:bodyPr/>
          <a:lstStyle/>
          <a:p>
            <a:r>
              <a:rPr lang="en-US" dirty="0"/>
              <a:t>Reconfigurable intelligent surfaces and smart repeaters</a:t>
            </a:r>
          </a:p>
        </p:txBody>
      </p:sp>
      <p:sp>
        <p:nvSpPr>
          <p:cNvPr id="3" name="Content Placeholder 2">
            <a:extLst>
              <a:ext uri="{FF2B5EF4-FFF2-40B4-BE49-F238E27FC236}">
                <a16:creationId xmlns:a16="http://schemas.microsoft.com/office/drawing/2014/main" id="{126C16DB-5B06-4A74-9AAF-1110721AF966}"/>
              </a:ext>
            </a:extLst>
          </p:cNvPr>
          <p:cNvSpPr>
            <a:spLocks noGrp="1"/>
          </p:cNvSpPr>
          <p:nvPr>
            <p:ph sz="quarter" idx="13"/>
          </p:nvPr>
        </p:nvSpPr>
        <p:spPr/>
        <p:txBody>
          <a:bodyPr lIns="0" tIns="0" rIns="0" bIns="0" anchor="t"/>
          <a:lstStyle/>
          <a:p>
            <a:pPr marL="408305" indent="-408305">
              <a:lnSpc>
                <a:spcPct val="100000"/>
              </a:lnSpc>
              <a:spcAft>
                <a:spcPts val="1200"/>
              </a:spcAft>
              <a:buFont typeface="Arial" panose="020B0604020202020204" pitchFamily="34" charset="0"/>
              <a:buChar char="•"/>
            </a:pPr>
            <a:r>
              <a:rPr lang="en-US" sz="2000" dirty="0"/>
              <a:t>A related discussion topic is </a:t>
            </a:r>
            <a:r>
              <a:rPr lang="en-US" sz="2000" b="1" dirty="0"/>
              <a:t>smart repeaters, </a:t>
            </a:r>
            <a:r>
              <a:rPr lang="en-US" sz="2000" dirty="0"/>
              <a:t>which can be seen as an evolution of traditional repeaters combined with some side control information:</a:t>
            </a:r>
          </a:p>
          <a:p>
            <a:pPr marL="884555" lvl="1" indent="-340360">
              <a:lnSpc>
                <a:spcPct val="100000"/>
              </a:lnSpc>
              <a:buFont typeface="Arial" panose="020B0604020202020204" pitchFamily="34" charset="0"/>
              <a:buChar char="•"/>
            </a:pPr>
            <a:r>
              <a:rPr lang="en-US" altLang="ja-JP" sz="1400" kern="0" dirty="0">
                <a:latin typeface="SST"/>
                <a:ea typeface="SST Japanese Pro Regular"/>
              </a:rPr>
              <a:t>Spatial Tx/Rx information (i.e., beamforming configuration information), timing information and TDD UL/DL split, ON/OFF information, transmit power information and bandwidth information.</a:t>
            </a:r>
          </a:p>
          <a:p>
            <a:pPr marL="884555" lvl="1" indent="-340360">
              <a:lnSpc>
                <a:spcPct val="100000"/>
              </a:lnSpc>
              <a:buFont typeface="Arial" panose="020B0604020202020204" pitchFamily="34" charset="0"/>
              <a:buChar char="•"/>
            </a:pPr>
            <a:endParaRPr lang="sv-SE" sz="2000" dirty="0">
              <a:latin typeface="SST"/>
              <a:ea typeface="SST Japanese Pro Regular"/>
            </a:endParaRPr>
          </a:p>
          <a:p>
            <a:pPr marL="408305" indent="-408305">
              <a:lnSpc>
                <a:spcPct val="100000"/>
              </a:lnSpc>
              <a:spcBef>
                <a:spcPts val="1200"/>
              </a:spcBef>
              <a:spcAft>
                <a:spcPts val="600"/>
              </a:spcAft>
              <a:buFont typeface="Arial" panose="020B0604020202020204" pitchFamily="34" charset="0"/>
              <a:buChar char="•"/>
            </a:pPr>
            <a:r>
              <a:rPr lang="en-US" sz="2000" dirty="0"/>
              <a:t>Compared to RIS, smart repeaters can address d</a:t>
            </a:r>
            <a:r>
              <a:rPr lang="en-US" altLang="ja-JP" sz="2000" dirty="0"/>
              <a:t>ifferent trade-offs between cost, HW complexity and power consumption</a:t>
            </a:r>
            <a:r>
              <a:rPr lang="en-US" sz="2000" dirty="0"/>
              <a:t>:</a:t>
            </a:r>
          </a:p>
          <a:p>
            <a:pPr marL="884555" lvl="1" indent="-340360">
              <a:lnSpc>
                <a:spcPct val="100000"/>
              </a:lnSpc>
              <a:buFont typeface="Arial" panose="020B0604020202020204" pitchFamily="34" charset="0"/>
              <a:buChar char="•"/>
            </a:pPr>
            <a:r>
              <a:rPr lang="en-US" altLang="ja-JP" sz="1400" kern="0" dirty="0">
                <a:latin typeface="SST"/>
                <a:ea typeface="SST Japanese Pro Regular"/>
              </a:rPr>
              <a:t>RIS likely requires larger aperture, while smart repeaters contain active components and RF combiners/splitters.</a:t>
            </a:r>
          </a:p>
          <a:p>
            <a:pPr marL="884555" lvl="1" indent="-340360">
              <a:lnSpc>
                <a:spcPct val="100000"/>
              </a:lnSpc>
              <a:buFont typeface="Arial" panose="020B0604020202020204" pitchFamily="34" charset="0"/>
              <a:buChar char="•"/>
            </a:pPr>
            <a:r>
              <a:rPr lang="en-US" altLang="ja-JP" sz="1400" kern="0" dirty="0">
                <a:latin typeface="SST"/>
                <a:ea typeface="SST Japanese Pro Regular"/>
              </a:rPr>
              <a:t>Smart repeaters may enable larger cell-radius extension, due to active amplification, while RIS might be swiftly deployed to address blind coverage spots. Other co-existence strategies are also possible.</a:t>
            </a:r>
          </a:p>
          <a:p>
            <a:pPr marL="884555" lvl="1" indent="-340360">
              <a:lnSpc>
                <a:spcPct val="100000"/>
              </a:lnSpc>
              <a:buFont typeface="Arial" panose="020B0604020202020204" pitchFamily="34" charset="0"/>
              <a:buChar char="•"/>
            </a:pPr>
            <a:endParaRPr lang="en-US" altLang="ja-JP" sz="2000" kern="0" dirty="0">
              <a:latin typeface="SST"/>
              <a:ea typeface="SST Japanese Pro Regular"/>
            </a:endParaRPr>
          </a:p>
          <a:p>
            <a:pPr marL="408305" indent="-408305">
              <a:lnSpc>
                <a:spcPct val="100000"/>
              </a:lnSpc>
              <a:spcBef>
                <a:spcPts val="1200"/>
              </a:spcBef>
              <a:spcAft>
                <a:spcPts val="600"/>
              </a:spcAft>
              <a:buFont typeface="Arial" panose="020B0604020202020204" pitchFamily="34" charset="0"/>
              <a:buChar char="•"/>
            </a:pPr>
            <a:r>
              <a:rPr lang="en-US" sz="2000" dirty="0"/>
              <a:t>Important synergies between RIS and smart repeaters have been identified:</a:t>
            </a:r>
          </a:p>
          <a:p>
            <a:pPr marL="884555" lvl="1" indent="-340360">
              <a:lnSpc>
                <a:spcPct val="100000"/>
              </a:lnSpc>
              <a:buFont typeface="Arial" panose="020B0604020202020204" pitchFamily="34" charset="0"/>
              <a:buChar char="•"/>
            </a:pPr>
            <a:r>
              <a:rPr lang="en-US" sz="1400" kern="0" dirty="0">
                <a:latin typeface="SST"/>
                <a:ea typeface="SST Japanese Pro Regular"/>
              </a:rPr>
              <a:t>Beam management of RIS and smart repeaters, which is also the main feature of smart repeaters compared to traditional ones. Potential enhancements, e.g., for RS measurements, CSI reporting, RACH procedure, etc. to reduce overhead due to additional beam combinations can also be studied.</a:t>
            </a:r>
          </a:p>
          <a:p>
            <a:pPr marL="884555" lvl="1" indent="-340360">
              <a:lnSpc>
                <a:spcPct val="100000"/>
              </a:lnSpc>
              <a:buFont typeface="Arial" panose="020B0604020202020204" pitchFamily="34" charset="0"/>
              <a:buChar char="•"/>
            </a:pPr>
            <a:r>
              <a:rPr lang="en-US" sz="1400" kern="0" dirty="0">
                <a:latin typeface="SST"/>
                <a:ea typeface="SST Japanese Pro Regular"/>
              </a:rPr>
              <a:t>Design of the interface between gNB and RIS/smart repeaters to convey the aforementioned side control information, including physical layer transport mechanism.</a:t>
            </a:r>
          </a:p>
          <a:p>
            <a:pPr marL="884555" lvl="1" indent="-340360">
              <a:lnSpc>
                <a:spcPct val="100000"/>
              </a:lnSpc>
              <a:buFont typeface="Arial" panose="020B0604020202020204" pitchFamily="34" charset="0"/>
              <a:buChar char="•"/>
            </a:pPr>
            <a:r>
              <a:rPr lang="en-US" sz="1400" kern="0" dirty="0">
                <a:latin typeface="SST"/>
                <a:ea typeface="SST Japanese Pro Regular"/>
              </a:rPr>
              <a:t>Interference mitigation of, e.g., inter-operator contamination by RIS and inter-cell interference by smart repeaters.</a:t>
            </a:r>
            <a:endParaRPr lang="sv-SE" sz="1400" kern="0" dirty="0">
              <a:latin typeface="SST"/>
              <a:ea typeface="SST Japanese Pro Regular"/>
            </a:endParaRPr>
          </a:p>
        </p:txBody>
      </p:sp>
    </p:spTree>
    <p:extLst>
      <p:ext uri="{BB962C8B-B14F-4D97-AF65-F5344CB8AC3E}">
        <p14:creationId xmlns:p14="http://schemas.microsoft.com/office/powerpoint/2010/main" val="36692667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en-US" dirty="0"/>
              <a:t>Proposal for the Introduction of </a:t>
            </a:r>
            <a:r>
              <a:rPr lang="en-US" altLang="ja-JP" dirty="0"/>
              <a:t>Reconfigurable Intelligent Surfaces and Smart Repeaters in  </a:t>
            </a:r>
            <a:r>
              <a:rPr lang="en-SE" altLang="ja-JP" dirty="0"/>
              <a:t>Rel-18</a:t>
            </a:r>
            <a:endParaRPr lang="ja-JP" altLang="en-US" dirty="0"/>
          </a:p>
        </p:txBody>
      </p:sp>
      <p:sp>
        <p:nvSpPr>
          <p:cNvPr id="5" name="コンテンツ プレースホルダー 4"/>
          <p:cNvSpPr>
            <a:spLocks noGrp="1"/>
          </p:cNvSpPr>
          <p:nvPr>
            <p:ph sz="quarter" idx="13"/>
          </p:nvPr>
        </p:nvSpPr>
        <p:spPr/>
        <p:txBody>
          <a:bodyPr lIns="0" tIns="0" rIns="0" bIns="0" anchor="t"/>
          <a:lstStyle/>
          <a:p>
            <a:pPr>
              <a:lnSpc>
                <a:spcPct val="100000"/>
              </a:lnSpc>
              <a:buFont typeface="Arial" panose="020B0604020202020204" pitchFamily="34" charset="0"/>
              <a:buChar char="•"/>
            </a:pPr>
            <a:endParaRPr lang="en-US" dirty="0"/>
          </a:p>
          <a:p>
            <a:pPr marL="408305" indent="-408305">
              <a:lnSpc>
                <a:spcPct val="100000"/>
              </a:lnSpc>
              <a:spcAft>
                <a:spcPts val="600"/>
              </a:spcAft>
              <a:buFont typeface="Arial" panose="020B0604020202020204" pitchFamily="34" charset="0"/>
              <a:buChar char="•"/>
            </a:pPr>
            <a:r>
              <a:rPr lang="en-US" dirty="0"/>
              <a:t>To exploit synergies and make efficient use of time-units, it is proposed to study RIS and smart repeaters under the same Rel-18 SI.</a:t>
            </a:r>
          </a:p>
          <a:p>
            <a:pPr marL="408305" indent="-408305">
              <a:lnSpc>
                <a:spcPct val="100000"/>
              </a:lnSpc>
              <a:spcAft>
                <a:spcPts val="600"/>
              </a:spcAft>
              <a:buFont typeface="Arial" panose="020B0604020202020204" pitchFamily="34" charset="0"/>
              <a:buChar char="•"/>
            </a:pPr>
            <a:r>
              <a:rPr lang="en-US" dirty="0"/>
              <a:t>Start with a study of RIS channel model enhancements and determine important use cases/scenarios.</a:t>
            </a:r>
          </a:p>
          <a:p>
            <a:pPr marL="408305" indent="-408305">
              <a:lnSpc>
                <a:spcPct val="100000"/>
              </a:lnSpc>
              <a:spcAft>
                <a:spcPts val="600"/>
              </a:spcAft>
              <a:buFont typeface="Arial" panose="020B0604020202020204" pitchFamily="34" charset="0"/>
              <a:buChar char="•"/>
            </a:pPr>
            <a:r>
              <a:rPr lang="en-US" dirty="0"/>
              <a:t>Study the following items, common to both RIS and smart repeaters:</a:t>
            </a:r>
          </a:p>
          <a:p>
            <a:pPr marL="884884" lvl="1" indent="-408305">
              <a:lnSpc>
                <a:spcPct val="100000"/>
              </a:lnSpc>
              <a:spcAft>
                <a:spcPts val="600"/>
              </a:spcAft>
              <a:buFont typeface="Arial" panose="020B0604020202020204" pitchFamily="34" charset="0"/>
              <a:buChar char="•"/>
            </a:pPr>
            <a:r>
              <a:rPr lang="en-US" sz="1400" kern="0" dirty="0">
                <a:latin typeface="SST"/>
                <a:ea typeface="SST Japanese Pro Regular"/>
              </a:rPr>
              <a:t>Beam management of RIS and smart repeaters, including the need for potential enhancements to reduce overhead of, e.g., RS measurement, CSI reporting, and RACH procedure.</a:t>
            </a:r>
          </a:p>
          <a:p>
            <a:pPr marL="884884" lvl="1" indent="-408305">
              <a:lnSpc>
                <a:spcPct val="100000"/>
              </a:lnSpc>
              <a:spcAft>
                <a:spcPts val="600"/>
              </a:spcAft>
              <a:buFont typeface="Arial" panose="020B0604020202020204" pitchFamily="34" charset="0"/>
              <a:buChar char="•"/>
            </a:pPr>
            <a:r>
              <a:rPr lang="en-US" sz="1400" kern="0" dirty="0">
                <a:latin typeface="SST"/>
                <a:ea typeface="SST Japanese Pro Regular"/>
              </a:rPr>
              <a:t>Design of interface between </a:t>
            </a:r>
            <a:r>
              <a:rPr lang="en-US" sz="1400" kern="0" dirty="0" err="1">
                <a:latin typeface="SST"/>
                <a:ea typeface="SST Japanese Pro Regular"/>
              </a:rPr>
              <a:t>gNB</a:t>
            </a:r>
            <a:r>
              <a:rPr lang="en-US" sz="1400" kern="0" dirty="0">
                <a:latin typeface="SST"/>
                <a:ea typeface="SST Japanese Pro Regular"/>
              </a:rPr>
              <a:t> and RIS/smart repeaters, including the physical layer transport mechanism.</a:t>
            </a:r>
          </a:p>
          <a:p>
            <a:pPr marL="884884" lvl="1" indent="-408305">
              <a:lnSpc>
                <a:spcPct val="100000"/>
              </a:lnSpc>
              <a:spcAft>
                <a:spcPts val="600"/>
              </a:spcAft>
              <a:buFont typeface="Arial" panose="020B0604020202020204" pitchFamily="34" charset="0"/>
              <a:buChar char="•"/>
            </a:pPr>
            <a:r>
              <a:rPr lang="en-US" sz="1400" kern="0" dirty="0">
                <a:latin typeface="SST"/>
                <a:ea typeface="SST Japanese Pro Regular"/>
              </a:rPr>
              <a:t>Interference mitigation of, e.g., inter-operator contamination by RIS and inter-cell interference by smart repeaters, if needed.</a:t>
            </a:r>
          </a:p>
        </p:txBody>
      </p:sp>
    </p:spTree>
    <p:extLst>
      <p:ext uri="{BB962C8B-B14F-4D97-AF65-F5344CB8AC3E}">
        <p14:creationId xmlns:p14="http://schemas.microsoft.com/office/powerpoint/2010/main" val="34232249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120601"/>
      </p:ext>
    </p:extLst>
  </p:cSld>
  <p:clrMapOvr>
    <a:masterClrMapping/>
  </p:clrMapOvr>
</p:sld>
</file>

<file path=ppt/theme/theme1.xml><?xml version="1.0" encoding="utf-8"?>
<a:theme xmlns:a="http://schemas.openxmlformats.org/drawingml/2006/main" name="Light Gray Master">
  <a:themeElements>
    <a:clrScheme name="SONY">
      <a:dk1>
        <a:sysClr val="windowText" lastClr="000000"/>
      </a:dk1>
      <a:lt1>
        <a:sysClr val="window" lastClr="FFFFFF"/>
      </a:lt1>
      <a:dk2>
        <a:srgbClr val="7C388C"/>
      </a:dk2>
      <a:lt2>
        <a:srgbClr val="D42F7E"/>
      </a:lt2>
      <a:accent1>
        <a:srgbClr val="1952A6"/>
      </a:accent1>
      <a:accent2>
        <a:srgbClr val="54A9CC"/>
      </a:accent2>
      <a:accent3>
        <a:srgbClr val="318C3A"/>
      </a:accent3>
      <a:accent4>
        <a:srgbClr val="F2CE00"/>
      </a:accent4>
      <a:accent5>
        <a:srgbClr val="E6820B"/>
      </a:accent5>
      <a:accent6>
        <a:srgbClr val="CF1111"/>
      </a:accent6>
      <a:hlink>
        <a:srgbClr val="5887F5"/>
      </a:hlink>
      <a:folHlink>
        <a:srgbClr val="683ABD"/>
      </a:folHlink>
    </a:clrScheme>
    <a:fontScheme name="SONY">
      <a:majorFont>
        <a:latin typeface="SST"/>
        <a:ea typeface="SST Japanese Pro Regular"/>
        <a:cs typeface=""/>
      </a:majorFont>
      <a:minorFont>
        <a:latin typeface="SST"/>
        <a:ea typeface="SST Japanese Pro Regula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95000"/>
            <a:lumOff val="5000"/>
            <a:alpha val="20000"/>
          </a:schemeClr>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Dark Gray Master">
  <a:themeElements>
    <a:clrScheme name="SONY">
      <a:dk1>
        <a:sysClr val="windowText" lastClr="000000"/>
      </a:dk1>
      <a:lt1>
        <a:sysClr val="window" lastClr="FFFFFF"/>
      </a:lt1>
      <a:dk2>
        <a:srgbClr val="7C388C"/>
      </a:dk2>
      <a:lt2>
        <a:srgbClr val="D42F7E"/>
      </a:lt2>
      <a:accent1>
        <a:srgbClr val="1952A6"/>
      </a:accent1>
      <a:accent2>
        <a:srgbClr val="54A9CC"/>
      </a:accent2>
      <a:accent3>
        <a:srgbClr val="318C3A"/>
      </a:accent3>
      <a:accent4>
        <a:srgbClr val="F2CE00"/>
      </a:accent4>
      <a:accent5>
        <a:srgbClr val="E6820B"/>
      </a:accent5>
      <a:accent6>
        <a:srgbClr val="CF1111"/>
      </a:accent6>
      <a:hlink>
        <a:srgbClr val="5887F5"/>
      </a:hlink>
      <a:folHlink>
        <a:srgbClr val="683ABD"/>
      </a:folHlink>
    </a:clrScheme>
    <a:fontScheme name="SONY">
      <a:majorFont>
        <a:latin typeface="SST"/>
        <a:ea typeface="SST Japanese Pro Regular"/>
        <a:cs typeface=""/>
      </a:majorFont>
      <a:minorFont>
        <a:latin typeface="SST"/>
        <a:ea typeface="SST Japanese Pro Regula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95000"/>
            <a:lumOff val="5000"/>
            <a:alpha val="20000"/>
          </a:schemeClr>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Black Master">
  <a:themeElements>
    <a:clrScheme name="SONY">
      <a:dk1>
        <a:sysClr val="windowText" lastClr="000000"/>
      </a:dk1>
      <a:lt1>
        <a:sysClr val="window" lastClr="FFFFFF"/>
      </a:lt1>
      <a:dk2>
        <a:srgbClr val="7C388C"/>
      </a:dk2>
      <a:lt2>
        <a:srgbClr val="D42F7E"/>
      </a:lt2>
      <a:accent1>
        <a:srgbClr val="1952A6"/>
      </a:accent1>
      <a:accent2>
        <a:srgbClr val="54A9CC"/>
      </a:accent2>
      <a:accent3>
        <a:srgbClr val="318C3A"/>
      </a:accent3>
      <a:accent4>
        <a:srgbClr val="F2CE00"/>
      </a:accent4>
      <a:accent5>
        <a:srgbClr val="E6820B"/>
      </a:accent5>
      <a:accent6>
        <a:srgbClr val="CF1111"/>
      </a:accent6>
      <a:hlink>
        <a:srgbClr val="5887F5"/>
      </a:hlink>
      <a:folHlink>
        <a:srgbClr val="683ABD"/>
      </a:folHlink>
    </a:clrScheme>
    <a:fontScheme name="SONY">
      <a:majorFont>
        <a:latin typeface="SST"/>
        <a:ea typeface="SST Japanese Pro Regular"/>
        <a:cs typeface=""/>
      </a:majorFont>
      <a:minorFont>
        <a:latin typeface="SST"/>
        <a:ea typeface="SST Japanese Pro Regula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95000"/>
            <a:lumOff val="5000"/>
            <a:alpha val="20000"/>
          </a:schemeClr>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White Master">
  <a:themeElements>
    <a:clrScheme name="SONY">
      <a:dk1>
        <a:sysClr val="windowText" lastClr="000000"/>
      </a:dk1>
      <a:lt1>
        <a:sysClr val="window" lastClr="FFFFFF"/>
      </a:lt1>
      <a:dk2>
        <a:srgbClr val="7C388C"/>
      </a:dk2>
      <a:lt2>
        <a:srgbClr val="D42F7E"/>
      </a:lt2>
      <a:accent1>
        <a:srgbClr val="1952A6"/>
      </a:accent1>
      <a:accent2>
        <a:srgbClr val="54A9CC"/>
      </a:accent2>
      <a:accent3>
        <a:srgbClr val="318C3A"/>
      </a:accent3>
      <a:accent4>
        <a:srgbClr val="F2CE00"/>
      </a:accent4>
      <a:accent5>
        <a:srgbClr val="E6820B"/>
      </a:accent5>
      <a:accent6>
        <a:srgbClr val="CF1111"/>
      </a:accent6>
      <a:hlink>
        <a:srgbClr val="5887F5"/>
      </a:hlink>
      <a:folHlink>
        <a:srgbClr val="683ABD"/>
      </a:folHlink>
    </a:clrScheme>
    <a:fontScheme name="SONY">
      <a:majorFont>
        <a:latin typeface="SST"/>
        <a:ea typeface="SST Japanese Pro Regular"/>
        <a:cs typeface=""/>
      </a:majorFont>
      <a:minorFont>
        <a:latin typeface="SST"/>
        <a:ea typeface="SST Japanese Pro Regula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95000"/>
            <a:lumOff val="5000"/>
            <a:alpha val="20000"/>
          </a:schemeClr>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DC8B9D4742BFB49B26D0BA2DD6AE53A" ma:contentTypeVersion="12" ma:contentTypeDescription="Create a new document." ma:contentTypeScope="" ma:versionID="ef177fd377a7f7a4f269c61837ae69f2">
  <xsd:schema xmlns:xsd="http://www.w3.org/2001/XMLSchema" xmlns:xs="http://www.w3.org/2001/XMLSchema" xmlns:p="http://schemas.microsoft.com/office/2006/metadata/properties" xmlns:ns2="fed6b700-95b7-4bcd-9420-776afa9d3ef7" xmlns:ns3="55d979c1-5249-49b1-9d13-48b77d465bf7" targetNamespace="http://schemas.microsoft.com/office/2006/metadata/properties" ma:root="true" ma:fieldsID="6614d69d44aa2745d8a4e4ee28e5dffa" ns2:_="" ns3:_="">
    <xsd:import namespace="fed6b700-95b7-4bcd-9420-776afa9d3ef7"/>
    <xsd:import namespace="55d979c1-5249-49b1-9d13-48b77d465bf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ed6b700-95b7-4bcd-9420-776afa9d3e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5d979c1-5249-49b1-9d13-48b77d465bf7"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55d979c1-5249-49b1-9d13-48b77d465bf7">
      <UserInfo>
        <DisplayName>T087-037-Sony 3GPP Members</DisplayName>
        <AccountId>8</AccountId>
        <AccountType/>
      </UserInfo>
    </SharedWithUsers>
  </documentManagement>
</p:properties>
</file>

<file path=customXml/itemProps1.xml><?xml version="1.0" encoding="utf-8"?>
<ds:datastoreItem xmlns:ds="http://schemas.openxmlformats.org/officeDocument/2006/customXml" ds:itemID="{A6BF881A-39BA-4492-BBD4-5FB9A91D668F}">
  <ds:schemaRefs>
    <ds:schemaRef ds:uri="http://schemas.microsoft.com/sharepoint/v3/contenttype/forms"/>
  </ds:schemaRefs>
</ds:datastoreItem>
</file>

<file path=customXml/itemProps2.xml><?xml version="1.0" encoding="utf-8"?>
<ds:datastoreItem xmlns:ds="http://schemas.openxmlformats.org/officeDocument/2006/customXml" ds:itemID="{9D645A42-4A54-4F95-A982-DD9C2F0DDDC4}">
  <ds:schemaRefs>
    <ds:schemaRef ds:uri="55d979c1-5249-49b1-9d13-48b77d465bf7"/>
    <ds:schemaRef ds:uri="fed6b700-95b7-4bcd-9420-776afa9d3ef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6F63FC5-9311-4AE7-9B8E-85A00363EB3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55d979c1-5249-49b1-9d13-48b77d465bf7"/>
    <ds:schemaRef ds:uri="fed6b700-95b7-4bcd-9420-776afa9d3ef7"/>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31</TotalTime>
  <Words>759</Words>
  <Application>Microsoft Office PowerPoint</Application>
  <PresentationFormat>Custom</PresentationFormat>
  <Paragraphs>66</Paragraphs>
  <Slides>7</Slides>
  <Notes>2</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7</vt:i4>
      </vt:variant>
    </vt:vector>
  </HeadingPairs>
  <TitlesOfParts>
    <vt:vector size="16" baseType="lpstr">
      <vt:lpstr>Arial</vt:lpstr>
      <vt:lpstr>Calibri</vt:lpstr>
      <vt:lpstr>HelveticaNeueLT Pro 55 Roman</vt:lpstr>
      <vt:lpstr>SST</vt:lpstr>
      <vt:lpstr>SST Japanese Pro Regular</vt:lpstr>
      <vt:lpstr>Light Gray Master</vt:lpstr>
      <vt:lpstr>Dark Gray Master</vt:lpstr>
      <vt:lpstr>Black Master</vt:lpstr>
      <vt:lpstr>White Master</vt:lpstr>
      <vt:lpstr>PowerPoint Presentation</vt:lpstr>
      <vt:lpstr>What are intelligent surfaces?</vt:lpstr>
      <vt:lpstr>Reconfigurable intelligent surfaces for 5G-advanced</vt:lpstr>
      <vt:lpstr>Study phase: Start with channel model enhancements for RIS</vt:lpstr>
      <vt:lpstr>Reconfigurable intelligent surfaces and smart repeaters</vt:lpstr>
      <vt:lpstr>Proposal for the Introduction of Reconfigurable Intelligent Surfaces and Smart Repeaters in  Rel-18</vt:lpstr>
      <vt:lpstr>PowerPoint Presentation</vt:lpstr>
    </vt:vector>
  </TitlesOfParts>
  <Company>Sony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加藤 大理</dc:creator>
  <cp:lastModifiedBy>Koulakiotis, Dimitris</cp:lastModifiedBy>
  <cp:revision>9</cp:revision>
  <cp:lastPrinted>2013-12-10T02:42:04Z</cp:lastPrinted>
  <dcterms:created xsi:type="dcterms:W3CDTF">2013-05-24T02:48:34Z</dcterms:created>
  <dcterms:modified xsi:type="dcterms:W3CDTF">2021-09-06T19:19:20Z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0x010100FDC8B9D4742BFB49B26D0BA2DD6AE53A</vt:lpwstr>
  </property>
</Properties>
</file>