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</p:sldMasterIdLst>
  <p:notesMasterIdLst>
    <p:notesMasterId r:id="rId10"/>
  </p:notesMasterIdLst>
  <p:handoutMasterIdLst>
    <p:handoutMasterId r:id="rId11"/>
  </p:handoutMasterIdLst>
  <p:sldIdLst>
    <p:sldId id="351" r:id="rId5"/>
    <p:sldId id="355" r:id="rId6"/>
    <p:sldId id="356" r:id="rId7"/>
    <p:sldId id="358" r:id="rId8"/>
    <p:sldId id="350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2562"/>
    <a:srgbClr val="E14B92"/>
    <a:srgbClr val="64B951"/>
    <a:srgbClr val="47B98E"/>
    <a:srgbClr val="4C8AC8"/>
    <a:srgbClr val="7C55A3"/>
    <a:srgbClr val="6360A8"/>
    <a:srgbClr val="6378BA"/>
    <a:srgbClr val="89529C"/>
    <a:srgbClr val="ABA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22" autoAdjust="0"/>
    <p:restoredTop sz="95291" autoAdjust="0"/>
  </p:normalViewPr>
  <p:slideViewPr>
    <p:cSldViewPr snapToGrid="0" snapToObjects="1">
      <p:cViewPr varScale="1">
        <p:scale>
          <a:sx n="110" d="100"/>
          <a:sy n="110" d="100"/>
        </p:scale>
        <p:origin x="996" y="102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34"/>
    </p:cViewPr>
  </p:sorterViewPr>
  <p:notesViewPr>
    <p:cSldViewPr snapToGrid="0" snapToObjects="1">
      <p:cViewPr varScale="1">
        <p:scale>
          <a:sx n="86" d="100"/>
          <a:sy n="86" d="100"/>
        </p:scale>
        <p:origin x="3786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 /><Relationship Id="rId13" Type="http://schemas.openxmlformats.org/officeDocument/2006/relationships/viewProps" Target="viewProps.xml" /><Relationship Id="rId3" Type="http://schemas.openxmlformats.org/officeDocument/2006/relationships/customXml" Target="../customXml/item3.xml" /><Relationship Id="rId7" Type="http://schemas.openxmlformats.org/officeDocument/2006/relationships/slide" Target="slides/slide3.xml" /><Relationship Id="rId12" Type="http://schemas.openxmlformats.org/officeDocument/2006/relationships/presProps" Target="presProps.xml" /><Relationship Id="rId2" Type="http://schemas.openxmlformats.org/officeDocument/2006/relationships/customXml" Target="../customXml/item2.xml" /><Relationship Id="rId16" Type="http://schemas.microsoft.com/office/2016/11/relationships/changesInfo" Target="changesInfos/changesInfo1.xml" /><Relationship Id="rId1" Type="http://schemas.openxmlformats.org/officeDocument/2006/relationships/customXml" Target="../customXml/item1.xml" /><Relationship Id="rId6" Type="http://schemas.openxmlformats.org/officeDocument/2006/relationships/slide" Target="slides/slide2.xml" /><Relationship Id="rId11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15" Type="http://schemas.openxmlformats.org/officeDocument/2006/relationships/tableStyles" Target="tableStyles.xml" /><Relationship Id="rId10" Type="http://schemas.openxmlformats.org/officeDocument/2006/relationships/notesMaster" Target="notesMasters/notesMaster1.xml" /><Relationship Id="rId4" Type="http://schemas.openxmlformats.org/officeDocument/2006/relationships/slideMaster" Target="slideMasters/slideMaster1.xml" /><Relationship Id="rId9" Type="http://schemas.openxmlformats.org/officeDocument/2006/relationships/slide" Target="slides/slide5.xml" /><Relationship Id="rId14" Type="http://schemas.openxmlformats.org/officeDocument/2006/relationships/theme" Target="theme/theme1.xml" 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g Jing8 Han" userId="0d23f8f3-057c-4f4b-a0a1-6ade714e968f" providerId="ADAL" clId="{258702CE-F5A6-4E5D-B2C9-C841334FCBC7}"/>
    <pc:docChg chg="undo custSel modSld">
      <pc:chgData name="Jing Jing8 Han" userId="0d23f8f3-057c-4f4b-a0a1-6ade714e968f" providerId="ADAL" clId="{258702CE-F5A6-4E5D-B2C9-C841334FCBC7}" dt="2021-06-04T12:34:13.839" v="954" actId="478"/>
      <pc:docMkLst>
        <pc:docMk/>
      </pc:docMkLst>
      <pc:sldChg chg="modSp mod">
        <pc:chgData name="Jing Jing8 Han" userId="0d23f8f3-057c-4f4b-a0a1-6ade714e968f" providerId="ADAL" clId="{258702CE-F5A6-4E5D-B2C9-C841334FCBC7}" dt="2021-06-04T12:22:28.461" v="344" actId="20577"/>
        <pc:sldMkLst>
          <pc:docMk/>
          <pc:sldMk cId="1147650587" sldId="351"/>
        </pc:sldMkLst>
        <pc:spChg chg="mod">
          <ac:chgData name="Jing Jing8 Han" userId="0d23f8f3-057c-4f4b-a0a1-6ade714e968f" providerId="ADAL" clId="{258702CE-F5A6-4E5D-B2C9-C841334FCBC7}" dt="2021-06-04T12:09:00.737" v="0"/>
          <ac:spMkLst>
            <pc:docMk/>
            <pc:sldMk cId="1147650587" sldId="351"/>
            <ac:spMk id="7" creationId="{024E794F-686C-4EB0-B213-56529BF56313}"/>
          </ac:spMkLst>
        </pc:spChg>
        <pc:spChg chg="mod">
          <ac:chgData name="Jing Jing8 Han" userId="0d23f8f3-057c-4f4b-a0a1-6ade714e968f" providerId="ADAL" clId="{258702CE-F5A6-4E5D-B2C9-C841334FCBC7}" dt="2021-06-04T12:09:39.239" v="3" actId="20577"/>
          <ac:spMkLst>
            <pc:docMk/>
            <pc:sldMk cId="1147650587" sldId="351"/>
            <ac:spMk id="8" creationId="{322DBFE0-FE1B-4247-B4A2-EC33E4794F94}"/>
          </ac:spMkLst>
        </pc:spChg>
        <pc:spChg chg="mod">
          <ac:chgData name="Jing Jing8 Han" userId="0d23f8f3-057c-4f4b-a0a1-6ade714e968f" providerId="ADAL" clId="{258702CE-F5A6-4E5D-B2C9-C841334FCBC7}" dt="2021-06-04T12:22:28.461" v="344" actId="20577"/>
          <ac:spMkLst>
            <pc:docMk/>
            <pc:sldMk cId="1147650587" sldId="351"/>
            <ac:spMk id="9" creationId="{B8FF7D3F-09B1-4E6A-B23F-2C54ED986DF8}"/>
          </ac:spMkLst>
        </pc:spChg>
      </pc:sldChg>
      <pc:sldChg chg="modSp mod">
        <pc:chgData name="Jing Jing8 Han" userId="0d23f8f3-057c-4f4b-a0a1-6ade714e968f" providerId="ADAL" clId="{258702CE-F5A6-4E5D-B2C9-C841334FCBC7}" dt="2021-06-04T12:21:33.068" v="343" actId="20577"/>
        <pc:sldMkLst>
          <pc:docMk/>
          <pc:sldMk cId="3959278295" sldId="355"/>
        </pc:sldMkLst>
        <pc:spChg chg="mod">
          <ac:chgData name="Jing Jing8 Han" userId="0d23f8f3-057c-4f4b-a0a1-6ade714e968f" providerId="ADAL" clId="{258702CE-F5A6-4E5D-B2C9-C841334FCBC7}" dt="2021-06-04T12:21:33.068" v="343" actId="20577"/>
          <ac:spMkLst>
            <pc:docMk/>
            <pc:sldMk cId="3959278295" sldId="355"/>
            <ac:spMk id="5" creationId="{A8E03EFF-1CEA-462D-A293-45F54E396918}"/>
          </ac:spMkLst>
        </pc:spChg>
        <pc:spChg chg="mod">
          <ac:chgData name="Jing Jing8 Han" userId="0d23f8f3-057c-4f4b-a0a1-6ade714e968f" providerId="ADAL" clId="{258702CE-F5A6-4E5D-B2C9-C841334FCBC7}" dt="2021-06-04T12:14:42.507" v="158" actId="20577"/>
          <ac:spMkLst>
            <pc:docMk/>
            <pc:sldMk cId="3959278295" sldId="355"/>
            <ac:spMk id="6" creationId="{1EF6A769-E31B-4BD0-A868-E16A0CA13AC4}"/>
          </ac:spMkLst>
        </pc:spChg>
      </pc:sldChg>
      <pc:sldChg chg="addSp delSp modSp mod">
        <pc:chgData name="Jing Jing8 Han" userId="0d23f8f3-057c-4f4b-a0a1-6ade714e968f" providerId="ADAL" clId="{258702CE-F5A6-4E5D-B2C9-C841334FCBC7}" dt="2021-06-04T12:20:46.449" v="329" actId="1076"/>
        <pc:sldMkLst>
          <pc:docMk/>
          <pc:sldMk cId="3984240221" sldId="356"/>
        </pc:sldMkLst>
        <pc:spChg chg="mod">
          <ac:chgData name="Jing Jing8 Han" userId="0d23f8f3-057c-4f4b-a0a1-6ade714e968f" providerId="ADAL" clId="{258702CE-F5A6-4E5D-B2C9-C841334FCBC7}" dt="2021-06-04T12:19:32.564" v="217" actId="20577"/>
          <ac:spMkLst>
            <pc:docMk/>
            <pc:sldMk cId="3984240221" sldId="356"/>
            <ac:spMk id="2" creationId="{2772E155-B34D-4009-875F-CD308411EE3F}"/>
          </ac:spMkLst>
        </pc:spChg>
        <pc:spChg chg="del">
          <ac:chgData name="Jing Jing8 Han" userId="0d23f8f3-057c-4f4b-a0a1-6ade714e968f" providerId="ADAL" clId="{258702CE-F5A6-4E5D-B2C9-C841334FCBC7}" dt="2021-06-04T12:15:00.498" v="168" actId="478"/>
          <ac:spMkLst>
            <pc:docMk/>
            <pc:sldMk cId="3984240221" sldId="356"/>
            <ac:spMk id="5" creationId="{A8E03EFF-1CEA-462D-A293-45F54E396918}"/>
          </ac:spMkLst>
        </pc:spChg>
        <pc:spChg chg="mod">
          <ac:chgData name="Jing Jing8 Han" userId="0d23f8f3-057c-4f4b-a0a1-6ade714e968f" providerId="ADAL" clId="{258702CE-F5A6-4E5D-B2C9-C841334FCBC7}" dt="2021-06-04T12:20:46.449" v="329" actId="1076"/>
          <ac:spMkLst>
            <pc:docMk/>
            <pc:sldMk cId="3984240221" sldId="356"/>
            <ac:spMk id="6" creationId="{1EF6A769-E31B-4BD0-A868-E16A0CA13AC4}"/>
          </ac:spMkLst>
        </pc:spChg>
        <pc:spChg chg="add mod">
          <ac:chgData name="Jing Jing8 Han" userId="0d23f8f3-057c-4f4b-a0a1-6ade714e968f" providerId="ADAL" clId="{258702CE-F5A6-4E5D-B2C9-C841334FCBC7}" dt="2021-06-04T12:19:08.695" v="191" actId="164"/>
          <ac:spMkLst>
            <pc:docMk/>
            <pc:sldMk cId="3984240221" sldId="356"/>
            <ac:spMk id="10" creationId="{9221A7A5-5C17-4C3F-A485-B145EDD70D30}"/>
          </ac:spMkLst>
        </pc:spChg>
        <pc:spChg chg="add mod">
          <ac:chgData name="Jing Jing8 Han" userId="0d23f8f3-057c-4f4b-a0a1-6ade714e968f" providerId="ADAL" clId="{258702CE-F5A6-4E5D-B2C9-C841334FCBC7}" dt="2021-06-04T12:19:08.695" v="191" actId="164"/>
          <ac:spMkLst>
            <pc:docMk/>
            <pc:sldMk cId="3984240221" sldId="356"/>
            <ac:spMk id="11" creationId="{F2696574-A99E-412D-8C3A-BF5EB67D2FEC}"/>
          </ac:spMkLst>
        </pc:spChg>
        <pc:spChg chg="add mod">
          <ac:chgData name="Jing Jing8 Han" userId="0d23f8f3-057c-4f4b-a0a1-6ade714e968f" providerId="ADAL" clId="{258702CE-F5A6-4E5D-B2C9-C841334FCBC7}" dt="2021-06-04T12:19:08.695" v="191" actId="164"/>
          <ac:spMkLst>
            <pc:docMk/>
            <pc:sldMk cId="3984240221" sldId="356"/>
            <ac:spMk id="12" creationId="{EA30D464-2CBA-4152-B922-7B3F826B3FE5}"/>
          </ac:spMkLst>
        </pc:spChg>
        <pc:grpChg chg="add mod">
          <ac:chgData name="Jing Jing8 Han" userId="0d23f8f3-057c-4f4b-a0a1-6ade714e968f" providerId="ADAL" clId="{258702CE-F5A6-4E5D-B2C9-C841334FCBC7}" dt="2021-06-04T12:19:11.433" v="192" actId="1076"/>
          <ac:grpSpMkLst>
            <pc:docMk/>
            <pc:sldMk cId="3984240221" sldId="356"/>
            <ac:grpSpMk id="13" creationId="{3A9EA649-BE44-4E15-8018-4396C4A585BF}"/>
          </ac:grpSpMkLst>
        </pc:grpChg>
        <pc:picChg chg="add mod">
          <ac:chgData name="Jing Jing8 Han" userId="0d23f8f3-057c-4f4b-a0a1-6ade714e968f" providerId="ADAL" clId="{258702CE-F5A6-4E5D-B2C9-C841334FCBC7}" dt="2021-06-04T12:19:08.695" v="191" actId="164"/>
          <ac:picMkLst>
            <pc:docMk/>
            <pc:sldMk cId="3984240221" sldId="356"/>
            <ac:picMk id="3" creationId="{A41B4EC9-21B7-4E3B-8F91-BDD384E2AD31}"/>
          </ac:picMkLst>
        </pc:picChg>
        <pc:picChg chg="add del mod">
          <ac:chgData name="Jing Jing8 Han" userId="0d23f8f3-057c-4f4b-a0a1-6ade714e968f" providerId="ADAL" clId="{258702CE-F5A6-4E5D-B2C9-C841334FCBC7}" dt="2021-06-04T12:15:39.433" v="175"/>
          <ac:picMkLst>
            <pc:docMk/>
            <pc:sldMk cId="3984240221" sldId="356"/>
            <ac:picMk id="7" creationId="{99ADCE40-B3E3-4FEA-B9DF-6AADE3FB6276}"/>
          </ac:picMkLst>
        </pc:picChg>
        <pc:picChg chg="add mod">
          <ac:chgData name="Jing Jing8 Han" userId="0d23f8f3-057c-4f4b-a0a1-6ade714e968f" providerId="ADAL" clId="{258702CE-F5A6-4E5D-B2C9-C841334FCBC7}" dt="2021-06-04T12:19:48.249" v="219" actId="1076"/>
          <ac:picMkLst>
            <pc:docMk/>
            <pc:sldMk cId="3984240221" sldId="356"/>
            <ac:picMk id="8" creationId="{4D1BEA6D-40F8-493A-9044-C5001DF9BD09}"/>
          </ac:picMkLst>
        </pc:picChg>
        <pc:picChg chg="add mod">
          <ac:chgData name="Jing Jing8 Han" userId="0d23f8f3-057c-4f4b-a0a1-6ade714e968f" providerId="ADAL" clId="{258702CE-F5A6-4E5D-B2C9-C841334FCBC7}" dt="2021-06-04T12:19:51.818" v="220" actId="1076"/>
          <ac:picMkLst>
            <pc:docMk/>
            <pc:sldMk cId="3984240221" sldId="356"/>
            <ac:picMk id="9" creationId="{189F6799-0D9E-4B14-8857-F294DDB1DD64}"/>
          </ac:picMkLst>
        </pc:picChg>
      </pc:sldChg>
      <pc:sldChg chg="delSp modSp mod">
        <pc:chgData name="Jing Jing8 Han" userId="0d23f8f3-057c-4f4b-a0a1-6ade714e968f" providerId="ADAL" clId="{258702CE-F5A6-4E5D-B2C9-C841334FCBC7}" dt="2021-06-04T12:34:13.839" v="954" actId="478"/>
        <pc:sldMkLst>
          <pc:docMk/>
          <pc:sldMk cId="3842377399" sldId="357"/>
        </pc:sldMkLst>
        <pc:spChg chg="mod">
          <ac:chgData name="Jing Jing8 Han" userId="0d23f8f3-057c-4f4b-a0a1-6ade714e968f" providerId="ADAL" clId="{258702CE-F5A6-4E5D-B2C9-C841334FCBC7}" dt="2021-06-04T12:29:02.552" v="930" actId="20577"/>
          <ac:spMkLst>
            <pc:docMk/>
            <pc:sldMk cId="3842377399" sldId="357"/>
            <ac:spMk id="19" creationId="{EE2321E8-64BC-4DC9-8E0E-FD36F68E230F}"/>
          </ac:spMkLst>
        </pc:spChg>
        <pc:spChg chg="mod">
          <ac:chgData name="Jing Jing8 Han" userId="0d23f8f3-057c-4f4b-a0a1-6ade714e968f" providerId="ADAL" clId="{258702CE-F5A6-4E5D-B2C9-C841334FCBC7}" dt="2021-06-04T12:27:55.655" v="876" actId="20577"/>
          <ac:spMkLst>
            <pc:docMk/>
            <pc:sldMk cId="3842377399" sldId="357"/>
            <ac:spMk id="21" creationId="{1B9C2158-CAF0-4053-AE11-E84C00A2BAE0}"/>
          </ac:spMkLst>
        </pc:spChg>
        <pc:spChg chg="del mod">
          <ac:chgData name="Jing Jing8 Han" userId="0d23f8f3-057c-4f4b-a0a1-6ade714e968f" providerId="ADAL" clId="{258702CE-F5A6-4E5D-B2C9-C841334FCBC7}" dt="2021-06-04T12:34:13.839" v="954" actId="478"/>
          <ac:spMkLst>
            <pc:docMk/>
            <pc:sldMk cId="3842377399" sldId="357"/>
            <ac:spMk id="22" creationId="{16AA245E-E47D-475A-90C7-F78722D1F022}"/>
          </ac:spMkLst>
        </pc:spChg>
      </pc:sldChg>
    </pc:docChg>
  </pc:docChgLst>
  <pc:docChgLst>
    <pc:chgData name="Jing Jing8 Han" userId="0d23f8f3-057c-4f4b-a0a1-6ade714e968f" providerId="ADAL" clId="{2D38F32C-FBB6-47A6-A15C-C460DA843286}"/>
    <pc:docChg chg="modSld">
      <pc:chgData name="Jing Jing8 Han" userId="0d23f8f3-057c-4f4b-a0a1-6ade714e968f" providerId="ADAL" clId="{2D38F32C-FBB6-47A6-A15C-C460DA843286}" dt="2021-09-03T07:17:18.229" v="31" actId="20577"/>
      <pc:docMkLst>
        <pc:docMk/>
      </pc:docMkLst>
      <pc:sldChg chg="modSp mod">
        <pc:chgData name="Jing Jing8 Han" userId="0d23f8f3-057c-4f4b-a0a1-6ade714e968f" providerId="ADAL" clId="{2D38F32C-FBB6-47A6-A15C-C460DA843286}" dt="2021-09-03T07:17:18.229" v="31" actId="20577"/>
        <pc:sldMkLst>
          <pc:docMk/>
          <pc:sldMk cId="1147650587" sldId="351"/>
        </pc:sldMkLst>
        <pc:spChg chg="mod">
          <ac:chgData name="Jing Jing8 Han" userId="0d23f8f3-057c-4f4b-a0a1-6ade714e968f" providerId="ADAL" clId="{2D38F32C-FBB6-47A6-A15C-C460DA843286}" dt="2021-09-03T07:17:06.710" v="21" actId="20577"/>
          <ac:spMkLst>
            <pc:docMk/>
            <pc:sldMk cId="1147650587" sldId="351"/>
            <ac:spMk id="8" creationId="{322DBFE0-FE1B-4247-B4A2-EC33E4794F94}"/>
          </ac:spMkLst>
        </pc:spChg>
        <pc:spChg chg="mod">
          <ac:chgData name="Jing Jing8 Han" userId="0d23f8f3-057c-4f4b-a0a1-6ade714e968f" providerId="ADAL" clId="{2D38F32C-FBB6-47A6-A15C-C460DA843286}" dt="2021-09-03T07:17:18.229" v="31" actId="20577"/>
          <ac:spMkLst>
            <pc:docMk/>
            <pc:sldMk cId="1147650587" sldId="351"/>
            <ac:spMk id="9" creationId="{B8FF7D3F-09B1-4E6A-B23F-2C54ED986DF8}"/>
          </ac:spMkLst>
        </pc:spChg>
      </pc:sldChg>
    </pc:docChg>
  </pc:docChgLst>
  <pc:docChgLst>
    <pc:chgData name="Jing Jing8 Han" userId="0d23f8f3-057c-4f4b-a0a1-6ade714e968f" providerId="ADAL" clId="{7B3CEDA4-7B89-4634-920E-3FB14BF5CE41}"/>
    <pc:docChg chg="modSld">
      <pc:chgData name="Jing Jing8 Han" userId="0d23f8f3-057c-4f4b-a0a1-6ade714e968f" providerId="ADAL" clId="{7B3CEDA4-7B89-4634-920E-3FB14BF5CE41}" dt="2021-06-07T02:13:21.543" v="34" actId="20577"/>
      <pc:docMkLst>
        <pc:docMk/>
      </pc:docMkLst>
      <pc:sldChg chg="modSp mod">
        <pc:chgData name="Jing Jing8 Han" userId="0d23f8f3-057c-4f4b-a0a1-6ade714e968f" providerId="ADAL" clId="{7B3CEDA4-7B89-4634-920E-3FB14BF5CE41}" dt="2021-06-07T02:13:21.543" v="34" actId="20577"/>
        <pc:sldMkLst>
          <pc:docMk/>
          <pc:sldMk cId="3842377399" sldId="357"/>
        </pc:sldMkLst>
        <pc:spChg chg="mod">
          <ac:chgData name="Jing Jing8 Han" userId="0d23f8f3-057c-4f4b-a0a1-6ade714e968f" providerId="ADAL" clId="{7B3CEDA4-7B89-4634-920E-3FB14BF5CE41}" dt="2021-06-07T02:13:21.543" v="34" actId="20577"/>
          <ac:spMkLst>
            <pc:docMk/>
            <pc:sldMk cId="3842377399" sldId="357"/>
            <ac:spMk id="2" creationId="{B404FB16-F728-4956-A89F-1D90A8F64882}"/>
          </ac:spMkLst>
        </pc:spChg>
      </pc:sldChg>
    </pc:docChg>
  </pc:docChgLst>
  <pc:docChgLst>
    <pc:chgData name="Jing Jing8 Han" userId="0d23f8f3-057c-4f4b-a0a1-6ade714e968f" providerId="ADAL" clId="{188AC65B-D365-4EF5-9010-39A76945721E}"/>
    <pc:docChg chg="undo custSel modSld">
      <pc:chgData name="Jing Jing8 Han" userId="0d23f8f3-057c-4f4b-a0a1-6ade714e968f" providerId="ADAL" clId="{188AC65B-D365-4EF5-9010-39A76945721E}" dt="2021-06-07T00:52:55.611" v="412" actId="1035"/>
      <pc:docMkLst>
        <pc:docMk/>
      </pc:docMkLst>
      <pc:sldChg chg="addSp delSp modSp mod">
        <pc:chgData name="Jing Jing8 Han" userId="0d23f8f3-057c-4f4b-a0a1-6ade714e968f" providerId="ADAL" clId="{188AC65B-D365-4EF5-9010-39A76945721E}" dt="2021-06-07T00:52:55.611" v="412" actId="1035"/>
        <pc:sldMkLst>
          <pc:docMk/>
          <pc:sldMk cId="3984240221" sldId="356"/>
        </pc:sldMkLst>
        <pc:spChg chg="mod">
          <ac:chgData name="Jing Jing8 Han" userId="0d23f8f3-057c-4f4b-a0a1-6ade714e968f" providerId="ADAL" clId="{188AC65B-D365-4EF5-9010-39A76945721E}" dt="2021-06-07T00:30:49.395" v="21" actId="20577"/>
          <ac:spMkLst>
            <pc:docMk/>
            <pc:sldMk cId="3984240221" sldId="356"/>
            <ac:spMk id="2" creationId="{2772E155-B34D-4009-875F-CD308411EE3F}"/>
          </ac:spMkLst>
        </pc:spChg>
        <pc:spChg chg="mod">
          <ac:chgData name="Jing Jing8 Han" userId="0d23f8f3-057c-4f4b-a0a1-6ade714e968f" providerId="ADAL" clId="{188AC65B-D365-4EF5-9010-39A76945721E}" dt="2021-06-07T00:52:55.611" v="412" actId="1035"/>
          <ac:spMkLst>
            <pc:docMk/>
            <pc:sldMk cId="3984240221" sldId="356"/>
            <ac:spMk id="6" creationId="{1EF6A769-E31B-4BD0-A868-E16A0CA13AC4}"/>
          </ac:spMkLst>
        </pc:spChg>
        <pc:spChg chg="add mod">
          <ac:chgData name="Jing Jing8 Han" userId="0d23f8f3-057c-4f4b-a0a1-6ade714e968f" providerId="ADAL" clId="{188AC65B-D365-4EF5-9010-39A76945721E}" dt="2021-06-07T00:52:45.357" v="395" actId="1036"/>
          <ac:spMkLst>
            <pc:docMk/>
            <pc:sldMk cId="3984240221" sldId="356"/>
            <ac:spMk id="15" creationId="{3BFF6045-91F5-4864-8CFA-171059CD8A21}"/>
          </ac:spMkLst>
        </pc:spChg>
        <pc:spChg chg="add mod">
          <ac:chgData name="Jing Jing8 Han" userId="0d23f8f3-057c-4f4b-a0a1-6ade714e968f" providerId="ADAL" clId="{188AC65B-D365-4EF5-9010-39A76945721E}" dt="2021-06-07T00:52:45.357" v="395" actId="1036"/>
          <ac:spMkLst>
            <pc:docMk/>
            <pc:sldMk cId="3984240221" sldId="356"/>
            <ac:spMk id="18" creationId="{941B6048-C48A-4DE7-A0AA-77BFBA7D82C7}"/>
          </ac:spMkLst>
        </pc:spChg>
        <pc:spChg chg="add mod">
          <ac:chgData name="Jing Jing8 Han" userId="0d23f8f3-057c-4f4b-a0a1-6ade714e968f" providerId="ADAL" clId="{188AC65B-D365-4EF5-9010-39A76945721E}" dt="2021-06-07T00:52:45.357" v="395" actId="1036"/>
          <ac:spMkLst>
            <pc:docMk/>
            <pc:sldMk cId="3984240221" sldId="356"/>
            <ac:spMk id="20" creationId="{D6FF63DC-1ADE-434F-BB9A-5001A17495D2}"/>
          </ac:spMkLst>
        </pc:spChg>
        <pc:spChg chg="add mod">
          <ac:chgData name="Jing Jing8 Han" userId="0d23f8f3-057c-4f4b-a0a1-6ade714e968f" providerId="ADAL" clId="{188AC65B-D365-4EF5-9010-39A76945721E}" dt="2021-06-07T00:52:45.357" v="395" actId="1036"/>
          <ac:spMkLst>
            <pc:docMk/>
            <pc:sldMk cId="3984240221" sldId="356"/>
            <ac:spMk id="23" creationId="{A588C5FC-744D-4F48-94F5-5B871092235A}"/>
          </ac:spMkLst>
        </pc:spChg>
        <pc:spChg chg="add mod">
          <ac:chgData name="Jing Jing8 Han" userId="0d23f8f3-057c-4f4b-a0a1-6ade714e968f" providerId="ADAL" clId="{188AC65B-D365-4EF5-9010-39A76945721E}" dt="2021-06-07T00:52:45.357" v="395" actId="1036"/>
          <ac:spMkLst>
            <pc:docMk/>
            <pc:sldMk cId="3984240221" sldId="356"/>
            <ac:spMk id="24" creationId="{5C906608-813F-48CE-BAFB-47B0C61BFF3D}"/>
          </ac:spMkLst>
        </pc:spChg>
        <pc:grpChg chg="mod">
          <ac:chgData name="Jing Jing8 Han" userId="0d23f8f3-057c-4f4b-a0a1-6ade714e968f" providerId="ADAL" clId="{188AC65B-D365-4EF5-9010-39A76945721E}" dt="2021-06-07T00:52:55.611" v="412" actId="1035"/>
          <ac:grpSpMkLst>
            <pc:docMk/>
            <pc:sldMk cId="3984240221" sldId="356"/>
            <ac:grpSpMk id="13" creationId="{3A9EA649-BE44-4E15-8018-4396C4A585BF}"/>
          </ac:grpSpMkLst>
        </pc:grpChg>
        <pc:picChg chg="add mod modCrop">
          <ac:chgData name="Jing Jing8 Han" userId="0d23f8f3-057c-4f4b-a0a1-6ade714e968f" providerId="ADAL" clId="{188AC65B-D365-4EF5-9010-39A76945721E}" dt="2021-06-07T00:52:45.357" v="395" actId="1036"/>
          <ac:picMkLst>
            <pc:docMk/>
            <pc:sldMk cId="3984240221" sldId="356"/>
            <ac:picMk id="16" creationId="{53A7DB76-9E6A-403E-873E-03A2775793DC}"/>
          </ac:picMkLst>
        </pc:picChg>
        <pc:picChg chg="add mod">
          <ac:chgData name="Jing Jing8 Han" userId="0d23f8f3-057c-4f4b-a0a1-6ade714e968f" providerId="ADAL" clId="{188AC65B-D365-4EF5-9010-39A76945721E}" dt="2021-06-07T00:52:45.357" v="395" actId="1036"/>
          <ac:picMkLst>
            <pc:docMk/>
            <pc:sldMk cId="3984240221" sldId="356"/>
            <ac:picMk id="1026" creationId="{73701ECF-FCC4-466E-8108-6C8B12560692}"/>
          </ac:picMkLst>
        </pc:picChg>
        <pc:picChg chg="add mod">
          <ac:chgData name="Jing Jing8 Han" userId="0d23f8f3-057c-4f4b-a0a1-6ade714e968f" providerId="ADAL" clId="{188AC65B-D365-4EF5-9010-39A76945721E}" dt="2021-06-07T00:52:45.357" v="395" actId="1036"/>
          <ac:picMkLst>
            <pc:docMk/>
            <pc:sldMk cId="3984240221" sldId="356"/>
            <ac:picMk id="1028" creationId="{55CEA859-49C6-4AE8-8FA0-C7F8B96B8E95}"/>
          </ac:picMkLst>
        </pc:picChg>
        <pc:picChg chg="add del mod">
          <ac:chgData name="Jing Jing8 Han" userId="0d23f8f3-057c-4f4b-a0a1-6ade714e968f" providerId="ADAL" clId="{188AC65B-D365-4EF5-9010-39A76945721E}" dt="2021-06-07T00:47:32.150" v="109" actId="478"/>
          <ac:picMkLst>
            <pc:docMk/>
            <pc:sldMk cId="3984240221" sldId="356"/>
            <ac:picMk id="1030" creationId="{AE40BA77-F205-4422-8D22-E79E9540C99C}"/>
          </ac:picMkLst>
        </pc:picChg>
        <pc:picChg chg="add mod">
          <ac:chgData name="Jing Jing8 Han" userId="0d23f8f3-057c-4f4b-a0a1-6ade714e968f" providerId="ADAL" clId="{188AC65B-D365-4EF5-9010-39A76945721E}" dt="2021-06-07T00:52:45.357" v="395" actId="1036"/>
          <ac:picMkLst>
            <pc:docMk/>
            <pc:sldMk cId="3984240221" sldId="356"/>
            <ac:picMk id="1032" creationId="{2005DAB9-3B0B-4A12-820B-D11EA7AD9544}"/>
          </ac:picMkLst>
        </pc:picChg>
        <pc:cxnChg chg="add mod">
          <ac:chgData name="Jing Jing8 Han" userId="0d23f8f3-057c-4f4b-a0a1-6ade714e968f" providerId="ADAL" clId="{188AC65B-D365-4EF5-9010-39A76945721E}" dt="2021-06-07T00:37:12.373" v="31" actId="14100"/>
          <ac:cxnSpMkLst>
            <pc:docMk/>
            <pc:sldMk cId="3984240221" sldId="356"/>
            <ac:cxnSpMk id="7" creationId="{6A009A62-565E-4098-9410-2A5C178D76FB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9/3/2021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9/3/2021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ED87EB-65D7-4500-873C-410831173A8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slideLayout" Target="../slideLayouts/slideLayout18.xml" /><Relationship Id="rId26" Type="http://schemas.openxmlformats.org/officeDocument/2006/relationships/slideLayout" Target="../slideLayouts/slideLayout26.xml" /><Relationship Id="rId3" Type="http://schemas.openxmlformats.org/officeDocument/2006/relationships/slideLayout" Target="../slideLayouts/slideLayout3.xml" /><Relationship Id="rId21" Type="http://schemas.openxmlformats.org/officeDocument/2006/relationships/slideLayout" Target="../slideLayouts/slideLayout21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5" Type="http://schemas.openxmlformats.org/officeDocument/2006/relationships/slideLayout" Target="../slideLayouts/slideLayout25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20" Type="http://schemas.openxmlformats.org/officeDocument/2006/relationships/slideLayout" Target="../slideLayouts/slideLayout20.xml" /><Relationship Id="rId29" Type="http://schemas.openxmlformats.org/officeDocument/2006/relationships/slideLayout" Target="../slideLayouts/slideLayout29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24" Type="http://schemas.openxmlformats.org/officeDocument/2006/relationships/slideLayout" Target="../slideLayouts/slideLayout24.xml" /><Relationship Id="rId32" Type="http://schemas.openxmlformats.org/officeDocument/2006/relationships/theme" Target="../theme/theme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23" Type="http://schemas.openxmlformats.org/officeDocument/2006/relationships/slideLayout" Target="../slideLayouts/slideLayout23.xml" /><Relationship Id="rId28" Type="http://schemas.openxmlformats.org/officeDocument/2006/relationships/slideLayout" Target="../slideLayouts/slideLayout28.xml" /><Relationship Id="rId10" Type="http://schemas.openxmlformats.org/officeDocument/2006/relationships/slideLayout" Target="../slideLayouts/slideLayout10.xml" /><Relationship Id="rId19" Type="http://schemas.openxmlformats.org/officeDocument/2006/relationships/slideLayout" Target="../slideLayouts/slideLayout19.xml" /><Relationship Id="rId31" Type="http://schemas.openxmlformats.org/officeDocument/2006/relationships/slideLayout" Target="../slideLayouts/slideLayout31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Relationship Id="rId22" Type="http://schemas.openxmlformats.org/officeDocument/2006/relationships/slideLayout" Target="../slideLayouts/slideLayout22.xml" /><Relationship Id="rId27" Type="http://schemas.openxmlformats.org/officeDocument/2006/relationships/slideLayout" Target="../slideLayouts/slideLayout27.xml" /><Relationship Id="rId30" Type="http://schemas.openxmlformats.org/officeDocument/2006/relationships/slideLayout" Target="../slideLayouts/slideLayout3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 /><Relationship Id="rId3" Type="http://schemas.openxmlformats.org/officeDocument/2006/relationships/image" Target="../media/image2.emf" /><Relationship Id="rId7" Type="http://schemas.openxmlformats.org/officeDocument/2006/relationships/image" Target="../media/image6.jpeg" /><Relationship Id="rId2" Type="http://schemas.openxmlformats.org/officeDocument/2006/relationships/image" Target="../media/image1.emf" /><Relationship Id="rId1" Type="http://schemas.openxmlformats.org/officeDocument/2006/relationships/slideLayout" Target="../slideLayouts/slideLayout10.xml" /><Relationship Id="rId6" Type="http://schemas.openxmlformats.org/officeDocument/2006/relationships/image" Target="../media/image5.png" /><Relationship Id="rId5" Type="http://schemas.openxmlformats.org/officeDocument/2006/relationships/image" Target="../media/image4.jpeg" /><Relationship Id="rId4" Type="http://schemas.openxmlformats.org/officeDocument/2006/relationships/image" Target="../media/image3.emf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5">
            <a:extLst>
              <a:ext uri="{FF2B5EF4-FFF2-40B4-BE49-F238E27FC236}">
                <a16:creationId xmlns:a16="http://schemas.microsoft.com/office/drawing/2014/main" id="{BC0D48DB-E0B1-4023-A513-72CDDFEEF102}"/>
              </a:ext>
            </a:extLst>
          </p:cNvPr>
          <p:cNvSpPr txBox="1">
            <a:spLocks/>
          </p:cNvSpPr>
          <p:nvPr/>
        </p:nvSpPr>
        <p:spPr bwMode="gray">
          <a:xfrm>
            <a:off x="548639" y="5569431"/>
            <a:ext cx="5168669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Wingdings" pitchFamily="2" charset="2"/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18987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828480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43797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04746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898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8246AF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5G Team / Lenovo Research / MBG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24E794F-686C-4EB0-B213-56529BF56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2558646"/>
            <a:ext cx="10368514" cy="9146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000" dirty="0"/>
              <a:t>Discussion on UAV Swarm Support in NR RAN for Rel-18</a:t>
            </a:r>
            <a:endParaRPr lang="de-DE" sz="4000" spc="0" dirty="0"/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322DBFE0-FE1B-4247-B4A2-EC33E4794F94}"/>
              </a:ext>
            </a:extLst>
          </p:cNvPr>
          <p:cNvSpPr txBox="1">
            <a:spLocks/>
          </p:cNvSpPr>
          <p:nvPr/>
        </p:nvSpPr>
        <p:spPr bwMode="gray">
          <a:xfrm>
            <a:off x="678293" y="5009515"/>
            <a:ext cx="9544498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Agenda Item:		</a:t>
            </a:r>
            <a:r>
              <a:rPr lang="en-US" sz="1999" b="0" dirty="0">
                <a:solidFill>
                  <a:prstClr val="white"/>
                </a:solidFill>
              </a:rPr>
              <a:t>9.0.3</a:t>
            </a:r>
            <a:endParaRPr kumimoji="0" lang="en-US" sz="1999" b="0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Source:			Lenovo, Motorola Mobility</a:t>
            </a: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Document  for:		Discussion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8FF7D3F-09B1-4E6A-B23F-2C54ED986DF8}"/>
              </a:ext>
            </a:extLst>
          </p:cNvPr>
          <p:cNvSpPr txBox="1">
            <a:spLocks/>
          </p:cNvSpPr>
          <p:nvPr/>
        </p:nvSpPr>
        <p:spPr bwMode="black">
          <a:xfrm>
            <a:off x="404800" y="1229400"/>
            <a:ext cx="10368514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 lvl="0">
              <a:lnSpc>
                <a:spcPct val="100000"/>
              </a:lnSpc>
              <a:defRPr/>
            </a:pP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RAN </a:t>
            </a:r>
            <a:r>
              <a:rPr kumimoji="0" lang="en-US" altLang="zh-CN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Meeting#93</a:t>
            </a: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	                  	            		     </a:t>
            </a:r>
            <a:r>
              <a:rPr lang="en-US" sz="1999" b="1" dirty="0">
                <a:solidFill>
                  <a:prstClr val="white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RP-212063</a:t>
            </a:r>
            <a:endParaRPr kumimoji="0" lang="en-US" sz="19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marL="0" marR="0" lvl="0" indent="0" algn="l" defTabSz="121898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Electronic Meeting, September 13 - 17, 2021</a:t>
            </a:r>
          </a:p>
        </p:txBody>
      </p:sp>
    </p:spTree>
    <p:extLst>
      <p:ext uri="{BB962C8B-B14F-4D97-AF65-F5344CB8AC3E}">
        <p14:creationId xmlns:p14="http://schemas.microsoft.com/office/powerpoint/2010/main" val="114765058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8E03EFF-1CEA-462D-A293-45F54E396918}"/>
              </a:ext>
            </a:extLst>
          </p:cNvPr>
          <p:cNvSpPr/>
          <p:nvPr/>
        </p:nvSpPr>
        <p:spPr>
          <a:xfrm>
            <a:off x="884237" y="1055810"/>
            <a:ext cx="10420350" cy="13564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r>
              <a:rPr lang="en-US" altLang="zh-CN" sz="2000" dirty="0">
                <a:solidFill>
                  <a:schemeClr val="bg1"/>
                </a:solidFill>
              </a:rPr>
              <a:t>UAV Swarm addressed more attention in </a:t>
            </a:r>
            <a:r>
              <a:rPr lang="en-US" altLang="zh-CN" sz="2000" dirty="0"/>
              <a:t>civilian areas in recent years, but will cause more severe interference and signaling overhead compared with sparse UAV in RAN network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F6A769-E31B-4BD0-A868-E16A0CA13AC4}"/>
              </a:ext>
            </a:extLst>
          </p:cNvPr>
          <p:cNvSpPr txBox="1"/>
          <p:nvPr/>
        </p:nvSpPr>
        <p:spPr>
          <a:xfrm>
            <a:off x="884237" y="2526994"/>
            <a:ext cx="10420350" cy="3837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Observation</a:t>
            </a:r>
          </a:p>
          <a:p>
            <a:pPr marL="895243" lvl="1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SA2 has done the study work to support UAV in NR system</a:t>
            </a:r>
          </a:p>
          <a:p>
            <a:pPr marL="895243" lvl="1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From SA1 study, UAV swarm use case can be supported in 3GPP system</a:t>
            </a:r>
          </a:p>
          <a:p>
            <a:pPr marL="895243" lvl="1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bg1"/>
                </a:solidFill>
              </a:rPr>
              <a:t>UxNB</a:t>
            </a:r>
            <a:r>
              <a:rPr lang="en-US" sz="1800" dirty="0">
                <a:solidFill>
                  <a:schemeClr val="bg1"/>
                </a:solidFill>
              </a:rPr>
              <a:t> is supported by SA1 requirement for UAV</a:t>
            </a:r>
          </a:p>
          <a:p>
            <a:pPr marL="285750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Motivation</a:t>
            </a:r>
          </a:p>
          <a:p>
            <a:pPr marL="895243" lvl="1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UAV problems studied in LTE system also exist for 5G NR system and introduced UAV schemes can be fully reused in NR system</a:t>
            </a:r>
          </a:p>
          <a:p>
            <a:pPr marL="895243" lvl="1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UAV swarm will cause more severe interference and signaling overhead compared with single UAV in RAN network, and can hardly be solved by </a:t>
            </a:r>
            <a:r>
              <a:rPr lang="en-US" sz="1800" dirty="0" err="1">
                <a:solidFill>
                  <a:schemeClr val="bg1"/>
                </a:solidFill>
              </a:rPr>
              <a:t>gNB</a:t>
            </a:r>
            <a:r>
              <a:rPr lang="en-US" sz="1800" dirty="0">
                <a:solidFill>
                  <a:schemeClr val="bg1"/>
                </a:solidFill>
              </a:rPr>
              <a:t>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395927829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altLang="zh-CN" dirty="0"/>
              <a:t>Use Cases and Scenarios for UAV Swarm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F6A769-E31B-4BD0-A868-E16A0CA13AC4}"/>
              </a:ext>
            </a:extLst>
          </p:cNvPr>
          <p:cNvSpPr txBox="1"/>
          <p:nvPr/>
        </p:nvSpPr>
        <p:spPr>
          <a:xfrm>
            <a:off x="6440043" y="4096792"/>
            <a:ext cx="5061259" cy="1897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Scenario 1: Swarm of UAV UEs connected to </a:t>
            </a:r>
            <a:r>
              <a:rPr lang="en-US" sz="1400" dirty="0" err="1">
                <a:solidFill>
                  <a:schemeClr val="bg1"/>
                </a:solidFill>
              </a:rPr>
              <a:t>gNB</a:t>
            </a:r>
            <a:r>
              <a:rPr lang="en-US" sz="1400" dirty="0">
                <a:solidFill>
                  <a:schemeClr val="bg1"/>
                </a:solidFill>
              </a:rPr>
              <a:t>, and inter-coordinate with SL</a:t>
            </a:r>
          </a:p>
          <a:p>
            <a:pPr marL="342900" lvl="0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Scenario 2: Swarm managed by a UAV UE connected to </a:t>
            </a:r>
            <a:r>
              <a:rPr lang="en-US" sz="1400" dirty="0" err="1">
                <a:solidFill>
                  <a:schemeClr val="bg1"/>
                </a:solidFill>
              </a:rPr>
              <a:t>gNB</a:t>
            </a:r>
            <a:r>
              <a:rPr lang="en-US" sz="1400" dirty="0">
                <a:solidFill>
                  <a:schemeClr val="bg1"/>
                </a:solidFill>
              </a:rPr>
              <a:t> (e.g., as a master UE)</a:t>
            </a:r>
          </a:p>
          <a:p>
            <a:pPr marL="342900" lvl="0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Scenario 3: Swarm relayed by a UAV (e.g. either as a </a:t>
            </a:r>
            <a:r>
              <a:rPr lang="en-US" sz="1400" dirty="0" err="1">
                <a:solidFill>
                  <a:schemeClr val="bg1"/>
                </a:solidFill>
              </a:rPr>
              <a:t>sidelink</a:t>
            </a:r>
            <a:r>
              <a:rPr lang="en-US" sz="1400" dirty="0">
                <a:solidFill>
                  <a:schemeClr val="bg1"/>
                </a:solidFill>
              </a:rPr>
              <a:t> relay or a IAB node)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A9EA649-BE44-4E15-8018-4396C4A585BF}"/>
              </a:ext>
            </a:extLst>
          </p:cNvPr>
          <p:cNvGrpSpPr/>
          <p:nvPr/>
        </p:nvGrpSpPr>
        <p:grpSpPr>
          <a:xfrm>
            <a:off x="6531429" y="1825792"/>
            <a:ext cx="4878486" cy="1866640"/>
            <a:chOff x="1635759" y="1217176"/>
            <a:chExt cx="8556271" cy="314067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41B4EC9-21B7-4E3B-8F91-BDD384E2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5759" y="1242399"/>
              <a:ext cx="2333625" cy="27813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D1BEA6D-40F8-493A-9044-C5001DF9B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7544" y="1217176"/>
              <a:ext cx="2362200" cy="286702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189F6799-0D9E-4B14-8857-F294DDB1DD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67905" y="1238764"/>
              <a:ext cx="2524125" cy="2838450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221A7A5-5C17-4C3F-A485-B145EDD70D30}"/>
                </a:ext>
              </a:extLst>
            </p:cNvPr>
            <p:cNvSpPr txBox="1"/>
            <p:nvPr/>
          </p:nvSpPr>
          <p:spPr>
            <a:xfrm>
              <a:off x="2343951" y="4080849"/>
              <a:ext cx="91723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Scenario 1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2696574-A99E-412D-8C3A-BF5EB67D2FEC}"/>
                </a:ext>
              </a:extLst>
            </p:cNvPr>
            <p:cNvSpPr txBox="1"/>
            <p:nvPr/>
          </p:nvSpPr>
          <p:spPr>
            <a:xfrm>
              <a:off x="5360024" y="4078009"/>
              <a:ext cx="91723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Scenario 2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A30D464-2CBA-4152-B922-7B3F826B3FE5}"/>
                </a:ext>
              </a:extLst>
            </p:cNvPr>
            <p:cNvSpPr txBox="1"/>
            <p:nvPr/>
          </p:nvSpPr>
          <p:spPr>
            <a:xfrm>
              <a:off x="8471347" y="4077214"/>
              <a:ext cx="91723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Scenario 3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73701ECF-FCC4-466E-8108-6C8B12560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56" y="1760684"/>
            <a:ext cx="1823842" cy="127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A009A62-565E-4098-9410-2A5C178D76FB}"/>
              </a:ext>
            </a:extLst>
          </p:cNvPr>
          <p:cNvCxnSpPr>
            <a:cxnSpLocks/>
          </p:cNvCxnSpPr>
          <p:nvPr/>
        </p:nvCxnSpPr>
        <p:spPr>
          <a:xfrm>
            <a:off x="5886994" y="2116183"/>
            <a:ext cx="0" cy="433386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3BFF6045-91F5-4864-8CFA-171059CD8A21}"/>
              </a:ext>
            </a:extLst>
          </p:cNvPr>
          <p:cNvSpPr txBox="1"/>
          <p:nvPr/>
        </p:nvSpPr>
        <p:spPr>
          <a:xfrm>
            <a:off x="1379833" y="3030516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logistics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53A7DB76-9E6A-403E-873E-03A2775793D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2712"/>
          <a:stretch/>
        </p:blipFill>
        <p:spPr>
          <a:xfrm>
            <a:off x="3301033" y="1760683"/>
            <a:ext cx="1823842" cy="126983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941B6048-C48A-4DE7-A0AA-77BFBA7D82C7}"/>
              </a:ext>
            </a:extLst>
          </p:cNvPr>
          <p:cNvSpPr txBox="1"/>
          <p:nvPr/>
        </p:nvSpPr>
        <p:spPr>
          <a:xfrm>
            <a:off x="3848110" y="3046529"/>
            <a:ext cx="899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agriculture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5CEA859-49C6-4AE8-8FA0-C7F8B96B8E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0" r="16571"/>
          <a:stretch/>
        </p:blipFill>
        <p:spPr bwMode="auto">
          <a:xfrm>
            <a:off x="832756" y="3344483"/>
            <a:ext cx="1823842" cy="12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D6FF63DC-1ADE-434F-BB9A-5001A17495D2}"/>
              </a:ext>
            </a:extLst>
          </p:cNvPr>
          <p:cNvSpPr txBox="1"/>
          <p:nvPr/>
        </p:nvSpPr>
        <p:spPr>
          <a:xfrm>
            <a:off x="1141786" y="4622483"/>
            <a:ext cx="12057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Aerial mapping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2" name="Picture 8" descr="无人机集群">
            <a:extLst>
              <a:ext uri="{FF2B5EF4-FFF2-40B4-BE49-F238E27FC236}">
                <a16:creationId xmlns:a16="http://schemas.microsoft.com/office/drawing/2014/main" id="{2005DAB9-3B0B-4A12-820B-D11EA7AD95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7"/>
          <a:stretch/>
        </p:blipFill>
        <p:spPr bwMode="auto">
          <a:xfrm>
            <a:off x="3301033" y="3339541"/>
            <a:ext cx="1823842" cy="1277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A588C5FC-744D-4F48-94F5-5B871092235A}"/>
              </a:ext>
            </a:extLst>
          </p:cNvPr>
          <p:cNvSpPr txBox="1"/>
          <p:nvPr/>
        </p:nvSpPr>
        <p:spPr>
          <a:xfrm>
            <a:off x="3572416" y="4622483"/>
            <a:ext cx="1446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emergency rescue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5C906608-813F-48CE-BAFB-47B0C61BFF3D}"/>
              </a:ext>
            </a:extLst>
          </p:cNvPr>
          <p:cNvSpPr txBox="1"/>
          <p:nvPr/>
        </p:nvSpPr>
        <p:spPr>
          <a:xfrm>
            <a:off x="687524" y="5004744"/>
            <a:ext cx="4437352" cy="1183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UAV swarm has been developed and utilized more and more in civilization area e.g. logistics, agriculture, aerial mapping, emergency rescue etc. and can largely improve the work efficiency</a:t>
            </a:r>
          </a:p>
        </p:txBody>
      </p:sp>
    </p:spTree>
    <p:extLst>
      <p:ext uri="{BB962C8B-B14F-4D97-AF65-F5344CB8AC3E}">
        <p14:creationId xmlns:p14="http://schemas.microsoft.com/office/powerpoint/2010/main" val="398424022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8C0450-732F-DB47-8F58-337482B64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Standards Proposals in Rel-18</a:t>
            </a:r>
            <a:br>
              <a:rPr lang="en-US" altLang="zh-CN"/>
            </a:br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67E81B3-F426-5849-A035-93F5344A97E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342900" indent="-342900">
              <a:lnSpc>
                <a:spcPct val="13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zh-CN" sz="2000">
                <a:solidFill>
                  <a:schemeClr val="bg1"/>
                </a:solidFill>
              </a:rPr>
              <a:t>In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Rel-18,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we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suggest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to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study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UAV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swarm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related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use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cases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and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potential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issues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to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NR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RAN,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and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propose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to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have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following</a:t>
            </a:r>
            <a:r>
              <a:rPr lang="zh-CN" altLang="en-US" sz="2000">
                <a:solidFill>
                  <a:schemeClr val="bg1"/>
                </a:solidFill>
              </a:rPr>
              <a:t> </a:t>
            </a:r>
            <a:r>
              <a:rPr lang="en-US" altLang="zh-CN" sz="2000">
                <a:solidFill>
                  <a:schemeClr val="bg1"/>
                </a:solidFill>
              </a:rPr>
              <a:t>studies</a:t>
            </a:r>
          </a:p>
          <a:p>
            <a:pPr marL="952393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>
                <a:solidFill>
                  <a:schemeClr val="bg1"/>
                </a:solidFill>
              </a:rPr>
              <a:t>Study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and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identify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use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cases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/>
              <a:t>and</a:t>
            </a:r>
            <a:r>
              <a:rPr lang="zh-CN" altLang="en-US"/>
              <a:t> </a:t>
            </a:r>
            <a:r>
              <a:rPr lang="en-US" altLang="zh-CN"/>
              <a:t>scenarios</a:t>
            </a:r>
            <a:r>
              <a:rPr lang="zh-CN" altLang="en-US"/>
              <a:t> </a:t>
            </a:r>
            <a:r>
              <a:rPr lang="en-US" altLang="zh-CN"/>
              <a:t>for</a:t>
            </a:r>
            <a:r>
              <a:rPr lang="zh-CN" altLang="en-US"/>
              <a:t> </a:t>
            </a:r>
            <a:r>
              <a:rPr lang="en-US" altLang="zh-CN"/>
              <a:t>UAV</a:t>
            </a:r>
            <a:r>
              <a:rPr lang="zh-CN" altLang="en-US"/>
              <a:t> </a:t>
            </a:r>
            <a:r>
              <a:rPr lang="en-US" altLang="zh-CN"/>
              <a:t>swarm</a:t>
            </a:r>
            <a:r>
              <a:rPr lang="zh-CN" altLang="en-US"/>
              <a:t> </a:t>
            </a:r>
            <a:r>
              <a:rPr lang="en-US" altLang="zh-CN"/>
              <a:t>served</a:t>
            </a:r>
            <a:r>
              <a:rPr lang="zh-CN" altLang="en-US"/>
              <a:t> </a:t>
            </a:r>
            <a:r>
              <a:rPr lang="en-US" altLang="zh-CN"/>
              <a:t>by</a:t>
            </a:r>
            <a:r>
              <a:rPr lang="zh-CN" altLang="en-US"/>
              <a:t> </a:t>
            </a:r>
            <a:r>
              <a:rPr lang="en-US" altLang="zh-CN"/>
              <a:t>NR</a:t>
            </a:r>
            <a:r>
              <a:rPr lang="zh-CN" altLang="en-US"/>
              <a:t> </a:t>
            </a:r>
            <a:r>
              <a:rPr lang="en-US" altLang="zh-CN"/>
              <a:t>RAN</a:t>
            </a:r>
            <a:endParaRPr lang="en-US" altLang="zh-CN" sz="1800">
              <a:solidFill>
                <a:schemeClr val="bg1"/>
              </a:solidFill>
            </a:endParaRPr>
          </a:p>
          <a:p>
            <a:pPr marL="952393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/>
              <a:t>Study</a:t>
            </a:r>
            <a:r>
              <a:rPr lang="zh-CN" altLang="en-US"/>
              <a:t> </a:t>
            </a:r>
            <a:r>
              <a:rPr lang="en-US" altLang="zh-CN"/>
              <a:t>and</a:t>
            </a:r>
            <a:r>
              <a:rPr lang="zh-CN" altLang="en-US"/>
              <a:t> </a:t>
            </a:r>
            <a:r>
              <a:rPr lang="en-US" altLang="zh-CN"/>
              <a:t>identify</a:t>
            </a:r>
            <a:r>
              <a:rPr lang="zh-CN" altLang="en-US"/>
              <a:t> </a:t>
            </a:r>
            <a:r>
              <a:rPr lang="en-US" altLang="zh-CN"/>
              <a:t>potential</a:t>
            </a:r>
            <a:r>
              <a:rPr lang="zh-CN" altLang="en-US"/>
              <a:t> </a:t>
            </a:r>
            <a:r>
              <a:rPr lang="en-US" altLang="zh-CN"/>
              <a:t>issues</a:t>
            </a:r>
            <a:r>
              <a:rPr lang="zh-CN" altLang="en-US"/>
              <a:t> </a:t>
            </a:r>
            <a:r>
              <a:rPr lang="en-US" altLang="zh-CN"/>
              <a:t>to</a:t>
            </a:r>
            <a:r>
              <a:rPr lang="zh-CN" altLang="en-US"/>
              <a:t> </a:t>
            </a:r>
            <a:r>
              <a:rPr lang="en-US" altLang="zh-CN"/>
              <a:t>support</a:t>
            </a:r>
            <a:r>
              <a:rPr lang="zh-CN" altLang="en-US"/>
              <a:t> </a:t>
            </a:r>
            <a:r>
              <a:rPr lang="en-US" altLang="zh-CN"/>
              <a:t>UAV</a:t>
            </a:r>
            <a:r>
              <a:rPr lang="zh-CN" altLang="en-US"/>
              <a:t> </a:t>
            </a:r>
            <a:r>
              <a:rPr lang="en-US" altLang="zh-CN"/>
              <a:t>swarm</a:t>
            </a:r>
            <a:r>
              <a:rPr lang="zh-CN" altLang="en-US"/>
              <a:t> </a:t>
            </a:r>
            <a:r>
              <a:rPr lang="en-US" altLang="zh-CN"/>
              <a:t>in</a:t>
            </a:r>
            <a:r>
              <a:rPr lang="zh-CN" altLang="en-US"/>
              <a:t> </a:t>
            </a:r>
            <a:r>
              <a:rPr lang="en-US" altLang="zh-CN"/>
              <a:t>NR</a:t>
            </a:r>
            <a:r>
              <a:rPr lang="zh-CN" altLang="en-US"/>
              <a:t> </a:t>
            </a:r>
            <a:r>
              <a:rPr lang="en-US" altLang="zh-CN"/>
              <a:t>RAN</a:t>
            </a:r>
          </a:p>
          <a:p>
            <a:pPr marL="952393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>
                <a:solidFill>
                  <a:schemeClr val="bg1"/>
                </a:solidFill>
              </a:rPr>
              <a:t>Study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and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identify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the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necessity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to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introduce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PC5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interface</a:t>
            </a:r>
            <a:r>
              <a:rPr lang="zh-CN" altLang="en-US" sz="1800">
                <a:solidFill>
                  <a:schemeClr val="bg1"/>
                </a:solidFill>
              </a:rPr>
              <a:t> </a:t>
            </a:r>
            <a:r>
              <a:rPr lang="en-US" altLang="zh-CN"/>
              <a:t>for</a:t>
            </a:r>
            <a:r>
              <a:rPr lang="zh-CN" altLang="en-US"/>
              <a:t> </a:t>
            </a:r>
            <a:r>
              <a:rPr lang="en-US" altLang="zh-CN"/>
              <a:t>inter-UE</a:t>
            </a:r>
            <a:r>
              <a:rPr lang="zh-CN" altLang="en-US"/>
              <a:t> </a:t>
            </a:r>
            <a:r>
              <a:rPr lang="en-US" altLang="zh-CN"/>
              <a:t>coordination</a:t>
            </a:r>
            <a:endParaRPr lang="en-US" altLang="zh-CN" sz="1800">
              <a:solidFill>
                <a:schemeClr val="bg1"/>
              </a:solidFill>
            </a:endParaRPr>
          </a:p>
          <a:p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4964D6B7-BAE9-F947-82A8-3CC187F1B3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52477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258257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 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 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 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EFDFD9491C1B4EB5AD1C1F0DD77AEF" ma:contentTypeVersion="8" ma:contentTypeDescription="Create a new document." ma:contentTypeScope="" ma:versionID="92947332ef03447f574ff4b9d4fddcc4">
  <xsd:schema xmlns:xsd="http://www.w3.org/2001/XMLSchema" xmlns:xs="http://www.w3.org/2001/XMLSchema" xmlns:p="http://schemas.microsoft.com/office/2006/metadata/properties" xmlns:ns2="3cf6f596-7900-42dc-afdd-a636648ef1bd" targetNamespace="http://schemas.microsoft.com/office/2006/metadata/properties" ma:root="true" ma:fieldsID="3a9c05a953a4aea5b56dbd205067280d" ns2:_="">
    <xsd:import namespace="3cf6f596-7900-42dc-afdd-a636648ef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f6f596-7900-42dc-afdd-a636648ef1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B0AE619-12E3-4ADF-8595-E3011517B6F3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3cf6f596-7900-42dc-afdd-a636648ef1bd"/>
  </ds:schemaRefs>
</ds:datastoreItem>
</file>

<file path=customXml/itemProps2.xml><?xml version="1.0" encoding="utf-8"?>
<ds:datastoreItem xmlns:ds="http://schemas.openxmlformats.org/officeDocument/2006/customXml" ds:itemID="{927F5D40-AAA7-42F4-B168-F8A4D8AB09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343E24-E407-41CD-B499-ECBA4C49DBD7}">
  <ds:schemaRefs>
    <ds:schemaRef ds:uri="http://schemas.microsoft.com/office/2006/metadata/properties"/>
    <ds:schemaRef ds:uri="http://www.w3.org/2000/xmln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6833</TotalTime>
  <Words>350</Words>
  <Application>Microsoft Office PowerPoint</Application>
  <PresentationFormat>自定义</PresentationFormat>
  <Paragraphs>39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Lenovo Master</vt:lpstr>
      <vt:lpstr>Discussion on UAV Swarm Support in NR RAN for Rel-18</vt:lpstr>
      <vt:lpstr>Motivation</vt:lpstr>
      <vt:lpstr>Use Cases and Scenarios for UAV Swarm</vt:lpstr>
      <vt:lpstr>Standards Proposals in Rel-18 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Presentations</dc:title>
  <dc:creator>Haipeng Lei</dc:creator>
  <cp:lastModifiedBy>han jing</cp:lastModifiedBy>
  <cp:revision>211</cp:revision>
  <dcterms:created xsi:type="dcterms:W3CDTF">2020-11-11T10:47:48Z</dcterms:created>
  <dcterms:modified xsi:type="dcterms:W3CDTF">2021-09-03T07:41:04Z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0x01010049EFDFD9491C1B4EB5AD1C1F0DD77AEF</vt:lpwstr>
  </property>
</Properties>
</file>