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91" r:id="rId2"/>
  </p:sldMasterIdLst>
  <p:notesMasterIdLst>
    <p:notesMasterId r:id="rId6"/>
  </p:notesMasterIdLst>
  <p:sldIdLst>
    <p:sldId id="434" r:id="rId3"/>
    <p:sldId id="448" r:id="rId4"/>
    <p:sldId id="1111" r:id="rId5"/>
  </p:sldIdLst>
  <p:sldSz cx="14995525" cy="6858000"/>
  <p:notesSz cx="6858000" cy="9144000"/>
  <p:defaultTextStyle>
    <a:defPPr>
      <a:defRPr lang="fi-FI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2D050"/>
    <a:srgbClr val="0066FF"/>
    <a:srgbClr val="FA7100"/>
    <a:srgbClr val="C5C5C5"/>
    <a:srgbClr val="C800BE"/>
    <a:srgbClr val="FFA7A7"/>
    <a:srgbClr val="53FFA1"/>
    <a:srgbClr val="FF5B5B"/>
    <a:srgbClr val="663300"/>
    <a:srgbClr val="1E965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A5FF971-7E03-421A-A5B4-1A0D85CEC3B9}" v="2" dt="2021-08-30T21:00:00.47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3971" autoAdjust="0"/>
    <p:restoredTop sz="96357" autoAdjust="0"/>
  </p:normalViewPr>
  <p:slideViewPr>
    <p:cSldViewPr snapToGrid="0">
      <p:cViewPr varScale="1">
        <p:scale>
          <a:sx n="113" d="100"/>
          <a:sy n="113" d="100"/>
        </p:scale>
        <p:origin x="150" y="126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87" d="100"/>
          <a:sy n="87" d="100"/>
        </p:scale>
        <p:origin x="3840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12" Type="http://schemas.microsoft.com/office/2015/10/relationships/revisionInfo" Target="revisionInfo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microsoft.com/office/2016/11/relationships/changesInfo" Target="changesInfos/changesInfo1.xml"/><Relationship Id="rId5" Type="http://schemas.openxmlformats.org/officeDocument/2006/relationships/slide" Target="slides/slide3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Wanshi Chen" userId="3a7dbef4-3474-47c6-9897-007f5734efb0" providerId="ADAL" clId="{4D3C3E0B-D8AE-480A-80E7-7D7F847D0DE9}"/>
    <pc:docChg chg="undo custSel addSld delSld modSld">
      <pc:chgData name="Wanshi Chen" userId="3a7dbef4-3474-47c6-9897-007f5734efb0" providerId="ADAL" clId="{4D3C3E0B-D8AE-480A-80E7-7D7F847D0DE9}" dt="2021-08-30T15:05:14.240" v="3759" actId="6549"/>
      <pc:docMkLst>
        <pc:docMk/>
      </pc:docMkLst>
      <pc:sldChg chg="modSp mod">
        <pc:chgData name="Wanshi Chen" userId="3a7dbef4-3474-47c6-9897-007f5734efb0" providerId="ADAL" clId="{4D3C3E0B-D8AE-480A-80E7-7D7F847D0DE9}" dt="2021-08-25T16:15:05.441" v="52" actId="20577"/>
        <pc:sldMkLst>
          <pc:docMk/>
          <pc:sldMk cId="399343419" sldId="434"/>
        </pc:sldMkLst>
        <pc:spChg chg="mod">
          <ac:chgData name="Wanshi Chen" userId="3a7dbef4-3474-47c6-9897-007f5734efb0" providerId="ADAL" clId="{4D3C3E0B-D8AE-480A-80E7-7D7F847D0DE9}" dt="2021-08-25T16:15:05.441" v="52" actId="20577"/>
          <ac:spMkLst>
            <pc:docMk/>
            <pc:sldMk cId="399343419" sldId="434"/>
            <ac:spMk id="2" creationId="{D5F8CA0F-D8F1-4A1D-B054-9C9D5323BB36}"/>
          </ac:spMkLst>
        </pc:spChg>
      </pc:sldChg>
      <pc:sldChg chg="modSp mod">
        <pc:chgData name="Wanshi Chen" userId="3a7dbef4-3474-47c6-9897-007f5734efb0" providerId="ADAL" clId="{4D3C3E0B-D8AE-480A-80E7-7D7F847D0DE9}" dt="2021-08-25T17:45:52.495" v="3758" actId="1076"/>
        <pc:sldMkLst>
          <pc:docMk/>
          <pc:sldMk cId="1586269898" sldId="448"/>
        </pc:sldMkLst>
        <pc:spChg chg="mod">
          <ac:chgData name="Wanshi Chen" userId="3a7dbef4-3474-47c6-9897-007f5734efb0" providerId="ADAL" clId="{4D3C3E0B-D8AE-480A-80E7-7D7F847D0DE9}" dt="2021-08-25T17:45:49.494" v="3757" actId="1076"/>
          <ac:spMkLst>
            <pc:docMk/>
            <pc:sldMk cId="1586269898" sldId="448"/>
            <ac:spMk id="2" creationId="{12DD0395-6E2A-4D67-A1A6-3A5C1DB567C4}"/>
          </ac:spMkLst>
        </pc:spChg>
        <pc:spChg chg="mod">
          <ac:chgData name="Wanshi Chen" userId="3a7dbef4-3474-47c6-9897-007f5734efb0" providerId="ADAL" clId="{4D3C3E0B-D8AE-480A-80E7-7D7F847D0DE9}" dt="2021-08-25T17:45:52.495" v="3758" actId="1076"/>
          <ac:spMkLst>
            <pc:docMk/>
            <pc:sldMk cId="1586269898" sldId="448"/>
            <ac:spMk id="3" creationId="{85903BC0-EB37-4C3E-8DD6-27F0E6CA817C}"/>
          </ac:spMkLst>
        </pc:spChg>
      </pc:sldChg>
      <pc:sldChg chg="del">
        <pc:chgData name="Wanshi Chen" userId="3a7dbef4-3474-47c6-9897-007f5734efb0" providerId="ADAL" clId="{4D3C3E0B-D8AE-480A-80E7-7D7F847D0DE9}" dt="2021-08-25T16:49:52.699" v="3654" actId="47"/>
        <pc:sldMkLst>
          <pc:docMk/>
          <pc:sldMk cId="459368117" sldId="1103"/>
        </pc:sldMkLst>
      </pc:sldChg>
      <pc:sldChg chg="modSp mod">
        <pc:chgData name="Wanshi Chen" userId="3a7dbef4-3474-47c6-9897-007f5734efb0" providerId="ADAL" clId="{4D3C3E0B-D8AE-480A-80E7-7D7F847D0DE9}" dt="2021-08-30T15:05:14.240" v="3759" actId="6549"/>
        <pc:sldMkLst>
          <pc:docMk/>
          <pc:sldMk cId="1173429350" sldId="1111"/>
        </pc:sldMkLst>
        <pc:spChg chg="mod">
          <ac:chgData name="Wanshi Chen" userId="3a7dbef4-3474-47c6-9897-007f5734efb0" providerId="ADAL" clId="{4D3C3E0B-D8AE-480A-80E7-7D7F847D0DE9}" dt="2021-08-25T16:28:48.095" v="2019" actId="1076"/>
          <ac:spMkLst>
            <pc:docMk/>
            <pc:sldMk cId="1173429350" sldId="1111"/>
            <ac:spMk id="2" creationId="{12DD0395-6E2A-4D67-A1A6-3A5C1DB567C4}"/>
          </ac:spMkLst>
        </pc:spChg>
        <pc:spChg chg="mod">
          <ac:chgData name="Wanshi Chen" userId="3a7dbef4-3474-47c6-9897-007f5734efb0" providerId="ADAL" clId="{4D3C3E0B-D8AE-480A-80E7-7D7F847D0DE9}" dt="2021-08-30T15:05:14.240" v="3759" actId="6549"/>
          <ac:spMkLst>
            <pc:docMk/>
            <pc:sldMk cId="1173429350" sldId="1111"/>
            <ac:spMk id="3" creationId="{85903BC0-EB37-4C3E-8DD6-27F0E6CA817C}"/>
          </ac:spMkLst>
        </pc:spChg>
      </pc:sldChg>
      <pc:sldChg chg="modSp add del mod">
        <pc:chgData name="Wanshi Chen" userId="3a7dbef4-3474-47c6-9897-007f5734efb0" providerId="ADAL" clId="{4D3C3E0B-D8AE-480A-80E7-7D7F847D0DE9}" dt="2021-08-25T16:29:10.766" v="2045" actId="47"/>
        <pc:sldMkLst>
          <pc:docMk/>
          <pc:sldMk cId="2020837117" sldId="1112"/>
        </pc:sldMkLst>
        <pc:spChg chg="mod">
          <ac:chgData name="Wanshi Chen" userId="3a7dbef4-3474-47c6-9897-007f5734efb0" providerId="ADAL" clId="{4D3C3E0B-D8AE-480A-80E7-7D7F847D0DE9}" dt="2021-08-25T16:29:05.777" v="2044" actId="20577"/>
          <ac:spMkLst>
            <pc:docMk/>
            <pc:sldMk cId="2020837117" sldId="1112"/>
            <ac:spMk id="2" creationId="{12DD0395-6E2A-4D67-A1A6-3A5C1DB567C4}"/>
          </ac:spMkLst>
        </pc:spChg>
      </pc:sldChg>
    </pc:docChg>
  </pc:docChgLst>
  <pc:docChgLst>
    <pc:chgData name="Wanshi Chen" userId="3a7dbef4-3474-47c6-9897-007f5734efb0" providerId="ADAL" clId="{8A5FF971-7E03-421A-A5B4-1A0D85CEC3B9}"/>
    <pc:docChg chg="custSel modSld">
      <pc:chgData name="Wanshi Chen" userId="3a7dbef4-3474-47c6-9897-007f5734efb0" providerId="ADAL" clId="{8A5FF971-7E03-421A-A5B4-1A0D85CEC3B9}" dt="2021-08-30T21:00:44.859" v="76" actId="1076"/>
      <pc:docMkLst>
        <pc:docMk/>
      </pc:docMkLst>
      <pc:sldChg chg="addSp delSp modSp mod">
        <pc:chgData name="Wanshi Chen" userId="3a7dbef4-3474-47c6-9897-007f5734efb0" providerId="ADAL" clId="{8A5FF971-7E03-421A-A5B4-1A0D85CEC3B9}" dt="2021-08-30T21:00:44.859" v="76" actId="1076"/>
        <pc:sldMkLst>
          <pc:docMk/>
          <pc:sldMk cId="399343419" sldId="434"/>
        </pc:sldMkLst>
        <pc:spChg chg="mod">
          <ac:chgData name="Wanshi Chen" userId="3a7dbef4-3474-47c6-9897-007f5734efb0" providerId="ADAL" clId="{8A5FF971-7E03-421A-A5B4-1A0D85CEC3B9}" dt="2021-08-30T21:00:44.859" v="76" actId="1076"/>
          <ac:spMkLst>
            <pc:docMk/>
            <pc:sldMk cId="399343419" sldId="434"/>
            <ac:spMk id="5" creationId="{55BB95B6-96F8-4C7B-843E-16CFF3CC2E82}"/>
          </ac:spMkLst>
        </pc:spChg>
        <pc:spChg chg="add mod">
          <ac:chgData name="Wanshi Chen" userId="3a7dbef4-3474-47c6-9897-007f5734efb0" providerId="ADAL" clId="{8A5FF971-7E03-421A-A5B4-1A0D85CEC3B9}" dt="2021-08-30T21:00:40.845" v="75" actId="404"/>
          <ac:spMkLst>
            <pc:docMk/>
            <pc:sldMk cId="399343419" sldId="434"/>
            <ac:spMk id="6" creationId="{69EF7242-00B2-4235-91B6-52D9E9D54541}"/>
          </ac:spMkLst>
        </pc:spChg>
        <pc:graphicFrameChg chg="add del mod">
          <ac:chgData name="Wanshi Chen" userId="3a7dbef4-3474-47c6-9897-007f5734efb0" providerId="ADAL" clId="{8A5FF971-7E03-421A-A5B4-1A0D85CEC3B9}" dt="2021-08-30T20:59:56.242" v="15" actId="478"/>
          <ac:graphicFrameMkLst>
            <pc:docMk/>
            <pc:sldMk cId="399343419" sldId="434"/>
            <ac:graphicFrameMk id="4" creationId="{AD325FB4-6D2A-4C71-B6AC-8BDBBD493010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4948FFD-DDE0-4E13-8CF4-6D833C916B90}" type="datetimeFigureOut">
              <a:rPr lang="en-US" smtClean="0"/>
              <a:t>8/30/2021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55563" y="1143000"/>
            <a:ext cx="674687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FD39E0-52DC-4E29-9B33-7D479C89A1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24321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65412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672849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1 White - plain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+mj-lt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68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1319510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-1 Nokia Divider Master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17"/>
            <a:ext cx="13625855" cy="84635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5866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/>
              <a:t>Click to edit headline</a:t>
            </a:r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2" hasCustomPrompt="1"/>
          </p:nvPr>
        </p:nvSpPr>
        <p:spPr>
          <a:xfrm>
            <a:off x="684840" y="1440000"/>
            <a:ext cx="13625855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306901" indent="-306901">
              <a:spcBef>
                <a:spcPts val="0"/>
              </a:spcBef>
              <a:spcAft>
                <a:spcPts val="800"/>
              </a:spcAft>
              <a:buFont typeface="Nokia Pure Text Light" panose="020B0304040602060303" pitchFamily="34" charset="0"/>
              <a:buChar char="‑"/>
              <a:defRPr sz="2132" b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  <a:lvl2pPr marL="609566" indent="-302667">
              <a:spcBef>
                <a:spcPts val="0"/>
              </a:spcBef>
              <a:spcAft>
                <a:spcPts val="800"/>
              </a:spcAft>
              <a:buFont typeface="Nokia Pure Text Light" panose="020B0304040602060303" pitchFamily="34" charset="0"/>
              <a:buChar char="‑"/>
              <a:defRPr sz="1867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2pPr>
            <a:lvl3pPr marL="845352" indent="-228587">
              <a:spcBef>
                <a:spcPts val="0"/>
              </a:spcBef>
              <a:spcAft>
                <a:spcPts val="800"/>
              </a:spcAft>
              <a:buSzPct val="66000"/>
              <a:buFont typeface="Wingdings" panose="05000000000000000000" pitchFamily="2" charset="2"/>
              <a:buChar char="§"/>
              <a:defRPr sz="1599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3pPr>
            <a:lvl4pPr marL="1068859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5pPr>
            <a:lvl6pPr marL="1538315" indent="0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None/>
              <a:defRPr sz="1068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845497" indent="0">
              <a:spcBef>
                <a:spcPts val="0"/>
              </a:spcBef>
              <a:spcAft>
                <a:spcPts val="800"/>
              </a:spcAft>
              <a:buNone/>
              <a:defRPr sz="933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2152679" indent="0">
              <a:spcBef>
                <a:spcPts val="0"/>
              </a:spcBef>
              <a:spcAft>
                <a:spcPts val="800"/>
              </a:spcAft>
              <a:buNone/>
              <a:defRPr sz="8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915787" y="6198577"/>
            <a:ext cx="1654940" cy="56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08483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800"/>
              </a:spcAft>
              <a:defRPr baseline="0"/>
            </a:lvl1pPr>
            <a:lvl2pPr>
              <a:spcAft>
                <a:spcPts val="800"/>
              </a:spcAft>
              <a:defRPr/>
            </a:lvl2pPr>
            <a:lvl3pPr>
              <a:spcAft>
                <a:spcPts val="800"/>
              </a:spcAft>
              <a:defRPr/>
            </a:lvl3pPr>
            <a:lvl4pPr>
              <a:spcAft>
                <a:spcPts val="800"/>
              </a:spcAft>
              <a:defRPr/>
            </a:lvl4pPr>
            <a:lvl5pPr>
              <a:spcAft>
                <a:spcPts val="80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685691" y="372352"/>
            <a:ext cx="13495974" cy="41571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685697" y="717056"/>
            <a:ext cx="13492774" cy="402167"/>
          </a:xfrm>
        </p:spPr>
        <p:txBody>
          <a:bodyPr/>
          <a:lstStyle>
            <a:lvl1pPr marL="0" indent="0">
              <a:buFont typeface="Arial"/>
              <a:buNone/>
              <a:defRPr sz="24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CDED975-CFE7-49E4-ACAD-F0EA43FC8E8B}"/>
              </a:ext>
            </a:extLst>
          </p:cNvPr>
          <p:cNvSpPr/>
          <p:nvPr userDrawn="1"/>
        </p:nvSpPr>
        <p:spPr>
          <a:xfrm>
            <a:off x="2269969" y="6319707"/>
            <a:ext cx="2517598" cy="3355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6000" tIns="96000" rIns="96000" bIns="96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fi-FI" sz="1599">
              <a:solidFill>
                <a:schemeClr val="bg1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672206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.2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12">
            <a:extLst>
              <a:ext uri="{FF2B5EF4-FFF2-40B4-BE49-F238E27FC236}">
                <a16:creationId xmlns:a16="http://schemas.microsoft.com/office/drawing/2014/main" id="{99A4E175-66C0-4DDD-AA07-5D4B03CEA1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+mj-lt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F4102E0A-65A1-4E0C-ABCA-2CEBB8D5BF5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327022084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>
            <a:extLst>
              <a:ext uri="{FF2B5EF4-FFF2-40B4-BE49-F238E27FC236}">
                <a16:creationId xmlns:a16="http://schemas.microsoft.com/office/drawing/2014/main" id="{4EB823F2-CD38-4A2C-B19B-02C8CF0FADE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572" y="18"/>
            <a:ext cx="6328839" cy="6330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24668" y="2130447"/>
            <a:ext cx="12746197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26260" y="3839308"/>
            <a:ext cx="10496869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566" indent="0" algn="ctr">
              <a:buNone/>
              <a:defRPr/>
            </a:lvl2pPr>
            <a:lvl3pPr marL="1219133" indent="0" algn="ctr">
              <a:buNone/>
              <a:defRPr/>
            </a:lvl3pPr>
            <a:lvl4pPr marL="1828697" indent="0" algn="ctr">
              <a:buNone/>
              <a:defRPr/>
            </a:lvl4pPr>
            <a:lvl5pPr marL="2438263" indent="0" algn="ctr">
              <a:buNone/>
              <a:defRPr/>
            </a:lvl5pPr>
            <a:lvl6pPr marL="3047830" indent="0" algn="ctr">
              <a:buNone/>
              <a:defRPr/>
            </a:lvl6pPr>
            <a:lvl7pPr marL="3657396" indent="0" algn="ctr">
              <a:buNone/>
              <a:defRPr/>
            </a:lvl7pPr>
            <a:lvl8pPr marL="4266963" indent="0" algn="ctr">
              <a:buNone/>
              <a:defRPr/>
            </a:lvl8pPr>
            <a:lvl9pPr marL="4876529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pic>
        <p:nvPicPr>
          <p:cNvPr id="1026" name="Picture 1">
            <a:extLst>
              <a:ext uri="{FF2B5EF4-FFF2-40B4-BE49-F238E27FC236}">
                <a16:creationId xmlns:a16="http://schemas.microsoft.com/office/drawing/2014/main" id="{4338F59A-BA49-4F59-9A25-4591FB314DBE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002" y="0"/>
            <a:ext cx="2396398" cy="14927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13759811"/>
      </p:ext>
    </p:extLst>
  </p:cSld>
  <p:clrMapOvr>
    <a:masterClrMapping/>
  </p:clrMapOvr>
  <p:transition spd="slow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457176" indent="-457176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83555665"/>
      </p:ext>
    </p:extLst>
  </p:cSld>
  <p:clrMapOvr>
    <a:masterClrMapping/>
  </p:clrMapOvr>
  <p:transition spd="slow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45933555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+mn-lt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684840" y="1440000"/>
            <a:ext cx="13625855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8670461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able Placeholder 2"/>
          <p:cNvSpPr>
            <a:spLocks noGrp="1"/>
          </p:cNvSpPr>
          <p:nvPr>
            <p:ph type="tbl" sz="quarter" idx="13"/>
          </p:nvPr>
        </p:nvSpPr>
        <p:spPr>
          <a:xfrm>
            <a:off x="684840" y="1435200"/>
            <a:ext cx="13625855" cy="475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</p:spTree>
    <p:extLst>
      <p:ext uri="{BB962C8B-B14F-4D97-AF65-F5344CB8AC3E}">
        <p14:creationId xmlns:p14="http://schemas.microsoft.com/office/powerpoint/2010/main" val="40351572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10" name="SmartArt Placeholder 2"/>
          <p:cNvSpPr>
            <a:spLocks noGrp="1"/>
          </p:cNvSpPr>
          <p:nvPr>
            <p:ph type="dgm" sz="quarter" idx="14"/>
          </p:nvPr>
        </p:nvSpPr>
        <p:spPr>
          <a:xfrm>
            <a:off x="684840" y="1435200"/>
            <a:ext cx="13625855" cy="475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SmartArt graphic</a:t>
            </a:r>
          </a:p>
        </p:txBody>
      </p:sp>
    </p:spTree>
    <p:extLst>
      <p:ext uri="{BB962C8B-B14F-4D97-AF65-F5344CB8AC3E}">
        <p14:creationId xmlns:p14="http://schemas.microsoft.com/office/powerpoint/2010/main" val="35027909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684837" y="1440000"/>
            <a:ext cx="6576779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7733914" y="1440000"/>
            <a:ext cx="6576779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043842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7733914" y="1440000"/>
            <a:ext cx="6576779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5" name="Table Placeholder 4"/>
          <p:cNvSpPr>
            <a:spLocks noGrp="1"/>
          </p:cNvSpPr>
          <p:nvPr>
            <p:ph type="tbl" sz="quarter" idx="14"/>
          </p:nvPr>
        </p:nvSpPr>
        <p:spPr>
          <a:xfrm>
            <a:off x="684837" y="1440000"/>
            <a:ext cx="6576779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noProof="0"/>
              <a:t>Click icon to add table</a:t>
            </a:r>
          </a:p>
        </p:txBody>
      </p:sp>
    </p:spTree>
    <p:extLst>
      <p:ext uri="{BB962C8B-B14F-4D97-AF65-F5344CB8AC3E}">
        <p14:creationId xmlns:p14="http://schemas.microsoft.com/office/powerpoint/2010/main" val="36096453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684835" y="1440000"/>
            <a:ext cx="42507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5372178" y="1440000"/>
            <a:ext cx="42507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10059990" y="1440000"/>
            <a:ext cx="42507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641699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sz="quarter" idx="15"/>
          </p:nvPr>
        </p:nvSpPr>
        <p:spPr>
          <a:xfrm>
            <a:off x="684362" y="1440000"/>
            <a:ext cx="42507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4" name="Table Placeholder 2"/>
          <p:cNvSpPr>
            <a:spLocks noGrp="1"/>
          </p:cNvSpPr>
          <p:nvPr>
            <p:ph type="tbl" sz="quarter" idx="16"/>
          </p:nvPr>
        </p:nvSpPr>
        <p:spPr>
          <a:xfrm>
            <a:off x="10056747" y="1440000"/>
            <a:ext cx="42507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5" name="Table Placeholder 2"/>
          <p:cNvSpPr>
            <a:spLocks noGrp="1"/>
          </p:cNvSpPr>
          <p:nvPr>
            <p:ph type="tbl" sz="quarter" idx="17"/>
          </p:nvPr>
        </p:nvSpPr>
        <p:spPr>
          <a:xfrm>
            <a:off x="5368935" y="1440000"/>
            <a:ext cx="42507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</p:spTree>
    <p:extLst>
      <p:ext uri="{BB962C8B-B14F-4D97-AF65-F5344CB8AC3E}">
        <p14:creationId xmlns:p14="http://schemas.microsoft.com/office/powerpoint/2010/main" val="13952853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5 White - four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684839" y="1440000"/>
            <a:ext cx="3105374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4191669" y="1440000"/>
            <a:ext cx="3105374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7698494" y="1440000"/>
            <a:ext cx="3105374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11205324" y="1440000"/>
            <a:ext cx="3105374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7475826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.jpeg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Placeholder 6"/>
          <p:cNvSpPr>
            <a:spLocks noGrp="1"/>
          </p:cNvSpPr>
          <p:nvPr>
            <p:ph type="title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 noProof="0"/>
              <a:t>Click</a:t>
            </a:r>
            <a:r>
              <a:rPr lang="en-US"/>
              <a:t> to edit Master title slide</a:t>
            </a:r>
          </a:p>
        </p:txBody>
      </p:sp>
      <p:sp>
        <p:nvSpPr>
          <p:cNvPr id="21" name="Slide Number Placeholder 5"/>
          <p:cNvSpPr txBox="1">
            <a:spLocks/>
          </p:cNvSpPr>
          <p:nvPr userDrawn="1"/>
        </p:nvSpPr>
        <p:spPr>
          <a:xfrm>
            <a:off x="687302" y="6417413"/>
            <a:ext cx="413264" cy="168188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1068" smtClean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sz="1333" dirty="0">
              <a:solidFill>
                <a:schemeClr val="tx2"/>
              </a:solidFill>
              <a:latin typeface="Arial" panose="020B0604020202020204" pitchFamily="34" charset="0"/>
              <a:ea typeface="Nokia Pure Text Light" panose="020B0304040602060303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58771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2" r:id="rId11"/>
    <p:sldLayoutId id="2147483673" r:id="rId12"/>
  </p:sldLayoutIdLst>
  <p:hf sldNum="0" hdr="0" dt="0"/>
  <p:txStyles>
    <p:titleStyle>
      <a:lvl1pPr algn="l" defTabSz="1219133" rtl="0" eaLnBrk="1" latinLnBrk="0" hangingPunct="1">
        <a:spcBef>
          <a:spcPct val="0"/>
        </a:spcBef>
        <a:buNone/>
        <a:defRPr sz="2666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76" indent="-457176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44" indent="-380978" algn="l" defTabSz="1219133" rtl="0" eaLnBrk="1" latinLnBrk="0" hangingPunct="1">
        <a:spcBef>
          <a:spcPct val="20000"/>
        </a:spcBef>
        <a:buFont typeface="Arial" panose="020B0604020202020204" pitchFamily="34" charset="0"/>
        <a:buChar char="–"/>
        <a:defRPr sz="3732" kern="1200">
          <a:solidFill>
            <a:schemeClr val="tx1"/>
          </a:solidFill>
          <a:latin typeface="+mn-lt"/>
          <a:ea typeface="+mn-ea"/>
          <a:cs typeface="+mn-cs"/>
        </a:defRPr>
      </a:lvl2pPr>
      <a:lvl3pPr marL="1523915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1" kern="1200">
          <a:solidFill>
            <a:schemeClr val="tx1"/>
          </a:solidFill>
          <a:latin typeface="+mn-lt"/>
          <a:ea typeface="+mn-ea"/>
          <a:cs typeface="+mn-cs"/>
        </a:defRPr>
      </a:lvl3pPr>
      <a:lvl4pPr marL="2133481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–"/>
        <a:defRPr sz="2666" kern="1200">
          <a:solidFill>
            <a:schemeClr val="tx1"/>
          </a:solidFill>
          <a:latin typeface="+mn-lt"/>
          <a:ea typeface="+mn-ea"/>
          <a:cs typeface="+mn-cs"/>
        </a:defRPr>
      </a:lvl4pPr>
      <a:lvl5pPr marL="2743047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»"/>
        <a:defRPr sz="2666" kern="1200">
          <a:solidFill>
            <a:schemeClr val="tx1"/>
          </a:solidFill>
          <a:latin typeface="+mn-lt"/>
          <a:ea typeface="+mn-ea"/>
          <a:cs typeface="+mn-cs"/>
        </a:defRPr>
      </a:lvl5pPr>
      <a:lvl6pPr marL="3352613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6" kern="1200">
          <a:solidFill>
            <a:schemeClr val="tx1"/>
          </a:solidFill>
          <a:latin typeface="+mn-lt"/>
          <a:ea typeface="+mn-ea"/>
          <a:cs typeface="+mn-cs"/>
        </a:defRPr>
      </a:lvl6pPr>
      <a:lvl7pPr marL="3962179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6" kern="1200">
          <a:solidFill>
            <a:schemeClr val="tx1"/>
          </a:solidFill>
          <a:latin typeface="+mn-lt"/>
          <a:ea typeface="+mn-ea"/>
          <a:cs typeface="+mn-cs"/>
        </a:defRPr>
      </a:lvl7pPr>
      <a:lvl8pPr marL="4571745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6" kern="1200">
          <a:solidFill>
            <a:schemeClr val="tx1"/>
          </a:solidFill>
          <a:latin typeface="+mn-lt"/>
          <a:ea typeface="+mn-ea"/>
          <a:cs typeface="+mn-cs"/>
        </a:defRPr>
      </a:lvl8pPr>
      <a:lvl9pPr marL="5181311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6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66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3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697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26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830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396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96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529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6F88378C-9D96-42E8-92CD-8526DDBF4F3C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2153009" y="228600"/>
            <a:ext cx="984602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49C4EDCB-B938-42B8-9865-939F84368B6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796641" y="1454152"/>
            <a:ext cx="13756312" cy="4830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030" name="Rectangle 15">
            <a:extLst>
              <a:ext uri="{FF2B5EF4-FFF2-40B4-BE49-F238E27FC236}">
                <a16:creationId xmlns:a16="http://schemas.microsoft.com/office/drawing/2014/main" id="{7ECE1BFA-4997-4EE5-ADD7-5FC157887269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6701131" y="3304123"/>
            <a:ext cx="1277189" cy="301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333" dirty="0">
                <a:solidFill>
                  <a:schemeClr val="bg1"/>
                </a:solidFill>
              </a:rPr>
              <a:t>© 3GPP 2012</a:t>
            </a:r>
            <a:endParaRPr lang="en-GB" altLang="en-US" sz="1333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10107ACB-6C9C-4721-BBBF-F429AA9FB76B}"/>
              </a:ext>
            </a:extLst>
          </p:cNvPr>
          <p:cNvSpPr txBox="1">
            <a:spLocks/>
          </p:cNvSpPr>
          <p:nvPr userDrawn="1"/>
        </p:nvSpPr>
        <p:spPr>
          <a:xfrm>
            <a:off x="687301" y="6421261"/>
            <a:ext cx="650431" cy="164340"/>
          </a:xfrm>
          <a:prstGeom prst="rect">
            <a:avLst/>
          </a:prstGeom>
        </p:spPr>
        <p:txBody>
          <a:bodyPr wrap="square"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sz="1068" dirty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t>Slide </a:t>
            </a:r>
            <a:fld id="{71245D3D-131A-47D1-B100-B33219007AD2}" type="slidenum">
              <a:rPr lang="en-US" sz="1068" smtClean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sz="1333" dirty="0">
              <a:solidFill>
                <a:schemeClr val="tx2"/>
              </a:solidFill>
              <a:latin typeface="Arial" panose="020B0604020202020204" pitchFamily="34" charset="0"/>
              <a:ea typeface="Nokia Pure Text Light" panose="020B0304040602060303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303396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  <p:sldLayoutId id="2147483693" r:id="rId2"/>
    <p:sldLayoutId id="2147483694" r:id="rId3"/>
  </p:sldLayoutIdLst>
  <p:transition spd="slow"/>
  <p:hf sldNum="0"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5pPr>
      <a:lvl6pPr marL="609566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6pPr>
      <a:lvl7pPr marL="1219133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7pPr>
      <a:lvl8pPr marL="1828697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8pPr>
      <a:lvl9pPr marL="2438263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9pPr>
    </p:titleStyle>
    <p:bodyStyle>
      <a:lvl1pPr marL="457176" indent="-457176" algn="l" rtl="0" eaLnBrk="0" fontAlgn="base" hangingPunct="0">
        <a:spcBef>
          <a:spcPct val="20000"/>
        </a:spcBef>
        <a:spcAft>
          <a:spcPct val="0"/>
        </a:spcAft>
        <a:buBlip>
          <a:blip r:embed="rId5"/>
        </a:buBlip>
        <a:defRPr sz="3732">
          <a:solidFill>
            <a:schemeClr val="tx1"/>
          </a:solidFill>
          <a:latin typeface="+mn-lt"/>
          <a:ea typeface="+mn-ea"/>
          <a:cs typeface="+mn-cs"/>
        </a:defRPr>
      </a:lvl1pPr>
      <a:lvl2pPr marL="990544" indent="-380978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3201">
          <a:solidFill>
            <a:schemeClr val="tx1"/>
          </a:solidFill>
          <a:latin typeface="+mn-lt"/>
        </a:defRPr>
      </a:lvl2pPr>
      <a:lvl3pPr marL="1523915" indent="-30478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666">
          <a:solidFill>
            <a:schemeClr val="tx1"/>
          </a:solidFill>
          <a:latin typeface="+mn-lt"/>
        </a:defRPr>
      </a:lvl3pPr>
      <a:lvl4pPr marL="2133481" indent="-30478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66">
          <a:solidFill>
            <a:schemeClr val="tx1"/>
          </a:solidFill>
          <a:latin typeface="+mn-lt"/>
        </a:defRPr>
      </a:lvl4pPr>
      <a:lvl5pPr marL="2743047" indent="-30478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32">
          <a:solidFill>
            <a:schemeClr val="tx1"/>
          </a:solidFill>
          <a:latin typeface="+mn-lt"/>
        </a:defRPr>
      </a:lvl5pPr>
      <a:lvl6pPr marL="3352613" indent="-30478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2">
          <a:solidFill>
            <a:schemeClr val="tx1"/>
          </a:solidFill>
          <a:latin typeface="+mn-lt"/>
        </a:defRPr>
      </a:lvl6pPr>
      <a:lvl7pPr marL="3962179" indent="-30478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2">
          <a:solidFill>
            <a:schemeClr val="tx1"/>
          </a:solidFill>
          <a:latin typeface="+mn-lt"/>
        </a:defRPr>
      </a:lvl7pPr>
      <a:lvl8pPr marL="4571745" indent="-30478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2">
          <a:solidFill>
            <a:schemeClr val="tx1"/>
          </a:solidFill>
          <a:latin typeface="+mn-lt"/>
        </a:defRPr>
      </a:lvl8pPr>
      <a:lvl9pPr marL="5181311" indent="-30478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2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66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3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697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26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830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396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96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529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F8CA0F-D8F1-4A1D-B054-9C9D5323BB3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047535" y="2369287"/>
            <a:ext cx="12746197" cy="1470025"/>
          </a:xfrm>
        </p:spPr>
        <p:txBody>
          <a:bodyPr/>
          <a:lstStyle/>
          <a:p>
            <a:r>
              <a:rPr lang="en-US" sz="4800" dirty="0"/>
              <a:t>Chair’s input to RAN Release 18 Management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0131E32-5769-4333-B8D6-800B757A4D6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406913" y="4127179"/>
            <a:ext cx="10324867" cy="1752600"/>
          </a:xfrm>
        </p:spPr>
        <p:txBody>
          <a:bodyPr/>
          <a:lstStyle/>
          <a:p>
            <a:r>
              <a:rPr lang="en-US" u="sng" dirty="0"/>
              <a:t>Source:</a:t>
            </a:r>
            <a:r>
              <a:rPr lang="en-US" dirty="0"/>
              <a:t> RAN Chair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5BB95B6-96F8-4C7B-843E-16CFF3CC2E82}"/>
              </a:ext>
            </a:extLst>
          </p:cNvPr>
          <p:cNvSpPr txBox="1"/>
          <p:nvPr/>
        </p:nvSpPr>
        <p:spPr>
          <a:xfrm>
            <a:off x="11379200" y="1053708"/>
            <a:ext cx="19352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/>
              <a:t>RP-211680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9EF7242-00B2-4235-91B6-52D9E9D54541}"/>
              </a:ext>
            </a:extLst>
          </p:cNvPr>
          <p:cNvSpPr txBox="1"/>
          <p:nvPr/>
        </p:nvSpPr>
        <p:spPr>
          <a:xfrm>
            <a:off x="11379200" y="282688"/>
            <a:ext cx="300065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3GPP TSG RAN#93-e</a:t>
            </a:r>
          </a:p>
          <a:p>
            <a:r>
              <a:rPr lang="en-US" dirty="0"/>
              <a:t>13</a:t>
            </a:r>
            <a:r>
              <a:rPr lang="en-US" baseline="30000" dirty="0"/>
              <a:t>th</a:t>
            </a:r>
            <a:r>
              <a:rPr lang="en-US" dirty="0"/>
              <a:t> – 17</a:t>
            </a:r>
            <a:r>
              <a:rPr lang="en-US" baseline="30000" dirty="0"/>
              <a:t>th</a:t>
            </a:r>
            <a:r>
              <a:rPr lang="en-US" dirty="0"/>
              <a:t>, September 2021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9343419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80558" y="0"/>
            <a:ext cx="6434407" cy="1143000"/>
          </a:xfrm>
        </p:spPr>
        <p:txBody>
          <a:bodyPr/>
          <a:lstStyle/>
          <a:p>
            <a:r>
              <a:rPr lang="en-US" dirty="0"/>
              <a:t>General Thoughts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903BC0-EB37-4C3E-8DD6-27F0E6CA81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9784" y="909738"/>
            <a:ext cx="13490424" cy="5038524"/>
          </a:xfrm>
        </p:spPr>
        <p:txBody>
          <a:bodyPr/>
          <a:lstStyle/>
          <a:p>
            <a:r>
              <a:rPr lang="en-US" sz="2400" dirty="0">
                <a:sym typeface="Wingdings" panose="05000000000000000000" pitchFamily="2" charset="2"/>
              </a:rPr>
              <a:t>The endorsed </a:t>
            </a:r>
            <a:r>
              <a:rPr lang="en-US" sz="2400" b="1" dirty="0">
                <a:sym typeface="Wingdings" panose="05000000000000000000" pitchFamily="2" charset="2"/>
              </a:rPr>
              <a:t>RWS</a:t>
            </a:r>
            <a:r>
              <a:rPr lang="en-US" sz="2400" dirty="0">
                <a:sym typeface="Wingdings" panose="05000000000000000000" pitchFamily="2" charset="2"/>
              </a:rPr>
              <a:t> topics (as in RWS-210659) are organized based on </a:t>
            </a:r>
            <a:r>
              <a:rPr lang="en-US" sz="2400" b="1" dirty="0">
                <a:sym typeface="Wingdings" panose="05000000000000000000" pitchFamily="2" charset="2"/>
              </a:rPr>
              <a:t>functional split</a:t>
            </a:r>
          </a:p>
          <a:p>
            <a:r>
              <a:rPr lang="en-US" sz="2400" b="1" dirty="0">
                <a:sym typeface="Wingdings" panose="05000000000000000000" pitchFamily="2" charset="2"/>
              </a:rPr>
              <a:t>Consolidation of the topics </a:t>
            </a:r>
            <a:r>
              <a:rPr lang="en-US" sz="2400" dirty="0">
                <a:sym typeface="Wingdings" panose="05000000000000000000" pitchFamily="2" charset="2"/>
              </a:rPr>
              <a:t>towards the direction of WI/SI based organization </a:t>
            </a:r>
            <a:r>
              <a:rPr lang="en-US" sz="2400" b="1" dirty="0">
                <a:sym typeface="Wingdings" panose="05000000000000000000" pitchFamily="2" charset="2"/>
              </a:rPr>
              <a:t>is necessary </a:t>
            </a:r>
            <a:r>
              <a:rPr lang="en-US" sz="2400" dirty="0">
                <a:sym typeface="Wingdings" panose="05000000000000000000" pitchFamily="2" charset="2"/>
              </a:rPr>
              <a:t>for subsequent discussion after RAN#93-e</a:t>
            </a:r>
          </a:p>
          <a:p>
            <a:pPr lvl="1"/>
            <a:r>
              <a:rPr lang="en-US" sz="2000" dirty="0">
                <a:sym typeface="Wingdings" panose="05000000000000000000" pitchFamily="2" charset="2"/>
              </a:rPr>
              <a:t>Particularly for the email discussion in October</a:t>
            </a:r>
          </a:p>
          <a:p>
            <a:r>
              <a:rPr lang="en-US" sz="2400" dirty="0">
                <a:sym typeface="Wingdings" panose="05000000000000000000" pitchFamily="2" charset="2"/>
              </a:rPr>
              <a:t>It is critical to maintain </a:t>
            </a:r>
            <a:r>
              <a:rPr lang="en-US" sz="2400" b="1" dirty="0">
                <a:sym typeface="Wingdings" panose="05000000000000000000" pitchFamily="2" charset="2"/>
              </a:rPr>
              <a:t>a reasonable set of projects for subsequent discussion </a:t>
            </a:r>
            <a:r>
              <a:rPr lang="en-US" sz="2400" dirty="0">
                <a:sym typeface="Wingdings" panose="05000000000000000000" pitchFamily="2" charset="2"/>
              </a:rPr>
              <a:t>of potential WIs/SIs</a:t>
            </a:r>
          </a:p>
          <a:p>
            <a:pPr lvl="1"/>
            <a:r>
              <a:rPr lang="en-US" sz="2000" dirty="0">
                <a:sym typeface="Wingdings" panose="05000000000000000000" pitchFamily="2" charset="2"/>
              </a:rPr>
              <a:t>Discussion of each project for a WI/SI can be very detailed, cumbersome and time-consuming</a:t>
            </a:r>
          </a:p>
          <a:p>
            <a:pPr lvl="1"/>
            <a:r>
              <a:rPr lang="en-US" sz="2000" dirty="0">
                <a:sym typeface="Wingdings" panose="05000000000000000000" pitchFamily="2" charset="2"/>
              </a:rPr>
              <a:t>Impractical and inefficient to have an excessively large number of potential projects for subsequent WI/SI discussion</a:t>
            </a:r>
          </a:p>
          <a:p>
            <a:pPr lvl="1"/>
            <a:r>
              <a:rPr lang="en-US" sz="2000" dirty="0">
                <a:sym typeface="Wingdings" panose="05000000000000000000" pitchFamily="2" charset="2"/>
              </a:rPr>
              <a:t>Some proposals thus may not have an immediate follow-up email thread after RAN#93</a:t>
            </a:r>
          </a:p>
          <a:p>
            <a:pPr lvl="2"/>
            <a:r>
              <a:rPr lang="en-US" sz="1800" dirty="0">
                <a:sym typeface="Wingdings" panose="05000000000000000000" pitchFamily="2" charset="2"/>
              </a:rPr>
              <a:t>However, additional Rel-18 RAN1/2/3-led projects (but expected to be small ones!) may still be approved after Dec’2021 as part of the normative work in RAN</a:t>
            </a:r>
          </a:p>
          <a:p>
            <a:r>
              <a:rPr lang="en-US" sz="2400" dirty="0">
                <a:sym typeface="Wingdings" panose="05000000000000000000" pitchFamily="2" charset="2"/>
              </a:rPr>
              <a:t>It is also critical to understand </a:t>
            </a:r>
            <a:r>
              <a:rPr lang="en-US" sz="2400" b="1" dirty="0">
                <a:sym typeface="Wingdings" panose="05000000000000000000" pitchFamily="2" charset="2"/>
              </a:rPr>
              <a:t>a potential size of each respective potential project </a:t>
            </a:r>
            <a:r>
              <a:rPr lang="en-US" sz="2400" dirty="0">
                <a:sym typeface="Wingdings" panose="05000000000000000000" pitchFamily="2" charset="2"/>
              </a:rPr>
              <a:t>particularly for email discussion </a:t>
            </a:r>
          </a:p>
          <a:p>
            <a:pPr lvl="1"/>
            <a:r>
              <a:rPr lang="en-US" sz="2000" dirty="0">
                <a:sym typeface="Wingdings" panose="05000000000000000000" pitchFamily="2" charset="2"/>
              </a:rPr>
              <a:t>In terms of expected workload (# of TUs)</a:t>
            </a:r>
          </a:p>
          <a:p>
            <a:pPr lvl="1"/>
            <a:r>
              <a:rPr lang="en-US" sz="2000" dirty="0">
                <a:sym typeface="Wingdings" panose="05000000000000000000" pitchFamily="2" charset="2"/>
              </a:rPr>
              <a:t>However, it is premature at present to provide an accurate TU estimate  a </a:t>
            </a:r>
            <a:r>
              <a:rPr lang="en-US" sz="2000" b="1" dirty="0">
                <a:sym typeface="Wingdings" panose="05000000000000000000" pitchFamily="2" charset="2"/>
              </a:rPr>
              <a:t>first-order TU estimation </a:t>
            </a:r>
            <a:r>
              <a:rPr lang="en-US" sz="2000" dirty="0">
                <a:sym typeface="Wingdings" panose="05000000000000000000" pitchFamily="2" charset="2"/>
              </a:rPr>
              <a:t>is sufficient and necessary</a:t>
            </a:r>
          </a:p>
          <a:p>
            <a:pPr marL="0" indent="0">
              <a:buNone/>
            </a:pPr>
            <a:endParaRPr lang="en-US" sz="2000" dirty="0">
              <a:sym typeface="Wingdings" panose="05000000000000000000" pitchFamily="2" charset="2"/>
            </a:endParaRPr>
          </a:p>
          <a:p>
            <a:pPr lvl="1"/>
            <a:endParaRPr lang="en-US" sz="2000" dirty="0"/>
          </a:p>
          <a:p>
            <a:pPr lvl="1"/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1586269898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02059" y="143935"/>
            <a:ext cx="11285807" cy="1143000"/>
          </a:xfrm>
        </p:spPr>
        <p:txBody>
          <a:bodyPr/>
          <a:lstStyle/>
          <a:p>
            <a:r>
              <a:rPr lang="en-US" dirty="0"/>
              <a:t>Expected Output of Rel-18 Topics from RAN#93-e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903BC0-EB37-4C3E-8DD6-27F0E6CA81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184" y="1210734"/>
            <a:ext cx="13490424" cy="5038524"/>
          </a:xfrm>
        </p:spPr>
        <p:txBody>
          <a:bodyPr/>
          <a:lstStyle/>
          <a:p>
            <a:r>
              <a:rPr lang="en-US" sz="2400" dirty="0"/>
              <a:t>Note: the email discussion in October is expected to focus on potential scope for each potential WI or SI</a:t>
            </a:r>
          </a:p>
          <a:p>
            <a:pPr lvl="1"/>
            <a:r>
              <a:rPr lang="en-US" sz="1869" dirty="0"/>
              <a:t>Including discussion whether it should be a SI, or a WI (including possibly a study phase for some scope(s))</a:t>
            </a:r>
          </a:p>
          <a:p>
            <a:r>
              <a:rPr lang="en-US" sz="2400" dirty="0"/>
              <a:t>Aim to endorse a limited set of projects for subsequent email discussion in October</a:t>
            </a:r>
          </a:p>
          <a:p>
            <a:pPr lvl="1"/>
            <a:r>
              <a:rPr lang="en-US" sz="2000" dirty="0"/>
              <a:t>While it is premature to give a precise number of projects per WG, it is critical to maintain the total number of projects led by each WG reasonable</a:t>
            </a:r>
          </a:p>
          <a:p>
            <a:r>
              <a:rPr lang="en-US" sz="2400" dirty="0"/>
              <a:t>For </a:t>
            </a:r>
            <a:r>
              <a:rPr lang="en-US" sz="2400"/>
              <a:t>each project </a:t>
            </a:r>
            <a:r>
              <a:rPr lang="en-US" sz="2400" dirty="0"/>
              <a:t>for subsequent email discussion in October, a first-order TU estimate is aimed to be endorsed in order to dimension and guide the potential scope for the project </a:t>
            </a:r>
          </a:p>
          <a:p>
            <a:pPr lvl="1"/>
            <a:r>
              <a:rPr lang="en-US" sz="2000" dirty="0"/>
              <a:t>Note: </a:t>
            </a:r>
          </a:p>
          <a:p>
            <a:pPr lvl="2"/>
            <a:r>
              <a:rPr lang="en-US" sz="2000" dirty="0"/>
              <a:t>The final TU allocation is to be decided in December</a:t>
            </a:r>
          </a:p>
          <a:p>
            <a:pPr lvl="2"/>
            <a:r>
              <a:rPr lang="en-US" sz="2000" dirty="0"/>
              <a:t>The detailed TU allocation may be different across WG meetings and/or across different projects</a:t>
            </a:r>
          </a:p>
          <a:p>
            <a:pPr lvl="1"/>
            <a:r>
              <a:rPr lang="en-US" sz="2000" dirty="0"/>
              <a:t>It is critical to also ensure that for each leading WG, the numbers of projects consuming a large number of TUs (</a:t>
            </a:r>
            <a:r>
              <a:rPr lang="en-US" sz="2000" dirty="0" err="1"/>
              <a:t>e.g</a:t>
            </a:r>
            <a:r>
              <a:rPr lang="en-US" sz="2000" dirty="0"/>
              <a:t>, 3-4 TUs), a medium number of TUs (e.g., ~2TUs), and a small number of TUs (</a:t>
            </a:r>
            <a:r>
              <a:rPr lang="en-US" sz="2000" dirty="0" err="1"/>
              <a:t>e.g</a:t>
            </a:r>
            <a:r>
              <a:rPr lang="en-US" sz="2000" dirty="0"/>
              <a:t>,. ~1TU) are all reasonable</a:t>
            </a:r>
          </a:p>
          <a:p>
            <a:pPr lvl="1"/>
            <a:endParaRPr lang="en-US" sz="1869" dirty="0"/>
          </a:p>
          <a:p>
            <a:pPr lvl="1"/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173429350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Nokia White Master with headline">
  <a:themeElements>
    <a:clrScheme name="Nokia April 2016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0645AD"/>
      </a:hlink>
      <a:folHlink>
        <a:srgbClr val="0B0080"/>
      </a:folHlink>
    </a:clrScheme>
    <a:fontScheme name="Nokia 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3175">
          <a:noFill/>
          <a:prstDash val="solid"/>
        </a:ln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defRPr sz="1200" dirty="0" err="1" smtClean="0">
            <a:solidFill>
              <a:schemeClr val="tx2"/>
            </a:solidFill>
            <a:ea typeface="Nokia Pure Text Light" panose="020B0403020202020204" pitchFamily="34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175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72000" tIns="72000" rIns="72000" bIns="72000" rtlCol="0">
        <a:spAutoFit/>
      </a:bodyPr>
      <a:lstStyle>
        <a:defPPr defTabSz="360000">
          <a:spcAft>
            <a:spcPts val="600"/>
          </a:spcAft>
          <a:tabLst>
            <a:tab pos="360000" algn="l"/>
          </a:tabLst>
          <a:defRPr sz="1200" dirty="0" smtClean="0">
            <a:solidFill>
              <a:schemeClr val="tx2"/>
            </a:solidFill>
            <a:latin typeface="Arial" panose="020B0604020202020204" pitchFamily="34" charset="0"/>
            <a:ea typeface="Nokia Pure Text Light" panose="020B0403020202020204" pitchFamily="34" charset="0"/>
            <a:cs typeface="Arial" panose="020B0604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Arial PowerPoint.potx" id="{0E061A61-7E57-432B-907A-AB1A22788084}" vid="{E3207492-1C8E-486E-90C1-42382B5C6009}"/>
    </a:ext>
  </a:extLst>
</a:theme>
</file>

<file path=ppt/theme/theme2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47802</TotalTime>
  <Words>431</Words>
  <Application>Microsoft Office PowerPoint</Application>
  <PresentationFormat>Custom</PresentationFormat>
  <Paragraphs>30</Paragraphs>
  <Slides>3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3</vt:i4>
      </vt:variant>
    </vt:vector>
  </HeadingPairs>
  <TitlesOfParts>
    <vt:vector size="11" baseType="lpstr">
      <vt:lpstr>Arial</vt:lpstr>
      <vt:lpstr>Calibri</vt:lpstr>
      <vt:lpstr>Nokia Pure Headline Ultra Light</vt:lpstr>
      <vt:lpstr>Nokia Pure Text</vt:lpstr>
      <vt:lpstr>Nokia Pure Text Light</vt:lpstr>
      <vt:lpstr>Wingdings</vt:lpstr>
      <vt:lpstr>Nokia White Master with headline</vt:lpstr>
      <vt:lpstr>2_Office Theme</vt:lpstr>
      <vt:lpstr>Chair’s input to RAN Release 18 Management</vt:lpstr>
      <vt:lpstr>General Thoughts</vt:lpstr>
      <vt:lpstr>Expected Output of Rel-18 Topics from RAN#93-e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balazs.bertenyi@nokia.com</dc:creator>
  <cp:keywords>CTPClassification=CTP_NT</cp:keywords>
  <cp:lastModifiedBy>Wanshi Chen</cp:lastModifiedBy>
  <cp:revision>629</cp:revision>
  <dcterms:created xsi:type="dcterms:W3CDTF">2018-05-24T11:49:12Z</dcterms:created>
  <dcterms:modified xsi:type="dcterms:W3CDTF">2021-08-30T21:00:45Z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a5af123f-c90f-447d-ba37-4428aae2e3d0</vt:lpwstr>
  </property>
  <property fmtid="{D5CDD505-2E9C-101B-9397-08002B2CF9AE}" pid="3" name="CTP_TimeStamp">
    <vt:lpwstr>2018-06-14 23:21:33Z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</Properties>
</file>