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17"/>
  </p:notesMasterIdLst>
  <p:sldIdLst>
    <p:sldId id="434" r:id="rId3"/>
    <p:sldId id="435" r:id="rId4"/>
    <p:sldId id="1088" r:id="rId5"/>
    <p:sldId id="1090" r:id="rId6"/>
    <p:sldId id="448" r:id="rId7"/>
    <p:sldId id="1091" r:id="rId8"/>
    <p:sldId id="1092" r:id="rId9"/>
    <p:sldId id="1097" r:id="rId10"/>
    <p:sldId id="1095" r:id="rId11"/>
    <p:sldId id="1096" r:id="rId12"/>
    <p:sldId id="1098" r:id="rId13"/>
    <p:sldId id="1093" r:id="rId14"/>
    <p:sldId id="1094" r:id="rId15"/>
    <p:sldId id="1089" r:id="rId16"/>
  </p:sldIdLst>
  <p:sldSz cx="14995525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FF"/>
    <a:srgbClr val="92D050"/>
    <a:srgbClr val="C5C5C5"/>
    <a:srgbClr val="C800BE"/>
    <a:srgbClr val="FA7100"/>
    <a:srgbClr val="FFA7A7"/>
    <a:srgbClr val="53FFA1"/>
    <a:srgbClr val="FF5B5B"/>
    <a:srgbClr val="663300"/>
    <a:srgbClr val="1E965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71" autoAdjust="0"/>
    <p:restoredTop sz="94660"/>
  </p:normalViewPr>
  <p:slideViewPr>
    <p:cSldViewPr snapToGrid="0">
      <p:cViewPr varScale="1">
        <p:scale>
          <a:sx n="113" d="100"/>
          <a:sy n="113" d="100"/>
        </p:scale>
        <p:origin x="150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Wanshi Chen" userId="3a7dbef4-3474-47c6-9897-007f5734efb0" providerId="ADAL" clId="{F5CE0355-9535-46FA-A902-F5F08DE2FDCF}"/>
    <pc:docChg chg="modSld">
      <pc:chgData name="Wanshi Chen" userId="3a7dbef4-3474-47c6-9897-007f5734efb0" providerId="ADAL" clId="{F5CE0355-9535-46FA-A902-F5F08DE2FDCF}" dt="2021-06-21T04:40:18.594" v="1" actId="20577"/>
      <pc:docMkLst>
        <pc:docMk/>
      </pc:docMkLst>
      <pc:sldChg chg="modSp mod">
        <pc:chgData name="Wanshi Chen" userId="3a7dbef4-3474-47c6-9897-007f5734efb0" providerId="ADAL" clId="{F5CE0355-9535-46FA-A902-F5F08DE2FDCF}" dt="2021-06-21T04:40:18.594" v="1" actId="20577"/>
        <pc:sldMkLst>
          <pc:docMk/>
          <pc:sldMk cId="1547127847" sldId="1097"/>
        </pc:sldMkLst>
        <pc:spChg chg="mod">
          <ac:chgData name="Wanshi Chen" userId="3a7dbef4-3474-47c6-9897-007f5734efb0" providerId="ADAL" clId="{F5CE0355-9535-46FA-A902-F5F08DE2FDCF}" dt="2021-06-21T04:40:18.594" v="1" actId="20577"/>
          <ac:spMkLst>
            <pc:docMk/>
            <pc:sldMk cId="1547127847" sldId="1097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FF29DFC8-BBAA-434B-83D2-3B7C43245D9C}"/>
    <pc:docChg chg="custSel modSld">
      <pc:chgData name="Wanshi Chen" userId="3a7dbef4-3474-47c6-9897-007f5734efb0" providerId="ADAL" clId="{FF29DFC8-BBAA-434B-83D2-3B7C43245D9C}" dt="2021-06-20T03:45:23.474" v="432" actId="6549"/>
      <pc:docMkLst>
        <pc:docMk/>
      </pc:docMkLst>
      <pc:sldChg chg="modSp mod">
        <pc:chgData name="Wanshi Chen" userId="3a7dbef4-3474-47c6-9897-007f5734efb0" providerId="ADAL" clId="{FF29DFC8-BBAA-434B-83D2-3B7C43245D9C}" dt="2021-06-20T03:45:23.474" v="432" actId="6549"/>
        <pc:sldMkLst>
          <pc:docMk/>
          <pc:sldMk cId="1547127847" sldId="1097"/>
        </pc:sldMkLst>
        <pc:spChg chg="mod">
          <ac:chgData name="Wanshi Chen" userId="3a7dbef4-3474-47c6-9897-007f5734efb0" providerId="ADAL" clId="{FF29DFC8-BBAA-434B-83D2-3B7C43245D9C}" dt="2021-06-20T03:45:23.474" v="432" actId="6549"/>
          <ac:spMkLst>
            <pc:docMk/>
            <pc:sldMk cId="1547127847" sldId="1097"/>
            <ac:spMk id="3" creationId="{85903BC0-EB37-4C3E-8DD6-27F0E6CA817C}"/>
          </ac:spMkLst>
        </pc:spChg>
      </pc:sldChg>
    </pc:docChg>
  </pc:docChgLst>
  <pc:docChgLst>
    <pc:chgData name="Wanshi Chen" userId="3a7dbef4-3474-47c6-9897-007f5734efb0" providerId="ADAL" clId="{09F67C63-3454-4AE6-BF46-CA237E9881FB}"/>
    <pc:docChg chg="undo custSel addSld modSld">
      <pc:chgData name="Wanshi Chen" userId="3a7dbef4-3474-47c6-9897-007f5734efb0" providerId="ADAL" clId="{09F67C63-3454-4AE6-BF46-CA237E9881FB}" dt="2021-06-19T19:32:52.669" v="2147" actId="20577"/>
      <pc:docMkLst>
        <pc:docMk/>
      </pc:docMkLst>
      <pc:sldChg chg="modSp mod">
        <pc:chgData name="Wanshi Chen" userId="3a7dbef4-3474-47c6-9897-007f5734efb0" providerId="ADAL" clId="{09F67C63-3454-4AE6-BF46-CA237E9881FB}" dt="2021-06-19T18:39:55.913" v="3" actId="113"/>
        <pc:sldMkLst>
          <pc:docMk/>
          <pc:sldMk cId="1586269898" sldId="448"/>
        </pc:sldMkLst>
        <pc:spChg chg="mod">
          <ac:chgData name="Wanshi Chen" userId="3a7dbef4-3474-47c6-9897-007f5734efb0" providerId="ADAL" clId="{09F67C63-3454-4AE6-BF46-CA237E9881FB}" dt="2021-06-19T18:39:55.913" v="3" actId="113"/>
          <ac:spMkLst>
            <pc:docMk/>
            <pc:sldMk cId="1586269898" sldId="448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09F67C63-3454-4AE6-BF46-CA237E9881FB}" dt="2021-06-19T18:49:33.395" v="463" actId="20577"/>
        <pc:sldMkLst>
          <pc:docMk/>
          <pc:sldMk cId="4216883840" sldId="1094"/>
        </pc:sldMkLst>
        <pc:spChg chg="mod">
          <ac:chgData name="Wanshi Chen" userId="3a7dbef4-3474-47c6-9897-007f5734efb0" providerId="ADAL" clId="{09F67C63-3454-4AE6-BF46-CA237E9881FB}" dt="2021-06-19T18:49:33.395" v="463" actId="20577"/>
          <ac:spMkLst>
            <pc:docMk/>
            <pc:sldMk cId="4216883840" sldId="1094"/>
            <ac:spMk id="3" creationId="{85903BC0-EB37-4C3E-8DD6-27F0E6CA817C}"/>
          </ac:spMkLst>
        </pc:spChg>
      </pc:sldChg>
      <pc:sldChg chg="modSp mod">
        <pc:chgData name="Wanshi Chen" userId="3a7dbef4-3474-47c6-9897-007f5734efb0" providerId="ADAL" clId="{09F67C63-3454-4AE6-BF46-CA237E9881FB}" dt="2021-06-19T19:32:18.476" v="2141" actId="20577"/>
        <pc:sldMkLst>
          <pc:docMk/>
          <pc:sldMk cId="90701083" sldId="1095"/>
        </pc:sldMkLst>
        <pc:spChg chg="mod">
          <ac:chgData name="Wanshi Chen" userId="3a7dbef4-3474-47c6-9897-007f5734efb0" providerId="ADAL" clId="{09F67C63-3454-4AE6-BF46-CA237E9881FB}" dt="2021-06-19T19:32:18.476" v="2141" actId="20577"/>
          <ac:spMkLst>
            <pc:docMk/>
            <pc:sldMk cId="90701083" sldId="1095"/>
            <ac:spMk id="2" creationId="{D5F8CA0F-D8F1-4A1D-B054-9C9D5323BB36}"/>
          </ac:spMkLst>
        </pc:spChg>
      </pc:sldChg>
      <pc:sldChg chg="addSp delSp modSp mod">
        <pc:chgData name="Wanshi Chen" userId="3a7dbef4-3474-47c6-9897-007f5734efb0" providerId="ADAL" clId="{09F67C63-3454-4AE6-BF46-CA237E9881FB}" dt="2021-06-19T19:32:52.669" v="2147" actId="20577"/>
        <pc:sldMkLst>
          <pc:docMk/>
          <pc:sldMk cId="3241534222" sldId="1096"/>
        </pc:sldMkLst>
        <pc:spChg chg="mod">
          <ac:chgData name="Wanshi Chen" userId="3a7dbef4-3474-47c6-9897-007f5734efb0" providerId="ADAL" clId="{09F67C63-3454-4AE6-BF46-CA237E9881FB}" dt="2021-06-19T19:32:52.669" v="2147" actId="20577"/>
          <ac:spMkLst>
            <pc:docMk/>
            <pc:sldMk cId="3241534222" sldId="1096"/>
            <ac:spMk id="3" creationId="{85903BC0-EB37-4C3E-8DD6-27F0E6CA817C}"/>
          </ac:spMkLst>
        </pc:spChg>
        <pc:spChg chg="add del">
          <ac:chgData name="Wanshi Chen" userId="3a7dbef4-3474-47c6-9897-007f5734efb0" providerId="ADAL" clId="{09F67C63-3454-4AE6-BF46-CA237E9881FB}" dt="2021-06-19T18:57:23.031" v="610" actId="22"/>
          <ac:spMkLst>
            <pc:docMk/>
            <pc:sldMk cId="3241534222" sldId="1096"/>
            <ac:spMk id="5" creationId="{AE62CD0B-9685-4223-827C-8A93EB092D0E}"/>
          </ac:spMkLst>
        </pc:spChg>
        <pc:spChg chg="add del">
          <ac:chgData name="Wanshi Chen" userId="3a7dbef4-3474-47c6-9897-007f5734efb0" providerId="ADAL" clId="{09F67C63-3454-4AE6-BF46-CA237E9881FB}" dt="2021-06-19T18:57:43.585" v="612" actId="22"/>
          <ac:spMkLst>
            <pc:docMk/>
            <pc:sldMk cId="3241534222" sldId="1096"/>
            <ac:spMk id="7" creationId="{00F6B1FF-EA93-4BE5-A2AB-DF5705B519DC}"/>
          </ac:spMkLst>
        </pc:spChg>
      </pc:sldChg>
      <pc:sldChg chg="modSp add mod">
        <pc:chgData name="Wanshi Chen" userId="3a7dbef4-3474-47c6-9897-007f5734efb0" providerId="ADAL" clId="{09F67C63-3454-4AE6-BF46-CA237E9881FB}" dt="2021-06-19T18:48:11.779" v="457" actId="20577"/>
        <pc:sldMkLst>
          <pc:docMk/>
          <pc:sldMk cId="1547127847" sldId="1097"/>
        </pc:sldMkLst>
        <pc:spChg chg="mod">
          <ac:chgData name="Wanshi Chen" userId="3a7dbef4-3474-47c6-9897-007f5734efb0" providerId="ADAL" clId="{09F67C63-3454-4AE6-BF46-CA237E9881FB}" dt="2021-06-19T18:43:01.569" v="37" actId="20577"/>
          <ac:spMkLst>
            <pc:docMk/>
            <pc:sldMk cId="1547127847" sldId="1097"/>
            <ac:spMk id="2" creationId="{12DD0395-6E2A-4D67-A1A6-3A5C1DB567C4}"/>
          </ac:spMkLst>
        </pc:spChg>
        <pc:spChg chg="mod">
          <ac:chgData name="Wanshi Chen" userId="3a7dbef4-3474-47c6-9897-007f5734efb0" providerId="ADAL" clId="{09F67C63-3454-4AE6-BF46-CA237E9881FB}" dt="2021-06-19T18:48:11.779" v="457" actId="20577"/>
          <ac:spMkLst>
            <pc:docMk/>
            <pc:sldMk cId="1547127847" sldId="1097"/>
            <ac:spMk id="3" creationId="{85903BC0-EB37-4C3E-8DD6-27F0E6CA817C}"/>
          </ac:spMkLst>
        </pc:spChg>
      </pc:sldChg>
      <pc:sldChg chg="modSp add mod">
        <pc:chgData name="Wanshi Chen" userId="3a7dbef4-3474-47c6-9897-007f5734efb0" providerId="ADAL" clId="{09F67C63-3454-4AE6-BF46-CA237E9881FB}" dt="2021-06-19T19:31:27.031" v="2139" actId="403"/>
        <pc:sldMkLst>
          <pc:docMk/>
          <pc:sldMk cId="1055013219" sldId="1098"/>
        </pc:sldMkLst>
        <pc:spChg chg="mod">
          <ac:chgData name="Wanshi Chen" userId="3a7dbef4-3474-47c6-9897-007f5734efb0" providerId="ADAL" clId="{09F67C63-3454-4AE6-BF46-CA237E9881FB}" dt="2021-06-19T19:09:42.655" v="1200" actId="20577"/>
          <ac:spMkLst>
            <pc:docMk/>
            <pc:sldMk cId="1055013219" sldId="1098"/>
            <ac:spMk id="2" creationId="{12DD0395-6E2A-4D67-A1A6-3A5C1DB567C4}"/>
          </ac:spMkLst>
        </pc:spChg>
        <pc:spChg chg="mod">
          <ac:chgData name="Wanshi Chen" userId="3a7dbef4-3474-47c6-9897-007f5734efb0" providerId="ADAL" clId="{09F67C63-3454-4AE6-BF46-CA237E9881FB}" dt="2021-06-19T19:31:27.031" v="2139" actId="403"/>
          <ac:spMkLst>
            <pc:docMk/>
            <pc:sldMk cId="1055013219" sldId="1098"/>
            <ac:spMk id="3" creationId="{85903BC0-EB37-4C3E-8DD6-27F0E6CA817C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6/20/2021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55563" y="1143000"/>
            <a:ext cx="674687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55563" y="1143000"/>
            <a:ext cx="6746875" cy="308610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6C2616F-011D-47B3-A2C1-4E16F11993E6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42374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5.jpe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17"/>
            <a:ext cx="13625855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6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306901" indent="-306901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2132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609566" indent="-302667">
              <a:spcBef>
                <a:spcPts val="0"/>
              </a:spcBef>
              <a:spcAft>
                <a:spcPts val="800"/>
              </a:spcAft>
              <a:buFont typeface="Nokia Pure Text Light" panose="020B0304040602060303" pitchFamily="34" charset="0"/>
              <a:buChar char="‑"/>
              <a:defRPr sz="1867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845352" indent="-228587">
              <a:spcBef>
                <a:spcPts val="0"/>
              </a:spcBef>
              <a:spcAft>
                <a:spcPts val="800"/>
              </a:spcAft>
              <a:buSzPct val="66000"/>
              <a:buFont typeface="Wingdings" panose="05000000000000000000" pitchFamily="2" charset="2"/>
              <a:buChar char="§"/>
              <a:defRPr sz="159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1068859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538315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497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679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15787" y="6198577"/>
            <a:ext cx="1654940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2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7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2269969" y="6319707"/>
            <a:ext cx="2517598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599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/>
          <a:lstStyle/>
          <a:p>
            <a:r>
              <a:rPr lang="en-GB" dirty="0"/>
              <a:t>&lt;Document ID: change ID in footer or remove&gt;</a:t>
            </a:r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j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572" y="18"/>
            <a:ext cx="6328839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2">
            <a:extLst>
              <a:ext uri="{FF2B5EF4-FFF2-40B4-BE49-F238E27FC236}">
                <a16:creationId xmlns:a16="http://schemas.microsoft.com/office/drawing/2014/main" id="{D0966A94-46E8-4615-9FF8-22A688218677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36" y="18"/>
            <a:ext cx="2863728" cy="15536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 descr="LTE-AdvancedPro_largerTM_cropped">
            <a:extLst>
              <a:ext uri="{FF2B5EF4-FFF2-40B4-BE49-F238E27FC236}">
                <a16:creationId xmlns:a16="http://schemas.microsoft.com/office/drawing/2014/main" id="{6966CB38-B2C8-4784-9965-4EE6E5448F45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5207" y="52935"/>
            <a:ext cx="1944732" cy="12615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24668" y="2130447"/>
            <a:ext cx="12746197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26260" y="3839308"/>
            <a:ext cx="10496869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66" indent="0" algn="ctr">
              <a:buNone/>
              <a:defRPr/>
            </a:lvl2pPr>
            <a:lvl3pPr marL="1219133" indent="0" algn="ctr">
              <a:buNone/>
              <a:defRPr/>
            </a:lvl3pPr>
            <a:lvl4pPr marL="1828697" indent="0" algn="ctr">
              <a:buNone/>
              <a:defRPr/>
            </a:lvl4pPr>
            <a:lvl5pPr marL="2438263" indent="0" algn="ctr">
              <a:buNone/>
              <a:defRPr/>
            </a:lvl5pPr>
            <a:lvl6pPr marL="3047830" indent="0" algn="ctr">
              <a:buNone/>
              <a:defRPr/>
            </a:lvl6pPr>
            <a:lvl7pPr marL="3657396" indent="0" algn="ctr">
              <a:buNone/>
              <a:defRPr/>
            </a:lvl7pPr>
            <a:lvl8pPr marL="4266963" indent="0" algn="ctr">
              <a:buNone/>
              <a:defRPr/>
            </a:lvl8pPr>
            <a:lvl9pPr marL="4876529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57176" indent="-457176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800"/>
              </a:spcAft>
              <a:defRPr baseline="0"/>
            </a:lvl1pPr>
            <a:lvl2pPr>
              <a:spcAft>
                <a:spcPts val="800"/>
              </a:spcAft>
              <a:defRPr/>
            </a:lvl2pPr>
            <a:lvl3pPr>
              <a:spcAft>
                <a:spcPts val="800"/>
              </a:spcAft>
              <a:defRPr/>
            </a:lvl3pPr>
            <a:lvl4pPr>
              <a:spcAft>
                <a:spcPts val="800"/>
              </a:spcAft>
              <a:defRPr/>
            </a:lvl4pPr>
            <a:lvl5pPr>
              <a:spcAft>
                <a:spcPts val="80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685691" y="372350"/>
            <a:ext cx="13495974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685693" y="717056"/>
            <a:ext cx="13492774" cy="402167"/>
          </a:xfrm>
        </p:spPr>
        <p:txBody>
          <a:bodyPr/>
          <a:lstStyle>
            <a:lvl1pPr marL="0" indent="0">
              <a:buFont typeface="Arial"/>
              <a:buNone/>
              <a:defRPr sz="2400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158782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+mn-lt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40" y="1440000"/>
            <a:ext cx="13625855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GB"/>
              <a:t>Nokia – Customer Confidential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684840" y="1435200"/>
            <a:ext cx="13625855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7733914" y="1440000"/>
            <a:ext cx="6576779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684837" y="1440000"/>
            <a:ext cx="6576779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5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5372178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10059990" y="1440000"/>
            <a:ext cx="42507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684362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10056747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5368935" y="1440000"/>
            <a:ext cx="42507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684840" y="7872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666">
                <a:latin typeface="+mj-lt"/>
              </a:defRPr>
            </a:lvl2pPr>
            <a:lvl3pPr>
              <a:defRPr sz="2666">
                <a:latin typeface="+mj-lt"/>
              </a:defRPr>
            </a:lvl3pPr>
            <a:lvl4pPr>
              <a:defRPr sz="2666">
                <a:latin typeface="+mj-lt"/>
              </a:defRPr>
            </a:lvl4pPr>
            <a:lvl5pPr>
              <a:defRPr sz="2666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666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68483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191669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769849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11205324" y="1440000"/>
            <a:ext cx="3105374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800"/>
              </a:spcAft>
              <a:buNone/>
              <a:defRPr sz="2132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07184" indent="0"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616767" indent="0">
              <a:spcBef>
                <a:spcPts val="0"/>
              </a:spcBef>
              <a:spcAft>
                <a:spcPts val="800"/>
              </a:spcAft>
              <a:buNone/>
              <a:defRPr sz="1599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923948" indent="0"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231132" indent="0"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0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843098" indent="-304782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Char char="‒"/>
              <a:defRPr sz="1068" baseline="0">
                <a:solidFill>
                  <a:schemeClr val="tx2"/>
                </a:solidFill>
              </a:defRPr>
            </a:lvl6pPr>
            <a:lvl7pPr marL="2150279">
              <a:spcBef>
                <a:spcPts val="0"/>
              </a:spcBef>
              <a:spcAft>
                <a:spcPts val="800"/>
              </a:spcAft>
              <a:defRPr sz="933">
                <a:solidFill>
                  <a:schemeClr val="tx2"/>
                </a:solidFill>
              </a:defRPr>
            </a:lvl7pPr>
            <a:lvl8pPr marL="2457463">
              <a:spcBef>
                <a:spcPts val="0"/>
              </a:spcBef>
              <a:spcAft>
                <a:spcPts val="800"/>
              </a:spcAft>
              <a:defRPr sz="80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778406" y="6422400"/>
            <a:ext cx="7438725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10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&lt;Document ID: change ID in footer or remove&gt; &lt;Change information classification in footer&gt;</a:t>
            </a:r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.jpe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684840" y="374400"/>
            <a:ext cx="13625855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687302" y="6417413"/>
            <a:ext cx="413264" cy="168188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333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sldNum="0" hdr="0" dt="0"/>
  <p:txStyles>
    <p:titleStyle>
      <a:lvl1pPr algn="l" defTabSz="1219133" rtl="0" eaLnBrk="1" latinLnBrk="0" hangingPunct="1">
        <a:spcBef>
          <a:spcPct val="0"/>
        </a:spcBef>
        <a:buNone/>
        <a:defRPr sz="2666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6" indent="-457176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2" kern="1200">
          <a:solidFill>
            <a:schemeClr val="tx1"/>
          </a:solidFill>
          <a:latin typeface="+mn-lt"/>
          <a:ea typeface="+mn-ea"/>
          <a:cs typeface="+mn-cs"/>
        </a:defRPr>
      </a:lvl2pPr>
      <a:lvl3pPr marL="152391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1" kern="1200">
          <a:solidFill>
            <a:schemeClr val="tx1"/>
          </a:solidFill>
          <a:latin typeface="+mn-lt"/>
          <a:ea typeface="+mn-ea"/>
          <a:cs typeface="+mn-cs"/>
        </a:defRPr>
      </a:lvl3pPr>
      <a:lvl4pPr marL="213348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6" kern="1200">
          <a:solidFill>
            <a:schemeClr val="tx1"/>
          </a:solidFill>
          <a:latin typeface="+mn-lt"/>
          <a:ea typeface="+mn-ea"/>
          <a:cs typeface="+mn-cs"/>
        </a:defRPr>
      </a:lvl4pPr>
      <a:lvl5pPr marL="2743047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»"/>
        <a:defRPr sz="2666" kern="1200">
          <a:solidFill>
            <a:schemeClr val="tx1"/>
          </a:solidFill>
          <a:latin typeface="+mn-lt"/>
          <a:ea typeface="+mn-ea"/>
          <a:cs typeface="+mn-cs"/>
        </a:defRPr>
      </a:lvl5pPr>
      <a:lvl6pPr marL="3352613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6pPr>
      <a:lvl7pPr marL="3962179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7pPr>
      <a:lvl8pPr marL="4571745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8pPr>
      <a:lvl9pPr marL="5181311" indent="-304782" algn="l" defTabSz="1219133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2153009" y="228600"/>
            <a:ext cx="984602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96641" y="1454152"/>
            <a:ext cx="13756312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701131" y="3304123"/>
            <a:ext cx="1277189" cy="301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3" dirty="0">
                <a:solidFill>
                  <a:schemeClr val="bg1"/>
                </a:solidFill>
              </a:rPr>
              <a:t>© 3GPP 2012</a:t>
            </a:r>
            <a:endParaRPr lang="en-GB" altLang="en-US" sz="1333" dirty="0"/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5pPr>
      <a:lvl6pPr marL="609566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6pPr>
      <a:lvl7pPr marL="121913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7pPr>
      <a:lvl8pPr marL="1828697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8pPr>
      <a:lvl9pPr marL="2438263" algn="ctr" rtl="0" eaLnBrk="0" fontAlgn="base" hangingPunct="0">
        <a:spcBef>
          <a:spcPct val="0"/>
        </a:spcBef>
        <a:spcAft>
          <a:spcPct val="0"/>
        </a:spcAft>
        <a:defRPr sz="4267">
          <a:solidFill>
            <a:srgbClr val="FF0000"/>
          </a:solidFill>
          <a:latin typeface="Calibri" pitchFamily="34" charset="0"/>
        </a:defRPr>
      </a:lvl9pPr>
    </p:titleStyle>
    <p:bodyStyle>
      <a:lvl1pPr marL="457176" indent="-457176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3732">
          <a:solidFill>
            <a:schemeClr val="tx1"/>
          </a:solidFill>
          <a:latin typeface="+mn-lt"/>
          <a:ea typeface="+mn-ea"/>
          <a:cs typeface="+mn-cs"/>
        </a:defRPr>
      </a:lvl1pPr>
      <a:lvl2pPr marL="990544" indent="-380978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3201">
          <a:solidFill>
            <a:schemeClr val="tx1"/>
          </a:solidFill>
          <a:latin typeface="+mn-lt"/>
        </a:defRPr>
      </a:lvl2pPr>
      <a:lvl3pPr marL="1523915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666">
          <a:solidFill>
            <a:schemeClr val="tx1"/>
          </a:solidFill>
          <a:latin typeface="+mn-lt"/>
        </a:defRPr>
      </a:lvl3pPr>
      <a:lvl4pPr marL="2133481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66">
          <a:solidFill>
            <a:schemeClr val="tx1"/>
          </a:solidFill>
          <a:latin typeface="+mn-lt"/>
        </a:defRPr>
      </a:lvl4pPr>
      <a:lvl5pPr marL="2743047" indent="-3047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2">
          <a:solidFill>
            <a:schemeClr val="tx1"/>
          </a:solidFill>
          <a:latin typeface="+mn-lt"/>
        </a:defRPr>
      </a:lvl5pPr>
      <a:lvl6pPr marL="3352613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6pPr>
      <a:lvl7pPr marL="3962179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7pPr>
      <a:lvl8pPr marL="4571745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8pPr>
      <a:lvl9pPr marL="5181311" indent="-304782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132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6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3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697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2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830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396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963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529" algn="l" defTabSz="1219133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2e/Docs/RP-211564.zip" TargetMode="External"/><Relationship Id="rId2" Type="http://schemas.openxmlformats.org/officeDocument/2006/relationships/hyperlink" Target="http://www.3gpp.org/ftp/tsg_ran/TSG_RAN/TSGR_92e/Docs/RP-211601.zip" TargetMode="Externa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3gpp.org/ftp/tsg_ran/TSG_RAN/TSGR_92e/Docs/RP-211596.zip" TargetMode="External"/><Relationship Id="rId3" Type="http://schemas.openxmlformats.org/officeDocument/2006/relationships/hyperlink" Target="http://www.3gpp.org/ftp/tsg_ran/TSG_RAN/TSGR_92e/Docs/RP-211551.zip" TargetMode="External"/><Relationship Id="rId7" Type="http://schemas.openxmlformats.org/officeDocument/2006/relationships/hyperlink" Target="http://www.3gpp.org/ftp/tsg_ran/TSG_RAN/TSGR_92e/Docs/RP-211600.zip" TargetMode="External"/><Relationship Id="rId12" Type="http://schemas.openxmlformats.org/officeDocument/2006/relationships/hyperlink" Target="http://www.3gpp.org/ftp/tsg_ran/TSG_RAN/TSGR_92e/Docs/RP-211532.zip" TargetMode="External"/><Relationship Id="rId2" Type="http://schemas.openxmlformats.org/officeDocument/2006/relationships/hyperlink" Target="http://www.3gpp.org/ftp/tsg_ran/TSG_RAN/TSGR_92e/Docs/RP-211569.zip" TargetMode="Externa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://www.3gpp.org/ftp/tsg_ran/TSG_RAN/TSGR_92e/Docs/RP-211584.zip" TargetMode="External"/><Relationship Id="rId11" Type="http://schemas.openxmlformats.org/officeDocument/2006/relationships/hyperlink" Target="http://www.3gpp.org/ftp/tsg_ran/TSG_RAN/TSGR_92e/Docs/RP-211539.zip" TargetMode="External"/><Relationship Id="rId5" Type="http://schemas.openxmlformats.org/officeDocument/2006/relationships/hyperlink" Target="http://www.3gpp.org/ftp/tsg_ran/TSG_RAN/TSGR_92e/Docs/RP-211583.zip" TargetMode="External"/><Relationship Id="rId10" Type="http://schemas.openxmlformats.org/officeDocument/2006/relationships/hyperlink" Target="http://www.3gpp.org/ftp/tsg_ran/TSG_RAN/TSGR_92e/Docs/RP-211587.zip" TargetMode="External"/><Relationship Id="rId4" Type="http://schemas.openxmlformats.org/officeDocument/2006/relationships/hyperlink" Target="http://www.3gpp.org/ftp/tsg_ran/TSG_RAN/TSGR_92e/Docs/RP-211586.zip" TargetMode="External"/><Relationship Id="rId9" Type="http://schemas.openxmlformats.org/officeDocument/2006/relationships/hyperlink" Target="http://www.3gpp.org/ftp/tsg_ran/TSG_RAN/TSGR_92e/Docs/RP-211595.zip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2e/Docs/RP-211577.zip" TargetMode="External"/><Relationship Id="rId2" Type="http://schemas.openxmlformats.org/officeDocument/2006/relationships/hyperlink" Target="http://www.3gpp.org/ftp/tsg_ran/TSG_RAN/TSGR_92e/Docs/RP-211576.zip" TargetMode="External"/><Relationship Id="rId1" Type="http://schemas.openxmlformats.org/officeDocument/2006/relationships/slideLayout" Target="../slideLayouts/slideLayout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ran/TSG_RAN/TSGR_92e/Docs/RP-211519.zip" TargetMode="External"/><Relationship Id="rId2" Type="http://schemas.openxmlformats.org/officeDocument/2006/relationships/hyperlink" Target="http://www.3gpp.org/ftp/tsg_ran/TSG_RAN/TSGR_92e/Docs/RP-211363.zip" TargetMode="Externa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ran/TSG_RAN/TSGR_AHs/2021_06_RAN_Rel18_WS/Docs/RWS-210002.zip" TargetMode="External"/><Relationship Id="rId1" Type="http://schemas.openxmlformats.org/officeDocument/2006/relationships/slideLayout" Target="../slideLayouts/slideLayout1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 RAN#92-e Highlights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0131E32-5769-4333-B8D6-800B757A4D6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51468" y="3600472"/>
            <a:ext cx="11892588" cy="1752600"/>
          </a:xfrm>
        </p:spPr>
        <p:txBody>
          <a:bodyPr/>
          <a:lstStyle/>
          <a:p>
            <a:r>
              <a:rPr lang="en-US" u="sng" dirty="0"/>
              <a:t>Source:</a:t>
            </a:r>
            <a:r>
              <a:rPr lang="en-US" dirty="0"/>
              <a:t> TSG RAN Chair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5BB95B6-96F8-4C7B-843E-16CFF3CC2E82}"/>
              </a:ext>
            </a:extLst>
          </p:cNvPr>
          <p:cNvSpPr txBox="1"/>
          <p:nvPr/>
        </p:nvSpPr>
        <p:spPr>
          <a:xfrm>
            <a:off x="12793759" y="1361162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SP-210595</a:t>
            </a:r>
            <a:endParaRPr lang="en-US" sz="2400" dirty="0">
              <a:highlight>
                <a:srgbClr val="FFFF00"/>
              </a:highlight>
            </a:endParaRPr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Projects Update (cross-TSG areas)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45841" y="1413939"/>
            <a:ext cx="13756312" cy="4830233"/>
          </a:xfrm>
        </p:spPr>
        <p:txBody>
          <a:bodyPr/>
          <a:lstStyle/>
          <a:p>
            <a:r>
              <a:rPr lang="en-US" sz="2800" dirty="0"/>
              <a:t>RAN approved a new Rel-17 WID introducing NTN support for NB-IoT and </a:t>
            </a:r>
            <a:r>
              <a:rPr lang="en-US" sz="2800" dirty="0" err="1"/>
              <a:t>eMTC</a:t>
            </a:r>
            <a:endParaRPr lang="en-US" sz="2800" dirty="0"/>
          </a:p>
          <a:p>
            <a:pPr lvl="1"/>
            <a:r>
              <a:rPr lang="en-US" sz="2400" dirty="0"/>
              <a:t>Details can be found in the approved WID in </a:t>
            </a:r>
            <a:r>
              <a:rPr lang="en-US" sz="2400" dirty="0">
                <a:hlinkClick r:id="rId2"/>
              </a:rPr>
              <a:t>RP-211601</a:t>
            </a:r>
            <a:endParaRPr lang="en-US" sz="2400" dirty="0"/>
          </a:p>
          <a:p>
            <a:pPr lvl="2"/>
            <a:r>
              <a:rPr lang="en-GB" sz="2000" b="1" dirty="0">
                <a:ea typeface="Times New Roman" panose="02020603050405020304" pitchFamily="18" charset="0"/>
              </a:rPr>
              <a:t>This feature targets EPC only</a:t>
            </a:r>
            <a:endParaRPr lang="en-US" sz="2400" b="1" dirty="0"/>
          </a:p>
          <a:p>
            <a:endParaRPr lang="en-US" sz="2800" dirty="0"/>
          </a:p>
          <a:p>
            <a:r>
              <a:rPr lang="en-US" sz="2800" dirty="0"/>
              <a:t>RAN discussed a new Rel-17 WID on “User Plane Integrity Protection support for EPC connected architectures using LTE and NR”</a:t>
            </a:r>
          </a:p>
          <a:p>
            <a:pPr lvl="1"/>
            <a:r>
              <a:rPr lang="en-US" sz="2400" dirty="0"/>
              <a:t>But decided to </a:t>
            </a:r>
            <a:r>
              <a:rPr lang="en-US" sz="2400" b="1" dirty="0"/>
              <a:t>postpone the decision in RAN#93-e</a:t>
            </a:r>
            <a:r>
              <a:rPr lang="en-US" sz="2400" dirty="0"/>
              <a:t>, in order to set clear objectives. The intention is to </a:t>
            </a:r>
            <a:r>
              <a:rPr lang="en-US" sz="2400" b="1" dirty="0"/>
              <a:t>wait for progress in SA2 and SA3</a:t>
            </a:r>
            <a:r>
              <a:rPr lang="en-US" sz="2400" dirty="0"/>
              <a:t>, which will clarify impacts to RAN3</a:t>
            </a:r>
          </a:p>
          <a:p>
            <a:pPr lvl="1"/>
            <a:r>
              <a:rPr lang="en-US" sz="2400" dirty="0"/>
              <a:t>More details can be found in the email discussion summary in </a:t>
            </a:r>
            <a:r>
              <a:rPr lang="en-US" sz="2400" dirty="0">
                <a:hlinkClick r:id="rId3"/>
              </a:rPr>
              <a:t>RP-211564</a:t>
            </a:r>
            <a:endParaRPr lang="en-US" sz="2400" dirty="0"/>
          </a:p>
          <a:p>
            <a:pPr lvl="1"/>
            <a:endParaRPr lang="en-US" sz="2000" dirty="0"/>
          </a:p>
          <a:p>
            <a:pPr lvl="2"/>
            <a:endParaRPr lang="en-US" sz="2134" dirty="0"/>
          </a:p>
        </p:txBody>
      </p:sp>
    </p:spTree>
    <p:extLst>
      <p:ext uri="{BB962C8B-B14F-4D97-AF65-F5344CB8AC3E}">
        <p14:creationId xmlns:p14="http://schemas.microsoft.com/office/powerpoint/2010/main" val="3241534222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Projects Update: Other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Among all the updates, the following are the ones with more involved discussion</a:t>
            </a:r>
          </a:p>
          <a:p>
            <a:pPr lvl="1"/>
            <a:r>
              <a:rPr lang="en-US" sz="2269" dirty="0"/>
              <a:t>Discussion on Rel-17 project prioritization/down-scoping started, focusing on </a:t>
            </a:r>
            <a:r>
              <a:rPr lang="en-US" sz="2269" dirty="0" err="1"/>
              <a:t>IIoT</a:t>
            </a:r>
            <a:r>
              <a:rPr lang="en-US" sz="2269" dirty="0"/>
              <a:t>/URLLC and </a:t>
            </a:r>
            <a:r>
              <a:rPr lang="en-US" sz="2269" dirty="0" err="1"/>
              <a:t>feMIMO</a:t>
            </a:r>
            <a:endParaRPr lang="en-US" sz="2269" dirty="0"/>
          </a:p>
          <a:p>
            <a:pPr lvl="2"/>
            <a:r>
              <a:rPr lang="en-US" sz="2000" dirty="0"/>
              <a:t>Discussion details in </a:t>
            </a:r>
            <a:r>
              <a:rPr lang="en-US" sz="2000" dirty="0">
                <a:hlinkClick r:id="rId2"/>
              </a:rPr>
              <a:t>RP-211569</a:t>
            </a:r>
            <a:r>
              <a:rPr lang="en-US" sz="2000" dirty="0"/>
              <a:t> for </a:t>
            </a:r>
            <a:r>
              <a:rPr lang="en-US" sz="2000" dirty="0" err="1"/>
              <a:t>IIoT</a:t>
            </a:r>
            <a:r>
              <a:rPr lang="en-US" sz="2000" dirty="0"/>
              <a:t>/URLLC, and in </a:t>
            </a:r>
            <a:r>
              <a:rPr lang="en-US" sz="2000" dirty="0">
                <a:hlinkClick r:id="rId3"/>
              </a:rPr>
              <a:t>RP-211551</a:t>
            </a:r>
            <a:r>
              <a:rPr lang="en-US" sz="2000" dirty="0"/>
              <a:t> for </a:t>
            </a:r>
            <a:r>
              <a:rPr lang="en-US" sz="2000" dirty="0" err="1"/>
              <a:t>feMIMO</a:t>
            </a:r>
            <a:r>
              <a:rPr lang="en-US" sz="2000" dirty="0"/>
              <a:t> with revised WID in </a:t>
            </a:r>
            <a:r>
              <a:rPr lang="en-US" sz="2000" dirty="0">
                <a:hlinkClick r:id="rId4"/>
              </a:rPr>
              <a:t>RP-211586</a:t>
            </a:r>
            <a:endParaRPr lang="en-US" sz="1800" dirty="0"/>
          </a:p>
          <a:p>
            <a:pPr lvl="1"/>
            <a:r>
              <a:rPr lang="en-US" sz="2269" dirty="0"/>
              <a:t>Resolved several issues for “Extending current NR operation to 71GHz” </a:t>
            </a:r>
          </a:p>
          <a:p>
            <a:pPr lvl="2"/>
            <a:r>
              <a:rPr lang="en-US" sz="2000" dirty="0"/>
              <a:t>Discussion details in</a:t>
            </a:r>
            <a:r>
              <a:rPr lang="en-US" sz="2000" dirty="0">
                <a:hlinkClick r:id="rId5"/>
              </a:rPr>
              <a:t> RP-211583</a:t>
            </a:r>
            <a:r>
              <a:rPr lang="en-US" sz="2000" dirty="0"/>
              <a:t>, with revised WID in </a:t>
            </a:r>
            <a:r>
              <a:rPr lang="en-US" sz="2000" dirty="0">
                <a:hlinkClick r:id="rId6"/>
              </a:rPr>
              <a:t>RP-211584</a:t>
            </a:r>
            <a:r>
              <a:rPr lang="en-US" sz="2000" dirty="0"/>
              <a:t> and revised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FS_FR2_enhTestMethods SID </a:t>
            </a:r>
            <a:r>
              <a:rPr lang="en-US" sz="16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in </a:t>
            </a:r>
            <a:r>
              <a:rPr lang="en-US" sz="2000" dirty="0">
                <a:hlinkClick r:id="rId7"/>
              </a:rPr>
              <a:t>RP-211600</a:t>
            </a:r>
            <a:r>
              <a:rPr lang="en-US" sz="20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endParaRPr lang="en-US" sz="2800" dirty="0"/>
          </a:p>
          <a:p>
            <a:pPr lvl="1"/>
            <a:r>
              <a:rPr lang="en-US" sz="2400" dirty="0"/>
              <a:t>Resolved the issue of “NTN-FR2 and Ka-band handling” for NR NTN</a:t>
            </a:r>
          </a:p>
          <a:p>
            <a:pPr lvl="2"/>
            <a:r>
              <a:rPr lang="en-US" sz="2000" dirty="0"/>
              <a:t>Discussion details in </a:t>
            </a:r>
            <a:r>
              <a:rPr lang="en-US" sz="2000" dirty="0">
                <a:hlinkClick r:id="rId8"/>
              </a:rPr>
              <a:t>RP-211596</a:t>
            </a:r>
            <a:endParaRPr lang="en-US" sz="2000" dirty="0"/>
          </a:p>
          <a:p>
            <a:pPr lvl="1"/>
            <a:r>
              <a:rPr lang="en-US" sz="2400" dirty="0"/>
              <a:t>RAN4 related issues</a:t>
            </a:r>
          </a:p>
          <a:p>
            <a:pPr lvl="2"/>
            <a:r>
              <a:rPr lang="en-US" sz="2000" dirty="0"/>
              <a:t>Spectrum related updates, with email discussion summary in </a:t>
            </a:r>
            <a:r>
              <a:rPr lang="en-US" sz="2000" dirty="0">
                <a:hlinkClick r:id="rId9"/>
              </a:rPr>
              <a:t>RP-211595</a:t>
            </a:r>
            <a:endParaRPr lang="en-US" sz="2000" dirty="0"/>
          </a:p>
          <a:p>
            <a:pPr lvl="2"/>
            <a:r>
              <a:rPr lang="en-US" sz="2000" dirty="0"/>
              <a:t>FR1 RF, FR2 RF and </a:t>
            </a:r>
            <a:r>
              <a:rPr lang="en-US" sz="2000" dirty="0" err="1"/>
              <a:t>TxDiv</a:t>
            </a:r>
            <a:r>
              <a:rPr lang="en-US" sz="2000" dirty="0"/>
              <a:t> related updates, with email discussion summary in </a:t>
            </a:r>
            <a:r>
              <a:rPr lang="en-US" sz="2000" dirty="0">
                <a:hlinkClick r:id="rId10"/>
              </a:rPr>
              <a:t>RP-211587</a:t>
            </a:r>
            <a:r>
              <a:rPr lang="en-US" sz="2000" dirty="0"/>
              <a:t>, </a:t>
            </a:r>
            <a:r>
              <a:rPr lang="en-US" sz="2000" dirty="0">
                <a:hlinkClick r:id="rId11"/>
              </a:rPr>
              <a:t>RP-211539</a:t>
            </a:r>
            <a:r>
              <a:rPr lang="en-US" sz="2000" dirty="0"/>
              <a:t> and </a:t>
            </a:r>
            <a:r>
              <a:rPr lang="en-US" sz="2000" dirty="0">
                <a:hlinkClick r:id="rId12"/>
              </a:rPr>
              <a:t>RP-211532</a:t>
            </a:r>
            <a:r>
              <a:rPr lang="en-US" sz="2000" dirty="0"/>
              <a:t>, respectively</a:t>
            </a:r>
          </a:p>
          <a:p>
            <a:pPr lvl="2"/>
            <a:r>
              <a:rPr lang="en-US" sz="2000" dirty="0"/>
              <a:t>No handling of new non-spectrum Rel-17 proposals for RAN4 and no approval of RRM related proposals (9 different objectives!), in order to ensure manageable RAN4 workload and to minimize risks of Rel-17 completion</a:t>
            </a:r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2"/>
            <a:endParaRPr lang="en-US" sz="1600" dirty="0"/>
          </a:p>
          <a:p>
            <a:pPr lvl="1"/>
            <a:endParaRPr lang="en-US" sz="2000" dirty="0"/>
          </a:p>
          <a:p>
            <a:pPr lvl="2"/>
            <a:endParaRPr lang="en-US" sz="2134" dirty="0"/>
          </a:p>
        </p:txBody>
      </p:sp>
    </p:spTree>
    <p:extLst>
      <p:ext uri="{BB962C8B-B14F-4D97-AF65-F5344CB8AC3E}">
        <p14:creationId xmlns:p14="http://schemas.microsoft.com/office/powerpoint/2010/main" val="1055013219"/>
      </p:ext>
    </p:extLst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ITU matters</a:t>
            </a:r>
          </a:p>
        </p:txBody>
      </p:sp>
    </p:spTree>
    <p:extLst>
      <p:ext uri="{BB962C8B-B14F-4D97-AF65-F5344CB8AC3E}">
        <p14:creationId xmlns:p14="http://schemas.microsoft.com/office/powerpoint/2010/main" val="1225241103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ITU matters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3200" dirty="0"/>
              <a:t>LS to ITU-R WP7C in </a:t>
            </a:r>
            <a:r>
              <a:rPr lang="en-US" sz="3200" dirty="0">
                <a:hlinkClick r:id="rId2"/>
              </a:rPr>
              <a:t>RP-211576</a:t>
            </a:r>
            <a:r>
              <a:rPr lang="en-US" sz="3200" dirty="0"/>
              <a:t> , agreed</a:t>
            </a:r>
          </a:p>
          <a:p>
            <a:pPr lvl="1"/>
            <a:r>
              <a:rPr lang="en-US" sz="2400" dirty="0"/>
              <a:t>on 3GPP’s activities related to WRC-19 Resolutions</a:t>
            </a:r>
          </a:p>
          <a:p>
            <a:pPr lvl="2"/>
            <a:r>
              <a:rPr lang="en-US" sz="2000" dirty="0"/>
              <a:t>Clarified 3GPP terminology related to Frequency ranges and Operating bands</a:t>
            </a:r>
          </a:p>
          <a:p>
            <a:pPr lvl="1"/>
            <a:r>
              <a:rPr lang="en-US" sz="2400" dirty="0"/>
              <a:t>LTI will go </a:t>
            </a:r>
            <a:r>
              <a:rPr lang="en-US" sz="2400" b="1" dirty="0"/>
              <a:t>to PCG for review and approval </a:t>
            </a:r>
          </a:p>
          <a:p>
            <a:pPr lvl="2"/>
            <a:r>
              <a:rPr lang="en-US" sz="2000" dirty="0"/>
              <a:t>and from there to: ITU-R WP7C; cc: ITU-R WP5D, RAN4</a:t>
            </a:r>
          </a:p>
          <a:p>
            <a:r>
              <a:rPr lang="en-US" sz="3200" dirty="0"/>
              <a:t>LS to ITU-R WP1C in </a:t>
            </a:r>
            <a:r>
              <a:rPr lang="en-US" sz="3200" dirty="0">
                <a:hlinkClick r:id="rId3"/>
              </a:rPr>
              <a:t>RP-211577</a:t>
            </a:r>
            <a:r>
              <a:rPr lang="en-US" sz="3200" dirty="0"/>
              <a:t> , approved</a:t>
            </a:r>
          </a:p>
          <a:p>
            <a:pPr lvl="1"/>
            <a:r>
              <a:rPr lang="en-US" sz="2400" dirty="0"/>
              <a:t>On Test methods for over-the-air TRP (Total Radiated Power) field measurements of unwanted emissions from IMT radio equipment utilizing active antennas </a:t>
            </a:r>
          </a:p>
          <a:p>
            <a:pPr lvl="2"/>
            <a:r>
              <a:rPr lang="en-US" sz="2000" dirty="0"/>
              <a:t>Forwarding input from RAN4</a:t>
            </a:r>
          </a:p>
          <a:p>
            <a:pPr lvl="1"/>
            <a:r>
              <a:rPr lang="en-US" sz="2400" dirty="0"/>
              <a:t>LS will be sent out directly via 3GPP LS coordinator, without further SA/PCG review</a:t>
            </a:r>
          </a:p>
          <a:p>
            <a:pPr lvl="2"/>
            <a:r>
              <a:rPr lang="pt-BR" sz="1865" dirty="0"/>
              <a:t>to: ITU-R WP1C; cc: CEPT ECC SE21, ITU-R WP1A, ITU-R WP5A, ITU-R WP5D</a:t>
            </a:r>
          </a:p>
          <a:p>
            <a:pPr lvl="2"/>
            <a:endParaRPr lang="en-US" sz="1865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216883840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90A59E-B3E2-4A9D-8B8C-1B0A419C0C6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004562" y="2693987"/>
            <a:ext cx="12746197" cy="1470025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</p:spTree>
    <p:extLst>
      <p:ext uri="{BB962C8B-B14F-4D97-AF65-F5344CB8AC3E}">
        <p14:creationId xmlns:p14="http://schemas.microsoft.com/office/powerpoint/2010/main" val="2857195233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241" y="1242485"/>
            <a:ext cx="13756312" cy="4830233"/>
          </a:xfrm>
        </p:spPr>
        <p:txBody>
          <a:bodyPr/>
          <a:lstStyle/>
          <a:p>
            <a:pPr lvl="0"/>
            <a:r>
              <a:rPr lang="en-US" sz="3600" dirty="0"/>
              <a:t> New leadership in TSG-RAN WGs</a:t>
            </a:r>
          </a:p>
          <a:p>
            <a:pPr lvl="0"/>
            <a:r>
              <a:rPr lang="en-US" sz="3600" dirty="0"/>
              <a:t> Administrative aspects</a:t>
            </a:r>
          </a:p>
          <a:p>
            <a:pPr lvl="1"/>
            <a:r>
              <a:rPr lang="en-US" sz="3200" dirty="0"/>
              <a:t>Inclusive language </a:t>
            </a:r>
          </a:p>
          <a:p>
            <a:pPr lvl="0"/>
            <a:r>
              <a:rPr lang="en-US" sz="3600" dirty="0"/>
              <a:t> Planning aspects</a:t>
            </a:r>
          </a:p>
          <a:p>
            <a:pPr lvl="1"/>
            <a:r>
              <a:rPr lang="en-US" sz="3200" dirty="0"/>
              <a:t>Rel-17, meeting plan, Rel-18 RAN workshop &amp; planning</a:t>
            </a:r>
          </a:p>
          <a:p>
            <a:r>
              <a:rPr lang="en-US" sz="3600" dirty="0"/>
              <a:t> Rel-17 RAN project updates </a:t>
            </a:r>
          </a:p>
          <a:p>
            <a:r>
              <a:rPr lang="en-US" sz="3600" dirty="0"/>
              <a:t> ITU matters</a:t>
            </a:r>
          </a:p>
        </p:txBody>
      </p:sp>
    </p:spTree>
    <p:extLst>
      <p:ext uri="{BB962C8B-B14F-4D97-AF65-F5344CB8AC3E}">
        <p14:creationId xmlns:p14="http://schemas.microsoft.com/office/powerpoint/2010/main" val="40081923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New leadership elected in TSG RAN WGs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3811" y="1773506"/>
            <a:ext cx="6817722" cy="3876317"/>
          </a:xfrm>
        </p:spPr>
        <p:txBody>
          <a:bodyPr/>
          <a:lstStyle/>
          <a:p>
            <a:r>
              <a:rPr lang="en-US" sz="2800" dirty="0"/>
              <a:t>TSG RAN WG1</a:t>
            </a:r>
          </a:p>
          <a:p>
            <a:pPr lvl="1"/>
            <a:r>
              <a:rPr lang="en-US" sz="2269" dirty="0"/>
              <a:t>Chair: </a:t>
            </a:r>
            <a:r>
              <a:rPr lang="en-US" sz="2269" dirty="0">
                <a:solidFill>
                  <a:srgbClr val="0066FF"/>
                </a:solidFill>
              </a:rPr>
              <a:t>Dr. Younsun KIM (Samsung/TTA)</a:t>
            </a:r>
          </a:p>
          <a:p>
            <a:pPr lvl="1"/>
            <a:r>
              <a:rPr lang="en-US" sz="2269" dirty="0"/>
              <a:t> Vice Chairs:</a:t>
            </a:r>
          </a:p>
          <a:p>
            <a:pPr marL="533368" lvl="1" indent="0">
              <a:buNone/>
            </a:pPr>
            <a:r>
              <a:rPr lang="en-US" sz="2269" dirty="0"/>
              <a:t>	            Dr. Havish KOORAPATY (Ericsson, ETSI)</a:t>
            </a:r>
          </a:p>
          <a:p>
            <a:pPr marL="533368" lvl="1" indent="0">
              <a:buNone/>
            </a:pPr>
            <a:r>
              <a:rPr lang="en-US" sz="2269" dirty="0"/>
              <a:t>	            </a:t>
            </a:r>
            <a:r>
              <a:rPr lang="en-US" sz="2269" dirty="0">
                <a:solidFill>
                  <a:srgbClr val="0066FF"/>
                </a:solidFill>
              </a:rPr>
              <a:t>Dr. Xiaodong XU (CMCC / CCSA)</a:t>
            </a:r>
          </a:p>
          <a:p>
            <a:pPr marL="0" indent="0">
              <a:buNone/>
            </a:pPr>
            <a:r>
              <a:rPr lang="en-US" sz="2800" dirty="0"/>
              <a:t>	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0CA9E7BE-6BE3-45C2-B320-F70D20ADA101}"/>
              </a:ext>
            </a:extLst>
          </p:cNvPr>
          <p:cNvSpPr txBox="1">
            <a:spLocks/>
          </p:cNvSpPr>
          <p:nvPr/>
        </p:nvSpPr>
        <p:spPr bwMode="auto">
          <a:xfrm>
            <a:off x="6136278" y="1295401"/>
            <a:ext cx="3075456" cy="47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en-US" sz="1600" u="sng" kern="0" dirty="0">
                <a:solidFill>
                  <a:srgbClr val="0066FF"/>
                </a:solidFill>
              </a:rPr>
              <a:t> new officials shown in blue color</a:t>
            </a:r>
            <a:endParaRPr lang="en-US" sz="1050" u="sng" kern="0" dirty="0">
              <a:solidFill>
                <a:srgbClr val="0066FF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517C45FC-85A1-4587-8B12-DE67A2F57FBD}"/>
              </a:ext>
            </a:extLst>
          </p:cNvPr>
          <p:cNvSpPr txBox="1">
            <a:spLocks/>
          </p:cNvSpPr>
          <p:nvPr/>
        </p:nvSpPr>
        <p:spPr bwMode="auto">
          <a:xfrm>
            <a:off x="7948145" y="1798382"/>
            <a:ext cx="6445188" cy="2206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/>
              <a:t>TSG RAN WG3</a:t>
            </a:r>
          </a:p>
          <a:p>
            <a:pPr lvl="1"/>
            <a:r>
              <a:rPr lang="en-US" sz="2269" kern="0" dirty="0"/>
              <a:t>Chair: </a:t>
            </a:r>
            <a:r>
              <a:rPr lang="en-US" sz="2269" kern="0" dirty="0">
                <a:solidFill>
                  <a:srgbClr val="0066FF"/>
                </a:solidFill>
              </a:rPr>
              <a:t>Mrs. Yin GAO (ZTE/CCSA)</a:t>
            </a:r>
          </a:p>
          <a:p>
            <a:pPr lvl="1"/>
            <a:r>
              <a:rPr lang="en-US" sz="2269" kern="0" dirty="0"/>
              <a:t> Vice Chairs: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</a:t>
            </a:r>
            <a:r>
              <a:rPr lang="en-US" sz="2269" kern="0" dirty="0">
                <a:solidFill>
                  <a:srgbClr val="0066FF"/>
                </a:solidFill>
              </a:rPr>
              <a:t>Dr. Angelo CENTONZA (Ericsson/ETSI)</a:t>
            </a:r>
          </a:p>
          <a:p>
            <a:pPr marL="0" indent="0">
              <a:buFontTx/>
              <a:buNone/>
            </a:pPr>
            <a:r>
              <a:rPr lang="en-US" sz="2800" kern="0" dirty="0"/>
              <a:t>	</a:t>
            </a:r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B61D92EA-0910-4CF9-ACFD-7E92C4268D5F}"/>
              </a:ext>
            </a:extLst>
          </p:cNvPr>
          <p:cNvSpPr txBox="1">
            <a:spLocks/>
          </p:cNvSpPr>
          <p:nvPr/>
        </p:nvSpPr>
        <p:spPr bwMode="auto">
          <a:xfrm>
            <a:off x="793811" y="4170095"/>
            <a:ext cx="6445188" cy="23465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457176" indent="-457176" algn="l" rtl="0" eaLnBrk="0" fontAlgn="base" hangingPunct="0">
              <a:spcBef>
                <a:spcPct val="20000"/>
              </a:spcBef>
              <a:spcAft>
                <a:spcPct val="0"/>
              </a:spcAft>
              <a:buFontTx/>
              <a:buBlip>
                <a:blip r:embed="rId2"/>
              </a:buBlip>
              <a:defRPr sz="3732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0544" indent="-380978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3201">
                <a:solidFill>
                  <a:schemeClr val="tx1"/>
                </a:solidFill>
                <a:latin typeface="+mn-lt"/>
              </a:defRPr>
            </a:lvl2pPr>
            <a:lvl3pPr marL="152391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666">
                <a:solidFill>
                  <a:schemeClr val="tx1"/>
                </a:solidFill>
                <a:latin typeface="+mn-lt"/>
              </a:defRPr>
            </a:lvl3pPr>
            <a:lvl4pPr marL="213348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666">
                <a:solidFill>
                  <a:schemeClr val="tx1"/>
                </a:solidFill>
                <a:latin typeface="+mn-lt"/>
              </a:defRPr>
            </a:lvl4pPr>
            <a:lvl5pPr marL="2743047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5pPr>
            <a:lvl6pPr marL="3352613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6pPr>
            <a:lvl7pPr marL="3962179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7pPr>
            <a:lvl8pPr marL="4571745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8pPr>
            <a:lvl9pPr marL="5181311" indent="-304782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132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800" kern="0" dirty="0"/>
              <a:t>TSG RAN WG4</a:t>
            </a:r>
          </a:p>
          <a:p>
            <a:pPr lvl="1"/>
            <a:r>
              <a:rPr lang="en-US" sz="2269" kern="0" dirty="0"/>
              <a:t>Chair: </a:t>
            </a:r>
            <a:r>
              <a:rPr lang="en-US" sz="2269" kern="0" dirty="0">
                <a:solidFill>
                  <a:srgbClr val="0066FF"/>
                </a:solidFill>
              </a:rPr>
              <a:t>Dr. </a:t>
            </a:r>
            <a:r>
              <a:rPr lang="en-US" sz="2269" kern="0" dirty="0" err="1">
                <a:solidFill>
                  <a:srgbClr val="0066FF"/>
                </a:solidFill>
              </a:rPr>
              <a:t>Xizeng</a:t>
            </a:r>
            <a:r>
              <a:rPr lang="en-US" sz="2269" kern="0" dirty="0">
                <a:solidFill>
                  <a:srgbClr val="0066FF"/>
                </a:solidFill>
              </a:rPr>
              <a:t> DAI (Huawei/CCSA)</a:t>
            </a:r>
          </a:p>
          <a:p>
            <a:pPr lvl="1"/>
            <a:r>
              <a:rPr lang="en-US" sz="2269" kern="0" dirty="0"/>
              <a:t> Vice Chairs:</a:t>
            </a:r>
          </a:p>
          <a:p>
            <a:pPr marL="533368" lvl="1" indent="0">
              <a:buNone/>
            </a:pPr>
            <a:r>
              <a:rPr lang="en-US" sz="2269" kern="0" dirty="0"/>
              <a:t>	            Mr. Andrey CHERVYAKOV (Intel/ATIS)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Mr. </a:t>
            </a:r>
            <a:r>
              <a:rPr lang="en-US" sz="2269" kern="0" dirty="0" err="1"/>
              <a:t>Haijie</a:t>
            </a:r>
            <a:r>
              <a:rPr lang="en-US" sz="2269" kern="0" dirty="0"/>
              <a:t> QIU (Samsung/TTA)</a:t>
            </a:r>
          </a:p>
          <a:p>
            <a:pPr marL="533368" lvl="1" indent="0">
              <a:buFont typeface="Arial" panose="020B0604020202020204" pitchFamily="34" charset="0"/>
              <a:buNone/>
            </a:pPr>
            <a:r>
              <a:rPr lang="en-US" sz="2269" kern="0" dirty="0"/>
              <a:t>	            </a:t>
            </a:r>
            <a:r>
              <a:rPr lang="en-US" sz="2800" kern="0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883234055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Administrative aspects</a:t>
            </a:r>
          </a:p>
        </p:txBody>
      </p:sp>
    </p:spTree>
    <p:extLst>
      <p:ext uri="{BB962C8B-B14F-4D97-AF65-F5344CB8AC3E}">
        <p14:creationId xmlns:p14="http://schemas.microsoft.com/office/powerpoint/2010/main" val="219182445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22193" y="228603"/>
            <a:ext cx="11671540" cy="1143000"/>
          </a:xfrm>
        </p:spPr>
        <p:txBody>
          <a:bodyPr/>
          <a:lstStyle/>
          <a:p>
            <a:r>
              <a:rPr lang="en-US" dirty="0"/>
              <a:t>Inclusive language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7809" y="1193803"/>
            <a:ext cx="13023791" cy="4830233"/>
          </a:xfrm>
        </p:spPr>
        <p:txBody>
          <a:bodyPr/>
          <a:lstStyle/>
          <a:p>
            <a:r>
              <a:rPr lang="en-US" sz="2800" dirty="0"/>
              <a:t>RAN#92-e update</a:t>
            </a:r>
          </a:p>
          <a:p>
            <a:pPr lvl="1"/>
            <a:r>
              <a:rPr lang="en-US" sz="2400" dirty="0"/>
              <a:t>RAN agreed to include ASN.1 IE and field name changes as part of the inclusive language review of RAN specifications </a:t>
            </a:r>
          </a:p>
          <a:p>
            <a:pPr lvl="2"/>
            <a:r>
              <a:rPr lang="en-US" sz="1865" dirty="0"/>
              <a:t>to use more inclusive language, as formulated in </a:t>
            </a:r>
            <a:r>
              <a:rPr lang="en-US" sz="1865" dirty="0">
                <a:hlinkClick r:id="rId2"/>
              </a:rPr>
              <a:t>RP-211363</a:t>
            </a:r>
            <a:endParaRPr lang="en-US" sz="1865" dirty="0"/>
          </a:p>
          <a:p>
            <a:pPr lvl="1"/>
            <a:r>
              <a:rPr lang="en-US" sz="2400" dirty="0"/>
              <a:t>No change to previous RAN agreements (as reported to TSG SA in SP-210259), e.g.</a:t>
            </a:r>
          </a:p>
          <a:p>
            <a:pPr lvl="2"/>
            <a:r>
              <a:rPr lang="en-US" sz="1865" dirty="0"/>
              <a:t>legacy GERAN and UTRAN specifications should also be part of the review activity</a:t>
            </a:r>
            <a:br>
              <a:rPr lang="en-US" sz="1865" dirty="0"/>
            </a:br>
            <a:endParaRPr lang="en-US" sz="1865" dirty="0"/>
          </a:p>
          <a:p>
            <a:r>
              <a:rPr lang="en-US" sz="2800" dirty="0"/>
              <a:t>LS to SA/CT in </a:t>
            </a:r>
            <a:r>
              <a:rPr lang="en-US" sz="2800" dirty="0">
                <a:hlinkClick r:id="rId3"/>
              </a:rPr>
              <a:t>RP-211519 </a:t>
            </a:r>
            <a:endParaRPr lang="en-US" sz="2800" dirty="0"/>
          </a:p>
          <a:p>
            <a:pPr lvl="1"/>
            <a:r>
              <a:rPr lang="en-US" sz="2335" dirty="0"/>
              <a:t>RAN concluded that a </a:t>
            </a:r>
            <a:r>
              <a:rPr lang="en-US" sz="2335" b="1" dirty="0"/>
              <a:t>harmonized 3GPP wide approach for changes to protocol / ASN.1 names would be appropriate</a:t>
            </a:r>
            <a:r>
              <a:rPr lang="en-US" sz="2335" dirty="0"/>
              <a:t>, and asks SA and CT to consider acting accordingly.</a:t>
            </a:r>
          </a:p>
          <a:p>
            <a:pPr lvl="1"/>
            <a:r>
              <a:rPr lang="en-US" sz="2335" dirty="0"/>
              <a:t>RAN asks TSGs SA and CT to also </a:t>
            </a:r>
            <a:r>
              <a:rPr lang="en-US" sz="2335" b="1" dirty="0"/>
              <a:t>confirm whether GERAN and UTRAN specifications should be part of the inclusive language review</a:t>
            </a:r>
          </a:p>
          <a:p>
            <a:pPr lvl="2"/>
            <a:endParaRPr lang="en-US" sz="1800" dirty="0"/>
          </a:p>
          <a:p>
            <a:pPr lvl="1"/>
            <a:endParaRPr lang="en-US" sz="2535" dirty="0"/>
          </a:p>
        </p:txBody>
      </p:sp>
    </p:spTree>
    <p:extLst>
      <p:ext uri="{BB962C8B-B14F-4D97-AF65-F5344CB8AC3E}">
        <p14:creationId xmlns:p14="http://schemas.microsoft.com/office/powerpoint/2010/main" val="1586269898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Planning</a:t>
            </a:r>
          </a:p>
        </p:txBody>
      </p:sp>
    </p:spTree>
    <p:extLst>
      <p:ext uri="{BB962C8B-B14F-4D97-AF65-F5344CB8AC3E}">
        <p14:creationId xmlns:p14="http://schemas.microsoft.com/office/powerpoint/2010/main" val="290090491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3" name="Straight Connector 12">
            <a:extLst>
              <a:ext uri="{FF2B5EF4-FFF2-40B4-BE49-F238E27FC236}">
                <a16:creationId xmlns:a16="http://schemas.microsoft.com/office/drawing/2014/main" id="{C43D9F77-5300-4CC7-8FBD-956F1EF0D21B}"/>
              </a:ext>
            </a:extLst>
          </p:cNvPr>
          <p:cNvCxnSpPr>
            <a:cxnSpLocks/>
          </p:cNvCxnSpPr>
          <p:nvPr/>
        </p:nvCxnSpPr>
        <p:spPr bwMode="auto">
          <a:xfrm flipV="1">
            <a:off x="14866960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8" name="Straight Connector 12">
            <a:extLst>
              <a:ext uri="{FF2B5EF4-FFF2-40B4-BE49-F238E27FC236}">
                <a16:creationId xmlns:a16="http://schemas.microsoft.com/office/drawing/2014/main" id="{4BBBD066-33F4-412A-AB5D-BFD996E0870F}"/>
              </a:ext>
            </a:extLst>
          </p:cNvPr>
          <p:cNvCxnSpPr>
            <a:cxnSpLocks/>
          </p:cNvCxnSpPr>
          <p:nvPr/>
        </p:nvCxnSpPr>
        <p:spPr bwMode="auto">
          <a:xfrm flipV="1">
            <a:off x="4903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9" name="Straight Connector 12">
            <a:extLst>
              <a:ext uri="{FF2B5EF4-FFF2-40B4-BE49-F238E27FC236}">
                <a16:creationId xmlns:a16="http://schemas.microsoft.com/office/drawing/2014/main" id="{0ABD6C61-D23C-4468-8BC9-E2068D8AF85B}"/>
              </a:ext>
            </a:extLst>
          </p:cNvPr>
          <p:cNvCxnSpPr>
            <a:cxnSpLocks/>
          </p:cNvCxnSpPr>
          <p:nvPr/>
        </p:nvCxnSpPr>
        <p:spPr bwMode="auto">
          <a:xfrm flipV="1">
            <a:off x="527529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3" name="Rectangle: Rounded Corners 222">
            <a:extLst>
              <a:ext uri="{FF2B5EF4-FFF2-40B4-BE49-F238E27FC236}">
                <a16:creationId xmlns:a16="http://schemas.microsoft.com/office/drawing/2014/main" id="{E552400C-19BD-4B02-A9D4-DB1E850D1BA1}"/>
              </a:ext>
            </a:extLst>
          </p:cNvPr>
          <p:cNvSpPr/>
          <p:nvPr/>
        </p:nvSpPr>
        <p:spPr>
          <a:xfrm>
            <a:off x="90289" y="2296809"/>
            <a:ext cx="298464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483D11D1-CF70-4C6D-8A90-D0C44AD2585F}"/>
              </a:ext>
            </a:extLst>
          </p:cNvPr>
          <p:cNvSpPr/>
          <p:nvPr/>
        </p:nvSpPr>
        <p:spPr>
          <a:xfrm>
            <a:off x="132968" y="1361073"/>
            <a:ext cx="92718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June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cxnSp>
        <p:nvCxnSpPr>
          <p:cNvPr id="150" name="Straight Connector 12">
            <a:extLst>
              <a:ext uri="{FF2B5EF4-FFF2-40B4-BE49-F238E27FC236}">
                <a16:creationId xmlns:a16="http://schemas.microsoft.com/office/drawing/2014/main" id="{F446E106-9459-4B09-ABDF-24B7EAB59634}"/>
              </a:ext>
            </a:extLst>
          </p:cNvPr>
          <p:cNvCxnSpPr>
            <a:cxnSpLocks/>
          </p:cNvCxnSpPr>
          <p:nvPr/>
        </p:nvCxnSpPr>
        <p:spPr bwMode="auto">
          <a:xfrm flipV="1">
            <a:off x="47146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1" name="Straight Connector 12">
            <a:extLst>
              <a:ext uri="{FF2B5EF4-FFF2-40B4-BE49-F238E27FC236}">
                <a16:creationId xmlns:a16="http://schemas.microsoft.com/office/drawing/2014/main" id="{2B6DA14A-6BD0-4FD3-8E54-4E6331A61674}"/>
              </a:ext>
            </a:extLst>
          </p:cNvPr>
          <p:cNvCxnSpPr>
            <a:cxnSpLocks/>
          </p:cNvCxnSpPr>
          <p:nvPr/>
        </p:nvCxnSpPr>
        <p:spPr bwMode="auto">
          <a:xfrm flipV="1">
            <a:off x="83510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2" name="Straight Connector 12">
            <a:extLst>
              <a:ext uri="{FF2B5EF4-FFF2-40B4-BE49-F238E27FC236}">
                <a16:creationId xmlns:a16="http://schemas.microsoft.com/office/drawing/2014/main" id="{0CA84296-3EFF-46C3-84CF-5463661AB23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059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" name="Straight Connector 12">
            <a:extLst>
              <a:ext uri="{FF2B5EF4-FFF2-40B4-BE49-F238E27FC236}">
                <a16:creationId xmlns:a16="http://schemas.microsoft.com/office/drawing/2014/main" id="{D0D9632F-A54E-4D5D-A45E-7766B2822C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5779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4" name="Straight Connector 12">
            <a:extLst>
              <a:ext uri="{FF2B5EF4-FFF2-40B4-BE49-F238E27FC236}">
                <a16:creationId xmlns:a16="http://schemas.microsoft.com/office/drawing/2014/main" id="{6B1AE3FA-CE81-45AE-A56A-5A4A9AFB5196}"/>
              </a:ext>
            </a:extLst>
          </p:cNvPr>
          <p:cNvCxnSpPr>
            <a:cxnSpLocks/>
          </p:cNvCxnSpPr>
          <p:nvPr/>
        </p:nvCxnSpPr>
        <p:spPr bwMode="auto">
          <a:xfrm flipV="1">
            <a:off x="19565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5" name="Straight Connector 12">
            <a:extLst>
              <a:ext uri="{FF2B5EF4-FFF2-40B4-BE49-F238E27FC236}">
                <a16:creationId xmlns:a16="http://schemas.microsoft.com/office/drawing/2014/main" id="{4307E4A6-5C95-47E6-8A1F-0CB01487943B}"/>
              </a:ext>
            </a:extLst>
          </p:cNvPr>
          <p:cNvCxnSpPr>
            <a:cxnSpLocks/>
          </p:cNvCxnSpPr>
          <p:nvPr/>
        </p:nvCxnSpPr>
        <p:spPr bwMode="auto">
          <a:xfrm flipV="1">
            <a:off x="231918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6" name="Straight Connector 12">
            <a:extLst>
              <a:ext uri="{FF2B5EF4-FFF2-40B4-BE49-F238E27FC236}">
                <a16:creationId xmlns:a16="http://schemas.microsoft.com/office/drawing/2014/main" id="{FDCCCB89-70AA-449E-A585-4C58D3429E20}"/>
              </a:ext>
            </a:extLst>
          </p:cNvPr>
          <p:cNvCxnSpPr>
            <a:cxnSpLocks/>
          </p:cNvCxnSpPr>
          <p:nvPr/>
        </p:nvCxnSpPr>
        <p:spPr bwMode="auto">
          <a:xfrm flipV="1">
            <a:off x="269538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7" name="Straight Connector 12">
            <a:extLst>
              <a:ext uri="{FF2B5EF4-FFF2-40B4-BE49-F238E27FC236}">
                <a16:creationId xmlns:a16="http://schemas.microsoft.com/office/drawing/2014/main" id="{01C7E078-30EC-47E0-9AF4-778BB7EEAF9B}"/>
              </a:ext>
            </a:extLst>
          </p:cNvPr>
          <p:cNvCxnSpPr>
            <a:cxnSpLocks/>
          </p:cNvCxnSpPr>
          <p:nvPr/>
        </p:nvCxnSpPr>
        <p:spPr bwMode="auto">
          <a:xfrm flipV="1">
            <a:off x="306560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8" name="Straight Connector 12">
            <a:extLst>
              <a:ext uri="{FF2B5EF4-FFF2-40B4-BE49-F238E27FC236}">
                <a16:creationId xmlns:a16="http://schemas.microsoft.com/office/drawing/2014/main" id="{172B18F1-FE51-47EA-9006-291FE3E2056C}"/>
              </a:ext>
            </a:extLst>
          </p:cNvPr>
          <p:cNvCxnSpPr>
            <a:cxnSpLocks/>
          </p:cNvCxnSpPr>
          <p:nvPr/>
        </p:nvCxnSpPr>
        <p:spPr bwMode="auto">
          <a:xfrm flipV="1">
            <a:off x="34308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9" name="Straight Connector 12">
            <a:extLst>
              <a:ext uri="{FF2B5EF4-FFF2-40B4-BE49-F238E27FC236}">
                <a16:creationId xmlns:a16="http://schemas.microsoft.com/office/drawing/2014/main" id="{AC2BB892-A304-4E28-8B0E-7A2FD2619A47}"/>
              </a:ext>
            </a:extLst>
          </p:cNvPr>
          <p:cNvCxnSpPr>
            <a:cxnSpLocks/>
          </p:cNvCxnSpPr>
          <p:nvPr/>
        </p:nvCxnSpPr>
        <p:spPr bwMode="auto">
          <a:xfrm flipV="1">
            <a:off x="380074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1" name="Straight Connector 12">
            <a:extLst>
              <a:ext uri="{FF2B5EF4-FFF2-40B4-BE49-F238E27FC236}">
                <a16:creationId xmlns:a16="http://schemas.microsoft.com/office/drawing/2014/main" id="{386EB7EE-CB9B-408E-AB3C-A67EF993FB4F}"/>
              </a:ext>
            </a:extLst>
          </p:cNvPr>
          <p:cNvCxnSpPr>
            <a:cxnSpLocks/>
          </p:cNvCxnSpPr>
          <p:nvPr/>
        </p:nvCxnSpPr>
        <p:spPr bwMode="auto">
          <a:xfrm flipV="1">
            <a:off x="417059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62" name="Straight Connector 12">
            <a:extLst>
              <a:ext uri="{FF2B5EF4-FFF2-40B4-BE49-F238E27FC236}">
                <a16:creationId xmlns:a16="http://schemas.microsoft.com/office/drawing/2014/main" id="{DA27CCBE-8E7A-428F-B8A7-9CC9CC0F175D}"/>
              </a:ext>
            </a:extLst>
          </p:cNvPr>
          <p:cNvCxnSpPr>
            <a:cxnSpLocks/>
          </p:cNvCxnSpPr>
          <p:nvPr/>
        </p:nvCxnSpPr>
        <p:spPr bwMode="auto">
          <a:xfrm flipV="1">
            <a:off x="452955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0" name="Straight Connector 12">
            <a:extLst>
              <a:ext uri="{FF2B5EF4-FFF2-40B4-BE49-F238E27FC236}">
                <a16:creationId xmlns:a16="http://schemas.microsoft.com/office/drawing/2014/main" id="{F27F9BCD-F360-4F1F-9507-A56D6496738D}"/>
              </a:ext>
            </a:extLst>
          </p:cNvPr>
          <p:cNvCxnSpPr>
            <a:cxnSpLocks/>
          </p:cNvCxnSpPr>
          <p:nvPr/>
        </p:nvCxnSpPr>
        <p:spPr bwMode="auto">
          <a:xfrm flipV="1">
            <a:off x="564388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1" name="Straight Connector 12">
            <a:extLst>
              <a:ext uri="{FF2B5EF4-FFF2-40B4-BE49-F238E27FC236}">
                <a16:creationId xmlns:a16="http://schemas.microsoft.com/office/drawing/2014/main" id="{B1E65376-714D-41D8-B816-3B5EE7C65CAA}"/>
              </a:ext>
            </a:extLst>
          </p:cNvPr>
          <p:cNvCxnSpPr>
            <a:cxnSpLocks/>
          </p:cNvCxnSpPr>
          <p:nvPr/>
        </p:nvCxnSpPr>
        <p:spPr bwMode="auto">
          <a:xfrm flipV="1">
            <a:off x="6018617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2" name="Straight Connector 12">
            <a:extLst>
              <a:ext uri="{FF2B5EF4-FFF2-40B4-BE49-F238E27FC236}">
                <a16:creationId xmlns:a16="http://schemas.microsoft.com/office/drawing/2014/main" id="{42399DE5-AAE3-4B50-BA93-285DA65C4272}"/>
              </a:ext>
            </a:extLst>
          </p:cNvPr>
          <p:cNvCxnSpPr>
            <a:cxnSpLocks/>
          </p:cNvCxnSpPr>
          <p:nvPr/>
        </p:nvCxnSpPr>
        <p:spPr bwMode="auto">
          <a:xfrm flipV="1">
            <a:off x="6385805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3" name="Straight Connector 12">
            <a:extLst>
              <a:ext uri="{FF2B5EF4-FFF2-40B4-BE49-F238E27FC236}">
                <a16:creationId xmlns:a16="http://schemas.microsoft.com/office/drawing/2014/main" id="{B817EC41-8A0A-4DCA-BB2D-D4AB3CBC182A}"/>
              </a:ext>
            </a:extLst>
          </p:cNvPr>
          <p:cNvCxnSpPr>
            <a:cxnSpLocks/>
          </p:cNvCxnSpPr>
          <p:nvPr/>
        </p:nvCxnSpPr>
        <p:spPr bwMode="auto">
          <a:xfrm flipV="1">
            <a:off x="675719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74" name="Straight Connector 12">
            <a:extLst>
              <a:ext uri="{FF2B5EF4-FFF2-40B4-BE49-F238E27FC236}">
                <a16:creationId xmlns:a16="http://schemas.microsoft.com/office/drawing/2014/main" id="{2FCA279A-EBCD-4480-B7CD-8BF16580E727}"/>
              </a:ext>
            </a:extLst>
          </p:cNvPr>
          <p:cNvCxnSpPr>
            <a:cxnSpLocks/>
          </p:cNvCxnSpPr>
          <p:nvPr/>
        </p:nvCxnSpPr>
        <p:spPr bwMode="auto">
          <a:xfrm flipV="1">
            <a:off x="71230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80" name="Rectangle: Rounded Corners 179">
            <a:extLst>
              <a:ext uri="{FF2B5EF4-FFF2-40B4-BE49-F238E27FC236}">
                <a16:creationId xmlns:a16="http://schemas.microsoft.com/office/drawing/2014/main" id="{0639BF20-3931-40B7-A7B8-34029C2C6B7B}"/>
              </a:ext>
            </a:extLst>
          </p:cNvPr>
          <p:cNvSpPr/>
          <p:nvPr/>
        </p:nvSpPr>
        <p:spPr>
          <a:xfrm>
            <a:off x="381317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181" name="Rectangle: Rounded Corners 180">
            <a:extLst>
              <a:ext uri="{FF2B5EF4-FFF2-40B4-BE49-F238E27FC236}">
                <a16:creationId xmlns:a16="http://schemas.microsoft.com/office/drawing/2014/main" id="{4D573982-6520-4B89-BED4-8099B5536B7A}"/>
              </a:ext>
            </a:extLst>
          </p:cNvPr>
          <p:cNvSpPr/>
          <p:nvPr/>
        </p:nvSpPr>
        <p:spPr>
          <a:xfrm>
            <a:off x="4931489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195" name="Rectangle: Rounded Corners 194">
            <a:extLst>
              <a:ext uri="{FF2B5EF4-FFF2-40B4-BE49-F238E27FC236}">
                <a16:creationId xmlns:a16="http://schemas.microsoft.com/office/drawing/2014/main" id="{072CA9A7-FEC2-45E2-8B95-E09BDA2E32EF}"/>
              </a:ext>
            </a:extLst>
          </p:cNvPr>
          <p:cNvSpPr/>
          <p:nvPr/>
        </p:nvSpPr>
        <p:spPr>
          <a:xfrm>
            <a:off x="3451952" y="2913709"/>
            <a:ext cx="702203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RAN1-E</a:t>
            </a:r>
          </a:p>
        </p:txBody>
      </p:sp>
      <p:sp>
        <p:nvSpPr>
          <p:cNvPr id="197" name="Rectangle: Rounded Corners 196">
            <a:extLst>
              <a:ext uri="{FF2B5EF4-FFF2-40B4-BE49-F238E27FC236}">
                <a16:creationId xmlns:a16="http://schemas.microsoft.com/office/drawing/2014/main" id="{3C25DA36-1C43-4523-BB96-1D32EF9405F1}"/>
              </a:ext>
            </a:extLst>
          </p:cNvPr>
          <p:cNvSpPr/>
          <p:nvPr/>
        </p:nvSpPr>
        <p:spPr>
          <a:xfrm>
            <a:off x="4925860" y="2885196"/>
            <a:ext cx="346952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05" name="Rectangle: Rounded Corners 104">
            <a:extLst>
              <a:ext uri="{FF2B5EF4-FFF2-40B4-BE49-F238E27FC236}">
                <a16:creationId xmlns:a16="http://schemas.microsoft.com/office/drawing/2014/main" id="{C87688DC-5DA7-4CFB-9C13-3A3B3506FE5C}"/>
              </a:ext>
            </a:extLst>
          </p:cNvPr>
          <p:cNvSpPr/>
          <p:nvPr/>
        </p:nvSpPr>
        <p:spPr>
          <a:xfrm>
            <a:off x="3443132" y="4884808"/>
            <a:ext cx="705639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106" name="Rectangle: Rounded Corners 105">
            <a:extLst>
              <a:ext uri="{FF2B5EF4-FFF2-40B4-BE49-F238E27FC236}">
                <a16:creationId xmlns:a16="http://schemas.microsoft.com/office/drawing/2014/main" id="{C4320BEA-0F25-4EA4-AD4A-8CF04FE6861A}"/>
              </a:ext>
            </a:extLst>
          </p:cNvPr>
          <p:cNvSpPr/>
          <p:nvPr/>
        </p:nvSpPr>
        <p:spPr>
          <a:xfrm>
            <a:off x="3450638" y="4388149"/>
            <a:ext cx="695024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49655" tIns="84083" rIns="49655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</p:txBody>
      </p:sp>
      <p:sp>
        <p:nvSpPr>
          <p:cNvPr id="107" name="Rectangle: Rounded Corners 106">
            <a:extLst>
              <a:ext uri="{FF2B5EF4-FFF2-40B4-BE49-F238E27FC236}">
                <a16:creationId xmlns:a16="http://schemas.microsoft.com/office/drawing/2014/main" id="{8801FFA4-C935-4B58-8AE0-3C0B6B0861BA}"/>
              </a:ext>
            </a:extLst>
          </p:cNvPr>
          <p:cNvSpPr/>
          <p:nvPr/>
        </p:nvSpPr>
        <p:spPr>
          <a:xfrm>
            <a:off x="3451953" y="3889804"/>
            <a:ext cx="70332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</a:p>
        </p:txBody>
      </p:sp>
      <p:sp>
        <p:nvSpPr>
          <p:cNvPr id="108" name="Rectangle: Rounded Corners 107">
            <a:extLst>
              <a:ext uri="{FF2B5EF4-FFF2-40B4-BE49-F238E27FC236}">
                <a16:creationId xmlns:a16="http://schemas.microsoft.com/office/drawing/2014/main" id="{F533FFBB-9CFF-418D-8F17-95CE7844A5E3}"/>
              </a:ext>
            </a:extLst>
          </p:cNvPr>
          <p:cNvSpPr/>
          <p:nvPr/>
        </p:nvSpPr>
        <p:spPr>
          <a:xfrm>
            <a:off x="3445401" y="3402794"/>
            <a:ext cx="706184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</a:p>
        </p:txBody>
      </p:sp>
      <p:sp>
        <p:nvSpPr>
          <p:cNvPr id="4" name="Left Brace 3">
            <a:extLst>
              <a:ext uri="{FF2B5EF4-FFF2-40B4-BE49-F238E27FC236}">
                <a16:creationId xmlns:a16="http://schemas.microsoft.com/office/drawing/2014/main" id="{DBF1D736-B64F-42EE-854E-1BBA4B468F9A}"/>
              </a:ext>
            </a:extLst>
          </p:cNvPr>
          <p:cNvSpPr/>
          <p:nvPr/>
        </p:nvSpPr>
        <p:spPr bwMode="auto">
          <a:xfrm rot="5400000">
            <a:off x="5372753" y="-4136615"/>
            <a:ext cx="220245" cy="10699816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648EA7BD-73E3-4741-8E24-92FE243ECAED}"/>
              </a:ext>
            </a:extLst>
          </p:cNvPr>
          <p:cNvSpPr txBox="1"/>
          <p:nvPr/>
        </p:nvSpPr>
        <p:spPr>
          <a:xfrm>
            <a:off x="4548477" y="798331"/>
            <a:ext cx="3269140" cy="5537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840835"/>
            <a:r>
              <a:rPr lang="en-US" sz="1472" dirty="0">
                <a:solidFill>
                  <a:prstClr val="black"/>
                </a:solidFill>
                <a:latin typeface="Calibri"/>
              </a:rPr>
              <a:t>Planned as </a:t>
            </a:r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E-meetings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</a:t>
            </a:r>
          </a:p>
          <a:p>
            <a:pPr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69E6ACF1-C34D-4F9A-A747-B723E9C8D31C}"/>
              </a:ext>
            </a:extLst>
          </p:cNvPr>
          <p:cNvSpPr/>
          <p:nvPr/>
        </p:nvSpPr>
        <p:spPr>
          <a:xfrm>
            <a:off x="48733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4FFEB767-7A6A-4A3C-A2C5-30AE97531E30}"/>
              </a:ext>
            </a:extLst>
          </p:cNvPr>
          <p:cNvSpPr/>
          <p:nvPr/>
        </p:nvSpPr>
        <p:spPr>
          <a:xfrm>
            <a:off x="85818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28-2</a:t>
            </a:r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4F682DC7-4652-42F3-A8F4-BF5F00EC8081}"/>
              </a:ext>
            </a:extLst>
          </p:cNvPr>
          <p:cNvSpPr/>
          <p:nvPr/>
        </p:nvSpPr>
        <p:spPr>
          <a:xfrm>
            <a:off x="12290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5-9</a:t>
            </a:r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876EBB6D-81A0-46F7-989A-19339F332C4C}"/>
              </a:ext>
            </a:extLst>
          </p:cNvPr>
          <p:cNvSpPr/>
          <p:nvPr/>
        </p:nvSpPr>
        <p:spPr>
          <a:xfrm>
            <a:off x="159988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12-16</a:t>
            </a:r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D212ADDC-FB2D-472D-941D-EAEA159C4D85}"/>
              </a:ext>
            </a:extLst>
          </p:cNvPr>
          <p:cNvSpPr/>
          <p:nvPr/>
        </p:nvSpPr>
        <p:spPr>
          <a:xfrm>
            <a:off x="196776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19-23</a:t>
            </a: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F569A298-177D-45B9-ACE8-DB74D8230DC4}"/>
              </a:ext>
            </a:extLst>
          </p:cNvPr>
          <p:cNvSpPr/>
          <p:nvPr/>
        </p:nvSpPr>
        <p:spPr>
          <a:xfrm>
            <a:off x="23386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26-30</a:t>
            </a: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5B1A9508-4D14-4365-A4D7-A11B3E678F0F}"/>
              </a:ext>
            </a:extLst>
          </p:cNvPr>
          <p:cNvSpPr/>
          <p:nvPr/>
        </p:nvSpPr>
        <p:spPr>
          <a:xfrm>
            <a:off x="271496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2-6</a:t>
            </a: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C9EB29F6-8FC0-4853-BFD8-FE7B07ECFFD6}"/>
              </a:ext>
            </a:extLst>
          </p:cNvPr>
          <p:cNvSpPr/>
          <p:nvPr/>
        </p:nvSpPr>
        <p:spPr>
          <a:xfrm>
            <a:off x="30858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9-13</a:t>
            </a:r>
          </a:p>
        </p:txBody>
      </p:sp>
      <p:sp>
        <p:nvSpPr>
          <p:cNvPr id="163" name="Rectangle 162">
            <a:extLst>
              <a:ext uri="{FF2B5EF4-FFF2-40B4-BE49-F238E27FC236}">
                <a16:creationId xmlns:a16="http://schemas.microsoft.com/office/drawing/2014/main" id="{1CCA6497-2946-413B-8F29-10A89EBE4585}"/>
              </a:ext>
            </a:extLst>
          </p:cNvPr>
          <p:cNvSpPr/>
          <p:nvPr/>
        </p:nvSpPr>
        <p:spPr>
          <a:xfrm>
            <a:off x="34537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16-20</a:t>
            </a:r>
          </a:p>
        </p:txBody>
      </p:sp>
      <p:sp>
        <p:nvSpPr>
          <p:cNvPr id="165" name="Rectangle 164">
            <a:extLst>
              <a:ext uri="{FF2B5EF4-FFF2-40B4-BE49-F238E27FC236}">
                <a16:creationId xmlns:a16="http://schemas.microsoft.com/office/drawing/2014/main" id="{C4005D3B-A1E8-4A12-8587-FFE678029C62}"/>
              </a:ext>
            </a:extLst>
          </p:cNvPr>
          <p:cNvSpPr/>
          <p:nvPr/>
        </p:nvSpPr>
        <p:spPr>
          <a:xfrm>
            <a:off x="382053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23-27</a:t>
            </a:r>
          </a:p>
        </p:txBody>
      </p:sp>
      <p:sp>
        <p:nvSpPr>
          <p:cNvPr id="166" name="Rectangle 165">
            <a:extLst>
              <a:ext uri="{FF2B5EF4-FFF2-40B4-BE49-F238E27FC236}">
                <a16:creationId xmlns:a16="http://schemas.microsoft.com/office/drawing/2014/main" id="{93E225A5-56F9-4F74-ADAE-1941E0FFD46B}"/>
              </a:ext>
            </a:extLst>
          </p:cNvPr>
          <p:cNvSpPr/>
          <p:nvPr/>
        </p:nvSpPr>
        <p:spPr>
          <a:xfrm>
            <a:off x="419138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30-3</a:t>
            </a:r>
          </a:p>
        </p:txBody>
      </p:sp>
      <p:sp>
        <p:nvSpPr>
          <p:cNvPr id="167" name="Rectangle 166">
            <a:extLst>
              <a:ext uri="{FF2B5EF4-FFF2-40B4-BE49-F238E27FC236}">
                <a16:creationId xmlns:a16="http://schemas.microsoft.com/office/drawing/2014/main" id="{C5353C48-DD06-448B-B558-D6A4DF52E1DF}"/>
              </a:ext>
            </a:extLst>
          </p:cNvPr>
          <p:cNvSpPr/>
          <p:nvPr/>
        </p:nvSpPr>
        <p:spPr>
          <a:xfrm>
            <a:off x="455926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175" name="Rectangle 174">
            <a:extLst>
              <a:ext uri="{FF2B5EF4-FFF2-40B4-BE49-F238E27FC236}">
                <a16:creationId xmlns:a16="http://schemas.microsoft.com/office/drawing/2014/main" id="{B67F4BAA-0645-4B55-AFD4-2722EC8C28DE}"/>
              </a:ext>
            </a:extLst>
          </p:cNvPr>
          <p:cNvSpPr/>
          <p:nvPr/>
        </p:nvSpPr>
        <p:spPr>
          <a:xfrm>
            <a:off x="493011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178" name="Rectangle 177">
            <a:extLst>
              <a:ext uri="{FF2B5EF4-FFF2-40B4-BE49-F238E27FC236}">
                <a16:creationId xmlns:a16="http://schemas.microsoft.com/office/drawing/2014/main" id="{B3EA4A2B-4424-4623-87E0-BC17BDFF5CE7}"/>
              </a:ext>
            </a:extLst>
          </p:cNvPr>
          <p:cNvSpPr/>
          <p:nvPr/>
        </p:nvSpPr>
        <p:spPr>
          <a:xfrm>
            <a:off x="530096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sp>
        <p:nvSpPr>
          <p:cNvPr id="185" name="Rectangle 184">
            <a:extLst>
              <a:ext uri="{FF2B5EF4-FFF2-40B4-BE49-F238E27FC236}">
                <a16:creationId xmlns:a16="http://schemas.microsoft.com/office/drawing/2014/main" id="{EFBAB2F5-1336-4438-B743-52AF5B79363E}"/>
              </a:ext>
            </a:extLst>
          </p:cNvPr>
          <p:cNvSpPr/>
          <p:nvPr/>
        </p:nvSpPr>
        <p:spPr>
          <a:xfrm>
            <a:off x="567181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27-1</a:t>
            </a:r>
          </a:p>
        </p:txBody>
      </p:sp>
      <p:sp>
        <p:nvSpPr>
          <p:cNvPr id="186" name="Rectangle 185">
            <a:extLst>
              <a:ext uri="{FF2B5EF4-FFF2-40B4-BE49-F238E27FC236}">
                <a16:creationId xmlns:a16="http://schemas.microsoft.com/office/drawing/2014/main" id="{5A5FDFCC-7522-46DD-AFE4-EF711BC3CA0B}"/>
              </a:ext>
            </a:extLst>
          </p:cNvPr>
          <p:cNvSpPr/>
          <p:nvPr/>
        </p:nvSpPr>
        <p:spPr>
          <a:xfrm>
            <a:off x="603969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4-8</a:t>
            </a:r>
          </a:p>
        </p:txBody>
      </p:sp>
      <p:sp>
        <p:nvSpPr>
          <p:cNvPr id="187" name="Rectangle 186">
            <a:extLst>
              <a:ext uri="{FF2B5EF4-FFF2-40B4-BE49-F238E27FC236}">
                <a16:creationId xmlns:a16="http://schemas.microsoft.com/office/drawing/2014/main" id="{BF74DFD5-401F-4752-9C62-8CDA85E26274}"/>
              </a:ext>
            </a:extLst>
          </p:cNvPr>
          <p:cNvSpPr/>
          <p:nvPr/>
        </p:nvSpPr>
        <p:spPr>
          <a:xfrm>
            <a:off x="64105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11-15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378F7058-011D-476E-B565-09136CD886C0}"/>
              </a:ext>
            </a:extLst>
          </p:cNvPr>
          <p:cNvSpPr/>
          <p:nvPr/>
        </p:nvSpPr>
        <p:spPr>
          <a:xfrm>
            <a:off x="6781400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18-22</a:t>
            </a:r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7CB1DA99-61DD-4450-B7C9-0F8063B0D22B}"/>
              </a:ext>
            </a:extLst>
          </p:cNvPr>
          <p:cNvSpPr/>
          <p:nvPr/>
        </p:nvSpPr>
        <p:spPr>
          <a:xfrm>
            <a:off x="715224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25-29</a:t>
            </a:r>
          </a:p>
        </p:txBody>
      </p:sp>
      <p:cxnSp>
        <p:nvCxnSpPr>
          <p:cNvPr id="208" name="Straight Connector 12">
            <a:extLst>
              <a:ext uri="{FF2B5EF4-FFF2-40B4-BE49-F238E27FC236}">
                <a16:creationId xmlns:a16="http://schemas.microsoft.com/office/drawing/2014/main" id="{BDFEE0A1-B015-4598-BE15-4A593CFEE925}"/>
              </a:ext>
            </a:extLst>
          </p:cNvPr>
          <p:cNvCxnSpPr>
            <a:cxnSpLocks/>
          </p:cNvCxnSpPr>
          <p:nvPr/>
        </p:nvCxnSpPr>
        <p:spPr bwMode="auto">
          <a:xfrm flipV="1">
            <a:off x="786846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9" name="Straight Connector 12">
            <a:extLst>
              <a:ext uri="{FF2B5EF4-FFF2-40B4-BE49-F238E27FC236}">
                <a16:creationId xmlns:a16="http://schemas.microsoft.com/office/drawing/2014/main" id="{69876911-EF47-4D62-B4CA-CF3A54EC70E1}"/>
              </a:ext>
            </a:extLst>
          </p:cNvPr>
          <p:cNvCxnSpPr>
            <a:cxnSpLocks/>
          </p:cNvCxnSpPr>
          <p:nvPr/>
        </p:nvCxnSpPr>
        <p:spPr bwMode="auto">
          <a:xfrm flipV="1">
            <a:off x="823211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0" name="Straight Connector 12">
            <a:extLst>
              <a:ext uri="{FF2B5EF4-FFF2-40B4-BE49-F238E27FC236}">
                <a16:creationId xmlns:a16="http://schemas.microsoft.com/office/drawing/2014/main" id="{FB60591E-80C7-4BD2-A65E-D2796AA463BE}"/>
              </a:ext>
            </a:extLst>
          </p:cNvPr>
          <p:cNvCxnSpPr>
            <a:cxnSpLocks/>
          </p:cNvCxnSpPr>
          <p:nvPr/>
        </p:nvCxnSpPr>
        <p:spPr bwMode="auto">
          <a:xfrm flipV="1">
            <a:off x="860292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1" name="Straight Connector 12">
            <a:extLst>
              <a:ext uri="{FF2B5EF4-FFF2-40B4-BE49-F238E27FC236}">
                <a16:creationId xmlns:a16="http://schemas.microsoft.com/office/drawing/2014/main" id="{2E26C3A1-A9BA-4E68-9C85-8B926BC86D3D}"/>
              </a:ext>
            </a:extLst>
          </p:cNvPr>
          <p:cNvCxnSpPr>
            <a:cxnSpLocks/>
          </p:cNvCxnSpPr>
          <p:nvPr/>
        </p:nvCxnSpPr>
        <p:spPr bwMode="auto">
          <a:xfrm flipV="1">
            <a:off x="897494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3" name="Straight Connector 12">
            <a:extLst>
              <a:ext uri="{FF2B5EF4-FFF2-40B4-BE49-F238E27FC236}">
                <a16:creationId xmlns:a16="http://schemas.microsoft.com/office/drawing/2014/main" id="{7E5ADBE7-97B3-49BC-A4B4-62EAF24732C5}"/>
              </a:ext>
            </a:extLst>
          </p:cNvPr>
          <p:cNvCxnSpPr>
            <a:cxnSpLocks/>
          </p:cNvCxnSpPr>
          <p:nvPr/>
        </p:nvCxnSpPr>
        <p:spPr bwMode="auto">
          <a:xfrm flipV="1">
            <a:off x="97161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4" name="Straight Connector 12">
            <a:extLst>
              <a:ext uri="{FF2B5EF4-FFF2-40B4-BE49-F238E27FC236}">
                <a16:creationId xmlns:a16="http://schemas.microsoft.com/office/drawing/2014/main" id="{D4268930-4F85-4609-8B22-7FA90C451E77}"/>
              </a:ext>
            </a:extLst>
          </p:cNvPr>
          <p:cNvCxnSpPr>
            <a:cxnSpLocks/>
          </p:cNvCxnSpPr>
          <p:nvPr/>
        </p:nvCxnSpPr>
        <p:spPr bwMode="auto">
          <a:xfrm flipV="1">
            <a:off x="1009238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" name="Straight Connector 12">
            <a:extLst>
              <a:ext uri="{FF2B5EF4-FFF2-40B4-BE49-F238E27FC236}">
                <a16:creationId xmlns:a16="http://schemas.microsoft.com/office/drawing/2014/main" id="{22598D18-66ED-4DDB-BBFC-86E0951B7B13}"/>
              </a:ext>
            </a:extLst>
          </p:cNvPr>
          <p:cNvCxnSpPr>
            <a:cxnSpLocks/>
          </p:cNvCxnSpPr>
          <p:nvPr/>
        </p:nvCxnSpPr>
        <p:spPr bwMode="auto">
          <a:xfrm flipV="1">
            <a:off x="1159943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28" name="Rectangle 227">
            <a:extLst>
              <a:ext uri="{FF2B5EF4-FFF2-40B4-BE49-F238E27FC236}">
                <a16:creationId xmlns:a16="http://schemas.microsoft.com/office/drawing/2014/main" id="{250364A0-CDAE-48FF-BB19-9B314B5DDC03}"/>
              </a:ext>
            </a:extLst>
          </p:cNvPr>
          <p:cNvSpPr/>
          <p:nvPr/>
        </p:nvSpPr>
        <p:spPr>
          <a:xfrm>
            <a:off x="75217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1-5</a:t>
            </a:r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867F42D9-B6BA-4431-965F-E0664ABE8C8A}"/>
              </a:ext>
            </a:extLst>
          </p:cNvPr>
          <p:cNvSpPr/>
          <p:nvPr/>
        </p:nvSpPr>
        <p:spPr>
          <a:xfrm>
            <a:off x="788965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8-12</a:t>
            </a:r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8A4608A6-DE57-488D-A514-011C60A6D2B0}"/>
              </a:ext>
            </a:extLst>
          </p:cNvPr>
          <p:cNvSpPr/>
          <p:nvPr/>
        </p:nvSpPr>
        <p:spPr>
          <a:xfrm>
            <a:off x="826050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15-19</a:t>
            </a:r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C7006262-193F-4F2F-8633-CB707AAE3C0A}"/>
              </a:ext>
            </a:extLst>
          </p:cNvPr>
          <p:cNvSpPr/>
          <p:nvPr/>
        </p:nvSpPr>
        <p:spPr>
          <a:xfrm>
            <a:off x="863135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22-26</a:t>
            </a:r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DC6B7F64-D230-42A6-B493-9CDC9626C99B}"/>
              </a:ext>
            </a:extLst>
          </p:cNvPr>
          <p:cNvSpPr/>
          <p:nvPr/>
        </p:nvSpPr>
        <p:spPr>
          <a:xfrm>
            <a:off x="900220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29-3</a:t>
            </a:r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9249E00D-672E-430F-A1C2-D9BB2FD9C715}"/>
              </a:ext>
            </a:extLst>
          </p:cNvPr>
          <p:cNvSpPr/>
          <p:nvPr/>
        </p:nvSpPr>
        <p:spPr>
          <a:xfrm>
            <a:off x="937008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6-10</a:t>
            </a:r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6FDA40E5-EA65-4980-963A-95813F2C4C88}"/>
              </a:ext>
            </a:extLst>
          </p:cNvPr>
          <p:cNvSpPr/>
          <p:nvPr/>
        </p:nvSpPr>
        <p:spPr>
          <a:xfrm>
            <a:off x="974093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13-17</a:t>
            </a:r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9CB3E36D-FAD2-458A-A1C5-F97D5BAEE3D1}"/>
              </a:ext>
            </a:extLst>
          </p:cNvPr>
          <p:cNvSpPr/>
          <p:nvPr/>
        </p:nvSpPr>
        <p:spPr>
          <a:xfrm>
            <a:off x="10117286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20-24</a:t>
            </a:r>
          </a:p>
        </p:txBody>
      </p:sp>
      <p:cxnSp>
        <p:nvCxnSpPr>
          <p:cNvPr id="240" name="Straight Connector 12">
            <a:extLst>
              <a:ext uri="{FF2B5EF4-FFF2-40B4-BE49-F238E27FC236}">
                <a16:creationId xmlns:a16="http://schemas.microsoft.com/office/drawing/2014/main" id="{7FEDAD98-4FC4-4FAC-9D53-C47B9D4B7614}"/>
              </a:ext>
            </a:extLst>
          </p:cNvPr>
          <p:cNvCxnSpPr>
            <a:cxnSpLocks/>
          </p:cNvCxnSpPr>
          <p:nvPr/>
        </p:nvCxnSpPr>
        <p:spPr bwMode="auto">
          <a:xfrm flipV="1">
            <a:off x="749452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50" name="Rectangle 249">
            <a:extLst>
              <a:ext uri="{FF2B5EF4-FFF2-40B4-BE49-F238E27FC236}">
                <a16:creationId xmlns:a16="http://schemas.microsoft.com/office/drawing/2014/main" id="{71E39890-53F3-4F7D-B746-5D718711349F}"/>
              </a:ext>
            </a:extLst>
          </p:cNvPr>
          <p:cNvSpPr/>
          <p:nvPr/>
        </p:nvSpPr>
        <p:spPr>
          <a:xfrm>
            <a:off x="12256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257" name="Rectangle: Rounded Corners 256">
            <a:extLst>
              <a:ext uri="{FF2B5EF4-FFF2-40B4-BE49-F238E27FC236}">
                <a16:creationId xmlns:a16="http://schemas.microsoft.com/office/drawing/2014/main" id="{7B854F67-0DAB-4103-AB4C-9362D7596BFA}"/>
              </a:ext>
            </a:extLst>
          </p:cNvPr>
          <p:cNvSpPr/>
          <p:nvPr/>
        </p:nvSpPr>
        <p:spPr>
          <a:xfrm>
            <a:off x="92964" y="2882637"/>
            <a:ext cx="355424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baseline="3000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120" name="Title 1">
            <a:extLst>
              <a:ext uri="{FF2B5EF4-FFF2-40B4-BE49-F238E27FC236}">
                <a16:creationId xmlns:a16="http://schemas.microsoft.com/office/drawing/2014/main" id="{1AEACCB4-2C82-45FB-A3B6-CEC35C299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5106" y="60268"/>
            <a:ext cx="12755307" cy="661749"/>
          </a:xfrm>
        </p:spPr>
        <p:txBody>
          <a:bodyPr/>
          <a:lstStyle/>
          <a:p>
            <a:r>
              <a:rPr lang="en-US" sz="3200" dirty="0"/>
              <a:t>Rel-17, RAN meetings, Rel-18 WS and planning</a:t>
            </a:r>
          </a:p>
        </p:txBody>
      </p:sp>
      <p:sp>
        <p:nvSpPr>
          <p:cNvPr id="119" name="Rectangle: Rounded Corners 118">
            <a:extLst>
              <a:ext uri="{FF2B5EF4-FFF2-40B4-BE49-F238E27FC236}">
                <a16:creationId xmlns:a16="http://schemas.microsoft.com/office/drawing/2014/main" id="{614431DD-E522-4F7F-AA8B-9D80BE4FA567}"/>
              </a:ext>
            </a:extLst>
          </p:cNvPr>
          <p:cNvSpPr/>
          <p:nvPr/>
        </p:nvSpPr>
        <p:spPr>
          <a:xfrm>
            <a:off x="1230880" y="2882641"/>
            <a:ext cx="145853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cxnSp>
        <p:nvCxnSpPr>
          <p:cNvPr id="145" name="Straight Connector 12">
            <a:extLst>
              <a:ext uri="{FF2B5EF4-FFF2-40B4-BE49-F238E27FC236}">
                <a16:creationId xmlns:a16="http://schemas.microsoft.com/office/drawing/2014/main" id="{DBAC9659-8D22-434D-ABA1-5CD9D92E6DAC}"/>
              </a:ext>
            </a:extLst>
          </p:cNvPr>
          <p:cNvCxnSpPr>
            <a:cxnSpLocks/>
          </p:cNvCxnSpPr>
          <p:nvPr/>
        </p:nvCxnSpPr>
        <p:spPr bwMode="auto">
          <a:xfrm flipV="1">
            <a:off x="93403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0" name="Rectangle 129">
            <a:extLst>
              <a:ext uri="{FF2B5EF4-FFF2-40B4-BE49-F238E27FC236}">
                <a16:creationId xmlns:a16="http://schemas.microsoft.com/office/drawing/2014/main" id="{8390C836-A37F-43EF-AC51-F00D2D5DAE65}"/>
              </a:ext>
            </a:extLst>
          </p:cNvPr>
          <p:cNvSpPr/>
          <p:nvPr/>
        </p:nvSpPr>
        <p:spPr>
          <a:xfrm>
            <a:off x="1072665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July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8B3D99CB-7092-448E-B4ED-CAED6FBBC017}"/>
              </a:ext>
            </a:extLst>
          </p:cNvPr>
          <p:cNvSpPr/>
          <p:nvPr/>
        </p:nvSpPr>
        <p:spPr>
          <a:xfrm>
            <a:off x="270901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August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4466B0B-DD43-4623-B8FC-0DEDA0519DC8}"/>
              </a:ext>
            </a:extLst>
          </p:cNvPr>
          <p:cNvSpPr/>
          <p:nvPr/>
        </p:nvSpPr>
        <p:spPr>
          <a:xfrm>
            <a:off x="4344943" y="1361073"/>
            <a:ext cx="1601515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September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04CC4E08-2F7A-462B-936C-33EF18F94885}"/>
              </a:ext>
            </a:extLst>
          </p:cNvPr>
          <p:cNvSpPr/>
          <p:nvPr/>
        </p:nvSpPr>
        <p:spPr>
          <a:xfrm>
            <a:off x="5980870" y="1361073"/>
            <a:ext cx="149960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October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693D94B2-107D-4959-80D5-CDFA7623B485}"/>
              </a:ext>
            </a:extLst>
          </p:cNvPr>
          <p:cNvSpPr/>
          <p:nvPr/>
        </p:nvSpPr>
        <p:spPr>
          <a:xfrm>
            <a:off x="7514889" y="1361073"/>
            <a:ext cx="156696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November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64" name="Rectangle 163">
            <a:extLst>
              <a:ext uri="{FF2B5EF4-FFF2-40B4-BE49-F238E27FC236}">
                <a16:creationId xmlns:a16="http://schemas.microsoft.com/office/drawing/2014/main" id="{5A2A2E7C-FC27-4772-ACBA-605193C6E4E7}"/>
              </a:ext>
            </a:extLst>
          </p:cNvPr>
          <p:cNvSpPr/>
          <p:nvPr/>
        </p:nvSpPr>
        <p:spPr>
          <a:xfrm>
            <a:off x="9125233" y="1361073"/>
            <a:ext cx="1327613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December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2021</a:t>
            </a:r>
          </a:p>
        </p:txBody>
      </p:sp>
      <p:sp>
        <p:nvSpPr>
          <p:cNvPr id="177" name="Rectangle: Rounded Corners 176">
            <a:extLst>
              <a:ext uri="{FF2B5EF4-FFF2-40B4-BE49-F238E27FC236}">
                <a16:creationId xmlns:a16="http://schemas.microsoft.com/office/drawing/2014/main" id="{5655255C-0433-4F12-B419-751F7B2DF579}"/>
              </a:ext>
            </a:extLst>
          </p:cNvPr>
          <p:cNvSpPr/>
          <p:nvPr/>
        </p:nvSpPr>
        <p:spPr>
          <a:xfrm>
            <a:off x="858176" y="2882637"/>
            <a:ext cx="332223" cy="3044013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L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8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  <a:b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</p:txBody>
      </p:sp>
      <p:sp>
        <p:nvSpPr>
          <p:cNvPr id="182" name="Left Brace 181">
            <a:extLst>
              <a:ext uri="{FF2B5EF4-FFF2-40B4-BE49-F238E27FC236}">
                <a16:creationId xmlns:a16="http://schemas.microsoft.com/office/drawing/2014/main" id="{FAD24FDA-9878-44BC-B3E5-FA2A6185202D}"/>
              </a:ext>
            </a:extLst>
          </p:cNvPr>
          <p:cNvSpPr/>
          <p:nvPr/>
        </p:nvSpPr>
        <p:spPr bwMode="auto">
          <a:xfrm rot="5400000">
            <a:off x="12847537" y="-636950"/>
            <a:ext cx="219144" cy="3699382"/>
          </a:xfrm>
          <a:prstGeom prst="leftBrace">
            <a:avLst>
              <a:gd name="adj1" fmla="val 8333"/>
              <a:gd name="adj2" fmla="val 50759"/>
            </a:avLst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189" name="TextBox 188">
            <a:extLst>
              <a:ext uri="{FF2B5EF4-FFF2-40B4-BE49-F238E27FC236}">
                <a16:creationId xmlns:a16="http://schemas.microsoft.com/office/drawing/2014/main" id="{66FE96D1-4B38-4EDD-9594-84F639851C19}"/>
              </a:ext>
            </a:extLst>
          </p:cNvPr>
          <p:cNvSpPr txBox="1"/>
          <p:nvPr/>
        </p:nvSpPr>
        <p:spPr>
          <a:xfrm>
            <a:off x="11964792" y="588845"/>
            <a:ext cx="2002432" cy="771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840835"/>
            <a:r>
              <a:rPr lang="en-US" sz="1472" b="1" u="sng" dirty="0">
                <a:solidFill>
                  <a:srgbClr val="FF0000"/>
                </a:solidFill>
                <a:latin typeface="Calibri"/>
              </a:rPr>
              <a:t>TBC in September</a:t>
            </a:r>
            <a:r>
              <a:rPr lang="en-US" sz="1472" dirty="0">
                <a:solidFill>
                  <a:prstClr val="black"/>
                </a:solidFill>
                <a:latin typeface="Calibri"/>
              </a:rPr>
              <a:t> (f2f or E-meeting)</a:t>
            </a:r>
          </a:p>
          <a:p>
            <a:pPr algn="ctr" defTabSz="840835"/>
            <a:endParaRPr lang="en-US" sz="1472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4" name="Rectangle: Rounded Corners 193">
            <a:extLst>
              <a:ext uri="{FF2B5EF4-FFF2-40B4-BE49-F238E27FC236}">
                <a16:creationId xmlns:a16="http://schemas.microsoft.com/office/drawing/2014/main" id="{53E450B1-B0E0-43D6-B3F1-99D2BFC18D71}"/>
              </a:ext>
            </a:extLst>
          </p:cNvPr>
          <p:cNvSpPr/>
          <p:nvPr/>
        </p:nvSpPr>
        <p:spPr>
          <a:xfrm>
            <a:off x="639273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0" name="Rectangle: Rounded Corners 199">
            <a:extLst>
              <a:ext uri="{FF2B5EF4-FFF2-40B4-BE49-F238E27FC236}">
                <a16:creationId xmlns:a16="http://schemas.microsoft.com/office/drawing/2014/main" id="{36B08007-8087-4E83-9A73-C299E1B5DCBA}"/>
              </a:ext>
            </a:extLst>
          </p:cNvPr>
          <p:cNvSpPr/>
          <p:nvPr/>
        </p:nvSpPr>
        <p:spPr>
          <a:xfrm>
            <a:off x="8245275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1" name="Rectangle: Rounded Corners 200">
            <a:extLst>
              <a:ext uri="{FF2B5EF4-FFF2-40B4-BE49-F238E27FC236}">
                <a16:creationId xmlns:a16="http://schemas.microsoft.com/office/drawing/2014/main" id="{3D7C0CAC-3CCF-4385-87EC-27B6C8978322}"/>
              </a:ext>
            </a:extLst>
          </p:cNvPr>
          <p:cNvSpPr/>
          <p:nvPr/>
        </p:nvSpPr>
        <p:spPr>
          <a:xfrm>
            <a:off x="9734525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226" name="Rectangle: Rounded Corners 225">
            <a:extLst>
              <a:ext uri="{FF2B5EF4-FFF2-40B4-BE49-F238E27FC236}">
                <a16:creationId xmlns:a16="http://schemas.microsoft.com/office/drawing/2014/main" id="{76F491C9-6D36-437E-99CA-CFD54107FE0D}"/>
              </a:ext>
            </a:extLst>
          </p:cNvPr>
          <p:cNvSpPr/>
          <p:nvPr/>
        </p:nvSpPr>
        <p:spPr>
          <a:xfrm>
            <a:off x="7866343" y="4883949"/>
            <a:ext cx="726403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RAN5-E</a:t>
            </a:r>
          </a:p>
        </p:txBody>
      </p:sp>
      <p:sp>
        <p:nvSpPr>
          <p:cNvPr id="98" name="Rectangle: Rounded Corners 97">
            <a:extLst>
              <a:ext uri="{FF2B5EF4-FFF2-40B4-BE49-F238E27FC236}">
                <a16:creationId xmlns:a16="http://schemas.microsoft.com/office/drawing/2014/main" id="{1D21198A-E093-47B0-91A6-BF6AEC8F9E12}"/>
              </a:ext>
            </a:extLst>
          </p:cNvPr>
          <p:cNvSpPr/>
          <p:nvPr/>
        </p:nvSpPr>
        <p:spPr>
          <a:xfrm>
            <a:off x="127930" y="5233272"/>
            <a:ext cx="644935" cy="680344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Discussion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Q&amp;A</a:t>
            </a:r>
          </a:p>
        </p:txBody>
      </p:sp>
      <p:sp>
        <p:nvSpPr>
          <p:cNvPr id="103" name="Rectangle: Rounded Corners 102">
            <a:extLst>
              <a:ext uri="{FF2B5EF4-FFF2-40B4-BE49-F238E27FC236}">
                <a16:creationId xmlns:a16="http://schemas.microsoft.com/office/drawing/2014/main" id="{F23D444F-F4DE-4119-989D-4D5FBA9E1931}"/>
              </a:ext>
            </a:extLst>
          </p:cNvPr>
          <p:cNvSpPr/>
          <p:nvPr/>
        </p:nvSpPr>
        <p:spPr>
          <a:xfrm>
            <a:off x="4177866" y="5306076"/>
            <a:ext cx="364145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D7C63C05-9456-4BFF-BDA1-5639CEF01253}"/>
              </a:ext>
            </a:extLst>
          </p:cNvPr>
          <p:cNvSpPr/>
          <p:nvPr/>
        </p:nvSpPr>
        <p:spPr>
          <a:xfrm>
            <a:off x="10496222" y="1361073"/>
            <a:ext cx="1434111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January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C67B3C29-5968-411B-9189-5C25C984A19B}"/>
              </a:ext>
            </a:extLst>
          </p:cNvPr>
          <p:cNvSpPr/>
          <p:nvPr/>
        </p:nvSpPr>
        <p:spPr>
          <a:xfrm>
            <a:off x="11973708" y="1361073"/>
            <a:ext cx="1489218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February 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98F7EE75-86DA-4408-9474-2C564440D1AF}"/>
              </a:ext>
            </a:extLst>
          </p:cNvPr>
          <p:cNvSpPr/>
          <p:nvPr/>
        </p:nvSpPr>
        <p:spPr>
          <a:xfrm>
            <a:off x="11255249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17-21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65E1E3C7-54C5-4EFD-940F-2E745D64D5E8}"/>
              </a:ext>
            </a:extLst>
          </p:cNvPr>
          <p:cNvSpPr/>
          <p:nvPr/>
        </p:nvSpPr>
        <p:spPr>
          <a:xfrm>
            <a:off x="1161570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24-28</a:t>
            </a:r>
          </a:p>
        </p:txBody>
      </p:sp>
      <p:cxnSp>
        <p:nvCxnSpPr>
          <p:cNvPr id="112" name="Straight Connector 12">
            <a:extLst>
              <a:ext uri="{FF2B5EF4-FFF2-40B4-BE49-F238E27FC236}">
                <a16:creationId xmlns:a16="http://schemas.microsoft.com/office/drawing/2014/main" id="{EBB38BD9-189E-4EFC-93FB-E99E7836E5A6}"/>
              </a:ext>
            </a:extLst>
          </p:cNvPr>
          <p:cNvCxnSpPr>
            <a:cxnSpLocks/>
          </p:cNvCxnSpPr>
          <p:nvPr/>
        </p:nvCxnSpPr>
        <p:spPr bwMode="auto">
          <a:xfrm flipV="1">
            <a:off x="1123783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3" name="Straight Connector 12">
            <a:extLst>
              <a:ext uri="{FF2B5EF4-FFF2-40B4-BE49-F238E27FC236}">
                <a16:creationId xmlns:a16="http://schemas.microsoft.com/office/drawing/2014/main" id="{B88856EC-DCBE-4461-B344-A5969617F1B8}"/>
              </a:ext>
            </a:extLst>
          </p:cNvPr>
          <p:cNvCxnSpPr>
            <a:cxnSpLocks/>
          </p:cNvCxnSpPr>
          <p:nvPr/>
        </p:nvCxnSpPr>
        <p:spPr bwMode="auto">
          <a:xfrm flipV="1">
            <a:off x="11953121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4" name="Rectangle 113">
            <a:extLst>
              <a:ext uri="{FF2B5EF4-FFF2-40B4-BE49-F238E27FC236}">
                <a16:creationId xmlns:a16="http://schemas.microsoft.com/office/drawing/2014/main" id="{36E0D5B8-09C5-48D8-8AB6-E7D43593BCBF}"/>
              </a:ext>
            </a:extLst>
          </p:cNvPr>
          <p:cNvSpPr/>
          <p:nvPr/>
        </p:nvSpPr>
        <p:spPr>
          <a:xfrm>
            <a:off x="11976152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31-04</a:t>
            </a:r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1304D744-1524-4D96-90C9-8142F045F43C}"/>
              </a:ext>
            </a:extLst>
          </p:cNvPr>
          <p:cNvSpPr/>
          <p:nvPr/>
        </p:nvSpPr>
        <p:spPr>
          <a:xfrm>
            <a:off x="1233474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252B517-E4CE-4601-B969-860A21A7FAF0}"/>
              </a:ext>
            </a:extLst>
          </p:cNvPr>
          <p:cNvSpPr/>
          <p:nvPr/>
        </p:nvSpPr>
        <p:spPr>
          <a:xfrm>
            <a:off x="1269403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44AF7ECB-5EA5-4DB5-932E-A724541DA2E7}"/>
              </a:ext>
            </a:extLst>
          </p:cNvPr>
          <p:cNvSpPr/>
          <p:nvPr/>
        </p:nvSpPr>
        <p:spPr>
          <a:xfrm>
            <a:off x="13040005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776EAD69-8C74-4E21-A38F-35BAD8DDC8D0}"/>
              </a:ext>
            </a:extLst>
          </p:cNvPr>
          <p:cNvSpPr/>
          <p:nvPr/>
        </p:nvSpPr>
        <p:spPr>
          <a:xfrm>
            <a:off x="13506301" y="1361073"/>
            <a:ext cx="1345419" cy="557632"/>
          </a:xfrm>
          <a:prstGeom prst="rect">
            <a:avLst/>
          </a:prstGeom>
          <a:solidFill>
            <a:srgbClr val="124191"/>
          </a:solidFill>
          <a:ln>
            <a:noFill/>
          </a:ln>
          <a:effectLst/>
        </p:spPr>
        <p:txBody>
          <a:bodyPr lIns="66207" tIns="66207" rIns="66207" bIns="66207" anchor="ctr"/>
          <a:lstStyle/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March</a:t>
            </a:r>
          </a:p>
          <a:p>
            <a:pPr algn="ctr" defTabSz="840815">
              <a:defRPr/>
            </a:pPr>
            <a:r>
              <a:rPr lang="en-GB" sz="1104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2022</a:t>
            </a:r>
          </a:p>
        </p:txBody>
      </p:sp>
      <p:cxnSp>
        <p:nvCxnSpPr>
          <p:cNvPr id="121" name="Straight Connector 12">
            <a:extLst>
              <a:ext uri="{FF2B5EF4-FFF2-40B4-BE49-F238E27FC236}">
                <a16:creationId xmlns:a16="http://schemas.microsoft.com/office/drawing/2014/main" id="{1A686587-C0E4-4837-BFE9-C8CA7A515C18}"/>
              </a:ext>
            </a:extLst>
          </p:cNvPr>
          <p:cNvCxnSpPr>
            <a:cxnSpLocks/>
          </p:cNvCxnSpPr>
          <p:nvPr/>
        </p:nvCxnSpPr>
        <p:spPr bwMode="auto">
          <a:xfrm flipV="1">
            <a:off x="123172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2" name="Straight Connector 12">
            <a:extLst>
              <a:ext uri="{FF2B5EF4-FFF2-40B4-BE49-F238E27FC236}">
                <a16:creationId xmlns:a16="http://schemas.microsoft.com/office/drawing/2014/main" id="{6EBD7C8C-D285-415E-889C-2AC6CEB02342}"/>
              </a:ext>
            </a:extLst>
          </p:cNvPr>
          <p:cNvCxnSpPr>
            <a:cxnSpLocks/>
          </p:cNvCxnSpPr>
          <p:nvPr/>
        </p:nvCxnSpPr>
        <p:spPr bwMode="auto">
          <a:xfrm flipV="1">
            <a:off x="1268412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3" name="Straight Connector 12">
            <a:extLst>
              <a:ext uri="{FF2B5EF4-FFF2-40B4-BE49-F238E27FC236}">
                <a16:creationId xmlns:a16="http://schemas.microsoft.com/office/drawing/2014/main" id="{AF215A7D-2800-43B3-9FA0-F03AC052B95F}"/>
              </a:ext>
            </a:extLst>
          </p:cNvPr>
          <p:cNvCxnSpPr>
            <a:cxnSpLocks/>
          </p:cNvCxnSpPr>
          <p:nvPr/>
        </p:nvCxnSpPr>
        <p:spPr bwMode="auto">
          <a:xfrm flipV="1">
            <a:off x="13037816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6" name="Straight Connector 12">
            <a:extLst>
              <a:ext uri="{FF2B5EF4-FFF2-40B4-BE49-F238E27FC236}">
                <a16:creationId xmlns:a16="http://schemas.microsoft.com/office/drawing/2014/main" id="{9596BCE0-ECF6-4FA1-A078-2DB6A556D7D2}"/>
              </a:ext>
            </a:extLst>
          </p:cNvPr>
          <p:cNvCxnSpPr>
            <a:cxnSpLocks/>
          </p:cNvCxnSpPr>
          <p:nvPr/>
        </p:nvCxnSpPr>
        <p:spPr bwMode="auto">
          <a:xfrm flipV="1">
            <a:off x="13387494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2" name="Rectangle 131">
            <a:extLst>
              <a:ext uri="{FF2B5EF4-FFF2-40B4-BE49-F238E27FC236}">
                <a16:creationId xmlns:a16="http://schemas.microsoft.com/office/drawing/2014/main" id="{54DD10E1-D740-4BC3-B075-BD2F9252265D}"/>
              </a:ext>
            </a:extLst>
          </p:cNvPr>
          <p:cNvSpPr/>
          <p:nvPr/>
        </p:nvSpPr>
        <p:spPr>
          <a:xfrm>
            <a:off x="13401614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28-04</a:t>
            </a: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30A22CDB-4E0D-4E93-B017-E003B3EB3FA8}"/>
              </a:ext>
            </a:extLst>
          </p:cNvPr>
          <p:cNvSpPr/>
          <p:nvPr/>
        </p:nvSpPr>
        <p:spPr>
          <a:xfrm>
            <a:off x="13770511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07-11</a:t>
            </a:r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0A621616-6853-4991-A330-FA9F8C90DD26}"/>
              </a:ext>
            </a:extLst>
          </p:cNvPr>
          <p:cNvSpPr/>
          <p:nvPr/>
        </p:nvSpPr>
        <p:spPr>
          <a:xfrm>
            <a:off x="14140528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14-18</a:t>
            </a:r>
          </a:p>
        </p:txBody>
      </p:sp>
      <p:cxnSp>
        <p:nvCxnSpPr>
          <p:cNvPr id="137" name="Straight Connector 12">
            <a:extLst>
              <a:ext uri="{FF2B5EF4-FFF2-40B4-BE49-F238E27FC236}">
                <a16:creationId xmlns:a16="http://schemas.microsoft.com/office/drawing/2014/main" id="{E302231A-A79A-43DE-9035-FACD8275C8F7}"/>
              </a:ext>
            </a:extLst>
          </p:cNvPr>
          <p:cNvCxnSpPr>
            <a:cxnSpLocks/>
          </p:cNvCxnSpPr>
          <p:nvPr/>
        </p:nvCxnSpPr>
        <p:spPr bwMode="auto">
          <a:xfrm flipV="1">
            <a:off x="13753253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8" name="Straight Connector 12">
            <a:extLst>
              <a:ext uri="{FF2B5EF4-FFF2-40B4-BE49-F238E27FC236}">
                <a16:creationId xmlns:a16="http://schemas.microsoft.com/office/drawing/2014/main" id="{D99EA981-FD9C-41CF-8F68-61F04329E506}"/>
              </a:ext>
            </a:extLst>
          </p:cNvPr>
          <p:cNvCxnSpPr>
            <a:cxnSpLocks/>
          </p:cNvCxnSpPr>
          <p:nvPr/>
        </p:nvCxnSpPr>
        <p:spPr bwMode="auto">
          <a:xfrm flipV="1">
            <a:off x="14123322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39" name="Straight Connector 12">
            <a:extLst>
              <a:ext uri="{FF2B5EF4-FFF2-40B4-BE49-F238E27FC236}">
                <a16:creationId xmlns:a16="http://schemas.microsoft.com/office/drawing/2014/main" id="{B53094F7-44D6-4E38-81B8-15C146CFFA09}"/>
              </a:ext>
            </a:extLst>
          </p:cNvPr>
          <p:cNvCxnSpPr>
            <a:cxnSpLocks/>
          </p:cNvCxnSpPr>
          <p:nvPr/>
        </p:nvCxnSpPr>
        <p:spPr bwMode="auto">
          <a:xfrm flipV="1">
            <a:off x="14493338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41" name="Rectangle: Rounded Corners 140">
            <a:extLst>
              <a:ext uri="{FF2B5EF4-FFF2-40B4-BE49-F238E27FC236}">
                <a16:creationId xmlns:a16="http://schemas.microsoft.com/office/drawing/2014/main" id="{03BA2C5A-155A-4CA0-AE1F-E612FC2F177C}"/>
              </a:ext>
            </a:extLst>
          </p:cNvPr>
          <p:cNvSpPr/>
          <p:nvPr/>
        </p:nvSpPr>
        <p:spPr>
          <a:xfrm>
            <a:off x="14508537" y="2882637"/>
            <a:ext cx="331985" cy="293488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5</a:t>
            </a:r>
          </a:p>
        </p:txBody>
      </p:sp>
      <p:sp>
        <p:nvSpPr>
          <p:cNvPr id="142" name="Rectangle: Rounded Corners 141">
            <a:extLst>
              <a:ext uri="{FF2B5EF4-FFF2-40B4-BE49-F238E27FC236}">
                <a16:creationId xmlns:a16="http://schemas.microsoft.com/office/drawing/2014/main" id="{D8B28922-E1EB-426F-AAA4-F78FF8581EB4}"/>
              </a:ext>
            </a:extLst>
          </p:cNvPr>
          <p:cNvSpPr/>
          <p:nvPr/>
        </p:nvSpPr>
        <p:spPr>
          <a:xfrm>
            <a:off x="14337289" y="4366569"/>
            <a:ext cx="663632" cy="51235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stage-3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143" name="Rectangle: Rounded Corners 142">
            <a:extLst>
              <a:ext uri="{FF2B5EF4-FFF2-40B4-BE49-F238E27FC236}">
                <a16:creationId xmlns:a16="http://schemas.microsoft.com/office/drawing/2014/main" id="{1D352946-94DE-4D90-81FE-33841A3B31FB}"/>
              </a:ext>
            </a:extLst>
          </p:cNvPr>
          <p:cNvSpPr/>
          <p:nvPr/>
        </p:nvSpPr>
        <p:spPr>
          <a:xfrm>
            <a:off x="14337289" y="5307548"/>
            <a:ext cx="663632" cy="64692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44" name="Rectangle: Rounded Corners 143">
            <a:extLst>
              <a:ext uri="{FF2B5EF4-FFF2-40B4-BE49-F238E27FC236}">
                <a16:creationId xmlns:a16="http://schemas.microsoft.com/office/drawing/2014/main" id="{184D0571-3BEB-4B50-8A3D-A7D5E41CC39A}"/>
              </a:ext>
            </a:extLst>
          </p:cNvPr>
          <p:cNvSpPr/>
          <p:nvPr/>
        </p:nvSpPr>
        <p:spPr>
          <a:xfrm>
            <a:off x="13057072" y="2935285"/>
            <a:ext cx="668861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</p:txBody>
      </p:sp>
      <p:sp>
        <p:nvSpPr>
          <p:cNvPr id="160" name="Rectangle: Rounded Corners 159">
            <a:extLst>
              <a:ext uri="{FF2B5EF4-FFF2-40B4-BE49-F238E27FC236}">
                <a16:creationId xmlns:a16="http://schemas.microsoft.com/office/drawing/2014/main" id="{8D0BD5E6-04E5-462B-9B77-B313E6670056}"/>
              </a:ext>
            </a:extLst>
          </p:cNvPr>
          <p:cNvSpPr/>
          <p:nvPr/>
        </p:nvSpPr>
        <p:spPr>
          <a:xfrm>
            <a:off x="13051006" y="4387412"/>
            <a:ext cx="700800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</a:p>
        </p:txBody>
      </p:sp>
      <p:sp>
        <p:nvSpPr>
          <p:cNvPr id="176" name="Rectangle: Rounded Corners 175">
            <a:extLst>
              <a:ext uri="{FF2B5EF4-FFF2-40B4-BE49-F238E27FC236}">
                <a16:creationId xmlns:a16="http://schemas.microsoft.com/office/drawing/2014/main" id="{9B5DDA27-A9DE-470E-A4D8-5C1E5AAF5DB5}"/>
              </a:ext>
            </a:extLst>
          </p:cNvPr>
          <p:cNvSpPr/>
          <p:nvPr/>
        </p:nvSpPr>
        <p:spPr>
          <a:xfrm>
            <a:off x="13048024" y="3889804"/>
            <a:ext cx="705598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</a:p>
        </p:txBody>
      </p:sp>
      <p:sp>
        <p:nvSpPr>
          <p:cNvPr id="179" name="Rectangle: Rounded Corners 178">
            <a:extLst>
              <a:ext uri="{FF2B5EF4-FFF2-40B4-BE49-F238E27FC236}">
                <a16:creationId xmlns:a16="http://schemas.microsoft.com/office/drawing/2014/main" id="{9E261C86-5124-4B21-92EC-280D00EB4138}"/>
              </a:ext>
            </a:extLst>
          </p:cNvPr>
          <p:cNvSpPr/>
          <p:nvPr/>
        </p:nvSpPr>
        <p:spPr>
          <a:xfrm>
            <a:off x="13061543" y="3402794"/>
            <a:ext cx="676216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</p:txBody>
      </p:sp>
      <p:sp>
        <p:nvSpPr>
          <p:cNvPr id="193" name="Rectangle: Rounded Corners 192">
            <a:extLst>
              <a:ext uri="{FF2B5EF4-FFF2-40B4-BE49-F238E27FC236}">
                <a16:creationId xmlns:a16="http://schemas.microsoft.com/office/drawing/2014/main" id="{8027081F-E61F-48B1-920A-DD492A1506CF}"/>
              </a:ext>
            </a:extLst>
          </p:cNvPr>
          <p:cNvSpPr/>
          <p:nvPr/>
        </p:nvSpPr>
        <p:spPr>
          <a:xfrm>
            <a:off x="13051007" y="4883949"/>
            <a:ext cx="689300" cy="386456"/>
          </a:xfrm>
          <a:prstGeom prst="roundRect">
            <a:avLst/>
          </a:prstGeom>
          <a:solidFill>
            <a:srgbClr val="0066FF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RAN5</a:t>
            </a:r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13D6D5F4-4FCB-4841-847A-C363B34A9D71}"/>
              </a:ext>
            </a:extLst>
          </p:cNvPr>
          <p:cNvSpPr/>
          <p:nvPr/>
        </p:nvSpPr>
        <p:spPr>
          <a:xfrm>
            <a:off x="1087623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10-14</a:t>
            </a:r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9885274C-AAB1-4664-B81C-C8EBB6C6DDB6}"/>
              </a:ext>
            </a:extLst>
          </p:cNvPr>
          <p:cNvSpPr/>
          <p:nvPr/>
        </p:nvSpPr>
        <p:spPr>
          <a:xfrm>
            <a:off x="10497217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03-07</a:t>
            </a:r>
          </a:p>
        </p:txBody>
      </p:sp>
      <p:cxnSp>
        <p:nvCxnSpPr>
          <p:cNvPr id="203" name="Straight Connector 12">
            <a:extLst>
              <a:ext uri="{FF2B5EF4-FFF2-40B4-BE49-F238E27FC236}">
                <a16:creationId xmlns:a16="http://schemas.microsoft.com/office/drawing/2014/main" id="{FA327E07-12E8-42F2-97DC-B9154945A5C3}"/>
              </a:ext>
            </a:extLst>
          </p:cNvPr>
          <p:cNvCxnSpPr>
            <a:cxnSpLocks/>
          </p:cNvCxnSpPr>
          <p:nvPr/>
        </p:nvCxnSpPr>
        <p:spPr bwMode="auto">
          <a:xfrm flipV="1">
            <a:off x="10850349" y="2118912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05" name="Straight Connector 12">
            <a:extLst>
              <a:ext uri="{FF2B5EF4-FFF2-40B4-BE49-F238E27FC236}">
                <a16:creationId xmlns:a16="http://schemas.microsoft.com/office/drawing/2014/main" id="{4CCA591D-F3CA-449B-8B99-0540BBE09174}"/>
              </a:ext>
            </a:extLst>
          </p:cNvPr>
          <p:cNvCxnSpPr>
            <a:cxnSpLocks/>
          </p:cNvCxnSpPr>
          <p:nvPr/>
        </p:nvCxnSpPr>
        <p:spPr bwMode="auto">
          <a:xfrm flipV="1">
            <a:off x="10471727" y="2144270"/>
            <a:ext cx="0" cy="4025169"/>
          </a:xfrm>
          <a:prstGeom prst="line">
            <a:avLst/>
          </a:prstGeom>
          <a:noFill/>
          <a:ln w="3175" algn="ctr">
            <a:solidFill>
              <a:srgbClr val="98A2AE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06" name="Rectangle: Rounded Corners 205">
            <a:extLst>
              <a:ext uri="{FF2B5EF4-FFF2-40B4-BE49-F238E27FC236}">
                <a16:creationId xmlns:a16="http://schemas.microsoft.com/office/drawing/2014/main" id="{9C03B942-0AC5-4937-B7E3-915F634E10F8}"/>
              </a:ext>
            </a:extLst>
          </p:cNvPr>
          <p:cNvSpPr/>
          <p:nvPr/>
        </p:nvSpPr>
        <p:spPr>
          <a:xfrm>
            <a:off x="11239738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07" name="Rectangle: Rounded Corners 206">
            <a:extLst>
              <a:ext uri="{FF2B5EF4-FFF2-40B4-BE49-F238E27FC236}">
                <a16:creationId xmlns:a16="http://schemas.microsoft.com/office/drawing/2014/main" id="{F9F08753-879D-4749-BC18-2334F28F49B2}"/>
              </a:ext>
            </a:extLst>
          </p:cNvPr>
          <p:cNvSpPr/>
          <p:nvPr/>
        </p:nvSpPr>
        <p:spPr>
          <a:xfrm>
            <a:off x="13043122" y="2296649"/>
            <a:ext cx="34437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WG</a:t>
            </a:r>
          </a:p>
        </p:txBody>
      </p:sp>
      <p:sp>
        <p:nvSpPr>
          <p:cNvPr id="216" name="Rectangle: Rounded Corners 215">
            <a:extLst>
              <a:ext uri="{FF2B5EF4-FFF2-40B4-BE49-F238E27FC236}">
                <a16:creationId xmlns:a16="http://schemas.microsoft.com/office/drawing/2014/main" id="{2AC7DA0F-2BBA-4BD4-8EEB-72C09AFE935E}"/>
              </a:ext>
            </a:extLst>
          </p:cNvPr>
          <p:cNvSpPr/>
          <p:nvPr/>
        </p:nvSpPr>
        <p:spPr>
          <a:xfrm>
            <a:off x="14142780" y="2293463"/>
            <a:ext cx="330751" cy="345661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TSG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62D7421-30C8-4AD0-941E-77D215AB376E}"/>
              </a:ext>
            </a:extLst>
          </p:cNvPr>
          <p:cNvSpPr/>
          <p:nvPr/>
        </p:nvSpPr>
        <p:spPr bwMode="auto">
          <a:xfrm>
            <a:off x="60960" y="2221631"/>
            <a:ext cx="14844271" cy="537337"/>
          </a:xfrm>
          <a:prstGeom prst="rect">
            <a:avLst/>
          </a:prstGeom>
          <a:solidFill>
            <a:srgbClr val="C5C5C5">
              <a:alpha val="63922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84083" tIns="42041" rIns="84083" bIns="42041" numCol="1" rtlCol="0" anchor="t" anchorCtr="0" compatLnSpc="1">
            <a:prstTxWarp prst="textNoShape">
              <a:avLst/>
            </a:prstTxWarp>
          </a:bodyPr>
          <a:lstStyle/>
          <a:p>
            <a:pPr defTabSz="840835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920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241" name="Rectangle: Rounded Corners 240">
            <a:extLst>
              <a:ext uri="{FF2B5EF4-FFF2-40B4-BE49-F238E27FC236}">
                <a16:creationId xmlns:a16="http://schemas.microsoft.com/office/drawing/2014/main" id="{412AE9C8-A05F-424A-BA52-3FFB568ED5ED}"/>
              </a:ext>
            </a:extLst>
          </p:cNvPr>
          <p:cNvSpPr/>
          <p:nvPr/>
        </p:nvSpPr>
        <p:spPr>
          <a:xfrm>
            <a:off x="6773789" y="5303517"/>
            <a:ext cx="474606" cy="623135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198" name="Rectangle: Rounded Corners 197">
            <a:extLst>
              <a:ext uri="{FF2B5EF4-FFF2-40B4-BE49-F238E27FC236}">
                <a16:creationId xmlns:a16="http://schemas.microsoft.com/office/drawing/2014/main" id="{0937D510-F8D9-4774-BD9E-EB21A99C11DD}"/>
              </a:ext>
            </a:extLst>
          </p:cNvPr>
          <p:cNvSpPr/>
          <p:nvPr/>
        </p:nvSpPr>
        <p:spPr>
          <a:xfrm>
            <a:off x="12325568" y="5252598"/>
            <a:ext cx="364145" cy="722331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 Email </a:t>
            </a:r>
          </a:p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Prep</a:t>
            </a:r>
          </a:p>
        </p:txBody>
      </p:sp>
      <p:sp>
        <p:nvSpPr>
          <p:cNvPr id="238" name="Rectangle: Rounded Corners 237">
            <a:extLst>
              <a:ext uri="{FF2B5EF4-FFF2-40B4-BE49-F238E27FC236}">
                <a16:creationId xmlns:a16="http://schemas.microsoft.com/office/drawing/2014/main" id="{3A606A60-A4E9-4FA3-ACEB-A561C7EE4095}"/>
              </a:ext>
            </a:extLst>
          </p:cNvPr>
          <p:cNvSpPr/>
          <p:nvPr/>
        </p:nvSpPr>
        <p:spPr>
          <a:xfrm>
            <a:off x="528464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39" name="Rectangle: Rounded Corners 238">
            <a:extLst>
              <a:ext uri="{FF2B5EF4-FFF2-40B4-BE49-F238E27FC236}">
                <a16:creationId xmlns:a16="http://schemas.microsoft.com/office/drawing/2014/main" id="{A2AC6454-2C04-463F-A51F-3EF609D83BA9}"/>
              </a:ext>
            </a:extLst>
          </p:cNvPr>
          <p:cNvSpPr/>
          <p:nvPr/>
        </p:nvSpPr>
        <p:spPr>
          <a:xfrm>
            <a:off x="5937763" y="2882637"/>
            <a:ext cx="436270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6" name="Rectangle: Rounded Corners 245">
            <a:extLst>
              <a:ext uri="{FF2B5EF4-FFF2-40B4-BE49-F238E27FC236}">
                <a16:creationId xmlns:a16="http://schemas.microsoft.com/office/drawing/2014/main" id="{DEA9A5DB-F8CD-494A-B097-81842D9E9A60}"/>
              </a:ext>
            </a:extLst>
          </p:cNvPr>
          <p:cNvSpPr/>
          <p:nvPr/>
        </p:nvSpPr>
        <p:spPr>
          <a:xfrm>
            <a:off x="8615404" y="2913711"/>
            <a:ext cx="347313" cy="2999903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00" name="Rectangle: Rounded Corners 99">
            <a:extLst>
              <a:ext uri="{FF2B5EF4-FFF2-40B4-BE49-F238E27FC236}">
                <a16:creationId xmlns:a16="http://schemas.microsoft.com/office/drawing/2014/main" id="{EBC1257C-6516-4B42-B7BE-AD857337AB63}"/>
              </a:ext>
            </a:extLst>
          </p:cNvPr>
          <p:cNvSpPr/>
          <p:nvPr/>
        </p:nvSpPr>
        <p:spPr>
          <a:xfrm>
            <a:off x="4901453" y="5310100"/>
            <a:ext cx="397063" cy="537338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01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Rel18</a:t>
            </a:r>
          </a:p>
          <a:p>
            <a:pPr algn="ctr" defTabSz="630594">
              <a:defRPr/>
            </a:pPr>
            <a:r>
              <a:rPr lang="en-US" sz="7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consolidation</a:t>
            </a:r>
          </a:p>
        </p:txBody>
      </p:sp>
      <p:sp>
        <p:nvSpPr>
          <p:cNvPr id="247" name="Rectangle: Rounded Corners 246">
            <a:extLst>
              <a:ext uri="{FF2B5EF4-FFF2-40B4-BE49-F238E27FC236}">
                <a16:creationId xmlns:a16="http://schemas.microsoft.com/office/drawing/2014/main" id="{566B3180-53CC-4EBC-BAF6-6E4BBD8C74EA}"/>
              </a:ext>
            </a:extLst>
          </p:cNvPr>
          <p:cNvSpPr/>
          <p:nvPr/>
        </p:nvSpPr>
        <p:spPr>
          <a:xfrm>
            <a:off x="6401541" y="2913709"/>
            <a:ext cx="435855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8" name="Rectangle: Rounded Corners 247">
            <a:extLst>
              <a:ext uri="{FF2B5EF4-FFF2-40B4-BE49-F238E27FC236}">
                <a16:creationId xmlns:a16="http://schemas.microsoft.com/office/drawing/2014/main" id="{3565D96B-C58B-4708-9641-C5C7528667D2}"/>
              </a:ext>
            </a:extLst>
          </p:cNvPr>
          <p:cNvSpPr/>
          <p:nvPr/>
        </p:nvSpPr>
        <p:spPr>
          <a:xfrm>
            <a:off x="7493824" y="3402794"/>
            <a:ext cx="728183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49" name="Rectangle: Rounded Corners 248">
            <a:extLst>
              <a:ext uri="{FF2B5EF4-FFF2-40B4-BE49-F238E27FC236}">
                <a16:creationId xmlns:a16="http://schemas.microsoft.com/office/drawing/2014/main" id="{568BC93D-BD8D-4BD1-8573-361539721686}"/>
              </a:ext>
            </a:extLst>
          </p:cNvPr>
          <p:cNvSpPr/>
          <p:nvPr/>
        </p:nvSpPr>
        <p:spPr>
          <a:xfrm>
            <a:off x="7480511" y="3884515"/>
            <a:ext cx="735096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RAN3-E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51" name="Rectangle: Rounded Corners 250">
            <a:extLst>
              <a:ext uri="{FF2B5EF4-FFF2-40B4-BE49-F238E27FC236}">
                <a16:creationId xmlns:a16="http://schemas.microsoft.com/office/drawing/2014/main" id="{08333904-8BDD-4D8A-ABBC-CF4C4D62DDAC}"/>
              </a:ext>
            </a:extLst>
          </p:cNvPr>
          <p:cNvSpPr/>
          <p:nvPr/>
        </p:nvSpPr>
        <p:spPr>
          <a:xfrm>
            <a:off x="7482330" y="4384076"/>
            <a:ext cx="739679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RAN4-E</a:t>
            </a:r>
          </a:p>
          <a:p>
            <a:pPr algn="ctr" defTabSz="630594"/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27" name="Rectangle: Rounded Corners 226">
            <a:extLst>
              <a:ext uri="{FF2B5EF4-FFF2-40B4-BE49-F238E27FC236}">
                <a16:creationId xmlns:a16="http://schemas.microsoft.com/office/drawing/2014/main" id="{17D79C31-D21F-45D1-8A93-31D227144200}"/>
              </a:ext>
            </a:extLst>
          </p:cNvPr>
          <p:cNvSpPr/>
          <p:nvPr/>
        </p:nvSpPr>
        <p:spPr>
          <a:xfrm>
            <a:off x="9359720" y="2882637"/>
            <a:ext cx="695708" cy="3044013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S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G</a:t>
            </a:r>
          </a:p>
          <a:p>
            <a:pPr algn="ctr" defTabSz="630594">
              <a:defRPr/>
            </a:pPr>
            <a:endParaRPr lang="en-US" sz="1012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#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9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4</a:t>
            </a:r>
          </a:p>
          <a:p>
            <a:pPr algn="ctr" defTabSz="630594">
              <a:defRPr/>
            </a:pPr>
            <a:r>
              <a:rPr lang="en-US" sz="1012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</p:txBody>
      </p:sp>
      <p:sp>
        <p:nvSpPr>
          <p:cNvPr id="96" name="Rectangle: Rounded Corners 95">
            <a:extLst>
              <a:ext uri="{FF2B5EF4-FFF2-40B4-BE49-F238E27FC236}">
                <a16:creationId xmlns:a16="http://schemas.microsoft.com/office/drawing/2014/main" id="{9E4C90BB-F7DD-4AA2-892D-A131756CDEC0}"/>
              </a:ext>
            </a:extLst>
          </p:cNvPr>
          <p:cNvSpPr/>
          <p:nvPr/>
        </p:nvSpPr>
        <p:spPr>
          <a:xfrm>
            <a:off x="9260591" y="2915241"/>
            <a:ext cx="881815" cy="384929"/>
          </a:xfrm>
          <a:prstGeom prst="roundRect">
            <a:avLst/>
          </a:prstGeom>
          <a:solidFill>
            <a:srgbClr val="FF000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Rel-17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 freeze</a:t>
            </a:r>
          </a:p>
        </p:txBody>
      </p:sp>
      <p:sp>
        <p:nvSpPr>
          <p:cNvPr id="97" name="Rectangle: Rounded Corners 96">
            <a:extLst>
              <a:ext uri="{FF2B5EF4-FFF2-40B4-BE49-F238E27FC236}">
                <a16:creationId xmlns:a16="http://schemas.microsoft.com/office/drawing/2014/main" id="{12EE236B-DF74-4794-ACDC-4F6E343D3AB2}"/>
              </a:ext>
            </a:extLst>
          </p:cNvPr>
          <p:cNvSpPr/>
          <p:nvPr/>
        </p:nvSpPr>
        <p:spPr>
          <a:xfrm>
            <a:off x="9260594" y="5300868"/>
            <a:ext cx="894444" cy="625780"/>
          </a:xfrm>
          <a:prstGeom prst="roundRect">
            <a:avLst/>
          </a:prstGeom>
          <a:solidFill>
            <a:srgbClr val="002060"/>
          </a:solidFill>
          <a:ln w="3175" cap="flat" cmpd="sng" algn="ctr">
            <a:noFill/>
            <a:prstDash val="solid"/>
          </a:ln>
          <a:effectLst/>
        </p:spPr>
        <p:txBody>
          <a:bodyPr lIns="72000" tIns="72000" rIns="72000" bIns="72000"/>
          <a:lstStyle/>
          <a:p>
            <a:pPr algn="ctr" defTabSz="914304">
              <a:defRPr/>
            </a:pP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Rel-18 </a:t>
            </a:r>
            <a:b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8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RAN1/2/3/4 </a:t>
            </a:r>
            <a:r>
              <a:rPr lang="en-US" sz="800" b="1" u="sng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package approval</a:t>
            </a:r>
            <a:endParaRPr lang="en-US" sz="80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19" name="Rectangle: Rounded Corners 218">
            <a:extLst>
              <a:ext uri="{FF2B5EF4-FFF2-40B4-BE49-F238E27FC236}">
                <a16:creationId xmlns:a16="http://schemas.microsoft.com/office/drawing/2014/main" id="{3D46F8B1-2C03-4304-83E8-A7D681086E73}"/>
              </a:ext>
            </a:extLst>
          </p:cNvPr>
          <p:cNvSpPr/>
          <p:nvPr/>
        </p:nvSpPr>
        <p:spPr>
          <a:xfrm>
            <a:off x="11967550" y="2882637"/>
            <a:ext cx="347313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68" name="Rectangle 167">
            <a:extLst>
              <a:ext uri="{FF2B5EF4-FFF2-40B4-BE49-F238E27FC236}">
                <a16:creationId xmlns:a16="http://schemas.microsoft.com/office/drawing/2014/main" id="{DEAB3E20-DAEA-4040-A061-0A03805B432A}"/>
              </a:ext>
            </a:extLst>
          </p:cNvPr>
          <p:cNvSpPr/>
          <p:nvPr/>
        </p:nvSpPr>
        <p:spPr>
          <a:xfrm>
            <a:off x="14516163" y="1967238"/>
            <a:ext cx="335565" cy="219144"/>
          </a:xfrm>
          <a:prstGeom prst="rect">
            <a:avLst/>
          </a:prstGeom>
          <a:solidFill>
            <a:srgbClr val="4D5766">
              <a:lumMod val="75000"/>
            </a:srgbClr>
          </a:solidFill>
          <a:ln>
            <a:noFill/>
          </a:ln>
          <a:effectLst/>
        </p:spPr>
        <p:txBody>
          <a:bodyPr lIns="0" tIns="66207" rIns="0" bIns="66207" anchor="ctr"/>
          <a:lstStyle/>
          <a:p>
            <a:pPr algn="ctr" defTabSz="840815">
              <a:defRPr/>
            </a:pPr>
            <a:r>
              <a:rPr lang="en-GB" sz="920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21-25</a:t>
            </a:r>
          </a:p>
        </p:txBody>
      </p:sp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79FBB4C8-69E0-4EDE-8C57-EB38A681D945}"/>
              </a:ext>
            </a:extLst>
          </p:cNvPr>
          <p:cNvSpPr/>
          <p:nvPr/>
        </p:nvSpPr>
        <p:spPr>
          <a:xfrm>
            <a:off x="10124562" y="2882637"/>
            <a:ext cx="712841" cy="3030977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N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A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C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T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V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P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O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D</a:t>
            </a:r>
          </a:p>
          <a:p>
            <a:pPr algn="ctr" defTabSz="630594">
              <a:defRPr/>
            </a:pP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192" name="Rectangle: Rounded Corners 191">
            <a:extLst>
              <a:ext uri="{FF2B5EF4-FFF2-40B4-BE49-F238E27FC236}">
                <a16:creationId xmlns:a16="http://schemas.microsoft.com/office/drawing/2014/main" id="{37DF90ED-1D74-4D0C-B9F8-96CFFC490A4B}"/>
              </a:ext>
            </a:extLst>
          </p:cNvPr>
          <p:cNvSpPr/>
          <p:nvPr/>
        </p:nvSpPr>
        <p:spPr>
          <a:xfrm>
            <a:off x="8132887" y="2913709"/>
            <a:ext cx="465908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RAN1E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(2+5)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endParaRPr lang="en-US" sz="920" b="1" kern="0" dirty="0">
              <a:solidFill>
                <a:srgbClr val="FFFFFF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  <p:sp>
        <p:nvSpPr>
          <p:cNvPr id="202" name="Rectangle: Rounded Corners 201">
            <a:extLst>
              <a:ext uri="{FF2B5EF4-FFF2-40B4-BE49-F238E27FC236}">
                <a16:creationId xmlns:a16="http://schemas.microsoft.com/office/drawing/2014/main" id="{D898085F-6AAD-49FD-93B6-E5A4EF1A394B}"/>
              </a:ext>
            </a:extLst>
          </p:cNvPr>
          <p:cNvSpPr/>
          <p:nvPr/>
        </p:nvSpPr>
        <p:spPr>
          <a:xfrm>
            <a:off x="11241499" y="3402794"/>
            <a:ext cx="497645" cy="386456"/>
          </a:xfrm>
          <a:prstGeom prst="roundRect">
            <a:avLst/>
          </a:prstGeom>
          <a:solidFill>
            <a:srgbClr val="C800BE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RAN2</a:t>
            </a:r>
          </a:p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435DA6B7-F5A5-4DB6-9BE2-5F0CA76D465F}"/>
              </a:ext>
            </a:extLst>
          </p:cNvPr>
          <p:cNvSpPr/>
          <p:nvPr/>
        </p:nvSpPr>
        <p:spPr>
          <a:xfrm>
            <a:off x="11236327" y="3889804"/>
            <a:ext cx="582834" cy="386456"/>
          </a:xfrm>
          <a:prstGeom prst="roundRect">
            <a:avLst/>
          </a:prstGeom>
          <a:solidFill>
            <a:srgbClr val="663300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RAN3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(5+3)</a:t>
            </a:r>
          </a:p>
        </p:txBody>
      </p:sp>
      <p:sp>
        <p:nvSpPr>
          <p:cNvPr id="217" name="Rectangle: Rounded Corners 216">
            <a:extLst>
              <a:ext uri="{FF2B5EF4-FFF2-40B4-BE49-F238E27FC236}">
                <a16:creationId xmlns:a16="http://schemas.microsoft.com/office/drawing/2014/main" id="{C93F2759-7D2E-4884-9084-55253D6101D0}"/>
              </a:ext>
            </a:extLst>
          </p:cNvPr>
          <p:cNvSpPr/>
          <p:nvPr/>
        </p:nvSpPr>
        <p:spPr>
          <a:xfrm>
            <a:off x="11237040" y="4387412"/>
            <a:ext cx="502105" cy="386456"/>
          </a:xfrm>
          <a:prstGeom prst="roundRect">
            <a:avLst/>
          </a:prstGeom>
          <a:solidFill>
            <a:srgbClr val="FA7100"/>
          </a:solidFill>
          <a:ln w="3175" cap="flat" cmpd="sng" algn="ctr">
            <a:noFill/>
            <a:prstDash val="solid"/>
          </a:ln>
          <a:effectLst/>
        </p:spPr>
        <p:txBody>
          <a:bodyPr lIns="0" tIns="97536" rIns="0" bIns="49655"/>
          <a:lstStyle/>
          <a:p>
            <a:pPr algn="ctr" defTabSz="630594"/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RAN4</a:t>
            </a:r>
            <a:b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</a:b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12" name="Rectangle: Rounded Corners 211">
            <a:extLst>
              <a:ext uri="{FF2B5EF4-FFF2-40B4-BE49-F238E27FC236}">
                <a16:creationId xmlns:a16="http://schemas.microsoft.com/office/drawing/2014/main" id="{D7690C0E-9D90-4239-824F-760713F572C0}"/>
              </a:ext>
            </a:extLst>
          </p:cNvPr>
          <p:cNvSpPr/>
          <p:nvPr/>
        </p:nvSpPr>
        <p:spPr>
          <a:xfrm>
            <a:off x="11255367" y="2935285"/>
            <a:ext cx="483777" cy="386456"/>
          </a:xfrm>
          <a:prstGeom prst="roundRect">
            <a:avLst/>
          </a:prstGeom>
          <a:solidFill>
            <a:srgbClr val="1E9657"/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RAN1</a:t>
            </a:r>
          </a:p>
          <a:p>
            <a:pPr algn="ctr" defTabSz="630594">
              <a:defRPr/>
            </a:pPr>
            <a:r>
              <a:rPr lang="en-US" sz="92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(5+2)</a:t>
            </a:r>
          </a:p>
        </p:txBody>
      </p:sp>
      <p:sp>
        <p:nvSpPr>
          <p:cNvPr id="220" name="Rectangle: Rounded Corners 219">
            <a:extLst>
              <a:ext uri="{FF2B5EF4-FFF2-40B4-BE49-F238E27FC236}">
                <a16:creationId xmlns:a16="http://schemas.microsoft.com/office/drawing/2014/main" id="{5786B85E-B58B-43ED-AFCB-4260C462797D}"/>
              </a:ext>
            </a:extLst>
          </p:cNvPr>
          <p:cNvSpPr/>
          <p:nvPr/>
        </p:nvSpPr>
        <p:spPr>
          <a:xfrm>
            <a:off x="7120203" y="2953623"/>
            <a:ext cx="368925" cy="310081"/>
          </a:xfrm>
          <a:prstGeom prst="roundRect">
            <a:avLst/>
          </a:prstGeom>
          <a:solidFill>
            <a:schemeClr val="bg1">
              <a:lumMod val="75000"/>
            </a:schemeClr>
          </a:solidFill>
          <a:ln w="3175" cap="flat" cmpd="sng" algn="ctr">
            <a:noFill/>
            <a:prstDash val="solid"/>
          </a:ln>
          <a:effectLst/>
        </p:spPr>
        <p:txBody>
          <a:bodyPr lIns="0" tIns="84083" rIns="0" bIns="49655"/>
          <a:lstStyle/>
          <a:p>
            <a:pPr algn="ctr" defTabSz="630594">
              <a:defRPr/>
            </a:pPr>
            <a:r>
              <a:rPr lang="en-US" sz="600" b="1" kern="0" dirty="0">
                <a:solidFill>
                  <a:srgbClr val="FFFFFF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rPr>
              <a:t>INACTIVE</a:t>
            </a:r>
          </a:p>
        </p:txBody>
      </p:sp>
    </p:spTree>
    <p:extLst>
      <p:ext uri="{BB962C8B-B14F-4D97-AF65-F5344CB8AC3E}">
        <p14:creationId xmlns:p14="http://schemas.microsoft.com/office/powerpoint/2010/main" val="35323685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/>
    </mc:Choice>
    <mc:Fallback xmlns="">
      <p:transition advClick="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DD0395-6E2A-4D67-A1A6-3A5C1DB567C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7688" y="228603"/>
            <a:ext cx="11706046" cy="1143000"/>
          </a:xfrm>
        </p:spPr>
        <p:txBody>
          <a:bodyPr/>
          <a:lstStyle/>
          <a:p>
            <a:r>
              <a:rPr lang="en-US" dirty="0"/>
              <a:t>RAN Timeline and Meeting Planning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903BC0-EB37-4C3E-8DD6-27F0E6CA81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96641" y="1320543"/>
            <a:ext cx="13756312" cy="4830233"/>
          </a:xfrm>
        </p:spPr>
        <p:txBody>
          <a:bodyPr/>
          <a:lstStyle/>
          <a:p>
            <a:r>
              <a:rPr lang="en-US" sz="2800" dirty="0"/>
              <a:t>RAN Rel-17 Timeline &amp; start of Rel-18</a:t>
            </a:r>
          </a:p>
          <a:p>
            <a:pPr lvl="1"/>
            <a:r>
              <a:rPr lang="en-US" sz="2400" b="1" dirty="0"/>
              <a:t>No timeline change for Rel-17 &amp; the start of Rel-18</a:t>
            </a:r>
          </a:p>
          <a:p>
            <a:pPr lvl="1"/>
            <a:r>
              <a:rPr lang="en-US" sz="2400" dirty="0"/>
              <a:t>Potential prioritization/down-scoping for Rel-17 items</a:t>
            </a:r>
          </a:p>
          <a:p>
            <a:pPr lvl="2"/>
            <a:r>
              <a:rPr lang="en-US" sz="2000" dirty="0"/>
              <a:t>Already discussed in RAN#92-e (June) and more discussion is expected in RAN#93-e (September)</a:t>
            </a:r>
          </a:p>
          <a:p>
            <a:r>
              <a:rPr lang="en-US" sz="2800" dirty="0">
                <a:sym typeface="Wingdings" panose="05000000000000000000" pitchFamily="2" charset="2"/>
              </a:rPr>
              <a:t>RAN Rel-18 workshop: June 28</a:t>
            </a:r>
            <a:r>
              <a:rPr lang="en-US" sz="2800" baseline="30000" dirty="0">
                <a:sym typeface="Wingdings" panose="05000000000000000000" pitchFamily="2" charset="2"/>
              </a:rPr>
              <a:t>th</a:t>
            </a:r>
            <a:r>
              <a:rPr lang="en-US" sz="2800" dirty="0">
                <a:sym typeface="Wingdings" panose="05000000000000000000" pitchFamily="2" charset="2"/>
              </a:rPr>
              <a:t> – July 2</a:t>
            </a:r>
            <a:r>
              <a:rPr lang="en-US" sz="2800" baseline="30000" dirty="0">
                <a:sym typeface="Wingdings" panose="05000000000000000000" pitchFamily="2" charset="2"/>
              </a:rPr>
              <a:t>nd</a:t>
            </a: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A total </a:t>
            </a:r>
            <a:r>
              <a:rPr lang="en-US" sz="2400">
                <a:sym typeface="Wingdings" panose="05000000000000000000" pitchFamily="2" charset="2"/>
              </a:rPr>
              <a:t>of 500+ </a:t>
            </a:r>
            <a:r>
              <a:rPr lang="en-US" sz="2400" dirty="0">
                <a:sym typeface="Wingdings" panose="05000000000000000000" pitchFamily="2" charset="2"/>
              </a:rPr>
              <a:t>submissions, from ~80 different companies/organizations</a:t>
            </a:r>
          </a:p>
          <a:p>
            <a:pPr lvl="1"/>
            <a:r>
              <a:rPr lang="en-US" sz="2400" dirty="0">
                <a:sym typeface="Wingdings" panose="05000000000000000000" pitchFamily="2" charset="2"/>
              </a:rPr>
              <a:t>Deadline for registration extended to June 23</a:t>
            </a:r>
            <a:r>
              <a:rPr lang="en-US" sz="2400" baseline="30000" dirty="0">
                <a:sym typeface="Wingdings" panose="05000000000000000000" pitchFamily="2" charset="2"/>
              </a:rPr>
              <a:t>rd</a:t>
            </a:r>
            <a:r>
              <a:rPr lang="en-US" sz="2400" dirty="0">
                <a:sym typeface="Wingdings" panose="05000000000000000000" pitchFamily="2" charset="2"/>
              </a:rPr>
              <a:t> (Wed.) 22:00 UTC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Aim for a list of topics endorsed for subsequent email discussion (to help further consolidation of potential Rel-18 topics in September)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Aim for an initial/tentative decision of Rel-18 timeline, which is to be confirmed in September (along with SA/CT)</a:t>
            </a:r>
          </a:p>
          <a:p>
            <a:pPr lvl="1"/>
            <a:r>
              <a:rPr lang="en-US" sz="2269" dirty="0">
                <a:sym typeface="Wingdings" panose="05000000000000000000" pitchFamily="2" charset="2"/>
              </a:rPr>
              <a:t>More details on RAN Rel-18 workshop and planning can be found at </a:t>
            </a:r>
            <a:r>
              <a:rPr lang="en-US" sz="2269" dirty="0">
                <a:sym typeface="Wingdings" panose="05000000000000000000" pitchFamily="2" charset="2"/>
                <a:hlinkClick r:id="rId2"/>
              </a:rPr>
              <a:t>RWS-210002</a:t>
            </a:r>
            <a:endParaRPr lang="en-US" sz="2269" dirty="0"/>
          </a:p>
          <a:p>
            <a:endParaRPr lang="en-US" sz="2866" dirty="0"/>
          </a:p>
          <a:p>
            <a:pPr lvl="2"/>
            <a:endParaRPr lang="en-US" sz="1865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547127847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TSG-RAN Projects Update</a:t>
            </a:r>
          </a:p>
        </p:txBody>
      </p:sp>
    </p:spTree>
    <p:extLst>
      <p:ext uri="{BB962C8B-B14F-4D97-AF65-F5344CB8AC3E}">
        <p14:creationId xmlns:p14="http://schemas.microsoft.com/office/powerpoint/2010/main" val="9070108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36567</TotalTime>
  <Words>1153</Words>
  <Application>Microsoft Office PowerPoint</Application>
  <PresentationFormat>Custom</PresentationFormat>
  <Paragraphs>360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Nokia Pure Headline Ultra Light</vt:lpstr>
      <vt:lpstr>Nokia Pure Text</vt:lpstr>
      <vt:lpstr>Nokia Pure Text Light</vt:lpstr>
      <vt:lpstr>Wingdings</vt:lpstr>
      <vt:lpstr>Nokia White Master with headline</vt:lpstr>
      <vt:lpstr>2_Office Theme</vt:lpstr>
      <vt:lpstr>TSG RAN#92-e Highlights</vt:lpstr>
      <vt:lpstr>Outline</vt:lpstr>
      <vt:lpstr>New leadership elected in TSG RAN WGs</vt:lpstr>
      <vt:lpstr>Administrative aspects</vt:lpstr>
      <vt:lpstr>Inclusive language</vt:lpstr>
      <vt:lpstr>Planning</vt:lpstr>
      <vt:lpstr>Rel-17, RAN meetings, Rel-18 WS and planning</vt:lpstr>
      <vt:lpstr>RAN Timeline and Meeting Planning</vt:lpstr>
      <vt:lpstr>TSG-RAN Projects Update</vt:lpstr>
      <vt:lpstr>RAN Projects Update (cross-TSG areas)</vt:lpstr>
      <vt:lpstr>RAN Projects Update: Other</vt:lpstr>
      <vt:lpstr>ITU matters</vt:lpstr>
      <vt:lpstr>ITU matters</vt:lpstr>
      <vt:lpstr>Questions?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Wanshi Chen</cp:lastModifiedBy>
  <cp:revision>643</cp:revision>
  <dcterms:created xsi:type="dcterms:W3CDTF">2018-05-24T11:49:12Z</dcterms:created>
  <dcterms:modified xsi:type="dcterms:W3CDTF">2021-06-21T04:40:25Z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