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  <p:sldMasterId id="2147483741" r:id="rId2"/>
  </p:sldMasterIdLst>
  <p:notesMasterIdLst>
    <p:notesMasterId r:id="rId9"/>
  </p:notesMasterIdLst>
  <p:handoutMasterIdLst>
    <p:handoutMasterId r:id="rId10"/>
  </p:handoutMasterIdLst>
  <p:sldIdLst>
    <p:sldId id="486" r:id="rId3"/>
    <p:sldId id="489" r:id="rId4"/>
    <p:sldId id="496" r:id="rId5"/>
    <p:sldId id="494" r:id="rId6"/>
    <p:sldId id="495" r:id="rId7"/>
    <p:sldId id="488" r:id="rId8"/>
  </p:sldIdLst>
  <p:sldSz cx="12192000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 userDrawn="1">
          <p15:clr>
            <a:srgbClr val="A4A3A4"/>
          </p15:clr>
        </p15:guide>
        <p15:guide id="2" orient="horz" pos="4212" userDrawn="1">
          <p15:clr>
            <a:srgbClr val="A4A3A4"/>
          </p15:clr>
        </p15:guide>
        <p15:guide id="3" orient="horz" pos="3887" userDrawn="1">
          <p15:clr>
            <a:srgbClr val="A4A3A4"/>
          </p15:clr>
        </p15:guide>
        <p15:guide id="4" pos="3944" userDrawn="1">
          <p15:clr>
            <a:srgbClr val="A4A3A4"/>
          </p15:clr>
        </p15:guide>
        <p15:guide id="5" pos="2280" userDrawn="1">
          <p15:clr>
            <a:srgbClr val="A4A3A4"/>
          </p15:clr>
        </p15:guide>
        <p15:guide id="6" pos="545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4B92"/>
    <a:srgbClr val="47B98E"/>
    <a:srgbClr val="64B951"/>
    <a:srgbClr val="4C8AC8"/>
    <a:srgbClr val="7C55A3"/>
    <a:srgbClr val="6360A8"/>
    <a:srgbClr val="822562"/>
    <a:srgbClr val="6378BA"/>
    <a:srgbClr val="89529C"/>
    <a:srgbClr val="ABAF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54" autoAdjust="0"/>
    <p:restoredTop sz="96357" autoAdjust="0"/>
  </p:normalViewPr>
  <p:slideViewPr>
    <p:cSldViewPr snapToGrid="0" snapToObjects="1">
      <p:cViewPr varScale="1">
        <p:scale>
          <a:sx n="114" d="100"/>
          <a:sy n="114" d="100"/>
        </p:scale>
        <p:origin x="726" y="102"/>
      </p:cViewPr>
      <p:guideLst>
        <p:guide orient="horz" pos="463"/>
        <p:guide orient="horz" pos="4212"/>
        <p:guide orient="horz" pos="3887"/>
        <p:guide pos="3944"/>
        <p:guide pos="2280"/>
        <p:guide pos="545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834"/>
    </p:cViewPr>
  </p:sorterViewPr>
  <p:notesViewPr>
    <p:cSldViewPr snapToGrid="0" snapToObjects="1">
      <p:cViewPr varScale="1">
        <p:scale>
          <a:sx n="86" d="100"/>
          <a:sy n="86" d="100"/>
        </p:scale>
        <p:origin x="3786" y="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3/15/2021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2020 LENOVO. All rights reserved.</a:t>
            </a:r>
            <a:endParaRPr lang="en-US" sz="800" cap="all" dirty="0">
              <a:solidFill>
                <a:srgbClr val="93959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3/15/2021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>
                <a:solidFill>
                  <a:srgbClr val="939598"/>
                </a:solidFill>
              </a:rPr>
              <a:t>2020 LENOVO. All rights reserved.</a:t>
            </a:r>
            <a:endParaRPr lang="en-US" sz="800" cap="all" dirty="0">
              <a:solidFill>
                <a:srgbClr val="939598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422AA6-5B3C-4577-BDBD-785CEC474CC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 sz="800" cap="all">
                <a:solidFill>
                  <a:srgbClr val="939598"/>
                </a:solidFill>
              </a:rPr>
              <a:t>2020 LENOVO. All rights reserved.</a:t>
            </a:r>
            <a:endParaRPr lang="en-US" sz="800" cap="all" dirty="0">
              <a:solidFill>
                <a:srgbClr val="9395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783" y="1685684"/>
            <a:ext cx="9962830" cy="2894768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783" y="4715116"/>
            <a:ext cx="9952388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783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B5B53C-9814-4319-B2AA-2C21FFC03C6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8491" y="2024528"/>
            <a:ext cx="3499241" cy="1167779"/>
            <a:chOff x="547688" y="952500"/>
            <a:chExt cx="12190413" cy="40671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86DAFFA-DD2C-4B45-869C-80A8537FFB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26F6C622-0F1C-400B-80F7-27499D48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3843D85E-D61D-49D2-8C0B-2814AA276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3230BEAE-88C1-454A-9CCC-1D4B1775E5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051B78A0-6BF0-417B-86F2-F30C1521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DC72F71B-EE86-4EF7-B865-447B4ED71B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A3EC0C04-B0DD-4A32-813E-011A695342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433BBA68-D2F6-45DA-B6D3-4CBDACC1E2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784" y="858794"/>
            <a:ext cx="3942091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307593"/>
            <a:ext cx="11076268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2020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484" y="6421482"/>
            <a:ext cx="734547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575767"/>
            <a:ext cx="11076268" cy="4651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557930" y="899112"/>
            <a:ext cx="11076268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9"/>
            <a:ext cx="11076268" cy="36945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572770"/>
            <a:ext cx="11076268" cy="4654413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930" y="896112"/>
            <a:ext cx="11076268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392616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484" y="6421482"/>
            <a:ext cx="734547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4" y="1307595"/>
            <a:ext cx="5380359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4692" y="1307595"/>
            <a:ext cx="5380359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4" y="1307595"/>
            <a:ext cx="5380359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244692" y="1307595"/>
            <a:ext cx="5380359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484" y="6421482"/>
            <a:ext cx="734547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8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4" y="1307593"/>
            <a:ext cx="3475625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9106" y="1307593"/>
            <a:ext cx="3475625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9426" y="1307593"/>
            <a:ext cx="3475625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4" y="1307593"/>
            <a:ext cx="3475625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49106" y="1307593"/>
            <a:ext cx="3475625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149426" y="1307593"/>
            <a:ext cx="3475625" cy="491958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54484" y="6421482"/>
            <a:ext cx="734547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6038290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307595"/>
            <a:ext cx="6038290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7067" y="0"/>
            <a:ext cx="53549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6038290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307595"/>
            <a:ext cx="6038290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37067" y="0"/>
            <a:ext cx="53549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554484" y="6421482"/>
            <a:ext cx="734547" cy="245008"/>
            <a:chOff x="547688" y="952500"/>
            <a:chExt cx="12190413" cy="4067175"/>
          </a:xfrm>
        </p:grpSpPr>
        <p:sp>
          <p:nvSpPr>
            <p:cNvPr id="21" name="Rectangle 2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" y="0"/>
            <a:ext cx="4062849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2849" y="0"/>
            <a:ext cx="812915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783" y="849538"/>
            <a:ext cx="3514066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785" y="2943641"/>
            <a:ext cx="3514065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08426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783" y="1682496"/>
            <a:ext cx="9962830" cy="289864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783" y="4718304"/>
            <a:ext cx="9952388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783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4354B5-047A-475C-B07D-46E2DFF45FA8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8491" y="2024528"/>
            <a:ext cx="3499241" cy="1167779"/>
            <a:chOff x="547688" y="952500"/>
            <a:chExt cx="12190413" cy="406717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3F3F616-0187-486C-92AE-8E9BB4F5D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6" name="Freeform 7">
              <a:extLst>
                <a:ext uri="{FF2B5EF4-FFF2-40B4-BE49-F238E27FC236}">
                  <a16:creationId xmlns:a16="http://schemas.microsoft.com/office/drawing/2014/main" id="{39D476EA-97BB-4757-AE8D-46ABA28B5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83FC1BD3-A3C2-46E0-8E09-0F43D0DB3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B07C1556-FAA5-423D-9C3E-BFD6B99A6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9" name="Freeform 10">
              <a:extLst>
                <a:ext uri="{FF2B5EF4-FFF2-40B4-BE49-F238E27FC236}">
                  <a16:creationId xmlns:a16="http://schemas.microsoft.com/office/drawing/2014/main" id="{1DB9EF8A-92AF-4FB6-9EB8-BBB43909F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07C51CC9-E5B8-4E20-A914-408659940A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B5BD15B5-4CE4-4224-95C9-541647C53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102" name="Freeform 5">
            <a:extLst>
              <a:ext uri="{FF2B5EF4-FFF2-40B4-BE49-F238E27FC236}">
                <a16:creationId xmlns:a16="http://schemas.microsoft.com/office/drawing/2014/main" id="{8B5168CF-498E-4EAB-8120-11D6F683504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784" y="858794"/>
            <a:ext cx="3942091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" y="0"/>
            <a:ext cx="4062849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2849" y="0"/>
            <a:ext cx="812915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783" y="849538"/>
            <a:ext cx="3514066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785" y="2943641"/>
            <a:ext cx="3514065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484" y="6421482"/>
            <a:ext cx="734547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7636023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783" y="1276352"/>
            <a:ext cx="10167728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483" y="4623890"/>
            <a:ext cx="10162029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548783" y="398466"/>
            <a:ext cx="990858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7" name="Freeform 5"/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548783" y="1276352"/>
            <a:ext cx="10167728" cy="3242641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554483" y="4623890"/>
            <a:ext cx="10162029" cy="876300"/>
          </a:xfrm>
          <a:prstGeom prst="rect">
            <a:avLst/>
          </a:prstGeom>
        </p:spPr>
        <p:txBody>
          <a:bodyPr lIns="0"/>
          <a:lstStyle>
            <a:lvl1pPr marL="0" indent="0" algn="l"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484" y="6421482"/>
            <a:ext cx="734547" cy="245008"/>
            <a:chOff x="547688" y="952500"/>
            <a:chExt cx="12190413" cy="4067175"/>
          </a:xfrm>
        </p:grpSpPr>
        <p:sp>
          <p:nvSpPr>
            <p:cNvPr id="11" name="Rectangle 10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0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99371872-34E0-4E87-A880-855C986DEFEB}"/>
              </a:ext>
            </a:extLst>
          </p:cNvPr>
          <p:cNvGrpSpPr/>
          <p:nvPr userDrawn="1"/>
        </p:nvGrpSpPr>
        <p:grpSpPr>
          <a:xfrm>
            <a:off x="548783" y="398466"/>
            <a:ext cx="990858" cy="735013"/>
            <a:chOff x="657226" y="398463"/>
            <a:chExt cx="990600" cy="735013"/>
          </a:xfrm>
          <a:gradFill>
            <a:gsLst>
              <a:gs pos="0">
                <a:srgbClr val="F2A11F"/>
              </a:gs>
              <a:gs pos="37000">
                <a:srgbClr val="EC5124"/>
              </a:gs>
              <a:gs pos="79000">
                <a:srgbClr val="D32A27"/>
              </a:gs>
              <a:gs pos="100000">
                <a:srgbClr val="7A425E"/>
              </a:gs>
            </a:gsLst>
            <a:lin ang="2400000" scaled="0"/>
          </a:gra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CA59E31A-C52B-4474-A5A0-530DF770A4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123B3F17-34EE-4FBA-8852-7ED07762D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1" y="0"/>
            <a:ext cx="656859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7066" y="1307595"/>
            <a:ext cx="4708781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7065" y="402336"/>
            <a:ext cx="4708781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1" y="0"/>
            <a:ext cx="6568599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37066" y="1307592"/>
            <a:ext cx="4708781" cy="502376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37065" y="402336"/>
            <a:ext cx="4708781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554484" y="6421482"/>
            <a:ext cx="734547" cy="245008"/>
            <a:chOff x="547688" y="952500"/>
            <a:chExt cx="12190413" cy="4067175"/>
          </a:xfrm>
        </p:grpSpPr>
        <p:sp>
          <p:nvSpPr>
            <p:cNvPr id="13" name="Rectangle 12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784" y="1307593"/>
            <a:ext cx="11076269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548784" y="1307593"/>
            <a:ext cx="11076269" cy="4919588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554484" y="6421482"/>
            <a:ext cx="734547" cy="245008"/>
            <a:chOff x="547688" y="952500"/>
            <a:chExt cx="12190413" cy="4067175"/>
          </a:xfrm>
        </p:grpSpPr>
        <p:sp>
          <p:nvSpPr>
            <p:cNvPr id="8" name="Rectangle 7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554484" y="6421482"/>
            <a:ext cx="734547" cy="245008"/>
            <a:chOff x="547688" y="952500"/>
            <a:chExt cx="12190413" cy="4067175"/>
          </a:xfrm>
        </p:grpSpPr>
        <p:sp>
          <p:nvSpPr>
            <p:cNvPr id="16" name="Rectangle 1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/>
          <p:cNvGrpSpPr/>
          <p:nvPr userDrawn="1"/>
        </p:nvGrpSpPr>
        <p:grpSpPr>
          <a:xfrm rot="16200000">
            <a:off x="852812" y="2696954"/>
            <a:ext cx="5923427" cy="1253221"/>
            <a:chOff x="541049" y="2649538"/>
            <a:chExt cx="9285724" cy="2092325"/>
          </a:xfrm>
          <a:solidFill>
            <a:schemeClr val="tx1"/>
          </a:solidFill>
        </p:grpSpPr>
        <p:sp>
          <p:nvSpPr>
            <p:cNvPr id="5" name="Freeform 5"/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4" name="Freeform 10"/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6" name="Oval 11"/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217900D-5033-4638-8DF2-07DE57B5B97E}"/>
              </a:ext>
            </a:extLst>
          </p:cNvPr>
          <p:cNvGrpSpPr/>
          <p:nvPr userDrawn="1"/>
        </p:nvGrpSpPr>
        <p:grpSpPr>
          <a:xfrm>
            <a:off x="7047162" y="1676401"/>
            <a:ext cx="5146427" cy="3505200"/>
            <a:chOff x="7045325" y="1676401"/>
            <a:chExt cx="5145087" cy="3505200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42A022AC-236A-4C47-9960-6BBBDE197CD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28F2614-0FCC-4D8C-BC98-D03E162B4F33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4BE4413F-C77A-40BA-9643-97A55AFCF5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3CA96921-0134-4138-B35F-24FF94928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294835C9-5930-4B1D-B981-5AC310AA602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C78C8B28-A3DD-4458-8A59-EE68D1ACDD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C8D26C51-B040-4FC2-B37F-5972C012FEE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37678D62-51AF-470A-BDE3-8ED3FCCDE0F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977132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8491" y="2024528"/>
            <a:ext cx="3499241" cy="1167779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782" y="1508932"/>
            <a:ext cx="996041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783" y="3956227"/>
            <a:ext cx="9960410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783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>
            <a:extLst>
              <a:ext uri="{FF2B5EF4-FFF2-40B4-BE49-F238E27FC236}">
                <a16:creationId xmlns:a16="http://schemas.microsoft.com/office/drawing/2014/main" id="{80CD9248-0A2C-4050-B347-2980229F11A8}"/>
              </a:ext>
            </a:extLst>
          </p:cNvPr>
          <p:cNvGrpSpPr/>
          <p:nvPr userDrawn="1"/>
        </p:nvGrpSpPr>
        <p:grpSpPr>
          <a:xfrm rot="16200000">
            <a:off x="373582" y="2655459"/>
            <a:ext cx="6856214" cy="1545292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54" name="Freeform 5">
              <a:extLst>
                <a:ext uri="{FF2B5EF4-FFF2-40B4-BE49-F238E27FC236}">
                  <a16:creationId xmlns:a16="http://schemas.microsoft.com/office/drawing/2014/main" id="{99FEE917-CD84-4C97-B4F9-73DFE2A473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5" name="Freeform 6">
              <a:extLst>
                <a:ext uri="{FF2B5EF4-FFF2-40B4-BE49-F238E27FC236}">
                  <a16:creationId xmlns:a16="http://schemas.microsoft.com/office/drawing/2014/main" id="{78C9364A-BFFF-4F94-9D90-8A71731D63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6" name="Freeform 7">
              <a:extLst>
                <a:ext uri="{FF2B5EF4-FFF2-40B4-BE49-F238E27FC236}">
                  <a16:creationId xmlns:a16="http://schemas.microsoft.com/office/drawing/2014/main" id="{E572E624-9DE1-4F42-A7F5-36B7B8A2F63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7" name="Freeform 8">
              <a:extLst>
                <a:ext uri="{FF2B5EF4-FFF2-40B4-BE49-F238E27FC236}">
                  <a16:creationId xmlns:a16="http://schemas.microsoft.com/office/drawing/2014/main" id="{DD8A238C-0295-48D1-8872-FE51165DDE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Freeform 9">
              <a:extLst>
                <a:ext uri="{FF2B5EF4-FFF2-40B4-BE49-F238E27FC236}">
                  <a16:creationId xmlns:a16="http://schemas.microsoft.com/office/drawing/2014/main" id="{6849E95A-0C53-4220-85E0-6DFCEA7D1C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Freeform 10">
              <a:extLst>
                <a:ext uri="{FF2B5EF4-FFF2-40B4-BE49-F238E27FC236}">
                  <a16:creationId xmlns:a16="http://schemas.microsoft.com/office/drawing/2014/main" id="{056EAF60-5381-416A-895C-D1FAED9FDF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60" name="Oval 11">
              <a:extLst>
                <a:ext uri="{FF2B5EF4-FFF2-40B4-BE49-F238E27FC236}">
                  <a16:creationId xmlns:a16="http://schemas.microsoft.com/office/drawing/2014/main" id="{0154DA0C-208D-4580-AFAD-81B221FB1E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1F1F6355-08A9-4C09-B618-1C445A02E219}"/>
              </a:ext>
            </a:extLst>
          </p:cNvPr>
          <p:cNvGrpSpPr/>
          <p:nvPr userDrawn="1"/>
        </p:nvGrpSpPr>
        <p:grpSpPr>
          <a:xfrm>
            <a:off x="7047162" y="1676401"/>
            <a:ext cx="5146427" cy="3505200"/>
            <a:chOff x="7045325" y="1676401"/>
            <a:chExt cx="5145087" cy="3505200"/>
          </a:xfrm>
        </p:grpSpPr>
        <p:sp>
          <p:nvSpPr>
            <p:cNvPr id="106" name="Freeform 5">
              <a:extLst>
                <a:ext uri="{FF2B5EF4-FFF2-40B4-BE49-F238E27FC236}">
                  <a16:creationId xmlns:a16="http://schemas.microsoft.com/office/drawing/2014/main" id="{B42EB7FA-FF17-4B14-9DA1-B0E656D461A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45325" y="1676401"/>
              <a:ext cx="5145087" cy="3505200"/>
            </a:xfrm>
            <a:custGeom>
              <a:avLst/>
              <a:gdLst>
                <a:gd name="T0" fmla="*/ 717 w 2697"/>
                <a:gd name="T1" fmla="*/ 241 h 1832"/>
                <a:gd name="T2" fmla="*/ 698 w 2697"/>
                <a:gd name="T3" fmla="*/ 358 h 1832"/>
                <a:gd name="T4" fmla="*/ 755 w 2697"/>
                <a:gd name="T5" fmla="*/ 353 h 1832"/>
                <a:gd name="T6" fmla="*/ 952 w 2697"/>
                <a:gd name="T7" fmla="*/ 431 h 1832"/>
                <a:gd name="T8" fmla="*/ 1077 w 2697"/>
                <a:gd name="T9" fmla="*/ 299 h 1832"/>
                <a:gd name="T10" fmla="*/ 769 w 2697"/>
                <a:gd name="T11" fmla="*/ 229 h 1832"/>
                <a:gd name="T12" fmla="*/ 1219 w 2697"/>
                <a:gd name="T13" fmla="*/ 431 h 1832"/>
                <a:gd name="T14" fmla="*/ 1120 w 2697"/>
                <a:gd name="T15" fmla="*/ 287 h 1832"/>
                <a:gd name="T16" fmla="*/ 1089 w 2697"/>
                <a:gd name="T17" fmla="*/ 373 h 1832"/>
                <a:gd name="T18" fmla="*/ 1175 w 2697"/>
                <a:gd name="T19" fmla="*/ 395 h 1832"/>
                <a:gd name="T20" fmla="*/ 1412 w 2697"/>
                <a:gd name="T21" fmla="*/ 225 h 1832"/>
                <a:gd name="T22" fmla="*/ 1348 w 2697"/>
                <a:gd name="T23" fmla="*/ 356 h 1832"/>
                <a:gd name="T24" fmla="*/ 1505 w 2697"/>
                <a:gd name="T25" fmla="*/ 364 h 1832"/>
                <a:gd name="T26" fmla="*/ 1448 w 2697"/>
                <a:gd name="T27" fmla="*/ 177 h 1832"/>
                <a:gd name="T28" fmla="*/ 1666 w 2697"/>
                <a:gd name="T29" fmla="*/ 435 h 1832"/>
                <a:gd name="T30" fmla="*/ 1758 w 2697"/>
                <a:gd name="T31" fmla="*/ 335 h 1832"/>
                <a:gd name="T32" fmla="*/ 1703 w 2697"/>
                <a:gd name="T33" fmla="*/ 314 h 1832"/>
                <a:gd name="T34" fmla="*/ 1892 w 2697"/>
                <a:gd name="T35" fmla="*/ 225 h 1832"/>
                <a:gd name="T36" fmla="*/ 1828 w 2697"/>
                <a:gd name="T37" fmla="*/ 356 h 1832"/>
                <a:gd name="T38" fmla="*/ 24 w 2697"/>
                <a:gd name="T39" fmla="*/ 634 h 1832"/>
                <a:gd name="T40" fmla="*/ 81 w 2697"/>
                <a:gd name="T41" fmla="*/ 720 h 1832"/>
                <a:gd name="T42" fmla="*/ 237 w 2697"/>
                <a:gd name="T43" fmla="*/ 581 h 1832"/>
                <a:gd name="T44" fmla="*/ 243 w 2697"/>
                <a:gd name="T45" fmla="*/ 745 h 1832"/>
                <a:gd name="T46" fmla="*/ 237 w 2697"/>
                <a:gd name="T47" fmla="*/ 627 h 1832"/>
                <a:gd name="T48" fmla="*/ 450 w 2697"/>
                <a:gd name="T49" fmla="*/ 631 h 1832"/>
                <a:gd name="T50" fmla="*/ 449 w 2697"/>
                <a:gd name="T51" fmla="*/ 791 h 1832"/>
                <a:gd name="T52" fmla="*/ 598 w 2697"/>
                <a:gd name="T53" fmla="*/ 512 h 1832"/>
                <a:gd name="T54" fmla="*/ 669 w 2697"/>
                <a:gd name="T55" fmla="*/ 674 h 1832"/>
                <a:gd name="T56" fmla="*/ 798 w 2697"/>
                <a:gd name="T57" fmla="*/ 614 h 1832"/>
                <a:gd name="T58" fmla="*/ 833 w 2697"/>
                <a:gd name="T59" fmla="*/ 633 h 1832"/>
                <a:gd name="T60" fmla="*/ 1155 w 2697"/>
                <a:gd name="T61" fmla="*/ 686 h 1832"/>
                <a:gd name="T62" fmla="*/ 1155 w 2697"/>
                <a:gd name="T63" fmla="*/ 686 h 1832"/>
                <a:gd name="T64" fmla="*/ 1047 w 2697"/>
                <a:gd name="T65" fmla="*/ 742 h 1832"/>
                <a:gd name="T66" fmla="*/ 1167 w 2697"/>
                <a:gd name="T67" fmla="*/ 787 h 1832"/>
                <a:gd name="T68" fmla="*/ 1453 w 2697"/>
                <a:gd name="T69" fmla="*/ 686 h 1832"/>
                <a:gd name="T70" fmla="*/ 1344 w 2697"/>
                <a:gd name="T71" fmla="*/ 631 h 1832"/>
                <a:gd name="T72" fmla="*/ 1562 w 2697"/>
                <a:gd name="T73" fmla="*/ 848 h 1832"/>
                <a:gd name="T74" fmla="*/ 1552 w 2697"/>
                <a:gd name="T75" fmla="*/ 581 h 1832"/>
                <a:gd name="T76" fmla="*/ 1560 w 2697"/>
                <a:gd name="T77" fmla="*/ 802 h 1832"/>
                <a:gd name="T78" fmla="*/ 1618 w 2697"/>
                <a:gd name="T79" fmla="*/ 676 h 1832"/>
                <a:gd name="T80" fmla="*/ 1743 w 2697"/>
                <a:gd name="T81" fmla="*/ 801 h 1832"/>
                <a:gd name="T82" fmla="*/ 1834 w 2697"/>
                <a:gd name="T83" fmla="*/ 585 h 1832"/>
                <a:gd name="T84" fmla="*/ 1101 w 2697"/>
                <a:gd name="T85" fmla="*/ 940 h 1832"/>
                <a:gd name="T86" fmla="*/ 974 w 2697"/>
                <a:gd name="T87" fmla="*/ 965 h 1832"/>
                <a:gd name="T88" fmla="*/ 1101 w 2697"/>
                <a:gd name="T89" fmla="*/ 1012 h 1832"/>
                <a:gd name="T90" fmla="*/ 1318 w 2697"/>
                <a:gd name="T91" fmla="*/ 1064 h 1832"/>
                <a:gd name="T92" fmla="*/ 1156 w 2697"/>
                <a:gd name="T93" fmla="*/ 1063 h 1832"/>
                <a:gd name="T94" fmla="*/ 1332 w 2697"/>
                <a:gd name="T95" fmla="*/ 963 h 1832"/>
                <a:gd name="T96" fmla="*/ 1453 w 2697"/>
                <a:gd name="T97" fmla="*/ 959 h 1832"/>
                <a:gd name="T98" fmla="*/ 1657 w 2697"/>
                <a:gd name="T99" fmla="*/ 1046 h 1832"/>
                <a:gd name="T100" fmla="*/ 1657 w 2697"/>
                <a:gd name="T101" fmla="*/ 1143 h 1832"/>
                <a:gd name="T102" fmla="*/ 1658 w 2697"/>
                <a:gd name="T103" fmla="*/ 1094 h 1832"/>
                <a:gd name="T104" fmla="*/ 1658 w 2697"/>
                <a:gd name="T105" fmla="*/ 1094 h 1832"/>
                <a:gd name="T106" fmla="*/ 1817 w 2697"/>
                <a:gd name="T107" fmla="*/ 1165 h 1832"/>
                <a:gd name="T108" fmla="*/ 2086 w 2697"/>
                <a:gd name="T10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7" h="1832">
                  <a:moveTo>
                    <a:pt x="755" y="352"/>
                  </a:moveTo>
                  <a:cubicBezTo>
                    <a:pt x="755" y="306"/>
                    <a:pt x="725" y="287"/>
                    <a:pt x="672" y="273"/>
                  </a:cubicBezTo>
                  <a:cubicBezTo>
                    <a:pt x="626" y="261"/>
                    <a:pt x="615" y="256"/>
                    <a:pt x="615" y="238"/>
                  </a:cubicBezTo>
                  <a:cubicBezTo>
                    <a:pt x="615" y="238"/>
                    <a:pt x="615" y="238"/>
                    <a:pt x="615" y="238"/>
                  </a:cubicBezTo>
                  <a:cubicBezTo>
                    <a:pt x="615" y="225"/>
                    <a:pt x="626" y="215"/>
                    <a:pt x="649" y="215"/>
                  </a:cubicBezTo>
                  <a:cubicBezTo>
                    <a:pt x="671" y="215"/>
                    <a:pt x="694" y="224"/>
                    <a:pt x="717" y="241"/>
                  </a:cubicBezTo>
                  <a:cubicBezTo>
                    <a:pt x="747" y="197"/>
                    <a:pt x="747" y="197"/>
                    <a:pt x="747" y="197"/>
                  </a:cubicBezTo>
                  <a:cubicBezTo>
                    <a:pt x="720" y="175"/>
                    <a:pt x="688" y="163"/>
                    <a:pt x="649" y="163"/>
                  </a:cubicBezTo>
                  <a:cubicBezTo>
                    <a:pt x="595" y="163"/>
                    <a:pt x="557" y="195"/>
                    <a:pt x="557" y="243"/>
                  </a:cubicBezTo>
                  <a:cubicBezTo>
                    <a:pt x="557" y="244"/>
                    <a:pt x="557" y="244"/>
                    <a:pt x="557" y="244"/>
                  </a:cubicBezTo>
                  <a:cubicBezTo>
                    <a:pt x="557" y="296"/>
                    <a:pt x="591" y="311"/>
                    <a:pt x="644" y="324"/>
                  </a:cubicBezTo>
                  <a:cubicBezTo>
                    <a:pt x="688" y="335"/>
                    <a:pt x="698" y="343"/>
                    <a:pt x="698" y="358"/>
                  </a:cubicBezTo>
                  <a:cubicBezTo>
                    <a:pt x="698" y="358"/>
                    <a:pt x="698" y="358"/>
                    <a:pt x="698" y="358"/>
                  </a:cubicBezTo>
                  <a:cubicBezTo>
                    <a:pt x="698" y="374"/>
                    <a:pt x="683" y="383"/>
                    <a:pt x="659" y="383"/>
                  </a:cubicBezTo>
                  <a:cubicBezTo>
                    <a:pt x="629" y="383"/>
                    <a:pt x="605" y="371"/>
                    <a:pt x="581" y="351"/>
                  </a:cubicBezTo>
                  <a:cubicBezTo>
                    <a:pt x="547" y="392"/>
                    <a:pt x="547" y="392"/>
                    <a:pt x="547" y="392"/>
                  </a:cubicBezTo>
                  <a:cubicBezTo>
                    <a:pt x="578" y="421"/>
                    <a:pt x="618" y="435"/>
                    <a:pt x="658" y="435"/>
                  </a:cubicBezTo>
                  <a:cubicBezTo>
                    <a:pt x="715" y="435"/>
                    <a:pt x="755" y="405"/>
                    <a:pt x="755" y="353"/>
                  </a:cubicBezTo>
                  <a:lnTo>
                    <a:pt x="755" y="352"/>
                  </a:lnTo>
                  <a:close/>
                  <a:moveTo>
                    <a:pt x="826" y="318"/>
                  </a:moveTo>
                  <a:cubicBezTo>
                    <a:pt x="826" y="291"/>
                    <a:pt x="839" y="277"/>
                    <a:pt x="861" y="277"/>
                  </a:cubicBezTo>
                  <a:cubicBezTo>
                    <a:pt x="882" y="277"/>
                    <a:pt x="894" y="291"/>
                    <a:pt x="894" y="318"/>
                  </a:cubicBezTo>
                  <a:cubicBezTo>
                    <a:pt x="894" y="431"/>
                    <a:pt x="894" y="431"/>
                    <a:pt x="894" y="431"/>
                  </a:cubicBezTo>
                  <a:cubicBezTo>
                    <a:pt x="952" y="431"/>
                    <a:pt x="952" y="431"/>
                    <a:pt x="952" y="431"/>
                  </a:cubicBezTo>
                  <a:cubicBezTo>
                    <a:pt x="952" y="318"/>
                    <a:pt x="952" y="318"/>
                    <a:pt x="952" y="318"/>
                  </a:cubicBezTo>
                  <a:cubicBezTo>
                    <a:pt x="952" y="291"/>
                    <a:pt x="965" y="277"/>
                    <a:pt x="986" y="277"/>
                  </a:cubicBezTo>
                  <a:cubicBezTo>
                    <a:pt x="1008" y="277"/>
                    <a:pt x="1020" y="291"/>
                    <a:pt x="1020" y="318"/>
                  </a:cubicBezTo>
                  <a:cubicBezTo>
                    <a:pt x="1020" y="431"/>
                    <a:pt x="1020" y="431"/>
                    <a:pt x="1020" y="431"/>
                  </a:cubicBezTo>
                  <a:cubicBezTo>
                    <a:pt x="1077" y="431"/>
                    <a:pt x="1077" y="431"/>
                    <a:pt x="1077" y="431"/>
                  </a:cubicBezTo>
                  <a:cubicBezTo>
                    <a:pt x="1077" y="299"/>
                    <a:pt x="1077" y="299"/>
                    <a:pt x="1077" y="299"/>
                  </a:cubicBezTo>
                  <a:cubicBezTo>
                    <a:pt x="1077" y="251"/>
                    <a:pt x="1051" y="225"/>
                    <a:pt x="1009" y="225"/>
                  </a:cubicBezTo>
                  <a:cubicBezTo>
                    <a:pt x="981" y="225"/>
                    <a:pt x="960" y="236"/>
                    <a:pt x="943" y="257"/>
                  </a:cubicBezTo>
                  <a:cubicBezTo>
                    <a:pt x="932" y="237"/>
                    <a:pt x="912" y="225"/>
                    <a:pt x="886" y="225"/>
                  </a:cubicBezTo>
                  <a:cubicBezTo>
                    <a:pt x="857" y="225"/>
                    <a:pt x="839" y="241"/>
                    <a:pt x="826" y="258"/>
                  </a:cubicBezTo>
                  <a:cubicBezTo>
                    <a:pt x="826" y="229"/>
                    <a:pt x="826" y="229"/>
                    <a:pt x="826" y="229"/>
                  </a:cubicBezTo>
                  <a:cubicBezTo>
                    <a:pt x="769" y="229"/>
                    <a:pt x="769" y="229"/>
                    <a:pt x="769" y="229"/>
                  </a:cubicBezTo>
                  <a:cubicBezTo>
                    <a:pt x="769" y="431"/>
                    <a:pt x="769" y="431"/>
                    <a:pt x="769" y="431"/>
                  </a:cubicBezTo>
                  <a:cubicBezTo>
                    <a:pt x="826" y="431"/>
                    <a:pt x="826" y="431"/>
                    <a:pt x="826" y="431"/>
                  </a:cubicBezTo>
                  <a:lnTo>
                    <a:pt x="826" y="318"/>
                  </a:lnTo>
                  <a:close/>
                  <a:moveTo>
                    <a:pt x="1158" y="435"/>
                  </a:moveTo>
                  <a:cubicBezTo>
                    <a:pt x="1186" y="435"/>
                    <a:pt x="1205" y="424"/>
                    <a:pt x="1219" y="409"/>
                  </a:cubicBezTo>
                  <a:cubicBezTo>
                    <a:pt x="1219" y="431"/>
                    <a:pt x="1219" y="431"/>
                    <a:pt x="1219" y="431"/>
                  </a:cubicBezTo>
                  <a:cubicBezTo>
                    <a:pt x="1274" y="431"/>
                    <a:pt x="1274" y="431"/>
                    <a:pt x="1274" y="431"/>
                  </a:cubicBezTo>
                  <a:cubicBezTo>
                    <a:pt x="1274" y="314"/>
                    <a:pt x="1274" y="314"/>
                    <a:pt x="1274" y="314"/>
                  </a:cubicBezTo>
                  <a:cubicBezTo>
                    <a:pt x="1274" y="287"/>
                    <a:pt x="1268" y="264"/>
                    <a:pt x="1253" y="249"/>
                  </a:cubicBezTo>
                  <a:cubicBezTo>
                    <a:pt x="1238" y="235"/>
                    <a:pt x="1216" y="227"/>
                    <a:pt x="1184" y="227"/>
                  </a:cubicBezTo>
                  <a:cubicBezTo>
                    <a:pt x="1150" y="227"/>
                    <a:pt x="1128" y="233"/>
                    <a:pt x="1106" y="243"/>
                  </a:cubicBezTo>
                  <a:cubicBezTo>
                    <a:pt x="1120" y="287"/>
                    <a:pt x="1120" y="287"/>
                    <a:pt x="1120" y="287"/>
                  </a:cubicBezTo>
                  <a:cubicBezTo>
                    <a:pt x="1139" y="280"/>
                    <a:pt x="1154" y="276"/>
                    <a:pt x="1176" y="276"/>
                  </a:cubicBezTo>
                  <a:cubicBezTo>
                    <a:pt x="1205" y="276"/>
                    <a:pt x="1219" y="289"/>
                    <a:pt x="1219" y="313"/>
                  </a:cubicBezTo>
                  <a:cubicBezTo>
                    <a:pt x="1219" y="316"/>
                    <a:pt x="1219" y="316"/>
                    <a:pt x="1219" y="316"/>
                  </a:cubicBezTo>
                  <a:cubicBezTo>
                    <a:pt x="1205" y="311"/>
                    <a:pt x="1190" y="308"/>
                    <a:pt x="1170" y="308"/>
                  </a:cubicBezTo>
                  <a:cubicBezTo>
                    <a:pt x="1122" y="308"/>
                    <a:pt x="1089" y="328"/>
                    <a:pt x="1089" y="372"/>
                  </a:cubicBezTo>
                  <a:cubicBezTo>
                    <a:pt x="1089" y="373"/>
                    <a:pt x="1089" y="373"/>
                    <a:pt x="1089" y="373"/>
                  </a:cubicBezTo>
                  <a:cubicBezTo>
                    <a:pt x="1089" y="413"/>
                    <a:pt x="1120" y="435"/>
                    <a:pt x="1158" y="435"/>
                  </a:cubicBezTo>
                  <a:close/>
                  <a:moveTo>
                    <a:pt x="1144" y="370"/>
                  </a:moveTo>
                  <a:cubicBezTo>
                    <a:pt x="1144" y="352"/>
                    <a:pt x="1159" y="342"/>
                    <a:pt x="1184" y="342"/>
                  </a:cubicBezTo>
                  <a:cubicBezTo>
                    <a:pt x="1198" y="342"/>
                    <a:pt x="1210" y="345"/>
                    <a:pt x="1220" y="349"/>
                  </a:cubicBezTo>
                  <a:cubicBezTo>
                    <a:pt x="1220" y="360"/>
                    <a:pt x="1220" y="360"/>
                    <a:pt x="1220" y="360"/>
                  </a:cubicBezTo>
                  <a:cubicBezTo>
                    <a:pt x="1220" y="380"/>
                    <a:pt x="1202" y="395"/>
                    <a:pt x="1175" y="395"/>
                  </a:cubicBezTo>
                  <a:cubicBezTo>
                    <a:pt x="1157" y="395"/>
                    <a:pt x="1144" y="386"/>
                    <a:pt x="1144" y="371"/>
                  </a:cubicBezTo>
                  <a:lnTo>
                    <a:pt x="1144" y="370"/>
                  </a:lnTo>
                  <a:close/>
                  <a:moveTo>
                    <a:pt x="1348" y="356"/>
                  </a:moveTo>
                  <a:cubicBezTo>
                    <a:pt x="1348" y="308"/>
                    <a:pt x="1371" y="285"/>
                    <a:pt x="1409" y="285"/>
                  </a:cubicBezTo>
                  <a:cubicBezTo>
                    <a:pt x="1412" y="285"/>
                    <a:pt x="1412" y="285"/>
                    <a:pt x="1412" y="285"/>
                  </a:cubicBezTo>
                  <a:cubicBezTo>
                    <a:pt x="1412" y="225"/>
                    <a:pt x="1412" y="225"/>
                    <a:pt x="1412" y="225"/>
                  </a:cubicBezTo>
                  <a:cubicBezTo>
                    <a:pt x="1378" y="224"/>
                    <a:pt x="1360" y="242"/>
                    <a:pt x="1348" y="270"/>
                  </a:cubicBezTo>
                  <a:cubicBezTo>
                    <a:pt x="1348" y="229"/>
                    <a:pt x="1348" y="229"/>
                    <a:pt x="1348" y="229"/>
                  </a:cubicBezTo>
                  <a:cubicBezTo>
                    <a:pt x="1291" y="229"/>
                    <a:pt x="1291" y="229"/>
                    <a:pt x="1291" y="229"/>
                  </a:cubicBezTo>
                  <a:cubicBezTo>
                    <a:pt x="1291" y="431"/>
                    <a:pt x="1291" y="431"/>
                    <a:pt x="1291" y="431"/>
                  </a:cubicBezTo>
                  <a:cubicBezTo>
                    <a:pt x="1348" y="431"/>
                    <a:pt x="1348" y="431"/>
                    <a:pt x="1348" y="431"/>
                  </a:cubicBezTo>
                  <a:lnTo>
                    <a:pt x="1348" y="356"/>
                  </a:lnTo>
                  <a:close/>
                  <a:moveTo>
                    <a:pt x="1448" y="374"/>
                  </a:moveTo>
                  <a:cubicBezTo>
                    <a:pt x="1448" y="420"/>
                    <a:pt x="1472" y="434"/>
                    <a:pt x="1507" y="434"/>
                  </a:cubicBezTo>
                  <a:cubicBezTo>
                    <a:pt x="1526" y="434"/>
                    <a:pt x="1540" y="430"/>
                    <a:pt x="1552" y="422"/>
                  </a:cubicBezTo>
                  <a:cubicBezTo>
                    <a:pt x="1552" y="377"/>
                    <a:pt x="1552" y="377"/>
                    <a:pt x="1552" y="377"/>
                  </a:cubicBezTo>
                  <a:cubicBezTo>
                    <a:pt x="1543" y="381"/>
                    <a:pt x="1534" y="384"/>
                    <a:pt x="1524" y="384"/>
                  </a:cubicBezTo>
                  <a:cubicBezTo>
                    <a:pt x="1511" y="384"/>
                    <a:pt x="1505" y="377"/>
                    <a:pt x="1505" y="364"/>
                  </a:cubicBezTo>
                  <a:cubicBezTo>
                    <a:pt x="1505" y="278"/>
                    <a:pt x="1505" y="278"/>
                    <a:pt x="1505" y="278"/>
                  </a:cubicBezTo>
                  <a:cubicBezTo>
                    <a:pt x="1553" y="278"/>
                    <a:pt x="1553" y="278"/>
                    <a:pt x="1553" y="278"/>
                  </a:cubicBezTo>
                  <a:cubicBezTo>
                    <a:pt x="1553" y="229"/>
                    <a:pt x="1553" y="229"/>
                    <a:pt x="1553" y="229"/>
                  </a:cubicBezTo>
                  <a:cubicBezTo>
                    <a:pt x="1505" y="229"/>
                    <a:pt x="1505" y="229"/>
                    <a:pt x="1505" y="229"/>
                  </a:cubicBezTo>
                  <a:cubicBezTo>
                    <a:pt x="1505" y="177"/>
                    <a:pt x="1505" y="177"/>
                    <a:pt x="1505" y="177"/>
                  </a:cubicBezTo>
                  <a:cubicBezTo>
                    <a:pt x="1448" y="177"/>
                    <a:pt x="1448" y="177"/>
                    <a:pt x="1448" y="177"/>
                  </a:cubicBezTo>
                  <a:cubicBezTo>
                    <a:pt x="1448" y="229"/>
                    <a:pt x="1448" y="229"/>
                    <a:pt x="1448" y="229"/>
                  </a:cubicBezTo>
                  <a:cubicBezTo>
                    <a:pt x="1424" y="229"/>
                    <a:pt x="1424" y="229"/>
                    <a:pt x="1424" y="229"/>
                  </a:cubicBezTo>
                  <a:cubicBezTo>
                    <a:pt x="1424" y="278"/>
                    <a:pt x="1424" y="278"/>
                    <a:pt x="1424" y="278"/>
                  </a:cubicBezTo>
                  <a:cubicBezTo>
                    <a:pt x="1448" y="278"/>
                    <a:pt x="1448" y="278"/>
                    <a:pt x="1448" y="278"/>
                  </a:cubicBezTo>
                  <a:lnTo>
                    <a:pt x="1448" y="374"/>
                  </a:lnTo>
                  <a:close/>
                  <a:moveTo>
                    <a:pt x="1666" y="435"/>
                  </a:moveTo>
                  <a:cubicBezTo>
                    <a:pt x="1702" y="435"/>
                    <a:pt x="1729" y="421"/>
                    <a:pt x="1748" y="398"/>
                  </a:cubicBezTo>
                  <a:cubicBezTo>
                    <a:pt x="1715" y="369"/>
                    <a:pt x="1715" y="369"/>
                    <a:pt x="1715" y="369"/>
                  </a:cubicBezTo>
                  <a:cubicBezTo>
                    <a:pt x="1700" y="383"/>
                    <a:pt x="1686" y="389"/>
                    <a:pt x="1666" y="389"/>
                  </a:cubicBezTo>
                  <a:cubicBezTo>
                    <a:pt x="1641" y="389"/>
                    <a:pt x="1623" y="376"/>
                    <a:pt x="1617" y="350"/>
                  </a:cubicBezTo>
                  <a:cubicBezTo>
                    <a:pt x="1758" y="350"/>
                    <a:pt x="1758" y="350"/>
                    <a:pt x="1758" y="350"/>
                  </a:cubicBezTo>
                  <a:cubicBezTo>
                    <a:pt x="1758" y="345"/>
                    <a:pt x="1758" y="339"/>
                    <a:pt x="1758" y="335"/>
                  </a:cubicBezTo>
                  <a:cubicBezTo>
                    <a:pt x="1758" y="277"/>
                    <a:pt x="1727" y="225"/>
                    <a:pt x="1660" y="225"/>
                  </a:cubicBezTo>
                  <a:cubicBezTo>
                    <a:pt x="1601" y="225"/>
                    <a:pt x="1560" y="273"/>
                    <a:pt x="1560" y="330"/>
                  </a:cubicBezTo>
                  <a:cubicBezTo>
                    <a:pt x="1560" y="331"/>
                    <a:pt x="1560" y="331"/>
                    <a:pt x="1560" y="331"/>
                  </a:cubicBezTo>
                  <a:cubicBezTo>
                    <a:pt x="1560" y="393"/>
                    <a:pt x="1605" y="435"/>
                    <a:pt x="1666" y="435"/>
                  </a:cubicBezTo>
                  <a:close/>
                  <a:moveTo>
                    <a:pt x="1660" y="271"/>
                  </a:moveTo>
                  <a:cubicBezTo>
                    <a:pt x="1684" y="271"/>
                    <a:pt x="1699" y="288"/>
                    <a:pt x="1703" y="314"/>
                  </a:cubicBezTo>
                  <a:cubicBezTo>
                    <a:pt x="1616" y="314"/>
                    <a:pt x="1616" y="314"/>
                    <a:pt x="1616" y="314"/>
                  </a:cubicBezTo>
                  <a:cubicBezTo>
                    <a:pt x="1621" y="288"/>
                    <a:pt x="1636" y="271"/>
                    <a:pt x="1660" y="271"/>
                  </a:cubicBezTo>
                  <a:close/>
                  <a:moveTo>
                    <a:pt x="1828" y="356"/>
                  </a:moveTo>
                  <a:cubicBezTo>
                    <a:pt x="1828" y="308"/>
                    <a:pt x="1851" y="285"/>
                    <a:pt x="1889" y="285"/>
                  </a:cubicBezTo>
                  <a:cubicBezTo>
                    <a:pt x="1892" y="285"/>
                    <a:pt x="1892" y="285"/>
                    <a:pt x="1892" y="285"/>
                  </a:cubicBezTo>
                  <a:cubicBezTo>
                    <a:pt x="1892" y="225"/>
                    <a:pt x="1892" y="225"/>
                    <a:pt x="1892" y="225"/>
                  </a:cubicBezTo>
                  <a:cubicBezTo>
                    <a:pt x="1858" y="224"/>
                    <a:pt x="1839" y="242"/>
                    <a:pt x="1828" y="270"/>
                  </a:cubicBezTo>
                  <a:cubicBezTo>
                    <a:pt x="1828" y="229"/>
                    <a:pt x="1828" y="229"/>
                    <a:pt x="1828" y="229"/>
                  </a:cubicBezTo>
                  <a:cubicBezTo>
                    <a:pt x="1770" y="229"/>
                    <a:pt x="1770" y="229"/>
                    <a:pt x="1770" y="229"/>
                  </a:cubicBezTo>
                  <a:cubicBezTo>
                    <a:pt x="1770" y="431"/>
                    <a:pt x="1770" y="431"/>
                    <a:pt x="1770" y="431"/>
                  </a:cubicBezTo>
                  <a:cubicBezTo>
                    <a:pt x="1828" y="431"/>
                    <a:pt x="1828" y="431"/>
                    <a:pt x="1828" y="431"/>
                  </a:cubicBezTo>
                  <a:lnTo>
                    <a:pt x="1828" y="356"/>
                  </a:lnTo>
                  <a:close/>
                  <a:moveTo>
                    <a:pt x="81" y="533"/>
                  </a:moveTo>
                  <a:cubicBezTo>
                    <a:pt x="24" y="533"/>
                    <a:pt x="24" y="533"/>
                    <a:pt x="24" y="533"/>
                  </a:cubicBezTo>
                  <a:cubicBezTo>
                    <a:pt x="24" y="585"/>
                    <a:pt x="24" y="585"/>
                    <a:pt x="24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24" y="634"/>
                    <a:pt x="24" y="634"/>
                    <a:pt x="24" y="634"/>
                  </a:cubicBezTo>
                  <a:cubicBezTo>
                    <a:pt x="24" y="730"/>
                    <a:pt x="24" y="730"/>
                    <a:pt x="24" y="730"/>
                  </a:cubicBezTo>
                  <a:cubicBezTo>
                    <a:pt x="24" y="776"/>
                    <a:pt x="48" y="790"/>
                    <a:pt x="83" y="790"/>
                  </a:cubicBezTo>
                  <a:cubicBezTo>
                    <a:pt x="102" y="790"/>
                    <a:pt x="116" y="786"/>
                    <a:pt x="128" y="779"/>
                  </a:cubicBezTo>
                  <a:cubicBezTo>
                    <a:pt x="128" y="733"/>
                    <a:pt x="128" y="733"/>
                    <a:pt x="128" y="733"/>
                  </a:cubicBezTo>
                  <a:cubicBezTo>
                    <a:pt x="120" y="737"/>
                    <a:pt x="110" y="740"/>
                    <a:pt x="100" y="740"/>
                  </a:cubicBezTo>
                  <a:cubicBezTo>
                    <a:pt x="87" y="740"/>
                    <a:pt x="81" y="733"/>
                    <a:pt x="81" y="720"/>
                  </a:cubicBezTo>
                  <a:cubicBezTo>
                    <a:pt x="81" y="634"/>
                    <a:pt x="81" y="634"/>
                    <a:pt x="81" y="634"/>
                  </a:cubicBezTo>
                  <a:cubicBezTo>
                    <a:pt x="129" y="634"/>
                    <a:pt x="129" y="634"/>
                    <a:pt x="129" y="634"/>
                  </a:cubicBezTo>
                  <a:cubicBezTo>
                    <a:pt x="129" y="585"/>
                    <a:pt x="129" y="585"/>
                    <a:pt x="129" y="585"/>
                  </a:cubicBezTo>
                  <a:cubicBezTo>
                    <a:pt x="81" y="585"/>
                    <a:pt x="81" y="585"/>
                    <a:pt x="81" y="585"/>
                  </a:cubicBezTo>
                  <a:lnTo>
                    <a:pt x="81" y="533"/>
                  </a:lnTo>
                  <a:close/>
                  <a:moveTo>
                    <a:pt x="237" y="581"/>
                  </a:moveTo>
                  <a:cubicBezTo>
                    <a:pt x="178" y="581"/>
                    <a:pt x="137" y="629"/>
                    <a:pt x="137" y="686"/>
                  </a:cubicBezTo>
                  <a:cubicBezTo>
                    <a:pt x="137" y="687"/>
                    <a:pt x="137" y="687"/>
                    <a:pt x="137" y="687"/>
                  </a:cubicBezTo>
                  <a:cubicBezTo>
                    <a:pt x="137" y="749"/>
                    <a:pt x="182" y="791"/>
                    <a:pt x="243" y="791"/>
                  </a:cubicBezTo>
                  <a:cubicBezTo>
                    <a:pt x="279" y="791"/>
                    <a:pt x="306" y="777"/>
                    <a:pt x="325" y="754"/>
                  </a:cubicBezTo>
                  <a:cubicBezTo>
                    <a:pt x="292" y="725"/>
                    <a:pt x="292" y="725"/>
                    <a:pt x="292" y="725"/>
                  </a:cubicBezTo>
                  <a:cubicBezTo>
                    <a:pt x="277" y="739"/>
                    <a:pt x="263" y="745"/>
                    <a:pt x="243" y="745"/>
                  </a:cubicBezTo>
                  <a:cubicBezTo>
                    <a:pt x="218" y="745"/>
                    <a:pt x="200" y="732"/>
                    <a:pt x="194" y="706"/>
                  </a:cubicBezTo>
                  <a:cubicBezTo>
                    <a:pt x="335" y="706"/>
                    <a:pt x="335" y="706"/>
                    <a:pt x="335" y="706"/>
                  </a:cubicBezTo>
                  <a:cubicBezTo>
                    <a:pt x="335" y="701"/>
                    <a:pt x="335" y="695"/>
                    <a:pt x="335" y="691"/>
                  </a:cubicBezTo>
                  <a:cubicBezTo>
                    <a:pt x="335" y="634"/>
                    <a:pt x="304" y="581"/>
                    <a:pt x="237" y="581"/>
                  </a:cubicBezTo>
                  <a:close/>
                  <a:moveTo>
                    <a:pt x="193" y="670"/>
                  </a:moveTo>
                  <a:cubicBezTo>
                    <a:pt x="198" y="644"/>
                    <a:pt x="213" y="627"/>
                    <a:pt x="237" y="627"/>
                  </a:cubicBezTo>
                  <a:cubicBezTo>
                    <a:pt x="261" y="627"/>
                    <a:pt x="276" y="644"/>
                    <a:pt x="280" y="670"/>
                  </a:cubicBezTo>
                  <a:lnTo>
                    <a:pt x="193" y="670"/>
                  </a:lnTo>
                  <a:close/>
                  <a:moveTo>
                    <a:pt x="452" y="742"/>
                  </a:moveTo>
                  <a:cubicBezTo>
                    <a:pt x="421" y="742"/>
                    <a:pt x="401" y="717"/>
                    <a:pt x="401" y="686"/>
                  </a:cubicBezTo>
                  <a:cubicBezTo>
                    <a:pt x="401" y="686"/>
                    <a:pt x="401" y="686"/>
                    <a:pt x="401" y="686"/>
                  </a:cubicBezTo>
                  <a:cubicBezTo>
                    <a:pt x="401" y="656"/>
                    <a:pt x="421" y="631"/>
                    <a:pt x="450" y="631"/>
                  </a:cubicBezTo>
                  <a:cubicBezTo>
                    <a:pt x="470" y="631"/>
                    <a:pt x="483" y="639"/>
                    <a:pt x="496" y="653"/>
                  </a:cubicBezTo>
                  <a:cubicBezTo>
                    <a:pt x="531" y="615"/>
                    <a:pt x="531" y="615"/>
                    <a:pt x="531" y="615"/>
                  </a:cubicBezTo>
                  <a:cubicBezTo>
                    <a:pt x="512" y="594"/>
                    <a:pt x="488" y="581"/>
                    <a:pt x="450" y="581"/>
                  </a:cubicBezTo>
                  <a:cubicBezTo>
                    <a:pt x="388" y="581"/>
                    <a:pt x="344" y="629"/>
                    <a:pt x="344" y="686"/>
                  </a:cubicBezTo>
                  <a:cubicBezTo>
                    <a:pt x="344" y="687"/>
                    <a:pt x="344" y="687"/>
                    <a:pt x="344" y="687"/>
                  </a:cubicBezTo>
                  <a:cubicBezTo>
                    <a:pt x="344" y="745"/>
                    <a:pt x="389" y="791"/>
                    <a:pt x="449" y="791"/>
                  </a:cubicBezTo>
                  <a:cubicBezTo>
                    <a:pt x="490" y="791"/>
                    <a:pt x="512" y="776"/>
                    <a:pt x="532" y="754"/>
                  </a:cubicBezTo>
                  <a:cubicBezTo>
                    <a:pt x="498" y="721"/>
                    <a:pt x="498" y="721"/>
                    <a:pt x="498" y="721"/>
                  </a:cubicBezTo>
                  <a:cubicBezTo>
                    <a:pt x="485" y="734"/>
                    <a:pt x="471" y="742"/>
                    <a:pt x="452" y="742"/>
                  </a:cubicBezTo>
                  <a:close/>
                  <a:moveTo>
                    <a:pt x="657" y="581"/>
                  </a:moveTo>
                  <a:cubicBezTo>
                    <a:pt x="628" y="581"/>
                    <a:pt x="611" y="597"/>
                    <a:pt x="598" y="614"/>
                  </a:cubicBezTo>
                  <a:cubicBezTo>
                    <a:pt x="598" y="512"/>
                    <a:pt x="598" y="512"/>
                    <a:pt x="598" y="512"/>
                  </a:cubicBezTo>
                  <a:cubicBezTo>
                    <a:pt x="541" y="512"/>
                    <a:pt x="541" y="512"/>
                    <a:pt x="541" y="512"/>
                  </a:cubicBezTo>
                  <a:cubicBezTo>
                    <a:pt x="541" y="787"/>
                    <a:pt x="541" y="787"/>
                    <a:pt x="541" y="787"/>
                  </a:cubicBezTo>
                  <a:cubicBezTo>
                    <a:pt x="598" y="787"/>
                    <a:pt x="598" y="787"/>
                    <a:pt x="598" y="787"/>
                  </a:cubicBezTo>
                  <a:cubicBezTo>
                    <a:pt x="598" y="674"/>
                    <a:pt x="598" y="674"/>
                    <a:pt x="598" y="674"/>
                  </a:cubicBezTo>
                  <a:cubicBezTo>
                    <a:pt x="598" y="647"/>
                    <a:pt x="612" y="633"/>
                    <a:pt x="634" y="633"/>
                  </a:cubicBezTo>
                  <a:cubicBezTo>
                    <a:pt x="656" y="633"/>
                    <a:pt x="669" y="647"/>
                    <a:pt x="669" y="674"/>
                  </a:cubicBezTo>
                  <a:cubicBezTo>
                    <a:pt x="669" y="787"/>
                    <a:pt x="669" y="787"/>
                    <a:pt x="669" y="787"/>
                  </a:cubicBezTo>
                  <a:cubicBezTo>
                    <a:pt x="726" y="787"/>
                    <a:pt x="726" y="787"/>
                    <a:pt x="726" y="787"/>
                  </a:cubicBezTo>
                  <a:cubicBezTo>
                    <a:pt x="726" y="656"/>
                    <a:pt x="726" y="656"/>
                    <a:pt x="726" y="656"/>
                  </a:cubicBezTo>
                  <a:cubicBezTo>
                    <a:pt x="726" y="610"/>
                    <a:pt x="701" y="581"/>
                    <a:pt x="657" y="581"/>
                  </a:cubicBezTo>
                  <a:close/>
                  <a:moveTo>
                    <a:pt x="857" y="581"/>
                  </a:moveTo>
                  <a:cubicBezTo>
                    <a:pt x="828" y="581"/>
                    <a:pt x="811" y="597"/>
                    <a:pt x="798" y="614"/>
                  </a:cubicBezTo>
                  <a:cubicBezTo>
                    <a:pt x="798" y="585"/>
                    <a:pt x="798" y="585"/>
                    <a:pt x="798" y="585"/>
                  </a:cubicBezTo>
                  <a:cubicBezTo>
                    <a:pt x="740" y="585"/>
                    <a:pt x="740" y="585"/>
                    <a:pt x="740" y="585"/>
                  </a:cubicBezTo>
                  <a:cubicBezTo>
                    <a:pt x="740" y="787"/>
                    <a:pt x="740" y="787"/>
                    <a:pt x="740" y="787"/>
                  </a:cubicBezTo>
                  <a:cubicBezTo>
                    <a:pt x="798" y="787"/>
                    <a:pt x="798" y="787"/>
                    <a:pt x="798" y="787"/>
                  </a:cubicBezTo>
                  <a:cubicBezTo>
                    <a:pt x="798" y="674"/>
                    <a:pt x="798" y="674"/>
                    <a:pt x="798" y="674"/>
                  </a:cubicBezTo>
                  <a:cubicBezTo>
                    <a:pt x="798" y="647"/>
                    <a:pt x="812" y="633"/>
                    <a:pt x="833" y="633"/>
                  </a:cubicBezTo>
                  <a:cubicBezTo>
                    <a:pt x="855" y="633"/>
                    <a:pt x="868" y="647"/>
                    <a:pt x="868" y="674"/>
                  </a:cubicBezTo>
                  <a:cubicBezTo>
                    <a:pt x="868" y="787"/>
                    <a:pt x="868" y="787"/>
                    <a:pt x="868" y="787"/>
                  </a:cubicBezTo>
                  <a:cubicBezTo>
                    <a:pt x="925" y="787"/>
                    <a:pt x="925" y="787"/>
                    <a:pt x="925" y="787"/>
                  </a:cubicBezTo>
                  <a:cubicBezTo>
                    <a:pt x="925" y="656"/>
                    <a:pt x="925" y="656"/>
                    <a:pt x="925" y="656"/>
                  </a:cubicBezTo>
                  <a:cubicBezTo>
                    <a:pt x="925" y="610"/>
                    <a:pt x="900" y="581"/>
                    <a:pt x="857" y="581"/>
                  </a:cubicBezTo>
                  <a:close/>
                  <a:moveTo>
                    <a:pt x="1155" y="686"/>
                  </a:moveTo>
                  <a:cubicBezTo>
                    <a:pt x="1155" y="686"/>
                    <a:pt x="1155" y="686"/>
                    <a:pt x="1155" y="686"/>
                  </a:cubicBezTo>
                  <a:cubicBezTo>
                    <a:pt x="1155" y="628"/>
                    <a:pt x="1109" y="581"/>
                    <a:pt x="1047" y="581"/>
                  </a:cubicBezTo>
                  <a:cubicBezTo>
                    <a:pt x="984" y="581"/>
                    <a:pt x="937" y="628"/>
                    <a:pt x="937" y="686"/>
                  </a:cubicBezTo>
                  <a:cubicBezTo>
                    <a:pt x="937" y="687"/>
                    <a:pt x="937" y="687"/>
                    <a:pt x="937" y="687"/>
                  </a:cubicBezTo>
                  <a:cubicBezTo>
                    <a:pt x="937" y="745"/>
                    <a:pt x="983" y="791"/>
                    <a:pt x="1046" y="791"/>
                  </a:cubicBezTo>
                  <a:cubicBezTo>
                    <a:pt x="1109" y="791"/>
                    <a:pt x="1155" y="744"/>
                    <a:pt x="1155" y="686"/>
                  </a:cubicBezTo>
                  <a:close/>
                  <a:moveTo>
                    <a:pt x="993" y="686"/>
                  </a:moveTo>
                  <a:cubicBezTo>
                    <a:pt x="993" y="686"/>
                    <a:pt x="993" y="686"/>
                    <a:pt x="993" y="686"/>
                  </a:cubicBezTo>
                  <a:cubicBezTo>
                    <a:pt x="993" y="656"/>
                    <a:pt x="1013" y="631"/>
                    <a:pt x="1046" y="631"/>
                  </a:cubicBezTo>
                  <a:cubicBezTo>
                    <a:pt x="1077" y="631"/>
                    <a:pt x="1099" y="657"/>
                    <a:pt x="1099" y="686"/>
                  </a:cubicBezTo>
                  <a:cubicBezTo>
                    <a:pt x="1099" y="687"/>
                    <a:pt x="1099" y="687"/>
                    <a:pt x="1099" y="687"/>
                  </a:cubicBezTo>
                  <a:cubicBezTo>
                    <a:pt x="1099" y="717"/>
                    <a:pt x="1079" y="742"/>
                    <a:pt x="1047" y="742"/>
                  </a:cubicBezTo>
                  <a:cubicBezTo>
                    <a:pt x="1015" y="742"/>
                    <a:pt x="993" y="716"/>
                    <a:pt x="993" y="686"/>
                  </a:cubicBezTo>
                  <a:close/>
                  <a:moveTo>
                    <a:pt x="1167" y="787"/>
                  </a:moveTo>
                  <a:cubicBezTo>
                    <a:pt x="1224" y="787"/>
                    <a:pt x="1224" y="787"/>
                    <a:pt x="1224" y="787"/>
                  </a:cubicBezTo>
                  <a:cubicBezTo>
                    <a:pt x="1224" y="512"/>
                    <a:pt x="1224" y="512"/>
                    <a:pt x="1224" y="512"/>
                  </a:cubicBezTo>
                  <a:cubicBezTo>
                    <a:pt x="1167" y="512"/>
                    <a:pt x="1167" y="512"/>
                    <a:pt x="1167" y="512"/>
                  </a:cubicBezTo>
                  <a:lnTo>
                    <a:pt x="1167" y="787"/>
                  </a:lnTo>
                  <a:close/>
                  <a:moveTo>
                    <a:pt x="1345" y="581"/>
                  </a:moveTo>
                  <a:cubicBezTo>
                    <a:pt x="1282" y="581"/>
                    <a:pt x="1235" y="628"/>
                    <a:pt x="1235" y="686"/>
                  </a:cubicBezTo>
                  <a:cubicBezTo>
                    <a:pt x="1235" y="687"/>
                    <a:pt x="1235" y="687"/>
                    <a:pt x="1235" y="687"/>
                  </a:cubicBezTo>
                  <a:cubicBezTo>
                    <a:pt x="1235" y="745"/>
                    <a:pt x="1281" y="791"/>
                    <a:pt x="1344" y="791"/>
                  </a:cubicBezTo>
                  <a:cubicBezTo>
                    <a:pt x="1407" y="791"/>
                    <a:pt x="1453" y="744"/>
                    <a:pt x="1453" y="686"/>
                  </a:cubicBezTo>
                  <a:cubicBezTo>
                    <a:pt x="1453" y="686"/>
                    <a:pt x="1453" y="686"/>
                    <a:pt x="1453" y="686"/>
                  </a:cubicBezTo>
                  <a:cubicBezTo>
                    <a:pt x="1453" y="628"/>
                    <a:pt x="1407" y="581"/>
                    <a:pt x="1345" y="581"/>
                  </a:cubicBezTo>
                  <a:close/>
                  <a:moveTo>
                    <a:pt x="1397" y="687"/>
                  </a:moveTo>
                  <a:cubicBezTo>
                    <a:pt x="1397" y="717"/>
                    <a:pt x="1377" y="742"/>
                    <a:pt x="1345" y="742"/>
                  </a:cubicBezTo>
                  <a:cubicBezTo>
                    <a:pt x="1313" y="742"/>
                    <a:pt x="1292" y="716"/>
                    <a:pt x="1292" y="686"/>
                  </a:cubicBezTo>
                  <a:cubicBezTo>
                    <a:pt x="1292" y="686"/>
                    <a:pt x="1292" y="686"/>
                    <a:pt x="1292" y="686"/>
                  </a:cubicBezTo>
                  <a:cubicBezTo>
                    <a:pt x="1292" y="656"/>
                    <a:pt x="1311" y="631"/>
                    <a:pt x="1344" y="631"/>
                  </a:cubicBezTo>
                  <a:cubicBezTo>
                    <a:pt x="1375" y="631"/>
                    <a:pt x="1397" y="657"/>
                    <a:pt x="1397" y="686"/>
                  </a:cubicBezTo>
                  <a:lnTo>
                    <a:pt x="1397" y="687"/>
                  </a:lnTo>
                  <a:close/>
                  <a:moveTo>
                    <a:pt x="1560" y="802"/>
                  </a:moveTo>
                  <a:cubicBezTo>
                    <a:pt x="1533" y="802"/>
                    <a:pt x="1513" y="795"/>
                    <a:pt x="1492" y="784"/>
                  </a:cubicBezTo>
                  <a:cubicBezTo>
                    <a:pt x="1472" y="827"/>
                    <a:pt x="1472" y="827"/>
                    <a:pt x="1472" y="827"/>
                  </a:cubicBezTo>
                  <a:cubicBezTo>
                    <a:pt x="1498" y="840"/>
                    <a:pt x="1529" y="848"/>
                    <a:pt x="1562" y="848"/>
                  </a:cubicBezTo>
                  <a:cubicBezTo>
                    <a:pt x="1601" y="848"/>
                    <a:pt x="1630" y="840"/>
                    <a:pt x="1649" y="821"/>
                  </a:cubicBezTo>
                  <a:cubicBezTo>
                    <a:pt x="1666" y="804"/>
                    <a:pt x="1674" y="777"/>
                    <a:pt x="1674" y="741"/>
                  </a:cubicBezTo>
                  <a:cubicBezTo>
                    <a:pt x="1674" y="585"/>
                    <a:pt x="1674" y="585"/>
                    <a:pt x="1674" y="585"/>
                  </a:cubicBezTo>
                  <a:cubicBezTo>
                    <a:pt x="1617" y="585"/>
                    <a:pt x="1617" y="585"/>
                    <a:pt x="1617" y="585"/>
                  </a:cubicBezTo>
                  <a:cubicBezTo>
                    <a:pt x="1617" y="611"/>
                    <a:pt x="1617" y="611"/>
                    <a:pt x="1617" y="611"/>
                  </a:cubicBezTo>
                  <a:cubicBezTo>
                    <a:pt x="1602" y="594"/>
                    <a:pt x="1583" y="581"/>
                    <a:pt x="1552" y="581"/>
                  </a:cubicBezTo>
                  <a:cubicBezTo>
                    <a:pt x="1505" y="581"/>
                    <a:pt x="1462" y="615"/>
                    <a:pt x="1462" y="675"/>
                  </a:cubicBezTo>
                  <a:cubicBezTo>
                    <a:pt x="1462" y="676"/>
                    <a:pt x="1462" y="676"/>
                    <a:pt x="1462" y="676"/>
                  </a:cubicBezTo>
                  <a:cubicBezTo>
                    <a:pt x="1462" y="736"/>
                    <a:pt x="1505" y="770"/>
                    <a:pt x="1552" y="770"/>
                  </a:cubicBezTo>
                  <a:cubicBezTo>
                    <a:pt x="1582" y="770"/>
                    <a:pt x="1601" y="758"/>
                    <a:pt x="1618" y="737"/>
                  </a:cubicBezTo>
                  <a:cubicBezTo>
                    <a:pt x="1618" y="747"/>
                    <a:pt x="1618" y="747"/>
                    <a:pt x="1618" y="747"/>
                  </a:cubicBezTo>
                  <a:cubicBezTo>
                    <a:pt x="1618" y="783"/>
                    <a:pt x="1599" y="802"/>
                    <a:pt x="1560" y="802"/>
                  </a:cubicBezTo>
                  <a:close/>
                  <a:moveTo>
                    <a:pt x="1568" y="723"/>
                  </a:moveTo>
                  <a:cubicBezTo>
                    <a:pt x="1541" y="723"/>
                    <a:pt x="1519" y="704"/>
                    <a:pt x="1519" y="676"/>
                  </a:cubicBezTo>
                  <a:cubicBezTo>
                    <a:pt x="1519" y="675"/>
                    <a:pt x="1519" y="675"/>
                    <a:pt x="1519" y="675"/>
                  </a:cubicBezTo>
                  <a:cubicBezTo>
                    <a:pt x="1519" y="648"/>
                    <a:pt x="1541" y="629"/>
                    <a:pt x="1568" y="629"/>
                  </a:cubicBezTo>
                  <a:cubicBezTo>
                    <a:pt x="1596" y="629"/>
                    <a:pt x="1618" y="648"/>
                    <a:pt x="1618" y="675"/>
                  </a:cubicBezTo>
                  <a:cubicBezTo>
                    <a:pt x="1618" y="676"/>
                    <a:pt x="1618" y="676"/>
                    <a:pt x="1618" y="676"/>
                  </a:cubicBezTo>
                  <a:cubicBezTo>
                    <a:pt x="1618" y="704"/>
                    <a:pt x="1596" y="723"/>
                    <a:pt x="1568" y="723"/>
                  </a:cubicBezTo>
                  <a:close/>
                  <a:moveTo>
                    <a:pt x="1790" y="722"/>
                  </a:moveTo>
                  <a:cubicBezTo>
                    <a:pt x="1744" y="585"/>
                    <a:pt x="1744" y="585"/>
                    <a:pt x="1744" y="585"/>
                  </a:cubicBezTo>
                  <a:cubicBezTo>
                    <a:pt x="1684" y="585"/>
                    <a:pt x="1684" y="585"/>
                    <a:pt x="1684" y="585"/>
                  </a:cubicBezTo>
                  <a:cubicBezTo>
                    <a:pt x="1763" y="788"/>
                    <a:pt x="1763" y="788"/>
                    <a:pt x="1763" y="788"/>
                  </a:cubicBezTo>
                  <a:cubicBezTo>
                    <a:pt x="1758" y="798"/>
                    <a:pt x="1753" y="801"/>
                    <a:pt x="1743" y="801"/>
                  </a:cubicBezTo>
                  <a:cubicBezTo>
                    <a:pt x="1735" y="801"/>
                    <a:pt x="1726" y="797"/>
                    <a:pt x="1718" y="793"/>
                  </a:cubicBezTo>
                  <a:cubicBezTo>
                    <a:pt x="1699" y="834"/>
                    <a:pt x="1699" y="834"/>
                    <a:pt x="1699" y="834"/>
                  </a:cubicBezTo>
                  <a:cubicBezTo>
                    <a:pt x="1714" y="843"/>
                    <a:pt x="1729" y="848"/>
                    <a:pt x="1750" y="848"/>
                  </a:cubicBezTo>
                  <a:cubicBezTo>
                    <a:pt x="1784" y="848"/>
                    <a:pt x="1801" y="833"/>
                    <a:pt x="1816" y="792"/>
                  </a:cubicBezTo>
                  <a:cubicBezTo>
                    <a:pt x="1894" y="585"/>
                    <a:pt x="1894" y="585"/>
                    <a:pt x="1894" y="585"/>
                  </a:cubicBezTo>
                  <a:cubicBezTo>
                    <a:pt x="1834" y="585"/>
                    <a:pt x="1834" y="585"/>
                    <a:pt x="1834" y="585"/>
                  </a:cubicBezTo>
                  <a:lnTo>
                    <a:pt x="1790" y="722"/>
                  </a:lnTo>
                  <a:close/>
                  <a:moveTo>
                    <a:pt x="1101" y="965"/>
                  </a:moveTo>
                  <a:cubicBezTo>
                    <a:pt x="1054" y="965"/>
                    <a:pt x="1054" y="965"/>
                    <a:pt x="1054" y="965"/>
                  </a:cubicBezTo>
                  <a:cubicBezTo>
                    <a:pt x="1054" y="957"/>
                    <a:pt x="1054" y="957"/>
                    <a:pt x="1054" y="957"/>
                  </a:cubicBezTo>
                  <a:cubicBezTo>
                    <a:pt x="1054" y="942"/>
                    <a:pt x="1062" y="935"/>
                    <a:pt x="1075" y="935"/>
                  </a:cubicBezTo>
                  <a:cubicBezTo>
                    <a:pt x="1085" y="935"/>
                    <a:pt x="1093" y="937"/>
                    <a:pt x="1101" y="940"/>
                  </a:cubicBezTo>
                  <a:cubicBezTo>
                    <a:pt x="1101" y="893"/>
                    <a:pt x="1101" y="893"/>
                    <a:pt x="1101" y="893"/>
                  </a:cubicBezTo>
                  <a:cubicBezTo>
                    <a:pt x="1091" y="889"/>
                    <a:pt x="1078" y="887"/>
                    <a:pt x="1060" y="887"/>
                  </a:cubicBezTo>
                  <a:cubicBezTo>
                    <a:pt x="1040" y="887"/>
                    <a:pt x="1025" y="892"/>
                    <a:pt x="1014" y="903"/>
                  </a:cubicBezTo>
                  <a:cubicBezTo>
                    <a:pt x="1004" y="914"/>
                    <a:pt x="998" y="930"/>
                    <a:pt x="998" y="952"/>
                  </a:cubicBezTo>
                  <a:cubicBezTo>
                    <a:pt x="998" y="965"/>
                    <a:pt x="998" y="965"/>
                    <a:pt x="998" y="965"/>
                  </a:cubicBezTo>
                  <a:cubicBezTo>
                    <a:pt x="974" y="965"/>
                    <a:pt x="974" y="965"/>
                    <a:pt x="974" y="965"/>
                  </a:cubicBezTo>
                  <a:cubicBezTo>
                    <a:pt x="974" y="1012"/>
                    <a:pt x="974" y="1012"/>
                    <a:pt x="974" y="1012"/>
                  </a:cubicBezTo>
                  <a:cubicBezTo>
                    <a:pt x="998" y="1012"/>
                    <a:pt x="998" y="1012"/>
                    <a:pt x="998" y="1012"/>
                  </a:cubicBezTo>
                  <a:cubicBezTo>
                    <a:pt x="998" y="1165"/>
                    <a:pt x="998" y="1165"/>
                    <a:pt x="998" y="1165"/>
                  </a:cubicBezTo>
                  <a:cubicBezTo>
                    <a:pt x="1055" y="1165"/>
                    <a:pt x="1055" y="1165"/>
                    <a:pt x="1055" y="1165"/>
                  </a:cubicBezTo>
                  <a:cubicBezTo>
                    <a:pt x="1055" y="1012"/>
                    <a:pt x="1055" y="1012"/>
                    <a:pt x="1055" y="1012"/>
                  </a:cubicBezTo>
                  <a:cubicBezTo>
                    <a:pt x="1101" y="1012"/>
                    <a:pt x="1101" y="1012"/>
                    <a:pt x="1101" y="1012"/>
                  </a:cubicBezTo>
                  <a:lnTo>
                    <a:pt x="1101" y="965"/>
                  </a:lnTo>
                  <a:close/>
                  <a:moveTo>
                    <a:pt x="1209" y="959"/>
                  </a:moveTo>
                  <a:cubicBezTo>
                    <a:pt x="1147" y="959"/>
                    <a:pt x="1100" y="1006"/>
                    <a:pt x="1100" y="1064"/>
                  </a:cubicBezTo>
                  <a:cubicBezTo>
                    <a:pt x="1100" y="1065"/>
                    <a:pt x="1100" y="1065"/>
                    <a:pt x="1100" y="1065"/>
                  </a:cubicBezTo>
                  <a:cubicBezTo>
                    <a:pt x="1100" y="1123"/>
                    <a:pt x="1146" y="1169"/>
                    <a:pt x="1209" y="1169"/>
                  </a:cubicBezTo>
                  <a:cubicBezTo>
                    <a:pt x="1272" y="1169"/>
                    <a:pt x="1318" y="1122"/>
                    <a:pt x="1318" y="1064"/>
                  </a:cubicBezTo>
                  <a:cubicBezTo>
                    <a:pt x="1318" y="1063"/>
                    <a:pt x="1318" y="1063"/>
                    <a:pt x="1318" y="1063"/>
                  </a:cubicBezTo>
                  <a:cubicBezTo>
                    <a:pt x="1318" y="1005"/>
                    <a:pt x="1272" y="959"/>
                    <a:pt x="1209" y="959"/>
                  </a:cubicBezTo>
                  <a:close/>
                  <a:moveTo>
                    <a:pt x="1262" y="1065"/>
                  </a:moveTo>
                  <a:cubicBezTo>
                    <a:pt x="1262" y="1095"/>
                    <a:pt x="1242" y="1120"/>
                    <a:pt x="1209" y="1120"/>
                  </a:cubicBezTo>
                  <a:cubicBezTo>
                    <a:pt x="1178" y="1120"/>
                    <a:pt x="1156" y="1094"/>
                    <a:pt x="1156" y="1064"/>
                  </a:cubicBezTo>
                  <a:cubicBezTo>
                    <a:pt x="1156" y="1063"/>
                    <a:pt x="1156" y="1063"/>
                    <a:pt x="1156" y="1063"/>
                  </a:cubicBezTo>
                  <a:cubicBezTo>
                    <a:pt x="1156" y="1034"/>
                    <a:pt x="1176" y="1008"/>
                    <a:pt x="1209" y="1008"/>
                  </a:cubicBezTo>
                  <a:cubicBezTo>
                    <a:pt x="1240" y="1008"/>
                    <a:pt x="1262" y="1034"/>
                    <a:pt x="1262" y="1064"/>
                  </a:cubicBezTo>
                  <a:lnTo>
                    <a:pt x="1262" y="1065"/>
                  </a:lnTo>
                  <a:close/>
                  <a:moveTo>
                    <a:pt x="1389" y="1004"/>
                  </a:moveTo>
                  <a:cubicBezTo>
                    <a:pt x="1389" y="963"/>
                    <a:pt x="1389" y="963"/>
                    <a:pt x="1389" y="963"/>
                  </a:cubicBezTo>
                  <a:cubicBezTo>
                    <a:pt x="1332" y="963"/>
                    <a:pt x="1332" y="963"/>
                    <a:pt x="1332" y="963"/>
                  </a:cubicBezTo>
                  <a:cubicBezTo>
                    <a:pt x="1332" y="1165"/>
                    <a:pt x="1332" y="1165"/>
                    <a:pt x="1332" y="1165"/>
                  </a:cubicBezTo>
                  <a:cubicBezTo>
                    <a:pt x="1389" y="1165"/>
                    <a:pt x="1389" y="1165"/>
                    <a:pt x="1389" y="1165"/>
                  </a:cubicBezTo>
                  <a:cubicBezTo>
                    <a:pt x="1389" y="1090"/>
                    <a:pt x="1389" y="1090"/>
                    <a:pt x="1389" y="1090"/>
                  </a:cubicBezTo>
                  <a:cubicBezTo>
                    <a:pt x="1389" y="1042"/>
                    <a:pt x="1412" y="1019"/>
                    <a:pt x="1450" y="1019"/>
                  </a:cubicBezTo>
                  <a:cubicBezTo>
                    <a:pt x="1453" y="1019"/>
                    <a:pt x="1453" y="1019"/>
                    <a:pt x="1453" y="1019"/>
                  </a:cubicBezTo>
                  <a:cubicBezTo>
                    <a:pt x="1453" y="959"/>
                    <a:pt x="1453" y="959"/>
                    <a:pt x="1453" y="959"/>
                  </a:cubicBezTo>
                  <a:cubicBezTo>
                    <a:pt x="1419" y="958"/>
                    <a:pt x="1400" y="976"/>
                    <a:pt x="1389" y="1004"/>
                  </a:cubicBezTo>
                  <a:close/>
                  <a:moveTo>
                    <a:pt x="1622" y="961"/>
                  </a:moveTo>
                  <a:cubicBezTo>
                    <a:pt x="1588" y="961"/>
                    <a:pt x="1566" y="967"/>
                    <a:pt x="1544" y="977"/>
                  </a:cubicBezTo>
                  <a:cubicBezTo>
                    <a:pt x="1558" y="1020"/>
                    <a:pt x="1558" y="1020"/>
                    <a:pt x="1558" y="1020"/>
                  </a:cubicBezTo>
                  <a:cubicBezTo>
                    <a:pt x="1576" y="1014"/>
                    <a:pt x="1592" y="1010"/>
                    <a:pt x="1614" y="1010"/>
                  </a:cubicBezTo>
                  <a:cubicBezTo>
                    <a:pt x="1642" y="1010"/>
                    <a:pt x="1657" y="1023"/>
                    <a:pt x="1657" y="1046"/>
                  </a:cubicBezTo>
                  <a:cubicBezTo>
                    <a:pt x="1657" y="1050"/>
                    <a:pt x="1657" y="1050"/>
                    <a:pt x="1657" y="1050"/>
                  </a:cubicBezTo>
                  <a:cubicBezTo>
                    <a:pt x="1643" y="1045"/>
                    <a:pt x="1628" y="1042"/>
                    <a:pt x="1608" y="1042"/>
                  </a:cubicBezTo>
                  <a:cubicBezTo>
                    <a:pt x="1560" y="1042"/>
                    <a:pt x="1526" y="1062"/>
                    <a:pt x="1526" y="1106"/>
                  </a:cubicBezTo>
                  <a:cubicBezTo>
                    <a:pt x="1526" y="1107"/>
                    <a:pt x="1526" y="1107"/>
                    <a:pt x="1526" y="1107"/>
                  </a:cubicBezTo>
                  <a:cubicBezTo>
                    <a:pt x="1526" y="1147"/>
                    <a:pt x="1558" y="1168"/>
                    <a:pt x="1596" y="1168"/>
                  </a:cubicBezTo>
                  <a:cubicBezTo>
                    <a:pt x="1624" y="1168"/>
                    <a:pt x="1643" y="1158"/>
                    <a:pt x="1657" y="1143"/>
                  </a:cubicBezTo>
                  <a:cubicBezTo>
                    <a:pt x="1657" y="1165"/>
                    <a:pt x="1657" y="1165"/>
                    <a:pt x="1657" y="1165"/>
                  </a:cubicBezTo>
                  <a:cubicBezTo>
                    <a:pt x="1712" y="1165"/>
                    <a:pt x="1712" y="1165"/>
                    <a:pt x="1712" y="1165"/>
                  </a:cubicBezTo>
                  <a:cubicBezTo>
                    <a:pt x="1712" y="1048"/>
                    <a:pt x="1712" y="1048"/>
                    <a:pt x="1712" y="1048"/>
                  </a:cubicBezTo>
                  <a:cubicBezTo>
                    <a:pt x="1712" y="1020"/>
                    <a:pt x="1705" y="998"/>
                    <a:pt x="1690" y="983"/>
                  </a:cubicBezTo>
                  <a:cubicBezTo>
                    <a:pt x="1676" y="969"/>
                    <a:pt x="1653" y="961"/>
                    <a:pt x="1622" y="961"/>
                  </a:cubicBezTo>
                  <a:close/>
                  <a:moveTo>
                    <a:pt x="1658" y="1094"/>
                  </a:moveTo>
                  <a:cubicBezTo>
                    <a:pt x="1658" y="1114"/>
                    <a:pt x="1640" y="1129"/>
                    <a:pt x="1613" y="1129"/>
                  </a:cubicBezTo>
                  <a:cubicBezTo>
                    <a:pt x="1595" y="1129"/>
                    <a:pt x="1582" y="1120"/>
                    <a:pt x="1582" y="1104"/>
                  </a:cubicBezTo>
                  <a:cubicBezTo>
                    <a:pt x="1582" y="1104"/>
                    <a:pt x="1582" y="1104"/>
                    <a:pt x="1582" y="1104"/>
                  </a:cubicBezTo>
                  <a:cubicBezTo>
                    <a:pt x="1582" y="1086"/>
                    <a:pt x="1597" y="1076"/>
                    <a:pt x="1621" y="1076"/>
                  </a:cubicBezTo>
                  <a:cubicBezTo>
                    <a:pt x="1635" y="1076"/>
                    <a:pt x="1648" y="1079"/>
                    <a:pt x="1658" y="1083"/>
                  </a:cubicBezTo>
                  <a:lnTo>
                    <a:pt x="1658" y="1094"/>
                  </a:lnTo>
                  <a:close/>
                  <a:moveTo>
                    <a:pt x="1736" y="1165"/>
                  </a:moveTo>
                  <a:cubicBezTo>
                    <a:pt x="1793" y="1165"/>
                    <a:pt x="1793" y="1165"/>
                    <a:pt x="1793" y="1165"/>
                  </a:cubicBezTo>
                  <a:cubicBezTo>
                    <a:pt x="1793" y="890"/>
                    <a:pt x="1793" y="890"/>
                    <a:pt x="1793" y="890"/>
                  </a:cubicBezTo>
                  <a:cubicBezTo>
                    <a:pt x="1736" y="890"/>
                    <a:pt x="1736" y="890"/>
                    <a:pt x="1736" y="890"/>
                  </a:cubicBezTo>
                  <a:lnTo>
                    <a:pt x="1736" y="1165"/>
                  </a:lnTo>
                  <a:close/>
                  <a:moveTo>
                    <a:pt x="1817" y="1165"/>
                  </a:moveTo>
                  <a:cubicBezTo>
                    <a:pt x="1874" y="1165"/>
                    <a:pt x="1874" y="1165"/>
                    <a:pt x="1874" y="1165"/>
                  </a:cubicBezTo>
                  <a:cubicBezTo>
                    <a:pt x="1874" y="890"/>
                    <a:pt x="1874" y="890"/>
                    <a:pt x="1874" y="890"/>
                  </a:cubicBezTo>
                  <a:cubicBezTo>
                    <a:pt x="1817" y="890"/>
                    <a:pt x="1817" y="890"/>
                    <a:pt x="1817" y="890"/>
                  </a:cubicBezTo>
                  <a:lnTo>
                    <a:pt x="1817" y="1165"/>
                  </a:lnTo>
                  <a:close/>
                  <a:moveTo>
                    <a:pt x="2086" y="0"/>
                  </a:moveTo>
                  <a:cubicBezTo>
                    <a:pt x="2086" y="1832"/>
                    <a:pt x="2086" y="1832"/>
                    <a:pt x="2086" y="1832"/>
                  </a:cubicBezTo>
                  <a:cubicBezTo>
                    <a:pt x="2697" y="1832"/>
                    <a:pt x="2697" y="1832"/>
                    <a:pt x="2697" y="1832"/>
                  </a:cubicBezTo>
                  <a:cubicBezTo>
                    <a:pt x="2697" y="0"/>
                    <a:pt x="2697" y="0"/>
                    <a:pt x="2697" y="0"/>
                  </a:cubicBezTo>
                  <a:lnTo>
                    <a:pt x="2086" y="0"/>
                  </a:lnTo>
                  <a:close/>
                </a:path>
              </a:pathLst>
            </a:custGeom>
            <a:gradFill flip="none" rotWithShape="1">
              <a:gsLst>
                <a:gs pos="37000">
                  <a:srgbClr val="F2A11F"/>
                </a:gs>
                <a:gs pos="56000">
                  <a:srgbClr val="EC5124"/>
                </a:gs>
                <a:gs pos="83000">
                  <a:srgbClr val="D32A27"/>
                </a:gs>
                <a:gs pos="100000">
                  <a:srgbClr val="7A425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A6EECAC4-C77C-49AB-B254-48D8B0737DBE}"/>
                </a:ext>
              </a:extLst>
            </p:cNvPr>
            <p:cNvGrpSpPr/>
            <p:nvPr userDrawn="1"/>
          </p:nvGrpSpPr>
          <p:grpSpPr>
            <a:xfrm>
              <a:off x="11291887" y="1987551"/>
              <a:ext cx="590550" cy="2868613"/>
              <a:chOff x="11291887" y="1987551"/>
              <a:chExt cx="590550" cy="2868613"/>
            </a:xfrm>
          </p:grpSpPr>
          <p:sp>
            <p:nvSpPr>
              <p:cNvPr id="108" name="Freeform 6">
                <a:extLst>
                  <a:ext uri="{FF2B5EF4-FFF2-40B4-BE49-F238E27FC236}">
                    <a16:creationId xmlns:a16="http://schemas.microsoft.com/office/drawing/2014/main" id="{D00C9BBA-FC7E-4243-8134-0B959E4BB2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18887" y="3471864"/>
                <a:ext cx="455612" cy="452438"/>
              </a:xfrm>
              <a:custGeom>
                <a:avLst/>
                <a:gdLst>
                  <a:gd name="T0" fmla="*/ 0 w 239"/>
                  <a:gd name="T1" fmla="*/ 96 h 237"/>
                  <a:gd name="T2" fmla="*/ 38 w 239"/>
                  <a:gd name="T3" fmla="*/ 173 h 237"/>
                  <a:gd name="T4" fmla="*/ 38 w 239"/>
                  <a:gd name="T5" fmla="*/ 173 h 237"/>
                  <a:gd name="T6" fmla="*/ 38 w 239"/>
                  <a:gd name="T7" fmla="*/ 173 h 237"/>
                  <a:gd name="T8" fmla="*/ 4 w 239"/>
                  <a:gd name="T9" fmla="*/ 173 h 237"/>
                  <a:gd name="T10" fmla="*/ 4 w 239"/>
                  <a:gd name="T11" fmla="*/ 237 h 237"/>
                  <a:gd name="T12" fmla="*/ 239 w 239"/>
                  <a:gd name="T13" fmla="*/ 237 h 237"/>
                  <a:gd name="T14" fmla="*/ 239 w 239"/>
                  <a:gd name="T15" fmla="*/ 173 h 237"/>
                  <a:gd name="T16" fmla="*/ 105 w 239"/>
                  <a:gd name="T17" fmla="*/ 173 h 237"/>
                  <a:gd name="T18" fmla="*/ 56 w 239"/>
                  <a:gd name="T19" fmla="*/ 119 h 237"/>
                  <a:gd name="T20" fmla="*/ 105 w 239"/>
                  <a:gd name="T21" fmla="*/ 65 h 237"/>
                  <a:gd name="T22" fmla="*/ 239 w 239"/>
                  <a:gd name="T23" fmla="*/ 65 h 237"/>
                  <a:gd name="T24" fmla="*/ 239 w 239"/>
                  <a:gd name="T25" fmla="*/ 0 h 237"/>
                  <a:gd name="T26" fmla="*/ 93 w 239"/>
                  <a:gd name="T27" fmla="*/ 0 h 237"/>
                  <a:gd name="T28" fmla="*/ 0 w 239"/>
                  <a:gd name="T29" fmla="*/ 9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237">
                    <a:moveTo>
                      <a:pt x="0" y="96"/>
                    </a:moveTo>
                    <a:cubicBezTo>
                      <a:pt x="0" y="123"/>
                      <a:pt x="13" y="154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38" y="173"/>
                      <a:pt x="38" y="173"/>
                      <a:pt x="38" y="173"/>
                    </a:cubicBezTo>
                    <a:cubicBezTo>
                      <a:pt x="4" y="173"/>
                      <a:pt x="4" y="173"/>
                      <a:pt x="4" y="173"/>
                    </a:cubicBezTo>
                    <a:cubicBezTo>
                      <a:pt x="4" y="237"/>
                      <a:pt x="4" y="237"/>
                      <a:pt x="4" y="237"/>
                    </a:cubicBezTo>
                    <a:cubicBezTo>
                      <a:pt x="239" y="237"/>
                      <a:pt x="239" y="237"/>
                      <a:pt x="239" y="237"/>
                    </a:cubicBezTo>
                    <a:cubicBezTo>
                      <a:pt x="239" y="173"/>
                      <a:pt x="239" y="173"/>
                      <a:pt x="239" y="173"/>
                    </a:cubicBezTo>
                    <a:cubicBezTo>
                      <a:pt x="105" y="173"/>
                      <a:pt x="105" y="173"/>
                      <a:pt x="105" y="173"/>
                    </a:cubicBezTo>
                    <a:cubicBezTo>
                      <a:pt x="81" y="173"/>
                      <a:pt x="56" y="154"/>
                      <a:pt x="56" y="119"/>
                    </a:cubicBezTo>
                    <a:cubicBezTo>
                      <a:pt x="56" y="93"/>
                      <a:pt x="74" y="65"/>
                      <a:pt x="105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0"/>
                      <a:pt x="239" y="0"/>
                      <a:pt x="23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39" y="0"/>
                      <a:pt x="0" y="39"/>
                      <a:pt x="0" y="9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09" name="Freeform 7">
                <a:extLst>
                  <a:ext uri="{FF2B5EF4-FFF2-40B4-BE49-F238E27FC236}">
                    <a16:creationId xmlns:a16="http://schemas.microsoft.com/office/drawing/2014/main" id="{F71F105A-138E-453C-A355-31EA2B0C8B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425237" y="2452689"/>
                <a:ext cx="449262" cy="506413"/>
              </a:xfrm>
              <a:custGeom>
                <a:avLst/>
                <a:gdLst>
                  <a:gd name="T0" fmla="*/ 0 w 283"/>
                  <a:gd name="T1" fmla="*/ 89 h 319"/>
                  <a:gd name="T2" fmla="*/ 193 w 283"/>
                  <a:gd name="T3" fmla="*/ 159 h 319"/>
                  <a:gd name="T4" fmla="*/ 0 w 283"/>
                  <a:gd name="T5" fmla="*/ 229 h 319"/>
                  <a:gd name="T6" fmla="*/ 0 w 283"/>
                  <a:gd name="T7" fmla="*/ 319 h 319"/>
                  <a:gd name="T8" fmla="*/ 283 w 283"/>
                  <a:gd name="T9" fmla="*/ 202 h 319"/>
                  <a:gd name="T10" fmla="*/ 283 w 283"/>
                  <a:gd name="T11" fmla="*/ 117 h 319"/>
                  <a:gd name="T12" fmla="*/ 0 w 283"/>
                  <a:gd name="T13" fmla="*/ 0 h 319"/>
                  <a:gd name="T14" fmla="*/ 0 w 283"/>
                  <a:gd name="T15" fmla="*/ 89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3" h="319">
                    <a:moveTo>
                      <a:pt x="0" y="89"/>
                    </a:moveTo>
                    <a:lnTo>
                      <a:pt x="193" y="159"/>
                    </a:lnTo>
                    <a:lnTo>
                      <a:pt x="0" y="229"/>
                    </a:lnTo>
                    <a:lnTo>
                      <a:pt x="0" y="319"/>
                    </a:lnTo>
                    <a:lnTo>
                      <a:pt x="283" y="202"/>
                    </a:lnTo>
                    <a:lnTo>
                      <a:pt x="283" y="117"/>
                    </a:lnTo>
                    <a:lnTo>
                      <a:pt x="0" y="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0" name="Freeform 8">
                <a:extLst>
                  <a:ext uri="{FF2B5EF4-FFF2-40B4-BE49-F238E27FC236}">
                    <a16:creationId xmlns:a16="http://schemas.microsoft.com/office/drawing/2014/main" id="{49854997-23FD-4E3C-82E8-D973E90ABF3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3968751"/>
                <a:ext cx="463550" cy="471488"/>
              </a:xfrm>
              <a:custGeom>
                <a:avLst/>
                <a:gdLst>
                  <a:gd name="T0" fmla="*/ 167 w 243"/>
                  <a:gd name="T1" fmla="*/ 46 h 246"/>
                  <a:gd name="T2" fmla="*/ 192 w 243"/>
                  <a:gd name="T3" fmla="*/ 113 h 246"/>
                  <a:gd name="T4" fmla="*/ 173 w 243"/>
                  <a:gd name="T5" fmla="*/ 165 h 246"/>
                  <a:gd name="T6" fmla="*/ 104 w 243"/>
                  <a:gd name="T7" fmla="*/ 0 h 246"/>
                  <a:gd name="T8" fmla="*/ 39 w 243"/>
                  <a:gd name="T9" fmla="*/ 28 h 246"/>
                  <a:gd name="T10" fmla="*/ 0 w 243"/>
                  <a:gd name="T11" fmla="*/ 121 h 246"/>
                  <a:gd name="T12" fmla="*/ 122 w 243"/>
                  <a:gd name="T13" fmla="*/ 246 h 246"/>
                  <a:gd name="T14" fmla="*/ 243 w 243"/>
                  <a:gd name="T15" fmla="*/ 114 h 246"/>
                  <a:gd name="T16" fmla="*/ 198 w 243"/>
                  <a:gd name="T17" fmla="*/ 5 h 246"/>
                  <a:gd name="T18" fmla="*/ 167 w 243"/>
                  <a:gd name="T19" fmla="*/ 46 h 246"/>
                  <a:gd name="T20" fmla="*/ 75 w 243"/>
                  <a:gd name="T21" fmla="*/ 170 h 246"/>
                  <a:gd name="T22" fmla="*/ 51 w 243"/>
                  <a:gd name="T23" fmla="*/ 120 h 246"/>
                  <a:gd name="T24" fmla="*/ 84 w 243"/>
                  <a:gd name="T25" fmla="*/ 70 h 246"/>
                  <a:gd name="T26" fmla="*/ 131 w 243"/>
                  <a:gd name="T27" fmla="*/ 183 h 246"/>
                  <a:gd name="T28" fmla="*/ 75 w 243"/>
                  <a:gd name="T29" fmla="*/ 17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3" h="246">
                    <a:moveTo>
                      <a:pt x="167" y="46"/>
                    </a:moveTo>
                    <a:cubicBezTo>
                      <a:pt x="187" y="73"/>
                      <a:pt x="192" y="88"/>
                      <a:pt x="192" y="113"/>
                    </a:cubicBezTo>
                    <a:cubicBezTo>
                      <a:pt x="192" y="135"/>
                      <a:pt x="185" y="153"/>
                      <a:pt x="173" y="1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9" y="4"/>
                      <a:pt x="56" y="14"/>
                      <a:pt x="39" y="28"/>
                    </a:cubicBezTo>
                    <a:cubicBezTo>
                      <a:pt x="13" y="50"/>
                      <a:pt x="0" y="82"/>
                      <a:pt x="0" y="121"/>
                    </a:cubicBezTo>
                    <a:cubicBezTo>
                      <a:pt x="0" y="192"/>
                      <a:pt x="52" y="246"/>
                      <a:pt x="122" y="246"/>
                    </a:cubicBezTo>
                    <a:cubicBezTo>
                      <a:pt x="193" y="246"/>
                      <a:pt x="243" y="192"/>
                      <a:pt x="243" y="114"/>
                    </a:cubicBezTo>
                    <a:cubicBezTo>
                      <a:pt x="243" y="70"/>
                      <a:pt x="222" y="26"/>
                      <a:pt x="198" y="5"/>
                    </a:cubicBezTo>
                    <a:lnTo>
                      <a:pt x="167" y="46"/>
                    </a:lnTo>
                    <a:close/>
                    <a:moveTo>
                      <a:pt x="75" y="170"/>
                    </a:moveTo>
                    <a:cubicBezTo>
                      <a:pt x="60" y="159"/>
                      <a:pt x="51" y="141"/>
                      <a:pt x="51" y="120"/>
                    </a:cubicBezTo>
                    <a:cubicBezTo>
                      <a:pt x="51" y="97"/>
                      <a:pt x="65" y="79"/>
                      <a:pt x="84" y="70"/>
                    </a:cubicBezTo>
                    <a:cubicBezTo>
                      <a:pt x="131" y="183"/>
                      <a:pt x="131" y="183"/>
                      <a:pt x="131" y="183"/>
                    </a:cubicBezTo>
                    <a:cubicBezTo>
                      <a:pt x="107" y="186"/>
                      <a:pt x="88" y="180"/>
                      <a:pt x="75" y="17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1" name="Freeform 9">
                <a:extLst>
                  <a:ext uri="{FF2B5EF4-FFF2-40B4-BE49-F238E27FC236}">
                    <a16:creationId xmlns:a16="http://schemas.microsoft.com/office/drawing/2014/main" id="{DFC48EA1-BF0E-478F-9540-C906E2ADBE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291887" y="4451351"/>
                <a:ext cx="582612" cy="404813"/>
              </a:xfrm>
              <a:custGeom>
                <a:avLst/>
                <a:gdLst>
                  <a:gd name="T0" fmla="*/ 296 w 367"/>
                  <a:gd name="T1" fmla="*/ 0 h 255"/>
                  <a:gd name="T2" fmla="*/ 296 w 367"/>
                  <a:gd name="T3" fmla="*/ 177 h 255"/>
                  <a:gd name="T4" fmla="*/ 0 w 367"/>
                  <a:gd name="T5" fmla="*/ 177 h 255"/>
                  <a:gd name="T6" fmla="*/ 0 w 367"/>
                  <a:gd name="T7" fmla="*/ 255 h 255"/>
                  <a:gd name="T8" fmla="*/ 367 w 367"/>
                  <a:gd name="T9" fmla="*/ 255 h 255"/>
                  <a:gd name="T10" fmla="*/ 367 w 367"/>
                  <a:gd name="T11" fmla="*/ 0 h 255"/>
                  <a:gd name="T12" fmla="*/ 296 w 367"/>
                  <a:gd name="T13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55">
                    <a:moveTo>
                      <a:pt x="296" y="0"/>
                    </a:moveTo>
                    <a:lnTo>
                      <a:pt x="296" y="177"/>
                    </a:lnTo>
                    <a:lnTo>
                      <a:pt x="0" y="177"/>
                    </a:lnTo>
                    <a:lnTo>
                      <a:pt x="0" y="255"/>
                    </a:lnTo>
                    <a:lnTo>
                      <a:pt x="367" y="255"/>
                    </a:lnTo>
                    <a:lnTo>
                      <a:pt x="367" y="0"/>
                    </a:lnTo>
                    <a:lnTo>
                      <a:pt x="29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2" name="Freeform 10">
                <a:extLst>
                  <a:ext uri="{FF2B5EF4-FFF2-40B4-BE49-F238E27FC236}">
                    <a16:creationId xmlns:a16="http://schemas.microsoft.com/office/drawing/2014/main" id="{66D58043-225E-4AF1-86C5-EAC10AA263B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1987551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  <p:sp>
            <p:nvSpPr>
              <p:cNvPr id="113" name="Freeform 11">
                <a:extLst>
                  <a:ext uri="{FF2B5EF4-FFF2-40B4-BE49-F238E27FC236}">
                    <a16:creationId xmlns:a16="http://schemas.microsoft.com/office/drawing/2014/main" id="{3EDD390D-BF7B-4689-9B90-0E8DC4C75E1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11418887" y="2938464"/>
                <a:ext cx="463550" cy="484188"/>
              </a:xfrm>
              <a:custGeom>
                <a:avLst/>
                <a:gdLst>
                  <a:gd name="T0" fmla="*/ 243 w 243"/>
                  <a:gd name="T1" fmla="*/ 127 h 253"/>
                  <a:gd name="T2" fmla="*/ 122 w 243"/>
                  <a:gd name="T3" fmla="*/ 253 h 253"/>
                  <a:gd name="T4" fmla="*/ 0 w 243"/>
                  <a:gd name="T5" fmla="*/ 126 h 253"/>
                  <a:gd name="T6" fmla="*/ 122 w 243"/>
                  <a:gd name="T7" fmla="*/ 0 h 253"/>
                  <a:gd name="T8" fmla="*/ 243 w 243"/>
                  <a:gd name="T9" fmla="*/ 127 h 253"/>
                  <a:gd name="T10" fmla="*/ 55 w 243"/>
                  <a:gd name="T11" fmla="*/ 127 h 253"/>
                  <a:gd name="T12" fmla="*/ 122 w 243"/>
                  <a:gd name="T13" fmla="*/ 189 h 253"/>
                  <a:gd name="T14" fmla="*/ 188 w 243"/>
                  <a:gd name="T15" fmla="*/ 126 h 253"/>
                  <a:gd name="T16" fmla="*/ 122 w 243"/>
                  <a:gd name="T17" fmla="*/ 64 h 253"/>
                  <a:gd name="T18" fmla="*/ 55 w 243"/>
                  <a:gd name="T19" fmla="*/ 127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3" h="253">
                    <a:moveTo>
                      <a:pt x="243" y="127"/>
                    </a:moveTo>
                    <a:cubicBezTo>
                      <a:pt x="243" y="198"/>
                      <a:pt x="190" y="253"/>
                      <a:pt x="122" y="253"/>
                    </a:cubicBezTo>
                    <a:cubicBezTo>
                      <a:pt x="53" y="253"/>
                      <a:pt x="0" y="197"/>
                      <a:pt x="0" y="126"/>
                    </a:cubicBezTo>
                    <a:cubicBezTo>
                      <a:pt x="0" y="56"/>
                      <a:pt x="53" y="0"/>
                      <a:pt x="122" y="0"/>
                    </a:cubicBezTo>
                    <a:cubicBezTo>
                      <a:pt x="190" y="0"/>
                      <a:pt x="243" y="56"/>
                      <a:pt x="243" y="127"/>
                    </a:cubicBezTo>
                    <a:moveTo>
                      <a:pt x="55" y="127"/>
                    </a:moveTo>
                    <a:cubicBezTo>
                      <a:pt x="55" y="163"/>
                      <a:pt x="83" y="189"/>
                      <a:pt x="122" y="189"/>
                    </a:cubicBezTo>
                    <a:cubicBezTo>
                      <a:pt x="159" y="189"/>
                      <a:pt x="188" y="162"/>
                      <a:pt x="188" y="126"/>
                    </a:cubicBezTo>
                    <a:cubicBezTo>
                      <a:pt x="188" y="90"/>
                      <a:pt x="160" y="64"/>
                      <a:pt x="122" y="64"/>
                    </a:cubicBezTo>
                    <a:cubicBezTo>
                      <a:pt x="85" y="64"/>
                      <a:pt x="55" y="92"/>
                      <a:pt x="55" y="12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672361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783" y="1685684"/>
            <a:ext cx="9962830" cy="2894768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783" y="4715116"/>
            <a:ext cx="9952388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783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4B5B53C-9814-4319-B2AA-2C21FFC03C6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8491" y="2024528"/>
            <a:ext cx="3499241" cy="1167779"/>
            <a:chOff x="547688" y="952500"/>
            <a:chExt cx="12190413" cy="40671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A86DAFFA-DD2C-4B45-869C-80A8537FFB1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1" name="Freeform 7">
              <a:extLst>
                <a:ext uri="{FF2B5EF4-FFF2-40B4-BE49-F238E27FC236}">
                  <a16:creationId xmlns:a16="http://schemas.microsoft.com/office/drawing/2014/main" id="{26F6C622-0F1C-400B-80F7-27499D487BE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2" name="Freeform 8">
              <a:extLst>
                <a:ext uri="{FF2B5EF4-FFF2-40B4-BE49-F238E27FC236}">
                  <a16:creationId xmlns:a16="http://schemas.microsoft.com/office/drawing/2014/main" id="{3843D85E-D61D-49D2-8C0B-2814AA2761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3" name="Freeform 9">
              <a:extLst>
                <a:ext uri="{FF2B5EF4-FFF2-40B4-BE49-F238E27FC236}">
                  <a16:creationId xmlns:a16="http://schemas.microsoft.com/office/drawing/2014/main" id="{3230BEAE-88C1-454A-9CCC-1D4B1775E5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Freeform 10">
              <a:extLst>
                <a:ext uri="{FF2B5EF4-FFF2-40B4-BE49-F238E27FC236}">
                  <a16:creationId xmlns:a16="http://schemas.microsoft.com/office/drawing/2014/main" id="{051B78A0-6BF0-417B-86F2-F30C15214E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DC72F71B-EE86-4EF7-B865-447B4ED71B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Freeform 11">
              <a:extLst>
                <a:ext uri="{FF2B5EF4-FFF2-40B4-BE49-F238E27FC236}">
                  <a16:creationId xmlns:a16="http://schemas.microsoft.com/office/drawing/2014/main" id="{A3EC0C04-B0DD-4A32-813E-011A695342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63" name="Freeform 5">
            <a:extLst>
              <a:ext uri="{FF2B5EF4-FFF2-40B4-BE49-F238E27FC236}">
                <a16:creationId xmlns:a16="http://schemas.microsoft.com/office/drawing/2014/main" id="{433BBA68-D2F6-45DA-B6D3-4CBDACC1E27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784" y="858794"/>
            <a:ext cx="3942091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548783" y="1682496"/>
            <a:ext cx="9962830" cy="289864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548783" y="4718304"/>
            <a:ext cx="9952388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548783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AE4354B5-047A-475C-B07D-46E2DFF45FA8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8491" y="2024528"/>
            <a:ext cx="3499241" cy="1167779"/>
            <a:chOff x="547688" y="952500"/>
            <a:chExt cx="12190413" cy="4067175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3F3F616-0187-486C-92AE-8E9BB4F5D86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96" name="Freeform 7">
              <a:extLst>
                <a:ext uri="{FF2B5EF4-FFF2-40B4-BE49-F238E27FC236}">
                  <a16:creationId xmlns:a16="http://schemas.microsoft.com/office/drawing/2014/main" id="{39D476EA-97BB-4757-AE8D-46ABA28B57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97" name="Freeform 8">
              <a:extLst>
                <a:ext uri="{FF2B5EF4-FFF2-40B4-BE49-F238E27FC236}">
                  <a16:creationId xmlns:a16="http://schemas.microsoft.com/office/drawing/2014/main" id="{83FC1BD3-A3C2-46E0-8E09-0F43D0DB3EE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98" name="Freeform 9">
              <a:extLst>
                <a:ext uri="{FF2B5EF4-FFF2-40B4-BE49-F238E27FC236}">
                  <a16:creationId xmlns:a16="http://schemas.microsoft.com/office/drawing/2014/main" id="{B07C1556-FAA5-423D-9C3E-BFD6B99A6BB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99" name="Freeform 10">
              <a:extLst>
                <a:ext uri="{FF2B5EF4-FFF2-40B4-BE49-F238E27FC236}">
                  <a16:creationId xmlns:a16="http://schemas.microsoft.com/office/drawing/2014/main" id="{1DB9EF8A-92AF-4FB6-9EB8-BBB43909F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07C51CC9-E5B8-4E20-A914-408659940AB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B5BD15B5-4CE4-4224-95C9-541647C53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/>
            </a:p>
          </p:txBody>
        </p:sp>
      </p:grpSp>
      <p:sp>
        <p:nvSpPr>
          <p:cNvPr id="102" name="Freeform 5">
            <a:extLst>
              <a:ext uri="{FF2B5EF4-FFF2-40B4-BE49-F238E27FC236}">
                <a16:creationId xmlns:a16="http://schemas.microsoft.com/office/drawing/2014/main" id="{8B5168CF-498E-4EAB-8120-11D6F683504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548784" y="858794"/>
            <a:ext cx="3942091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gradFill>
            <a:gsLst>
              <a:gs pos="100000">
                <a:srgbClr val="F15F22"/>
              </a:gs>
              <a:gs pos="54000">
                <a:srgbClr val="F06422"/>
              </a:gs>
              <a:gs pos="76000">
                <a:srgbClr val="E32526"/>
              </a:gs>
              <a:gs pos="0">
                <a:srgbClr val="E32F2A"/>
              </a:gs>
              <a:gs pos="26000">
                <a:srgbClr val="A32022"/>
              </a:gs>
            </a:gsLst>
            <a:lin ang="2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10185416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>
            <a:extLst>
              <a:ext uri="{FF2B5EF4-FFF2-40B4-BE49-F238E27FC236}">
                <a16:creationId xmlns:a16="http://schemas.microsoft.com/office/drawing/2014/main" id="{D7C56BA8-590A-4028-A3BD-EBB4F41E7443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9858491" y="2024528"/>
            <a:ext cx="3499241" cy="1167779"/>
            <a:chOff x="547688" y="952500"/>
            <a:chExt cx="12190413" cy="4067175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19186E01-E5DD-4CF8-B980-31578D78DA2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gradFill flip="none" rotWithShape="1">
              <a:gsLst>
                <a:gs pos="0">
                  <a:srgbClr val="F2A11F"/>
                </a:gs>
                <a:gs pos="37000">
                  <a:srgbClr val="EC5124"/>
                </a:gs>
                <a:gs pos="79000">
                  <a:srgbClr val="D32A27"/>
                </a:gs>
                <a:gs pos="100000">
                  <a:srgbClr val="7A425E"/>
                </a:gs>
              </a:gsLst>
              <a:lin ang="2400000" scaled="0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4" name="Freeform 7">
              <a:extLst>
                <a:ext uri="{FF2B5EF4-FFF2-40B4-BE49-F238E27FC236}">
                  <a16:creationId xmlns:a16="http://schemas.microsoft.com/office/drawing/2014/main" id="{4297898A-7690-4887-A538-06925E3249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5" name="Freeform 8">
              <a:extLst>
                <a:ext uri="{FF2B5EF4-FFF2-40B4-BE49-F238E27FC236}">
                  <a16:creationId xmlns:a16="http://schemas.microsoft.com/office/drawing/2014/main" id="{EBE1A931-8ED4-4023-B1E7-E7C0FCB53C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6" name="Freeform 9">
              <a:extLst>
                <a:ext uri="{FF2B5EF4-FFF2-40B4-BE49-F238E27FC236}">
                  <a16:creationId xmlns:a16="http://schemas.microsoft.com/office/drawing/2014/main" id="{3DFA30DE-FC15-4449-9A0C-173C6898FE6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7" name="Freeform 10">
              <a:extLst>
                <a:ext uri="{FF2B5EF4-FFF2-40B4-BE49-F238E27FC236}">
                  <a16:creationId xmlns:a16="http://schemas.microsoft.com/office/drawing/2014/main" id="{2C43BCA4-E25C-47F7-A5A5-C71BAFE37A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8" name="Freeform 10">
              <a:extLst>
                <a:ext uri="{FF2B5EF4-FFF2-40B4-BE49-F238E27FC236}">
                  <a16:creationId xmlns:a16="http://schemas.microsoft.com/office/drawing/2014/main" id="{6476CD2B-51BA-4E82-9674-026AAE497F1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F65A61BF-2424-45EF-AEBD-67F3A1E98F2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782" y="1508932"/>
            <a:ext cx="996041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548783" y="3956227"/>
            <a:ext cx="9960410" cy="462018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5" name="TextBox 74"/>
          <p:cNvSpPr txBox="1"/>
          <p:nvPr userDrawn="1"/>
        </p:nvSpPr>
        <p:spPr>
          <a:xfrm>
            <a:off x="548783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6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54484" y="6421482"/>
            <a:ext cx="734547" cy="245008"/>
            <a:chOff x="547688" y="952500"/>
            <a:chExt cx="12190413" cy="4067175"/>
          </a:xfrm>
        </p:grpSpPr>
        <p:sp>
          <p:nvSpPr>
            <p:cNvPr id="7" name="Rectangle 6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930" y="896112"/>
            <a:ext cx="11076268" cy="29260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2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9"/>
            <a:ext cx="11076268" cy="356789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557930" y="896112"/>
            <a:ext cx="11076268" cy="29260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2339"/>
            <a:ext cx="11076268" cy="399921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554484" y="6421482"/>
            <a:ext cx="734547" cy="245008"/>
            <a:chOff x="547688" y="952500"/>
            <a:chExt cx="12190413" cy="4067175"/>
          </a:xfrm>
        </p:grpSpPr>
        <p:sp>
          <p:nvSpPr>
            <p:cNvPr id="9" name="Rectangle 8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548783" y="403624"/>
            <a:ext cx="11076268" cy="521208"/>
          </a:xfrm>
          <a:prstGeom prst="rect">
            <a:avLst/>
          </a:prstGeom>
        </p:spPr>
        <p:txBody>
          <a:bodyPr wrap="square" lIns="0" tIns="0" rIns="0" bIns="0" anchor="t" anchorCtr="0"/>
          <a:lstStyle>
            <a:lvl1pPr marL="0" algn="l" defTabSz="1218987" rtl="0" eaLnBrk="1" latinLnBrk="0" hangingPunct="1">
              <a:lnSpc>
                <a:spcPts val="32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783" y="1308880"/>
            <a:ext cx="11076268" cy="4906726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484" y="6421482"/>
            <a:ext cx="734547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23" r:id="rId2"/>
    <p:sldLayoutId id="2147483670" r:id="rId3"/>
    <p:sldLayoutId id="2147483740" r:id="rId4"/>
    <p:sldLayoutId id="2147483654" r:id="rId5"/>
    <p:sldLayoutId id="2147483725" r:id="rId6"/>
    <p:sldLayoutId id="2147483738" r:id="rId7"/>
    <p:sldLayoutId id="2147483739" r:id="rId8"/>
    <p:sldLayoutId id="2147483661" r:id="rId9"/>
    <p:sldLayoutId id="2147483726" r:id="rId10"/>
    <p:sldLayoutId id="2147483673" r:id="rId11"/>
    <p:sldLayoutId id="2147483727" r:id="rId12"/>
    <p:sldLayoutId id="2147483662" r:id="rId13"/>
    <p:sldLayoutId id="2147483728" r:id="rId14"/>
    <p:sldLayoutId id="2147483736" r:id="rId15"/>
    <p:sldLayoutId id="2147483737" r:id="rId16"/>
    <p:sldLayoutId id="2147483691" r:id="rId17"/>
    <p:sldLayoutId id="2147483729" r:id="rId18"/>
    <p:sldLayoutId id="2147483692" r:id="rId19"/>
    <p:sldLayoutId id="2147483730" r:id="rId20"/>
    <p:sldLayoutId id="2147483711" r:id="rId21"/>
    <p:sldLayoutId id="2147483731" r:id="rId22"/>
    <p:sldLayoutId id="2147483722" r:id="rId23"/>
    <p:sldLayoutId id="2147483732" r:id="rId24"/>
    <p:sldLayoutId id="2147483657" r:id="rId25"/>
    <p:sldLayoutId id="2147483733" r:id="rId26"/>
    <p:sldLayoutId id="2147483659" r:id="rId27"/>
    <p:sldLayoutId id="2147483734" r:id="rId28"/>
    <p:sldLayoutId id="2147483668" r:id="rId29"/>
    <p:sldLayoutId id="2147483735" r:id="rId30"/>
  </p:sldLayoutIdLst>
  <p:transition spd="med"/>
  <p:hf sldNum="0"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396578" y="6473952"/>
            <a:ext cx="411587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2019 Lenovo Internal.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52974" y="6473952"/>
            <a:ext cx="439026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554484" y="6421482"/>
            <a:ext cx="734547" cy="245008"/>
            <a:chOff x="547688" y="952500"/>
            <a:chExt cx="12190413" cy="4067175"/>
          </a:xfrm>
        </p:grpSpPr>
        <p:sp>
          <p:nvSpPr>
            <p:cNvPr id="6" name="Rectangle 5"/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2" name="Freeform 10"/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  <p:sp>
          <p:nvSpPr>
            <p:cNvPr id="13" name="Freeform 11"/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5" r:id="rId2"/>
  </p:sldLayoutIdLst>
  <p:transition spd="med"/>
  <p:hf sldNum="0"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05AD3C-04B5-4F18-B4EA-D76F2959E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443" y="3794538"/>
            <a:ext cx="10097051" cy="914851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3200" dirty="0">
                <a:latin typeface="+mj-lt"/>
              </a:rPr>
              <a:t>Motivation </a:t>
            </a:r>
            <a:r>
              <a:rPr lang="en-US" sz="3200">
                <a:latin typeface="+mj-lt"/>
              </a:rPr>
              <a:t>for Support of</a:t>
            </a:r>
            <a:br>
              <a:rPr lang="en-US" sz="3200" dirty="0">
                <a:latin typeface="+mj-lt"/>
              </a:rPr>
            </a:br>
            <a:r>
              <a:rPr lang="en-US" sz="3200" dirty="0">
                <a:latin typeface="+mj-lt"/>
              </a:rPr>
              <a:t>Wireless Industrial Ethernet</a:t>
            </a:r>
            <a:endParaRPr lang="de-DE" sz="3200" dirty="0">
              <a:latin typeface="+mj-lt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91C5E848-3F51-451B-8EF0-B512191CB2D1}"/>
              </a:ext>
            </a:extLst>
          </p:cNvPr>
          <p:cNvSpPr txBox="1">
            <a:spLocks/>
          </p:cNvSpPr>
          <p:nvPr/>
        </p:nvSpPr>
        <p:spPr bwMode="gray">
          <a:xfrm>
            <a:off x="604444" y="2418759"/>
            <a:ext cx="9546984" cy="914851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000" b="0" dirty="0">
                <a:latin typeface="Arial Nova Light" panose="020B0304020202020204" pitchFamily="34" charset="0"/>
              </a:rPr>
              <a:t>Agenda Item:		15</a:t>
            </a:r>
          </a:p>
          <a:p>
            <a:pPr>
              <a:lnSpc>
                <a:spcPct val="100000"/>
              </a:lnSpc>
            </a:pPr>
            <a:r>
              <a:rPr lang="en-US" sz="2000" b="0" dirty="0">
                <a:latin typeface="Arial Nova Light" panose="020B0304020202020204" pitchFamily="34" charset="0"/>
              </a:rPr>
              <a:t>Source:			Lenovo, Motorola Mobility</a:t>
            </a:r>
          </a:p>
          <a:p>
            <a:pPr>
              <a:lnSpc>
                <a:spcPct val="100000"/>
              </a:lnSpc>
            </a:pPr>
            <a:r>
              <a:rPr lang="en-US" sz="2000" b="0" dirty="0">
                <a:latin typeface="Arial Nova Light" panose="020B0304020202020204" pitchFamily="34" charset="0"/>
              </a:rPr>
              <a:t>Document  for:		Discussion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745F4F-4AFB-482E-80F1-A8BA60FA05BF}"/>
              </a:ext>
            </a:extLst>
          </p:cNvPr>
          <p:cNvSpPr txBox="1">
            <a:spLocks/>
          </p:cNvSpPr>
          <p:nvPr/>
        </p:nvSpPr>
        <p:spPr bwMode="black">
          <a:xfrm>
            <a:off x="475780" y="1377958"/>
            <a:ext cx="967564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chemeClr val="tx1"/>
                </a:solidFill>
                <a:latin typeface="Arial Nova Light" panose="020B0304020202020204" pitchFamily="34" charset="0"/>
                <a:ea typeface="Arial" charset="0"/>
                <a:cs typeface="Arial" charset="0"/>
              </a:rPr>
              <a:t>3GPP TSG RAN Meeting #91-e			                                RP-210675</a:t>
            </a:r>
          </a:p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chemeClr val="tx1"/>
                </a:solidFill>
                <a:latin typeface="Arial Nova Light" panose="020B0304020202020204" pitchFamily="34" charset="0"/>
                <a:ea typeface="Arial" charset="0"/>
                <a:cs typeface="Arial" charset="0"/>
              </a:rPr>
              <a:t>Electronic Meeting, March 16 – 26, 2021</a:t>
            </a:r>
          </a:p>
        </p:txBody>
      </p:sp>
    </p:spTree>
    <p:extLst>
      <p:ext uri="{BB962C8B-B14F-4D97-AF65-F5344CB8AC3E}">
        <p14:creationId xmlns:p14="http://schemas.microsoft.com/office/powerpoint/2010/main" val="269376941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036D542-EA35-49F6-9F66-1D78CF44B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1217613" algn="l"/>
                <a:tab pos="1884363" algn="l"/>
              </a:tabLst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Introduction</a:t>
            </a:r>
            <a:endParaRPr lang="de-DE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426A99-4497-4893-87EF-173CF099C0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0227" y="924832"/>
            <a:ext cx="11256585" cy="3655557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dirty="0"/>
              <a:t>In smart factory, one of the most challenging and demanding is the motion control use case requiring closed loop control application.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 A motion control system is responsible for controlling moving and/or rotating parts of machines in a well-defined manner by providing set points to actuators for the controlling the robotic arm movements/rotations by utilizing constant feedback from sensors.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Using wirelessly connected devices for these movements/rotations of components can result in the replacement of slip rings, cable carriers, etc., thereby reducing abrasion, maintenance effort, costs etc., and creating a compact, modular production lines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F6B12F-4F99-4FB2-9D8A-EAFE0DB86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4101" y="5001304"/>
            <a:ext cx="5771007" cy="145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3004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0F6778-6D0F-485A-B18E-60F8CF454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1217613" algn="l"/>
                <a:tab pos="1884363" algn="l"/>
              </a:tabLst>
            </a:pPr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Background: Rel-17 work on TSN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43137C-4E27-42DA-8831-31C384A838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48783" y="1149489"/>
            <a:ext cx="11076268" cy="4906726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dirty="0"/>
              <a:t>The factory automation leverage on the existing industrial wired TSN design for wireless TSN framework in 3GPP from Rel 15 to 17 - Higher Reliability of 99.9999%, cycle time of 1ms, and high precise clock synchronicity of ~1µs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In Rel-17, wireless TSN integration focuses on precise clock synchronicity of ~1µs for various indoor and outdoor use case starting from motion control application in a factory to smart grid, assistance signaling of tolerable consecutive packet loss with survival time and estimated burst arrival time 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Reliability enhancement schemes like selective UL packet duplication, A-CSI reporting, intra-UE multiplexing are currently being investigated in Rel-17</a:t>
            </a:r>
          </a:p>
          <a:p>
            <a:pPr algn="just">
              <a:lnSpc>
                <a:spcPct val="150000"/>
              </a:lnSpc>
            </a:pPr>
            <a:endParaRPr lang="en-US" dirty="0"/>
          </a:p>
          <a:p>
            <a:pPr algn="just">
              <a:lnSpc>
                <a:spcPct val="150000"/>
              </a:lnSpc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637820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F6E28-89F7-4BDD-A949-D6483BA61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1217613" algn="l"/>
                <a:tab pos="1884363" algn="l"/>
              </a:tabLst>
            </a:pPr>
            <a:r>
              <a:rPr lang="de-DE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Support of Industrial Ethernet Protocol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C9383E-B821-4EBE-99E5-8F006D0E16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7866" y="1149489"/>
            <a:ext cx="11076268" cy="4906726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dirty="0"/>
              <a:t>Industrial Ethernet technologies such as </a:t>
            </a:r>
            <a:r>
              <a:rPr lang="en-US" dirty="0" err="1"/>
              <a:t>Sercos</a:t>
            </a:r>
            <a:r>
              <a:rPr lang="en-US" dirty="0"/>
              <a:t>®, PROFINET® IRT or </a:t>
            </a:r>
            <a:r>
              <a:rPr lang="en-US" dirty="0" err="1"/>
              <a:t>EtherCAT</a:t>
            </a:r>
            <a:r>
              <a:rPr lang="en-US" dirty="0"/>
              <a:t>® are commonly used in closed-loop motion control applications in industry, supporting cycle times below 50 µs, and allowing for faster and more accurate movements/rotations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Such industrial ethernet technologies coexist with TSN providing isochronous real time operations with almost zero jitter</a:t>
            </a:r>
          </a:p>
          <a:p>
            <a:pPr algn="just">
              <a:lnSpc>
                <a:spcPct val="150000"/>
              </a:lnSpc>
            </a:pPr>
            <a:r>
              <a:rPr lang="en-US" dirty="0"/>
              <a:t>Operating principles of </a:t>
            </a:r>
            <a:r>
              <a:rPr lang="en-US" dirty="0" err="1"/>
              <a:t>EtherCAT</a:t>
            </a:r>
            <a:r>
              <a:rPr lang="en-US" dirty="0"/>
              <a:t>; SERCOS-3 are based on circulating/travelling ethernet frame containing data for all nodes</a:t>
            </a:r>
          </a:p>
          <a:p>
            <a:pPr>
              <a:lnSpc>
                <a:spcPct val="150000"/>
              </a:lnSpc>
            </a:pPr>
            <a:endParaRPr lang="de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3D4F26-615E-4446-8F10-04314D99BA2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125909" y="4650804"/>
            <a:ext cx="6900645" cy="1246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18107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FF923-79C9-4F61-8ADF-B3E65058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Rel-18 Proposal for Wireless Ethernet Protocol 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5E427E-F52F-414C-846A-B314B8B9C6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7866" y="1183045"/>
            <a:ext cx="11076268" cy="4906726"/>
          </a:xfrm>
        </p:spPr>
        <p:txBody>
          <a:bodyPr/>
          <a:lstStyle/>
          <a:p>
            <a:pPr algn="just">
              <a:lnSpc>
                <a:spcPct val="150000"/>
              </a:lnSpc>
            </a:pPr>
            <a:r>
              <a:rPr lang="en-US" dirty="0"/>
              <a:t>In Rel-18, NR should study on supporting industrial Ethernet technologies such as </a:t>
            </a:r>
            <a:r>
              <a:rPr lang="en-US" dirty="0" err="1"/>
              <a:t>Sercos</a:t>
            </a:r>
            <a:r>
              <a:rPr lang="en-US" dirty="0"/>
              <a:t>®, PROFINET® IRT or </a:t>
            </a:r>
            <a:r>
              <a:rPr lang="en-US" dirty="0" err="1"/>
              <a:t>EtherCAT</a:t>
            </a:r>
            <a:r>
              <a:rPr lang="en-US" dirty="0"/>
              <a:t>® by study their traffic pattern, topologies and enhancing Layer1/2 protocols to efficiently deliver Ethernet packets under TSN protocols and meet service performance requirements, e.g. reliability, latency</a:t>
            </a:r>
          </a:p>
          <a:p>
            <a:pPr marL="380933" lvl="1" indent="0">
              <a:lnSpc>
                <a:spcPct val="150000"/>
              </a:lnSpc>
              <a:buNone/>
            </a:pP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028418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7326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F7170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 smtClean="0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Lenovo Master">
  <a:themeElements>
    <a:clrScheme name="Lenovo Colors">
      <a:dk1>
        <a:srgbClr val="000000"/>
      </a:dk1>
      <a:lt1>
        <a:sysClr val="window" lastClr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F7170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 smtClean="0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421</Words>
  <Application>Microsoft Office PowerPoint</Application>
  <PresentationFormat>Widescreen</PresentationFormat>
  <Paragraphs>21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Nova Light</vt:lpstr>
      <vt:lpstr>Calibri</vt:lpstr>
      <vt:lpstr>Wingdings</vt:lpstr>
      <vt:lpstr>Lenovo Master</vt:lpstr>
      <vt:lpstr>Lenovo Master</vt:lpstr>
      <vt:lpstr>Motivation for Support of Wireless Industrial Ethernet</vt:lpstr>
      <vt:lpstr>Introduction</vt:lpstr>
      <vt:lpstr>Background: Rel-17 work on TSN</vt:lpstr>
      <vt:lpstr>Support of Industrial Ethernet Protocol </vt:lpstr>
      <vt:lpstr>Rel-18 Proposal for Wireless Ethernet Protocol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2021-03-08T23:10:22Z</dcterms:created>
  <dcterms:modified xsi:type="dcterms:W3CDTF">2021-03-15T18:53:47Z</dcterms:modified>
</cp:coreProperties>
</file>