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1" r:id="rId2"/>
  </p:sldMasterIdLst>
  <p:notesMasterIdLst>
    <p:notesMasterId r:id="rId11"/>
  </p:notesMasterIdLst>
  <p:sldIdLst>
    <p:sldId id="434" r:id="rId3"/>
    <p:sldId id="435" r:id="rId4"/>
    <p:sldId id="457" r:id="rId5"/>
    <p:sldId id="451" r:id="rId6"/>
    <p:sldId id="453" r:id="rId7"/>
    <p:sldId id="454" r:id="rId8"/>
    <p:sldId id="455" r:id="rId9"/>
    <p:sldId id="452" r:id="rId10"/>
  </p:sldIdLst>
  <p:sldSz cx="13258800"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A7A7"/>
    <a:srgbClr val="C800BE"/>
    <a:srgbClr val="FA7100"/>
    <a:srgbClr val="53FFA1"/>
    <a:srgbClr val="92D050"/>
    <a:srgbClr val="0066FF"/>
    <a:srgbClr val="FF5B5B"/>
    <a:srgbClr val="663300"/>
    <a:srgbClr val="1E9657"/>
    <a:srgbClr val="FF9B9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814" autoAdjust="0"/>
    <p:restoredTop sz="94660"/>
  </p:normalViewPr>
  <p:slideViewPr>
    <p:cSldViewPr snapToGrid="0">
      <p:cViewPr varScale="1">
        <p:scale>
          <a:sx n="111" d="100"/>
          <a:sy n="111" d="100"/>
        </p:scale>
        <p:origin x="858"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948FFD-DDE0-4E13-8CF4-6D833C916B90}" type="datetimeFigureOut">
              <a:rPr lang="en-US" smtClean="0"/>
              <a:t>12/14/2020</a:t>
            </a:fld>
            <a:endParaRPr lang="en-US"/>
          </a:p>
        </p:txBody>
      </p:sp>
      <p:sp>
        <p:nvSpPr>
          <p:cNvPr id="4" name="Slide Image Placeholder 3"/>
          <p:cNvSpPr>
            <a:spLocks noGrp="1" noRot="1" noChangeAspect="1"/>
          </p:cNvSpPr>
          <p:nvPr>
            <p:ph type="sldImg" idx="2"/>
          </p:nvPr>
        </p:nvSpPr>
        <p:spPr>
          <a:xfrm>
            <a:off x="446088" y="1143000"/>
            <a:ext cx="596582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FD39E0-52DC-4E29-9B33-7D479C89A1F8}" type="slidenum">
              <a:rPr lang="en-US" smtClean="0"/>
              <a:t>‹#›</a:t>
            </a:fld>
            <a:endParaRPr lang="en-US"/>
          </a:p>
        </p:txBody>
      </p:sp>
    </p:spTree>
    <p:extLst>
      <p:ext uri="{BB962C8B-B14F-4D97-AF65-F5344CB8AC3E}">
        <p14:creationId xmlns:p14="http://schemas.microsoft.com/office/powerpoint/2010/main" val="2742432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5.jpe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05521" y="787200"/>
            <a:ext cx="12047760" cy="412800"/>
          </a:xfrm>
          <a:prstGeom prst="rect">
            <a:avLst/>
          </a:prstGeom>
        </p:spPr>
        <p:txBody>
          <a:bodyPr lIns="0" tIns="0" rIns="0" bIns="0"/>
          <a:lstStyle>
            <a:lvl1pPr marL="0" indent="0">
              <a:buNone/>
              <a:defRPr sz="2667">
                <a:solidFill>
                  <a:schemeClr val="bg2"/>
                </a:solidFill>
                <a:latin typeface="+mj-lt"/>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68" name="Text Placeholder 42"/>
          <p:cNvSpPr>
            <a:spLocks noGrp="1"/>
          </p:cNvSpPr>
          <p:nvPr>
            <p:ph type="body" sz="quarter" idx="11" hasCustomPrompt="1"/>
          </p:nvPr>
        </p:nvSpPr>
        <p:spPr>
          <a:xfrm>
            <a:off x="605521" y="374400"/>
            <a:ext cx="12047760" cy="412800"/>
          </a:xfrm>
          <a:prstGeom prst="rect">
            <a:avLst/>
          </a:prstGeom>
        </p:spPr>
        <p:txBody>
          <a:bodyPr lIns="0" tIns="0" rIns="0" bIns="0"/>
          <a:lstStyle>
            <a:lvl1pPr marL="0" indent="0">
              <a:buNone/>
              <a:defRPr sz="2667" baseline="0">
                <a:solidFill>
                  <a:schemeClr val="tx1"/>
                </a:solidFill>
                <a:latin typeface="+mj-lt"/>
              </a:defRPr>
            </a:lvl1pPr>
          </a:lstStyle>
          <a:p>
            <a:pPr lvl="0"/>
            <a:r>
              <a:rPr lang="en-US" noProof="0"/>
              <a:t>Click to edit headline</a:t>
            </a:r>
          </a:p>
        </p:txBody>
      </p:sp>
      <p:sp>
        <p:nvSpPr>
          <p:cNvPr id="5" name="Footer Placeholder 27"/>
          <p:cNvSpPr>
            <a:spLocks noGrp="1"/>
          </p:cNvSpPr>
          <p:nvPr>
            <p:ph type="ftr" sz="quarter" idx="3"/>
          </p:nvPr>
        </p:nvSpPr>
        <p:spPr>
          <a:xfrm>
            <a:off x="3340801" y="6422400"/>
            <a:ext cx="6577200" cy="163200"/>
          </a:xfrm>
          <a:prstGeom prst="rect">
            <a:avLst/>
          </a:prstGeom>
        </p:spPr>
        <p:txBody>
          <a:bodyPr vert="horz" lIns="0" tIns="0" rIns="0" bIns="0" rtlCol="0" anchor="b"/>
          <a:lstStyle>
            <a:lvl1pPr algn="l">
              <a:defRPr sz="1067">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131951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1 Nokia Divider Master title">
    <p:spTree>
      <p:nvGrpSpPr>
        <p:cNvPr id="1" name=""/>
        <p:cNvGrpSpPr/>
        <p:nvPr/>
      </p:nvGrpSpPr>
      <p:grpSpPr>
        <a:xfrm>
          <a:off x="0" y="0"/>
          <a:ext cx="0" cy="0"/>
          <a:chOff x="0" y="0"/>
          <a:chExt cx="0" cy="0"/>
        </a:xfrm>
      </p:grpSpPr>
      <p:sp>
        <p:nvSpPr>
          <p:cNvPr id="7" name="Text Placeholder 42"/>
          <p:cNvSpPr>
            <a:spLocks noGrp="1"/>
          </p:cNvSpPr>
          <p:nvPr>
            <p:ph type="body" sz="quarter" idx="11" hasCustomPrompt="1"/>
          </p:nvPr>
        </p:nvSpPr>
        <p:spPr>
          <a:xfrm>
            <a:off x="605521" y="374404"/>
            <a:ext cx="12047760" cy="846355"/>
          </a:xfrm>
          <a:prstGeom prst="rect">
            <a:avLst/>
          </a:prstGeom>
        </p:spPr>
        <p:txBody>
          <a:bodyPr lIns="0" tIns="0" rIns="0" bIns="0"/>
          <a:lstStyle>
            <a:lvl1pPr marL="0" indent="0">
              <a:buNone/>
              <a:defRPr sz="5867" baseline="0">
                <a:solidFill>
                  <a:schemeClr val="bg1"/>
                </a:solidFill>
                <a:latin typeface="Nokia Pure Headline Ultra Light" panose="020B0204020202020204" pitchFamily="34" charset="0"/>
              </a:defRPr>
            </a:lvl1pPr>
          </a:lstStyle>
          <a:p>
            <a:pPr lvl="0"/>
            <a:r>
              <a:rPr lang="en-US"/>
              <a:t>Click to edit headline</a:t>
            </a:r>
          </a:p>
        </p:txBody>
      </p:sp>
      <p:sp>
        <p:nvSpPr>
          <p:cNvPr id="6" name="Text Placeholder 3"/>
          <p:cNvSpPr>
            <a:spLocks noGrp="1"/>
          </p:cNvSpPr>
          <p:nvPr>
            <p:ph type="body" sz="quarter" idx="12" hasCustomPrompt="1"/>
          </p:nvPr>
        </p:nvSpPr>
        <p:spPr>
          <a:xfrm>
            <a:off x="605521" y="1440000"/>
            <a:ext cx="12047760" cy="4747200"/>
          </a:xfrm>
          <a:prstGeom prst="rect">
            <a:avLst/>
          </a:prstGeom>
        </p:spPr>
        <p:txBody>
          <a:bodyPr lIns="0" tIns="0" rIns="0" bIns="0">
            <a:normAutofit/>
          </a:bodyPr>
          <a:lstStyle>
            <a:lvl1pPr marL="306910" indent="-306910">
              <a:spcBef>
                <a:spcPts val="0"/>
              </a:spcBef>
              <a:spcAft>
                <a:spcPts val="800"/>
              </a:spcAft>
              <a:buFont typeface="Nokia Pure Text Light" panose="020B0304040602060303" pitchFamily="34" charset="0"/>
              <a:buChar char="‑"/>
              <a:defRPr sz="2133" b="0">
                <a:solidFill>
                  <a:schemeClr val="bg1"/>
                </a:solidFill>
                <a:latin typeface="Nokia Pure Text Light" panose="020B0403020202020204" pitchFamily="34" charset="0"/>
                <a:ea typeface="Nokia Pure Text Light" panose="020B0403020202020204" pitchFamily="34" charset="0"/>
              </a:defRPr>
            </a:lvl1pPr>
            <a:lvl2pPr marL="609585" indent="-302676">
              <a:spcBef>
                <a:spcPts val="0"/>
              </a:spcBef>
              <a:spcAft>
                <a:spcPts val="800"/>
              </a:spcAft>
              <a:buFont typeface="Nokia Pure Text Light" panose="020B0304040602060303" pitchFamily="34" charset="0"/>
              <a:buChar char="‑"/>
              <a:defRPr sz="1867">
                <a:solidFill>
                  <a:schemeClr val="bg1"/>
                </a:solidFill>
                <a:latin typeface="Nokia Pure Text Light" panose="020B0403020202020204" pitchFamily="34" charset="0"/>
                <a:ea typeface="Nokia Pure Text Light" panose="020B0403020202020204" pitchFamily="34" charset="0"/>
              </a:defRPr>
            </a:lvl2pPr>
            <a:lvl3pPr marL="845379" indent="-228594">
              <a:spcBef>
                <a:spcPts val="0"/>
              </a:spcBef>
              <a:spcAft>
                <a:spcPts val="800"/>
              </a:spcAft>
              <a:buSzPct val="66000"/>
              <a:buFont typeface="Wingdings" panose="05000000000000000000" pitchFamily="2" charset="2"/>
              <a:buChar char="§"/>
              <a:defRPr sz="1600">
                <a:solidFill>
                  <a:schemeClr val="bg1"/>
                </a:solidFill>
                <a:latin typeface="Nokia Pure Text Light" panose="020B0403020202020204" pitchFamily="34" charset="0"/>
                <a:ea typeface="Nokia Pure Text Light" panose="020B0403020202020204" pitchFamily="34" charset="0"/>
              </a:defRPr>
            </a:lvl3pPr>
            <a:lvl4pPr marL="1068891" indent="0">
              <a:spcBef>
                <a:spcPts val="0"/>
              </a:spcBef>
              <a:spcAft>
                <a:spcPts val="800"/>
              </a:spcAft>
              <a:buNone/>
              <a:defRPr sz="1333">
                <a:solidFill>
                  <a:schemeClr val="bg1"/>
                </a:solidFill>
                <a:latin typeface="Nokia Pure Text Light" panose="020B0403020202020204" pitchFamily="34" charset="0"/>
                <a:ea typeface="Nokia Pure Text Light" panose="020B0403020202020204" pitchFamily="34" charset="0"/>
              </a:defRPr>
            </a:lvl4pPr>
            <a:lvl5pPr marL="1231169" indent="0">
              <a:spcBef>
                <a:spcPts val="0"/>
              </a:spcBef>
              <a:spcAft>
                <a:spcPts val="800"/>
              </a:spcAft>
              <a:buFont typeface="Arial" panose="020B0604020202020204" pitchFamily="34" charset="0"/>
              <a:buNone/>
              <a:defRPr sz="1067">
                <a:solidFill>
                  <a:schemeClr val="bg1"/>
                </a:solidFill>
                <a:latin typeface="Nokia Pure Text Light" panose="020B0403020202020204" pitchFamily="34" charset="0"/>
                <a:ea typeface="Nokia Pure Text Light" panose="020B0403020202020204" pitchFamily="34" charset="0"/>
              </a:defRPr>
            </a:lvl5pPr>
            <a:lvl6pPr marL="1538362" indent="0">
              <a:spcBef>
                <a:spcPts val="0"/>
              </a:spcBef>
              <a:spcAft>
                <a:spcPts val="800"/>
              </a:spcAft>
              <a:buFont typeface="Nokia Pure Text" panose="020B0503020202020204" pitchFamily="34" charset="0"/>
              <a:buNone/>
              <a:defRPr sz="1067" baseline="0">
                <a:solidFill>
                  <a:schemeClr val="bg1"/>
                </a:solidFill>
                <a:latin typeface="Nokia Pure Text Light" panose="020B0403020202020204" pitchFamily="34" charset="0"/>
                <a:ea typeface="Nokia Pure Text Light" panose="020B0403020202020204" pitchFamily="34" charset="0"/>
              </a:defRPr>
            </a:lvl6pPr>
            <a:lvl7pPr marL="1845554" indent="0">
              <a:spcBef>
                <a:spcPts val="0"/>
              </a:spcBef>
              <a:spcAft>
                <a:spcPts val="800"/>
              </a:spcAft>
              <a:buNone/>
              <a:defRPr sz="933">
                <a:solidFill>
                  <a:schemeClr val="bg1"/>
                </a:solidFill>
                <a:latin typeface="Nokia Pure Text Light" panose="020B0403020202020204" pitchFamily="34" charset="0"/>
                <a:ea typeface="Nokia Pure Text Light" panose="020B0403020202020204" pitchFamily="34" charset="0"/>
              </a:defRPr>
            </a:lvl7pPr>
            <a:lvl8pPr marL="2152746" indent="0">
              <a:spcBef>
                <a:spcPts val="0"/>
              </a:spcBef>
              <a:spcAft>
                <a:spcPts val="800"/>
              </a:spcAft>
              <a:buNone/>
              <a:defRPr sz="800">
                <a:solidFill>
                  <a:schemeClr val="bg1"/>
                </a:solidFill>
                <a:latin typeface="Nokia Pure Text Light" panose="020B0403020202020204" pitchFamily="34" charset="0"/>
                <a:ea typeface="Nokia Pure Text Light" panose="020B0403020202020204" pitchFamily="34" charset="0"/>
              </a:defRPr>
            </a:lvl8pPr>
          </a:lstStyle>
          <a:p>
            <a:pPr lvl="0"/>
            <a:r>
              <a:rPr lang="en-US"/>
              <a:t>Click to edit Master text styles</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419928" y="6198577"/>
            <a:ext cx="1463271" cy="566400"/>
          </a:xfrm>
          <a:prstGeom prst="rect">
            <a:avLst/>
          </a:prstGeom>
        </p:spPr>
      </p:pic>
      <p:sp>
        <p:nvSpPr>
          <p:cNvPr id="10" name="Footer Placeholder 27"/>
          <p:cNvSpPr>
            <a:spLocks noGrp="1"/>
          </p:cNvSpPr>
          <p:nvPr>
            <p:ph type="ftr" sz="quarter" idx="3"/>
          </p:nvPr>
        </p:nvSpPr>
        <p:spPr>
          <a:xfrm>
            <a:off x="3340801" y="6422400"/>
            <a:ext cx="6577200" cy="163200"/>
          </a:xfrm>
          <a:prstGeom prst="rect">
            <a:avLst/>
          </a:prstGeom>
        </p:spPr>
        <p:txBody>
          <a:bodyPr vert="horz" lIns="0" tIns="0" rIns="0" bIns="0" rtlCol="0" anchor="b"/>
          <a:lstStyle>
            <a:lvl1pPr algn="l">
              <a:defRPr sz="1067">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GB"/>
              <a:t>Nokia – Customer Confidential</a:t>
            </a:r>
            <a:endParaRPr lang="en-US"/>
          </a:p>
        </p:txBody>
      </p:sp>
    </p:spTree>
    <p:extLst>
      <p:ext uri="{BB962C8B-B14F-4D97-AF65-F5344CB8AC3E}">
        <p14:creationId xmlns:p14="http://schemas.microsoft.com/office/powerpoint/2010/main" val="690848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800"/>
              </a:spcAft>
              <a:defRPr baseline="0"/>
            </a:lvl1pPr>
            <a:lvl2pPr>
              <a:spcAft>
                <a:spcPts val="800"/>
              </a:spcAft>
              <a:defRPr/>
            </a:lvl2pPr>
            <a:lvl3pPr>
              <a:spcAft>
                <a:spcPts val="800"/>
              </a:spcAft>
              <a:defRPr/>
            </a:lvl3pPr>
            <a:lvl4pPr>
              <a:spcAft>
                <a:spcPts val="800"/>
              </a:spcAft>
              <a:defRPr/>
            </a:lvl4pPr>
            <a:lvl5pPr>
              <a:spcAft>
                <a:spcPts val="8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1"/>
          <p:cNvSpPr>
            <a:spLocks noGrp="1"/>
          </p:cNvSpPr>
          <p:nvPr>
            <p:ph type="title"/>
          </p:nvPr>
        </p:nvSpPr>
        <p:spPr>
          <a:xfrm>
            <a:off x="606273" y="372339"/>
            <a:ext cx="11932921" cy="415719"/>
          </a:xfrm>
        </p:spPr>
        <p:txBody>
          <a:bodyPr/>
          <a:lstStyle>
            <a:lvl1pPr>
              <a:defRPr/>
            </a:lvl1pPr>
          </a:lstStyle>
          <a:p>
            <a:r>
              <a:rPr lang="en-US"/>
              <a:t>Click to edit Master title style</a:t>
            </a:r>
          </a:p>
        </p:txBody>
      </p:sp>
      <p:sp>
        <p:nvSpPr>
          <p:cNvPr id="6" name="Content Placeholder 8"/>
          <p:cNvSpPr>
            <a:spLocks noGrp="1"/>
          </p:cNvSpPr>
          <p:nvPr>
            <p:ph sz="quarter" idx="13"/>
          </p:nvPr>
        </p:nvSpPr>
        <p:spPr>
          <a:xfrm>
            <a:off x="606280" y="717056"/>
            <a:ext cx="11930092" cy="402167"/>
          </a:xfrm>
        </p:spPr>
        <p:txBody>
          <a:bodyPr/>
          <a:lstStyle>
            <a:lvl1pPr marL="0" indent="0">
              <a:buFont typeface="Arial"/>
              <a:buNone/>
              <a:defRPr sz="2400">
                <a:solidFill>
                  <a:schemeClr val="bg2"/>
                </a:solidFill>
                <a:latin typeface="+mj-lt"/>
              </a:defRPr>
            </a:lvl1pPr>
          </a:lstStyle>
          <a:p>
            <a:pPr lvl="0"/>
            <a:r>
              <a:rPr lang="en-US"/>
              <a:t>Click to edit Master text styles</a:t>
            </a:r>
          </a:p>
        </p:txBody>
      </p:sp>
      <p:sp>
        <p:nvSpPr>
          <p:cNvPr id="2" name="Rectangle 1">
            <a:extLst>
              <a:ext uri="{FF2B5EF4-FFF2-40B4-BE49-F238E27FC236}">
                <a16:creationId xmlns:a16="http://schemas.microsoft.com/office/drawing/2014/main" id="{DCDED975-CFE7-49E4-ACAD-F0EA43FC8E8B}"/>
              </a:ext>
            </a:extLst>
          </p:cNvPr>
          <p:cNvSpPr/>
          <p:nvPr userDrawn="1"/>
        </p:nvSpPr>
        <p:spPr>
          <a:xfrm>
            <a:off x="2007067" y="6319707"/>
            <a:ext cx="2226020" cy="3355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000" tIns="96000" rIns="96000" bIns="96000" numCol="1" spcCol="0" rtlCol="0" fromWordArt="0" anchor="t" anchorCtr="0" forceAA="0" compatLnSpc="1">
            <a:prstTxWarp prst="textNoShape">
              <a:avLst/>
            </a:prstTxWarp>
            <a:noAutofit/>
          </a:bodyPr>
          <a:lstStyle/>
          <a:p>
            <a:pPr algn="l"/>
            <a:endParaRPr lang="fi-FI" sz="1600">
              <a:solidFill>
                <a:schemeClr val="bg1"/>
              </a:solidFill>
              <a:latin typeface="Nokia Pure Text Light" panose="020B0403020202020204" pitchFamily="34" charset="0"/>
              <a:ea typeface="Nokia Pure Text Light" panose="020B0403020202020204" pitchFamily="34" charset="0"/>
            </a:endParaRPr>
          </a:p>
        </p:txBody>
      </p:sp>
    </p:spTree>
    <p:extLst>
      <p:ext uri="{BB962C8B-B14F-4D97-AF65-F5344CB8AC3E}">
        <p14:creationId xmlns:p14="http://schemas.microsoft.com/office/powerpoint/2010/main" val="1186722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2_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a:xfrm>
            <a:off x="3340801" y="6422400"/>
            <a:ext cx="6577200" cy="163200"/>
          </a:xfrm>
          <a:prstGeom prst="rect">
            <a:avLst/>
          </a:prstGeom>
        </p:spPr>
        <p:txBody>
          <a:bodyPr/>
          <a:lstStyle/>
          <a:p>
            <a:r>
              <a:rPr lang="en-GB" dirty="0"/>
              <a:t>&lt;Document ID: change ID in footer or remove&gt;</a:t>
            </a:r>
            <a:endParaRPr lang="en-US" dirty="0"/>
          </a:p>
        </p:txBody>
      </p:sp>
      <p:sp>
        <p:nvSpPr>
          <p:cNvPr id="4" name="Text Placeholder 12">
            <a:extLst>
              <a:ext uri="{FF2B5EF4-FFF2-40B4-BE49-F238E27FC236}">
                <a16:creationId xmlns:a16="http://schemas.microsoft.com/office/drawing/2014/main" id="{99A4E175-66C0-4DDD-AA07-5D4B03CEA1D0}"/>
              </a:ext>
            </a:extLst>
          </p:cNvPr>
          <p:cNvSpPr>
            <a:spLocks noGrp="1"/>
          </p:cNvSpPr>
          <p:nvPr>
            <p:ph type="body" sz="quarter" idx="11" hasCustomPrompt="1"/>
          </p:nvPr>
        </p:nvSpPr>
        <p:spPr>
          <a:xfrm>
            <a:off x="605521" y="787200"/>
            <a:ext cx="12047760" cy="412800"/>
          </a:xfrm>
          <a:prstGeom prst="rect">
            <a:avLst/>
          </a:prstGeom>
        </p:spPr>
        <p:txBody>
          <a:bodyPr lIns="0" tIns="0" rIns="0" bIns="0"/>
          <a:lstStyle>
            <a:lvl1pPr marL="0" indent="0">
              <a:buNone/>
              <a:defRPr sz="2667">
                <a:solidFill>
                  <a:schemeClr val="bg2"/>
                </a:solidFill>
                <a:latin typeface="+mj-lt"/>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dirty="0"/>
              <a:t>Click to edit secondary headline</a:t>
            </a:r>
          </a:p>
        </p:txBody>
      </p:sp>
      <p:sp>
        <p:nvSpPr>
          <p:cNvPr id="5" name="Text Placeholder 42">
            <a:extLst>
              <a:ext uri="{FF2B5EF4-FFF2-40B4-BE49-F238E27FC236}">
                <a16:creationId xmlns:a16="http://schemas.microsoft.com/office/drawing/2014/main" id="{F4102E0A-65A1-4E0C-ABCA-2CEBB8D5BF5D}"/>
              </a:ext>
            </a:extLst>
          </p:cNvPr>
          <p:cNvSpPr>
            <a:spLocks noGrp="1"/>
          </p:cNvSpPr>
          <p:nvPr>
            <p:ph type="body" sz="quarter" idx="12" hasCustomPrompt="1"/>
          </p:nvPr>
        </p:nvSpPr>
        <p:spPr>
          <a:xfrm>
            <a:off x="605521" y="374400"/>
            <a:ext cx="12047760" cy="412800"/>
          </a:xfrm>
          <a:prstGeom prst="rect">
            <a:avLst/>
          </a:prstGeom>
        </p:spPr>
        <p:txBody>
          <a:bodyPr lIns="0" tIns="0" rIns="0" bIns="0"/>
          <a:lstStyle>
            <a:lvl1pPr marL="0" indent="0">
              <a:buNone/>
              <a:defRPr sz="2667" baseline="0">
                <a:solidFill>
                  <a:schemeClr val="tx1"/>
                </a:solidFill>
                <a:latin typeface="+mj-lt"/>
              </a:defRPr>
            </a:lvl1pPr>
          </a:lstStyle>
          <a:p>
            <a:pPr lvl="0"/>
            <a:r>
              <a:rPr lang="en-US" noProof="0" dirty="0"/>
              <a:t>Click to edit headline</a:t>
            </a:r>
          </a:p>
        </p:txBody>
      </p:sp>
    </p:spTree>
    <p:extLst>
      <p:ext uri="{BB962C8B-B14F-4D97-AF65-F5344CB8AC3E}">
        <p14:creationId xmlns:p14="http://schemas.microsoft.com/office/powerpoint/2010/main" val="3270220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46303" y="5"/>
            <a:ext cx="5595857"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2">
            <a:extLst>
              <a:ext uri="{FF2B5EF4-FFF2-40B4-BE49-F238E27FC236}">
                <a16:creationId xmlns:a16="http://schemas.microsoft.com/office/drawing/2014/main" id="{D0966A94-46E8-4615-9FF8-22A688218677}"/>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720" y="5"/>
            <a:ext cx="2532062" cy="1553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LTE-AdvancedPro_largerTM_cropped">
            <a:extLst>
              <a:ext uri="{FF2B5EF4-FFF2-40B4-BE49-F238E27FC236}">
                <a16:creationId xmlns:a16="http://schemas.microsoft.com/office/drawing/2014/main" id="{6966CB38-B2C8-4784-9965-4EE6E5448F45}"/>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136473" y="52922"/>
            <a:ext cx="1719501" cy="1261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94411" y="2130434"/>
            <a:ext cx="1126998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968422" y="3839308"/>
            <a:ext cx="9281161"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113759811"/>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89" indent="-457189">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583555665"/>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45933555"/>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05521" y="787200"/>
            <a:ext cx="12047760" cy="412800"/>
          </a:xfrm>
          <a:prstGeom prst="rect">
            <a:avLst/>
          </a:prstGeom>
        </p:spPr>
        <p:txBody>
          <a:bodyPr lIns="0" tIns="0" rIns="0" bIns="0"/>
          <a:lstStyle>
            <a:lvl1pPr marL="0" indent="0">
              <a:buNone/>
              <a:defRPr sz="2667">
                <a:solidFill>
                  <a:schemeClr val="bg2"/>
                </a:solidFill>
                <a:latin typeface="+mn-lt"/>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05521" y="374400"/>
            <a:ext cx="12047760" cy="412800"/>
          </a:xfrm>
          <a:prstGeom prst="rect">
            <a:avLst/>
          </a:prstGeom>
        </p:spPr>
        <p:txBody>
          <a:bodyPr lIns="0" tIns="0" rIns="0" bIns="0"/>
          <a:lstStyle>
            <a:lvl1pPr marL="0" indent="0">
              <a:buNone/>
              <a:defRPr sz="2667" baseline="0">
                <a:solidFill>
                  <a:schemeClr val="tx1"/>
                </a:solidFill>
                <a:latin typeface="+mn-lt"/>
              </a:defRPr>
            </a:lvl1pPr>
          </a:lstStyle>
          <a:p>
            <a:pPr lvl="0"/>
            <a:r>
              <a:rPr lang="en-US" noProof="0"/>
              <a:t>Click to edit headline</a:t>
            </a:r>
          </a:p>
        </p:txBody>
      </p:sp>
      <p:sp>
        <p:nvSpPr>
          <p:cNvPr id="4" name="Text Placeholder 3"/>
          <p:cNvSpPr>
            <a:spLocks noGrp="1"/>
          </p:cNvSpPr>
          <p:nvPr>
            <p:ph type="body" sz="quarter" idx="12"/>
          </p:nvPr>
        </p:nvSpPr>
        <p:spPr>
          <a:xfrm>
            <a:off x="605521" y="1440000"/>
            <a:ext cx="1204776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mn-lt"/>
                <a:ea typeface="Nokia Pure Text Light" panose="020B0403020202020204" pitchFamily="34" charset="0"/>
              </a:defRPr>
            </a:lvl1pPr>
            <a:lvl2pPr marL="307192" indent="0">
              <a:spcBef>
                <a:spcPts val="0"/>
              </a:spcBef>
              <a:spcAft>
                <a:spcPts val="800"/>
              </a:spcAft>
              <a:buNone/>
              <a:defRPr sz="1867">
                <a:solidFill>
                  <a:schemeClr val="tx2"/>
                </a:solidFill>
                <a:latin typeface="+mn-lt"/>
                <a:ea typeface="Nokia Pure Text Light" panose="020B0403020202020204" pitchFamily="34" charset="0"/>
              </a:defRPr>
            </a:lvl2pPr>
            <a:lvl3pPr marL="616785" indent="0">
              <a:spcBef>
                <a:spcPts val="0"/>
              </a:spcBef>
              <a:spcAft>
                <a:spcPts val="800"/>
              </a:spcAft>
              <a:buNone/>
              <a:defRPr sz="1600">
                <a:solidFill>
                  <a:schemeClr val="tx2"/>
                </a:solidFill>
                <a:latin typeface="+mn-lt"/>
                <a:ea typeface="Nokia Pure Text Light" panose="020B0403020202020204" pitchFamily="34" charset="0"/>
              </a:defRPr>
            </a:lvl3pPr>
            <a:lvl4pPr marL="923977" indent="0">
              <a:spcBef>
                <a:spcPts val="0"/>
              </a:spcBef>
              <a:spcAft>
                <a:spcPts val="800"/>
              </a:spcAft>
              <a:buNone/>
              <a:defRPr sz="1333">
                <a:solidFill>
                  <a:schemeClr val="tx2"/>
                </a:solidFill>
                <a:latin typeface="+mn-lt"/>
                <a:ea typeface="Nokia Pure Text Light" panose="020B0403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mn-lt"/>
                <a:ea typeface="Nokia Pure Text Light" panose="020B0403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latin typeface="Nokia Pure Text Light" panose="020B0403020202020204" pitchFamily="34" charset="0"/>
                <a:ea typeface="Nokia Pure Text Light" panose="020B0403020202020204" pitchFamily="34" charset="0"/>
              </a:defRPr>
            </a:lvl6pPr>
            <a:lvl7pPr marL="2150346">
              <a:spcBef>
                <a:spcPts val="0"/>
              </a:spcBef>
              <a:spcAft>
                <a:spcPts val="800"/>
              </a:spcAft>
              <a:defRPr sz="933">
                <a:solidFill>
                  <a:schemeClr val="tx2"/>
                </a:solidFill>
                <a:latin typeface="Nokia Pure Text Light" panose="020B0403020202020204" pitchFamily="34" charset="0"/>
                <a:ea typeface="Nokia Pure Text Light" panose="020B0403020202020204" pitchFamily="34" charset="0"/>
              </a:defRPr>
            </a:lvl7pPr>
            <a:lvl8pPr marL="2457539">
              <a:spcBef>
                <a:spcPts val="0"/>
              </a:spcBef>
              <a:spcAft>
                <a:spcPts val="800"/>
              </a:spcAft>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27"/>
          <p:cNvSpPr>
            <a:spLocks noGrp="1"/>
          </p:cNvSpPr>
          <p:nvPr>
            <p:ph type="ftr" sz="quarter" idx="3"/>
          </p:nvPr>
        </p:nvSpPr>
        <p:spPr>
          <a:xfrm>
            <a:off x="3340801" y="6422400"/>
            <a:ext cx="6577200" cy="163200"/>
          </a:xfrm>
          <a:prstGeom prst="rect">
            <a:avLst/>
          </a:prstGeom>
        </p:spPr>
        <p:txBody>
          <a:bodyPr vert="horz" lIns="0" tIns="0" rIns="0" bIns="0" rtlCol="0" anchor="b"/>
          <a:lstStyle>
            <a:lvl1pPr algn="l">
              <a:defRPr sz="1067">
                <a:solidFill>
                  <a:schemeClr val="tx2"/>
                </a:solidFill>
                <a:latin typeface="+mn-lt"/>
                <a:ea typeface="Nokia Pure Text Light" panose="020B0304040602060303" pitchFamily="34" charset="0"/>
                <a:cs typeface="Arial" panose="020B0604020202020204" pitchFamily="34" charset="0"/>
              </a:defRPr>
            </a:lvl1pPr>
          </a:lstStyle>
          <a:p>
            <a:r>
              <a:rPr lang="en-GB"/>
              <a:t>Nokia – Customer Confidential</a:t>
            </a:r>
            <a:endParaRPr lang="en-US"/>
          </a:p>
        </p:txBody>
      </p:sp>
    </p:spTree>
    <p:extLst>
      <p:ext uri="{BB962C8B-B14F-4D97-AF65-F5344CB8AC3E}">
        <p14:creationId xmlns:p14="http://schemas.microsoft.com/office/powerpoint/2010/main" val="3867046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05521" y="787200"/>
            <a:ext cx="12047760" cy="412800"/>
          </a:xfrm>
          <a:prstGeom prst="rect">
            <a:avLst/>
          </a:prstGeom>
        </p:spPr>
        <p:txBody>
          <a:bodyPr lIns="0" tIns="0" rIns="0" bIns="0"/>
          <a:lstStyle>
            <a:lvl1pPr marL="0" indent="0">
              <a:buNone/>
              <a:defRPr sz="2667">
                <a:solidFill>
                  <a:schemeClr val="bg2"/>
                </a:solidFill>
                <a:latin typeface="Arial" panose="020B0604020202020204" pitchFamily="34" charset="0"/>
                <a:cs typeface="Arial" panose="020B0604020202020204" pitchFamily="34" charset="0"/>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05521" y="374400"/>
            <a:ext cx="12047760" cy="412800"/>
          </a:xfrm>
          <a:prstGeom prst="rect">
            <a:avLst/>
          </a:prstGeom>
        </p:spPr>
        <p:txBody>
          <a:bodyPr lIns="0" tIns="0" rIns="0" bIns="0"/>
          <a:lstStyle>
            <a:lvl1pPr marL="0" indent="0">
              <a:buNone/>
              <a:defRPr sz="26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able Placeholder 2"/>
          <p:cNvSpPr>
            <a:spLocks noGrp="1"/>
          </p:cNvSpPr>
          <p:nvPr>
            <p:ph type="tbl" sz="quarter" idx="13"/>
          </p:nvPr>
        </p:nvSpPr>
        <p:spPr>
          <a:xfrm>
            <a:off x="605521" y="1435200"/>
            <a:ext cx="12047760" cy="4752000"/>
          </a:xfrm>
          <a:prstGeom prst="rect">
            <a:avLst/>
          </a:prstGeom>
        </p:spPr>
        <p:txBody>
          <a:bodyPr/>
          <a:lstStyle>
            <a:lvl1pPr marL="0" indent="0">
              <a:buNone/>
              <a:defRPr sz="21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6" name="Footer Placeholder 27"/>
          <p:cNvSpPr>
            <a:spLocks noGrp="1"/>
          </p:cNvSpPr>
          <p:nvPr>
            <p:ph type="ftr" sz="quarter" idx="3"/>
          </p:nvPr>
        </p:nvSpPr>
        <p:spPr>
          <a:xfrm>
            <a:off x="3340801" y="6422400"/>
            <a:ext cx="6577200" cy="163200"/>
          </a:xfrm>
          <a:prstGeom prst="rect">
            <a:avLst/>
          </a:prstGeom>
        </p:spPr>
        <p:txBody>
          <a:bodyPr vert="horz" lIns="0" tIns="0" rIns="0" bIns="0" rtlCol="0" anchor="b"/>
          <a:lstStyle>
            <a:lvl1pPr algn="l">
              <a:defRPr sz="1067">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4035157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05521" y="787200"/>
            <a:ext cx="12047760" cy="412800"/>
          </a:xfrm>
          <a:prstGeom prst="rect">
            <a:avLst/>
          </a:prstGeom>
        </p:spPr>
        <p:txBody>
          <a:bodyPr lIns="0" tIns="0" rIns="0" bIns="0"/>
          <a:lstStyle>
            <a:lvl1pPr marL="0" indent="0">
              <a:buNone/>
              <a:defRPr sz="2667">
                <a:solidFill>
                  <a:schemeClr val="bg2"/>
                </a:solidFill>
                <a:latin typeface="Arial" panose="020B0604020202020204" pitchFamily="34" charset="0"/>
                <a:cs typeface="Arial" panose="020B0604020202020204" pitchFamily="34" charset="0"/>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05521" y="374400"/>
            <a:ext cx="12047760" cy="412800"/>
          </a:xfrm>
          <a:prstGeom prst="rect">
            <a:avLst/>
          </a:prstGeom>
        </p:spPr>
        <p:txBody>
          <a:bodyPr lIns="0" tIns="0" rIns="0" bIns="0"/>
          <a:lstStyle>
            <a:lvl1pPr marL="0" indent="0">
              <a:buNone/>
              <a:defRPr sz="26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10" name="SmartArt Placeholder 2"/>
          <p:cNvSpPr>
            <a:spLocks noGrp="1"/>
          </p:cNvSpPr>
          <p:nvPr>
            <p:ph type="dgm" sz="quarter" idx="14"/>
          </p:nvPr>
        </p:nvSpPr>
        <p:spPr>
          <a:xfrm>
            <a:off x="605521" y="1435200"/>
            <a:ext cx="12047760" cy="4752000"/>
          </a:xfrm>
          <a:prstGeom prst="rect">
            <a:avLst/>
          </a:prstGeom>
        </p:spPr>
        <p:txBody>
          <a:bodyPr/>
          <a:lstStyle>
            <a:lvl1pPr marL="0" indent="0">
              <a:buNone/>
              <a:defRPr sz="1333">
                <a:solidFill>
                  <a:schemeClr val="tx2"/>
                </a:solidFill>
                <a:latin typeface="Arial" panose="020B0604020202020204" pitchFamily="34" charset="0"/>
                <a:cs typeface="Arial" panose="020B0604020202020204" pitchFamily="34" charset="0"/>
              </a:defRPr>
            </a:lvl1pPr>
          </a:lstStyle>
          <a:p>
            <a:r>
              <a:rPr lang="en-US"/>
              <a:t>Click icon to add SmartArt graphic</a:t>
            </a:r>
          </a:p>
        </p:txBody>
      </p:sp>
      <p:sp>
        <p:nvSpPr>
          <p:cNvPr id="6" name="Footer Placeholder 27"/>
          <p:cNvSpPr>
            <a:spLocks noGrp="1"/>
          </p:cNvSpPr>
          <p:nvPr>
            <p:ph type="ftr" sz="quarter" idx="3"/>
          </p:nvPr>
        </p:nvSpPr>
        <p:spPr>
          <a:xfrm>
            <a:off x="3340801" y="6422400"/>
            <a:ext cx="6577200" cy="163200"/>
          </a:xfrm>
          <a:prstGeom prst="rect">
            <a:avLst/>
          </a:prstGeom>
        </p:spPr>
        <p:txBody>
          <a:bodyPr vert="horz" lIns="0" tIns="0" rIns="0" bIns="0" rtlCol="0" anchor="b"/>
          <a:lstStyle>
            <a:lvl1pPr algn="l">
              <a:defRPr sz="1067">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502790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05521" y="787200"/>
            <a:ext cx="12047760" cy="412800"/>
          </a:xfrm>
          <a:prstGeom prst="rect">
            <a:avLst/>
          </a:prstGeom>
        </p:spPr>
        <p:txBody>
          <a:bodyPr lIns="0" tIns="0" rIns="0" bIns="0"/>
          <a:lstStyle>
            <a:lvl1pPr marL="0" indent="0">
              <a:buNone/>
              <a:defRPr sz="2667">
                <a:solidFill>
                  <a:schemeClr val="bg2"/>
                </a:solidFill>
                <a:latin typeface="Arial" panose="020B0604020202020204" pitchFamily="34" charset="0"/>
                <a:cs typeface="Arial" panose="020B0604020202020204" pitchFamily="34" charset="0"/>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05521" y="374400"/>
            <a:ext cx="12047760" cy="412800"/>
          </a:xfrm>
          <a:prstGeom prst="rect">
            <a:avLst/>
          </a:prstGeom>
        </p:spPr>
        <p:txBody>
          <a:bodyPr lIns="0" tIns="0" rIns="0" bIns="0"/>
          <a:lstStyle>
            <a:lvl1pPr marL="0" indent="0">
              <a:buNone/>
              <a:defRPr sz="26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05520" y="1440000"/>
            <a:ext cx="5815081"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3"/>
          <p:cNvSpPr>
            <a:spLocks noGrp="1"/>
          </p:cNvSpPr>
          <p:nvPr>
            <p:ph type="body" sz="quarter" idx="13"/>
          </p:nvPr>
        </p:nvSpPr>
        <p:spPr>
          <a:xfrm>
            <a:off x="6838199" y="1440000"/>
            <a:ext cx="5815081"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340801" y="6422400"/>
            <a:ext cx="6577200" cy="163200"/>
          </a:xfrm>
          <a:prstGeom prst="rect">
            <a:avLst/>
          </a:prstGeom>
        </p:spPr>
        <p:txBody>
          <a:bodyPr vert="horz" lIns="0" tIns="0" rIns="0" bIns="0" rtlCol="0" anchor="b"/>
          <a:lstStyle>
            <a:lvl1pPr algn="l">
              <a:defRPr sz="1067">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043842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05521" y="787200"/>
            <a:ext cx="12047760" cy="412800"/>
          </a:xfrm>
          <a:prstGeom prst="rect">
            <a:avLst/>
          </a:prstGeom>
        </p:spPr>
        <p:txBody>
          <a:bodyPr lIns="0" tIns="0" rIns="0" bIns="0"/>
          <a:lstStyle>
            <a:lvl1pPr marL="0" indent="0">
              <a:buNone/>
              <a:defRPr sz="2667">
                <a:solidFill>
                  <a:schemeClr val="bg2"/>
                </a:solidFill>
                <a:latin typeface="Arial" panose="020B0604020202020204" pitchFamily="34" charset="0"/>
                <a:cs typeface="Arial" panose="020B0604020202020204" pitchFamily="34" charset="0"/>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05521" y="374400"/>
            <a:ext cx="12047760" cy="412800"/>
          </a:xfrm>
          <a:prstGeom prst="rect">
            <a:avLst/>
          </a:prstGeom>
        </p:spPr>
        <p:txBody>
          <a:bodyPr lIns="0" tIns="0" rIns="0" bIns="0"/>
          <a:lstStyle>
            <a:lvl1pPr marL="0" indent="0">
              <a:buNone/>
              <a:defRPr sz="26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ext Placeholder 3"/>
          <p:cNvSpPr>
            <a:spLocks noGrp="1"/>
          </p:cNvSpPr>
          <p:nvPr>
            <p:ph type="body" sz="quarter" idx="13"/>
          </p:nvPr>
        </p:nvSpPr>
        <p:spPr>
          <a:xfrm>
            <a:off x="6838199" y="1440000"/>
            <a:ext cx="5815081"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able Placeholder 4"/>
          <p:cNvSpPr>
            <a:spLocks noGrp="1"/>
          </p:cNvSpPr>
          <p:nvPr>
            <p:ph type="tbl" sz="quarter" idx="14"/>
          </p:nvPr>
        </p:nvSpPr>
        <p:spPr>
          <a:xfrm>
            <a:off x="605520" y="1440000"/>
            <a:ext cx="5815081" cy="4747200"/>
          </a:xfrm>
          <a:prstGeom prst="rect">
            <a:avLst/>
          </a:prstGeom>
        </p:spPr>
        <p:txBody>
          <a:bodyPr>
            <a:normAutofit/>
          </a:bodyPr>
          <a:lstStyle>
            <a:lvl1pPr marL="0" indent="0">
              <a:buNone/>
              <a:defRPr sz="2133">
                <a:solidFill>
                  <a:schemeClr val="tx2"/>
                </a:solidFill>
                <a:latin typeface="Arial" panose="020B0604020202020204" pitchFamily="34" charset="0"/>
                <a:cs typeface="Arial" panose="020B0604020202020204" pitchFamily="34" charset="0"/>
              </a:defRPr>
            </a:lvl1pPr>
          </a:lstStyle>
          <a:p>
            <a:r>
              <a:rPr lang="en-US" noProof="0"/>
              <a:t>Click icon to add table</a:t>
            </a:r>
          </a:p>
        </p:txBody>
      </p:sp>
      <p:sp>
        <p:nvSpPr>
          <p:cNvPr id="7" name="Footer Placeholder 27"/>
          <p:cNvSpPr>
            <a:spLocks noGrp="1"/>
          </p:cNvSpPr>
          <p:nvPr>
            <p:ph type="ftr" sz="quarter" idx="3"/>
          </p:nvPr>
        </p:nvSpPr>
        <p:spPr>
          <a:xfrm>
            <a:off x="3340801" y="6422400"/>
            <a:ext cx="6577200" cy="163200"/>
          </a:xfrm>
          <a:prstGeom prst="rect">
            <a:avLst/>
          </a:prstGeom>
        </p:spPr>
        <p:txBody>
          <a:bodyPr vert="horz" lIns="0" tIns="0" rIns="0" bIns="0" rtlCol="0" anchor="b"/>
          <a:lstStyle>
            <a:lvl1pPr algn="l">
              <a:defRPr sz="1067">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6096453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05521" y="787200"/>
            <a:ext cx="12047760" cy="412800"/>
          </a:xfrm>
          <a:prstGeom prst="rect">
            <a:avLst/>
          </a:prstGeom>
        </p:spPr>
        <p:txBody>
          <a:bodyPr lIns="0" tIns="0" rIns="0" bIns="0"/>
          <a:lstStyle>
            <a:lvl1pPr marL="0" indent="0">
              <a:buNone/>
              <a:defRPr sz="2667">
                <a:solidFill>
                  <a:schemeClr val="bg2"/>
                </a:solidFill>
                <a:latin typeface="Arial" panose="020B0604020202020204" pitchFamily="34" charset="0"/>
                <a:cs typeface="Arial" panose="020B0604020202020204" pitchFamily="34" charset="0"/>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05521" y="374400"/>
            <a:ext cx="12047760" cy="412800"/>
          </a:xfrm>
          <a:prstGeom prst="rect">
            <a:avLst/>
          </a:prstGeom>
        </p:spPr>
        <p:txBody>
          <a:bodyPr lIns="0" tIns="0" rIns="0" bIns="0"/>
          <a:lstStyle>
            <a:lvl1pPr marL="0" indent="0">
              <a:buNone/>
              <a:defRPr sz="26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05520" y="1440000"/>
            <a:ext cx="37584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4749992" y="1440000"/>
            <a:ext cx="37584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8894880" y="1440000"/>
            <a:ext cx="37584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340801" y="6422400"/>
            <a:ext cx="6577200" cy="163200"/>
          </a:xfrm>
          <a:prstGeom prst="rect">
            <a:avLst/>
          </a:prstGeom>
        </p:spPr>
        <p:txBody>
          <a:bodyPr vert="horz" lIns="0" tIns="0" rIns="0" bIns="0" rtlCol="0" anchor="b"/>
          <a:lstStyle>
            <a:lvl1pPr algn="l">
              <a:defRPr sz="1067">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264169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05521" y="787200"/>
            <a:ext cx="12047760" cy="412800"/>
          </a:xfrm>
          <a:prstGeom prst="rect">
            <a:avLst/>
          </a:prstGeom>
        </p:spPr>
        <p:txBody>
          <a:bodyPr lIns="0" tIns="0" rIns="0" bIns="0"/>
          <a:lstStyle>
            <a:lvl1pPr marL="0" indent="0">
              <a:buNone/>
              <a:defRPr sz="2667">
                <a:solidFill>
                  <a:schemeClr val="bg2"/>
                </a:solidFill>
                <a:latin typeface="Arial" panose="020B0604020202020204" pitchFamily="34" charset="0"/>
                <a:cs typeface="Arial" panose="020B0604020202020204" pitchFamily="34" charset="0"/>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05521" y="374400"/>
            <a:ext cx="12047760" cy="412800"/>
          </a:xfrm>
          <a:prstGeom prst="rect">
            <a:avLst/>
          </a:prstGeom>
        </p:spPr>
        <p:txBody>
          <a:bodyPr lIns="0" tIns="0" rIns="0" bIns="0"/>
          <a:lstStyle>
            <a:lvl1pPr marL="0" indent="0">
              <a:buNone/>
              <a:defRPr sz="26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3" name="Table Placeholder 2"/>
          <p:cNvSpPr>
            <a:spLocks noGrp="1"/>
          </p:cNvSpPr>
          <p:nvPr>
            <p:ph type="tbl" sz="quarter" idx="15"/>
          </p:nvPr>
        </p:nvSpPr>
        <p:spPr>
          <a:xfrm>
            <a:off x="605102" y="1440000"/>
            <a:ext cx="3758400" cy="4747200"/>
          </a:xfrm>
          <a:prstGeom prst="rect">
            <a:avLst/>
          </a:prstGeom>
        </p:spPr>
        <p:txBody>
          <a:bodyPr>
            <a:normAutofit/>
          </a:bodyPr>
          <a:lstStyle>
            <a:lvl1pPr marL="0" indent="0">
              <a:buNone/>
              <a:defRPr sz="21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4" name="Table Placeholder 2"/>
          <p:cNvSpPr>
            <a:spLocks noGrp="1"/>
          </p:cNvSpPr>
          <p:nvPr>
            <p:ph type="tbl" sz="quarter" idx="16"/>
          </p:nvPr>
        </p:nvSpPr>
        <p:spPr>
          <a:xfrm>
            <a:off x="8892013" y="1440000"/>
            <a:ext cx="3758400" cy="4747200"/>
          </a:xfrm>
          <a:prstGeom prst="rect">
            <a:avLst/>
          </a:prstGeom>
        </p:spPr>
        <p:txBody>
          <a:bodyPr>
            <a:normAutofit/>
          </a:bodyPr>
          <a:lstStyle>
            <a:lvl1pPr marL="0" indent="0">
              <a:buNone/>
              <a:defRPr sz="21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5" name="Table Placeholder 2"/>
          <p:cNvSpPr>
            <a:spLocks noGrp="1"/>
          </p:cNvSpPr>
          <p:nvPr>
            <p:ph type="tbl" sz="quarter" idx="17"/>
          </p:nvPr>
        </p:nvSpPr>
        <p:spPr>
          <a:xfrm>
            <a:off x="4747125" y="1440000"/>
            <a:ext cx="3758400" cy="4747200"/>
          </a:xfrm>
          <a:prstGeom prst="rect">
            <a:avLst/>
          </a:prstGeom>
        </p:spPr>
        <p:txBody>
          <a:bodyPr>
            <a:normAutofit/>
          </a:bodyPr>
          <a:lstStyle>
            <a:lvl1pPr marL="0" indent="0">
              <a:buNone/>
              <a:defRPr sz="21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8" name="Footer Placeholder 27"/>
          <p:cNvSpPr>
            <a:spLocks noGrp="1"/>
          </p:cNvSpPr>
          <p:nvPr>
            <p:ph type="ftr" sz="quarter" idx="3"/>
          </p:nvPr>
        </p:nvSpPr>
        <p:spPr>
          <a:xfrm>
            <a:off x="3340801" y="6422400"/>
            <a:ext cx="6577200" cy="163200"/>
          </a:xfrm>
          <a:prstGeom prst="rect">
            <a:avLst/>
          </a:prstGeom>
        </p:spPr>
        <p:txBody>
          <a:bodyPr vert="horz" lIns="0" tIns="0" rIns="0" bIns="0" rtlCol="0" anchor="b"/>
          <a:lstStyle>
            <a:lvl1pPr algn="l">
              <a:defRPr sz="1067">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1395285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5 White - four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05521" y="787200"/>
            <a:ext cx="12047760" cy="412800"/>
          </a:xfrm>
          <a:prstGeom prst="rect">
            <a:avLst/>
          </a:prstGeom>
        </p:spPr>
        <p:txBody>
          <a:bodyPr lIns="0" tIns="0" rIns="0" bIns="0"/>
          <a:lstStyle>
            <a:lvl1pPr marL="0" indent="0">
              <a:buNone/>
              <a:defRPr sz="2667">
                <a:solidFill>
                  <a:schemeClr val="bg2"/>
                </a:solidFill>
                <a:latin typeface="Arial" panose="020B0604020202020204" pitchFamily="34" charset="0"/>
                <a:cs typeface="Arial" panose="020B0604020202020204" pitchFamily="34" charset="0"/>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05521" y="374400"/>
            <a:ext cx="12047760" cy="412800"/>
          </a:xfrm>
          <a:prstGeom prst="rect">
            <a:avLst/>
          </a:prstGeom>
        </p:spPr>
        <p:txBody>
          <a:bodyPr lIns="0" tIns="0" rIns="0" bIns="0"/>
          <a:lstStyle>
            <a:lvl1pPr marL="0" indent="0">
              <a:buNone/>
              <a:defRPr sz="26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05520" y="1440000"/>
            <a:ext cx="2745721"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3706200" y="1440000"/>
            <a:ext cx="2745721"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6806880" y="1440000"/>
            <a:ext cx="2745721"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Text Placeholder 3"/>
          <p:cNvSpPr>
            <a:spLocks noGrp="1"/>
          </p:cNvSpPr>
          <p:nvPr>
            <p:ph type="body" sz="quarter" idx="15"/>
          </p:nvPr>
        </p:nvSpPr>
        <p:spPr>
          <a:xfrm>
            <a:off x="9907560" y="1440000"/>
            <a:ext cx="2745721"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Footer Placeholder 27"/>
          <p:cNvSpPr>
            <a:spLocks noGrp="1"/>
          </p:cNvSpPr>
          <p:nvPr>
            <p:ph type="ftr" sz="quarter" idx="3"/>
          </p:nvPr>
        </p:nvSpPr>
        <p:spPr>
          <a:xfrm>
            <a:off x="3340801" y="6422400"/>
            <a:ext cx="6577200" cy="163200"/>
          </a:xfrm>
          <a:prstGeom prst="rect">
            <a:avLst/>
          </a:prstGeom>
        </p:spPr>
        <p:txBody>
          <a:bodyPr vert="horz" lIns="0" tIns="0" rIns="0" bIns="0" rtlCol="0" anchor="b"/>
          <a:lstStyle>
            <a:lvl1pPr algn="l">
              <a:defRPr sz="1067">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7475826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5" Type="http://schemas.openxmlformats.org/officeDocument/2006/relationships/image" Target="../media/image2.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605521" y="374400"/>
            <a:ext cx="12047760" cy="412800"/>
          </a:xfrm>
          <a:prstGeom prst="rect">
            <a:avLst/>
          </a:prstGeom>
        </p:spPr>
        <p:txBody>
          <a:bodyPr vert="horz" lIns="0" tIns="0" rIns="0" bIns="0" rtlCol="0" anchor="t" anchorCtr="0">
            <a:noAutofit/>
          </a:bodyPr>
          <a:lstStyle/>
          <a:p>
            <a:r>
              <a:rPr lang="en-US" noProof="0"/>
              <a:t>Click</a:t>
            </a:r>
            <a:r>
              <a:rPr lang="en-US"/>
              <a:t> to edit Master title slide</a:t>
            </a:r>
          </a:p>
        </p:txBody>
      </p:sp>
      <p:sp>
        <p:nvSpPr>
          <p:cNvPr id="21" name="Slide Number Placeholder 5"/>
          <p:cNvSpPr txBox="1">
            <a:spLocks/>
          </p:cNvSpPr>
          <p:nvPr userDrawn="1"/>
        </p:nvSpPr>
        <p:spPr>
          <a:xfrm>
            <a:off x="607699" y="6421388"/>
            <a:ext cx="365401" cy="164212"/>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7"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333">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7158771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2" r:id="rId11"/>
    <p:sldLayoutId id="2147483673" r:id="rId12"/>
  </p:sldLayoutIdLst>
  <p:hf sldNum="0" hdr="0" dt="0"/>
  <p:txStyles>
    <p:titleStyle>
      <a:lvl1pPr algn="l" defTabSz="1219170" rtl="0" eaLnBrk="1" latinLnBrk="0" hangingPunct="1">
        <a:spcBef>
          <a:spcPct val="0"/>
        </a:spcBef>
        <a:buNone/>
        <a:defRPr sz="2667" kern="1200" baseline="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anose="020B0604020202020204"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F88378C-9D96-42E8-92CD-8526DDBF4F3C}"/>
              </a:ext>
            </a:extLst>
          </p:cNvPr>
          <p:cNvSpPr>
            <a:spLocks noGrp="1"/>
          </p:cNvSpPr>
          <p:nvPr>
            <p:ph type="title"/>
          </p:nvPr>
        </p:nvSpPr>
        <p:spPr bwMode="auto">
          <a:xfrm>
            <a:off x="1903654" y="228600"/>
            <a:ext cx="870569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49C4EDCB-B938-42B8-9865-939F84368B62}"/>
              </a:ext>
            </a:extLst>
          </p:cNvPr>
          <p:cNvSpPr>
            <a:spLocks noGrp="1"/>
          </p:cNvSpPr>
          <p:nvPr>
            <p:ph type="body" idx="1"/>
          </p:nvPr>
        </p:nvSpPr>
        <p:spPr bwMode="auto">
          <a:xfrm>
            <a:off x="704375" y="1454152"/>
            <a:ext cx="12163108"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7ECE1BFA-4997-4EE5-ADD7-5FC157887269}"/>
              </a:ext>
            </a:extLst>
          </p:cNvPr>
          <p:cNvSpPr>
            <a:spLocks noChangeArrowheads="1"/>
          </p:cNvSpPr>
          <p:nvPr userDrawn="1"/>
        </p:nvSpPr>
        <p:spPr bwMode="auto">
          <a:xfrm>
            <a:off x="5925027" y="3304118"/>
            <a:ext cx="1237968" cy="297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spTree>
    <p:extLst>
      <p:ext uri="{BB962C8B-B14F-4D97-AF65-F5344CB8AC3E}">
        <p14:creationId xmlns:p14="http://schemas.microsoft.com/office/powerpoint/2010/main" val="2430339617"/>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Lst>
  <p:transition spd="slow"/>
  <p:hf hdr="0" ftr="0" dt="0"/>
  <p:txStyles>
    <p:title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457189" indent="-457189" algn="l" rtl="0" eaLnBrk="0" fontAlgn="base" hangingPunct="0">
        <a:spcBef>
          <a:spcPct val="20000"/>
        </a:spcBef>
        <a:spcAft>
          <a:spcPct val="0"/>
        </a:spcAft>
        <a:buBlip>
          <a:blip r:embed="rId5"/>
        </a:buBlip>
        <a:defRPr sz="3733">
          <a:solidFill>
            <a:schemeClr val="tx1"/>
          </a:solidFill>
          <a:latin typeface="+mn-lt"/>
          <a:ea typeface="+mn-ea"/>
          <a:cs typeface="+mn-cs"/>
        </a:defRPr>
      </a:lvl1pPr>
      <a:lvl2pPr marL="990575" indent="-380990"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defRPr>
      </a:lvl2pPr>
      <a:lvl3pPr marL="1523962" indent="-304792" algn="l" rtl="0" eaLnBrk="0" fontAlgn="base" hangingPunct="0">
        <a:spcBef>
          <a:spcPct val="20000"/>
        </a:spcBef>
        <a:spcAft>
          <a:spcPct val="0"/>
        </a:spcAft>
        <a:buFont typeface="Arial" panose="020B0604020202020204" pitchFamily="34" charset="0"/>
        <a:buChar char="•"/>
        <a:defRPr sz="2667">
          <a:solidFill>
            <a:schemeClr val="tx1"/>
          </a:solidFill>
          <a:latin typeface="+mn-lt"/>
        </a:defRPr>
      </a:lvl3pPr>
      <a:lvl4pPr marL="2133547" indent="-304792" algn="l" rtl="0" eaLnBrk="0" fontAlgn="base" hangingPunct="0">
        <a:spcBef>
          <a:spcPct val="20000"/>
        </a:spcBef>
        <a:spcAft>
          <a:spcPct val="0"/>
        </a:spcAft>
        <a:buFont typeface="Arial" panose="020B0604020202020204" pitchFamily="34" charset="0"/>
        <a:buChar char="–"/>
        <a:defRPr sz="2667">
          <a:solidFill>
            <a:schemeClr val="tx1"/>
          </a:solidFill>
          <a:latin typeface="+mn-lt"/>
        </a:defRPr>
      </a:lvl4pPr>
      <a:lvl5pPr marL="2743131" indent="-304792" algn="l" rtl="0" eaLnBrk="0" fontAlgn="base" hangingPunct="0">
        <a:spcBef>
          <a:spcPct val="20000"/>
        </a:spcBef>
        <a:spcAft>
          <a:spcPct val="0"/>
        </a:spcAft>
        <a:buFont typeface="Arial" panose="020B0604020202020204" pitchFamily="34" charset="0"/>
        <a:buChar char="»"/>
        <a:defRPr sz="2133">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Layout" Target="../slideLayouts/slideLayout14.xml"/><Relationship Id="rId5" Type="http://schemas.openxmlformats.org/officeDocument/2006/relationships/hyperlink" Target="https://www.3gpp.org/ftp/TSG_RAN/TSG_RAN/TSGR_90e/Docs/RP-202856.zip" TargetMode="External"/><Relationship Id="rId4" Type="http://schemas.openxmlformats.org/officeDocument/2006/relationships/hyperlink" Target="https://www.3gpp.org/ftp/TSG_RAN/TSG_RAN/TSGR_90e/Docs/RP-202868.zip"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www.3gpp.org/ftp/TSG_RAN/TSG_RAN/TSGR_90e/Docs/RP-202900.zip" TargetMode="External"/><Relationship Id="rId2" Type="http://schemas.openxmlformats.org/officeDocument/2006/relationships/hyperlink" Target="https://www.3gpp.org/ftp/TSG_RAN/TSG_RAN/TSGR_90e/Docs/RP-202928.zip" TargetMode="External"/><Relationship Id="rId1" Type="http://schemas.openxmlformats.org/officeDocument/2006/relationships/slideLayout" Target="../slideLayouts/slideLayout14.xml"/><Relationship Id="rId6" Type="http://schemas.openxmlformats.org/officeDocument/2006/relationships/hyperlink" Target="https://www.3gpp.org/ftp/TSG_RAN/TSG_RAN/TSGR_90e/Docs/RP-202927.zip" TargetMode="External"/><Relationship Id="rId5" Type="http://schemas.openxmlformats.org/officeDocument/2006/relationships/hyperlink" Target="https://www.3gpp.org/ftp/TSG_RAN/TSG_RAN/TSGR_90e/Docs/RP-202925.zip" TargetMode="External"/><Relationship Id="rId4" Type="http://schemas.openxmlformats.org/officeDocument/2006/relationships/hyperlink" Target="https://www.3gpp.org/ftp/TSG_RAN/TSG_RAN/TSGR_90e/Docs/RP-202933.zip"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hyperlink" Target="https://www.3gpp.org/ftp/TSG_RAN/TSG_RAN/TSGR_90e/Docs/RP-202176.zip" TargetMode="Externa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p:txBody>
          <a:bodyPr/>
          <a:lstStyle/>
          <a:p>
            <a:r>
              <a:rPr lang="en-US" dirty="0"/>
              <a:t>Summary from RAN#90-E </a:t>
            </a:r>
            <a:br>
              <a:rPr lang="en-US" dirty="0"/>
            </a:br>
            <a:r>
              <a:rPr lang="en-US" dirty="0"/>
              <a:t>on topics relevant for TSG-SA</a:t>
            </a:r>
          </a:p>
        </p:txBody>
      </p:sp>
      <p:sp>
        <p:nvSpPr>
          <p:cNvPr id="3" name="Subtitle 2">
            <a:extLst>
              <a:ext uri="{FF2B5EF4-FFF2-40B4-BE49-F238E27FC236}">
                <a16:creationId xmlns:a16="http://schemas.microsoft.com/office/drawing/2014/main" id="{D0131E32-5769-4333-B8D6-800B757A4D6C}"/>
              </a:ext>
            </a:extLst>
          </p:cNvPr>
          <p:cNvSpPr>
            <a:spLocks noGrp="1"/>
          </p:cNvSpPr>
          <p:nvPr>
            <p:ph type="subTitle" idx="1"/>
          </p:nvPr>
        </p:nvSpPr>
        <p:spPr/>
        <p:txBody>
          <a:bodyPr/>
          <a:lstStyle/>
          <a:p>
            <a:r>
              <a:rPr lang="en-US" u="sng" dirty="0"/>
              <a:t>Source:</a:t>
            </a:r>
            <a:r>
              <a:rPr lang="en-US" dirty="0"/>
              <a:t> TSG RAN Chairman</a:t>
            </a:r>
          </a:p>
        </p:txBody>
      </p:sp>
      <p:sp>
        <p:nvSpPr>
          <p:cNvPr id="4" name="TextBox 3">
            <a:extLst>
              <a:ext uri="{FF2B5EF4-FFF2-40B4-BE49-F238E27FC236}">
                <a16:creationId xmlns:a16="http://schemas.microsoft.com/office/drawing/2014/main" id="{95035574-B5A7-4C6E-BA23-F668BA985190}"/>
              </a:ext>
            </a:extLst>
          </p:cNvPr>
          <p:cNvSpPr txBox="1"/>
          <p:nvPr/>
        </p:nvSpPr>
        <p:spPr>
          <a:xfrm>
            <a:off x="10048613" y="595223"/>
            <a:ext cx="1181734" cy="369332"/>
          </a:xfrm>
          <a:prstGeom prst="rect">
            <a:avLst/>
          </a:prstGeom>
          <a:noFill/>
        </p:spPr>
        <p:txBody>
          <a:bodyPr wrap="none" rtlCol="0">
            <a:spAutoFit/>
          </a:bodyPr>
          <a:lstStyle/>
          <a:p>
            <a:r>
              <a:rPr lang="en-US" dirty="0"/>
              <a:t>SP-201126</a:t>
            </a:r>
          </a:p>
        </p:txBody>
      </p:sp>
    </p:spTree>
    <p:extLst>
      <p:ext uri="{BB962C8B-B14F-4D97-AF65-F5344CB8AC3E}">
        <p14:creationId xmlns:p14="http://schemas.microsoft.com/office/powerpoint/2010/main" val="399343419"/>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p:txBody>
          <a:bodyPr/>
          <a:lstStyle/>
          <a:p>
            <a:r>
              <a:rPr lang="en-US" dirty="0"/>
              <a:t>Outline</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p:txBody>
          <a:bodyPr/>
          <a:lstStyle/>
          <a:p>
            <a:r>
              <a:rPr lang="en-US" sz="3600" dirty="0">
                <a:sym typeface="Wingdings" panose="05000000000000000000" pitchFamily="2" charset="2"/>
              </a:rPr>
              <a:t> Release 17 timeline</a:t>
            </a:r>
          </a:p>
          <a:p>
            <a:pPr lvl="1"/>
            <a:r>
              <a:rPr lang="en-US" sz="3067" dirty="0">
                <a:sym typeface="Wingdings" panose="05000000000000000000" pitchFamily="2" charset="2"/>
              </a:rPr>
              <a:t>Release 17 package updates</a:t>
            </a:r>
          </a:p>
          <a:p>
            <a:r>
              <a:rPr lang="en-US" sz="3600" dirty="0">
                <a:sym typeface="Wingdings" panose="05000000000000000000" pitchFamily="2" charset="2"/>
              </a:rPr>
              <a:t> Election trial </a:t>
            </a:r>
          </a:p>
          <a:p>
            <a:r>
              <a:rPr lang="en-US" sz="3600" dirty="0">
                <a:sym typeface="Wingdings" panose="05000000000000000000" pitchFamily="2" charset="2"/>
              </a:rPr>
              <a:t> RAN meeting timeplan 2022-2023</a:t>
            </a:r>
          </a:p>
          <a:p>
            <a:r>
              <a:rPr lang="en-US" sz="3600" dirty="0">
                <a:sym typeface="Wingdings" panose="05000000000000000000" pitchFamily="2" charset="2"/>
              </a:rPr>
              <a:t> TEI handling</a:t>
            </a:r>
          </a:p>
          <a:p>
            <a:pPr marL="0" indent="0">
              <a:buNone/>
            </a:pPr>
            <a:endParaRPr lang="en-US" dirty="0">
              <a:sym typeface="Wingdings" panose="05000000000000000000" pitchFamily="2" charset="2"/>
            </a:endParaRPr>
          </a:p>
          <a:p>
            <a:endParaRPr lang="en-US" dirty="0"/>
          </a:p>
        </p:txBody>
      </p:sp>
    </p:spTree>
    <p:extLst>
      <p:ext uri="{BB962C8B-B14F-4D97-AF65-F5344CB8AC3E}">
        <p14:creationId xmlns:p14="http://schemas.microsoft.com/office/powerpoint/2010/main" val="400819234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6CADF7-F76F-44E6-9E6D-8D25873F84D3}"/>
              </a:ext>
            </a:extLst>
          </p:cNvPr>
          <p:cNvSpPr>
            <a:spLocks noGrp="1"/>
          </p:cNvSpPr>
          <p:nvPr>
            <p:ph type="title"/>
          </p:nvPr>
        </p:nvSpPr>
        <p:spPr/>
        <p:txBody>
          <a:bodyPr/>
          <a:lstStyle/>
          <a:p>
            <a:r>
              <a:rPr lang="en-US" dirty="0"/>
              <a:t>Revised Release 17 timeline endorsed</a:t>
            </a:r>
          </a:p>
        </p:txBody>
      </p:sp>
      <p:cxnSp>
        <p:nvCxnSpPr>
          <p:cNvPr id="4" name="Straight Connector 10">
            <a:extLst>
              <a:ext uri="{FF2B5EF4-FFF2-40B4-BE49-F238E27FC236}">
                <a16:creationId xmlns:a16="http://schemas.microsoft.com/office/drawing/2014/main" id="{85DA14BC-2EDE-43BE-AF4A-5733212484E5}"/>
              </a:ext>
            </a:extLst>
          </p:cNvPr>
          <p:cNvCxnSpPr>
            <a:cxnSpLocks/>
          </p:cNvCxnSpPr>
          <p:nvPr/>
        </p:nvCxnSpPr>
        <p:spPr bwMode="auto">
          <a:xfrm flipV="1">
            <a:off x="11462655" y="2069920"/>
            <a:ext cx="0" cy="2284412"/>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5" name="Straight Connector 11">
            <a:extLst>
              <a:ext uri="{FF2B5EF4-FFF2-40B4-BE49-F238E27FC236}">
                <a16:creationId xmlns:a16="http://schemas.microsoft.com/office/drawing/2014/main" id="{32EC0169-66A2-4B47-A33D-6E985C6102F3}"/>
              </a:ext>
            </a:extLst>
          </p:cNvPr>
          <p:cNvCxnSpPr>
            <a:cxnSpLocks/>
          </p:cNvCxnSpPr>
          <p:nvPr/>
        </p:nvCxnSpPr>
        <p:spPr bwMode="auto">
          <a:xfrm flipV="1">
            <a:off x="4786263" y="2069920"/>
            <a:ext cx="0" cy="2014537"/>
          </a:xfrm>
          <a:prstGeom prst="line">
            <a:avLst/>
          </a:prstGeom>
          <a:noFill/>
          <a:ln w="19050" algn="ctr">
            <a:solidFill>
              <a:srgbClr val="98A2AE"/>
            </a:solidFill>
            <a:round/>
            <a:headEnd/>
            <a:tailEnd/>
          </a:ln>
          <a:extLst>
            <a:ext uri="{909E8E84-426E-40DD-AFC4-6F175D3DCCD1}">
              <a14:hiddenFill xmlns:a14="http://schemas.microsoft.com/office/drawing/2010/main">
                <a:noFill/>
              </a14:hiddenFill>
            </a:ext>
          </a:extLst>
        </p:spPr>
      </p:cxnSp>
      <p:sp>
        <p:nvSpPr>
          <p:cNvPr id="6" name="Rectangle 5">
            <a:extLst>
              <a:ext uri="{FF2B5EF4-FFF2-40B4-BE49-F238E27FC236}">
                <a16:creationId xmlns:a16="http://schemas.microsoft.com/office/drawing/2014/main" id="{C536B28A-3D86-4C4F-BB03-4EB923D67005}"/>
              </a:ext>
            </a:extLst>
          </p:cNvPr>
          <p:cNvSpPr/>
          <p:nvPr/>
        </p:nvSpPr>
        <p:spPr>
          <a:xfrm>
            <a:off x="395242" y="1442861"/>
            <a:ext cx="4364037" cy="606425"/>
          </a:xfrm>
          <a:prstGeom prst="rect">
            <a:avLst/>
          </a:prstGeom>
          <a:solidFill>
            <a:srgbClr val="124191"/>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2021</a:t>
            </a:r>
          </a:p>
        </p:txBody>
      </p:sp>
      <p:sp>
        <p:nvSpPr>
          <p:cNvPr id="7" name="Rectangle 6">
            <a:extLst>
              <a:ext uri="{FF2B5EF4-FFF2-40B4-BE49-F238E27FC236}">
                <a16:creationId xmlns:a16="http://schemas.microsoft.com/office/drawing/2014/main" id="{854A7273-3F0E-48F3-B6BA-00E8DFB42E9C}"/>
              </a:ext>
            </a:extLst>
          </p:cNvPr>
          <p:cNvSpPr/>
          <p:nvPr/>
        </p:nvSpPr>
        <p:spPr>
          <a:xfrm>
            <a:off x="1501729" y="2115961"/>
            <a:ext cx="1046163" cy="608013"/>
          </a:xfrm>
          <a:prstGeom prst="rect">
            <a:avLst/>
          </a:prstGeom>
          <a:solidFill>
            <a:srgbClr val="4D5766"/>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Q2</a:t>
            </a:r>
          </a:p>
        </p:txBody>
      </p:sp>
      <p:sp>
        <p:nvSpPr>
          <p:cNvPr id="8" name="Rectangle 7">
            <a:extLst>
              <a:ext uri="{FF2B5EF4-FFF2-40B4-BE49-F238E27FC236}">
                <a16:creationId xmlns:a16="http://schemas.microsoft.com/office/drawing/2014/main" id="{D31F0D96-7748-495C-A934-F2F3A02FF5F2}"/>
              </a:ext>
            </a:extLst>
          </p:cNvPr>
          <p:cNvSpPr/>
          <p:nvPr/>
        </p:nvSpPr>
        <p:spPr>
          <a:xfrm>
            <a:off x="2606629" y="2115961"/>
            <a:ext cx="1046163" cy="608013"/>
          </a:xfrm>
          <a:prstGeom prst="rect">
            <a:avLst/>
          </a:prstGeom>
          <a:solidFill>
            <a:srgbClr val="4D5766"/>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Q3</a:t>
            </a:r>
          </a:p>
        </p:txBody>
      </p:sp>
      <p:sp>
        <p:nvSpPr>
          <p:cNvPr id="9" name="Rectangle 8">
            <a:extLst>
              <a:ext uri="{FF2B5EF4-FFF2-40B4-BE49-F238E27FC236}">
                <a16:creationId xmlns:a16="http://schemas.microsoft.com/office/drawing/2014/main" id="{71BF4584-FE0B-46AB-A756-AE6094515631}"/>
              </a:ext>
            </a:extLst>
          </p:cNvPr>
          <p:cNvSpPr/>
          <p:nvPr/>
        </p:nvSpPr>
        <p:spPr>
          <a:xfrm>
            <a:off x="3713113" y="2106436"/>
            <a:ext cx="1046162" cy="608013"/>
          </a:xfrm>
          <a:prstGeom prst="rect">
            <a:avLst/>
          </a:prstGeom>
          <a:solidFill>
            <a:srgbClr val="4D5766"/>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Q4</a:t>
            </a:r>
          </a:p>
        </p:txBody>
      </p:sp>
      <p:sp>
        <p:nvSpPr>
          <p:cNvPr id="10" name="Rectangle 9">
            <a:extLst>
              <a:ext uri="{FF2B5EF4-FFF2-40B4-BE49-F238E27FC236}">
                <a16:creationId xmlns:a16="http://schemas.microsoft.com/office/drawing/2014/main" id="{1D383ED4-A536-4AB4-B200-44D37E98A66A}"/>
              </a:ext>
            </a:extLst>
          </p:cNvPr>
          <p:cNvSpPr/>
          <p:nvPr/>
        </p:nvSpPr>
        <p:spPr>
          <a:xfrm>
            <a:off x="395242" y="2115961"/>
            <a:ext cx="1044575" cy="608013"/>
          </a:xfrm>
          <a:prstGeom prst="rect">
            <a:avLst/>
          </a:prstGeom>
          <a:solidFill>
            <a:srgbClr val="4D5766"/>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Q1</a:t>
            </a:r>
          </a:p>
        </p:txBody>
      </p:sp>
      <p:sp>
        <p:nvSpPr>
          <p:cNvPr id="11" name="Rectangle 10">
            <a:extLst>
              <a:ext uri="{FF2B5EF4-FFF2-40B4-BE49-F238E27FC236}">
                <a16:creationId xmlns:a16="http://schemas.microsoft.com/office/drawing/2014/main" id="{17665D2C-1C77-4CFA-A348-55E5F50F07CE}"/>
              </a:ext>
            </a:extLst>
          </p:cNvPr>
          <p:cNvSpPr/>
          <p:nvPr/>
        </p:nvSpPr>
        <p:spPr>
          <a:xfrm>
            <a:off x="4819604" y="1433336"/>
            <a:ext cx="1069975" cy="606425"/>
          </a:xfrm>
          <a:prstGeom prst="rect">
            <a:avLst/>
          </a:prstGeom>
          <a:solidFill>
            <a:srgbClr val="124191"/>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2022</a:t>
            </a:r>
          </a:p>
        </p:txBody>
      </p:sp>
      <p:sp>
        <p:nvSpPr>
          <p:cNvPr id="12" name="Rectangle 11">
            <a:extLst>
              <a:ext uri="{FF2B5EF4-FFF2-40B4-BE49-F238E27FC236}">
                <a16:creationId xmlns:a16="http://schemas.microsoft.com/office/drawing/2014/main" id="{1F93C43A-DC4B-495A-8331-FF9DAC89AF6B}"/>
              </a:ext>
            </a:extLst>
          </p:cNvPr>
          <p:cNvSpPr/>
          <p:nvPr/>
        </p:nvSpPr>
        <p:spPr>
          <a:xfrm>
            <a:off x="4819604" y="2115961"/>
            <a:ext cx="1044575" cy="608013"/>
          </a:xfrm>
          <a:prstGeom prst="rect">
            <a:avLst/>
          </a:prstGeom>
          <a:solidFill>
            <a:srgbClr val="4D5766">
              <a:lumMod val="75000"/>
            </a:srgbClr>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Q1</a:t>
            </a:r>
          </a:p>
        </p:txBody>
      </p:sp>
      <p:cxnSp>
        <p:nvCxnSpPr>
          <p:cNvPr id="13" name="Straight Connector 8">
            <a:extLst>
              <a:ext uri="{FF2B5EF4-FFF2-40B4-BE49-F238E27FC236}">
                <a16:creationId xmlns:a16="http://schemas.microsoft.com/office/drawing/2014/main" id="{87AC92C6-9DD4-4F51-B869-2237670A18BA}"/>
              </a:ext>
            </a:extLst>
          </p:cNvPr>
          <p:cNvCxnSpPr>
            <a:cxnSpLocks/>
          </p:cNvCxnSpPr>
          <p:nvPr/>
        </p:nvCxnSpPr>
        <p:spPr bwMode="auto">
          <a:xfrm flipV="1">
            <a:off x="2573288" y="2069920"/>
            <a:ext cx="0" cy="2284412"/>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4" name="Straight Connector 9">
            <a:extLst>
              <a:ext uri="{FF2B5EF4-FFF2-40B4-BE49-F238E27FC236}">
                <a16:creationId xmlns:a16="http://schemas.microsoft.com/office/drawing/2014/main" id="{5F0C5958-AAFE-49EB-B4C1-8EDDE9EE38F6}"/>
              </a:ext>
            </a:extLst>
          </p:cNvPr>
          <p:cNvCxnSpPr>
            <a:cxnSpLocks/>
          </p:cNvCxnSpPr>
          <p:nvPr/>
        </p:nvCxnSpPr>
        <p:spPr bwMode="auto">
          <a:xfrm flipV="1">
            <a:off x="1468388" y="2069920"/>
            <a:ext cx="0" cy="2284412"/>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5" name="Straight Connector 10">
            <a:extLst>
              <a:ext uri="{FF2B5EF4-FFF2-40B4-BE49-F238E27FC236}">
                <a16:creationId xmlns:a16="http://schemas.microsoft.com/office/drawing/2014/main" id="{60D0BC6E-FF41-46BF-B49E-A9BCEE234D40}"/>
              </a:ext>
            </a:extLst>
          </p:cNvPr>
          <p:cNvCxnSpPr>
            <a:cxnSpLocks/>
          </p:cNvCxnSpPr>
          <p:nvPr/>
        </p:nvCxnSpPr>
        <p:spPr bwMode="auto">
          <a:xfrm flipV="1">
            <a:off x="3682950" y="2069920"/>
            <a:ext cx="0" cy="2284412"/>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6" name="Straight Connector 12">
            <a:extLst>
              <a:ext uri="{FF2B5EF4-FFF2-40B4-BE49-F238E27FC236}">
                <a16:creationId xmlns:a16="http://schemas.microsoft.com/office/drawing/2014/main" id="{9DC293B1-9299-42F3-A89A-76187319AA9D}"/>
              </a:ext>
            </a:extLst>
          </p:cNvPr>
          <p:cNvCxnSpPr>
            <a:cxnSpLocks/>
          </p:cNvCxnSpPr>
          <p:nvPr/>
        </p:nvCxnSpPr>
        <p:spPr bwMode="auto">
          <a:xfrm flipV="1">
            <a:off x="5889575" y="2069920"/>
            <a:ext cx="0" cy="2284412"/>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17" name="Rectangle: Rounded Corners 16">
            <a:extLst>
              <a:ext uri="{FF2B5EF4-FFF2-40B4-BE49-F238E27FC236}">
                <a16:creationId xmlns:a16="http://schemas.microsoft.com/office/drawing/2014/main" id="{E79096E6-2184-4BDA-90A5-F184AAB89A0D}"/>
              </a:ext>
            </a:extLst>
          </p:cNvPr>
          <p:cNvSpPr/>
          <p:nvPr/>
        </p:nvSpPr>
        <p:spPr>
          <a:xfrm>
            <a:off x="2133550" y="3301820"/>
            <a:ext cx="922338" cy="482600"/>
          </a:xfrm>
          <a:prstGeom prst="roundRect">
            <a:avLst/>
          </a:prstGeom>
          <a:solidFill>
            <a:srgbClr val="FF0000"/>
          </a:solidFill>
          <a:ln w="3175" cap="flat" cmpd="sng" algn="ctr">
            <a:noFill/>
            <a:prstDash val="solid"/>
          </a:ln>
          <a:effectLst/>
        </p:spPr>
        <p:txBody>
          <a:bodyPr lIns="54000" tIns="54000" rIns="54000" bIns="54000"/>
          <a:lstStyle/>
          <a:p>
            <a:pPr algn="ctr" defTabSz="685766">
              <a:defRPr/>
            </a:pPr>
            <a:r>
              <a:rPr lang="en-US" sz="1000" kern="0" dirty="0">
                <a:solidFill>
                  <a:srgbClr val="FFFFFF"/>
                </a:solidFill>
                <a:latin typeface="Nokia Pure Text Light" panose="020B0403020202020204" pitchFamily="34" charset="0"/>
                <a:ea typeface="Nokia Pure Text Light" panose="020B0403020202020204" pitchFamily="34" charset="0"/>
              </a:rPr>
              <a:t>Rel-17 </a:t>
            </a:r>
            <a:br>
              <a:rPr lang="en-US" sz="1000" kern="0" dirty="0">
                <a:solidFill>
                  <a:srgbClr val="FFFFFF"/>
                </a:solidFill>
                <a:latin typeface="Nokia Pure Text Light" panose="020B0403020202020204" pitchFamily="34" charset="0"/>
                <a:ea typeface="Nokia Pure Text Light" panose="020B0403020202020204" pitchFamily="34" charset="0"/>
              </a:rPr>
            </a:br>
            <a:r>
              <a:rPr lang="en-US" sz="1000" u="sng" kern="0" dirty="0">
                <a:solidFill>
                  <a:srgbClr val="FFFFFF"/>
                </a:solidFill>
                <a:latin typeface="Nokia Pure Text Light" panose="020B0403020202020204" pitchFamily="34" charset="0"/>
                <a:ea typeface="Nokia Pure Text Light" panose="020B0403020202020204" pitchFamily="34" charset="0"/>
              </a:rPr>
              <a:t>RAN1</a:t>
            </a:r>
            <a:r>
              <a:rPr lang="en-US" sz="1000" kern="0" dirty="0">
                <a:solidFill>
                  <a:srgbClr val="FFFFFF"/>
                </a:solidFill>
                <a:latin typeface="Nokia Pure Text Light" panose="020B0403020202020204" pitchFamily="34" charset="0"/>
                <a:ea typeface="Nokia Pure Text Light" panose="020B0403020202020204" pitchFamily="34" charset="0"/>
              </a:rPr>
              <a:t> freeze</a:t>
            </a:r>
          </a:p>
        </p:txBody>
      </p:sp>
      <p:sp>
        <p:nvSpPr>
          <p:cNvPr id="18" name="Rectangle: Rounded Corners 17">
            <a:extLst>
              <a:ext uri="{FF2B5EF4-FFF2-40B4-BE49-F238E27FC236}">
                <a16:creationId xmlns:a16="http://schemas.microsoft.com/office/drawing/2014/main" id="{0B1CB165-851A-41CD-9B0E-5ABF4D5275B0}"/>
              </a:ext>
            </a:extLst>
          </p:cNvPr>
          <p:cNvSpPr/>
          <p:nvPr/>
        </p:nvSpPr>
        <p:spPr>
          <a:xfrm>
            <a:off x="3240042" y="3347861"/>
            <a:ext cx="923925" cy="606425"/>
          </a:xfrm>
          <a:prstGeom prst="roundRect">
            <a:avLst/>
          </a:prstGeom>
          <a:solidFill>
            <a:srgbClr val="FF0000"/>
          </a:solidFill>
          <a:ln w="3175" cap="flat" cmpd="sng" algn="ctr">
            <a:noFill/>
            <a:prstDash val="solid"/>
          </a:ln>
          <a:effectLst/>
        </p:spPr>
        <p:txBody>
          <a:bodyPr lIns="54000" tIns="54000" rIns="5400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Rel-17 stage-3  freeze </a:t>
            </a:r>
            <a:br>
              <a:rPr lang="en-US" sz="1000" kern="0" dirty="0">
                <a:solidFill>
                  <a:srgbClr val="FFFFFF"/>
                </a:solidFill>
                <a:latin typeface="Nokia Pure Text Light" panose="020B0403020202020204" pitchFamily="34" charset="0"/>
                <a:ea typeface="Nokia Pure Text Light" panose="020B0403020202020204" pitchFamily="34" charset="0"/>
              </a:rPr>
            </a:br>
            <a:endParaRPr lang="en-US" sz="1000" kern="0" dirty="0">
              <a:solidFill>
                <a:srgbClr val="FFFFFF"/>
              </a:solidFill>
              <a:latin typeface="Nokia Pure Text Light" panose="020B0403020202020204" pitchFamily="34" charset="0"/>
              <a:ea typeface="Nokia Pure Text Light" panose="020B0403020202020204" pitchFamily="34" charset="0"/>
            </a:endParaRPr>
          </a:p>
        </p:txBody>
      </p:sp>
      <p:sp>
        <p:nvSpPr>
          <p:cNvPr id="19" name="Rectangle: Rounded Corners 18">
            <a:extLst>
              <a:ext uri="{FF2B5EF4-FFF2-40B4-BE49-F238E27FC236}">
                <a16:creationId xmlns:a16="http://schemas.microsoft.com/office/drawing/2014/main" id="{4B5FD53F-583F-4A67-8806-B91F23EDD2C7}"/>
              </a:ext>
            </a:extLst>
          </p:cNvPr>
          <p:cNvSpPr/>
          <p:nvPr/>
        </p:nvSpPr>
        <p:spPr>
          <a:xfrm>
            <a:off x="4287792" y="3543120"/>
            <a:ext cx="1000125" cy="449262"/>
          </a:xfrm>
          <a:prstGeom prst="roundRect">
            <a:avLst/>
          </a:prstGeom>
          <a:solidFill>
            <a:srgbClr val="FF0000"/>
          </a:solidFill>
          <a:ln w="3175" cap="flat" cmpd="sng" algn="ctr">
            <a:noFill/>
            <a:prstDash val="solid"/>
          </a:ln>
          <a:effectLst/>
        </p:spPr>
        <p:txBody>
          <a:bodyPr lIns="54000" tIns="54000" rIns="5400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Rel-17 ASN.1   freeze </a:t>
            </a:r>
            <a:br>
              <a:rPr lang="en-US" sz="1000" kern="0" dirty="0">
                <a:solidFill>
                  <a:srgbClr val="FFFFFF"/>
                </a:solidFill>
                <a:latin typeface="Nokia Pure Text Light" panose="020B0403020202020204" pitchFamily="34" charset="0"/>
                <a:ea typeface="Nokia Pure Text Light" panose="020B0403020202020204" pitchFamily="34" charset="0"/>
              </a:rPr>
            </a:br>
            <a:endParaRPr lang="en-US" sz="1000" kern="0" dirty="0">
              <a:solidFill>
                <a:srgbClr val="FFFFFF"/>
              </a:solidFill>
              <a:latin typeface="Nokia Pure Text Light" panose="020B0403020202020204" pitchFamily="34" charset="0"/>
              <a:ea typeface="Nokia Pure Text Light" panose="020B0403020202020204" pitchFamily="34" charset="0"/>
            </a:endParaRPr>
          </a:p>
        </p:txBody>
      </p:sp>
      <p:sp>
        <p:nvSpPr>
          <p:cNvPr id="21" name="Rectangle: Rounded Corners 34">
            <a:extLst>
              <a:ext uri="{FF2B5EF4-FFF2-40B4-BE49-F238E27FC236}">
                <a16:creationId xmlns:a16="http://schemas.microsoft.com/office/drawing/2014/main" id="{13D03827-41B6-45F1-80DC-DB568CD68744}"/>
              </a:ext>
            </a:extLst>
          </p:cNvPr>
          <p:cNvSpPr>
            <a:spLocks noChangeArrowheads="1"/>
          </p:cNvSpPr>
          <p:nvPr/>
        </p:nvSpPr>
        <p:spPr bwMode="auto">
          <a:xfrm>
            <a:off x="392068" y="2760482"/>
            <a:ext cx="5463850" cy="1555750"/>
          </a:xfrm>
          <a:prstGeom prst="roundRect">
            <a:avLst>
              <a:gd name="adj" fmla="val 16667"/>
            </a:avLst>
          </a:prstGeom>
          <a:noFill/>
          <a:ln w="1905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None/>
              <a:defRPr/>
            </a:pPr>
            <a:endParaRPr lang="en-US" altLang="en-US" sz="1000">
              <a:solidFill>
                <a:srgbClr val="000000"/>
              </a:solidFill>
              <a:latin typeface="Arial" panose="020B0604020202020204" pitchFamily="34" charset="0"/>
            </a:endParaRPr>
          </a:p>
        </p:txBody>
      </p:sp>
      <p:sp>
        <p:nvSpPr>
          <p:cNvPr id="22" name="TextBox 21">
            <a:extLst>
              <a:ext uri="{FF2B5EF4-FFF2-40B4-BE49-F238E27FC236}">
                <a16:creationId xmlns:a16="http://schemas.microsoft.com/office/drawing/2014/main" id="{4D615124-4FE2-4B29-825C-D93C4EE7C4BE}"/>
              </a:ext>
            </a:extLst>
          </p:cNvPr>
          <p:cNvSpPr txBox="1"/>
          <p:nvPr/>
        </p:nvSpPr>
        <p:spPr>
          <a:xfrm>
            <a:off x="487317" y="3984445"/>
            <a:ext cx="4255909" cy="338554"/>
          </a:xfrm>
          <a:prstGeom prst="rect">
            <a:avLst/>
          </a:prstGeom>
          <a:noFill/>
        </p:spPr>
        <p:txBody>
          <a:bodyPr wrap="none">
            <a:spAutoFit/>
          </a:bodyPr>
          <a:lstStyle/>
          <a:p>
            <a:pPr>
              <a:defRPr/>
            </a:pPr>
            <a:r>
              <a:rPr lang="en-US" sz="1600" dirty="0">
                <a:solidFill>
                  <a:srgbClr val="FF0000"/>
                </a:solidFill>
                <a:latin typeface="Calibri"/>
              </a:rPr>
              <a:t>Old Release 17 timeline as per RAN#87E decision</a:t>
            </a:r>
          </a:p>
        </p:txBody>
      </p:sp>
      <p:sp>
        <p:nvSpPr>
          <p:cNvPr id="23" name="Rectangle 22">
            <a:extLst>
              <a:ext uri="{FF2B5EF4-FFF2-40B4-BE49-F238E27FC236}">
                <a16:creationId xmlns:a16="http://schemas.microsoft.com/office/drawing/2014/main" id="{137AFFD2-9064-492F-9559-3E375B1DEDEE}"/>
              </a:ext>
            </a:extLst>
          </p:cNvPr>
          <p:cNvSpPr/>
          <p:nvPr/>
        </p:nvSpPr>
        <p:spPr>
          <a:xfrm>
            <a:off x="7068777" y="1442861"/>
            <a:ext cx="2181214" cy="606425"/>
          </a:xfrm>
          <a:prstGeom prst="rect">
            <a:avLst/>
          </a:prstGeom>
          <a:solidFill>
            <a:srgbClr val="124191"/>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2021</a:t>
            </a:r>
          </a:p>
        </p:txBody>
      </p:sp>
      <p:sp>
        <p:nvSpPr>
          <p:cNvPr id="24" name="Rectangle 23">
            <a:extLst>
              <a:ext uri="{FF2B5EF4-FFF2-40B4-BE49-F238E27FC236}">
                <a16:creationId xmlns:a16="http://schemas.microsoft.com/office/drawing/2014/main" id="{3883B131-3FC5-4BDC-A1E1-B958A6D2025E}"/>
              </a:ext>
            </a:extLst>
          </p:cNvPr>
          <p:cNvSpPr/>
          <p:nvPr/>
        </p:nvSpPr>
        <p:spPr>
          <a:xfrm>
            <a:off x="8178438" y="2115961"/>
            <a:ext cx="1046163" cy="608013"/>
          </a:xfrm>
          <a:prstGeom prst="rect">
            <a:avLst/>
          </a:prstGeom>
          <a:solidFill>
            <a:srgbClr val="4D5766"/>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Q4</a:t>
            </a:r>
          </a:p>
        </p:txBody>
      </p:sp>
      <p:sp>
        <p:nvSpPr>
          <p:cNvPr id="25" name="Rectangle 24">
            <a:extLst>
              <a:ext uri="{FF2B5EF4-FFF2-40B4-BE49-F238E27FC236}">
                <a16:creationId xmlns:a16="http://schemas.microsoft.com/office/drawing/2014/main" id="{1137DEE3-AA7A-4CA1-92DD-EEA41851FB59}"/>
              </a:ext>
            </a:extLst>
          </p:cNvPr>
          <p:cNvSpPr/>
          <p:nvPr/>
        </p:nvSpPr>
        <p:spPr>
          <a:xfrm>
            <a:off x="9283338" y="2115961"/>
            <a:ext cx="1046163" cy="608013"/>
          </a:xfrm>
          <a:prstGeom prst="rect">
            <a:avLst/>
          </a:prstGeom>
          <a:solidFill>
            <a:srgbClr val="4D5766"/>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Q1</a:t>
            </a:r>
          </a:p>
        </p:txBody>
      </p:sp>
      <p:sp>
        <p:nvSpPr>
          <p:cNvPr id="26" name="Rectangle 25">
            <a:extLst>
              <a:ext uri="{FF2B5EF4-FFF2-40B4-BE49-F238E27FC236}">
                <a16:creationId xmlns:a16="http://schemas.microsoft.com/office/drawing/2014/main" id="{4A2E911B-F283-4CF2-93C5-9E88CE95581D}"/>
              </a:ext>
            </a:extLst>
          </p:cNvPr>
          <p:cNvSpPr/>
          <p:nvPr/>
        </p:nvSpPr>
        <p:spPr>
          <a:xfrm>
            <a:off x="10389822" y="2106436"/>
            <a:ext cx="1046162" cy="608013"/>
          </a:xfrm>
          <a:prstGeom prst="rect">
            <a:avLst/>
          </a:prstGeom>
          <a:solidFill>
            <a:srgbClr val="4D5766"/>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Q2</a:t>
            </a:r>
          </a:p>
        </p:txBody>
      </p:sp>
      <p:sp>
        <p:nvSpPr>
          <p:cNvPr id="27" name="Rectangle 26">
            <a:extLst>
              <a:ext uri="{FF2B5EF4-FFF2-40B4-BE49-F238E27FC236}">
                <a16:creationId xmlns:a16="http://schemas.microsoft.com/office/drawing/2014/main" id="{9F4462CF-F486-4638-A1B7-2537D6FE5839}"/>
              </a:ext>
            </a:extLst>
          </p:cNvPr>
          <p:cNvSpPr/>
          <p:nvPr/>
        </p:nvSpPr>
        <p:spPr>
          <a:xfrm>
            <a:off x="7071951" y="2115961"/>
            <a:ext cx="1044575" cy="608013"/>
          </a:xfrm>
          <a:prstGeom prst="rect">
            <a:avLst/>
          </a:prstGeom>
          <a:solidFill>
            <a:srgbClr val="4D5766"/>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Q3</a:t>
            </a:r>
          </a:p>
        </p:txBody>
      </p:sp>
      <p:sp>
        <p:nvSpPr>
          <p:cNvPr id="28" name="Rectangle 27">
            <a:extLst>
              <a:ext uri="{FF2B5EF4-FFF2-40B4-BE49-F238E27FC236}">
                <a16:creationId xmlns:a16="http://schemas.microsoft.com/office/drawing/2014/main" id="{D16F41EA-4A0C-4A5F-BA2F-25B69C898F56}"/>
              </a:ext>
            </a:extLst>
          </p:cNvPr>
          <p:cNvSpPr/>
          <p:nvPr/>
        </p:nvSpPr>
        <p:spPr>
          <a:xfrm>
            <a:off x="9283339" y="1433336"/>
            <a:ext cx="3282950" cy="606425"/>
          </a:xfrm>
          <a:prstGeom prst="rect">
            <a:avLst/>
          </a:prstGeom>
          <a:solidFill>
            <a:srgbClr val="124191"/>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2022</a:t>
            </a:r>
          </a:p>
        </p:txBody>
      </p:sp>
      <p:sp>
        <p:nvSpPr>
          <p:cNvPr id="29" name="Rectangle 28">
            <a:extLst>
              <a:ext uri="{FF2B5EF4-FFF2-40B4-BE49-F238E27FC236}">
                <a16:creationId xmlns:a16="http://schemas.microsoft.com/office/drawing/2014/main" id="{667C3648-BC1D-49FB-A15D-A209BA29A9B7}"/>
              </a:ext>
            </a:extLst>
          </p:cNvPr>
          <p:cNvSpPr/>
          <p:nvPr/>
        </p:nvSpPr>
        <p:spPr>
          <a:xfrm>
            <a:off x="11496313" y="2115961"/>
            <a:ext cx="1044575" cy="608013"/>
          </a:xfrm>
          <a:prstGeom prst="rect">
            <a:avLst/>
          </a:prstGeom>
          <a:solidFill>
            <a:srgbClr val="4D5766">
              <a:lumMod val="75000"/>
            </a:srgbClr>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Q3</a:t>
            </a:r>
          </a:p>
        </p:txBody>
      </p:sp>
      <p:cxnSp>
        <p:nvCxnSpPr>
          <p:cNvPr id="30" name="Straight Connector 9">
            <a:extLst>
              <a:ext uri="{FF2B5EF4-FFF2-40B4-BE49-F238E27FC236}">
                <a16:creationId xmlns:a16="http://schemas.microsoft.com/office/drawing/2014/main" id="{4E308919-56F8-43EA-9B39-E6B9711F44CC}"/>
              </a:ext>
            </a:extLst>
          </p:cNvPr>
          <p:cNvCxnSpPr>
            <a:cxnSpLocks/>
          </p:cNvCxnSpPr>
          <p:nvPr/>
        </p:nvCxnSpPr>
        <p:spPr bwMode="auto">
          <a:xfrm flipV="1">
            <a:off x="8145097" y="2069920"/>
            <a:ext cx="0" cy="2284412"/>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31" name="Straight Connector 10">
            <a:extLst>
              <a:ext uri="{FF2B5EF4-FFF2-40B4-BE49-F238E27FC236}">
                <a16:creationId xmlns:a16="http://schemas.microsoft.com/office/drawing/2014/main" id="{4D73922D-0E61-4755-8AA9-0468BBB8C6A8}"/>
              </a:ext>
            </a:extLst>
          </p:cNvPr>
          <p:cNvCxnSpPr>
            <a:cxnSpLocks/>
          </p:cNvCxnSpPr>
          <p:nvPr/>
        </p:nvCxnSpPr>
        <p:spPr bwMode="auto">
          <a:xfrm flipV="1">
            <a:off x="10359659" y="2069920"/>
            <a:ext cx="0" cy="2284412"/>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32" name="Straight Connector 11">
            <a:extLst>
              <a:ext uri="{FF2B5EF4-FFF2-40B4-BE49-F238E27FC236}">
                <a16:creationId xmlns:a16="http://schemas.microsoft.com/office/drawing/2014/main" id="{5B7A195A-AF50-456C-A4AD-008D1F9F71D1}"/>
              </a:ext>
            </a:extLst>
          </p:cNvPr>
          <p:cNvCxnSpPr>
            <a:cxnSpLocks/>
          </p:cNvCxnSpPr>
          <p:nvPr/>
        </p:nvCxnSpPr>
        <p:spPr bwMode="auto">
          <a:xfrm flipV="1">
            <a:off x="9249991" y="2069920"/>
            <a:ext cx="0" cy="1839277"/>
          </a:xfrm>
          <a:prstGeom prst="line">
            <a:avLst/>
          </a:prstGeom>
          <a:noFill/>
          <a:ln w="19050" algn="ctr">
            <a:solidFill>
              <a:srgbClr val="98A2AE"/>
            </a:solidFill>
            <a:round/>
            <a:headEnd/>
            <a:tailEnd/>
          </a:ln>
          <a:extLst>
            <a:ext uri="{909E8E84-426E-40DD-AFC4-6F175D3DCCD1}">
              <a14:hiddenFill xmlns:a14="http://schemas.microsoft.com/office/drawing/2010/main">
                <a:noFill/>
              </a14:hiddenFill>
            </a:ext>
          </a:extLst>
        </p:spPr>
      </p:cxnSp>
      <p:cxnSp>
        <p:nvCxnSpPr>
          <p:cNvPr id="33" name="Straight Connector 12">
            <a:extLst>
              <a:ext uri="{FF2B5EF4-FFF2-40B4-BE49-F238E27FC236}">
                <a16:creationId xmlns:a16="http://schemas.microsoft.com/office/drawing/2014/main" id="{A1B43094-B9DD-4303-B294-5BF2402EE29E}"/>
              </a:ext>
            </a:extLst>
          </p:cNvPr>
          <p:cNvCxnSpPr>
            <a:cxnSpLocks/>
          </p:cNvCxnSpPr>
          <p:nvPr/>
        </p:nvCxnSpPr>
        <p:spPr bwMode="auto">
          <a:xfrm flipV="1">
            <a:off x="12566284" y="2069920"/>
            <a:ext cx="0" cy="2284412"/>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34" name="Rectangle: Rounded Corners 33">
            <a:extLst>
              <a:ext uri="{FF2B5EF4-FFF2-40B4-BE49-F238E27FC236}">
                <a16:creationId xmlns:a16="http://schemas.microsoft.com/office/drawing/2014/main" id="{3A1C4385-CF1A-47F9-97E1-3ADBD39A1E7D}"/>
              </a:ext>
            </a:extLst>
          </p:cNvPr>
          <p:cNvSpPr/>
          <p:nvPr/>
        </p:nvSpPr>
        <p:spPr>
          <a:xfrm>
            <a:off x="8810259" y="3301820"/>
            <a:ext cx="922338" cy="482600"/>
          </a:xfrm>
          <a:prstGeom prst="roundRect">
            <a:avLst/>
          </a:prstGeom>
          <a:solidFill>
            <a:srgbClr val="FF0000"/>
          </a:solidFill>
          <a:ln w="3175" cap="flat" cmpd="sng" algn="ctr">
            <a:noFill/>
            <a:prstDash val="solid"/>
          </a:ln>
          <a:effectLst/>
        </p:spPr>
        <p:txBody>
          <a:bodyPr lIns="54000" tIns="54000" rIns="54000" bIns="54000"/>
          <a:lstStyle/>
          <a:p>
            <a:pPr algn="ctr" defTabSz="685766">
              <a:defRPr/>
            </a:pPr>
            <a:r>
              <a:rPr lang="en-US" sz="1000" kern="0" dirty="0">
                <a:solidFill>
                  <a:srgbClr val="FFFFFF"/>
                </a:solidFill>
                <a:latin typeface="Nokia Pure Text Light" panose="020B0403020202020204" pitchFamily="34" charset="0"/>
                <a:ea typeface="Nokia Pure Text Light" panose="020B0403020202020204" pitchFamily="34" charset="0"/>
              </a:rPr>
              <a:t>Rel-17 </a:t>
            </a:r>
            <a:br>
              <a:rPr lang="en-US" sz="1000" kern="0" dirty="0">
                <a:solidFill>
                  <a:srgbClr val="FFFFFF"/>
                </a:solidFill>
                <a:latin typeface="Nokia Pure Text Light" panose="020B0403020202020204" pitchFamily="34" charset="0"/>
                <a:ea typeface="Nokia Pure Text Light" panose="020B0403020202020204" pitchFamily="34" charset="0"/>
              </a:rPr>
            </a:br>
            <a:r>
              <a:rPr lang="en-US" sz="1000" u="sng" kern="0" dirty="0">
                <a:solidFill>
                  <a:srgbClr val="FFFFFF"/>
                </a:solidFill>
                <a:latin typeface="Nokia Pure Text Light" panose="020B0403020202020204" pitchFamily="34" charset="0"/>
                <a:ea typeface="Nokia Pure Text Light" panose="020B0403020202020204" pitchFamily="34" charset="0"/>
              </a:rPr>
              <a:t>RAN1</a:t>
            </a:r>
            <a:r>
              <a:rPr lang="en-US" sz="1000" kern="0" dirty="0">
                <a:solidFill>
                  <a:srgbClr val="FFFFFF"/>
                </a:solidFill>
                <a:latin typeface="Nokia Pure Text Light" panose="020B0403020202020204" pitchFamily="34" charset="0"/>
                <a:ea typeface="Nokia Pure Text Light" panose="020B0403020202020204" pitchFamily="34" charset="0"/>
              </a:rPr>
              <a:t> freeze</a:t>
            </a:r>
          </a:p>
        </p:txBody>
      </p:sp>
      <p:sp>
        <p:nvSpPr>
          <p:cNvPr id="35" name="Rectangle: Rounded Corners 34">
            <a:extLst>
              <a:ext uri="{FF2B5EF4-FFF2-40B4-BE49-F238E27FC236}">
                <a16:creationId xmlns:a16="http://schemas.microsoft.com/office/drawing/2014/main" id="{28547FC3-4F92-4F94-8CCE-D42248FF5780}"/>
              </a:ext>
            </a:extLst>
          </p:cNvPr>
          <p:cNvSpPr/>
          <p:nvPr/>
        </p:nvSpPr>
        <p:spPr>
          <a:xfrm>
            <a:off x="9916751" y="3347861"/>
            <a:ext cx="923925" cy="606425"/>
          </a:xfrm>
          <a:prstGeom prst="roundRect">
            <a:avLst/>
          </a:prstGeom>
          <a:solidFill>
            <a:srgbClr val="FF0000"/>
          </a:solidFill>
          <a:ln w="3175" cap="flat" cmpd="sng" algn="ctr">
            <a:noFill/>
            <a:prstDash val="solid"/>
          </a:ln>
          <a:effectLst/>
        </p:spPr>
        <p:txBody>
          <a:bodyPr lIns="54000" tIns="54000" rIns="5400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Rel-17 stage-3  freeze </a:t>
            </a:r>
            <a:br>
              <a:rPr lang="en-US" sz="1000" kern="0" dirty="0">
                <a:solidFill>
                  <a:srgbClr val="FFFFFF"/>
                </a:solidFill>
                <a:latin typeface="Nokia Pure Text Light" panose="020B0403020202020204" pitchFamily="34" charset="0"/>
                <a:ea typeface="Nokia Pure Text Light" panose="020B0403020202020204" pitchFamily="34" charset="0"/>
              </a:rPr>
            </a:br>
            <a:endParaRPr lang="en-US" sz="1000" kern="0" dirty="0">
              <a:solidFill>
                <a:srgbClr val="FFFFFF"/>
              </a:solidFill>
              <a:latin typeface="Nokia Pure Text Light" panose="020B0403020202020204" pitchFamily="34" charset="0"/>
              <a:ea typeface="Nokia Pure Text Light" panose="020B0403020202020204" pitchFamily="34" charset="0"/>
            </a:endParaRPr>
          </a:p>
        </p:txBody>
      </p:sp>
      <p:sp>
        <p:nvSpPr>
          <p:cNvPr id="36" name="Rectangle: Rounded Corners 35">
            <a:extLst>
              <a:ext uri="{FF2B5EF4-FFF2-40B4-BE49-F238E27FC236}">
                <a16:creationId xmlns:a16="http://schemas.microsoft.com/office/drawing/2014/main" id="{FEC60437-30EB-4232-BBFD-E6D5BFC3CB33}"/>
              </a:ext>
            </a:extLst>
          </p:cNvPr>
          <p:cNvSpPr/>
          <p:nvPr/>
        </p:nvSpPr>
        <p:spPr>
          <a:xfrm>
            <a:off x="10964501" y="3543120"/>
            <a:ext cx="1000125" cy="449262"/>
          </a:xfrm>
          <a:prstGeom prst="roundRect">
            <a:avLst/>
          </a:prstGeom>
          <a:solidFill>
            <a:srgbClr val="FF0000"/>
          </a:solidFill>
          <a:ln w="3175" cap="flat" cmpd="sng" algn="ctr">
            <a:noFill/>
            <a:prstDash val="solid"/>
          </a:ln>
          <a:effectLst/>
        </p:spPr>
        <p:txBody>
          <a:bodyPr lIns="54000" tIns="54000" rIns="5400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Rel-17 ASN.1   freeze </a:t>
            </a:r>
            <a:br>
              <a:rPr lang="en-US" sz="1000" kern="0" dirty="0">
                <a:solidFill>
                  <a:srgbClr val="FFFFFF"/>
                </a:solidFill>
                <a:latin typeface="Nokia Pure Text Light" panose="020B0403020202020204" pitchFamily="34" charset="0"/>
                <a:ea typeface="Nokia Pure Text Light" panose="020B0403020202020204" pitchFamily="34" charset="0"/>
              </a:rPr>
            </a:br>
            <a:endParaRPr lang="en-US" sz="1000" kern="0" dirty="0">
              <a:solidFill>
                <a:srgbClr val="FFFFFF"/>
              </a:solidFill>
              <a:latin typeface="Nokia Pure Text Light" panose="020B0403020202020204" pitchFamily="34" charset="0"/>
              <a:ea typeface="Nokia Pure Text Light" panose="020B0403020202020204" pitchFamily="34" charset="0"/>
            </a:endParaRPr>
          </a:p>
        </p:txBody>
      </p:sp>
      <p:sp>
        <p:nvSpPr>
          <p:cNvPr id="38" name="Rectangle: Rounded Corners 34">
            <a:extLst>
              <a:ext uri="{FF2B5EF4-FFF2-40B4-BE49-F238E27FC236}">
                <a16:creationId xmlns:a16="http://schemas.microsoft.com/office/drawing/2014/main" id="{21C76023-5276-4F6A-BBC8-5B3DC1854FC1}"/>
              </a:ext>
            </a:extLst>
          </p:cNvPr>
          <p:cNvSpPr>
            <a:spLocks noChangeArrowheads="1"/>
          </p:cNvSpPr>
          <p:nvPr/>
        </p:nvSpPr>
        <p:spPr bwMode="auto">
          <a:xfrm>
            <a:off x="7068777" y="2760482"/>
            <a:ext cx="5405016" cy="1555750"/>
          </a:xfrm>
          <a:prstGeom prst="roundRect">
            <a:avLst>
              <a:gd name="adj" fmla="val 16667"/>
            </a:avLst>
          </a:prstGeom>
          <a:noFill/>
          <a:ln w="1905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None/>
              <a:defRPr/>
            </a:pPr>
            <a:endParaRPr lang="en-US" altLang="en-US" sz="1000">
              <a:solidFill>
                <a:srgbClr val="000000"/>
              </a:solidFill>
              <a:latin typeface="Arial" panose="020B0604020202020204" pitchFamily="34" charset="0"/>
            </a:endParaRPr>
          </a:p>
        </p:txBody>
      </p:sp>
      <p:sp>
        <p:nvSpPr>
          <p:cNvPr id="39" name="TextBox 38">
            <a:extLst>
              <a:ext uri="{FF2B5EF4-FFF2-40B4-BE49-F238E27FC236}">
                <a16:creationId xmlns:a16="http://schemas.microsoft.com/office/drawing/2014/main" id="{3BFF57F8-44BB-42D8-A4D2-4BBCC467ED47}"/>
              </a:ext>
            </a:extLst>
          </p:cNvPr>
          <p:cNvSpPr txBox="1"/>
          <p:nvPr/>
        </p:nvSpPr>
        <p:spPr>
          <a:xfrm>
            <a:off x="7164026" y="3984445"/>
            <a:ext cx="3429721" cy="338554"/>
          </a:xfrm>
          <a:prstGeom prst="rect">
            <a:avLst/>
          </a:prstGeom>
          <a:noFill/>
        </p:spPr>
        <p:txBody>
          <a:bodyPr wrap="none">
            <a:spAutoFit/>
          </a:bodyPr>
          <a:lstStyle/>
          <a:p>
            <a:pPr>
              <a:defRPr/>
            </a:pPr>
            <a:r>
              <a:rPr lang="en-US" sz="1600" b="1" u="sng" dirty="0">
                <a:solidFill>
                  <a:srgbClr val="FF0000"/>
                </a:solidFill>
                <a:latin typeface="Calibri"/>
              </a:rPr>
              <a:t>New timeline </a:t>
            </a:r>
            <a:r>
              <a:rPr lang="en-US" sz="1600" dirty="0">
                <a:solidFill>
                  <a:srgbClr val="FF0000"/>
                </a:solidFill>
                <a:latin typeface="Calibri"/>
              </a:rPr>
              <a:t>as per RAN#90E decision</a:t>
            </a:r>
          </a:p>
        </p:txBody>
      </p:sp>
      <p:sp>
        <p:nvSpPr>
          <p:cNvPr id="40" name="Arrow: Right 39">
            <a:extLst>
              <a:ext uri="{FF2B5EF4-FFF2-40B4-BE49-F238E27FC236}">
                <a16:creationId xmlns:a16="http://schemas.microsoft.com/office/drawing/2014/main" id="{78E2D670-FC9A-47F9-BEFD-7DACF8594AD8}"/>
              </a:ext>
            </a:extLst>
          </p:cNvPr>
          <p:cNvSpPr/>
          <p:nvPr/>
        </p:nvSpPr>
        <p:spPr bwMode="auto">
          <a:xfrm>
            <a:off x="6072777" y="2011817"/>
            <a:ext cx="826763" cy="354330"/>
          </a:xfrm>
          <a:prstGeom prst="rightArrow">
            <a:avLst/>
          </a:prstGeom>
          <a:solidFill>
            <a:srgbClr val="FF0000"/>
          </a:solid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41" name="Content Placeholder 2">
            <a:extLst>
              <a:ext uri="{FF2B5EF4-FFF2-40B4-BE49-F238E27FC236}">
                <a16:creationId xmlns:a16="http://schemas.microsoft.com/office/drawing/2014/main" id="{8BA8BE6B-92B9-47DE-BCC4-89F62010995F}"/>
              </a:ext>
            </a:extLst>
          </p:cNvPr>
          <p:cNvSpPr txBox="1">
            <a:spLocks/>
          </p:cNvSpPr>
          <p:nvPr/>
        </p:nvSpPr>
        <p:spPr bwMode="auto">
          <a:xfrm>
            <a:off x="905775" y="4487564"/>
            <a:ext cx="12055845" cy="12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89" indent="-457189" algn="l" rtl="0" eaLnBrk="0" fontAlgn="base" hangingPunct="0">
              <a:spcBef>
                <a:spcPct val="20000"/>
              </a:spcBef>
              <a:spcAft>
                <a:spcPct val="0"/>
              </a:spcAft>
              <a:buFontTx/>
              <a:buBlip>
                <a:blip r:embed="rId3"/>
              </a:buBlip>
              <a:defRPr sz="3733">
                <a:solidFill>
                  <a:schemeClr val="tx1"/>
                </a:solidFill>
                <a:latin typeface="+mn-lt"/>
                <a:ea typeface="+mn-ea"/>
                <a:cs typeface="+mn-cs"/>
              </a:defRPr>
            </a:lvl1pPr>
            <a:lvl2pPr marL="990575" indent="-380990"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defRPr>
            </a:lvl2pPr>
            <a:lvl3pPr marL="1523962" indent="-304792" algn="l" rtl="0" eaLnBrk="0" fontAlgn="base" hangingPunct="0">
              <a:spcBef>
                <a:spcPct val="20000"/>
              </a:spcBef>
              <a:spcAft>
                <a:spcPct val="0"/>
              </a:spcAft>
              <a:buFont typeface="Arial" panose="020B0604020202020204" pitchFamily="34" charset="0"/>
              <a:buChar char="•"/>
              <a:defRPr sz="2667">
                <a:solidFill>
                  <a:schemeClr val="tx1"/>
                </a:solidFill>
                <a:latin typeface="+mn-lt"/>
              </a:defRPr>
            </a:lvl3pPr>
            <a:lvl4pPr marL="2133547" indent="-304792" algn="l" rtl="0" eaLnBrk="0" fontAlgn="base" hangingPunct="0">
              <a:spcBef>
                <a:spcPct val="20000"/>
              </a:spcBef>
              <a:spcAft>
                <a:spcPct val="0"/>
              </a:spcAft>
              <a:buFont typeface="Arial" panose="020B0604020202020204" pitchFamily="34" charset="0"/>
              <a:buChar char="–"/>
              <a:defRPr sz="2667">
                <a:solidFill>
                  <a:schemeClr val="tx1"/>
                </a:solidFill>
                <a:latin typeface="+mn-lt"/>
              </a:defRPr>
            </a:lvl4pPr>
            <a:lvl5pPr marL="2743131" indent="-304792" algn="l" rtl="0" eaLnBrk="0" fontAlgn="base" hangingPunct="0">
              <a:spcBef>
                <a:spcPct val="20000"/>
              </a:spcBef>
              <a:spcAft>
                <a:spcPct val="0"/>
              </a:spcAft>
              <a:buFont typeface="Arial" panose="020B0604020202020204" pitchFamily="34" charset="0"/>
              <a:buChar char="»"/>
              <a:defRPr sz="2133">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pPr marL="1219170" lvl="2" indent="0">
              <a:buFont typeface="Arial" panose="020B0604020202020204" pitchFamily="34" charset="0"/>
              <a:buNone/>
            </a:pPr>
            <a:endParaRPr lang="en-US" sz="1200" kern="0" dirty="0"/>
          </a:p>
          <a:p>
            <a:r>
              <a:rPr lang="en-US" sz="2400" kern="0" dirty="0"/>
              <a:t>RAN#90E endorsed a full detailed plan to meet this newly endorsed timeline</a:t>
            </a:r>
          </a:p>
          <a:p>
            <a:pPr lvl="1"/>
            <a:r>
              <a:rPr lang="en-US" sz="2400" kern="0" dirty="0"/>
              <a:t>See </a:t>
            </a:r>
            <a:r>
              <a:rPr lang="en-US" sz="2400" kern="0" dirty="0">
                <a:hlinkClick r:id="rId4"/>
              </a:rPr>
              <a:t>RP-202868</a:t>
            </a:r>
            <a:r>
              <a:rPr lang="en-US" sz="2400" kern="0" dirty="0"/>
              <a:t> and </a:t>
            </a:r>
            <a:r>
              <a:rPr lang="en-US" sz="2400" kern="0" dirty="0">
                <a:hlinkClick r:id="rId5"/>
              </a:rPr>
              <a:t>RP-202856</a:t>
            </a:r>
            <a:endParaRPr lang="en-US" sz="2400" kern="0" dirty="0"/>
          </a:p>
          <a:p>
            <a:r>
              <a:rPr lang="en-US" sz="2400" kern="0" dirty="0"/>
              <a:t>2H/2021 meeting plan will be confirmed at RAN#91E in March</a:t>
            </a:r>
          </a:p>
          <a:p>
            <a:pPr lvl="1"/>
            <a:r>
              <a:rPr lang="en-US" sz="2400" kern="0" dirty="0"/>
              <a:t>Hope is to return to physical meetings from RAN#93 (September/2021) onwards</a:t>
            </a:r>
          </a:p>
        </p:txBody>
      </p:sp>
    </p:spTree>
    <p:extLst>
      <p:ext uri="{BB962C8B-B14F-4D97-AF65-F5344CB8AC3E}">
        <p14:creationId xmlns:p14="http://schemas.microsoft.com/office/powerpoint/2010/main" val="3664192538"/>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4D335E-24D5-4A88-AD6C-6B152E332CD1}"/>
              </a:ext>
            </a:extLst>
          </p:cNvPr>
          <p:cNvSpPr>
            <a:spLocks noGrp="1"/>
          </p:cNvSpPr>
          <p:nvPr>
            <p:ph type="title"/>
          </p:nvPr>
        </p:nvSpPr>
        <p:spPr/>
        <p:txBody>
          <a:bodyPr/>
          <a:lstStyle/>
          <a:p>
            <a:r>
              <a:rPr lang="en-US" dirty="0"/>
              <a:t>Release 17 package updates</a:t>
            </a:r>
          </a:p>
        </p:txBody>
      </p:sp>
      <p:sp>
        <p:nvSpPr>
          <p:cNvPr id="3" name="Content Placeholder 2">
            <a:extLst>
              <a:ext uri="{FF2B5EF4-FFF2-40B4-BE49-F238E27FC236}">
                <a16:creationId xmlns:a16="http://schemas.microsoft.com/office/drawing/2014/main" id="{6A9E5BBC-089D-445F-9F13-BFAC5656230A}"/>
              </a:ext>
            </a:extLst>
          </p:cNvPr>
          <p:cNvSpPr>
            <a:spLocks noGrp="1"/>
          </p:cNvSpPr>
          <p:nvPr>
            <p:ph idx="1"/>
          </p:nvPr>
        </p:nvSpPr>
        <p:spPr/>
        <p:txBody>
          <a:bodyPr/>
          <a:lstStyle/>
          <a:p>
            <a:pPr marL="1219170" lvl="2" indent="0">
              <a:buNone/>
            </a:pPr>
            <a:endParaRPr lang="en-US" sz="1334" dirty="0"/>
          </a:p>
          <a:p>
            <a:r>
              <a:rPr lang="en-US" sz="2800" dirty="0"/>
              <a:t>Study items in RAN1 completed, RAN2 study aspects to be completed at RAN#91E in March</a:t>
            </a:r>
          </a:p>
          <a:p>
            <a:r>
              <a:rPr lang="en-US" sz="2800" dirty="0"/>
              <a:t>Follow-on Work Items approved with RAN1 centric objectives. RAN2 centric objectives to be added at RAN#91E in March for these follow-on items</a:t>
            </a:r>
          </a:p>
          <a:p>
            <a:pPr lvl="1"/>
            <a:r>
              <a:rPr lang="en-US" sz="2000" dirty="0"/>
              <a:t>Coverage Enhancements, see </a:t>
            </a:r>
            <a:r>
              <a:rPr lang="en-US" sz="2000" dirty="0">
                <a:hlinkClick r:id="rId2"/>
              </a:rPr>
              <a:t>RP-202928</a:t>
            </a:r>
            <a:endParaRPr lang="en-US" sz="2000" dirty="0"/>
          </a:p>
          <a:p>
            <a:pPr lvl="1"/>
            <a:r>
              <a:rPr lang="en-US" sz="2000" dirty="0"/>
              <a:t>Positioning Enhancements, see </a:t>
            </a:r>
            <a:r>
              <a:rPr lang="en-US" sz="2000" dirty="0">
                <a:hlinkClick r:id="rId3"/>
              </a:rPr>
              <a:t>RP-202900</a:t>
            </a:r>
            <a:endParaRPr lang="en-US" sz="2000" dirty="0"/>
          </a:p>
          <a:p>
            <a:pPr lvl="1"/>
            <a:r>
              <a:rPr lang="en-US" sz="2000" dirty="0"/>
              <a:t>Support for Reduced Capability devices, see </a:t>
            </a:r>
            <a:r>
              <a:rPr lang="en-US" sz="2000" dirty="0">
                <a:hlinkClick r:id="rId4"/>
              </a:rPr>
              <a:t>RP-202933</a:t>
            </a:r>
            <a:endParaRPr lang="en-US" sz="2000" dirty="0"/>
          </a:p>
          <a:p>
            <a:pPr lvl="1"/>
            <a:r>
              <a:rPr lang="en-US" sz="2000" dirty="0"/>
              <a:t>Operation in frequency bands 51.6GHz-71GHz, see </a:t>
            </a:r>
            <a:r>
              <a:rPr lang="en-US" sz="2000" dirty="0">
                <a:hlinkClick r:id="rId5"/>
              </a:rPr>
              <a:t>RP-202925</a:t>
            </a:r>
            <a:endParaRPr lang="en-US" sz="2000" dirty="0"/>
          </a:p>
          <a:p>
            <a:r>
              <a:rPr lang="en-US" sz="2800" dirty="0"/>
              <a:t>RAN4 non-spectrum package was updated, new item added</a:t>
            </a:r>
          </a:p>
          <a:p>
            <a:pPr lvl="1"/>
            <a:r>
              <a:rPr lang="en-US" sz="2000" dirty="0"/>
              <a:t>Support for basic NR repeaters, see </a:t>
            </a:r>
            <a:r>
              <a:rPr lang="en-US" sz="2000" dirty="0">
                <a:hlinkClick r:id="rId6"/>
              </a:rPr>
              <a:t>RP-202927</a:t>
            </a:r>
            <a:r>
              <a:rPr lang="en-US" sz="2000" dirty="0"/>
              <a:t> </a:t>
            </a:r>
          </a:p>
          <a:p>
            <a:pPr marL="609585" lvl="1" indent="0">
              <a:buNone/>
            </a:pPr>
            <a:r>
              <a:rPr lang="en-US" sz="1867" dirty="0"/>
              <a:t> </a:t>
            </a:r>
          </a:p>
        </p:txBody>
      </p:sp>
    </p:spTree>
    <p:extLst>
      <p:ext uri="{BB962C8B-B14F-4D97-AF65-F5344CB8AC3E}">
        <p14:creationId xmlns:p14="http://schemas.microsoft.com/office/powerpoint/2010/main" val="2045177615"/>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4D335E-24D5-4A88-AD6C-6B152E332CD1}"/>
              </a:ext>
            </a:extLst>
          </p:cNvPr>
          <p:cNvSpPr>
            <a:spLocks noGrp="1"/>
          </p:cNvSpPr>
          <p:nvPr>
            <p:ph type="title"/>
          </p:nvPr>
        </p:nvSpPr>
        <p:spPr/>
        <p:txBody>
          <a:bodyPr/>
          <a:lstStyle/>
          <a:p>
            <a:r>
              <a:rPr lang="en-US" dirty="0"/>
              <a:t>Election trial</a:t>
            </a:r>
          </a:p>
        </p:txBody>
      </p:sp>
      <p:sp>
        <p:nvSpPr>
          <p:cNvPr id="3" name="Content Placeholder 2">
            <a:extLst>
              <a:ext uri="{FF2B5EF4-FFF2-40B4-BE49-F238E27FC236}">
                <a16:creationId xmlns:a16="http://schemas.microsoft.com/office/drawing/2014/main" id="{6A9E5BBC-089D-445F-9F13-BFAC5656230A}"/>
              </a:ext>
            </a:extLst>
          </p:cNvPr>
          <p:cNvSpPr>
            <a:spLocks noGrp="1"/>
          </p:cNvSpPr>
          <p:nvPr>
            <p:ph idx="1"/>
          </p:nvPr>
        </p:nvSpPr>
        <p:spPr/>
        <p:txBody>
          <a:bodyPr/>
          <a:lstStyle/>
          <a:p>
            <a:pPr marL="1219170" lvl="2" indent="0">
              <a:buNone/>
            </a:pPr>
            <a:endParaRPr lang="en-US" sz="1334" dirty="0"/>
          </a:p>
          <a:p>
            <a:r>
              <a:rPr lang="en-US" sz="2400" dirty="0"/>
              <a:t>Trial of the E-election tool undertaken through 3 separate ballots of one election</a:t>
            </a:r>
          </a:p>
          <a:p>
            <a:r>
              <a:rPr lang="en-US" sz="2400" dirty="0"/>
              <a:t>Tool performed well and reliably</a:t>
            </a:r>
          </a:p>
          <a:p>
            <a:r>
              <a:rPr lang="en-US" sz="2400" dirty="0"/>
              <a:t>Main findings</a:t>
            </a:r>
          </a:p>
          <a:p>
            <a:pPr lvl="1">
              <a:buFont typeface="+mj-lt"/>
              <a:buAutoNum type="arabicPeriod"/>
            </a:pPr>
            <a:r>
              <a:rPr lang="en-US" sz="1600" dirty="0"/>
              <a:t>Candidates’ support letters and CVs not available in the Tool. It would be important to add this support by March.</a:t>
            </a:r>
          </a:p>
          <a:p>
            <a:pPr lvl="1">
              <a:buFont typeface="+mj-lt"/>
              <a:buAutoNum type="arabicPeriod"/>
            </a:pPr>
            <a:r>
              <a:rPr lang="en-US" sz="1600" dirty="0"/>
              <a:t>Voting List table/print-out not available in the tool. It would be important to add this support by March.</a:t>
            </a:r>
            <a:endParaRPr lang="en-US" sz="2800" dirty="0"/>
          </a:p>
          <a:p>
            <a:r>
              <a:rPr lang="en-US" sz="2400" dirty="0"/>
              <a:t>Tentative timeplan for elections at RAN#91E in March (To be Confirmed)</a:t>
            </a:r>
          </a:p>
          <a:p>
            <a:pPr lvl="1"/>
            <a:r>
              <a:rPr lang="en-US" sz="1600" dirty="0"/>
              <a:t>T-48h: Mandatory in-advance registration deadline closes</a:t>
            </a:r>
          </a:p>
          <a:p>
            <a:pPr lvl="1"/>
            <a:r>
              <a:rPr lang="en-US" sz="1600" dirty="0"/>
              <a:t>(T-48h) –  (T-12h): IMs to check and confirm validity of all their registrations</a:t>
            </a:r>
          </a:p>
          <a:p>
            <a:pPr lvl="1"/>
            <a:r>
              <a:rPr lang="en-US" sz="1600" dirty="0"/>
              <a:t>(T-12h) – T: MCC to perform check-in of all valid registered delegates</a:t>
            </a:r>
          </a:p>
          <a:p>
            <a:pPr lvl="1"/>
            <a:r>
              <a:rPr lang="en-US" sz="1600" dirty="0"/>
              <a:t>T: Start of the first ballot for RAN chairman position. Likely on Wednesday morning UTC, on the week ahead of regular meeting week </a:t>
            </a:r>
          </a:p>
          <a:p>
            <a:pPr lvl="1"/>
            <a:r>
              <a:rPr lang="en-US" sz="1600" dirty="0"/>
              <a:t>T+24h: Result of the first ballot</a:t>
            </a:r>
          </a:p>
          <a:p>
            <a:pPr lvl="1"/>
            <a:r>
              <a:rPr lang="en-US" sz="1600" dirty="0"/>
              <a:t>… Depending on the results and candidate decisions there will be a 2</a:t>
            </a:r>
            <a:r>
              <a:rPr lang="en-US" sz="1600" baseline="30000" dirty="0"/>
              <a:t>nd</a:t>
            </a:r>
            <a:r>
              <a:rPr lang="en-US" sz="1600" dirty="0"/>
              <a:t> and potentially a 3</a:t>
            </a:r>
            <a:r>
              <a:rPr lang="en-US" sz="1600" baseline="30000" dirty="0"/>
              <a:t>rd</a:t>
            </a:r>
            <a:r>
              <a:rPr lang="en-US" sz="1600" dirty="0"/>
              <a:t> ballot with 24h ballot time for each</a:t>
            </a:r>
          </a:p>
          <a:p>
            <a:pPr lvl="1"/>
            <a:r>
              <a:rPr lang="en-US" sz="1600" dirty="0"/>
              <a:t>Vice Chair ballots are set up as needed, each ballot with 24h length </a:t>
            </a:r>
          </a:p>
        </p:txBody>
      </p:sp>
    </p:spTree>
    <p:extLst>
      <p:ext uri="{BB962C8B-B14F-4D97-AF65-F5344CB8AC3E}">
        <p14:creationId xmlns:p14="http://schemas.microsoft.com/office/powerpoint/2010/main" val="590386589"/>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4D335E-24D5-4A88-AD6C-6B152E332CD1}"/>
              </a:ext>
            </a:extLst>
          </p:cNvPr>
          <p:cNvSpPr>
            <a:spLocks noGrp="1"/>
          </p:cNvSpPr>
          <p:nvPr>
            <p:ph type="title"/>
          </p:nvPr>
        </p:nvSpPr>
        <p:spPr/>
        <p:txBody>
          <a:bodyPr/>
          <a:lstStyle/>
          <a:p>
            <a:r>
              <a:rPr lang="en-US" dirty="0"/>
              <a:t>RAN meeting timeplan</a:t>
            </a:r>
          </a:p>
        </p:txBody>
      </p:sp>
      <p:sp>
        <p:nvSpPr>
          <p:cNvPr id="3" name="Content Placeholder 2">
            <a:extLst>
              <a:ext uri="{FF2B5EF4-FFF2-40B4-BE49-F238E27FC236}">
                <a16:creationId xmlns:a16="http://schemas.microsoft.com/office/drawing/2014/main" id="{6A9E5BBC-089D-445F-9F13-BFAC5656230A}"/>
              </a:ext>
            </a:extLst>
          </p:cNvPr>
          <p:cNvSpPr>
            <a:spLocks noGrp="1"/>
          </p:cNvSpPr>
          <p:nvPr>
            <p:ph idx="1"/>
          </p:nvPr>
        </p:nvSpPr>
        <p:spPr/>
        <p:txBody>
          <a:bodyPr/>
          <a:lstStyle/>
          <a:p>
            <a:pPr marL="1219170" lvl="2" indent="0">
              <a:buNone/>
            </a:pPr>
            <a:endParaRPr lang="en-US" sz="1334" dirty="0"/>
          </a:p>
          <a:p>
            <a:r>
              <a:rPr lang="en-US" sz="2400" dirty="0"/>
              <a:t>Full RAN TSG + WG meeting timeplan endorsed for 2022 and 2023 </a:t>
            </a:r>
          </a:p>
          <a:p>
            <a:r>
              <a:rPr lang="en-US" sz="2400" dirty="0"/>
              <a:t>See </a:t>
            </a:r>
            <a:r>
              <a:rPr lang="en-US" sz="2400" dirty="0">
                <a:hlinkClick r:id="rId2"/>
              </a:rPr>
              <a:t>RP-202176</a:t>
            </a:r>
            <a:endParaRPr lang="en-US" sz="2400" dirty="0"/>
          </a:p>
          <a:p>
            <a:r>
              <a:rPr lang="en-US" sz="2400" dirty="0"/>
              <a:t>Allocation of hosts will commence based on this plan</a:t>
            </a:r>
          </a:p>
        </p:txBody>
      </p:sp>
    </p:spTree>
    <p:extLst>
      <p:ext uri="{BB962C8B-B14F-4D97-AF65-F5344CB8AC3E}">
        <p14:creationId xmlns:p14="http://schemas.microsoft.com/office/powerpoint/2010/main" val="928552999"/>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4D335E-24D5-4A88-AD6C-6B152E332CD1}"/>
              </a:ext>
            </a:extLst>
          </p:cNvPr>
          <p:cNvSpPr>
            <a:spLocks noGrp="1"/>
          </p:cNvSpPr>
          <p:nvPr>
            <p:ph type="title"/>
          </p:nvPr>
        </p:nvSpPr>
        <p:spPr/>
        <p:txBody>
          <a:bodyPr/>
          <a:lstStyle/>
          <a:p>
            <a:r>
              <a:rPr lang="en-US" dirty="0"/>
              <a:t>TEI handling</a:t>
            </a:r>
          </a:p>
        </p:txBody>
      </p:sp>
      <p:sp>
        <p:nvSpPr>
          <p:cNvPr id="3" name="Content Placeholder 2">
            <a:extLst>
              <a:ext uri="{FF2B5EF4-FFF2-40B4-BE49-F238E27FC236}">
                <a16:creationId xmlns:a16="http://schemas.microsoft.com/office/drawing/2014/main" id="{6A9E5BBC-089D-445F-9F13-BFAC5656230A}"/>
              </a:ext>
            </a:extLst>
          </p:cNvPr>
          <p:cNvSpPr>
            <a:spLocks noGrp="1"/>
          </p:cNvSpPr>
          <p:nvPr>
            <p:ph idx="1"/>
          </p:nvPr>
        </p:nvSpPr>
        <p:spPr/>
        <p:txBody>
          <a:bodyPr/>
          <a:lstStyle/>
          <a:p>
            <a:pPr marL="1219170" lvl="2" indent="0">
              <a:buNone/>
            </a:pPr>
            <a:endParaRPr lang="en-US" sz="600" dirty="0"/>
          </a:p>
          <a:p>
            <a:r>
              <a:rPr lang="en-GB" sz="1800" i="1" dirty="0"/>
              <a:t>For each TEI </a:t>
            </a:r>
            <a:r>
              <a:rPr lang="en-GB" sz="1800" i="1" dirty="0" err="1"/>
              <a:t>Cat.B</a:t>
            </a:r>
            <a:r>
              <a:rPr lang="en-GB" sz="1800" i="1" dirty="0"/>
              <a:t>/C CR the </a:t>
            </a:r>
            <a:r>
              <a:rPr lang="en-GB" sz="1800" b="1" i="1" u="sng" dirty="0">
                <a:solidFill>
                  <a:srgbClr val="3333FF"/>
                </a:solidFill>
              </a:rPr>
              <a:t>'other specs affected' must be filled in</a:t>
            </a:r>
            <a:r>
              <a:rPr lang="en-GB" sz="1800" i="1" dirty="0"/>
              <a:t>, and if no other spec impact is foreseen then this needs to be stated </a:t>
            </a:r>
            <a:r>
              <a:rPr lang="en-GB" sz="1800" i="1" u="sng" dirty="0"/>
              <a:t>explicitly</a:t>
            </a:r>
            <a:r>
              <a:rPr lang="en-GB" sz="1800" i="1" dirty="0"/>
              <a:t>. (TEI </a:t>
            </a:r>
            <a:r>
              <a:rPr lang="en-GB" sz="1800" i="1" dirty="0" err="1"/>
              <a:t>Cat.B</a:t>
            </a:r>
            <a:r>
              <a:rPr lang="en-GB" sz="1800" i="1" dirty="0"/>
              <a:t>/C CRs without an explicit entry for 'other specs affected' cannot be approved at RAN)</a:t>
            </a:r>
          </a:p>
          <a:p>
            <a:pPr lvl="0"/>
            <a:r>
              <a:rPr lang="en-GB" sz="1800" i="1" dirty="0"/>
              <a:t>Each TEI </a:t>
            </a:r>
            <a:r>
              <a:rPr lang="en-GB" sz="1800" i="1" dirty="0" err="1"/>
              <a:t>Cat.B</a:t>
            </a:r>
            <a:r>
              <a:rPr lang="en-GB" sz="1800" i="1" dirty="0"/>
              <a:t>/C CR and each TEI </a:t>
            </a:r>
            <a:r>
              <a:rPr lang="en-GB" sz="1800" i="1" dirty="0" err="1"/>
              <a:t>Cat.F</a:t>
            </a:r>
            <a:r>
              <a:rPr lang="en-GB" sz="1800" i="1" dirty="0"/>
              <a:t>/A CR that corrects functionality related to an earlier TEI </a:t>
            </a:r>
            <a:r>
              <a:rPr lang="en-GB" sz="1800" i="1" dirty="0" err="1"/>
              <a:t>Cat.B</a:t>
            </a:r>
            <a:r>
              <a:rPr lang="en-GB" sz="1800" i="1" dirty="0"/>
              <a:t>/C CR has a </a:t>
            </a:r>
            <a:r>
              <a:rPr lang="en-GB" sz="1800" b="1" i="1" u="sng" dirty="0">
                <a:solidFill>
                  <a:srgbClr val="3333FF"/>
                </a:solidFill>
              </a:rPr>
              <a:t>unique TEI identifier </a:t>
            </a:r>
            <a:r>
              <a:rPr lang="en-GB" sz="1800" i="1" u="sng" dirty="0"/>
              <a:t>in square brackets [ ]</a:t>
            </a:r>
            <a:r>
              <a:rPr lang="en-GB" sz="1800" i="1" dirty="0"/>
              <a:t> at the end of the CR title on the CR cover sheet. (TEI </a:t>
            </a:r>
            <a:r>
              <a:rPr lang="en-GB" sz="1800" i="1" dirty="0" err="1"/>
              <a:t>Cat.B</a:t>
            </a:r>
            <a:r>
              <a:rPr lang="en-GB" sz="1800" i="1" dirty="0"/>
              <a:t>/C CRs without such a TEI identifier cannot be approved at RAN):</a:t>
            </a:r>
            <a:endParaRPr lang="en-US" sz="1800" dirty="0"/>
          </a:p>
          <a:p>
            <a:pPr lvl="1"/>
            <a:r>
              <a:rPr lang="en-GB" sz="1400" i="1" dirty="0"/>
              <a:t>The TEI identifier should be short but characterize the CR.</a:t>
            </a:r>
            <a:endParaRPr lang="en-US" sz="1600" dirty="0"/>
          </a:p>
          <a:p>
            <a:pPr lvl="1"/>
            <a:r>
              <a:rPr lang="en-GB" sz="1400" i="1" dirty="0"/>
              <a:t>The originating company takes care that related CRs in other WGs use the same TEI identifier.</a:t>
            </a:r>
            <a:endParaRPr lang="en-US" sz="1600" dirty="0"/>
          </a:p>
          <a:p>
            <a:pPr lvl="1"/>
            <a:r>
              <a:rPr lang="en-US" sz="1400" i="1" dirty="0" err="1"/>
              <a:t>Cat.F</a:t>
            </a:r>
            <a:r>
              <a:rPr lang="en-US" sz="1400" i="1" dirty="0"/>
              <a:t>/A CRs for TEIs which do not have a unique identifier will not have a unique identifier, i.e. unique identifiers are not added retroactively.</a:t>
            </a:r>
            <a:endParaRPr lang="en-GB" sz="1400" i="1" dirty="0"/>
          </a:p>
          <a:p>
            <a:pPr lvl="0"/>
            <a:r>
              <a:rPr lang="en-US" sz="1800" i="1" dirty="0"/>
              <a:t>The </a:t>
            </a:r>
            <a:r>
              <a:rPr lang="en-US" sz="1800" i="1" u="sng" dirty="0"/>
              <a:t>WG chairmen's reports</a:t>
            </a:r>
            <a:r>
              <a:rPr lang="en-US" sz="1800" i="1" dirty="0"/>
              <a:t> to RAN will include a slide or an attached status report listing:</a:t>
            </a:r>
            <a:endParaRPr lang="en-US" sz="1800" dirty="0"/>
          </a:p>
          <a:p>
            <a:pPr lvl="1"/>
            <a:r>
              <a:rPr lang="en-US" sz="1400" i="1" dirty="0"/>
              <a:t>For all agreed and technically endorsed TEI </a:t>
            </a:r>
            <a:r>
              <a:rPr lang="en-US" sz="1400" i="1" dirty="0" err="1"/>
              <a:t>Cat.B</a:t>
            </a:r>
            <a:r>
              <a:rPr lang="en-US" sz="1400" i="1" dirty="0"/>
              <a:t>/C CRs </a:t>
            </a:r>
            <a:r>
              <a:rPr lang="en-US" sz="1400" i="1" u="sng" dirty="0"/>
              <a:t>with impacts or potential impacts </a:t>
            </a:r>
            <a:r>
              <a:rPr lang="en-US" sz="1400" i="1" dirty="0"/>
              <a:t>on other WGs:</a:t>
            </a:r>
            <a:endParaRPr lang="en-US" sz="1600" dirty="0"/>
          </a:p>
          <a:p>
            <a:pPr lvl="2"/>
            <a:r>
              <a:rPr lang="en-US" sz="1200" i="1" dirty="0"/>
              <a:t>[TEI identifier]: Tdoc of CR in own WG (CRs in other WGs or if not known impacted WG).</a:t>
            </a:r>
            <a:endParaRPr lang="en-US" sz="1400" dirty="0"/>
          </a:p>
          <a:p>
            <a:pPr lvl="1"/>
            <a:r>
              <a:rPr lang="en-US" sz="1400" i="1" dirty="0"/>
              <a:t>For all agreed and technically endorsed TEI </a:t>
            </a:r>
            <a:r>
              <a:rPr lang="en-US" sz="1400" i="1" dirty="0" err="1"/>
              <a:t>Cat.B</a:t>
            </a:r>
            <a:r>
              <a:rPr lang="en-US" sz="1400" i="1" dirty="0"/>
              <a:t>/C CRs </a:t>
            </a:r>
            <a:r>
              <a:rPr lang="en-US" sz="1400" i="1" u="sng" dirty="0"/>
              <a:t>without impacts </a:t>
            </a:r>
            <a:r>
              <a:rPr lang="en-US" sz="1400" i="1" dirty="0"/>
              <a:t>on other WGs:</a:t>
            </a:r>
            <a:endParaRPr lang="en-US" sz="1600" dirty="0"/>
          </a:p>
          <a:p>
            <a:pPr lvl="2"/>
            <a:r>
              <a:rPr lang="en-US" sz="1200" i="1" dirty="0"/>
              <a:t>[TEI identifier]: Tdoc of CR in own WG.</a:t>
            </a:r>
            <a:endParaRPr lang="en-US" sz="1400" dirty="0"/>
          </a:p>
          <a:p>
            <a:pPr lvl="1"/>
            <a:r>
              <a:rPr lang="en-US" sz="1400" i="1" dirty="0"/>
              <a:t>TEI CR proponents are responsible to make available the information to the WG Chairman and MCC (the exact division of work between proponents, WG Chairmen and MCC does not need to be decided in detail by RAN plenary)</a:t>
            </a:r>
          </a:p>
          <a:p>
            <a:r>
              <a:rPr lang="en-GB" sz="1800" i="1" dirty="0"/>
              <a:t>After each RAN meeting, MCC will collect all approved TEI </a:t>
            </a:r>
            <a:r>
              <a:rPr lang="en-GB" sz="1800" i="1" dirty="0" err="1"/>
              <a:t>Cat.B</a:t>
            </a:r>
            <a:r>
              <a:rPr lang="en-GB" sz="1800" i="1" dirty="0"/>
              <a:t>/C CRs in a "running" RAN Tdoc for the considered release (taking into account the CR </a:t>
            </a:r>
            <a:r>
              <a:rPr lang="en-GB" sz="1800" i="1" dirty="0" err="1"/>
              <a:t>linkings</a:t>
            </a:r>
            <a:r>
              <a:rPr lang="en-GB" sz="1800" i="1" dirty="0"/>
              <a:t> (based on the above).</a:t>
            </a:r>
          </a:p>
          <a:p>
            <a:pPr marL="0" indent="0">
              <a:buNone/>
            </a:pPr>
            <a:endParaRPr lang="en-GB" sz="1400" dirty="0"/>
          </a:p>
        </p:txBody>
      </p:sp>
    </p:spTree>
    <p:extLst>
      <p:ext uri="{BB962C8B-B14F-4D97-AF65-F5344CB8AC3E}">
        <p14:creationId xmlns:p14="http://schemas.microsoft.com/office/powerpoint/2010/main" val="670142695"/>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23CC67-0E8F-44C6-9720-DD1B7839C291}"/>
              </a:ext>
            </a:extLst>
          </p:cNvPr>
          <p:cNvSpPr>
            <a:spLocks noGrp="1"/>
          </p:cNvSpPr>
          <p:nvPr>
            <p:ph type="ctrTitle"/>
          </p:nvPr>
        </p:nvSpPr>
        <p:spPr/>
        <p:txBody>
          <a:bodyPr/>
          <a:lstStyle/>
          <a:p>
            <a:r>
              <a:rPr lang="en-US" dirty="0"/>
              <a:t>Thank you!</a:t>
            </a:r>
          </a:p>
        </p:txBody>
      </p:sp>
    </p:spTree>
    <p:extLst>
      <p:ext uri="{BB962C8B-B14F-4D97-AF65-F5344CB8AC3E}">
        <p14:creationId xmlns:p14="http://schemas.microsoft.com/office/powerpoint/2010/main" val="2045308532"/>
      </p:ext>
    </p:extLst>
  </p:cSld>
  <p:clrMapOvr>
    <a:masterClrMapping/>
  </p:clrMapOvr>
  <p:transition spd="slow"/>
</p:sld>
</file>

<file path=ppt/theme/theme1.xml><?xml version="1.0" encoding="utf-8"?>
<a:theme xmlns:a="http://schemas.openxmlformats.org/drawingml/2006/main" name="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Arial">
      <a:majorFont>
        <a:latin typeface="Arial"/>
        <a:ea typeface=""/>
        <a:cs typeface=""/>
      </a:majorFont>
      <a:minorFont>
        <a:latin typeface="Arial"/>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err="1" smtClean="0">
            <a:solidFill>
              <a:schemeClr val="tx2"/>
            </a:solidFill>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spAutoFit/>
      </a:bodyPr>
      <a:lstStyle>
        <a:defPPr defTabSz="360000">
          <a:spcAft>
            <a:spcPts val="600"/>
          </a:spcAft>
          <a:tabLst>
            <a:tab pos="360000" algn="l"/>
          </a:tabLst>
          <a:defRPr sz="1200" dirty="0" smtClean="0">
            <a:solidFill>
              <a:schemeClr val="tx2"/>
            </a:solidFill>
            <a:latin typeface="Arial" panose="020B0604020202020204" pitchFamily="34" charset="0"/>
            <a:ea typeface="Nokia Pure Text Light" panose="020B0403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Arial PowerPoint.potx" id="{0E061A61-7E57-432B-907A-AB1A22788084}" vid="{E3207492-1C8E-486E-90C1-42382B5C6009}"/>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33165</TotalTime>
  <Words>832</Words>
  <Application>Microsoft Office PowerPoint</Application>
  <PresentationFormat>Custom</PresentationFormat>
  <Paragraphs>83</Paragraphs>
  <Slides>8</Slides>
  <Notes>0</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8</vt:i4>
      </vt:variant>
    </vt:vector>
  </HeadingPairs>
  <TitlesOfParts>
    <vt:vector size="16" baseType="lpstr">
      <vt:lpstr>Arial</vt:lpstr>
      <vt:lpstr>Calibri</vt:lpstr>
      <vt:lpstr>Nokia Pure Headline Ultra Light</vt:lpstr>
      <vt:lpstr>Nokia Pure Text</vt:lpstr>
      <vt:lpstr>Nokia Pure Text Light</vt:lpstr>
      <vt:lpstr>Wingdings</vt:lpstr>
      <vt:lpstr>Nokia White Master with headline</vt:lpstr>
      <vt:lpstr>2_Office Theme</vt:lpstr>
      <vt:lpstr>Summary from RAN#90-E  on topics relevant for TSG-SA</vt:lpstr>
      <vt:lpstr>Outline</vt:lpstr>
      <vt:lpstr>Revised Release 17 timeline endorsed</vt:lpstr>
      <vt:lpstr>Release 17 package updates</vt:lpstr>
      <vt:lpstr>Election trial</vt:lpstr>
      <vt:lpstr>RAN meeting timeplan</vt:lpstr>
      <vt:lpstr>TEI handling</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balazs.bertenyi@nokia.com</dc:creator>
  <cp:keywords>CTPClassification=CTP_NT</cp:keywords>
  <cp:lastModifiedBy>Bertenyi, Balazs (Nokia - HU/Budapest)</cp:lastModifiedBy>
  <cp:revision>582</cp:revision>
  <dcterms:created xsi:type="dcterms:W3CDTF">2018-05-24T11:49:12Z</dcterms:created>
  <dcterms:modified xsi:type="dcterms:W3CDTF">2020-12-14T12:31:49Z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a5af123f-c90f-447d-ba37-4428aae2e3d0</vt:lpwstr>
  </property>
  <property fmtid="{D5CDD505-2E9C-101B-9397-08002B2CF9AE}" pid="3" name="CTP_TimeStamp">
    <vt:lpwstr>2018-06-14 23:21:33Z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