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FB2A5FB-0242-40F8-A50D-412D0BE201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9275E825-F7BF-4F13-8C06-A12C72BEBD4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C9EF1E0-3A36-4A1C-A9B6-A0DBF8818D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B1930-9F7D-49FB-ACCE-9CABED15E85B}" type="datetimeFigureOut">
              <a:rPr lang="en-US" smtClean="0"/>
              <a:t>12/9/2020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196F8B6-9CAD-41D2-B28A-D14C5F4EA8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E92032B-7E5A-448E-BB73-63355188F0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95D4C-8F8D-4A03-BC45-F74621438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8181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8DDF279-E31F-4A73-B580-F3FD06A949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56FF6525-5989-4BA8-A77E-FC8E660D2F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E514AD4-3BD5-4F76-91CB-FA0625B7A8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B1930-9F7D-49FB-ACCE-9CABED15E85B}" type="datetimeFigureOut">
              <a:rPr lang="en-US" smtClean="0"/>
              <a:t>12/9/2020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B8E6222-FD73-4797-8AD8-BDD58152E5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60F8B3D-5BA6-4914-AE0E-BFF87272AD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95D4C-8F8D-4A03-BC45-F74621438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5471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14F38C49-907B-4F61-B730-893B7FF385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A7397185-58E7-479A-952D-8496ED3A31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60DF420-4989-4170-9B0B-9818956C7C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B1930-9F7D-49FB-ACCE-9CABED15E85B}" type="datetimeFigureOut">
              <a:rPr lang="en-US" smtClean="0"/>
              <a:t>12/9/2020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BF36404-950D-4403-BA2B-A800E7923C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B61BF45-4C32-4310-8FE9-090B32BB90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95D4C-8F8D-4A03-BC45-F74621438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6594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2F23058-8FE6-4220-AF21-569509A3D0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096F053-249B-4AD7-9FA4-9BCB989460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4D5F9A5-655D-47B5-94F4-F1CC2FA34E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B1930-9F7D-49FB-ACCE-9CABED15E85B}" type="datetimeFigureOut">
              <a:rPr lang="en-US" smtClean="0"/>
              <a:t>12/9/2020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B0F3C67-A099-4697-9A16-EDD89B682C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F486D3C-F562-4977-AAFB-70ED998825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95D4C-8F8D-4A03-BC45-F74621438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0665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915EC6E-6061-457C-BBD2-350D44D9A3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70BA7184-71A4-49C8-92BE-49EEC6E86E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C7D5288-A31D-42ED-8006-170602A2B1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B1930-9F7D-49FB-ACCE-9CABED15E85B}" type="datetimeFigureOut">
              <a:rPr lang="en-US" smtClean="0"/>
              <a:t>12/9/2020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DB5FBF3-49D7-49BC-BA40-34E6F24A9F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5CA9B9A-C113-4DB7-BE0F-CEE6C7F8EC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95D4C-8F8D-4A03-BC45-F74621438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2519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4F482EE-02B7-4AF1-BAA3-D8059B4A38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5589783-B0FE-4C54-9052-FFD6ADCF715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30B7635F-5BCF-4FFE-A1F3-892BB2C49A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54B26C6F-7A35-43BF-9DED-D43090B40B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B1930-9F7D-49FB-ACCE-9CABED15E85B}" type="datetimeFigureOut">
              <a:rPr lang="en-US" smtClean="0"/>
              <a:t>12/9/2020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621EB1FC-E584-4C50-ACD5-9FF93D2998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F2A5FAF5-1F4D-4A4D-BBFF-A65BF18E85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95D4C-8F8D-4A03-BC45-F74621438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0462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EBEE21F-CDEA-4213-AB8B-1E6100CC2D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B586FEF6-D6E8-4D7C-9CF1-583035FAB3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97606D65-785D-45DC-B7A2-9952B09583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51CC0495-41C4-4702-B759-33D5DE80089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449D14DB-050B-4B63-AA29-FCD38270DB2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D7779378-6399-4F14-B5CF-6158702985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B1930-9F7D-49FB-ACCE-9CABED15E85B}" type="datetimeFigureOut">
              <a:rPr lang="en-US" smtClean="0"/>
              <a:t>12/9/2020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2C540F8F-001B-4155-BDB5-3EA23735CF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31B1F8F8-3F16-443F-880F-B738CE6EDE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95D4C-8F8D-4A03-BC45-F74621438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8525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8CF8921-7D47-494F-8F6A-618AD95DD1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F5B45C90-E1B5-469E-83DA-D8145D18F7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B1930-9F7D-49FB-ACCE-9CABED15E85B}" type="datetimeFigureOut">
              <a:rPr lang="en-US" smtClean="0"/>
              <a:t>12/9/2020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3F987427-79CF-4DA8-963B-7EAA26EBD7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404FAB69-53ED-4ACA-86A0-922B02806F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95D4C-8F8D-4A03-BC45-F74621438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9349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4CD98C6F-DC9D-46C4-92DB-4BE5DF1264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B1930-9F7D-49FB-ACCE-9CABED15E85B}" type="datetimeFigureOut">
              <a:rPr lang="en-US" smtClean="0"/>
              <a:t>12/9/2020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134613F8-C2A8-4C21-BEB6-4326FC82CC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A952467D-10A0-471D-B844-8BAD63E818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95D4C-8F8D-4A03-BC45-F74621438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9697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0571E69-DE2B-4417-AB02-829892EA53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FC9B313-D36E-41DD-8AFB-0C6B1042DE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25BECD59-86F5-45C6-9BC5-6100C2F03C9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4633C271-244D-43DF-AA78-EA3C4E4567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B1930-9F7D-49FB-ACCE-9CABED15E85B}" type="datetimeFigureOut">
              <a:rPr lang="en-US" smtClean="0"/>
              <a:t>12/9/2020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7412AF53-4FBD-4F05-801A-302B7CD98F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2802971A-995B-4189-8F9A-8E983B0B89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95D4C-8F8D-4A03-BC45-F74621438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7955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60D5A43-7322-47BA-BEEF-D429C0923E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459F4DAB-62AA-44E0-B1A2-A4CC930E717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33E01840-C740-4511-8327-FD28A32D3B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ADC412D7-4925-46D9-B4DE-EBAA1A85D5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B1930-9F7D-49FB-ACCE-9CABED15E85B}" type="datetimeFigureOut">
              <a:rPr lang="en-US" smtClean="0"/>
              <a:t>12/9/2020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A4203FA2-9F6D-4686-AF83-FDD5875504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59482594-FD7B-4B5E-B6F0-AC45BA4E0A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95D4C-8F8D-4A03-BC45-F74621438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8696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214AFF5C-A668-4F3A-BC04-AEECB0D90E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90317311-5BA0-40E6-80C9-68221E17E7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F794547-4537-4216-B76D-9990EC8CD9C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8B1930-9F7D-49FB-ACCE-9CABED15E85B}" type="datetimeFigureOut">
              <a:rPr lang="en-US" smtClean="0"/>
              <a:t>12/9/2020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9BC33F7-2CF8-4E17-935A-0F890E5FEC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783C0F2-6F65-43B8-859C-4EE05D72CF6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895D4C-8F8D-4A03-BC45-F74621438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7593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2841FB5-6394-4B61-AD7A-9926A8D9603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WF on handling of NR-U leftovers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8677E230-623E-4B23-8128-061E597F1AF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Qualcomm Incorporated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5BB3C6A5-B872-4979-A917-7B860739811B}"/>
              </a:ext>
            </a:extLst>
          </p:cNvPr>
          <p:cNvSpPr txBox="1"/>
          <p:nvPr/>
        </p:nvSpPr>
        <p:spPr>
          <a:xfrm>
            <a:off x="8805333" y="474133"/>
            <a:ext cx="24835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/>
              <a:t>RP-</a:t>
            </a:r>
            <a:r>
              <a:rPr lang="en-US" b="1" dirty="0" err="1"/>
              <a:t>20xxxx</a:t>
            </a:r>
            <a:endParaRPr lang="en-US" b="1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961EBA95-7131-4683-B8EE-049359931A13}"/>
              </a:ext>
            </a:extLst>
          </p:cNvPr>
          <p:cNvSpPr txBox="1"/>
          <p:nvPr/>
        </p:nvSpPr>
        <p:spPr>
          <a:xfrm>
            <a:off x="903112" y="428916"/>
            <a:ext cx="28560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3GPP TSG-RAN #90-e</a:t>
            </a:r>
          </a:p>
          <a:p>
            <a:r>
              <a:rPr lang="en-US" b="1" dirty="0"/>
              <a:t>Dec 7</a:t>
            </a:r>
            <a:r>
              <a:rPr lang="en-US" b="1" baseline="30000" dirty="0"/>
              <a:t>th</a:t>
            </a:r>
            <a:r>
              <a:rPr lang="en-US" b="1" dirty="0"/>
              <a:t> ‒ 11</a:t>
            </a:r>
            <a:r>
              <a:rPr lang="en-US" b="1" baseline="30000" dirty="0"/>
              <a:t>th</a:t>
            </a:r>
            <a:r>
              <a:rPr lang="en-US" b="1" dirty="0"/>
              <a:t>, 2020</a:t>
            </a:r>
          </a:p>
          <a:p>
            <a:r>
              <a:rPr lang="en-US" b="1" dirty="0"/>
              <a:t>Electronic Meeting</a:t>
            </a:r>
          </a:p>
        </p:txBody>
      </p:sp>
    </p:spTree>
    <p:extLst>
      <p:ext uri="{BB962C8B-B14F-4D97-AF65-F5344CB8AC3E}">
        <p14:creationId xmlns:p14="http://schemas.microsoft.com/office/powerpoint/2010/main" val="23414146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1A4B345-351C-4C87-9F81-C1CDED0601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AA279CD-DB63-45C1-94E1-FA33804E34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RAN4 provided recommendations on how to treat Rel-16 NR-U leftover work in R4-2017835</a:t>
            </a:r>
          </a:p>
          <a:p>
            <a:r>
              <a:rPr lang="en-US" dirty="0"/>
              <a:t>The identified topics are</a:t>
            </a:r>
          </a:p>
          <a:p>
            <a:pPr lvl="1"/>
            <a:r>
              <a:rPr lang="en-US" dirty="0"/>
              <a:t>CA and DC band combinations including </a:t>
            </a:r>
            <a:r>
              <a:rPr lang="en-US" dirty="0" err="1"/>
              <a:t>n46</a:t>
            </a:r>
            <a:r>
              <a:rPr lang="en-US" dirty="0"/>
              <a:t> or </a:t>
            </a:r>
            <a:r>
              <a:rPr lang="en-US" dirty="0" err="1"/>
              <a:t>n96</a:t>
            </a:r>
            <a:endParaRPr lang="en-US" dirty="0"/>
          </a:p>
          <a:p>
            <a:pPr lvl="1"/>
            <a:r>
              <a:rPr lang="en-US" dirty="0"/>
              <a:t>Introduction of 100 MHz channel bandwidth for NR-U in </a:t>
            </a:r>
            <a:r>
              <a:rPr lang="en-US" dirty="0" err="1"/>
              <a:t>n46</a:t>
            </a:r>
            <a:r>
              <a:rPr lang="en-US" dirty="0"/>
              <a:t> and </a:t>
            </a:r>
            <a:r>
              <a:rPr lang="en-US" dirty="0" err="1"/>
              <a:t>n96</a:t>
            </a:r>
            <a:endParaRPr lang="en-US" dirty="0"/>
          </a:p>
          <a:p>
            <a:pPr lvl="1"/>
            <a:r>
              <a:rPr lang="en-US" dirty="0"/>
              <a:t>NR-U power class 3</a:t>
            </a:r>
          </a:p>
          <a:p>
            <a:pPr lvl="1"/>
            <a:r>
              <a:rPr lang="en-US" dirty="0"/>
              <a:t>Intra-band UL contiguous CA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78803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A871A6A-3AFB-4D60-8D8D-7636EF86A2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Way Forward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1F6388B-CB4D-45F3-A7A6-FEDDEA8032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RAN endorses the RAN4 recommendations in R4-2017835 with the following additional details</a:t>
            </a:r>
          </a:p>
          <a:p>
            <a:r>
              <a:rPr lang="en-US" dirty="0"/>
              <a:t>For the introduction of 100 MHz channel BW</a:t>
            </a:r>
          </a:p>
          <a:p>
            <a:pPr lvl="1"/>
            <a:r>
              <a:rPr lang="en-US" dirty="0"/>
              <a:t>The </a:t>
            </a:r>
            <a:r>
              <a:rPr lang="en-US" i="1" dirty="0" err="1"/>
              <a:t>NR_bands_R17_BWs</a:t>
            </a:r>
            <a:r>
              <a:rPr lang="en-US" i="1" dirty="0"/>
              <a:t> </a:t>
            </a:r>
            <a:r>
              <a:rPr lang="en-US" dirty="0" err="1"/>
              <a:t>WID</a:t>
            </a:r>
            <a:r>
              <a:rPr lang="en-US" dirty="0"/>
              <a:t> should be modified to add this new objective</a:t>
            </a:r>
          </a:p>
          <a:p>
            <a:pPr lvl="1"/>
            <a:r>
              <a:rPr lang="en-US" dirty="0"/>
              <a:t>Papers and discussion related to 100 MHz NR-U shall not be treated by block approval within this work item</a:t>
            </a:r>
          </a:p>
          <a:p>
            <a:r>
              <a:rPr lang="en-US" dirty="0"/>
              <a:t>For NR-U power class 3 </a:t>
            </a:r>
          </a:p>
          <a:p>
            <a:pPr lvl="1"/>
            <a:r>
              <a:rPr lang="en-US" dirty="0"/>
              <a:t>Work on NR-U PC3 shall not begin until NR </a:t>
            </a:r>
            <a:r>
              <a:rPr lang="en-US" dirty="0" err="1"/>
              <a:t>TxDiv</a:t>
            </a:r>
            <a:r>
              <a:rPr lang="en-US" dirty="0"/>
              <a:t> work is completed.  </a:t>
            </a:r>
            <a:endParaRPr lang="en-US" dirty="0" smtClean="0"/>
          </a:p>
          <a:p>
            <a:pPr lvl="2"/>
            <a:r>
              <a:rPr lang="en-US" dirty="0" smtClean="0">
                <a:solidFill>
                  <a:srgbClr val="FF0000"/>
                </a:solidFill>
              </a:rPr>
              <a:t>Companies seemed agreeable to include the NR-U PC3 work as part of the 6GHz new band work item.  </a:t>
            </a:r>
          </a:p>
          <a:p>
            <a:pPr lvl="2"/>
            <a:r>
              <a:rPr lang="en-US" dirty="0" smtClean="0">
                <a:solidFill>
                  <a:srgbClr val="FF0000"/>
                </a:solidFill>
              </a:rPr>
              <a:t>Once the NR </a:t>
            </a:r>
            <a:r>
              <a:rPr lang="en-US" dirty="0" err="1" smtClean="0">
                <a:solidFill>
                  <a:srgbClr val="FF0000"/>
                </a:solidFill>
              </a:rPr>
              <a:t>TXDiv</a:t>
            </a:r>
            <a:r>
              <a:rPr lang="en-US" dirty="0" smtClean="0">
                <a:solidFill>
                  <a:srgbClr val="FF0000"/>
                </a:solidFill>
              </a:rPr>
              <a:t> work is completed,  the 6 GHz new band work item can be revised to include NR-U PC3 on both the new 6 GHz band (</a:t>
            </a:r>
            <a:r>
              <a:rPr lang="en-US" smtClean="0">
                <a:solidFill>
                  <a:srgbClr val="FF0000"/>
                </a:solidFill>
              </a:rPr>
              <a:t>if desired) and </a:t>
            </a:r>
            <a:r>
              <a:rPr lang="en-US" dirty="0" smtClean="0">
                <a:solidFill>
                  <a:srgbClr val="FF0000"/>
                </a:solidFill>
              </a:rPr>
              <a:t>the US n96 band.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/>
              <a:t>For intra-band contiguous UL CA</a:t>
            </a:r>
          </a:p>
          <a:p>
            <a:pPr lvl="1"/>
            <a:r>
              <a:rPr lang="en-US" dirty="0"/>
              <a:t>This work shall be handled in </a:t>
            </a:r>
            <a:r>
              <a:rPr lang="en-GB" i="1" dirty="0" err="1"/>
              <a:t>NR_CA_R17_Intra</a:t>
            </a:r>
            <a:r>
              <a:rPr lang="en-GB" dirty="0"/>
              <a:t> WID.  This </a:t>
            </a:r>
            <a:r>
              <a:rPr lang="en-GB" dirty="0" err="1"/>
              <a:t>WID</a:t>
            </a:r>
            <a:r>
              <a:rPr lang="en-GB" dirty="0"/>
              <a:t> should be modified to add this new objective</a:t>
            </a:r>
          </a:p>
          <a:p>
            <a:pPr lvl="1"/>
            <a:r>
              <a:rPr lang="en-GB" dirty="0"/>
              <a:t>Papers and discussion related to NR-U intra-band contiguous UL CA shall not be treated by block approval within this work item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44696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1173</TotalTime>
  <Words>242</Words>
  <Application>Microsoft Office PowerPoint</Application>
  <PresentationFormat>Widescreen</PresentationFormat>
  <Paragraphs>25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WF on handling of NR-U leftovers</vt:lpstr>
      <vt:lpstr>Background</vt:lpstr>
      <vt:lpstr>Way Forward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WF for NR PC3 fallback</dc:title>
  <dc:creator>Gene Fong</dc:creator>
  <cp:lastModifiedBy>Azcuy, Frank</cp:lastModifiedBy>
  <cp:revision>38</cp:revision>
  <dcterms:created xsi:type="dcterms:W3CDTF">2018-08-21T06:09:04Z</dcterms:created>
  <dcterms:modified xsi:type="dcterms:W3CDTF">2020-12-09T17:21:37Z</dcterms:modified>
</cp:coreProperties>
</file>