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handling of NR-U leftovers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RP-</a:t>
            </a:r>
            <a:r>
              <a:rPr lang="en-US" b="1" dirty="0" err="1"/>
              <a:t>20xxxx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#90-e</a:t>
            </a:r>
          </a:p>
          <a:p>
            <a:r>
              <a:rPr lang="en-US" b="1" dirty="0"/>
              <a:t>Dec 7</a:t>
            </a:r>
            <a:r>
              <a:rPr lang="en-US" b="1" baseline="30000" dirty="0"/>
              <a:t>th</a:t>
            </a:r>
            <a:r>
              <a:rPr lang="en-US" b="1" dirty="0"/>
              <a:t> ‒ 11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B345-351C-4C87-9F81-C1CDED0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79CD-DB63-45C1-94E1-FA33804E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RAN4 provided recommendations on how to treat Rel-16 NR-U leftover work in R4-2017835</a:t>
            </a:r>
          </a:p>
          <a:p>
            <a:r>
              <a:rPr lang="en-US" dirty="0"/>
              <a:t>The identified topics are</a:t>
            </a:r>
          </a:p>
          <a:p>
            <a:pPr lvl="1"/>
            <a:r>
              <a:rPr lang="en-US" dirty="0"/>
              <a:t>CA and DC band combinations including </a:t>
            </a:r>
            <a:r>
              <a:rPr lang="en-US" dirty="0" err="1"/>
              <a:t>n46</a:t>
            </a:r>
            <a:r>
              <a:rPr lang="en-US" dirty="0"/>
              <a:t> or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Introduction of 100 MHz channel bandwidth for NR-U in </a:t>
            </a:r>
            <a:r>
              <a:rPr lang="en-US" dirty="0" err="1"/>
              <a:t>n46</a:t>
            </a:r>
            <a:r>
              <a:rPr lang="en-US" dirty="0"/>
              <a:t> and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NR-U power class 3</a:t>
            </a:r>
          </a:p>
          <a:p>
            <a:pPr lvl="1"/>
            <a:r>
              <a:rPr lang="en-US" dirty="0"/>
              <a:t>Intra-band UL contiguous CA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1A6A-3AFB-4D60-8D8D-7636EF8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388B-CB4D-45F3-A7A6-FEDDEA80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RAN endorses the RAN4 recommendations in R4-2017835 with the following additional details</a:t>
            </a:r>
          </a:p>
          <a:p>
            <a:r>
              <a:rPr lang="en-US" dirty="0"/>
              <a:t>For the introduction of 100 MHz channel BW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NR_bands_R17_BWs</a:t>
            </a:r>
            <a:r>
              <a:rPr lang="en-US" i="1" dirty="0"/>
              <a:t> </a:t>
            </a:r>
            <a:r>
              <a:rPr lang="en-US" dirty="0" err="1"/>
              <a:t>WID</a:t>
            </a:r>
            <a:r>
              <a:rPr lang="en-US" dirty="0"/>
              <a:t> should be modified to add this new objective</a:t>
            </a:r>
          </a:p>
          <a:p>
            <a:pPr lvl="1"/>
            <a:r>
              <a:rPr lang="en-US" dirty="0"/>
              <a:t>Papers and discussion related to 100 MHz NR-U shall not be treated by block approval within this work item</a:t>
            </a:r>
          </a:p>
          <a:p>
            <a:r>
              <a:rPr lang="en-US" dirty="0"/>
              <a:t>For NR-U power class 3 </a:t>
            </a:r>
          </a:p>
          <a:p>
            <a:pPr lvl="1"/>
            <a:r>
              <a:rPr lang="en-US" dirty="0"/>
              <a:t>Work on NR-U </a:t>
            </a:r>
            <a:r>
              <a:rPr lang="en-US" dirty="0" err="1"/>
              <a:t>PC3</a:t>
            </a:r>
            <a:r>
              <a:rPr lang="en-US" dirty="0"/>
              <a:t> shall not begin until NR </a:t>
            </a:r>
            <a:r>
              <a:rPr lang="en-US" dirty="0" err="1"/>
              <a:t>TxDiv</a:t>
            </a:r>
            <a:r>
              <a:rPr lang="en-US" dirty="0"/>
              <a:t> work is completed.  At that time, an appropriate </a:t>
            </a:r>
            <a:r>
              <a:rPr lang="en-US" dirty="0" err="1"/>
              <a:t>WID</a:t>
            </a:r>
            <a:r>
              <a:rPr lang="en-US" dirty="0"/>
              <a:t> will be identified if there </a:t>
            </a:r>
            <a:r>
              <a:rPr lang="en-US"/>
              <a:t>is interest.</a:t>
            </a:r>
            <a:endParaRPr lang="en-US" dirty="0"/>
          </a:p>
          <a:p>
            <a:r>
              <a:rPr lang="en-US" dirty="0"/>
              <a:t>For intra-band contiguous UL CA</a:t>
            </a:r>
          </a:p>
          <a:p>
            <a:pPr lvl="1"/>
            <a:r>
              <a:rPr lang="en-US" dirty="0"/>
              <a:t>This work shall be handled in </a:t>
            </a:r>
            <a:r>
              <a:rPr lang="en-GB" i="1" dirty="0" err="1"/>
              <a:t>NR_CA_R17_Intra</a:t>
            </a:r>
            <a:r>
              <a:rPr lang="en-GB" dirty="0"/>
              <a:t> WID.  This </a:t>
            </a:r>
            <a:r>
              <a:rPr lang="en-GB" dirty="0" err="1"/>
              <a:t>WID</a:t>
            </a:r>
            <a:r>
              <a:rPr lang="en-GB" dirty="0"/>
              <a:t> should be modified to add this new objective</a:t>
            </a:r>
          </a:p>
          <a:p>
            <a:pPr lvl="1"/>
            <a:r>
              <a:rPr lang="en-GB" dirty="0"/>
              <a:t>Papers and discussion related to NR-U intra-band contiguous UL CA shall not be treated by block approval within this work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6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211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handling of NR-U leftovers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36</cp:revision>
  <dcterms:created xsi:type="dcterms:W3CDTF">2018-08-21T06:09:04Z</dcterms:created>
  <dcterms:modified xsi:type="dcterms:W3CDTF">2020-12-09T16:36:24Z</dcterms:modified>
</cp:coreProperties>
</file>