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MSIPCMContentMarking" descr="{&quot;HashCode&quot;:-1699574231,&quot;Placement&quot;:&quot;Footer&quot;}"/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 smtClean="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  <a:endParaRPr lang="en-GB" sz="7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</a:t>
            </a:r>
            <a:r>
              <a:rPr lang="en-GB" b="1" dirty="0" smtClean="0"/>
              <a:t>Latest status for </a:t>
            </a:r>
            <a:r>
              <a:rPr lang="en-GB" b="1" dirty="0" err="1" smtClean="0"/>
              <a:t>Flexible_BW</a:t>
            </a:r>
            <a:r>
              <a:rPr lang="en-GB" b="1" dirty="0"/>
              <a:t>	</a:t>
            </a:r>
            <a:r>
              <a:rPr lang="en-GB" b="1" dirty="0" smtClean="0"/>
              <a:t> (01jul_11am UTC)</a:t>
            </a:r>
            <a:r>
              <a:rPr lang="en-GB" b="1" dirty="0"/>
              <a:t>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 smtClean="0"/>
              <a:t>Vodafone </a:t>
            </a:r>
            <a:r>
              <a:rPr lang="fi-FI" b="1" dirty="0"/>
              <a:t>(moderator)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Agree on the following:</a:t>
            </a:r>
          </a:p>
          <a:p>
            <a:pPr lvl="1"/>
            <a:r>
              <a:rPr lang="en-GB" dirty="0" smtClean="0"/>
              <a:t>Define </a:t>
            </a:r>
            <a:r>
              <a:rPr lang="en-GB" dirty="0" smtClean="0"/>
              <a:t>TRS </a:t>
            </a:r>
            <a:r>
              <a:rPr lang="en-GB" dirty="0"/>
              <a:t>bandwidth </a:t>
            </a:r>
            <a:r>
              <a:rPr lang="en-GB" dirty="0" smtClean="0"/>
              <a:t>sizes </a:t>
            </a:r>
            <a:r>
              <a:rPr lang="en-GB" dirty="0" smtClean="0"/>
              <a:t>of 28, 32, 36, 40, 44, and 48 RBs.</a:t>
            </a:r>
          </a:p>
          <a:p>
            <a:pPr lvl="2"/>
            <a:r>
              <a:rPr lang="en-GB" dirty="0" smtClean="0"/>
              <a:t>[All </a:t>
            </a:r>
            <a:r>
              <a:rPr lang="en-GB" dirty="0"/>
              <a:t>TRS configured with the proposed TRS bandwidth sizes for a UE span the same set of </a:t>
            </a:r>
            <a:r>
              <a:rPr lang="en-GB" dirty="0" smtClean="0"/>
              <a:t>RBs</a:t>
            </a:r>
            <a:r>
              <a:rPr lang="en-GB" sz="2400" dirty="0"/>
              <a:t>]</a:t>
            </a:r>
            <a:endParaRPr lang="en-GB" sz="2400" dirty="0"/>
          </a:p>
          <a:p>
            <a:pPr lvl="1"/>
            <a:r>
              <a:rPr lang="en-GB" dirty="0" smtClean="0"/>
              <a:t>Supported </a:t>
            </a:r>
            <a:r>
              <a:rPr lang="en-GB" dirty="0" smtClean="0"/>
              <a:t>for </a:t>
            </a:r>
            <a:r>
              <a:rPr lang="en-GB" dirty="0" smtClean="0"/>
              <a:t>10MHz UE channel bandwidth and </a:t>
            </a:r>
            <a:r>
              <a:rPr lang="en-GB" dirty="0" smtClean="0"/>
              <a:t>15kHz </a:t>
            </a:r>
            <a:r>
              <a:rPr lang="en-GB" dirty="0" smtClean="0"/>
              <a:t>SCS, in FDD bands.</a:t>
            </a:r>
          </a:p>
          <a:p>
            <a:pPr lvl="2"/>
            <a:r>
              <a:rPr lang="en-GB" dirty="0" smtClean="0"/>
              <a:t>Note: No new performance requirement on UE is introduced here.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smtClean="0"/>
              <a:t>single </a:t>
            </a:r>
            <a:r>
              <a:rPr lang="en-GB" dirty="0" smtClean="0"/>
              <a:t>optional UE </a:t>
            </a:r>
            <a:r>
              <a:rPr lang="en-GB" dirty="0" smtClean="0"/>
              <a:t>capability per </a:t>
            </a:r>
            <a:r>
              <a:rPr lang="en-GB" dirty="0" smtClean="0"/>
              <a:t>band</a:t>
            </a:r>
            <a:endParaRPr lang="en-GB" dirty="0" smtClean="0"/>
          </a:p>
          <a:p>
            <a:pPr lvl="1"/>
            <a:r>
              <a:rPr lang="en-GB" dirty="0" smtClean="0"/>
              <a:t>Introduce from Release 16</a:t>
            </a:r>
          </a:p>
          <a:p>
            <a:pPr lvl="1"/>
            <a:r>
              <a:rPr lang="en-GB" dirty="0" smtClean="0"/>
              <a:t>All allocated PDSCH </a:t>
            </a:r>
            <a:r>
              <a:rPr lang="en-GB" dirty="0" smtClean="0"/>
              <a:t>bandwidth </a:t>
            </a:r>
            <a:r>
              <a:rPr lang="en-GB" dirty="0" smtClean="0"/>
              <a:t>are confined within the bandwidth spanned by the TRS configured</a:t>
            </a:r>
            <a:endParaRPr lang="en-GB" dirty="0" smtClean="0"/>
          </a:p>
          <a:p>
            <a:r>
              <a:rPr lang="en-GB" dirty="0" smtClean="0"/>
              <a:t>Discussing further at RAN#88e</a:t>
            </a:r>
            <a:endParaRPr lang="en-GB" dirty="0" smtClean="0"/>
          </a:p>
          <a:p>
            <a:pPr lvl="1"/>
            <a:r>
              <a:rPr lang="en-GB" dirty="0" smtClean="0"/>
              <a:t>Whether to </a:t>
            </a:r>
            <a:r>
              <a:rPr lang="en-GB" dirty="0" smtClean="0"/>
              <a:t>further split </a:t>
            </a:r>
            <a:r>
              <a:rPr lang="en-GB" dirty="0" smtClean="0"/>
              <a:t>the </a:t>
            </a:r>
            <a:r>
              <a:rPr lang="en-GB" dirty="0" smtClean="0"/>
              <a:t>single UE </a:t>
            </a:r>
            <a:r>
              <a:rPr lang="en-GB" dirty="0" smtClean="0"/>
              <a:t>capability for 28 and &gt;28 RB TRS.</a:t>
            </a:r>
          </a:p>
          <a:p>
            <a:pPr lvl="1"/>
            <a:r>
              <a:rPr lang="en-GB" dirty="0" smtClean="0"/>
              <a:t>Further </a:t>
            </a:r>
            <a:r>
              <a:rPr lang="en-GB" dirty="0" smtClean="0"/>
              <a:t>comments on </a:t>
            </a:r>
            <a:r>
              <a:rPr lang="en-GB" dirty="0" smtClean="0"/>
              <a:t>15MHz and 20MHz </a:t>
            </a:r>
            <a:r>
              <a:rPr lang="en-GB" dirty="0" smtClean="0"/>
              <a:t>channel </a:t>
            </a:r>
            <a:r>
              <a:rPr lang="en-GB" dirty="0" smtClean="0"/>
              <a:t>bandwidth support welcome (only KDDI made a concrete proposal for it so far).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Draft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Tim Frost3</cp:lastModifiedBy>
  <cp:revision>26</cp:revision>
  <dcterms:created xsi:type="dcterms:W3CDTF">2020-06-30T12:06:29Z</dcterms:created>
  <dcterms:modified xsi:type="dcterms:W3CDTF">2020-07-01T11:33:18Z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2020-06-30T14:27:00.7670829Z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