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DDF6C-5C58-4BA1-A4EB-C91519D6C1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8BCD2E-5F94-4CB1-A130-1682E3A18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7EEC1-5B0E-41DD-BD7A-CDE3E8FC0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8068B-377D-47AD-AAAE-7EF8CDDEC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196B2-F270-4423-8063-B691C2FB4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7054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754B3-9D5F-4A64-9C1F-24C39662C7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469AA26-595F-4485-B9E1-F98AD1056D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81558-E533-4B24-9C88-254C5A000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FD0E11-DBA7-4DFC-81F7-E9282045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D5AF27-F391-4630-965F-64D70B6F6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922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66F4AD-65C1-4714-AEA6-7D3AC9313B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664A21-21C4-494A-AFA7-EA5FC3B0F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4516D-1B0E-46AF-93EE-8165B2604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51C8C-3CDD-4750-8286-222112975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1E834-92B3-4130-A1FB-AE597B1E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2390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E122B-A531-4690-A387-5354F3621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00748-D33E-4AF4-8841-5FAE669C9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C972B-9CEB-4EAC-B9E4-2476A48EB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F0F51-A090-4018-A202-D39526976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4E299-1637-46B8-98A6-ED72D9144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9577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9A07B5-E022-4462-87DD-27A5D67DF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C0132E-D582-4A25-8820-4CD32AAB7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EF4106-E539-44F1-A7FA-9436D61C8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88EA7-60FB-44F0-B583-1D97FF166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03267-7069-48C9-8D7F-92693312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31714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1E801-9F08-4A8E-B162-173DC3BDD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4BCE6-8C46-47C2-8F1B-1AF19CDDCB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63377F-CC7B-47BC-A289-CE840DA62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04F333-0E77-49A4-8615-D5364027A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90537D-B204-4608-8DD0-29E33D304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ABF54C-5EF7-4661-B565-AF39915E47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240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BA94AF-F2D4-4861-A119-10EFD6DA3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98EBAB-2E29-43EA-9C20-85A46BF46F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6FB3D-88CB-4A55-9DA4-364EF00470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F204E-343A-4588-9633-F35F382967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28AE68-877A-40B3-94C9-E5B9F3EEE3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D3F6A6-FF9A-4634-BB19-FF5AD84AA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0C7812-D377-4E24-A22F-BE4539051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179060-C0A1-437E-9293-2EC44759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3681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BD81D-4442-46C5-87FC-9F71F6F28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A9AEC5-916E-4E23-BB87-8CCAC0692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28AD34-FE08-440D-B66C-E6C33557F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0F829D-7816-44E4-99A5-3A728A347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490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8A204B-B943-4854-910E-2206C3B6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F2FFC5-A62D-4BB9-873A-AA0B82D97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E5C7D0-205E-4559-82EA-831162921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69122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BF481-51D1-4B5B-9F09-142751DB3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0619A-FD48-4F60-9690-AEB96A831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7BDAAA-EE8C-479E-B9C8-32FAB8B419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EA4D32-98F1-4724-865B-1655B9063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984930-617A-4735-9697-05366160E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C0595E-2E2D-4F49-990C-999D681CC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28048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A1B3D-3B37-4DA6-AEEC-C11188C6D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A96C8A-1579-4167-908E-4B2BDACF41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C9B61C-38B4-4EE8-BFA8-29F79432A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17ED09-B3C2-4EDC-810E-6F49AC2F5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8FECCE-7174-42A8-9025-DC2733488D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DEFFC6-FD76-4AE7-9FD4-39CA2F4C8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1635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977ADD-6994-4558-BA9E-AF407C415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296E1-188D-497A-A565-872C55CC74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1838E-6479-448B-9184-1FA9E50D02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739E5-AC2F-429A-9851-9019A35AA374}" type="datetimeFigureOut">
              <a:rPr lang="sv-SE" smtClean="0"/>
              <a:t>2019-09-09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A3A1A-B379-4788-8730-0E986AC2BD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8DEDC8-6A51-4B7E-96FC-5F05D06DA6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74170-1C11-4AED-9679-C06EB6F00FDB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576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D7E55-1A08-464E-81AF-636EF48E86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v-SE" dirty="0"/>
              <a:t>Motivation for new WI </a:t>
            </a:r>
            <a:r>
              <a:rPr lang="en-US" dirty="0"/>
              <a:t>on Introduction of NB-IoT in AAS specification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465BC-D427-4597-9753-2158C36256B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  <a:p>
            <a:r>
              <a:rPr lang="sv-SE" dirty="0"/>
              <a:t>RP-192013</a:t>
            </a:r>
          </a:p>
        </p:txBody>
      </p:sp>
    </p:spTree>
    <p:extLst>
      <p:ext uri="{BB962C8B-B14F-4D97-AF65-F5344CB8AC3E}">
        <p14:creationId xmlns:p14="http://schemas.microsoft.com/office/powerpoint/2010/main" val="1853446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3B6A6E-FFAB-4F7C-88E4-5ADF9C18B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Motivation of new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7CA9A-6302-49CB-B2CB-5CA35A3AF7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The current AAS specification does not include support for NB-IoT</a:t>
            </a:r>
          </a:p>
          <a:p>
            <a:r>
              <a:rPr lang="sv-SE" dirty="0"/>
              <a:t>AAS implementations with integrated antenna and radio may be expected from bands upwards from around 2.5GHz</a:t>
            </a:r>
          </a:p>
          <a:p>
            <a:r>
              <a:rPr lang="sv-SE" dirty="0"/>
              <a:t>NB-IoT is supported for several relevant bands</a:t>
            </a:r>
          </a:p>
          <a:p>
            <a:r>
              <a:rPr lang="sv-SE" dirty="0"/>
              <a:t>Support for band 42/43 for NB-IoT has recently been introduced</a:t>
            </a:r>
          </a:p>
          <a:p>
            <a:r>
              <a:rPr lang="sv-SE" dirty="0"/>
              <a:t>Scenarios may exist in which AAS is deployed for eMBB capacity enhancement with user specific beamforming for eMBB and support for NB-IoT in cell wide beams</a:t>
            </a:r>
          </a:p>
          <a:p>
            <a:r>
              <a:rPr lang="sv-SE" dirty="0"/>
              <a:t>It would be undesirable for the RAN4 specifications to preclude such scenarios</a:t>
            </a:r>
          </a:p>
        </p:txBody>
      </p:sp>
    </p:spTree>
    <p:extLst>
      <p:ext uri="{BB962C8B-B14F-4D97-AF65-F5344CB8AC3E}">
        <p14:creationId xmlns:p14="http://schemas.microsoft.com/office/powerpoint/2010/main" val="2353664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3B25E9-C00E-4C7B-8451-2A7341C3B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Expected workload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1B046-2B47-479B-AD9E-2253D3DCC3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aim of the WI is to migrate existing NB-IoT requirements supported for E-UTRA in MSR to AAS</a:t>
            </a:r>
          </a:p>
          <a:p>
            <a:r>
              <a:rPr lang="sv-SE" dirty="0"/>
              <a:t>Existing procedures for translating conducted requirements to OTA can be adopted:</a:t>
            </a:r>
          </a:p>
          <a:p>
            <a:pPr lvl="1"/>
            <a:r>
              <a:rPr lang="sv-SE" dirty="0"/>
              <a:t>”Scaling” from conducted to TRP emissions requirements</a:t>
            </a:r>
          </a:p>
          <a:p>
            <a:pPr lvl="1"/>
            <a:r>
              <a:rPr lang="sv-SE" dirty="0"/>
              <a:t>Direct translation of directional TX requirements</a:t>
            </a:r>
          </a:p>
          <a:p>
            <a:pPr lvl="1"/>
            <a:r>
              <a:rPr lang="sv-SE" dirty="0"/>
              <a:t>Translation of RX requirements by means of ”sensitivity RoAoA”</a:t>
            </a:r>
          </a:p>
          <a:p>
            <a:r>
              <a:rPr lang="sv-SE" dirty="0"/>
              <a:t>Existing test procedures and MU expected to be re-used for all requirements</a:t>
            </a:r>
          </a:p>
          <a:p>
            <a:r>
              <a:rPr lang="sv-SE" dirty="0"/>
              <a:t>Workload of 0.25 TU in 2Q foreseen</a:t>
            </a:r>
          </a:p>
        </p:txBody>
      </p:sp>
    </p:spTree>
    <p:extLst>
      <p:ext uri="{BB962C8B-B14F-4D97-AF65-F5344CB8AC3E}">
        <p14:creationId xmlns:p14="http://schemas.microsoft.com/office/powerpoint/2010/main" val="4137347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175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Motivation for new WI on Introduction of NB-IoT in AAS specification</vt:lpstr>
      <vt:lpstr>Motivation of new WI</vt:lpstr>
      <vt:lpstr>Expected workload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Introduction of NB-IoT in AAS specification</dc:title>
  <dc:creator>Thomas Chapman</dc:creator>
  <cp:lastModifiedBy>Thomas Chapman</cp:lastModifiedBy>
  <cp:revision>11</cp:revision>
  <dcterms:created xsi:type="dcterms:W3CDTF">2019-09-09T14:00:02Z</dcterms:created>
  <dcterms:modified xsi:type="dcterms:W3CDTF">2019-09-09T14:44:42Z</dcterms:modified>
</cp:coreProperties>
</file>