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2"/>
  </p:notesMasterIdLst>
  <p:handoutMasterIdLst>
    <p:handoutMasterId r:id="rId13"/>
  </p:handoutMasterIdLst>
  <p:sldIdLst>
    <p:sldId id="2030" r:id="rId6"/>
    <p:sldId id="2036" r:id="rId7"/>
    <p:sldId id="2038" r:id="rId8"/>
    <p:sldId id="2037" r:id="rId9"/>
    <p:sldId id="2040" r:id="rId10"/>
    <p:sldId id="2039" r:id="rId11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11" d="100"/>
          <a:sy n="111" d="100"/>
        </p:scale>
        <p:origin x="-888" y="-72"/>
      </p:cViewPr>
      <p:guideLst>
        <p:guide orient="horz" pos="1121"/>
        <p:guide orient="horz" pos="4156"/>
        <p:guide orient="horz" pos="1480"/>
        <p:guide orient="horz" pos="4319"/>
        <p:guide orient="horz" pos="838"/>
        <p:guide orient="horz" pos="3117"/>
        <p:guide orient="horz" pos="3239"/>
        <p:guide orient="horz" pos="849"/>
        <p:guide pos="172"/>
        <p:guide pos="6068"/>
        <p:guide pos="159"/>
        <p:guide pos="5602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2019-09-09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2019-09-09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6912768" cy="1944216"/>
          </a:xfrm>
        </p:spPr>
        <p:txBody>
          <a:bodyPr/>
          <a:lstStyle/>
          <a:p>
            <a:pPr algn="l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14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: Samsung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Discussion on SFN-sync in NR-DC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 and Decision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85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							</a:t>
            </a: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MS Mincho"/>
              </a:rPr>
              <a:t>RP-191956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Sep 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3-7,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9436"/>
            <a:ext cx="8710951" cy="1432274"/>
          </a:xfrm>
        </p:spPr>
        <p:txBody>
          <a:bodyPr/>
          <a:lstStyle/>
          <a:p>
            <a:r>
              <a:rPr lang="en-US" altLang="ko-KR" dirty="0" smtClean="0"/>
              <a:t>@ RAN# 84, it was discussed whether or not synchronous NR-NR DC requires SFN synchronization.</a:t>
            </a:r>
          </a:p>
          <a:p>
            <a:r>
              <a:rPr lang="en-US" altLang="ko-KR" dirty="0" smtClean="0"/>
              <a:t>No conclusion was reached. RAN tasked RAN1 to follow up on this issue. If no progress, RAN#85 could discuss this issue again.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18" y="2499742"/>
            <a:ext cx="79502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30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Discussions in WGs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Whether synchronous NR-NR DC means SFN sync was discussed in RAN2 (RAN2#106, Mar 2019) , RAN4 </a:t>
            </a:r>
            <a:r>
              <a:rPr lang="en-US" altLang="ko-KR" sz="1800" dirty="0"/>
              <a:t>(</a:t>
            </a:r>
            <a:r>
              <a:rPr lang="en-US" altLang="ko-KR" sz="1800" dirty="0" smtClean="0"/>
              <a:t>RAN4#90bis, Apr </a:t>
            </a:r>
            <a:r>
              <a:rPr lang="en-US" altLang="ko-KR" sz="1800" dirty="0"/>
              <a:t>2019)</a:t>
            </a:r>
            <a:r>
              <a:rPr lang="en-US" altLang="ko-KR" sz="1800" dirty="0" smtClean="0"/>
              <a:t>  and RAN1 (RAN1#98, Aug 2019)</a:t>
            </a:r>
          </a:p>
          <a:p>
            <a:r>
              <a:rPr lang="en-US" altLang="ko-KR" sz="1800" dirty="0" smtClean="0"/>
              <a:t>RAN2 concludes as followings</a:t>
            </a:r>
          </a:p>
          <a:p>
            <a:pPr lvl="1"/>
            <a:r>
              <a:rPr lang="en-US" altLang="ko-KR" sz="1600" dirty="0" smtClean="0"/>
              <a:t>RAN2 understanding is that sync NR-DC implies at least slot synchronization and it does not imply SFN synchronization</a:t>
            </a:r>
          </a:p>
          <a:p>
            <a:r>
              <a:rPr lang="en-US" altLang="ko-KR" sz="1800" dirty="0" smtClean="0"/>
              <a:t>In RAN4 LS to RAN2 (R4-1904823),</a:t>
            </a:r>
          </a:p>
          <a:p>
            <a:pPr lvl="1"/>
            <a:r>
              <a:rPr lang="en-US" altLang="ko-KR" sz="1600" dirty="0" smtClean="0"/>
              <a:t>From RAN4 point of view, synchronous NR-DC only requires slot boundary synchronization</a:t>
            </a:r>
          </a:p>
          <a:p>
            <a:r>
              <a:rPr lang="en-US" altLang="ko-KR" sz="1800" dirty="0" smtClean="0"/>
              <a:t>In RAN1 LS to RAN/RAN2 (R1-1909882),</a:t>
            </a:r>
          </a:p>
          <a:p>
            <a:pPr lvl="1"/>
            <a:r>
              <a:rPr lang="en-US" altLang="ko-KR" sz="1600" dirty="0" smtClean="0"/>
              <a:t>There is no consensus in RAN1 on how to clarify what “synchronous” in synchronous NR-DC means in Rel-15, although it is commonly understood in RAN1 that synchronous means at least slot-level synchronization</a:t>
            </a:r>
          </a:p>
          <a:p>
            <a:r>
              <a:rPr lang="en-US" altLang="ko-KR" sz="1800" dirty="0" smtClean="0"/>
              <a:t>In summary, two WGs (RAN2, RAN4) understand synchronous NR-DC is not about SFN-sync and one WG (RAN1) could not reach consensus 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31408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Technical aspects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3" y="779436"/>
            <a:ext cx="8783852" cy="3952554"/>
          </a:xfrm>
        </p:spPr>
        <p:txBody>
          <a:bodyPr/>
          <a:lstStyle/>
          <a:p>
            <a:r>
              <a:rPr lang="en-US" altLang="ko-KR" dirty="0" smtClean="0"/>
              <a:t>The argument for SFN-sync is that search time can be reduced and physical layer procedures as for CA can be reused</a:t>
            </a:r>
          </a:p>
          <a:p>
            <a:r>
              <a:rPr lang="en-US" altLang="ko-KR" dirty="0" smtClean="0"/>
              <a:t>The argument against SFN-sync is that, even with SFN-sync of MCG and SCG, </a:t>
            </a:r>
          </a:p>
          <a:p>
            <a:pPr lvl="1"/>
            <a:r>
              <a:rPr lang="en-US" altLang="ko-KR" dirty="0" smtClean="0"/>
              <a:t>CA physical layer cannot be reused for </a:t>
            </a:r>
            <a:r>
              <a:rPr lang="en-US" altLang="ko-KR" dirty="0" err="1" smtClean="0"/>
              <a:t>PSCell</a:t>
            </a:r>
            <a:r>
              <a:rPr lang="en-US" altLang="ko-KR" dirty="0" smtClean="0"/>
              <a:t> addition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Search time reduction is a minor enhancement (rarely applicable) </a:t>
            </a:r>
          </a:p>
          <a:p>
            <a:pPr lvl="1"/>
            <a:r>
              <a:rPr lang="en-US" altLang="ko-KR" dirty="0" smtClean="0"/>
              <a:t>Limiting NR-NR DC in late drop only to synchronous operation is to minimize UE specification/ implementation impact.</a:t>
            </a:r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696359"/>
              </p:ext>
            </p:extLst>
          </p:nvPr>
        </p:nvGraphicFramePr>
        <p:xfrm>
          <a:off x="971600" y="2211710"/>
          <a:ext cx="6912768" cy="128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CA physical layer procedure 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(i.e. </a:t>
                      </a:r>
                      <a:r>
                        <a:rPr lang="en-US" altLang="ko-KR" sz="1200" dirty="0" err="1" smtClean="0"/>
                        <a:t>SCell</a:t>
                      </a:r>
                      <a:r>
                        <a:rPr lang="en-US" altLang="ko-KR" sz="1200" baseline="0" dirty="0" smtClean="0"/>
                        <a:t> addition)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/>
                        <a:t>PSCel</a:t>
                      </a:r>
                      <a:r>
                        <a:rPr lang="en-US" altLang="ko-KR" sz="1200" baseline="0" dirty="0" err="1" smtClean="0"/>
                        <a:t>l</a:t>
                      </a:r>
                      <a:r>
                        <a:rPr lang="en-US" altLang="ko-KR" sz="1200" baseline="0" dirty="0" smtClean="0"/>
                        <a:t> addition in SFN-sync NW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37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PBCH</a:t>
                      </a:r>
                      <a:r>
                        <a:rPr lang="en-US" altLang="ko-KR" sz="1200" baseline="0" dirty="0" smtClean="0"/>
                        <a:t> decoding 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4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Random access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Yes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SIB1 decoding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Yes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820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aspects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9436"/>
            <a:ext cx="8710951" cy="2224362"/>
          </a:xfrm>
        </p:spPr>
        <p:txBody>
          <a:bodyPr/>
          <a:lstStyle/>
          <a:p>
            <a:r>
              <a:rPr lang="en-US" altLang="ko-KR" dirty="0"/>
              <a:t>In LTE DC, EN-DC, and NE-DC, synchronous operation is </a:t>
            </a:r>
            <a:r>
              <a:rPr lang="en-US" altLang="ko-KR" dirty="0" smtClean="0"/>
              <a:t>not about SFN-sync. Mandating SFN-sync only to Rel-15 NR-NR DC is imposing new requirements, particularly both to NW vendors and service providers</a:t>
            </a:r>
          </a:p>
          <a:p>
            <a:r>
              <a:rPr lang="en-US" altLang="ko-KR" dirty="0" smtClean="0"/>
              <a:t>As pointed out in R1-1908245, SFN sync between different GNBs of different vendors would be very difficult if not impossible</a:t>
            </a:r>
          </a:p>
        </p:txBody>
      </p:sp>
    </p:spTree>
    <p:extLst>
      <p:ext uri="{BB962C8B-B14F-4D97-AF65-F5344CB8AC3E}">
        <p14:creationId xmlns:p14="http://schemas.microsoft.com/office/powerpoint/2010/main" val="3731826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Concluding Remarks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9436"/>
            <a:ext cx="8710951" cy="3880546"/>
          </a:xfrm>
        </p:spPr>
        <p:txBody>
          <a:bodyPr/>
          <a:lstStyle/>
          <a:p>
            <a:r>
              <a:rPr lang="en-US" altLang="ko-KR" dirty="0" smtClean="0"/>
              <a:t>No consensus was achieved in RAN1 for requiring SFN-sync for NR-DC</a:t>
            </a:r>
          </a:p>
          <a:p>
            <a:r>
              <a:rPr lang="en-US" altLang="ko-KR" dirty="0" smtClean="0"/>
              <a:t>There is consensus in RAN2/RAN4 that SFN-sync is not required</a:t>
            </a:r>
          </a:p>
          <a:p>
            <a:r>
              <a:rPr lang="en-US" altLang="ko-KR" dirty="0" smtClean="0"/>
              <a:t>It is not likely that companies having different views will change their opinions at the RAN plenary</a:t>
            </a:r>
          </a:p>
          <a:p>
            <a:r>
              <a:rPr lang="en-US" altLang="ko-KR" dirty="0" smtClean="0"/>
              <a:t>It is not likely that RAN2 and RAN4 will change their conclusions and reach a different consensus if they discuss the same issue again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en-US" altLang="ko-KR" dirty="0" smtClean="0"/>
              <a:t>Proposal: RAN may either not discuss further this issue or confirm the conclusions reached by the WGs (when applicable) that synchronous operation between MCG and SCG requires only that slot-boundaries are synchronized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24738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A01601-D01E-4595-BFDF-2EAEB4DD64E5}">
  <ds:schemaRefs>
    <ds:schemaRef ds:uri="http://schemas.openxmlformats.org/package/2006/metadata/core-properti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108905</TotalTime>
  <Words>464</Words>
  <Application>Microsoft Office PowerPoint</Application>
  <PresentationFormat>화면 슬라이드 쇼(16:9)</PresentationFormat>
  <Paragraphs>47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6_간지_마스터</vt:lpstr>
      <vt:lpstr>7_간지_마스터</vt:lpstr>
      <vt:lpstr>Agenda Item : 14 Source : Samsung Title  : Discussion on SFN-sync in NR-DC Document for : Discussion and Decision</vt:lpstr>
      <vt:lpstr>Introduction</vt:lpstr>
      <vt:lpstr>Discussions in WGs</vt:lpstr>
      <vt:lpstr>Technical aspects</vt:lpstr>
      <vt:lpstr>Additional aspects</vt:lpstr>
      <vt:lpstr>Concluding Remarks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AutoBVT</cp:lastModifiedBy>
  <cp:revision>4551</cp:revision>
  <cp:lastPrinted>2019-03-21T13:05:44Z</cp:lastPrinted>
  <dcterms:created xsi:type="dcterms:W3CDTF">2011-03-23T06:47:33Z</dcterms:created>
  <dcterms:modified xsi:type="dcterms:W3CDTF">2019-09-09T01:34:42Z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