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7468" autoAdjust="0"/>
  </p:normalViewPr>
  <p:slideViewPr>
    <p:cSldViewPr snapToGrid="0" snapToObjects="1">
      <p:cViewPr varScale="1">
        <p:scale>
          <a:sx n="74" d="100"/>
          <a:sy n="74" d="100"/>
        </p:scale>
        <p:origin x="126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CD1C6-6CCF-5943-8463-046E18075759}" type="datetimeFigureOut">
              <a:rPr kumimoji="1" lang="ja-JP" altLang="en-US" smtClean="0"/>
              <a:t>2017/6/7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AED4C-E9A7-EB48-B700-172D2F010DD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63844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CD1C6-6CCF-5943-8463-046E18075759}" type="datetimeFigureOut">
              <a:rPr kumimoji="1" lang="ja-JP" altLang="en-US" smtClean="0"/>
              <a:t>2017/6/7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AED4C-E9A7-EB48-B700-172D2F010DD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276995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CD1C6-6CCF-5943-8463-046E18075759}" type="datetimeFigureOut">
              <a:rPr kumimoji="1" lang="ja-JP" altLang="en-US" smtClean="0"/>
              <a:t>2017/6/7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AED4C-E9A7-EB48-B700-172D2F010DD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04949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CD1C6-6CCF-5943-8463-046E18075759}" type="datetimeFigureOut">
              <a:rPr kumimoji="1" lang="ja-JP" altLang="en-US" smtClean="0"/>
              <a:t>2017/6/7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AED4C-E9A7-EB48-B700-172D2F010DD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73013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CD1C6-6CCF-5943-8463-046E18075759}" type="datetimeFigureOut">
              <a:rPr kumimoji="1" lang="ja-JP" altLang="en-US" smtClean="0"/>
              <a:t>2017/6/7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AED4C-E9A7-EB48-B700-172D2F010DD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857690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CD1C6-6CCF-5943-8463-046E18075759}" type="datetimeFigureOut">
              <a:rPr kumimoji="1" lang="ja-JP" altLang="en-US" smtClean="0"/>
              <a:t>2017/6/7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AED4C-E9A7-EB48-B700-172D2F010DD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380179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CD1C6-6CCF-5943-8463-046E18075759}" type="datetimeFigureOut">
              <a:rPr kumimoji="1" lang="ja-JP" altLang="en-US" smtClean="0"/>
              <a:t>2017/6/7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AED4C-E9A7-EB48-B700-172D2F010DD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904707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CD1C6-6CCF-5943-8463-046E18075759}" type="datetimeFigureOut">
              <a:rPr kumimoji="1" lang="ja-JP" altLang="en-US" smtClean="0"/>
              <a:t>2017/6/7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AED4C-E9A7-EB48-B700-172D2F010DD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483564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CD1C6-6CCF-5943-8463-046E18075759}" type="datetimeFigureOut">
              <a:rPr kumimoji="1" lang="ja-JP" altLang="en-US" smtClean="0"/>
              <a:t>2017/6/7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AED4C-E9A7-EB48-B700-172D2F010DD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57657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CD1C6-6CCF-5943-8463-046E18075759}" type="datetimeFigureOut">
              <a:rPr kumimoji="1" lang="ja-JP" altLang="en-US" smtClean="0"/>
              <a:t>2017/6/7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AED4C-E9A7-EB48-B700-172D2F010DD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79317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CD1C6-6CCF-5943-8463-046E18075759}" type="datetimeFigureOut">
              <a:rPr kumimoji="1" lang="ja-JP" altLang="en-US" smtClean="0"/>
              <a:t>2017/6/7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AED4C-E9A7-EB48-B700-172D2F010DD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931647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DCD1C6-6CCF-5943-8463-046E18075759}" type="datetimeFigureOut">
              <a:rPr kumimoji="1" lang="ja-JP" altLang="en-US" smtClean="0"/>
              <a:t>2017/6/7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BAED4C-E9A7-EB48-B700-172D2F010DD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89509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/>
              <a:t>Way forward on postponing RAN1 work for NR SIs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/>
              <a:t>SoftBank</a:t>
            </a:r>
            <a:r>
              <a:rPr lang="en-US" altLang="ja-JP" dirty="0"/>
              <a:t>, Deutsche Telekom</a:t>
            </a:r>
            <a:endParaRPr kumimoji="1" lang="ja-JP" altLang="en-US" dirty="0"/>
          </a:p>
        </p:txBody>
      </p:sp>
      <p:sp>
        <p:nvSpPr>
          <p:cNvPr id="6" name="正方形/長方形 5"/>
          <p:cNvSpPr/>
          <p:nvPr/>
        </p:nvSpPr>
        <p:spPr>
          <a:xfrm>
            <a:off x="341206" y="405487"/>
            <a:ext cx="87198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/>
              <a:t>3GPP TSG RAN Meeting #76										</a:t>
            </a:r>
            <a:r>
              <a:rPr lang="en-US" altLang="ja-JP"/>
              <a:t>	RP-171475</a:t>
            </a:r>
            <a:endParaRPr lang="en-US" altLang="ja-JP" dirty="0"/>
          </a:p>
          <a:p>
            <a:r>
              <a:rPr lang="en-US" altLang="ja-JP" dirty="0"/>
              <a:t>West Palm Beach, USA, 5-8 June 2017</a:t>
            </a:r>
          </a:p>
        </p:txBody>
      </p:sp>
    </p:spTree>
    <p:extLst>
      <p:ext uri="{BB962C8B-B14F-4D97-AF65-F5344CB8AC3E}">
        <p14:creationId xmlns:p14="http://schemas.microsoft.com/office/powerpoint/2010/main" val="42226560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ja-JP" dirty="0"/>
              <a:t>RAN1 work for NR SIs is put on hold until September 2017</a:t>
            </a:r>
          </a:p>
          <a:p>
            <a:pPr lvl="1"/>
            <a:r>
              <a:rPr lang="en-US" altLang="ja-JP" dirty="0"/>
              <a:t>The scope, completion date and the total number of TUs for these SIs are not changed by this proposal.</a:t>
            </a:r>
          </a:p>
          <a:p>
            <a:pPr lvl="1"/>
            <a:r>
              <a:rPr lang="en-US" altLang="ja-JP" dirty="0"/>
              <a:t>This proposal has no impact for RAN2 and RAN4 work</a:t>
            </a:r>
          </a:p>
          <a:p>
            <a:pPr lvl="1"/>
            <a:r>
              <a:rPr lang="en-US" altLang="ja-JP" dirty="0"/>
              <a:t>RAN3 led SIs  are separately discussed taking into account RAN3 workload</a:t>
            </a:r>
          </a:p>
          <a:p>
            <a:r>
              <a:rPr lang="en-US" altLang="ja-JP" dirty="0"/>
              <a:t>No change to RAN plenary work on Non-terrestrial SI</a:t>
            </a:r>
          </a:p>
          <a:p>
            <a:r>
              <a:rPr lang="en-US" altLang="ja-JP"/>
              <a:t>No </a:t>
            </a:r>
            <a:r>
              <a:rPr lang="en-US" altLang="ja-JP" dirty="0"/>
              <a:t>change to RAN plenary work </a:t>
            </a:r>
            <a:r>
              <a:rPr lang="en-US" altLang="ja-JP"/>
              <a:t>on V2X </a:t>
            </a:r>
            <a:r>
              <a:rPr lang="en-US" altLang="ja-JP" dirty="0"/>
              <a:t>SI</a:t>
            </a:r>
            <a:r>
              <a:rPr lang="en-US" altLang="ja-JP"/>
              <a:t>, the </a:t>
            </a:r>
            <a:r>
              <a:rPr lang="en-US" altLang="ja-JP" dirty="0"/>
              <a:t>email discussion </a:t>
            </a:r>
            <a:r>
              <a:rPr lang="en-US" altLang="ja-JP"/>
              <a:t>in RAN1 is expected to progress</a:t>
            </a:r>
            <a:endParaRPr lang="en-US" altLang="ja-JP" dirty="0"/>
          </a:p>
          <a:p>
            <a:endParaRPr lang="en-US" altLang="ja-JP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8005144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1EFAB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1403</TotalTime>
  <Words>102</Words>
  <Application>Microsoft Office PowerPoint</Application>
  <PresentationFormat>On-screen Show (4:3)</PresentationFormat>
  <Paragraphs>11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ＭＳ Ｐゴシック</vt:lpstr>
      <vt:lpstr>Arial</vt:lpstr>
      <vt:lpstr>Calibri</vt:lpstr>
      <vt:lpstr>ホワイト</vt:lpstr>
      <vt:lpstr>Way forward on postponing RAN1 work for NR SIs</vt:lpstr>
      <vt:lpstr>Proposals</vt:lpstr>
    </vt:vector>
  </TitlesOfParts>
  <Company>SoftBank Mobile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postponing RAN1 work for NR SIs</dc:title>
  <dc:creator>AKIMOTO Yosuke</dc:creator>
  <cp:lastModifiedBy>Bertenyi, Balazs (Nokia - HU/Budapest)</cp:lastModifiedBy>
  <cp:revision>20</cp:revision>
  <dcterms:created xsi:type="dcterms:W3CDTF">2017-06-05T18:57:36Z</dcterms:created>
  <dcterms:modified xsi:type="dcterms:W3CDTF">2017-06-07T19:02:47Z</dcterms:modified>
</cp:coreProperties>
</file>