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4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98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047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51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92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69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24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644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5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5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399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EDB6F-3DC1-40B3-80C8-675EC15B6F0D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068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the NG and </a:t>
            </a:r>
            <a:r>
              <a:rPr lang="en-US" dirty="0" err="1"/>
              <a:t>Xn</a:t>
            </a:r>
            <a:r>
              <a:rPr lang="en-US" dirty="0"/>
              <a:t> termination points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124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drafting 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For NG-RAN, the NG and </a:t>
            </a:r>
            <a:r>
              <a:rPr lang="en-US" dirty="0" err="1"/>
              <a:t>Xn</a:t>
            </a:r>
            <a:r>
              <a:rPr lang="en-US" dirty="0"/>
              <a:t>-C interfaces in a physical, disaggregated deployment terminate in the Central Unit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F1 design will take 1) into account</a:t>
            </a:r>
          </a:p>
          <a:p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511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the NG and Xn termination points</vt:lpstr>
      <vt:lpstr>Offline drafting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NG and Xn termination points</dc:title>
  <dc:creator>Christian Hoymann</dc:creator>
  <cp:lastModifiedBy>Christian Hoymann</cp:lastModifiedBy>
  <cp:revision>15</cp:revision>
  <dcterms:created xsi:type="dcterms:W3CDTF">2017-06-05T18:30:50Z</dcterms:created>
  <dcterms:modified xsi:type="dcterms:W3CDTF">2017-06-06T18:06:46Z</dcterms:modified>
</cp:coreProperties>
</file>