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55" r:id="rId4"/>
    <p:sldMasterId id="2147483683" r:id="rId5"/>
    <p:sldMasterId id="2147483696" r:id="rId6"/>
  </p:sldMasterIdLst>
  <p:notesMasterIdLst>
    <p:notesMasterId r:id="rId13"/>
  </p:notesMasterIdLst>
  <p:sldIdLst>
    <p:sldId id="259062" r:id="rId7"/>
    <p:sldId id="2147378302" r:id="rId8"/>
    <p:sldId id="2147378303" r:id="rId9"/>
    <p:sldId id="2147378304" r:id="rId10"/>
    <p:sldId id="2147378301" r:id="rId11"/>
    <p:sldId id="2147378300" r:id="rId12"/>
  </p:sldIdLst>
  <p:sldSz cx="9906000" cy="6858000" type="A4"/>
  <p:notesSz cx="6805613"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4" pos="6091" userDrawn="1">
          <p15:clr>
            <a:srgbClr val="A4A3A4"/>
          </p15:clr>
        </p15:guide>
        <p15:guide id="5" pos="466" userDrawn="1">
          <p15:clr>
            <a:srgbClr val="A4A3A4"/>
          </p15:clr>
        </p15:guide>
        <p15:guide id="6" orient="horz" pos="3226" userDrawn="1">
          <p15:clr>
            <a:srgbClr val="A4A3A4"/>
          </p15:clr>
        </p15:guide>
        <p15:guide id="7" pos="3143" userDrawn="1">
          <p15:clr>
            <a:srgbClr val="A4A3A4"/>
          </p15:clr>
        </p15:guide>
        <p15:guide id="8" orient="horz" pos="4065" userDrawn="1">
          <p15:clr>
            <a:srgbClr val="A4A3A4"/>
          </p15:clr>
        </p15:guide>
        <p15:guide id="9" pos="5842" userDrawn="1">
          <p15:clr>
            <a:srgbClr val="A4A3A4"/>
          </p15:clr>
        </p15:guide>
        <p15:guide id="10" orient="horz" pos="1094" userDrawn="1">
          <p15:clr>
            <a:srgbClr val="A4A3A4"/>
          </p15:clr>
        </p15:guide>
        <p15:guide id="11" pos="330" userDrawn="1">
          <p15:clr>
            <a:srgbClr val="A4A3A4"/>
          </p15:clr>
        </p15:guide>
        <p15:guide id="12" pos="3007" userDrawn="1">
          <p15:clr>
            <a:srgbClr val="A4A3A4"/>
          </p15:clr>
        </p15:guide>
        <p15:guide id="13" pos="3233" userDrawn="1">
          <p15:clr>
            <a:srgbClr val="A4A3A4"/>
          </p15:clr>
        </p15:guide>
        <p15:guide id="14" pos="5955" userDrawn="1">
          <p15:clr>
            <a:srgbClr val="A4A3A4"/>
          </p15:clr>
        </p15:guide>
        <p15:guide id="15" orient="horz" pos="2568" userDrawn="1">
          <p15:clr>
            <a:srgbClr val="A4A3A4"/>
          </p15:clr>
        </p15:guide>
        <p15:guide id="16" orient="horz" pos="254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정재훈님/5GX Infra혁신팀" initials="정I" lastIdx="2" clrIdx="0">
    <p:extLst>
      <p:ext uri="{19B8F6BF-5375-455C-9EA6-DF929625EA0E}">
        <p15:presenceInfo xmlns:p15="http://schemas.microsoft.com/office/powerpoint/2012/main" userId="S::1107377@sktelecom.com::4bddac13-d140-415c-85f8-7d07efc4fe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FFFFFF"/>
    <a:srgbClr val="222A35"/>
    <a:srgbClr val="E6E6E6"/>
    <a:srgbClr val="0099FF"/>
    <a:srgbClr val="00A0DD"/>
    <a:srgbClr val="E41E37"/>
    <a:srgbClr val="002060"/>
    <a:srgbClr val="0000FF"/>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D0BBAA-B43F-47D8-947C-A3D40E97F96A}" v="88" dt="2025-02-27T07:45:32.567"/>
  </p1510:revLst>
</p1510:revInfo>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밝은 스타일 1 - 강조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93D81CF-94F2-401A-BA57-92F5A7B2D0C5}" styleName="보통 스타일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보통 스타일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46" d="100"/>
          <a:sy n="146" d="100"/>
        </p:scale>
        <p:origin x="1446" y="120"/>
      </p:cViewPr>
      <p:guideLst>
        <p:guide orient="horz" pos="663"/>
        <p:guide pos="6091"/>
        <p:guide pos="466"/>
        <p:guide orient="horz" pos="3226"/>
        <p:guide pos="3143"/>
        <p:guide orient="horz" pos="4065"/>
        <p:guide pos="5842"/>
        <p:guide orient="horz" pos="1094"/>
        <p:guide pos="330"/>
        <p:guide pos="3007"/>
        <p:guide pos="3233"/>
        <p:guide pos="5955"/>
        <p:guide orient="horz" pos="2568"/>
        <p:guide orient="horz" pos="2546"/>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8456179F-C6AE-440A-84F8-F09226076AC7}" type="datetimeFigureOut">
              <a:rPr lang="ko-KR" altLang="en-US" smtClean="0"/>
              <a:t>2025-02-27</a:t>
            </a:fld>
            <a:endParaRPr lang="ko-KR" altLang="en-US"/>
          </a:p>
        </p:txBody>
      </p:sp>
      <p:sp>
        <p:nvSpPr>
          <p:cNvPr id="4" name="슬라이드 이미지 개체 틀 3"/>
          <p:cNvSpPr>
            <a:spLocks noGrp="1" noRot="1" noChangeAspect="1"/>
          </p:cNvSpPr>
          <p:nvPr>
            <p:ph type="sldImg" idx="2"/>
          </p:nvPr>
        </p:nvSpPr>
        <p:spPr>
          <a:xfrm>
            <a:off x="712788" y="746125"/>
            <a:ext cx="5380037"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40924852-15E8-48BD-97D9-9BF086E52AB7}" type="slidenum">
              <a:rPr lang="ko-KR" altLang="en-US" smtClean="0"/>
              <a:t>‹#›</a:t>
            </a:fld>
            <a:endParaRPr lang="ko-KR" altLang="en-US"/>
          </a:p>
        </p:txBody>
      </p:sp>
    </p:spTree>
    <p:extLst>
      <p:ext uri="{BB962C8B-B14F-4D97-AF65-F5344CB8AC3E}">
        <p14:creationId xmlns:p14="http://schemas.microsoft.com/office/powerpoint/2010/main" val="143069868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40924852-15E8-48BD-97D9-9BF086E52AB7}" type="slidenum">
              <a:rPr lang="ko-KR" altLang="en-US" smtClean="0"/>
              <a:t>0</a:t>
            </a:fld>
            <a:endParaRPr lang="ko-KR" altLang="en-US"/>
          </a:p>
        </p:txBody>
      </p:sp>
    </p:spTree>
    <p:extLst>
      <p:ext uri="{BB962C8B-B14F-4D97-AF65-F5344CB8AC3E}">
        <p14:creationId xmlns:p14="http://schemas.microsoft.com/office/powerpoint/2010/main" val="3280523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FE8A9-BFD6-5074-3F9C-D0CED1861CD5}"/>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7E79E218-6A8E-A243-FB1B-38B270892B13}"/>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E4A38E79-1B68-7D0A-E05D-C002CAA0C8BC}"/>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3419920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8BB1C-055C-46A5-3487-AA6731383AB2}"/>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F0250E1C-5935-7489-87D7-CEF7B8051DA4}"/>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67B363E9-3B96-7EEE-7480-73FF68F17DB6}"/>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908945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0D184-1C9A-2964-EA4A-B64B36A7176C}"/>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71B7A8A4-9FFA-62A8-0BF5-ADB0BC8FD63A}"/>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B294B66E-855B-E842-9563-5FE76DBB1B4A}"/>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716474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580D0-9D84-DB48-9CB4-F9FF10EDD3AF}"/>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08B791F4-AFE3-10EB-04CD-0F3C7DED6072}"/>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5B77945F-F410-C5D0-CF0D-21773FCD99F7}"/>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268735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7804187-B881-4E75-AA35-D24621761894}"/>
              </a:ext>
            </a:extLst>
          </p:cNvPr>
          <p:cNvSpPr>
            <a:spLocks noGrp="1"/>
          </p:cNvSpPr>
          <p:nvPr>
            <p:ph type="ctrTitle"/>
          </p:nvPr>
        </p:nvSpPr>
        <p:spPr>
          <a:xfrm>
            <a:off x="1238250" y="1122363"/>
            <a:ext cx="74295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663CBC3C-06F0-4F58-88A8-49D147D26B2F}"/>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B810845-572C-4F7B-BF94-6CE71F3CCB4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3A81EC8B-AE91-405E-8361-055D3D25436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D1E534B0-5FC3-4DCA-A038-E16B4922348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306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049A705-B882-48D8-BC6E-DDD24A03366F}"/>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633C87A0-86F9-46FA-A3FD-A7605EBB212F}"/>
              </a:ext>
            </a:extLst>
          </p:cNvPr>
          <p:cNvSpPr>
            <a:spLocks noGrp="1"/>
          </p:cNvSpPr>
          <p:nvPr>
            <p:ph type="body" orient="vert" idx="1"/>
          </p:nvPr>
        </p:nvSpPr>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7EFBB013-0C74-458B-B6B3-0C3FC09A7659}"/>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8A5D92AE-239F-45E1-9265-B6CAC65E66F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81CD0193-6957-4348-866A-6A276B30D01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12336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B15B2C86-916D-4DDC-AA24-567F7B98677B}"/>
              </a:ext>
            </a:extLst>
          </p:cNvPr>
          <p:cNvSpPr>
            <a:spLocks noGrp="1"/>
          </p:cNvSpPr>
          <p:nvPr>
            <p:ph type="title" orient="vert"/>
          </p:nvPr>
        </p:nvSpPr>
        <p:spPr>
          <a:xfrm>
            <a:off x="7089775" y="365125"/>
            <a:ext cx="2135188"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B6EC5736-DE98-4BDD-8F03-89CD6AFD7B01}"/>
              </a:ext>
            </a:extLst>
          </p:cNvPr>
          <p:cNvSpPr>
            <a:spLocks noGrp="1"/>
          </p:cNvSpPr>
          <p:nvPr>
            <p:ph type="body" orient="vert" idx="1"/>
          </p:nvPr>
        </p:nvSpPr>
        <p:spPr>
          <a:xfrm>
            <a:off x="681038" y="365125"/>
            <a:ext cx="6256337" cy="5811838"/>
          </a:xfrm>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489B74E0-6AD1-4F02-8BC2-20DCF68AE74C}"/>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C646CD6D-448F-41FB-826C-BC9655FC6270}"/>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004F24DD-52AB-492F-A466-3FDC02B3581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793799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1C0D764D-CE69-4EAC-BC63-99C4450B66D9}"/>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647699" y="159217"/>
            <a:ext cx="8883445"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3" name="직사각형 2">
            <a:extLst>
              <a:ext uri="{FF2B5EF4-FFF2-40B4-BE49-F238E27FC236}">
                <a16:creationId xmlns:a16="http://schemas.microsoft.com/office/drawing/2014/main" id="{8E9C2F74-C1FD-437B-82CE-3F7E69AF0454}"/>
              </a:ext>
            </a:extLst>
          </p:cNvPr>
          <p:cNvSpPr/>
          <p:nvPr userDrawn="1"/>
        </p:nvSpPr>
        <p:spPr>
          <a:xfrm>
            <a:off x="320349" y="0"/>
            <a:ext cx="165683" cy="634314"/>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486031" y="875732"/>
            <a:ext cx="8950069" cy="799456"/>
          </a:xfrm>
          <a:prstGeom prst="rect">
            <a:avLst/>
          </a:prstGeom>
          <a:solidFill>
            <a:schemeClr val="bg2"/>
          </a:solidFill>
        </p:spPr>
        <p:txBody>
          <a:bodyPr>
            <a:normAutofit/>
          </a:bodyPr>
          <a:lstStyle>
            <a:lvl1pPr marL="0" indent="0">
              <a:buNone/>
              <a:defRPr sz="16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5EE5F454-0998-447C-AE81-FF94CA81B111}"/>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605049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4D3671D0-B8A3-4585-8852-FF842F753BD2}"/>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561145" y="141288"/>
            <a:ext cx="8970000"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361539" y="839874"/>
            <a:ext cx="9210796" cy="799456"/>
          </a:xfrm>
          <a:prstGeom prst="rect">
            <a:avLst/>
          </a:prstGeom>
        </p:spPr>
        <p:txBody>
          <a:bodyPr/>
          <a:lstStyle>
            <a:lvl1pPr marL="0" indent="0">
              <a:buNone/>
              <a:defRPr sz="18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292BB779-6362-4A8D-8881-AE3CAD073F38}"/>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1866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D08804-7DA6-4924-8D0E-FA47978F5126}"/>
              </a:ext>
            </a:extLst>
          </p:cNvPr>
          <p:cNvSpPr>
            <a:spLocks noGrp="1"/>
          </p:cNvSpPr>
          <p:nvPr>
            <p:ph type="ctrTitle"/>
          </p:nvPr>
        </p:nvSpPr>
        <p:spPr>
          <a:xfrm>
            <a:off x="1238250" y="1122363"/>
            <a:ext cx="7429500" cy="2387600"/>
          </a:xfrm>
        </p:spPr>
        <p:txBody>
          <a:bodyPr anchor="b"/>
          <a:lstStyle>
            <a:lvl1pPr algn="ctr">
              <a:defRPr sz="4875"/>
            </a:lvl1pPr>
          </a:lstStyle>
          <a:p>
            <a:r>
              <a:rPr lang="ko-KR" altLang="en-US"/>
              <a:t>마스터 제목 스타일 편집</a:t>
            </a:r>
          </a:p>
        </p:txBody>
      </p:sp>
      <p:sp>
        <p:nvSpPr>
          <p:cNvPr id="3" name="부제목 2">
            <a:extLst>
              <a:ext uri="{FF2B5EF4-FFF2-40B4-BE49-F238E27FC236}">
                <a16:creationId xmlns:a16="http://schemas.microsoft.com/office/drawing/2014/main" id="{F4827681-5033-482D-A2C8-B876E6684B20}"/>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00CDA58-B07B-47FC-B421-7E1676894AF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06BA328-8E5F-4314-B3E5-10BA1462B31D}"/>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5C26E57-8FE2-4217-8856-C849D0CCDF7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598619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9A00F5D-D07B-4207-A437-77E01C5D7C02}"/>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9F509CB-C05E-427A-880A-C0CEF8EAA5EB}"/>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FB63FC9-D9A3-46FB-9239-D8C722DC2066}"/>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FC385FE-8DF6-4BEC-BCD7-A51BD96CFA1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97B6E860-CD61-4393-9054-CCDEE5EE7DD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62655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676784C-3ED0-45E1-BCDD-0B37A3CC6FDF}"/>
              </a:ext>
            </a:extLst>
          </p:cNvPr>
          <p:cNvSpPr>
            <a:spLocks noGrp="1"/>
          </p:cNvSpPr>
          <p:nvPr>
            <p:ph type="title"/>
          </p:nvPr>
        </p:nvSpPr>
        <p:spPr>
          <a:xfrm>
            <a:off x="675878" y="1709739"/>
            <a:ext cx="8543925" cy="2852737"/>
          </a:xfrm>
        </p:spPr>
        <p:txBody>
          <a:bodyPr anchor="b"/>
          <a:lstStyle>
            <a:lvl1pPr>
              <a:defRPr sz="4875"/>
            </a:lvl1pPr>
          </a:lstStyle>
          <a:p>
            <a:r>
              <a:rPr lang="ko-KR" altLang="en-US"/>
              <a:t>마스터 제목 스타일 편집</a:t>
            </a:r>
          </a:p>
        </p:txBody>
      </p:sp>
      <p:sp>
        <p:nvSpPr>
          <p:cNvPr id="3" name="텍스트 개체 틀 2">
            <a:extLst>
              <a:ext uri="{FF2B5EF4-FFF2-40B4-BE49-F238E27FC236}">
                <a16:creationId xmlns:a16="http://schemas.microsoft.com/office/drawing/2014/main" id="{B4DEB4B8-F3F1-4B26-BD99-F2B32B773672}"/>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E38EBB56-90D6-40D0-A7E1-AA02CDF5D2D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7E1956D5-20FC-45A4-A43D-90929F5F51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87DDC7A-AE81-443A-ACAE-A074F8B30A58}"/>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946047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9CFC60-F95A-48FF-86DA-A9C89C73ADBA}"/>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6DAA315-4374-462E-A7FC-225E4CA7D49C}"/>
              </a:ext>
            </a:extLst>
          </p:cNvPr>
          <p:cNvSpPr>
            <a:spLocks noGrp="1"/>
          </p:cNvSpPr>
          <p:nvPr>
            <p:ph sz="half" idx="1"/>
          </p:nvPr>
        </p:nvSpPr>
        <p:spPr>
          <a:xfrm>
            <a:off x="681038"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83DE8C6A-FBC3-4B5A-8841-BA15A90E3837}"/>
              </a:ext>
            </a:extLst>
          </p:cNvPr>
          <p:cNvSpPr>
            <a:spLocks noGrp="1"/>
          </p:cNvSpPr>
          <p:nvPr>
            <p:ph sz="half" idx="2"/>
          </p:nvPr>
        </p:nvSpPr>
        <p:spPr>
          <a:xfrm>
            <a:off x="5014913"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9C2D874D-7986-49C6-BDDA-864A9DABAE4D}"/>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A5F8E201-EBAB-49C6-B5EC-EFAA4E34CE1E}"/>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598E2AA6-506E-4CE7-8A02-A95897CF0CF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809606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3B81A20-6743-411A-AAB0-1EA5F304A81F}"/>
              </a:ext>
            </a:extLst>
          </p:cNvPr>
          <p:cNvSpPr>
            <a:spLocks noGrp="1"/>
          </p:cNvSpPr>
          <p:nvPr>
            <p:ph type="title"/>
          </p:nvPr>
        </p:nvSpPr>
        <p:spPr>
          <a:xfrm>
            <a:off x="682328" y="365126"/>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521960AE-273D-4260-ACF6-3A627C55CE9E}"/>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D255FFBA-EEB1-43C3-B4BD-2DFB415F9D01}"/>
              </a:ext>
            </a:extLst>
          </p:cNvPr>
          <p:cNvSpPr>
            <a:spLocks noGrp="1"/>
          </p:cNvSpPr>
          <p:nvPr>
            <p:ph sz="half" idx="2"/>
          </p:nvPr>
        </p:nvSpPr>
        <p:spPr>
          <a:xfrm>
            <a:off x="682328" y="2505075"/>
            <a:ext cx="4190702"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3CC70983-9DDA-4712-859F-6FC4ED5B96EB}"/>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F5B6258A-7905-496B-A977-F3CDE207D863}"/>
              </a:ext>
            </a:extLst>
          </p:cNvPr>
          <p:cNvSpPr>
            <a:spLocks noGrp="1"/>
          </p:cNvSpPr>
          <p:nvPr>
            <p:ph sz="quarter" idx="4"/>
          </p:nvPr>
        </p:nvSpPr>
        <p:spPr>
          <a:xfrm>
            <a:off x="5014913" y="2505075"/>
            <a:ext cx="4211340"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45B99B92-0A21-49BF-9E23-0A70B142253E}"/>
              </a:ext>
            </a:extLst>
          </p:cNvPr>
          <p:cNvSpPr>
            <a:spLocks noGrp="1"/>
          </p:cNvSpPr>
          <p:nvPr>
            <p:ph type="dt" sz="half" idx="10"/>
          </p:nvPr>
        </p:nvSpPr>
        <p:spPr/>
        <p:txBody>
          <a:bodyPr/>
          <a:lstStyle/>
          <a:p>
            <a:endParaRPr lang="ko-KR" altLang="en-US"/>
          </a:p>
        </p:txBody>
      </p:sp>
      <p:sp>
        <p:nvSpPr>
          <p:cNvPr id="8" name="바닥글 개체 틀 7">
            <a:extLst>
              <a:ext uri="{FF2B5EF4-FFF2-40B4-BE49-F238E27FC236}">
                <a16:creationId xmlns:a16="http://schemas.microsoft.com/office/drawing/2014/main" id="{0EC02B98-A1FC-4F29-A8E8-19D72A8D19AD}"/>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241E1989-D5F9-42E2-B9B3-C8100FC65FB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381999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1A7EEEB-73BB-400C-8A51-D8D22EB9159F}"/>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43FED8F-89DF-4C6B-837A-3C7C9261F599}"/>
              </a:ext>
            </a:extLst>
          </p:cNvPr>
          <p:cNvSpPr>
            <a:spLocks noGrp="1"/>
          </p:cNvSpPr>
          <p:nvPr>
            <p:ph type="dt" sz="half" idx="10"/>
          </p:nvPr>
        </p:nvSpPr>
        <p:spPr/>
        <p:txBody>
          <a:bodyPr/>
          <a:lstStyle/>
          <a:p>
            <a:endParaRPr lang="ko-KR" altLang="en-US"/>
          </a:p>
        </p:txBody>
      </p:sp>
      <p:sp>
        <p:nvSpPr>
          <p:cNvPr id="4" name="바닥글 개체 틀 3">
            <a:extLst>
              <a:ext uri="{FF2B5EF4-FFF2-40B4-BE49-F238E27FC236}">
                <a16:creationId xmlns:a16="http://schemas.microsoft.com/office/drawing/2014/main" id="{BFCB627E-8490-4222-AFE9-C35D857B11EE}"/>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4BEF9C46-BA7A-4332-B601-35FFD338C37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989191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BDB764-029F-4283-A294-5F5BEE2846EE}"/>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8F5FDA1-97AA-4A1B-B527-EE98DDC7CEA6}"/>
              </a:ext>
            </a:extLst>
          </p:cNvPr>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8C5A1D5F-BFD7-400C-BF93-9EC080546CF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AAAD2F01-A4A7-4564-887E-3B4F07D255A8}"/>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102096C8-E28F-4BFE-9CA1-EB68261F756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174068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DDBE8B7-EAD0-4989-A9FE-5685212D1499}"/>
              </a:ext>
            </a:extLst>
          </p:cNvPr>
          <p:cNvSpPr>
            <a:spLocks noGrp="1"/>
          </p:cNvSpPr>
          <p:nvPr>
            <p:ph type="dt" sz="half" idx="10"/>
          </p:nvPr>
        </p:nvSpPr>
        <p:spPr/>
        <p:txBody>
          <a:bodyPr/>
          <a:lstStyle/>
          <a:p>
            <a:endParaRPr lang="ko-KR" altLang="en-US"/>
          </a:p>
        </p:txBody>
      </p:sp>
      <p:sp>
        <p:nvSpPr>
          <p:cNvPr id="3" name="바닥글 개체 틀 2">
            <a:extLst>
              <a:ext uri="{FF2B5EF4-FFF2-40B4-BE49-F238E27FC236}">
                <a16:creationId xmlns:a16="http://schemas.microsoft.com/office/drawing/2014/main" id="{C6971540-E97A-4003-9724-D0B60CE42FED}"/>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98301192-B9C0-4A6C-9DBA-1FB4CEC63DC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pic>
        <p:nvPicPr>
          <p:cNvPr id="6" name="그림 5">
            <a:extLst>
              <a:ext uri="{FF2B5EF4-FFF2-40B4-BE49-F238E27FC236}">
                <a16:creationId xmlns:a16="http://schemas.microsoft.com/office/drawing/2014/main" id="{60F54ECA-841C-DF8D-895C-BBCF5E272E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81352" y="6392420"/>
            <a:ext cx="1124648" cy="465580"/>
          </a:xfrm>
          <a:prstGeom prst="rect">
            <a:avLst/>
          </a:prstGeom>
        </p:spPr>
      </p:pic>
    </p:spTree>
    <p:extLst>
      <p:ext uri="{BB962C8B-B14F-4D97-AF65-F5344CB8AC3E}">
        <p14:creationId xmlns:p14="http://schemas.microsoft.com/office/powerpoint/2010/main" val="3133521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76E5EE-6CCC-4AFD-9149-CA4578106391}"/>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내용 개체 틀 2">
            <a:extLst>
              <a:ext uri="{FF2B5EF4-FFF2-40B4-BE49-F238E27FC236}">
                <a16:creationId xmlns:a16="http://schemas.microsoft.com/office/drawing/2014/main" id="{B047ABAD-6DC7-47F9-AD64-E892837BFEA3}"/>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BA52621C-AA8B-4A2B-899A-999E38D6E64A}"/>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89012EC-DEAE-4E93-B4FE-93A77A2A9ADF}"/>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7403116A-92E2-4D8B-AE47-EC1A94C8B459}"/>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2B60C8C0-0906-49D2-85DA-3CD59D2F416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213432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EE449ED-4290-402F-B2B4-F0D2234F8F12}"/>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그림 개체 틀 2">
            <a:extLst>
              <a:ext uri="{FF2B5EF4-FFF2-40B4-BE49-F238E27FC236}">
                <a16:creationId xmlns:a16="http://schemas.microsoft.com/office/drawing/2014/main" id="{60FEE1F9-0C76-4E46-B920-66571865EA6F}"/>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ko-KR" altLang="en-US"/>
          </a:p>
        </p:txBody>
      </p:sp>
      <p:sp>
        <p:nvSpPr>
          <p:cNvPr id="4" name="텍스트 개체 틀 3">
            <a:extLst>
              <a:ext uri="{FF2B5EF4-FFF2-40B4-BE49-F238E27FC236}">
                <a16:creationId xmlns:a16="http://schemas.microsoft.com/office/drawing/2014/main" id="{FFBDEBD7-9BD8-4472-A717-067720563EBC}"/>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A6A140AC-07CE-45CD-8383-D6F2AA71BA21}"/>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80806498-131A-4812-94B9-F468EE20E83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02BFEE53-8232-486D-9A3F-7AF77250CE3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455115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73C0CE8-170C-4615-A06E-B6F96AB28658}"/>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54B9D97F-0D36-4AB1-BDB3-A7FDA8359360}"/>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6F19ED2B-7259-4759-933B-CCC3B9E26169}"/>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FE9FA740-3787-49E9-8533-6728068512EF}"/>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2CD00D3-AA20-4697-A30B-8424C9210E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025312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56A875C4-CDCF-4DA2-B55D-9C2F180D0E3F}"/>
              </a:ext>
            </a:extLst>
          </p:cNvPr>
          <p:cNvSpPr>
            <a:spLocks noGrp="1"/>
          </p:cNvSpPr>
          <p:nvPr>
            <p:ph type="title" orient="vert"/>
          </p:nvPr>
        </p:nvSpPr>
        <p:spPr>
          <a:xfrm>
            <a:off x="7088981" y="365125"/>
            <a:ext cx="2135981"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27095A19-42B2-45A8-9A15-AE0C034ACA5D}"/>
              </a:ext>
            </a:extLst>
          </p:cNvPr>
          <p:cNvSpPr>
            <a:spLocks noGrp="1"/>
          </p:cNvSpPr>
          <p:nvPr>
            <p:ph type="body" orient="vert" idx="1"/>
          </p:nvPr>
        </p:nvSpPr>
        <p:spPr>
          <a:xfrm>
            <a:off x="681037" y="365125"/>
            <a:ext cx="6284119"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D936A84-B5B6-467F-9CBB-A8B248123F42}"/>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5A59B66-3471-408E-A225-25156866980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F32A4673-1B4C-47BE-B0DA-FCEF339B2A5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38713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F66624D6-E0CB-4F82-87E2-44D5C1DBDDD8}"/>
              </a:ext>
            </a:extLst>
          </p:cNvPr>
          <p:cNvSpPr/>
          <p:nvPr userDrawn="1"/>
        </p:nvSpPr>
        <p:spPr>
          <a:xfrm>
            <a:off x="-1" y="536415"/>
            <a:ext cx="9906001" cy="180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Nova" panose="020B0504020202020204" pitchFamily="34" charset="0"/>
              <a:ea typeface="나눔스퀘어" panose="020B0600000101010101" pitchFamily="50" charset="-127"/>
            </a:endParaRPr>
          </a:p>
        </p:txBody>
      </p:sp>
      <p:sp>
        <p:nvSpPr>
          <p:cNvPr id="8" name="직사각형 7">
            <a:extLst>
              <a:ext uri="{FF2B5EF4-FFF2-40B4-BE49-F238E27FC236}">
                <a16:creationId xmlns:a16="http://schemas.microsoft.com/office/drawing/2014/main" id="{7CA3AB79-2144-4FA7-97AC-70779E014317}"/>
              </a:ext>
            </a:extLst>
          </p:cNvPr>
          <p:cNvSpPr/>
          <p:nvPr userDrawn="1"/>
        </p:nvSpPr>
        <p:spPr>
          <a:xfrm>
            <a:off x="-1" y="0"/>
            <a:ext cx="9906001" cy="59630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754">
              <a:solidFill>
                <a:prstClr val="white"/>
              </a:solidFill>
              <a:latin typeface="Arial" panose="020B0604020202020204" pitchFamily="34" charset="0"/>
              <a:ea typeface="나눔스퀘어" panose="020B0600000101010101" pitchFamily="50" charset="-127"/>
              <a:cs typeface="Arial" panose="020B0604020202020204" pitchFamily="34" charset="0"/>
            </a:endParaRPr>
          </a:p>
        </p:txBody>
      </p:sp>
      <p:sp>
        <p:nvSpPr>
          <p:cNvPr id="6" name="슬라이드 번호 개체 틀 2">
            <a:extLst>
              <a:ext uri="{FF2B5EF4-FFF2-40B4-BE49-F238E27FC236}">
                <a16:creationId xmlns:a16="http://schemas.microsoft.com/office/drawing/2014/main" id="{9E11CE88-50CE-4431-9387-71C38798AE63}"/>
              </a:ext>
            </a:extLst>
          </p:cNvPr>
          <p:cNvSpPr txBox="1">
            <a:spLocks/>
          </p:cNvSpPr>
          <p:nvPr userDrawn="1"/>
        </p:nvSpPr>
        <p:spPr>
          <a:xfrm>
            <a:off x="-116383" y="6583092"/>
            <a:ext cx="493863" cy="216000"/>
          </a:xfrm>
          <a:prstGeom prst="rect">
            <a:avLst/>
          </a:prstGeom>
        </p:spPr>
        <p:txBody>
          <a:bodyPr vert="horz" lIns="89094" tIns="44547" rIns="89094" bIns="44547" rtlCol="0" anchor="ctr"/>
          <a:lstStyle>
            <a:defPPr>
              <a:defRPr lang="ko-KR"/>
            </a:defPPr>
            <a:lvl1pPr marL="0" algn="l"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3AC34AA3-01D7-4AD7-B34B-D28A69592E25}" type="slidenum">
              <a:rPr lang="en-US" altLang="ko-KR" sz="1000" b="0" smtClean="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pPr algn="r"/>
              <a:t>‹#›</a:t>
            </a:fld>
            <a:endParaRPr lang="en-US" sz="1000" b="0">
              <a:solidFill>
                <a:schemeClr val="bg1">
                  <a:lumMod val="65000"/>
                </a:schemeClr>
              </a:solidFill>
              <a:latin typeface="Arial Nova" panose="020B05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A255B66F-8678-3CF0-B731-11631892FE8F}"/>
              </a:ext>
            </a:extLst>
          </p:cNvPr>
          <p:cNvSpPr txBox="1"/>
          <p:nvPr userDrawn="1"/>
        </p:nvSpPr>
        <p:spPr>
          <a:xfrm>
            <a:off x="377480" y="6561356"/>
            <a:ext cx="3128634" cy="259471"/>
          </a:xfrm>
          <a:prstGeom prst="rect">
            <a:avLst/>
          </a:prstGeom>
          <a:noFill/>
        </p:spPr>
        <p:txBody>
          <a:bodyPr wrap="none" lIns="104563" tIns="52281" rIns="104563" bIns="52281" rtlCol="0">
            <a:spAutoFit/>
          </a:bodyPr>
          <a:lstStyle/>
          <a:p>
            <a:pPr algn="l"/>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Copyright</a:t>
            </a:r>
            <a:r>
              <a:rPr lang="en-US" altLang="ko-KR" sz="1000" b="0" kern="1200">
                <a:solidFill>
                  <a:schemeClr val="bg1">
                    <a:lumMod val="65000"/>
                  </a:schemeClr>
                </a:solidFill>
                <a:latin typeface="맑은 고딕" panose="020B0503020000020004" pitchFamily="50" charset="-127"/>
                <a:ea typeface="맑은 고딕" panose="020B0503020000020004" pitchFamily="50" charset="-127"/>
                <a:cs typeface="Arial" panose="020B0604020202020204" pitchFamily="34" charset="0"/>
              </a:rPr>
              <a:t>ⓒ</a:t>
            </a:r>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 2025 SK Telecom. All Rights Reserved.</a:t>
            </a:r>
            <a:endParaRPr lang="ko-KR" altLang="en-US"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endParaRPr>
          </a:p>
        </p:txBody>
      </p:sp>
      <p:pic>
        <p:nvPicPr>
          <p:cNvPr id="2" name="그림 1">
            <a:extLst>
              <a:ext uri="{FF2B5EF4-FFF2-40B4-BE49-F238E27FC236}">
                <a16:creationId xmlns:a16="http://schemas.microsoft.com/office/drawing/2014/main" id="{F2AF6870-A845-6F82-BBB9-89AE136D54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81352" y="6392420"/>
            <a:ext cx="1124648" cy="465580"/>
          </a:xfrm>
          <a:prstGeom prst="rect">
            <a:avLst/>
          </a:prstGeom>
        </p:spPr>
      </p:pic>
    </p:spTree>
    <p:extLst>
      <p:ext uri="{BB962C8B-B14F-4D97-AF65-F5344CB8AC3E}">
        <p14:creationId xmlns:p14="http://schemas.microsoft.com/office/powerpoint/2010/main" val="1266364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7" name="슬라이드 번호 개체 틀 11">
            <a:extLst>
              <a:ext uri="{FF2B5EF4-FFF2-40B4-BE49-F238E27FC236}">
                <a16:creationId xmlns:a16="http://schemas.microsoft.com/office/drawing/2014/main" id="{0DB3C36B-D929-4F8A-A9C7-E6E2BE6C171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algn="r" defTabSz="914400" rtl="0" eaLnBrk="1" latinLnBrk="1" hangingPunct="1"/>
            <a:fld id="{B6395467-7356-42E7-9AD2-8193E67CFC91}" type="slidenum">
              <a:rPr lang="ko-KR" altLang="en-US" sz="1200" kern="1200" smtClean="0">
                <a:solidFill>
                  <a:schemeClr val="tx1">
                    <a:tint val="75000"/>
                  </a:schemeClr>
                </a:solidFill>
                <a:latin typeface="+mn-lt"/>
                <a:ea typeface="+mn-ea"/>
                <a:cs typeface="+mn-cs"/>
              </a:rPr>
              <a:pPr marL="0" algn="r" defTabSz="914400" rtl="0" eaLnBrk="1" latinLnBrk="1" hangingPunct="1"/>
              <a:t>‹#›</a:t>
            </a:fld>
            <a:endParaRPr lang="ko-KR" altLang="en-US" sz="1200" kern="1200">
              <a:solidFill>
                <a:schemeClr val="tx1">
                  <a:tint val="75000"/>
                </a:schemeClr>
              </a:solidFill>
              <a:latin typeface="+mn-lt"/>
              <a:ea typeface="+mn-ea"/>
              <a:cs typeface="+mn-cs"/>
            </a:endParaRPr>
          </a:p>
        </p:txBody>
      </p:sp>
      <p:sp>
        <p:nvSpPr>
          <p:cNvPr id="10" name="제목 9">
            <a:extLst>
              <a:ext uri="{FF2B5EF4-FFF2-40B4-BE49-F238E27FC236}">
                <a16:creationId xmlns:a16="http://schemas.microsoft.com/office/drawing/2014/main" id="{EDF74E63-5D40-4C1B-A741-B4A641B55D32}"/>
              </a:ext>
            </a:extLst>
          </p:cNvPr>
          <p:cNvSpPr>
            <a:spLocks noGrp="1"/>
          </p:cNvSpPr>
          <p:nvPr>
            <p:ph type="title" hasCustomPrompt="1"/>
          </p:nvPr>
        </p:nvSpPr>
        <p:spPr>
          <a:xfrm>
            <a:off x="262184" y="213736"/>
            <a:ext cx="9396166" cy="493119"/>
          </a:xfrm>
          <a:prstGeom prst="rect">
            <a:avLst/>
          </a:prstGeom>
        </p:spPr>
        <p:txBody>
          <a:bodyPr anchor="ctr" anchorCtr="0"/>
          <a:lstStyle>
            <a:lvl1pPr marL="0" algn="l" defTabSz="804834" rtl="0" eaLnBrk="1" latinLnBrk="1" hangingPunct="1">
              <a:lnSpc>
                <a:spcPct val="100000"/>
              </a:lnSpc>
              <a:spcBef>
                <a:spcPct val="0"/>
              </a:spcBef>
              <a:buNone/>
              <a:defRPr lang="ko-KR" altLang="en-US" sz="2800" kern="1200" dirty="0">
                <a:solidFill>
                  <a:schemeClr val="tx1"/>
                </a:solidFill>
                <a:latin typeface="+mj-lt"/>
                <a:ea typeface="+mj-ea"/>
                <a:cs typeface="+mj-cs"/>
              </a:defRPr>
            </a:lvl1pPr>
          </a:lstStyle>
          <a:p>
            <a:r>
              <a:rPr lang="en-US" altLang="ko-KR"/>
              <a:t>Title</a:t>
            </a:r>
            <a:endParaRPr lang="ko-KR" altLang="en-US"/>
          </a:p>
        </p:txBody>
      </p:sp>
      <p:sp>
        <p:nvSpPr>
          <p:cNvPr id="12" name="텍스트 개체 틀 11">
            <a:extLst>
              <a:ext uri="{FF2B5EF4-FFF2-40B4-BE49-F238E27FC236}">
                <a16:creationId xmlns:a16="http://schemas.microsoft.com/office/drawing/2014/main" id="{D13A58CD-29E3-4E91-BB4F-43E21FB354B8}"/>
              </a:ext>
            </a:extLst>
          </p:cNvPr>
          <p:cNvSpPr>
            <a:spLocks noGrp="1"/>
          </p:cNvSpPr>
          <p:nvPr>
            <p:ph type="body" sz="quarter" idx="12" hasCustomPrompt="1"/>
          </p:nvPr>
        </p:nvSpPr>
        <p:spPr>
          <a:xfrm>
            <a:off x="262185" y="888170"/>
            <a:ext cx="9396166" cy="5373858"/>
          </a:xfrm>
          <a:prstGeom prst="rect">
            <a:avLst/>
          </a:prstGeom>
        </p:spPr>
        <p:txBody>
          <a:bodyPr/>
          <a:lstStyle>
            <a:lvl1pPr marL="180000" indent="-360000">
              <a:lnSpc>
                <a:spcPct val="100000"/>
              </a:lnSpc>
              <a:spcBef>
                <a:spcPts val="1200"/>
              </a:spcBef>
              <a:spcAft>
                <a:spcPts val="600"/>
              </a:spcAft>
              <a:buFont typeface="나눔스퀘어 ExtraBold" panose="020B0600000101010101" pitchFamily="50" charset="-127"/>
              <a:buChar char="○"/>
              <a:defRPr sz="2000"/>
            </a:lvl1pPr>
            <a:lvl2pPr marL="540000" indent="-252000">
              <a:lnSpc>
                <a:spcPct val="100000"/>
              </a:lnSpc>
              <a:spcBef>
                <a:spcPts val="0"/>
              </a:spcBef>
              <a:spcAft>
                <a:spcPts val="600"/>
              </a:spcAft>
              <a:buFont typeface="Wingdings" panose="05000000000000000000" pitchFamily="2" charset="2"/>
              <a:buChar char="§"/>
              <a:defRPr sz="1600" b="0" baseline="0">
                <a:latin typeface="나눔스퀘어" panose="020B0600000101010101" pitchFamily="50" charset="-127"/>
                <a:ea typeface="나눔스퀘어" panose="020B0600000101010101" pitchFamily="50" charset="-127"/>
              </a:defRPr>
            </a:lvl2pPr>
            <a:lvl3pPr marL="792000" indent="-252000">
              <a:lnSpc>
                <a:spcPct val="100000"/>
              </a:lnSpc>
              <a:spcBef>
                <a:spcPts val="0"/>
              </a:spcBef>
              <a:spcAft>
                <a:spcPts val="600"/>
              </a:spcAft>
              <a:defRPr sz="1400" baseline="0">
                <a:latin typeface="나눔스퀘어" panose="020B0600000101010101" pitchFamily="50" charset="-127"/>
                <a:ea typeface="나눔스퀘어" panose="020B0600000101010101" pitchFamily="50" charset="-127"/>
              </a:defRPr>
            </a:lvl3pPr>
          </a:lstStyle>
          <a:p>
            <a:pPr lvl="0"/>
            <a:r>
              <a:rPr lang="en-US" altLang="ko-KR"/>
              <a:t>//</a:t>
            </a:r>
            <a:endParaRPr lang="ko-KR" altLang="en-US"/>
          </a:p>
          <a:p>
            <a:pPr lvl="1"/>
            <a:r>
              <a:rPr lang="en-US" altLang="ko-KR"/>
              <a:t>//</a:t>
            </a:r>
            <a:endParaRPr lang="ko-KR" altLang="en-US"/>
          </a:p>
          <a:p>
            <a:pPr lvl="2"/>
            <a:r>
              <a:rPr lang="en-US" altLang="ko-KR"/>
              <a:t>//</a:t>
            </a:r>
          </a:p>
          <a:p>
            <a:pPr lvl="0"/>
            <a:r>
              <a:rPr lang="en-US" altLang="ko-KR"/>
              <a:t>//</a:t>
            </a:r>
          </a:p>
          <a:p>
            <a:pPr lvl="1"/>
            <a:r>
              <a:rPr lang="en-US" altLang="ko-KR"/>
              <a:t>//</a:t>
            </a:r>
          </a:p>
          <a:p>
            <a:pPr lvl="2"/>
            <a:r>
              <a:rPr lang="en-US" altLang="ko-KR"/>
              <a:t>//</a:t>
            </a:r>
            <a:endParaRPr lang="ko-KR" altLang="en-US"/>
          </a:p>
        </p:txBody>
      </p:sp>
      <p:sp>
        <p:nvSpPr>
          <p:cNvPr id="2" name="TextBox 1">
            <a:extLst>
              <a:ext uri="{FF2B5EF4-FFF2-40B4-BE49-F238E27FC236}">
                <a16:creationId xmlns:a16="http://schemas.microsoft.com/office/drawing/2014/main" id="{33B9B0EE-06E6-FEBA-3B59-C2EC75EA4085}"/>
              </a:ext>
            </a:extLst>
          </p:cNvPr>
          <p:cNvSpPr txBox="1"/>
          <p:nvPr userDrawn="1"/>
        </p:nvSpPr>
        <p:spPr>
          <a:xfrm>
            <a:off x="164120" y="6615543"/>
            <a:ext cx="3128634" cy="259471"/>
          </a:xfrm>
          <a:prstGeom prst="rect">
            <a:avLst/>
          </a:prstGeom>
          <a:noFill/>
        </p:spPr>
        <p:txBody>
          <a:bodyPr wrap="none" lIns="104563" tIns="52281" rIns="104563" bIns="52281" rtlCol="0">
            <a:spAutoFit/>
          </a:bodyPr>
          <a:lstStyle/>
          <a:p>
            <a:pPr algn="l"/>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Copyright</a:t>
            </a:r>
            <a:r>
              <a:rPr lang="en-US" altLang="ko-KR" sz="1000" b="0" kern="1200">
                <a:solidFill>
                  <a:schemeClr val="bg1">
                    <a:lumMod val="65000"/>
                  </a:schemeClr>
                </a:solidFill>
                <a:latin typeface="맑은 고딕" panose="020B0503020000020004" pitchFamily="50" charset="-127"/>
                <a:ea typeface="맑은 고딕" panose="020B0503020000020004" pitchFamily="50" charset="-127"/>
                <a:cs typeface="Arial" panose="020B0604020202020204" pitchFamily="34" charset="0"/>
              </a:rPr>
              <a:t>ⓒ</a:t>
            </a:r>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 2025 SK Telecom. All Rights Reserved.</a:t>
            </a:r>
            <a:endParaRPr lang="ko-KR" altLang="en-US"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endParaRPr>
          </a:p>
        </p:txBody>
      </p:sp>
    </p:spTree>
    <p:extLst>
      <p:ext uri="{BB962C8B-B14F-4D97-AF65-F5344CB8AC3E}">
        <p14:creationId xmlns:p14="http://schemas.microsoft.com/office/powerpoint/2010/main" val="36204034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7" name="제목 6">
            <a:extLst>
              <a:ext uri="{FF2B5EF4-FFF2-40B4-BE49-F238E27FC236}">
                <a16:creationId xmlns:a16="http://schemas.microsoft.com/office/drawing/2014/main" id="{365E57D3-D07D-42C2-BBE5-317C13EA9B0F}"/>
              </a:ext>
            </a:extLst>
          </p:cNvPr>
          <p:cNvSpPr>
            <a:spLocks noGrp="1"/>
          </p:cNvSpPr>
          <p:nvPr>
            <p:ph type="title"/>
          </p:nvPr>
        </p:nvSpPr>
        <p:spPr>
          <a:xfrm>
            <a:off x="681037" y="2418196"/>
            <a:ext cx="8543925" cy="875722"/>
          </a:xfrm>
          <a:prstGeom prst="rect">
            <a:avLst/>
          </a:prstGeom>
        </p:spPr>
        <p:txBody>
          <a:bodyPr anchor="ctr" anchorCtr="0"/>
          <a:lstStyle>
            <a:lvl1pPr algn="ctr">
              <a:lnSpc>
                <a:spcPct val="100000"/>
              </a:lnSpc>
              <a:defRPr sz="4800"/>
            </a:lvl1pPr>
          </a:lstStyle>
          <a:p>
            <a:r>
              <a:rPr lang="ko-KR" altLang="en-US"/>
              <a:t>마스터 제목 스타일 편집</a:t>
            </a:r>
          </a:p>
        </p:txBody>
      </p:sp>
      <p:sp>
        <p:nvSpPr>
          <p:cNvPr id="9" name="텍스트 개체 틀 8">
            <a:extLst>
              <a:ext uri="{FF2B5EF4-FFF2-40B4-BE49-F238E27FC236}">
                <a16:creationId xmlns:a16="http://schemas.microsoft.com/office/drawing/2014/main" id="{FCA1D11F-AE3B-4CC3-95E7-DE4E54FC71B0}"/>
              </a:ext>
            </a:extLst>
          </p:cNvPr>
          <p:cNvSpPr>
            <a:spLocks noGrp="1"/>
          </p:cNvSpPr>
          <p:nvPr>
            <p:ph type="body" sz="quarter" idx="10"/>
          </p:nvPr>
        </p:nvSpPr>
        <p:spPr>
          <a:xfrm>
            <a:off x="1954834" y="3365296"/>
            <a:ext cx="5996329" cy="432518"/>
          </a:xfrm>
          <a:prstGeom prst="rect">
            <a:avLst/>
          </a:prstGeom>
        </p:spPr>
        <p:txBody>
          <a:bodyPr anchor="ctr" anchorCtr="0"/>
          <a:lstStyle>
            <a:lvl1pPr marL="0" indent="0" algn="ctr">
              <a:buNone/>
              <a:defRPr sz="2600" b="0">
                <a:latin typeface="나눔스퀘어 Bold" panose="020B0600000101010101" pitchFamily="50" charset="-127"/>
                <a:ea typeface="나눔스퀘어 Bold" panose="020B0600000101010101" pitchFamily="50" charset="-127"/>
              </a:defRPr>
            </a:lvl1pPr>
          </a:lstStyle>
          <a:p>
            <a:pPr lvl="0"/>
            <a:r>
              <a:rPr lang="ko-KR" altLang="en-US"/>
              <a:t>마스터 텍스트 스타일을 편집하려면 클릭</a:t>
            </a:r>
          </a:p>
        </p:txBody>
      </p:sp>
      <p:sp>
        <p:nvSpPr>
          <p:cNvPr id="12" name="텍스트 개체 틀 11">
            <a:extLst>
              <a:ext uri="{FF2B5EF4-FFF2-40B4-BE49-F238E27FC236}">
                <a16:creationId xmlns:a16="http://schemas.microsoft.com/office/drawing/2014/main" id="{596BEE6B-9F1E-4EF3-A6E0-6152E99F2822}"/>
              </a:ext>
            </a:extLst>
          </p:cNvPr>
          <p:cNvSpPr>
            <a:spLocks noGrp="1"/>
          </p:cNvSpPr>
          <p:nvPr>
            <p:ph type="body" sz="quarter" idx="11" hasCustomPrompt="1"/>
          </p:nvPr>
        </p:nvSpPr>
        <p:spPr>
          <a:xfrm>
            <a:off x="2340670" y="5707629"/>
            <a:ext cx="5224655" cy="698500"/>
          </a:xfrm>
          <a:prstGeom prst="rect">
            <a:avLst/>
          </a:prstGeom>
        </p:spPr>
        <p:txBody>
          <a:bodyPr/>
          <a:lstStyle>
            <a:lvl1pPr marL="0" indent="0" algn="ctr">
              <a:lnSpc>
                <a:spcPct val="100000"/>
              </a:lnSpc>
              <a:spcBef>
                <a:spcPts val="0"/>
              </a:spcBef>
              <a:buNone/>
              <a:defRPr sz="2000"/>
            </a:lvl1pPr>
            <a:lvl2pPr marL="402418" indent="0">
              <a:buNone/>
              <a:defRPr/>
            </a:lvl2pPr>
          </a:lstStyle>
          <a:p>
            <a:pPr lvl="0"/>
            <a:r>
              <a:rPr lang="ko-KR" altLang="en-US"/>
              <a:t>이름</a:t>
            </a:r>
            <a:endParaRPr lang="en-US" altLang="ko-KR"/>
          </a:p>
          <a:p>
            <a:pPr lvl="0"/>
            <a:r>
              <a:rPr lang="en-US" altLang="ko-KR"/>
              <a:t>////.//.//</a:t>
            </a:r>
          </a:p>
        </p:txBody>
      </p:sp>
    </p:spTree>
    <p:extLst>
      <p:ext uri="{BB962C8B-B14F-4D97-AF65-F5344CB8AC3E}">
        <p14:creationId xmlns:p14="http://schemas.microsoft.com/office/powerpoint/2010/main" val="2897985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E85BD61-C27C-4539-B6DA-791F3C96E200}"/>
              </a:ext>
            </a:extLst>
          </p:cNvPr>
          <p:cNvSpPr>
            <a:spLocks noGrp="1"/>
          </p:cNvSpPr>
          <p:nvPr>
            <p:ph type="title"/>
          </p:nvPr>
        </p:nvSpPr>
        <p:spPr>
          <a:xfrm>
            <a:off x="676275" y="1709738"/>
            <a:ext cx="8543925"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BDBE5705-14E0-4457-B772-2D0F288BEF74}"/>
              </a:ext>
            </a:extLst>
          </p:cNvPr>
          <p:cNvSpPr>
            <a:spLocks noGrp="1"/>
          </p:cNvSpPr>
          <p:nvPr>
            <p:ph type="body" idx="1"/>
          </p:nvPr>
        </p:nvSpPr>
        <p:spPr>
          <a:xfrm>
            <a:off x="676275" y="4589463"/>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 편집</a:t>
            </a:r>
          </a:p>
        </p:txBody>
      </p:sp>
      <p:sp>
        <p:nvSpPr>
          <p:cNvPr id="4" name="날짜 개체 틀 3">
            <a:extLst>
              <a:ext uri="{FF2B5EF4-FFF2-40B4-BE49-F238E27FC236}">
                <a16:creationId xmlns:a16="http://schemas.microsoft.com/office/drawing/2014/main" id="{D0AF5628-DAEA-4DB8-9302-C490E3020A6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248D08C9-2894-4E35-94C3-BAB8662952B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42C5796C-CBE4-4B66-9313-16ABAE11F2C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45949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C98AE9-7D7D-4375-95A4-CD2CED96F72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78598418-7177-4E5B-B0A3-BB6792F42EAA}"/>
              </a:ext>
            </a:extLst>
          </p:cNvPr>
          <p:cNvSpPr>
            <a:spLocks noGrp="1"/>
          </p:cNvSpPr>
          <p:nvPr>
            <p:ph sz="half" idx="1"/>
          </p:nvPr>
        </p:nvSpPr>
        <p:spPr>
          <a:xfrm>
            <a:off x="681038" y="1825625"/>
            <a:ext cx="4195762"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a:extLst>
              <a:ext uri="{FF2B5EF4-FFF2-40B4-BE49-F238E27FC236}">
                <a16:creationId xmlns:a16="http://schemas.microsoft.com/office/drawing/2014/main" id="{937D7F54-9C71-44B7-90E3-88570E4068A5}"/>
              </a:ext>
            </a:extLst>
          </p:cNvPr>
          <p:cNvSpPr>
            <a:spLocks noGrp="1"/>
          </p:cNvSpPr>
          <p:nvPr>
            <p:ph sz="half" idx="2"/>
          </p:nvPr>
        </p:nvSpPr>
        <p:spPr>
          <a:xfrm>
            <a:off x="5029200" y="1825625"/>
            <a:ext cx="4195763"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a:extLst>
              <a:ext uri="{FF2B5EF4-FFF2-40B4-BE49-F238E27FC236}">
                <a16:creationId xmlns:a16="http://schemas.microsoft.com/office/drawing/2014/main" id="{327214EB-0978-493D-B570-748F8C91ED92}"/>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337C9FF3-6216-4155-9A75-719327537E6E}"/>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4B7B3F7-E899-46BE-82EE-D5D3F80639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8035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28B4BB-2B77-4C5B-B4DD-7D903F7E3309}"/>
              </a:ext>
            </a:extLst>
          </p:cNvPr>
          <p:cNvSpPr>
            <a:spLocks noGrp="1"/>
          </p:cNvSpPr>
          <p:nvPr>
            <p:ph type="title"/>
          </p:nvPr>
        </p:nvSpPr>
        <p:spPr>
          <a:xfrm>
            <a:off x="682625" y="365125"/>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85AFD177-9D6D-41D9-BC44-D6145D25DDBA}"/>
              </a:ext>
            </a:extLst>
          </p:cNvPr>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4" name="내용 개체 틀 3">
            <a:extLst>
              <a:ext uri="{FF2B5EF4-FFF2-40B4-BE49-F238E27FC236}">
                <a16:creationId xmlns:a16="http://schemas.microsoft.com/office/drawing/2014/main" id="{C755499B-9936-4636-B1A0-0E71C2EFE68A}"/>
              </a:ext>
            </a:extLst>
          </p:cNvPr>
          <p:cNvSpPr>
            <a:spLocks noGrp="1"/>
          </p:cNvSpPr>
          <p:nvPr>
            <p:ph sz="half" idx="2"/>
          </p:nvPr>
        </p:nvSpPr>
        <p:spPr>
          <a:xfrm>
            <a:off x="682625" y="2505075"/>
            <a:ext cx="4191000"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a:extLst>
              <a:ext uri="{FF2B5EF4-FFF2-40B4-BE49-F238E27FC236}">
                <a16:creationId xmlns:a16="http://schemas.microsoft.com/office/drawing/2014/main" id="{03A03FD8-8E80-4F79-BA40-DB9D442936D9}"/>
              </a:ext>
            </a:extLst>
          </p:cNvPr>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6" name="내용 개체 틀 5">
            <a:extLst>
              <a:ext uri="{FF2B5EF4-FFF2-40B4-BE49-F238E27FC236}">
                <a16:creationId xmlns:a16="http://schemas.microsoft.com/office/drawing/2014/main" id="{6191E19B-1F6F-4E87-BB5E-986FEAEE726F}"/>
              </a:ext>
            </a:extLst>
          </p:cNvPr>
          <p:cNvSpPr>
            <a:spLocks noGrp="1"/>
          </p:cNvSpPr>
          <p:nvPr>
            <p:ph sz="quarter" idx="4"/>
          </p:nvPr>
        </p:nvSpPr>
        <p:spPr>
          <a:xfrm>
            <a:off x="5014913" y="2505075"/>
            <a:ext cx="4211637"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a:extLst>
              <a:ext uri="{FF2B5EF4-FFF2-40B4-BE49-F238E27FC236}">
                <a16:creationId xmlns:a16="http://schemas.microsoft.com/office/drawing/2014/main" id="{7212D9CB-A1C2-437F-8EC5-B69A8C24F7F7}"/>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8" name="바닥글 개체 틀 7">
            <a:extLst>
              <a:ext uri="{FF2B5EF4-FFF2-40B4-BE49-F238E27FC236}">
                <a16:creationId xmlns:a16="http://schemas.microsoft.com/office/drawing/2014/main" id="{4B3A91F5-285F-49DF-BFB4-D422305E589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9" name="슬라이드 번호 개체 틀 8">
            <a:extLst>
              <a:ext uri="{FF2B5EF4-FFF2-40B4-BE49-F238E27FC236}">
                <a16:creationId xmlns:a16="http://schemas.microsoft.com/office/drawing/2014/main" id="{AD94D40C-7220-4C8C-B980-565488AF619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51283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06FB59-AB0D-4453-B48B-4DCD5991775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390F5BE1-A1B9-4359-8431-C4EF7161C5C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4" name="바닥글 개체 틀 3">
            <a:extLst>
              <a:ext uri="{FF2B5EF4-FFF2-40B4-BE49-F238E27FC236}">
                <a16:creationId xmlns:a16="http://schemas.microsoft.com/office/drawing/2014/main" id="{66E14E3F-0BB7-4B3C-B403-B3AB8B27F9A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5" name="슬라이드 번호 개체 틀 4">
            <a:extLst>
              <a:ext uri="{FF2B5EF4-FFF2-40B4-BE49-F238E27FC236}">
                <a16:creationId xmlns:a16="http://schemas.microsoft.com/office/drawing/2014/main" id="{DF69F8DC-7B0E-4DCC-9F25-C813C989102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93240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92EA375-8FE6-44C6-8025-13B975B1711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3" name="바닥글 개체 틀 2">
            <a:extLst>
              <a:ext uri="{FF2B5EF4-FFF2-40B4-BE49-F238E27FC236}">
                <a16:creationId xmlns:a16="http://schemas.microsoft.com/office/drawing/2014/main" id="{D78C62F7-14A5-4A11-BDEA-3DEC9600DC1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4" name="슬라이드 번호 개체 틀 3">
            <a:extLst>
              <a:ext uri="{FF2B5EF4-FFF2-40B4-BE49-F238E27FC236}">
                <a16:creationId xmlns:a16="http://schemas.microsoft.com/office/drawing/2014/main" id="{96AF25E1-FA76-4725-8D00-2F98C3A6D61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862373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1D81336-AF5D-4610-9419-F4F224E069E0}"/>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D1C1D374-D469-4D74-9228-977A17947350}"/>
              </a:ext>
            </a:extLst>
          </p:cNvPr>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a:extLst>
              <a:ext uri="{FF2B5EF4-FFF2-40B4-BE49-F238E27FC236}">
                <a16:creationId xmlns:a16="http://schemas.microsoft.com/office/drawing/2014/main" id="{14163D63-6BFA-41DB-8954-A25AA3CF7CA3}"/>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9C57946D-77F6-464D-9660-51EBAF036CA1}"/>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4CC14198-E1A1-4893-B776-E610F110FE7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CCBCD3F-456E-4104-AA43-A6D06A5FDDF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464435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08CCF8B-E85E-4219-97FF-3121D16C2215}"/>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EC454789-71DD-4FD2-8967-0429F8136D7B}"/>
              </a:ext>
            </a:extLst>
          </p:cNvPr>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F66BCA88-0AEC-4761-AECA-27FFE9697EBA}"/>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E4AFEFF2-7629-4D98-8C62-454C0DA6404D}"/>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F86BD636-E286-4FA7-B9B1-C0CAC2A6C25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295410A8-0DB2-4F59-BDFF-28FA117875E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099024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336D18F7-CD80-4F76-86C1-D47A555CF7D2}"/>
              </a:ext>
            </a:extLst>
          </p:cNvPr>
          <p:cNvSpPr>
            <a:spLocks noGrp="1"/>
          </p:cNvSpPr>
          <p:nvPr>
            <p:ph type="title"/>
          </p:nvPr>
        </p:nvSpPr>
        <p:spPr>
          <a:xfrm>
            <a:off x="681038" y="365125"/>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658BDA2C-D4B4-42FB-9F08-F4F91F0A39AB}"/>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슬라이드 번호 개체 틀 5">
            <a:extLst>
              <a:ext uri="{FF2B5EF4-FFF2-40B4-BE49-F238E27FC236}">
                <a16:creationId xmlns:a16="http://schemas.microsoft.com/office/drawing/2014/main" id="{9A48EE5B-EF3D-49EE-8DFA-444CE5EF7D26}"/>
              </a:ext>
            </a:extLst>
          </p:cNvPr>
          <p:cNvSpPr>
            <a:spLocks noGrp="1"/>
          </p:cNvSpPr>
          <p:nvPr>
            <p:ph type="sldNum" sz="quarter" idx="4"/>
          </p:nvPr>
        </p:nvSpPr>
        <p:spPr>
          <a:xfrm>
            <a:off x="3838575" y="6493510"/>
            <a:ext cx="2228850" cy="365125"/>
          </a:xfrm>
          <a:prstGeom prst="rect">
            <a:avLst/>
          </a:prstGeom>
        </p:spPr>
        <p:txBody>
          <a:bodyPr vert="horz" lIns="91440" tIns="45720" rIns="91440" bIns="45720" rtlCol="0" anchor="ctr"/>
          <a:lstStyle>
            <a:lvl1pPr algn="ctr">
              <a:defRPr sz="900">
                <a:solidFill>
                  <a:schemeClr val="tx1">
                    <a:lumMod val="50000"/>
                    <a:lumOff val="50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58273927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82" r:id="rId12"/>
    <p:sldLayoutId id="2147483681" r:id="rId13"/>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69C558A4-DE4F-47EE-B659-2AC5A1656049}"/>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9DDCE662-FD2E-471B-A00C-C0E1BDF54FFC}"/>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334F0326-DD8F-41C6-A541-C5270C6156A5}"/>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6C834720-DE11-45CB-846F-FE0FBB7ACFAF}" type="datetimeFigureOut">
              <a:rPr lang="ko-KR" altLang="en-US" smtClean="0"/>
              <a:t>2025-02-27</a:t>
            </a:fld>
            <a:endParaRPr lang="ko-KR" altLang="en-US"/>
          </a:p>
        </p:txBody>
      </p:sp>
      <p:sp>
        <p:nvSpPr>
          <p:cNvPr id="5" name="바닥글 개체 틀 4">
            <a:extLst>
              <a:ext uri="{FF2B5EF4-FFF2-40B4-BE49-F238E27FC236}">
                <a16:creationId xmlns:a16="http://schemas.microsoft.com/office/drawing/2014/main" id="{7F8CD698-9BBF-4A5D-92D5-5A7DA35717E3}"/>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CD6664CC-8683-46FE-9D05-E92D94351ECD}"/>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103231611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ftr="0" dt="0"/>
  <p:txStyles>
    <p:titleStyle>
      <a:lvl1pPr algn="l" defTabSz="742950" rtl="0" eaLnBrk="1" latinLnBrk="1"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1"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1"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1"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ko-KR"/>
      </a:defPPr>
      <a:lvl1pPr marL="0" algn="l" defTabSz="742950" rtl="0" eaLnBrk="1" latinLnBrk="1" hangingPunct="1">
        <a:defRPr sz="1463" kern="1200">
          <a:solidFill>
            <a:schemeClr val="tx1"/>
          </a:solidFill>
          <a:latin typeface="+mn-lt"/>
          <a:ea typeface="+mn-ea"/>
          <a:cs typeface="+mn-cs"/>
        </a:defRPr>
      </a:lvl1pPr>
      <a:lvl2pPr marL="371475" algn="l" defTabSz="742950" rtl="0" eaLnBrk="1" latinLnBrk="1" hangingPunct="1">
        <a:defRPr sz="1463" kern="1200">
          <a:solidFill>
            <a:schemeClr val="tx1"/>
          </a:solidFill>
          <a:latin typeface="+mn-lt"/>
          <a:ea typeface="+mn-ea"/>
          <a:cs typeface="+mn-cs"/>
        </a:defRPr>
      </a:lvl2pPr>
      <a:lvl3pPr marL="742950" algn="l" defTabSz="742950" rtl="0" eaLnBrk="1" latinLnBrk="1" hangingPunct="1">
        <a:defRPr sz="1463" kern="1200">
          <a:solidFill>
            <a:schemeClr val="tx1"/>
          </a:solidFill>
          <a:latin typeface="+mn-lt"/>
          <a:ea typeface="+mn-ea"/>
          <a:cs typeface="+mn-cs"/>
        </a:defRPr>
      </a:lvl3pPr>
      <a:lvl4pPr marL="1114425" algn="l" defTabSz="742950" rtl="0" eaLnBrk="1" latinLnBrk="1" hangingPunct="1">
        <a:defRPr sz="1463" kern="1200">
          <a:solidFill>
            <a:schemeClr val="tx1"/>
          </a:solidFill>
          <a:latin typeface="+mn-lt"/>
          <a:ea typeface="+mn-ea"/>
          <a:cs typeface="+mn-cs"/>
        </a:defRPr>
      </a:lvl4pPr>
      <a:lvl5pPr marL="1485900" algn="l" defTabSz="742950" rtl="0" eaLnBrk="1" latinLnBrk="1" hangingPunct="1">
        <a:defRPr sz="1463" kern="1200">
          <a:solidFill>
            <a:schemeClr val="tx1"/>
          </a:solidFill>
          <a:latin typeface="+mn-lt"/>
          <a:ea typeface="+mn-ea"/>
          <a:cs typeface="+mn-cs"/>
        </a:defRPr>
      </a:lvl5pPr>
      <a:lvl6pPr marL="1857375" algn="l" defTabSz="742950" rtl="0" eaLnBrk="1" latinLnBrk="1" hangingPunct="1">
        <a:defRPr sz="1463" kern="1200">
          <a:solidFill>
            <a:schemeClr val="tx1"/>
          </a:solidFill>
          <a:latin typeface="+mn-lt"/>
          <a:ea typeface="+mn-ea"/>
          <a:cs typeface="+mn-cs"/>
        </a:defRPr>
      </a:lvl6pPr>
      <a:lvl7pPr marL="2228850" algn="l" defTabSz="742950" rtl="0" eaLnBrk="1" latinLnBrk="1" hangingPunct="1">
        <a:defRPr sz="1463" kern="1200">
          <a:solidFill>
            <a:schemeClr val="tx1"/>
          </a:solidFill>
          <a:latin typeface="+mn-lt"/>
          <a:ea typeface="+mn-ea"/>
          <a:cs typeface="+mn-cs"/>
        </a:defRPr>
      </a:lvl7pPr>
      <a:lvl8pPr marL="2600325" algn="l" defTabSz="742950" rtl="0" eaLnBrk="1" latinLnBrk="1" hangingPunct="1">
        <a:defRPr sz="1463" kern="1200">
          <a:solidFill>
            <a:schemeClr val="tx1"/>
          </a:solidFill>
          <a:latin typeface="+mn-lt"/>
          <a:ea typeface="+mn-ea"/>
          <a:cs typeface="+mn-cs"/>
        </a:defRPr>
      </a:lvl8pPr>
      <a:lvl9pPr marL="2971800" algn="l" defTabSz="742950" rtl="0" eaLnBrk="1" latinLnBrk="1" hangingPunct="1">
        <a:defRPr sz="146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직선 연결선 6">
            <a:extLst>
              <a:ext uri="{FF2B5EF4-FFF2-40B4-BE49-F238E27FC236}">
                <a16:creationId xmlns:a16="http://schemas.microsoft.com/office/drawing/2014/main" id="{50DDB5E0-276A-4774-80D3-8C4E5AA44620}"/>
              </a:ext>
            </a:extLst>
          </p:cNvPr>
          <p:cNvCxnSpPr/>
          <p:nvPr userDrawn="1"/>
        </p:nvCxnSpPr>
        <p:spPr>
          <a:xfrm>
            <a:off x="266215" y="715720"/>
            <a:ext cx="93960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a:extLst>
              <a:ext uri="{FF2B5EF4-FFF2-40B4-BE49-F238E27FC236}">
                <a16:creationId xmlns:a16="http://schemas.microsoft.com/office/drawing/2014/main" id="{B628F0C6-40AA-4028-B051-CF703B7FDC55}"/>
              </a:ext>
            </a:extLst>
          </p:cNvPr>
          <p:cNvCxnSpPr>
            <a:cxnSpLocks/>
          </p:cNvCxnSpPr>
          <p:nvPr userDrawn="1"/>
        </p:nvCxnSpPr>
        <p:spPr>
          <a:xfrm>
            <a:off x="266700" y="6629496"/>
            <a:ext cx="93916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슬라이드 번호 개체 틀 5">
            <a:extLst>
              <a:ext uri="{FF2B5EF4-FFF2-40B4-BE49-F238E27FC236}">
                <a16:creationId xmlns:a16="http://schemas.microsoft.com/office/drawing/2014/main" id="{CEF44A85-DDF1-4DA7-92A7-BB126835EFE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B6395467-7356-42E7-9AD2-8193E67CFC91}" type="slidenum">
              <a:rPr lang="ko-KR" altLang="en-US" smtClean="0"/>
              <a:pPr algn="r"/>
              <a:t>‹#›</a:t>
            </a:fld>
            <a:endParaRPr lang="ko-KR" altLang="en-US"/>
          </a:p>
        </p:txBody>
      </p:sp>
    </p:spTree>
    <p:extLst>
      <p:ext uri="{BB962C8B-B14F-4D97-AF65-F5344CB8AC3E}">
        <p14:creationId xmlns:p14="http://schemas.microsoft.com/office/powerpoint/2010/main" val="2278884674"/>
      </p:ext>
    </p:extLst>
  </p:cSld>
  <p:clrMap bg1="lt1" tx1="dk1" bg2="lt2" tx2="dk2" accent1="accent1" accent2="accent2" accent3="accent3" accent4="accent4" accent5="accent5" accent6="accent6" hlink="hlink" folHlink="folHlink"/>
  <p:sldLayoutIdLst>
    <p:sldLayoutId id="2147483697" r:id="rId1"/>
    <p:sldLayoutId id="2147483698" r:id="rId2"/>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제목 3">
            <a:extLst>
              <a:ext uri="{FF2B5EF4-FFF2-40B4-BE49-F238E27FC236}">
                <a16:creationId xmlns:a16="http://schemas.microsoft.com/office/drawing/2014/main" id="{504086C3-21C2-4D6D-A0DC-8033A39A7313}"/>
              </a:ext>
            </a:extLst>
          </p:cNvPr>
          <p:cNvSpPr txBox="1">
            <a:spLocks/>
          </p:cNvSpPr>
          <p:nvPr/>
        </p:nvSpPr>
        <p:spPr>
          <a:xfrm>
            <a:off x="986288" y="3218390"/>
            <a:ext cx="7950678" cy="738187"/>
          </a:xfrm>
        </p:spPr>
        <p:txBody>
          <a:bodyPr/>
          <a:lstStyle>
            <a:lvl1pPr algn="l" defTabSz="914400" rtl="0" eaLnBrk="1" latinLnBrk="1" hangingPunct="1">
              <a:spcBef>
                <a:spcPct val="0"/>
              </a:spcBef>
              <a:buNone/>
              <a:defRPr sz="1800" b="1" kern="1200">
                <a:solidFill>
                  <a:schemeClr val="tx1"/>
                </a:solidFill>
                <a:latin typeface="맑은 고딕" panose="020B0503020000020004" pitchFamily="50" charset="-127"/>
                <a:ea typeface="맑은 고딕" panose="020B0503020000020004" pitchFamily="50" charset="-127"/>
                <a:cs typeface="+mj-cs"/>
              </a:defRPr>
            </a:lvl1pPr>
          </a:lstStyle>
          <a:p>
            <a:pPr algn="ctr">
              <a:lnSpc>
                <a:spcPct val="150000"/>
              </a:lnSpc>
            </a:pPr>
            <a:endParaRPr lang="ko-KR" altLang="en-US" sz="3500" baseline="30000">
              <a:latin typeface="+mn-ea"/>
              <a:ea typeface="+mn-ea"/>
            </a:endParaRPr>
          </a:p>
        </p:txBody>
      </p:sp>
      <p:sp>
        <p:nvSpPr>
          <p:cNvPr id="23" name="제목 3">
            <a:extLst>
              <a:ext uri="{FF2B5EF4-FFF2-40B4-BE49-F238E27FC236}">
                <a16:creationId xmlns:a16="http://schemas.microsoft.com/office/drawing/2014/main" id="{33DE8903-0D8C-43D1-A76C-1393E4161B10}"/>
              </a:ext>
            </a:extLst>
          </p:cNvPr>
          <p:cNvSpPr txBox="1">
            <a:spLocks/>
          </p:cNvSpPr>
          <p:nvPr/>
        </p:nvSpPr>
        <p:spPr>
          <a:xfrm>
            <a:off x="2425519" y="4341181"/>
            <a:ext cx="5054963" cy="1959506"/>
          </a:xfrm>
          <a:prstGeom prst="rect">
            <a:avLst/>
          </a:prstGeom>
        </p:spPr>
        <p:txBody>
          <a:bodyPr vert="horz" lIns="91440" tIns="45720" rIns="91440" bIns="45720" rtlCol="0" anchor="ctr">
            <a:noAutofit/>
          </a:bodyPr>
          <a:lstStyle>
            <a:lvl1pPr algn="ctr" defTabSz="914400" rtl="0" eaLnBrk="1" latinLnBrk="1" hangingPunct="1">
              <a:spcBef>
                <a:spcPct val="0"/>
              </a:spcBef>
              <a:buNone/>
              <a:defRPr sz="4200" b="1" kern="1200">
                <a:solidFill>
                  <a:schemeClr val="tx1"/>
                </a:solidFill>
                <a:latin typeface="맑은 고딕" panose="020B0503020000020004" pitchFamily="50" charset="-127"/>
                <a:ea typeface="맑은 고딕" panose="020B0503020000020004" pitchFamily="50" charset="-127"/>
                <a:cs typeface="+mj-cs"/>
              </a:defRPr>
            </a:lvl1pPr>
          </a:lstStyle>
          <a:p>
            <a:pPr>
              <a:spcAft>
                <a:spcPts val="600"/>
              </a:spcAft>
            </a:pPr>
            <a:r>
              <a:rPr lang="en-US" altLang="ko-KR" sz="2000">
                <a:solidFill>
                  <a:srgbClr val="3A3A3A"/>
                </a:solidFill>
                <a:latin typeface="나눔스퀘어 ExtraBold" panose="020B0600000101010101" pitchFamily="50" charset="-127"/>
                <a:ea typeface="나눔스퀘어 ExtraBold" panose="020B0600000101010101" pitchFamily="50" charset="-127"/>
                <a:cs typeface="Tahoma" panose="020B0604030504040204" pitchFamily="34" charset="0"/>
              </a:rPr>
              <a:t>SK Telecom</a:t>
            </a:r>
          </a:p>
        </p:txBody>
      </p:sp>
      <p:sp>
        <p:nvSpPr>
          <p:cNvPr id="13" name="직사각형 1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BF15595E-B7BA-4872-B359-5B264957E4C8}"/>
              </a:ext>
            </a:extLst>
          </p:cNvPr>
          <p:cNvSpPr/>
          <p:nvPr/>
        </p:nvSpPr>
        <p:spPr bwMode="auto">
          <a:xfrm>
            <a:off x="547994" y="2423962"/>
            <a:ext cx="8838599" cy="581763"/>
          </a:xfrm>
          <a:prstGeom prst="rect">
            <a:avLst/>
          </a:prstGeom>
          <a:noFill/>
          <a:ln w="9525">
            <a:noFill/>
            <a:miter lim="800000"/>
            <a:headEnd/>
            <a:tailEnd/>
          </a:ln>
          <a:effectLst/>
        </p:spPr>
        <p:txBody>
          <a:bodyPr wrap="square" lIns="36000" tIns="46800" rIns="36000" bIns="46800" rtlCol="0" anchor="ctr">
            <a:spAutoFit/>
          </a:bodyPr>
          <a:lstStyle/>
          <a:p>
            <a:pPr marL="0" marR="0" lvl="0" indent="0" algn="ctr" defTabSz="914400" rtl="0" eaLnBrk="1" fontAlgn="auto" latinLnBrk="1" hangingPunct="1">
              <a:lnSpc>
                <a:spcPct val="120000"/>
              </a:lnSpc>
              <a:spcBef>
                <a:spcPts val="0"/>
              </a:spcBef>
              <a:spcAft>
                <a:spcPts val="0"/>
              </a:spcAft>
              <a:buClrTx/>
              <a:buSzTx/>
              <a:buFontTx/>
              <a:buNone/>
              <a:tabLst/>
              <a:defRPr/>
            </a:pPr>
            <a:r>
              <a:rPr lang="en-US" altLang="ko-KR" sz="2800" b="1">
                <a:solidFill>
                  <a:srgbClr val="3A3A3A"/>
                </a:solidFill>
                <a:latin typeface="나눔스퀘어 ExtraBold" panose="020B0600000101010101" pitchFamily="50" charset="-127"/>
                <a:ea typeface="나눔스퀘어 ExtraBold" panose="020B0600000101010101" pitchFamily="50" charset="-127"/>
                <a:cs typeface="Tahoma" panose="020B0604030504040204" pitchFamily="34" charset="0"/>
              </a:rPr>
              <a:t>View on ISAC Channel Modeling for NR </a:t>
            </a:r>
          </a:p>
        </p:txBody>
      </p:sp>
      <p:sp>
        <p:nvSpPr>
          <p:cNvPr id="14" name="직사각형 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041972ED-EA58-4EAC-80F4-AA41511F1ADF}"/>
              </a:ext>
            </a:extLst>
          </p:cNvPr>
          <p:cNvSpPr/>
          <p:nvPr/>
        </p:nvSpPr>
        <p:spPr bwMode="auto">
          <a:xfrm>
            <a:off x="2376039" y="3300734"/>
            <a:ext cx="5153922" cy="66184"/>
          </a:xfrm>
          <a:prstGeom prst="rect">
            <a:avLst/>
          </a:prstGeom>
          <a:solidFill>
            <a:schemeClr val="bg1">
              <a:lumMod val="75000"/>
            </a:schemeClr>
          </a:solidFill>
          <a:ln w="31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20000"/>
              </a:spcAft>
              <a:buClrTx/>
              <a:buSzTx/>
              <a:buFont typeface="Wingdings" pitchFamily="2" charset="2"/>
              <a:buNone/>
              <a:tabLst/>
            </a:pPr>
            <a:endParaRPr kumimoji="1" lang="ko-KR" altLang="en-US" sz="1400" b="0" i="0" u="none" strike="noStrike" cap="none" normalizeH="0" baseline="0">
              <a:ln>
                <a:noFill/>
              </a:ln>
              <a:effectLst/>
              <a:latin typeface="+mn-ea"/>
            </a:endParaRPr>
          </a:p>
        </p:txBody>
      </p:sp>
      <p:cxnSp>
        <p:nvCxnSpPr>
          <p:cNvPr id="15" name="직선 연결선 12"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6F5EB6C1-F4D7-4D65-A019-8B6172AB4558}"/>
              </a:ext>
            </a:extLst>
          </p:cNvPr>
          <p:cNvCxnSpPr>
            <a:cxnSpLocks/>
          </p:cNvCxnSpPr>
          <p:nvPr/>
        </p:nvCxnSpPr>
        <p:spPr>
          <a:xfrm>
            <a:off x="641303" y="3300734"/>
            <a:ext cx="862339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내용 개체 틀 2">
            <a:extLst>
              <a:ext uri="{FF2B5EF4-FFF2-40B4-BE49-F238E27FC236}">
                <a16:creationId xmlns:a16="http://schemas.microsoft.com/office/drawing/2014/main" id="{9BF8E421-0E1F-11D2-7860-1A5644495D21}"/>
              </a:ext>
            </a:extLst>
          </p:cNvPr>
          <p:cNvSpPr txBox="1">
            <a:spLocks/>
          </p:cNvSpPr>
          <p:nvPr/>
        </p:nvSpPr>
        <p:spPr>
          <a:xfrm>
            <a:off x="7405600" y="162036"/>
            <a:ext cx="2376264"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base">
              <a:spcAft>
                <a:spcPct val="0"/>
              </a:spcAft>
              <a:buFont typeface="Arial" pitchFamily="34" charset="0"/>
              <a:buNone/>
            </a:pPr>
            <a:r>
              <a:rPr kumimoji="1" lang="en-US" altLang="ko-KR" sz="1600" b="1" spc="-100">
                <a:latin typeface="Arial" panose="020B0604020202020204" pitchFamily="34" charset="0"/>
                <a:cs typeface="Arial" pitchFamily="34" charset="0"/>
              </a:rPr>
              <a:t>RP-250192</a:t>
            </a:r>
            <a:endParaRPr kumimoji="1" lang="en-US" altLang="ko-KR" sz="1600" b="1" spc="-100" dirty="0">
              <a:latin typeface="Arial" panose="020B0604020202020204" pitchFamily="34" charset="0"/>
              <a:cs typeface="Arial" pitchFamily="34" charset="0"/>
            </a:endParaRPr>
          </a:p>
        </p:txBody>
      </p:sp>
      <p:sp>
        <p:nvSpPr>
          <p:cNvPr id="5" name="내용 개체 틀 2">
            <a:extLst>
              <a:ext uri="{FF2B5EF4-FFF2-40B4-BE49-F238E27FC236}">
                <a16:creationId xmlns:a16="http://schemas.microsoft.com/office/drawing/2014/main" id="{1EB8B6E8-DF4B-E0FB-5F38-F00B23A4D29C}"/>
              </a:ext>
            </a:extLst>
          </p:cNvPr>
          <p:cNvSpPr txBox="1">
            <a:spLocks/>
          </p:cNvSpPr>
          <p:nvPr/>
        </p:nvSpPr>
        <p:spPr>
          <a:xfrm>
            <a:off x="124136" y="162036"/>
            <a:ext cx="5184576" cy="1083367"/>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spcAft>
                <a:spcPct val="0"/>
              </a:spcAft>
              <a:buFont typeface="Arial" pitchFamily="34" charset="0"/>
              <a:buNone/>
            </a:pPr>
            <a:r>
              <a:rPr lang="en-US" altLang="ko-KR" sz="1400" b="1" kern="100" dirty="0">
                <a:effectLst/>
                <a:latin typeface="Arial" panose="020B0604020202020204" pitchFamily="34" charset="0"/>
                <a:ea typeface="DengXian" panose="02010600030101010101" pitchFamily="2" charset="-122"/>
              </a:rPr>
              <a:t>3GPP TSG RAN Meeting </a:t>
            </a:r>
            <a:r>
              <a:rPr lang="en-US" altLang="ko-KR" sz="1400" b="1" kern="100">
                <a:effectLst/>
                <a:latin typeface="Arial" panose="020B0604020202020204" pitchFamily="34" charset="0"/>
                <a:ea typeface="DengXian" panose="02010600030101010101" pitchFamily="2" charset="-122"/>
              </a:rPr>
              <a:t>#107</a:t>
            </a:r>
            <a:endParaRPr lang="en-US" altLang="ko-KR" sz="1400" b="1" kern="100" dirty="0">
              <a:effectLst/>
              <a:latin typeface="Arial" panose="020B0604020202020204" pitchFamily="34" charset="0"/>
              <a:ea typeface="DengXian" panose="02010600030101010101" pitchFamily="2" charset="-122"/>
            </a:endParaRPr>
          </a:p>
          <a:p>
            <a:pPr marL="0" indent="0" fontAlgn="base">
              <a:spcAft>
                <a:spcPct val="0"/>
              </a:spcAft>
              <a:buFont typeface="Arial" pitchFamily="34" charset="0"/>
              <a:buNone/>
            </a:pPr>
            <a:r>
              <a:rPr kumimoji="1" lang="en-US" altLang="ko-KR" sz="1400" b="1" spc="-100">
                <a:latin typeface="Arial" panose="020B0604020202020204" pitchFamily="34" charset="0"/>
                <a:cs typeface="Arial" pitchFamily="34" charset="0"/>
              </a:rPr>
              <a:t>Incheon, Korea, March 12-14, 2025</a:t>
            </a:r>
            <a:endParaRPr kumimoji="1" lang="en-US" altLang="ko-KR" sz="1400" b="1" spc="-100" dirty="0">
              <a:latin typeface="Arial" panose="020B0604020202020204" pitchFamily="34" charset="0"/>
              <a:cs typeface="Arial" pitchFamily="34" charset="0"/>
            </a:endParaRPr>
          </a:p>
          <a:p>
            <a:pPr marL="0" indent="0" fontAlgn="base">
              <a:spcAft>
                <a:spcPct val="0"/>
              </a:spcAft>
              <a:buFont typeface="Arial" pitchFamily="34" charset="0"/>
              <a:buNone/>
            </a:pPr>
            <a:r>
              <a:rPr kumimoji="1" lang="en-US" altLang="ko-KR" sz="1400" b="1" spc="-100" dirty="0">
                <a:latin typeface="Arial" panose="020B0604020202020204" pitchFamily="34" charset="0"/>
                <a:cs typeface="Arial" pitchFamily="34" charset="0"/>
              </a:rPr>
              <a:t>Agenda Item</a:t>
            </a:r>
            <a:r>
              <a:rPr kumimoji="1" lang="en-US" altLang="ko-KR" sz="1400" b="1" spc="-100">
                <a:latin typeface="Arial" panose="020B0604020202020204" pitchFamily="34" charset="0"/>
                <a:cs typeface="Arial" pitchFamily="34" charset="0"/>
              </a:rPr>
              <a:t>:  9.2.2</a:t>
            </a:r>
            <a:endParaRPr kumimoji="1" lang="en-US" altLang="ko-KR" sz="1400" b="1" spc="-100" dirty="0">
              <a:latin typeface="Arial" panose="020B0604020202020204" pitchFamily="34" charset="0"/>
              <a:cs typeface="Arial" pitchFamily="34" charset="0"/>
            </a:endParaRPr>
          </a:p>
          <a:p>
            <a:pPr marL="0" indent="0" fontAlgn="base">
              <a:spcAft>
                <a:spcPct val="0"/>
              </a:spcAft>
              <a:buFont typeface="Arial" pitchFamily="34" charset="0"/>
              <a:buNone/>
            </a:pPr>
            <a:r>
              <a:rPr kumimoji="1" lang="en-US" altLang="ko-KR" sz="1400" b="1" spc="-100" dirty="0">
                <a:latin typeface="Arial" panose="020B0604020202020204" pitchFamily="34" charset="0"/>
                <a:cs typeface="Arial" pitchFamily="34" charset="0"/>
              </a:rPr>
              <a:t>Document for: Discussion</a:t>
            </a:r>
          </a:p>
        </p:txBody>
      </p:sp>
    </p:spTree>
    <p:extLst>
      <p:ext uri="{BB962C8B-B14F-4D97-AF65-F5344CB8AC3E}">
        <p14:creationId xmlns:p14="http://schemas.microsoft.com/office/powerpoint/2010/main" val="306265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A5F9-AF3D-AC0E-3587-98A9BDEAA737}"/>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04100F1-73A2-6E7D-E912-906C71CE65B9}"/>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a:solidFill>
                  <a:prstClr val="white"/>
                </a:solidFill>
                <a:latin typeface="Arial Nova" panose="020B0504020202020204" pitchFamily="34" charset="0"/>
                <a:cs typeface="Arial" panose="020B0604020202020204" pitchFamily="34" charset="0"/>
              </a:rPr>
              <a:t>SID: Justification</a:t>
            </a:r>
          </a:p>
        </p:txBody>
      </p:sp>
      <p:sp>
        <p:nvSpPr>
          <p:cNvPr id="3" name="TextBox 2">
            <a:extLst>
              <a:ext uri="{FF2B5EF4-FFF2-40B4-BE49-F238E27FC236}">
                <a16:creationId xmlns:a16="http://schemas.microsoft.com/office/drawing/2014/main" id="{0445B287-5DA5-C790-E067-C54183FF5285}"/>
              </a:ext>
            </a:extLst>
          </p:cNvPr>
          <p:cNvSpPr txBox="1"/>
          <p:nvPr/>
        </p:nvSpPr>
        <p:spPr>
          <a:xfrm>
            <a:off x="8439629" y="117588"/>
            <a:ext cx="1358706"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RP-250192</a:t>
            </a:r>
          </a:p>
        </p:txBody>
      </p:sp>
      <p:grpSp>
        <p:nvGrpSpPr>
          <p:cNvPr id="6" name="그룹 5">
            <a:extLst>
              <a:ext uri="{FF2B5EF4-FFF2-40B4-BE49-F238E27FC236}">
                <a16:creationId xmlns:a16="http://schemas.microsoft.com/office/drawing/2014/main" id="{F48DE799-FB0A-5A71-508D-DC0329146C00}"/>
              </a:ext>
            </a:extLst>
          </p:cNvPr>
          <p:cNvGrpSpPr/>
          <p:nvPr/>
        </p:nvGrpSpPr>
        <p:grpSpPr>
          <a:xfrm>
            <a:off x="259080" y="744114"/>
            <a:ext cx="9387840" cy="5670625"/>
            <a:chOff x="416193" y="744114"/>
            <a:chExt cx="9387840" cy="5670625"/>
          </a:xfrm>
        </p:grpSpPr>
        <p:sp>
          <p:nvSpPr>
            <p:cNvPr id="47" name="사각형: 둥근 모서리 46">
              <a:extLst>
                <a:ext uri="{FF2B5EF4-FFF2-40B4-BE49-F238E27FC236}">
                  <a16:creationId xmlns:a16="http://schemas.microsoft.com/office/drawing/2014/main" id="{6E561A58-E296-6AA3-784B-B3761D49FEAC}"/>
                </a:ext>
              </a:extLst>
            </p:cNvPr>
            <p:cNvSpPr/>
            <p:nvPr/>
          </p:nvSpPr>
          <p:spPr>
            <a:xfrm>
              <a:off x="797182" y="2113586"/>
              <a:ext cx="8625862" cy="4301153"/>
            </a:xfrm>
            <a:prstGeom prst="roundRect">
              <a:avLst>
                <a:gd name="adj" fmla="val 1495"/>
              </a:avLst>
            </a:prstGeom>
            <a:noFill/>
            <a:ln w="952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rPr>
                <a:t>≈</a:t>
              </a:r>
              <a:endParaRPr kumimoji="0" lang="ko-KR" altLang="en-US"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sp>
          <p:nvSpPr>
            <p:cNvPr id="2" name="TextBox 1">
              <a:extLst>
                <a:ext uri="{FF2B5EF4-FFF2-40B4-BE49-F238E27FC236}">
                  <a16:creationId xmlns:a16="http://schemas.microsoft.com/office/drawing/2014/main" id="{94B9CAFD-F080-29A2-E093-A5E1D9D9F54C}"/>
                </a:ext>
              </a:extLst>
            </p:cNvPr>
            <p:cNvSpPr txBox="1"/>
            <p:nvPr/>
          </p:nvSpPr>
          <p:spPr>
            <a:xfrm>
              <a:off x="416193" y="744114"/>
              <a:ext cx="9387840" cy="709297"/>
            </a:xfrm>
            <a:prstGeom prst="rect">
              <a:avLst/>
            </a:prstGeom>
            <a:noFill/>
          </p:spPr>
          <p:txBody>
            <a:bodyPr wrap="square" rtlCol="0">
              <a:spAutoFit/>
            </a:bodyPr>
            <a:lstStyle/>
            <a:p>
              <a:pPr algn="ctr" defTabSz="957793">
                <a:lnSpc>
                  <a:spcPct val="130000"/>
                </a:lnSpc>
                <a:defRPr/>
              </a:pPr>
              <a:r>
                <a:rPr lang="en-US" altLang="ko-KR" sz="1600" b="1">
                  <a:latin typeface="나눔스퀘어 ExtraBold" panose="020B0600000101010101" pitchFamily="50" charset="-127"/>
                  <a:ea typeface="나눔스퀘어 ExtraBold" panose="020B0600000101010101" pitchFamily="50" charset="-127"/>
                </a:rPr>
                <a:t>Following justification is made to address the gaps in the channel model in TR 38.901 to enable the evaluation of sensing techniques to detect objects not connected to the network.</a:t>
              </a:r>
              <a:endParaRPr lang="ko-KR" altLang="en-US" sz="1600" b="1">
                <a:latin typeface="나눔스퀘어 ExtraBold" panose="020B0600000101010101" pitchFamily="50" charset="-127"/>
                <a:ea typeface="나눔스퀘어 ExtraBold" panose="020B0600000101010101" pitchFamily="50" charset="-127"/>
              </a:endParaRPr>
            </a:p>
          </p:txBody>
        </p:sp>
        <p:sp>
          <p:nvSpPr>
            <p:cNvPr id="43" name="사각형: 둥근 모서리 42">
              <a:extLst>
                <a:ext uri="{FF2B5EF4-FFF2-40B4-BE49-F238E27FC236}">
                  <a16:creationId xmlns:a16="http://schemas.microsoft.com/office/drawing/2014/main" id="{489E35E8-CD37-D087-BA92-2CB248E73E3A}"/>
                </a:ext>
              </a:extLst>
            </p:cNvPr>
            <p:cNvSpPr/>
            <p:nvPr/>
          </p:nvSpPr>
          <p:spPr>
            <a:xfrm>
              <a:off x="918369" y="1947860"/>
              <a:ext cx="8383488" cy="331453"/>
            </a:xfrm>
            <a:prstGeom prst="roundRect">
              <a:avLst>
                <a:gd name="adj" fmla="val 17493"/>
              </a:avLst>
            </a:prstGeom>
            <a:solidFill>
              <a:srgbClr val="44546A">
                <a:lumMod val="75000"/>
              </a:srgbClr>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0" lang="en-US" altLang="ko-KR" sz="1400" b="0" i="0" u="none" strike="noStrike" kern="1200" cap="none" spc="0" normalizeH="0" baseline="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rPr>
                <a:t>RP-242348 </a:t>
              </a:r>
              <a:r>
                <a:rPr kumimoji="0" lang="en-US" altLang="ko-KR" sz="1400" b="0" i="0" u="none" strike="noStrike" kern="1200" cap="none" spc="-100" normalizeH="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rPr>
                <a:t>Revised SID: Study on channel modelling for Integrated Sensing And Communication (ISAC) for NR </a:t>
              </a:r>
            </a:p>
          </p:txBody>
        </p:sp>
        <p:sp>
          <p:nvSpPr>
            <p:cNvPr id="5" name="TextBox 4">
              <a:extLst>
                <a:ext uri="{FF2B5EF4-FFF2-40B4-BE49-F238E27FC236}">
                  <a16:creationId xmlns:a16="http://schemas.microsoft.com/office/drawing/2014/main" id="{FFE40D78-4F2A-2EFF-5B30-91C89334D867}"/>
                </a:ext>
              </a:extLst>
            </p:cNvPr>
            <p:cNvSpPr txBox="1"/>
            <p:nvPr/>
          </p:nvSpPr>
          <p:spPr>
            <a:xfrm>
              <a:off x="893056" y="2559340"/>
              <a:ext cx="8434114" cy="3685624"/>
            </a:xfrm>
            <a:prstGeom prst="rect">
              <a:avLst/>
            </a:prstGeom>
            <a:noFill/>
          </p:spPr>
          <p:txBody>
            <a:bodyPr wrap="square">
              <a:spAutoFit/>
            </a:bodyPr>
            <a:lstStyle/>
            <a:p>
              <a:pPr hangingPunct="0">
                <a:spcBef>
                  <a:spcPts val="1200"/>
                </a:spcBef>
                <a:spcAft>
                  <a:spcPts val="900"/>
                </a:spcAft>
              </a:pPr>
              <a:r>
                <a:rPr lang="en-GB" altLang="ko-KR" sz="2800" b="1" kern="0">
                  <a:effectLst/>
                  <a:latin typeface="Arial" panose="020B0604020202020204" pitchFamily="34" charset="0"/>
                  <a:cs typeface="Times New Roman" panose="02020603050405020304" pitchFamily="18" charset="0"/>
                </a:rPr>
                <a:t>3. Justification</a:t>
              </a:r>
              <a:endParaRPr lang="ko-KR" altLang="ko-KR" sz="3200" b="1" kern="0">
                <a:effectLst/>
                <a:latin typeface="Arial" panose="020B0604020202020204" pitchFamily="34" charset="0"/>
                <a:cs typeface="Times New Roman" panose="02020603050405020304" pitchFamily="18" charset="0"/>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Current 5G-Advanced network design focuses primarily on data transmission, and the radio channel model defined to cover frequencies up to 100GHz was developed with this in mind. Although RAT-based positioning is supported, the </a:t>
              </a:r>
              <a:r>
                <a:rPr lang="en-GB" altLang="ko-KR" sz="1400">
                  <a:effectLst/>
                  <a:highlight>
                    <a:srgbClr val="FFFF00"/>
                  </a:highlight>
                  <a:latin typeface="Times New Roman" panose="02020603050405020304" pitchFamily="18" charset="0"/>
                  <a:ea typeface="DengXian" panose="02010600030101010101" pitchFamily="2" charset="-122"/>
                </a:rPr>
                <a:t>specifications do not offer the in-built capability to detect objects not connected to the network.</a:t>
              </a:r>
              <a:r>
                <a:rPr lang="en-GB" altLang="ko-KR" sz="1400">
                  <a:effectLst/>
                  <a:latin typeface="Times New Roman" panose="02020603050405020304" pitchFamily="18" charset="0"/>
                  <a:ea typeface="DengXian" panose="02010600030101010101" pitchFamily="2" charset="-122"/>
                </a:rPr>
                <a:t>  </a:t>
              </a:r>
              <a:endParaRPr lang="ko-KR" altLang="ko-KR" sz="1400">
                <a:effectLst/>
                <a:latin typeface="Times New Roman" panose="02020603050405020304" pitchFamily="18" charset="0"/>
                <a:ea typeface="DengXian" panose="02010600030101010101" pitchFamily="2" charset="-122"/>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If sensing capability is integrated into the design of the system, sensing may be offered as a service alongside communications.</a:t>
              </a:r>
              <a:endParaRPr lang="ko-KR" altLang="ko-KR" sz="1400">
                <a:effectLst/>
                <a:latin typeface="Times New Roman" panose="02020603050405020304" pitchFamily="18" charset="0"/>
                <a:ea typeface="DengXian" panose="02010600030101010101" pitchFamily="2" charset="-122"/>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TR22.837 identifies a very wide range of use cases for such integrated sensing.</a:t>
              </a:r>
              <a:endParaRPr lang="ko-KR" altLang="ko-KR" sz="1400">
                <a:effectLst/>
                <a:latin typeface="Times New Roman" panose="02020603050405020304" pitchFamily="18" charset="0"/>
                <a:ea typeface="DengXian" panose="02010600030101010101" pitchFamily="2" charset="-122"/>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It is therefore important to establish a solid channel modelling framework to enable evaluation of sensing techniques for such use cases. The existing models in TR38.901 are not designed for sensing, in particular </a:t>
              </a:r>
              <a:r>
                <a:rPr lang="en-GB" altLang="ko-KR" sz="1400">
                  <a:effectLst/>
                  <a:highlight>
                    <a:srgbClr val="FFFF00"/>
                  </a:highlight>
                  <a:latin typeface="Times New Roman" panose="02020603050405020304" pitchFamily="18" charset="0"/>
                  <a:ea typeface="DengXian" panose="02010600030101010101" pitchFamily="2" charset="-122"/>
                </a:rPr>
                <a:t>as they do not address target modelling and sensing, and background environment modelling and differentiation from targets.</a:t>
              </a:r>
              <a:r>
                <a:rPr lang="en-GB" altLang="ko-KR" sz="1400">
                  <a:effectLst/>
                  <a:latin typeface="Times New Roman" panose="02020603050405020304" pitchFamily="18" charset="0"/>
                  <a:ea typeface="DengXian" panose="02010600030101010101" pitchFamily="2" charset="-122"/>
                </a:rPr>
                <a:t> Both radar cross-section (RCS) and mobility of targets and other objects in the environment need to be modelled, and the model must be spatially consistent. </a:t>
              </a:r>
              <a:endParaRPr lang="ko-KR" altLang="ko-KR" sz="1400">
                <a:effectLst/>
                <a:latin typeface="Times New Roman" panose="02020603050405020304" pitchFamily="18" charset="0"/>
                <a:ea typeface="DengXian" panose="02010600030101010101" pitchFamily="2" charset="-122"/>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This study addresses these gaps in the channel model in 38.901 to enable evaluation of sensing techniques. </a:t>
              </a:r>
              <a:endParaRPr lang="ko-KR" altLang="ko-KR" sz="1400">
                <a:effectLst/>
                <a:latin typeface="Times New Roman" panose="02020603050405020304" pitchFamily="18" charset="0"/>
                <a:ea typeface="DengXian" panose="02010600030101010101" pitchFamily="2" charset="-122"/>
              </a:endParaRPr>
            </a:p>
          </p:txBody>
        </p:sp>
      </p:grpSp>
    </p:spTree>
    <p:extLst>
      <p:ext uri="{BB962C8B-B14F-4D97-AF65-F5344CB8AC3E}">
        <p14:creationId xmlns:p14="http://schemas.microsoft.com/office/powerpoint/2010/main" val="135745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68123-3C11-AFC7-2A49-553DEE2DEA6A}"/>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FFDF916-8DBD-C197-F8B7-C4818AC9B202}"/>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a:solidFill>
                  <a:prstClr val="white"/>
                </a:solidFill>
                <a:latin typeface="Arial Nova" panose="020B0504020202020204" pitchFamily="34" charset="0"/>
                <a:cs typeface="Arial" panose="020B0604020202020204" pitchFamily="34" charset="0"/>
              </a:rPr>
              <a:t>SID: Objective of SI</a:t>
            </a:r>
          </a:p>
        </p:txBody>
      </p:sp>
      <p:sp>
        <p:nvSpPr>
          <p:cNvPr id="3" name="TextBox 2">
            <a:extLst>
              <a:ext uri="{FF2B5EF4-FFF2-40B4-BE49-F238E27FC236}">
                <a16:creationId xmlns:a16="http://schemas.microsoft.com/office/drawing/2014/main" id="{C2B9B9AE-3F44-0AD1-8AF1-BF3ED58F74D6}"/>
              </a:ext>
            </a:extLst>
          </p:cNvPr>
          <p:cNvSpPr txBox="1"/>
          <p:nvPr/>
        </p:nvSpPr>
        <p:spPr>
          <a:xfrm>
            <a:off x="8439630" y="117588"/>
            <a:ext cx="1358705"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RP-250192</a:t>
            </a:r>
          </a:p>
        </p:txBody>
      </p:sp>
      <p:grpSp>
        <p:nvGrpSpPr>
          <p:cNvPr id="6" name="그룹 5">
            <a:extLst>
              <a:ext uri="{FF2B5EF4-FFF2-40B4-BE49-F238E27FC236}">
                <a16:creationId xmlns:a16="http://schemas.microsoft.com/office/drawing/2014/main" id="{1EC558A6-2A7A-E316-5548-0968E2E64E83}"/>
              </a:ext>
            </a:extLst>
          </p:cNvPr>
          <p:cNvGrpSpPr/>
          <p:nvPr/>
        </p:nvGrpSpPr>
        <p:grpSpPr>
          <a:xfrm>
            <a:off x="390066" y="744114"/>
            <a:ext cx="9125868" cy="5624029"/>
            <a:chOff x="547179" y="744114"/>
            <a:chExt cx="9125868" cy="5624029"/>
          </a:xfrm>
        </p:grpSpPr>
        <p:sp>
          <p:nvSpPr>
            <p:cNvPr id="47" name="사각형: 둥근 모서리 46">
              <a:extLst>
                <a:ext uri="{FF2B5EF4-FFF2-40B4-BE49-F238E27FC236}">
                  <a16:creationId xmlns:a16="http://schemas.microsoft.com/office/drawing/2014/main" id="{EDCD84A8-EC74-D2B4-9AC7-E4B086FA6783}"/>
                </a:ext>
              </a:extLst>
            </p:cNvPr>
            <p:cNvSpPr/>
            <p:nvPr/>
          </p:nvSpPr>
          <p:spPr>
            <a:xfrm>
              <a:off x="797182" y="2113586"/>
              <a:ext cx="8625862" cy="4254557"/>
            </a:xfrm>
            <a:prstGeom prst="roundRect">
              <a:avLst>
                <a:gd name="adj" fmla="val 1495"/>
              </a:avLst>
            </a:prstGeom>
            <a:noFill/>
            <a:ln w="952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rPr>
                <a:t>≈</a:t>
              </a:r>
              <a:endParaRPr kumimoji="0" lang="ko-KR" altLang="en-US"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sp>
          <p:nvSpPr>
            <p:cNvPr id="2" name="TextBox 1">
              <a:extLst>
                <a:ext uri="{FF2B5EF4-FFF2-40B4-BE49-F238E27FC236}">
                  <a16:creationId xmlns:a16="http://schemas.microsoft.com/office/drawing/2014/main" id="{8766D68F-BE2C-E6FB-8EF5-070B4F95B4A3}"/>
                </a:ext>
              </a:extLst>
            </p:cNvPr>
            <p:cNvSpPr txBox="1"/>
            <p:nvPr/>
          </p:nvSpPr>
          <p:spPr>
            <a:xfrm>
              <a:off x="547179" y="744114"/>
              <a:ext cx="9125868" cy="709297"/>
            </a:xfrm>
            <a:prstGeom prst="rect">
              <a:avLst/>
            </a:prstGeom>
            <a:noFill/>
          </p:spPr>
          <p:txBody>
            <a:bodyPr wrap="square" rtlCol="0">
              <a:spAutoFit/>
            </a:bodyPr>
            <a:lstStyle/>
            <a:p>
              <a:pPr algn="ctr" defTabSz="957793">
                <a:lnSpc>
                  <a:spcPct val="130000"/>
                </a:lnSpc>
                <a:defRPr/>
              </a:pPr>
              <a:r>
                <a:rPr lang="en-US" altLang="ko-KR" sz="1600" b="1">
                  <a:latin typeface="나눔스퀘어 ExtraBold" panose="020B0600000101010101" pitchFamily="50" charset="-127"/>
                  <a:ea typeface="나눔스퀘어 ExtraBold" panose="020B0600000101010101" pitchFamily="50" charset="-127"/>
                </a:rPr>
                <a:t>The object of SI is made to define channel modeling capable of detecting/tacking the following example objects and distinguishing those from unintended objects.</a:t>
              </a:r>
              <a:endParaRPr lang="ko-KR" altLang="en-US" sz="1600" b="1">
                <a:latin typeface="나눔스퀘어 ExtraBold" panose="020B0600000101010101" pitchFamily="50" charset="-127"/>
                <a:ea typeface="나눔스퀘어 ExtraBold" panose="020B0600000101010101" pitchFamily="50" charset="-127"/>
              </a:endParaRPr>
            </a:p>
          </p:txBody>
        </p:sp>
        <p:sp>
          <p:nvSpPr>
            <p:cNvPr id="43" name="사각형: 둥근 모서리 42">
              <a:extLst>
                <a:ext uri="{FF2B5EF4-FFF2-40B4-BE49-F238E27FC236}">
                  <a16:creationId xmlns:a16="http://schemas.microsoft.com/office/drawing/2014/main" id="{A543481F-475E-6E18-C553-16D3F5DE0F8F}"/>
                </a:ext>
              </a:extLst>
            </p:cNvPr>
            <p:cNvSpPr/>
            <p:nvPr/>
          </p:nvSpPr>
          <p:spPr>
            <a:xfrm>
              <a:off x="918369" y="1947860"/>
              <a:ext cx="8383488" cy="331453"/>
            </a:xfrm>
            <a:prstGeom prst="roundRect">
              <a:avLst>
                <a:gd name="adj" fmla="val 17493"/>
              </a:avLst>
            </a:prstGeom>
            <a:solidFill>
              <a:srgbClr val="44546A">
                <a:lumMod val="75000"/>
              </a:srgbClr>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0" lang="en-US" altLang="ko-KR" sz="1400" b="0" i="0" u="none" strike="noStrike" kern="1200" cap="none" spc="0" normalizeH="0" baseline="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rPr>
                <a:t>RP-242348 </a:t>
              </a:r>
              <a:r>
                <a:rPr kumimoji="0" lang="en-US" altLang="ko-KR" sz="1400" b="0" i="0" u="none" strike="noStrike" kern="1200" cap="none" spc="-100" normalizeH="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rPr>
                <a:t>Revised SID: Study on channel modelling for Integrated Sensing And Communication (ISAC) for NR </a:t>
              </a:r>
            </a:p>
          </p:txBody>
        </p:sp>
        <p:sp>
          <p:nvSpPr>
            <p:cNvPr id="5" name="TextBox 4">
              <a:extLst>
                <a:ext uri="{FF2B5EF4-FFF2-40B4-BE49-F238E27FC236}">
                  <a16:creationId xmlns:a16="http://schemas.microsoft.com/office/drawing/2014/main" id="{7A2B29DA-2B00-526B-37EE-8B5B2818A9BA}"/>
                </a:ext>
              </a:extLst>
            </p:cNvPr>
            <p:cNvSpPr txBox="1"/>
            <p:nvPr/>
          </p:nvSpPr>
          <p:spPr>
            <a:xfrm>
              <a:off x="893056" y="2559340"/>
              <a:ext cx="8434114" cy="3754874"/>
            </a:xfrm>
            <a:prstGeom prst="rect">
              <a:avLst/>
            </a:prstGeom>
            <a:noFill/>
          </p:spPr>
          <p:txBody>
            <a:bodyPr wrap="square">
              <a:spAutoFit/>
            </a:bodyPr>
            <a:lstStyle/>
            <a:p>
              <a:pPr hangingPunct="0">
                <a:spcBef>
                  <a:spcPts val="600"/>
                </a:spcBef>
                <a:spcAft>
                  <a:spcPts val="900"/>
                </a:spcAft>
              </a:pPr>
              <a:r>
                <a:rPr lang="en-GB" altLang="ko-KR" sz="2400" b="1">
                  <a:solidFill>
                    <a:srgbClr val="0000FF"/>
                  </a:solidFill>
                  <a:effectLst/>
                  <a:latin typeface="Arial" panose="020B0604020202020204" pitchFamily="34" charset="0"/>
                  <a:cs typeface="Times New Roman" panose="02020603050405020304" pitchFamily="18" charset="0"/>
                </a:rPr>
                <a:t>4.1	Objective of SI </a:t>
              </a:r>
              <a:endParaRPr lang="ko-KR" altLang="ko-KR" sz="2400" b="1">
                <a:effectLst/>
                <a:latin typeface="Arial" panose="020B0604020202020204" pitchFamily="34" charset="0"/>
                <a:cs typeface="Times New Roman" panose="02020603050405020304" pitchFamily="18" charset="0"/>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The focus of the study is to define channel modelling aspects to support object detection and/or tracking (as per the SA1 meaning in TS 22.137). The study should aim at a common modelling framework capable of detecting and/or tracking the following example objects and to enable them to be distinguished from unintended objects:</a:t>
              </a:r>
              <a:endParaRPr lang="ko-KR" altLang="ko-KR" sz="1400">
                <a:effectLst/>
                <a:latin typeface="Times New Roman" panose="02020603050405020304" pitchFamily="18" charset="0"/>
                <a:ea typeface="DengXian" panose="02010600030101010101" pitchFamily="2" charset="-122"/>
              </a:endParaRPr>
            </a:p>
            <a:p>
              <a:pPr marL="342900" lvl="0" indent="-342900" hangingPunct="0">
                <a:spcAft>
                  <a:spcPts val="900"/>
                </a:spcAft>
                <a:buFont typeface="Symbol" panose="05050102010706020507" pitchFamily="18" charset="2"/>
                <a:buChar char=""/>
              </a:pPr>
              <a:r>
                <a:rPr lang="en-GB" altLang="ko-KR" sz="1400">
                  <a:effectLst/>
                  <a:highlight>
                    <a:srgbClr val="00FF00"/>
                  </a:highlight>
                  <a:latin typeface="Times New Roman" panose="02020603050405020304" pitchFamily="18" charset="0"/>
                  <a:ea typeface="DengXian" panose="02010600030101010101" pitchFamily="2" charset="-122"/>
                </a:rPr>
                <a:t>UAVs</a:t>
              </a:r>
              <a:endParaRPr lang="ko-KR" altLang="ko-KR" sz="1400">
                <a:effectLst/>
                <a:highlight>
                  <a:srgbClr val="00FF00"/>
                </a:highlight>
                <a:latin typeface="Times New Roman" panose="02020603050405020304" pitchFamily="18" charset="0"/>
                <a:ea typeface="DengXian" panose="02010600030101010101" pitchFamily="2" charset="-122"/>
              </a:endParaRPr>
            </a:p>
            <a:p>
              <a:pPr marL="342900" lvl="0" indent="-342900" hangingPunct="0">
                <a:spcAft>
                  <a:spcPts val="900"/>
                </a:spcAft>
                <a:buFont typeface="Symbol" panose="05050102010706020507" pitchFamily="18" charset="2"/>
                <a:buChar char=""/>
              </a:pPr>
              <a:r>
                <a:rPr lang="en-GB" altLang="ko-KR" sz="1400">
                  <a:effectLst/>
                  <a:highlight>
                    <a:srgbClr val="FFFF00"/>
                  </a:highlight>
                  <a:latin typeface="Times New Roman" panose="02020603050405020304" pitchFamily="18" charset="0"/>
                  <a:ea typeface="DengXian" panose="02010600030101010101" pitchFamily="2" charset="-122"/>
                </a:rPr>
                <a:t>Humans indoors and outdoors </a:t>
              </a:r>
              <a:endParaRPr lang="ko-KR" altLang="ko-KR"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900"/>
                </a:spcAft>
                <a:buFont typeface="Symbol" panose="05050102010706020507" pitchFamily="18" charset="2"/>
                <a:buChar char=""/>
              </a:pPr>
              <a:r>
                <a:rPr lang="en-GB" altLang="ko-KR" sz="1400">
                  <a:effectLst/>
                  <a:highlight>
                    <a:srgbClr val="FFFF00"/>
                  </a:highlight>
                  <a:latin typeface="Times New Roman" panose="02020603050405020304" pitchFamily="18" charset="0"/>
                  <a:ea typeface="DengXian" panose="02010600030101010101" pitchFamily="2" charset="-122"/>
                </a:rPr>
                <a:t>Automotive vehicles (at least outdoors)</a:t>
              </a:r>
              <a:endParaRPr lang="ko-KR" altLang="ko-KR"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900"/>
                </a:spcAft>
                <a:buFont typeface="Symbol" panose="05050102010706020507" pitchFamily="18" charset="2"/>
                <a:buChar char=""/>
              </a:pPr>
              <a:r>
                <a:rPr lang="en-GB" altLang="ko-KR" sz="1400">
                  <a:effectLst/>
                  <a:highlight>
                    <a:srgbClr val="FFFF00"/>
                  </a:highlight>
                  <a:latin typeface="Times New Roman" panose="02020603050405020304" pitchFamily="18" charset="0"/>
                  <a:ea typeface="DengXian" panose="02010600030101010101" pitchFamily="2" charset="-122"/>
                </a:rPr>
                <a:t>Automated guided vehicles (e.g. in indoor factories)</a:t>
              </a:r>
              <a:endParaRPr lang="ko-KR" altLang="ko-KR"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900"/>
                </a:spcAft>
                <a:buFont typeface="Symbol" panose="05050102010706020507" pitchFamily="18" charset="2"/>
                <a:buChar char=""/>
              </a:pPr>
              <a:r>
                <a:rPr lang="en-GB" altLang="ko-KR" sz="1400">
                  <a:effectLst/>
                  <a:highlight>
                    <a:srgbClr val="FFFF00"/>
                  </a:highlight>
                  <a:latin typeface="Times New Roman" panose="02020603050405020304" pitchFamily="18" charset="0"/>
                  <a:ea typeface="DengXian" panose="02010600030101010101" pitchFamily="2" charset="-122"/>
                </a:rPr>
                <a:t>Objects creating hazards on roads/railways, with a minimum size dependent on frequency</a:t>
              </a:r>
              <a:endParaRPr lang="ko-KR" altLang="ko-KR" sz="1400">
                <a:effectLst/>
                <a:highlight>
                  <a:srgbClr val="FFFF00"/>
                </a:highlight>
                <a:latin typeface="Times New Roman" panose="02020603050405020304" pitchFamily="18" charset="0"/>
                <a:ea typeface="DengXian" panose="02010600030101010101" pitchFamily="2" charset="-122"/>
              </a:endParaRPr>
            </a:p>
            <a:p>
              <a:pPr hangingPunct="0">
                <a:spcAft>
                  <a:spcPts val="900"/>
                </a:spcAft>
              </a:pPr>
              <a:r>
                <a:rPr lang="en-GB" altLang="ko-KR" sz="1400">
                  <a:effectLst/>
                  <a:latin typeface="Times New Roman" panose="02020603050405020304" pitchFamily="18" charset="0"/>
                  <a:ea typeface="DengXian" panose="02010600030101010101" pitchFamily="2" charset="-122"/>
                </a:rPr>
                <a:t> </a:t>
              </a:r>
              <a:endParaRPr lang="ko-KR" altLang="ko-KR" sz="1400">
                <a:effectLst/>
                <a:latin typeface="Times New Roman" panose="02020603050405020304" pitchFamily="18" charset="0"/>
                <a:ea typeface="DengXian" panose="02010600030101010101" pitchFamily="2" charset="-122"/>
              </a:endParaRPr>
            </a:p>
            <a:p>
              <a:pPr hangingPunct="0">
                <a:spcAft>
                  <a:spcPts val="900"/>
                </a:spcAft>
              </a:pPr>
              <a:r>
                <a:rPr lang="en-GB" altLang="ko-KR" sz="1400">
                  <a:effectLst/>
                  <a:highlight>
                    <a:srgbClr val="FFFF00"/>
                  </a:highlight>
                  <a:latin typeface="Times New Roman" panose="02020603050405020304" pitchFamily="18" charset="0"/>
                  <a:ea typeface="DengXian" panose="02010600030101010101" pitchFamily="2" charset="-122"/>
                </a:rPr>
                <a:t>All six sensing modes should be considered</a:t>
              </a:r>
              <a:r>
                <a:rPr lang="en-GB" altLang="ko-KR" sz="1400">
                  <a:effectLst/>
                  <a:latin typeface="Times New Roman" panose="02020603050405020304" pitchFamily="18" charset="0"/>
                  <a:ea typeface="DengXian" panose="02010600030101010101" pitchFamily="2" charset="-122"/>
                </a:rPr>
                <a:t> (i.e. TRP-TRP bistatic, TRP monostatic, TRP-UE bistatic, UE-TRP bistatic, UE-UE bistatic, UE monostatic). </a:t>
              </a:r>
              <a:endParaRPr lang="ko-KR" altLang="ko-KR" sz="1400">
                <a:effectLst/>
                <a:latin typeface="Times New Roman" panose="02020603050405020304" pitchFamily="18" charset="0"/>
                <a:ea typeface="DengXian" panose="02010600030101010101" pitchFamily="2" charset="-122"/>
              </a:endParaRPr>
            </a:p>
          </p:txBody>
        </p:sp>
      </p:grpSp>
    </p:spTree>
    <p:extLst>
      <p:ext uri="{BB962C8B-B14F-4D97-AF65-F5344CB8AC3E}">
        <p14:creationId xmlns:p14="http://schemas.microsoft.com/office/powerpoint/2010/main" val="2330958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946FE-DB90-902B-6DCC-BD0E20AD9E02}"/>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6A1E0B5-89F0-F25A-2650-86D9B1FA42C4}"/>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a:solidFill>
                  <a:prstClr val="white"/>
                </a:solidFill>
                <a:latin typeface="Arial Nova" panose="020B0504020202020204" pitchFamily="34" charset="0"/>
                <a:cs typeface="Arial" panose="020B0604020202020204" pitchFamily="34" charset="0"/>
              </a:rPr>
              <a:t>R1#120: Agreement &amp; Remaining issues </a:t>
            </a:r>
          </a:p>
        </p:txBody>
      </p:sp>
      <p:sp>
        <p:nvSpPr>
          <p:cNvPr id="3" name="TextBox 2">
            <a:extLst>
              <a:ext uri="{FF2B5EF4-FFF2-40B4-BE49-F238E27FC236}">
                <a16:creationId xmlns:a16="http://schemas.microsoft.com/office/drawing/2014/main" id="{3144F7E4-6423-D7A0-D179-B1C2DF84DC49}"/>
              </a:ext>
            </a:extLst>
          </p:cNvPr>
          <p:cNvSpPr txBox="1"/>
          <p:nvPr/>
        </p:nvSpPr>
        <p:spPr>
          <a:xfrm>
            <a:off x="8439630" y="117588"/>
            <a:ext cx="1358705"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RP-250192</a:t>
            </a:r>
          </a:p>
        </p:txBody>
      </p:sp>
      <p:sp>
        <p:nvSpPr>
          <p:cNvPr id="47" name="사각형: 둥근 모서리 46">
            <a:extLst>
              <a:ext uri="{FF2B5EF4-FFF2-40B4-BE49-F238E27FC236}">
                <a16:creationId xmlns:a16="http://schemas.microsoft.com/office/drawing/2014/main" id="{DEA5A6DB-D81D-D405-6EB7-D225A0B5E2B3}"/>
              </a:ext>
            </a:extLst>
          </p:cNvPr>
          <p:cNvSpPr/>
          <p:nvPr/>
        </p:nvSpPr>
        <p:spPr>
          <a:xfrm>
            <a:off x="640069" y="2113587"/>
            <a:ext cx="8625862" cy="4241494"/>
          </a:xfrm>
          <a:prstGeom prst="roundRect">
            <a:avLst>
              <a:gd name="adj" fmla="val 1495"/>
            </a:avLst>
          </a:prstGeom>
          <a:noFill/>
          <a:ln w="952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rPr>
              <a:t>≈</a:t>
            </a:r>
            <a:endParaRPr kumimoji="0" lang="ko-KR" altLang="en-US"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sp>
        <p:nvSpPr>
          <p:cNvPr id="2" name="TextBox 1">
            <a:extLst>
              <a:ext uri="{FF2B5EF4-FFF2-40B4-BE49-F238E27FC236}">
                <a16:creationId xmlns:a16="http://schemas.microsoft.com/office/drawing/2014/main" id="{4E57B54F-C5EC-2E6A-A871-E76DCF5F9860}"/>
              </a:ext>
            </a:extLst>
          </p:cNvPr>
          <p:cNvSpPr txBox="1"/>
          <p:nvPr/>
        </p:nvSpPr>
        <p:spPr>
          <a:xfrm>
            <a:off x="390066" y="744114"/>
            <a:ext cx="9125868" cy="1167435"/>
          </a:xfrm>
          <a:prstGeom prst="rect">
            <a:avLst/>
          </a:prstGeom>
          <a:noFill/>
        </p:spPr>
        <p:txBody>
          <a:bodyPr wrap="square" rtlCol="0">
            <a:spAutoFit/>
          </a:bodyPr>
          <a:lstStyle/>
          <a:p>
            <a:pPr algn="ctr" defTabSz="957793">
              <a:lnSpc>
                <a:spcPct val="130000"/>
              </a:lnSpc>
              <a:defRPr/>
            </a:pPr>
            <a:r>
              <a:rPr lang="en-US" altLang="ko-KR" sz="1600" b="1">
                <a:latin typeface="나눔스퀘어 ExtraBold" panose="020B0600000101010101" pitchFamily="50" charset="-127"/>
                <a:ea typeface="나눔스퀘어 ExtraBold" panose="020B0600000101010101" pitchFamily="50" charset="-127"/>
              </a:rPr>
              <a:t>Until lastest RAN WG1 meeting, only the one simulation assumption for large scale calibration for UAV sensing targets is agreed, and remaining issues are  quite a few.</a:t>
            </a:r>
          </a:p>
          <a:p>
            <a:pPr algn="ctr" defTabSz="957793">
              <a:lnSpc>
                <a:spcPct val="130000"/>
              </a:lnSpc>
              <a:defRPr/>
            </a:pPr>
            <a:br>
              <a:rPr lang="en-US" altLang="ko-KR" sz="1100" b="1">
                <a:latin typeface="나눔스퀘어 ExtraBold" panose="020B0600000101010101" pitchFamily="50" charset="-127"/>
                <a:ea typeface="나눔스퀘어 ExtraBold" panose="020B0600000101010101" pitchFamily="50" charset="-127"/>
              </a:rPr>
            </a:br>
            <a:r>
              <a:rPr lang="en-US" altLang="ko-KR" sz="1050" b="1">
                <a:latin typeface="나눔스퀘어 ExtraBold" panose="020B0600000101010101" pitchFamily="50" charset="-127"/>
                <a:ea typeface="나눔스퀘어 ExtraBold" panose="020B0600000101010101" pitchFamily="50" charset="-127"/>
              </a:rPr>
              <a:t>i.e,</a:t>
            </a:r>
            <a:r>
              <a:rPr lang="ko-KR" altLang="en-US" sz="1050" b="1">
                <a:latin typeface="나눔스퀘어 ExtraBold" panose="020B0600000101010101" pitchFamily="50" charset="-127"/>
                <a:ea typeface="나눔스퀘어 ExtraBold" panose="020B0600000101010101" pitchFamily="50" charset="-127"/>
              </a:rPr>
              <a:t> </a:t>
            </a:r>
            <a:r>
              <a:rPr lang="en-US" altLang="ko-KR" sz="1050" b="1">
                <a:latin typeface="나눔스퀘어 ExtraBold" panose="020B0600000101010101" pitchFamily="50" charset="-127"/>
                <a:ea typeface="나눔스퀘어 ExtraBold" panose="020B0600000101010101" pitchFamily="50" charset="-127"/>
              </a:rPr>
              <a:t>1) TRP selection,  2) metric,  3) fast fading/full calibration,  4) mobility/distribution, 5) other sensing target calibration assumption</a:t>
            </a:r>
            <a:endParaRPr lang="en-US" altLang="ko-KR" sz="1600" b="1">
              <a:latin typeface="나눔스퀘어 ExtraBold" panose="020B0600000101010101" pitchFamily="50" charset="-127"/>
              <a:ea typeface="나눔스퀘어 ExtraBold" panose="020B0600000101010101" pitchFamily="50" charset="-127"/>
            </a:endParaRPr>
          </a:p>
        </p:txBody>
      </p:sp>
      <p:sp>
        <p:nvSpPr>
          <p:cNvPr id="43" name="사각형: 둥근 모서리 42">
            <a:extLst>
              <a:ext uri="{FF2B5EF4-FFF2-40B4-BE49-F238E27FC236}">
                <a16:creationId xmlns:a16="http://schemas.microsoft.com/office/drawing/2014/main" id="{A1D72A4B-EB17-D02C-40FD-DC88A6D56D52}"/>
              </a:ext>
            </a:extLst>
          </p:cNvPr>
          <p:cNvSpPr/>
          <p:nvPr/>
        </p:nvSpPr>
        <p:spPr>
          <a:xfrm>
            <a:off x="761256" y="1947860"/>
            <a:ext cx="8383488" cy="331453"/>
          </a:xfrm>
          <a:prstGeom prst="roundRect">
            <a:avLst>
              <a:gd name="adj" fmla="val 17493"/>
            </a:avLst>
          </a:prstGeom>
          <a:solidFill>
            <a:srgbClr val="44546A">
              <a:lumMod val="75000"/>
            </a:srgbClr>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kumimoji="0" lang="en-US" altLang="ko-KR" sz="1400" b="0" i="0" u="none" strike="noStrike" kern="1200" cap="none" spc="0" normalizeH="0" baseline="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rPr>
              <a:t>R1-2501607, FL Summary #5 on ISAC Scenarios and Calibrations</a:t>
            </a:r>
            <a:endParaRPr kumimoji="0" lang="en-US" altLang="ko-KR" sz="1400" b="0" i="0" u="none" strike="noStrike" kern="1200" cap="none" spc="-100" normalizeH="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endParaRPr>
          </a:p>
        </p:txBody>
      </p:sp>
      <p:pic>
        <p:nvPicPr>
          <p:cNvPr id="10" name="그림 9">
            <a:extLst>
              <a:ext uri="{FF2B5EF4-FFF2-40B4-BE49-F238E27FC236}">
                <a16:creationId xmlns:a16="http://schemas.microsoft.com/office/drawing/2014/main" id="{C4E064BE-544B-3583-4D2F-857D83BB7B09}"/>
              </a:ext>
            </a:extLst>
          </p:cNvPr>
          <p:cNvPicPr>
            <a:picLocks noChangeAspect="1"/>
          </p:cNvPicPr>
          <p:nvPr/>
        </p:nvPicPr>
        <p:blipFill>
          <a:blip r:embed="rId3"/>
          <a:srcRect r="10385" b="5174"/>
          <a:stretch/>
        </p:blipFill>
        <p:spPr>
          <a:xfrm>
            <a:off x="784969" y="3044728"/>
            <a:ext cx="3627868" cy="2931529"/>
          </a:xfrm>
          <a:prstGeom prst="rect">
            <a:avLst/>
          </a:prstGeom>
        </p:spPr>
      </p:pic>
      <p:sp>
        <p:nvSpPr>
          <p:cNvPr id="11" name="TextBox 10">
            <a:extLst>
              <a:ext uri="{FF2B5EF4-FFF2-40B4-BE49-F238E27FC236}">
                <a16:creationId xmlns:a16="http://schemas.microsoft.com/office/drawing/2014/main" id="{ABA08E0A-7FC6-A44F-8BC7-7B606AC8BA7C}"/>
              </a:ext>
            </a:extLst>
          </p:cNvPr>
          <p:cNvSpPr txBox="1"/>
          <p:nvPr/>
        </p:nvSpPr>
        <p:spPr>
          <a:xfrm>
            <a:off x="5093798" y="2325431"/>
            <a:ext cx="3636073" cy="389209"/>
          </a:xfrm>
          <a:prstGeom prst="rect">
            <a:avLst/>
          </a:prstGeom>
          <a:noFill/>
        </p:spPr>
        <p:txBody>
          <a:bodyPr wrap="square" rtlCol="0">
            <a:spAutoFit/>
          </a:bodyPr>
          <a:lstStyle/>
          <a:p>
            <a:pPr algn="ctr" defTabSz="957793">
              <a:lnSpc>
                <a:spcPct val="130000"/>
              </a:lnSpc>
              <a:defRPr/>
            </a:pPr>
            <a:r>
              <a:rPr lang="en-US" altLang="ko-KR" sz="1600" b="1">
                <a:highlight>
                  <a:srgbClr val="FFFF00"/>
                </a:highlight>
                <a:latin typeface="나눔스퀘어 ExtraBold" panose="020B0600000101010101" pitchFamily="50" charset="-127"/>
                <a:ea typeface="나눔스퀘어 ExtraBold" panose="020B0600000101010101" pitchFamily="50" charset="-127"/>
              </a:rPr>
              <a:t>Remaining issues</a:t>
            </a:r>
            <a:endParaRPr lang="ko-KR" altLang="en-US" sz="1600" b="1">
              <a:highlight>
                <a:srgbClr val="FFFF00"/>
              </a:highlight>
              <a:latin typeface="나눔스퀘어 ExtraBold" panose="020B0600000101010101" pitchFamily="50" charset="-127"/>
              <a:ea typeface="나눔스퀘어 ExtraBold" panose="020B0600000101010101" pitchFamily="50" charset="-127"/>
            </a:endParaRPr>
          </a:p>
        </p:txBody>
      </p:sp>
      <p:sp>
        <p:nvSpPr>
          <p:cNvPr id="12" name="TextBox 11">
            <a:extLst>
              <a:ext uri="{FF2B5EF4-FFF2-40B4-BE49-F238E27FC236}">
                <a16:creationId xmlns:a16="http://schemas.microsoft.com/office/drawing/2014/main" id="{4D142D1C-0268-D4B5-9FBE-1AF19ACA3C18}"/>
              </a:ext>
            </a:extLst>
          </p:cNvPr>
          <p:cNvSpPr txBox="1"/>
          <p:nvPr/>
        </p:nvSpPr>
        <p:spPr>
          <a:xfrm>
            <a:off x="640069" y="2325431"/>
            <a:ext cx="3917668" cy="389209"/>
          </a:xfrm>
          <a:prstGeom prst="rect">
            <a:avLst/>
          </a:prstGeom>
          <a:noFill/>
        </p:spPr>
        <p:txBody>
          <a:bodyPr wrap="square" rtlCol="0">
            <a:spAutoFit/>
          </a:bodyPr>
          <a:lstStyle/>
          <a:p>
            <a:pPr algn="ctr" defTabSz="957793">
              <a:lnSpc>
                <a:spcPct val="130000"/>
              </a:lnSpc>
              <a:defRPr/>
            </a:pPr>
            <a:r>
              <a:rPr lang="en-US" altLang="ko-KR" sz="1600" b="1">
                <a:highlight>
                  <a:srgbClr val="00FF00"/>
                </a:highlight>
                <a:latin typeface="나눔스퀘어 ExtraBold" panose="020B0600000101010101" pitchFamily="50" charset="-127"/>
                <a:ea typeface="나눔스퀘어 ExtraBold" panose="020B0600000101010101" pitchFamily="50" charset="-127"/>
              </a:rPr>
              <a:t>Agreements</a:t>
            </a:r>
            <a:endParaRPr lang="ko-KR" altLang="en-US" sz="1600" b="1">
              <a:highlight>
                <a:srgbClr val="00FF00"/>
              </a:highlight>
              <a:latin typeface="나눔스퀘어 ExtraBold" panose="020B0600000101010101" pitchFamily="50" charset="-127"/>
              <a:ea typeface="나눔스퀘어 ExtraBold" panose="020B0600000101010101" pitchFamily="50" charset="-127"/>
            </a:endParaRPr>
          </a:p>
        </p:txBody>
      </p:sp>
      <p:sp>
        <p:nvSpPr>
          <p:cNvPr id="14" name="Rectangle 2">
            <a:extLst>
              <a:ext uri="{FF2B5EF4-FFF2-40B4-BE49-F238E27FC236}">
                <a16:creationId xmlns:a16="http://schemas.microsoft.com/office/drawing/2014/main" id="{2A43EDB2-9481-5AF5-E747-428D1D7FD207}"/>
              </a:ext>
            </a:extLst>
          </p:cNvPr>
          <p:cNvSpPr>
            <a:spLocks noChangeArrowheads="1"/>
          </p:cNvSpPr>
          <p:nvPr/>
        </p:nvSpPr>
        <p:spPr bwMode="auto">
          <a:xfrm>
            <a:off x="4711244" y="3041195"/>
            <a:ext cx="4401180" cy="30469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For the FFS for coupling loss, the ambiguity is in regard to </a:t>
            </a:r>
            <a:r>
              <a:rPr kumimoji="0" lang="en-GB" altLang="zh-CN" sz="1000" b="0" i="0" u="none" strike="noStrike" cap="none" normalizeH="0" baseline="0">
                <a:ln>
                  <a:noFill/>
                </a:ln>
                <a:solidFill>
                  <a:schemeClr val="tx1"/>
                </a:solidFill>
                <a:effectLst/>
                <a:highlight>
                  <a:srgbClr val="FFFF00"/>
                </a:highlight>
                <a:latin typeface="Times" panose="02020603050405020304" pitchFamily="18" charset="0"/>
                <a:ea typeface="Times" panose="02020603050405020304" pitchFamily="18" charset="0"/>
                <a:cs typeface="Times New Roman" panose="02020603050405020304" pitchFamily="18" charset="0"/>
              </a:rPr>
              <a:t>which TRP(s) should be selected for the Sensing Tx and Rx in the TRP monostatic sensing and pairs of TRPs for bistatic sensing modes</a:t>
            </a: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a:t>
            </a:r>
            <a:endParaRPr kumimoji="0" lang="en-GB" altLang="ko-KR"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One additional FFS is on </a:t>
            </a:r>
            <a:r>
              <a:rPr kumimoji="0" lang="en-GB" altLang="zh-CN" sz="1000" b="0" i="0" u="none" strike="noStrike" cap="none" normalizeH="0" baseline="0">
                <a:ln>
                  <a:noFill/>
                </a:ln>
                <a:solidFill>
                  <a:schemeClr val="tx1"/>
                </a:solidFill>
                <a:effectLst/>
                <a:highlight>
                  <a:srgbClr val="FFFF00"/>
                </a:highlight>
                <a:latin typeface="Times" panose="02020603050405020304" pitchFamily="18" charset="0"/>
                <a:ea typeface="Times" panose="02020603050405020304" pitchFamily="18" charset="0"/>
                <a:cs typeface="Times New Roman" panose="02020603050405020304" pitchFamily="18" charset="0"/>
              </a:rPr>
              <a:t>additional metrics</a:t>
            </a: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 Companies are requested to at least provide coupling loss for large scale calibrations (based on LOS pathloss Sensing Tx/Rx-Target for the target channel) and also coupling loss for the background channel. </a:t>
            </a:r>
          </a:p>
          <a:p>
            <a:pPr marL="0" marR="0" lvl="0" indent="0" algn="l" defTabSz="914400" rtl="0" eaLnBrk="0" fontAlgn="base" latinLnBrk="0" hangingPunct="0">
              <a:lnSpc>
                <a:spcPct val="100000"/>
              </a:lnSpc>
              <a:spcBef>
                <a:spcPct val="0"/>
              </a:spcBef>
              <a:spcAft>
                <a:spcPct val="0"/>
              </a:spcAft>
              <a:buClrTx/>
              <a:buSzTx/>
              <a:buFontTx/>
              <a:buNone/>
              <a:tabLst/>
            </a:pPr>
            <a:r>
              <a:rPr lang="en-GB" altLang="ko-KR" sz="1000">
                <a:latin typeface="Times" panose="02020603050405020304" pitchFamily="18" charset="0"/>
                <a:cs typeface="Times New Roman" panose="02020603050405020304" pitchFamily="18" charset="0"/>
              </a:rPr>
              <a:t>…</a:t>
            </a:r>
            <a:endParaRPr kumimoji="0" lang="en-GB" altLang="ko-KR"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Furthermore, there was an attempt to discuss </a:t>
            </a:r>
            <a:r>
              <a:rPr kumimoji="0" lang="en-GB" altLang="zh-CN" sz="1000" b="0" i="0" u="none" strike="noStrike" cap="none" normalizeH="0" baseline="0">
                <a:ln>
                  <a:noFill/>
                </a:ln>
                <a:solidFill>
                  <a:schemeClr val="tx1"/>
                </a:solidFill>
                <a:effectLst/>
                <a:highlight>
                  <a:srgbClr val="FFFF00"/>
                </a:highlight>
                <a:latin typeface="Times" panose="02020603050405020304" pitchFamily="18" charset="0"/>
                <a:ea typeface="Times" panose="02020603050405020304" pitchFamily="18" charset="0"/>
                <a:cs typeface="Times New Roman" panose="02020603050405020304" pitchFamily="18" charset="0"/>
              </a:rPr>
              <a:t>fast fading and full calibration </a:t>
            </a: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assumptions and metrics. </a:t>
            </a:r>
          </a:p>
          <a:p>
            <a:pPr marL="0" marR="0" lvl="0" indent="0" algn="l" defTabSz="914400" rtl="0" eaLnBrk="0" fontAlgn="base" latinLnBrk="0" hangingPunct="0">
              <a:lnSpc>
                <a:spcPct val="100000"/>
              </a:lnSpc>
              <a:spcBef>
                <a:spcPct val="0"/>
              </a:spcBef>
              <a:spcAft>
                <a:spcPct val="0"/>
              </a:spcAft>
              <a:buClrTx/>
              <a:buSzTx/>
              <a:buFontTx/>
              <a:buNone/>
              <a:tabLst/>
            </a:pPr>
            <a:r>
              <a:rPr lang="en-GB" altLang="zh-CN" sz="1000">
                <a:latin typeface="Times" panose="02020603050405020304" pitchFamily="18" charset="0"/>
                <a:ea typeface="Times" panose="02020603050405020304" pitchFamily="18" charset="0"/>
                <a:cs typeface="Times New Roman" panose="02020603050405020304" pitchFamily="18" charset="0"/>
              </a:rPr>
              <a:t>…</a:t>
            </a:r>
            <a:endPar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ko-KR"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Additionally, companies should downselect </a:t>
            </a:r>
            <a:r>
              <a:rPr kumimoji="0" lang="en-GB" altLang="zh-CN" sz="1000" b="0" i="0" u="none" strike="noStrike" cap="none" normalizeH="0" baseline="0">
                <a:ln>
                  <a:noFill/>
                </a:ln>
                <a:solidFill>
                  <a:schemeClr val="tx1"/>
                </a:solidFill>
                <a:effectLst/>
                <a:highlight>
                  <a:srgbClr val="FFFF00"/>
                </a:highlight>
                <a:latin typeface="Times" panose="02020603050405020304" pitchFamily="18" charset="0"/>
                <a:ea typeface="Times" panose="02020603050405020304" pitchFamily="18" charset="0"/>
                <a:cs typeface="Times New Roman" panose="02020603050405020304" pitchFamily="18" charset="0"/>
              </a:rPr>
              <a:t>Target/Rx/Tx mobility and distribution options from the UAV deployment scenarios</a:t>
            </a: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 agreements in previous meetings. </a:t>
            </a:r>
          </a:p>
          <a:p>
            <a:pPr marL="0" marR="0" lvl="0" indent="0" algn="l" defTabSz="914400" rtl="0" eaLnBrk="0" fontAlgn="base" latinLnBrk="0" hangingPunct="0">
              <a:lnSpc>
                <a:spcPct val="100000"/>
              </a:lnSpc>
              <a:spcBef>
                <a:spcPct val="0"/>
              </a:spcBef>
              <a:spcAft>
                <a:spcPct val="0"/>
              </a:spcAft>
              <a:buClrTx/>
              <a:buSzTx/>
              <a:buFontTx/>
              <a:buNone/>
              <a:tabLst/>
            </a:pPr>
            <a:r>
              <a:rPr lang="en-GB" altLang="zh-CN" sz="1000">
                <a:latin typeface="Times" panose="02020603050405020304" pitchFamily="18" charset="0"/>
                <a:ea typeface="Times" panose="02020603050405020304" pitchFamily="18" charset="0"/>
                <a:cs typeface="Times New Roman" panose="02020603050405020304" pitchFamily="18" charset="0"/>
              </a:rPr>
              <a:t>…</a:t>
            </a:r>
            <a:endPar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RAN1 should also further address the </a:t>
            </a:r>
            <a:r>
              <a:rPr kumimoji="0" lang="en-GB" altLang="zh-CN" sz="1000" b="0" i="0" u="none" strike="noStrike" cap="none" normalizeH="0" baseline="0">
                <a:ln>
                  <a:noFill/>
                </a:ln>
                <a:solidFill>
                  <a:schemeClr val="tx1"/>
                </a:solidFill>
                <a:effectLst/>
                <a:highlight>
                  <a:srgbClr val="FFFF00"/>
                </a:highlight>
                <a:latin typeface="Times" panose="02020603050405020304" pitchFamily="18" charset="0"/>
                <a:ea typeface="Times" panose="02020603050405020304" pitchFamily="18" charset="0"/>
                <a:cs typeface="Times New Roman" panose="02020603050405020304" pitchFamily="18" charset="0"/>
              </a:rPr>
              <a:t>other sensing target calibration assumptions</a:t>
            </a:r>
            <a:r>
              <a:rPr kumimoji="0" lang="en-GB" altLang="zh-CN" sz="1000" b="0" i="0" u="none" strike="noStrike" cap="none" normalizeH="0" baseline="0">
                <a:ln>
                  <a:noFill/>
                </a:ln>
                <a:solidFill>
                  <a:schemeClr val="tx1"/>
                </a:solidFill>
                <a:effectLst/>
                <a:latin typeface="Times" panose="02020603050405020304" pitchFamily="18" charset="0"/>
                <a:ea typeface="Times" panose="02020603050405020304" pitchFamily="18" charset="0"/>
                <a:cs typeface="Times New Roman" panose="02020603050405020304" pitchFamily="18" charset="0"/>
              </a:rPr>
              <a:t>.  For other UAV UE-based sensing modes, additional parameters may be necessary for UE specific calibration parameters.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sp>
        <p:nvSpPr>
          <p:cNvPr id="15" name="Rectangle 3">
            <a:extLst>
              <a:ext uri="{FF2B5EF4-FFF2-40B4-BE49-F238E27FC236}">
                <a16:creationId xmlns:a16="http://schemas.microsoft.com/office/drawing/2014/main" id="{324DB42A-EEC9-2053-AE2B-5F513176A9A9}"/>
              </a:ext>
            </a:extLst>
          </p:cNvPr>
          <p:cNvSpPr>
            <a:spLocks noChangeArrowheads="1"/>
          </p:cNvSpPr>
          <p:nvPr/>
        </p:nvSpPr>
        <p:spPr bwMode="auto">
          <a:xfrm>
            <a:off x="640069" y="2641182"/>
            <a:ext cx="391766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100" b="1" i="0" u="none" strike="noStrike" cap="none" normalizeH="0" baseline="0">
                <a:ln>
                  <a:noFill/>
                </a:ln>
                <a:solidFill>
                  <a:schemeClr val="tx1"/>
                </a:solidFill>
                <a:effectLst/>
                <a:latin typeface="Calibri" panose="020F0502020204030204" pitchFamily="34" charset="0"/>
                <a:ea typeface="맑은 고딕" panose="020B0503020000020004" pitchFamily="50" charset="-127"/>
                <a:cs typeface="Calibri" panose="020F0502020204030204" pitchFamily="34" charset="0"/>
              </a:rPr>
              <a:t>Table x. Simulation assumptions for large scale calibration for </a:t>
            </a:r>
            <a:r>
              <a:rPr kumimoji="0" lang="en-US" altLang="ko-KR" sz="1100" b="1" i="0" u="sng" strike="noStrike" cap="none" normalizeH="0" baseline="0">
                <a:ln>
                  <a:noFill/>
                </a:ln>
                <a:solidFill>
                  <a:schemeClr val="tx1"/>
                </a:solidFill>
                <a:effectLst/>
                <a:latin typeface="Calibri" panose="020F0502020204030204" pitchFamily="34" charset="0"/>
                <a:ea typeface="맑은 고딕" panose="020B0503020000020004" pitchFamily="50" charset="-127"/>
                <a:cs typeface="Calibri" panose="020F0502020204030204" pitchFamily="34" charset="0"/>
              </a:rPr>
              <a:t>UAV sensing targets</a:t>
            </a:r>
            <a:endParaRPr kumimoji="0" lang="en-US" altLang="ko-KR" sz="1800" b="0" i="0" u="sng"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42738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1232F-B3C3-8E37-6EA7-A562C7DFA562}"/>
            </a:ext>
          </a:extLst>
        </p:cNvPr>
        <p:cNvGrpSpPr/>
        <p:nvPr/>
      </p:nvGrpSpPr>
      <p:grpSpPr>
        <a:xfrm>
          <a:off x="0" y="0"/>
          <a:ext cx="0" cy="0"/>
          <a:chOff x="0" y="0"/>
          <a:chExt cx="0" cy="0"/>
        </a:xfrm>
      </p:grpSpPr>
      <p:sp>
        <p:nvSpPr>
          <p:cNvPr id="47" name="사각형: 둥근 모서리 46">
            <a:extLst>
              <a:ext uri="{FF2B5EF4-FFF2-40B4-BE49-F238E27FC236}">
                <a16:creationId xmlns:a16="http://schemas.microsoft.com/office/drawing/2014/main" id="{0FAAD9A2-4302-BE20-4B86-4CC28ACA54C5}"/>
              </a:ext>
            </a:extLst>
          </p:cNvPr>
          <p:cNvSpPr/>
          <p:nvPr/>
        </p:nvSpPr>
        <p:spPr>
          <a:xfrm>
            <a:off x="707709" y="2087461"/>
            <a:ext cx="8625862" cy="4293746"/>
          </a:xfrm>
          <a:prstGeom prst="roundRect">
            <a:avLst>
              <a:gd name="adj" fmla="val 1495"/>
            </a:avLst>
          </a:prstGeom>
          <a:noFill/>
          <a:ln w="952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rPr>
              <a:t>≈</a:t>
            </a:r>
            <a:endParaRPr kumimoji="0" lang="ko-KR" altLang="en-US" sz="2400" b="0" i="0" u="none" strike="noStrike" kern="120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sp>
        <p:nvSpPr>
          <p:cNvPr id="20" name="TextBox 19">
            <a:extLst>
              <a:ext uri="{FF2B5EF4-FFF2-40B4-BE49-F238E27FC236}">
                <a16:creationId xmlns:a16="http://schemas.microsoft.com/office/drawing/2014/main" id="{FF5117FC-7609-8B8F-8EFB-5B19788657E3}"/>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a:solidFill>
                  <a:prstClr val="white"/>
                </a:solidFill>
                <a:latin typeface="Arial Nova" panose="020B0504020202020204" pitchFamily="34" charset="0"/>
                <a:cs typeface="Arial" panose="020B0604020202020204" pitchFamily="34" charset="0"/>
              </a:rPr>
              <a:t>Edge AI &amp; ISAC</a:t>
            </a:r>
          </a:p>
        </p:txBody>
      </p:sp>
      <p:sp>
        <p:nvSpPr>
          <p:cNvPr id="2" name="TextBox 1">
            <a:extLst>
              <a:ext uri="{FF2B5EF4-FFF2-40B4-BE49-F238E27FC236}">
                <a16:creationId xmlns:a16="http://schemas.microsoft.com/office/drawing/2014/main" id="{F231B173-99EE-6A77-0453-AB6D7C5D15E8}"/>
              </a:ext>
            </a:extLst>
          </p:cNvPr>
          <p:cNvSpPr txBox="1"/>
          <p:nvPr/>
        </p:nvSpPr>
        <p:spPr>
          <a:xfrm>
            <a:off x="421891" y="744114"/>
            <a:ext cx="9376444" cy="709297"/>
          </a:xfrm>
          <a:prstGeom prst="rect">
            <a:avLst/>
          </a:prstGeom>
          <a:noFill/>
        </p:spPr>
        <p:txBody>
          <a:bodyPr wrap="square" rtlCol="0">
            <a:spAutoFit/>
          </a:bodyPr>
          <a:lstStyle/>
          <a:p>
            <a:pPr algn="ctr" defTabSz="957793">
              <a:lnSpc>
                <a:spcPct val="130000"/>
              </a:lnSpc>
              <a:defRPr/>
            </a:pPr>
            <a:r>
              <a:rPr lang="en-US" altLang="ko-KR" sz="1600" b="1">
                <a:latin typeface="나눔스퀘어 ExtraBold" panose="020B0600000101010101" pitchFamily="50" charset="-127"/>
                <a:ea typeface="나눔스퀘어 ExtraBold" panose="020B0600000101010101" pitchFamily="50" charset="-127"/>
              </a:rPr>
              <a:t>Regarding use cases of ISAC for NR, the ISAC channel modeling should encompass simulation assumption which is applicable to the following Edge AI services, not only for UAV.</a:t>
            </a:r>
          </a:p>
        </p:txBody>
      </p:sp>
      <p:sp>
        <p:nvSpPr>
          <p:cNvPr id="43" name="사각형: 둥근 모서리 42">
            <a:extLst>
              <a:ext uri="{FF2B5EF4-FFF2-40B4-BE49-F238E27FC236}">
                <a16:creationId xmlns:a16="http://schemas.microsoft.com/office/drawing/2014/main" id="{BF884788-72ED-2785-04DC-305FCA989018}"/>
              </a:ext>
            </a:extLst>
          </p:cNvPr>
          <p:cNvSpPr/>
          <p:nvPr/>
        </p:nvSpPr>
        <p:spPr>
          <a:xfrm>
            <a:off x="2703787" y="1947860"/>
            <a:ext cx="5071703" cy="331453"/>
          </a:xfrm>
          <a:prstGeom prst="roundRect">
            <a:avLst>
              <a:gd name="adj" fmla="val 17493"/>
            </a:avLst>
          </a:prstGeom>
          <a:solidFill>
            <a:srgbClr val="44546A">
              <a:lumMod val="75000"/>
            </a:srgbClr>
          </a:solidFill>
          <a:ln>
            <a:noFill/>
          </a:ln>
          <a:effectLst/>
        </p:spPr>
        <p:txBody>
          <a:bodyPr vert="horz" wrap="square" lIns="0" tIns="0" rIns="0" bIns="0" numCol="1" anchor="ctr" anchorCtr="0" compatLnSpc="1">
            <a:prstTxWarp prst="textNoShape">
              <a:avLst/>
            </a:prstTxWarp>
          </a:bodyPr>
          <a:lstStyle/>
          <a:p>
            <a:pPr marL="0" marR="0" lvl="0" indent="0" algn="ctr" defTabSz="914400" rtl="0" eaLnBrk="0" fontAlgn="base" latinLnBrk="1" hangingPunct="0">
              <a:lnSpc>
                <a:spcPct val="100000"/>
              </a:lnSpc>
              <a:spcBef>
                <a:spcPts val="600"/>
              </a:spcBef>
              <a:spcAft>
                <a:spcPct val="0"/>
              </a:spcAft>
              <a:buClrTx/>
              <a:buSzTx/>
              <a:buFontTx/>
              <a:buNone/>
              <a:tabLst/>
              <a:defRPr/>
            </a:pPr>
            <a:r>
              <a:rPr lang="en-US" altLang="ko-KR" sz="1400">
                <a:ln>
                  <a:solidFill>
                    <a:srgbClr val="4F81BD">
                      <a:alpha val="0"/>
                    </a:srgbClr>
                  </a:solidFill>
                </a:ln>
                <a:solidFill>
                  <a:prstClr val="white"/>
                </a:solidFill>
                <a:effectLst>
                  <a:outerShdw blurRad="38100" dist="38100" dir="2700000" algn="tl">
                    <a:srgbClr val="000000">
                      <a:alpha val="43137"/>
                    </a:srgbClr>
                  </a:outerShdw>
                </a:effectLst>
                <a:latin typeface="나눔스퀘어 ExtraBold" panose="020B0600000101010101" pitchFamily="50" charset="-127"/>
                <a:ea typeface="나눔스퀘어 ExtraBold" panose="020B0600000101010101" pitchFamily="50" charset="-127"/>
              </a:rPr>
              <a:t>Edge AI services envisioned by ISAC</a:t>
            </a:r>
            <a:endParaRPr kumimoji="0" lang="en-US" altLang="ko-KR" sz="1400" b="0" i="0" u="none" strike="noStrike" kern="1200" cap="none" spc="0" normalizeH="0" baseline="0" noProof="0">
              <a:ln>
                <a:solidFill>
                  <a:srgbClr val="4F81BD">
                    <a:alpha val="0"/>
                  </a:srgbClr>
                </a:solidFill>
              </a:ln>
              <a:solidFill>
                <a:prstClr val="white"/>
              </a:solidFill>
              <a:effectLst>
                <a:outerShdw blurRad="38100" dist="38100" dir="2700000" algn="tl">
                  <a:srgbClr val="000000">
                    <a:alpha val="43137"/>
                  </a:srgbClr>
                </a:outerShdw>
              </a:effectLst>
              <a:uLnTx/>
              <a:uFillTx/>
              <a:latin typeface="나눔스퀘어 ExtraBold" panose="020B0600000101010101" pitchFamily="50" charset="-127"/>
              <a:ea typeface="나눔스퀘어 ExtraBold" panose="020B0600000101010101" pitchFamily="50" charset="-127"/>
              <a:cs typeface="+mn-cs"/>
            </a:endParaRPr>
          </a:p>
        </p:txBody>
      </p:sp>
      <p:sp>
        <p:nvSpPr>
          <p:cNvPr id="3" name="TextBox 2">
            <a:extLst>
              <a:ext uri="{FF2B5EF4-FFF2-40B4-BE49-F238E27FC236}">
                <a16:creationId xmlns:a16="http://schemas.microsoft.com/office/drawing/2014/main" id="{0DD11D1F-BC91-E319-835B-6DDF9A967B4A}"/>
              </a:ext>
            </a:extLst>
          </p:cNvPr>
          <p:cNvSpPr txBox="1"/>
          <p:nvPr/>
        </p:nvSpPr>
        <p:spPr>
          <a:xfrm>
            <a:off x="8439630" y="117588"/>
            <a:ext cx="1358705"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RP-250192</a:t>
            </a:r>
          </a:p>
        </p:txBody>
      </p:sp>
      <p:pic>
        <p:nvPicPr>
          <p:cNvPr id="4" name="그림 3">
            <a:extLst>
              <a:ext uri="{FF2B5EF4-FFF2-40B4-BE49-F238E27FC236}">
                <a16:creationId xmlns:a16="http://schemas.microsoft.com/office/drawing/2014/main" id="{020DB26A-9D6D-FBC5-50BB-CE449285C242}"/>
              </a:ext>
            </a:extLst>
          </p:cNvPr>
          <p:cNvPicPr>
            <a:picLocks noChangeAspect="1"/>
          </p:cNvPicPr>
          <p:nvPr/>
        </p:nvPicPr>
        <p:blipFill>
          <a:blip r:embed="rId3"/>
          <a:stretch>
            <a:fillRect/>
          </a:stretch>
        </p:blipFill>
        <p:spPr>
          <a:xfrm>
            <a:off x="886652" y="2349229"/>
            <a:ext cx="8446920" cy="4231236"/>
          </a:xfrm>
          <a:prstGeom prst="rect">
            <a:avLst/>
          </a:prstGeom>
        </p:spPr>
      </p:pic>
    </p:spTree>
    <p:extLst>
      <p:ext uri="{BB962C8B-B14F-4D97-AF65-F5344CB8AC3E}">
        <p14:creationId xmlns:p14="http://schemas.microsoft.com/office/powerpoint/2010/main" val="658110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DFF7B9-F7E3-5ECF-C463-F9838453ED57}"/>
              </a:ext>
            </a:extLst>
          </p:cNvPr>
          <p:cNvSpPr txBox="1"/>
          <p:nvPr/>
        </p:nvSpPr>
        <p:spPr>
          <a:xfrm>
            <a:off x="218327" y="103227"/>
            <a:ext cx="7929734"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a:solidFill>
                  <a:prstClr val="white"/>
                </a:solidFill>
                <a:latin typeface="Arial Nova" panose="020B0504020202020204" pitchFamily="34" charset="0"/>
                <a:cs typeface="Arial" panose="020B0604020202020204" pitchFamily="34" charset="0"/>
              </a:rPr>
              <a:t>Conclusion</a:t>
            </a:r>
            <a:endParaRPr lang="ko-KR" altLang="en-US" sz="1949">
              <a:solidFill>
                <a:prstClr val="white"/>
              </a:solidFill>
              <a:latin typeface="Arial Nova" panose="020B05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8280448-B4B7-8145-673E-0AF26016590C}"/>
              </a:ext>
            </a:extLst>
          </p:cNvPr>
          <p:cNvSpPr txBox="1"/>
          <p:nvPr/>
        </p:nvSpPr>
        <p:spPr>
          <a:xfrm>
            <a:off x="169233" y="923799"/>
            <a:ext cx="9452047" cy="2169825"/>
          </a:xfrm>
          <a:prstGeom prst="rect">
            <a:avLst/>
          </a:prstGeom>
          <a:noFill/>
        </p:spPr>
        <p:txBody>
          <a:bodyPr wrap="square" rtlCol="0">
            <a:spAutoFit/>
          </a:bodyPr>
          <a:lstStyle/>
          <a:p>
            <a:pPr marL="1347788" indent="-1347788" defTabSz="957793">
              <a:lnSpc>
                <a:spcPct val="150000"/>
              </a:lnSpc>
              <a:spcAft>
                <a:spcPts val="600"/>
              </a:spcAft>
              <a:tabLst>
                <a:tab pos="1347788" algn="l"/>
              </a:tabLst>
              <a:defRPr/>
            </a:pPr>
            <a:r>
              <a:rPr lang="en-US" altLang="ko-KR" sz="1600" b="1">
                <a:latin typeface="나눔스퀘어 ExtraBold" panose="020B0600000101010101" pitchFamily="50" charset="-127"/>
                <a:ea typeface="나눔스퀘어 ExtraBold" panose="020B0600000101010101" pitchFamily="50" charset="-127"/>
              </a:rPr>
              <a:t>Proposal 	Rather than UAV being discussed actively, the details of deployment scenarios and channel modeling for  AGVs, humans, automotive vehicles, and objects creating hazards should be also completed within the timeline of Rel-19.</a:t>
            </a:r>
          </a:p>
          <a:p>
            <a:pPr marL="1347788" indent="-1347788" defTabSz="957793">
              <a:spcAft>
                <a:spcPts val="600"/>
              </a:spcAft>
              <a:tabLst>
                <a:tab pos="1347788" algn="l"/>
              </a:tabLst>
              <a:defRPr/>
            </a:pPr>
            <a:endParaRPr lang="en-US" altLang="ko-KR" sz="1600" b="1">
              <a:latin typeface="나눔스퀘어 ExtraBold" panose="020B0600000101010101" pitchFamily="50" charset="-127"/>
              <a:ea typeface="나눔스퀘어 ExtraBold" panose="020B0600000101010101" pitchFamily="50" charset="-127"/>
            </a:endParaRPr>
          </a:p>
          <a:p>
            <a:pPr marL="1347788" indent="-1347788" defTabSz="957793">
              <a:spcAft>
                <a:spcPts val="600"/>
              </a:spcAft>
              <a:tabLst>
                <a:tab pos="1347788" algn="l"/>
              </a:tabLst>
              <a:defRPr/>
            </a:pPr>
            <a:endParaRPr lang="en-US" altLang="ko-KR" sz="1600" b="1">
              <a:latin typeface="나눔스퀘어 ExtraBold" panose="020B0600000101010101" pitchFamily="50" charset="-127"/>
              <a:ea typeface="나눔스퀘어 ExtraBold" panose="020B0600000101010101" pitchFamily="50" charset="-127"/>
            </a:endParaRPr>
          </a:p>
          <a:p>
            <a:pPr marL="1347788" indent="-1347788" defTabSz="957793">
              <a:spcAft>
                <a:spcPts val="600"/>
              </a:spcAft>
              <a:tabLst>
                <a:tab pos="1347788" algn="l"/>
              </a:tabLst>
              <a:defRPr/>
            </a:pPr>
            <a:endParaRPr lang="en-US" altLang="ko-KR" sz="1600" b="1">
              <a:latin typeface="나눔스퀘어 ExtraBold" panose="020B0600000101010101" pitchFamily="50" charset="-127"/>
              <a:ea typeface="나눔스퀘어 ExtraBold" panose="020B0600000101010101" pitchFamily="50" charset="-127"/>
            </a:endParaRPr>
          </a:p>
        </p:txBody>
      </p:sp>
      <p:sp>
        <p:nvSpPr>
          <p:cNvPr id="11" name="TextBox 10">
            <a:extLst>
              <a:ext uri="{FF2B5EF4-FFF2-40B4-BE49-F238E27FC236}">
                <a16:creationId xmlns:a16="http://schemas.microsoft.com/office/drawing/2014/main" id="{C9998876-DEDA-5523-FAB4-135DCA1FBADE}"/>
              </a:ext>
            </a:extLst>
          </p:cNvPr>
          <p:cNvSpPr txBox="1"/>
          <p:nvPr/>
        </p:nvSpPr>
        <p:spPr>
          <a:xfrm>
            <a:off x="8439630" y="117588"/>
            <a:ext cx="1358705"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RP-250192</a:t>
            </a:r>
          </a:p>
        </p:txBody>
      </p:sp>
    </p:spTree>
    <p:extLst>
      <p:ext uri="{BB962C8B-B14F-4D97-AF65-F5344CB8AC3E}">
        <p14:creationId xmlns:p14="http://schemas.microsoft.com/office/powerpoint/2010/main" val="775466813"/>
      </p:ext>
    </p:extLst>
  </p:cSld>
  <p:clrMapOvr>
    <a:masterClrMapping/>
  </p:clrMapOvr>
</p:sld>
</file>

<file path=ppt/theme/theme1.xml><?xml version="1.0" encoding="utf-8"?>
<a:theme xmlns:a="http://schemas.openxmlformats.org/drawingml/2006/main" name="1_디자인 사용자 지정">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본문_일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나눔스퀘어 Bold">
      <a:majorFont>
        <a:latin typeface="나눔스퀘어 Bold"/>
        <a:ea typeface="나눔스퀘어 Bold"/>
        <a:cs typeface=""/>
      </a:majorFont>
      <a:minorFont>
        <a:latin typeface="나눔스퀘어 Bold"/>
        <a:ea typeface="나눔스퀘어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0609df4-592e-430b-8f4c-e9858fcde78b" xsi:nil="true"/>
    <lcf76f155ced4ddcb4097134ff3c332f xmlns="9dae5fb1-ad29-4d43-8846-bf583ecd308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문서" ma:contentTypeID="0x0101008D24C354AE50DD4084AA2A5888831BA8" ma:contentTypeVersion="13" ma:contentTypeDescription="새 문서를 만듭니다." ma:contentTypeScope="" ma:versionID="e29a010c3f4643f42f0a52e0f7adeb12">
  <xsd:schema xmlns:xsd="http://www.w3.org/2001/XMLSchema" xmlns:xs="http://www.w3.org/2001/XMLSchema" xmlns:p="http://schemas.microsoft.com/office/2006/metadata/properties" xmlns:ns2="9dae5fb1-ad29-4d43-8846-bf583ecd308b" xmlns:ns3="70609df4-592e-430b-8f4c-e9858fcde78b" targetNamespace="http://schemas.microsoft.com/office/2006/metadata/properties" ma:root="true" ma:fieldsID="d31938e7636c12e4e25bad31427e67cf" ns2:_="" ns3:_="">
    <xsd:import namespace="9dae5fb1-ad29-4d43-8846-bf583ecd308b"/>
    <xsd:import namespace="70609df4-592e-430b-8f4c-e9858fcde78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ae5fb1-ad29-4d43-8846-bf583ecd3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이미지 태그" ma:readOnly="false" ma:fieldId="{5cf76f15-5ced-4ddc-b409-7134ff3c332f}" ma:taxonomyMulti="true" ma:sspId="d598f3ee-d021-4b24-b7d6-a74b92dec8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0609df4-592e-430b-8f4c-e9858fcde78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bf2af1-2be2-4b57-abec-5b0426af998b}" ma:internalName="TaxCatchAll" ma:showField="CatchAllData" ma:web="70609df4-592e-430b-8f4c-e9858fcde78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90F886-B608-4722-A027-C2C176676CE6}">
  <ds:schemaRefs>
    <ds:schemaRef ds:uri="http://schemas.microsoft.com/sharepoint/v3/contenttype/forms"/>
  </ds:schemaRefs>
</ds:datastoreItem>
</file>

<file path=customXml/itemProps2.xml><?xml version="1.0" encoding="utf-8"?>
<ds:datastoreItem xmlns:ds="http://schemas.openxmlformats.org/officeDocument/2006/customXml" ds:itemID="{10B53C60-DB36-4C5F-9927-DF47D1600CEE}">
  <ds:schemaRefs>
    <ds:schemaRef ds:uri="86e700fb-affa-4585-a3c4-3cef1d154a36"/>
    <ds:schemaRef ds:uri="9abeb414-834a-4326-8b56-6169806eb56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70609df4-592e-430b-8f4c-e9858fcde78b"/>
    <ds:schemaRef ds:uri="9dae5fb1-ad29-4d43-8846-bf583ecd308b"/>
  </ds:schemaRefs>
</ds:datastoreItem>
</file>

<file path=customXml/itemProps3.xml><?xml version="1.0" encoding="utf-8"?>
<ds:datastoreItem xmlns:ds="http://schemas.openxmlformats.org/officeDocument/2006/customXml" ds:itemID="{3ABC2002-642C-43C5-94B1-4801B2E0BF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ae5fb1-ad29-4d43-8846-bf583ecd308b"/>
    <ds:schemaRef ds:uri="70609df4-592e-430b-8f4c-e9858fcde7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14a54c8a-2b3f-4f0b-928a-376f2f2beb46}" enabled="1" method="Privileged" siteId="{5afa09fd-c4be-434d-830d-f4765c449035}" removed="0"/>
</clbl:labelList>
</file>

<file path=docProps/app.xml><?xml version="1.0" encoding="utf-8"?>
<Properties xmlns="http://schemas.openxmlformats.org/officeDocument/2006/extended-properties" xmlns:vt="http://schemas.openxmlformats.org/officeDocument/2006/docPropsVTypes">
  <Template/>
  <TotalTime>376</TotalTime>
  <Words>809</Words>
  <Application>Microsoft Office PowerPoint</Application>
  <PresentationFormat>A4 용지(210x297mm)</PresentationFormat>
  <Paragraphs>62</Paragraphs>
  <Slides>6</Slides>
  <Notes>5</Notes>
  <HiddenSlides>0</HiddenSlides>
  <MMClips>0</MMClips>
  <ScaleCrop>false</ScaleCrop>
  <HeadingPairs>
    <vt:vector size="6" baseType="variant">
      <vt:variant>
        <vt:lpstr>사용한 글꼴</vt:lpstr>
      </vt:variant>
      <vt:variant>
        <vt:i4>11</vt:i4>
      </vt:variant>
      <vt:variant>
        <vt:lpstr>테마</vt:lpstr>
      </vt:variant>
      <vt:variant>
        <vt:i4>3</vt:i4>
      </vt:variant>
      <vt:variant>
        <vt:lpstr>슬라이드 제목</vt:lpstr>
      </vt:variant>
      <vt:variant>
        <vt:i4>6</vt:i4>
      </vt:variant>
    </vt:vector>
  </HeadingPairs>
  <TitlesOfParts>
    <vt:vector size="20" baseType="lpstr">
      <vt:lpstr>나눔스퀘어</vt:lpstr>
      <vt:lpstr>나눔스퀘어 Bold</vt:lpstr>
      <vt:lpstr>나눔스퀘어 ExtraBold</vt:lpstr>
      <vt:lpstr>맑은 고딕</vt:lpstr>
      <vt:lpstr>Arial</vt:lpstr>
      <vt:lpstr>Arial Nova</vt:lpstr>
      <vt:lpstr>Calibri</vt:lpstr>
      <vt:lpstr>Symbol</vt:lpstr>
      <vt:lpstr>Times</vt:lpstr>
      <vt:lpstr>Times New Roman</vt:lpstr>
      <vt:lpstr>Wingdings</vt:lpstr>
      <vt:lpstr>1_디자인 사용자 지정</vt:lpstr>
      <vt:lpstr>Office 테마</vt:lpstr>
      <vt:lpstr>본문_일반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이재현님(LEE, JAEHYUN)/6G개발팀</dc:creator>
  <cp:lastModifiedBy>이재현님(LEE, JAEHYUN)/6G개발팀</cp:lastModifiedBy>
  <cp:revision>2</cp:revision>
  <cp:lastPrinted>2023-07-20T04:29:25Z</cp:lastPrinted>
  <dcterms:created xsi:type="dcterms:W3CDTF">2017-09-05T01:55:56Z</dcterms:created>
  <dcterms:modified xsi:type="dcterms:W3CDTF">2025-02-27T08:30:04Z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0x0101008D24C354AE50DD4084AA2A5888831BA8</vt:lpwstr>
  </property>
  <property fmtid="{D5CDD505-2E9C-101B-9397-08002B2CF9AE}" pid="3" name="AuthorIds_UIVersion_512">
    <vt:lpwstr>12</vt:lpwstr>
  </property>
  <property fmtid="{D5CDD505-2E9C-101B-9397-08002B2CF9AE}" pid="4" name="AuthorIds_UIVersion_273920">
    <vt:lpwstr>6</vt:lpwstr>
  </property>
  <property fmtid="{D5CDD505-2E9C-101B-9397-08002B2CF9AE}" pid="5" name="AuthorIds_UIVersion_275968">
    <vt:lpwstr>6</vt:lpwstr>
  </property>
  <property fmtid="{D5CDD505-2E9C-101B-9397-08002B2CF9AE}" pid="6" name="AuthorIds_UIVersion_280064">
    <vt:lpwstr>11,6</vt:lpwstr>
  </property>
  <property fmtid="{D5CDD505-2E9C-101B-9397-08002B2CF9AE}" pid="7" name="AuthorIds_UIVersion_283136">
    <vt:lpwstr>11</vt:lpwstr>
  </property>
  <property fmtid="{D5CDD505-2E9C-101B-9397-08002B2CF9AE}" pid="8" name="AuthorIds_UIVersion_282112">
    <vt:lpwstr>11</vt:lpwstr>
  </property>
  <property fmtid="{D5CDD505-2E9C-101B-9397-08002B2CF9AE}" pid="9" name="AuthorIds_UIVersion_284160">
    <vt:lpwstr>11</vt:lpwstr>
  </property>
  <property fmtid="{D5CDD505-2E9C-101B-9397-08002B2CF9AE}" pid="10" name="AuthorIds_UIVersion_280576">
    <vt:lpwstr>11,6</vt:lpwstr>
  </property>
  <property fmtid="{D5CDD505-2E9C-101B-9397-08002B2CF9AE}" pid="11" name="MediaServiceImageTags">
    <vt:lpwstr/>
  </property>
</Properties>
</file>