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91" r:id="rId4"/>
  </p:sldMasterIdLst>
  <p:notesMasterIdLst>
    <p:notesMasterId r:id="rId10"/>
  </p:notesMasterIdLst>
  <p:handoutMasterIdLst>
    <p:handoutMasterId r:id="rId11"/>
  </p:handoutMasterIdLst>
  <p:sldIdLst>
    <p:sldId id="1102" r:id="rId5"/>
    <p:sldId id="1124" r:id="rId6"/>
    <p:sldId id="1110" r:id="rId7"/>
    <p:sldId id="1120" r:id="rId8"/>
    <p:sldId id="1108" r:id="rId9"/>
  </p:sldIdLst>
  <p:sldSz cx="12188825" cy="6858000"/>
  <p:notesSz cx="7099300" cy="93853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Review Process" id="{9331BA1B-4063-4FDE-BB7D-196B265CC362}">
          <p14:sldIdLst>
            <p14:sldId id="1102"/>
            <p14:sldId id="1124"/>
            <p14:sldId id="1110"/>
            <p14:sldId id="1120"/>
            <p14:sldId id="1108"/>
          </p14:sldIdLst>
        </p14:section>
        <p14:section name="Roadback Background" id="{0C4F8EFA-DBB2-47B3-BFC3-F89E253FA01A}">
          <p14:sldIdLst/>
        </p14:section>
      </p14:sectionLst>
    </p:ext>
    <p:ext uri="{EFAFB233-063F-42B5-8137-9DF3F51BA10A}">
      <p15:sldGuideLst xmlns:p15="http://schemas.microsoft.com/office/powerpoint/2012/main">
        <p15:guide id="1" orient="horz" pos="232">
          <p15:clr>
            <a:srgbClr val="A4A3A4"/>
          </p15:clr>
        </p15:guide>
        <p15:guide id="2" orient="horz" pos="4096">
          <p15:clr>
            <a:srgbClr val="A4A3A4"/>
          </p15:clr>
        </p15:guide>
        <p15:guide id="3" orient="horz" pos="1680" userDrawn="1">
          <p15:clr>
            <a:srgbClr val="A4A3A4"/>
          </p15:clr>
        </p15:guide>
        <p15:guide id="4" orient="horz" pos="1872" userDrawn="1">
          <p15:clr>
            <a:srgbClr val="A4A3A4"/>
          </p15:clr>
        </p15:guide>
        <p15:guide id="5" orient="horz" pos="488">
          <p15:clr>
            <a:srgbClr val="A4A3A4"/>
          </p15:clr>
        </p15:guide>
        <p15:guide id="6" pos="287" userDrawn="1">
          <p15:clr>
            <a:srgbClr val="A4A3A4"/>
          </p15:clr>
        </p15:guide>
        <p15:guide id="7" pos="1079" userDrawn="1">
          <p15:clr>
            <a:srgbClr val="A4A3A4"/>
          </p15:clr>
        </p15:guide>
        <p15:guide id="8" pos="2615" userDrawn="1">
          <p15:clr>
            <a:srgbClr val="A4A3A4"/>
          </p15:clr>
        </p15:guide>
        <p15:guide id="9" orient="horz" pos="2160" userDrawn="1">
          <p15:clr>
            <a:srgbClr val="A4A3A4"/>
          </p15:clr>
        </p15:guide>
        <p15:guide id="10" orient="horz" pos="2760" userDrawn="1">
          <p15:clr>
            <a:srgbClr val="A4A3A4"/>
          </p15:clr>
        </p15:guide>
        <p15:guide id="11" orient="horz" pos="1128" userDrawn="1">
          <p15:clr>
            <a:srgbClr val="A4A3A4"/>
          </p15:clr>
        </p15:guide>
        <p15:guide id="12" orient="horz" pos="4059">
          <p15:clr>
            <a:srgbClr val="A4A3A4"/>
          </p15:clr>
        </p15:guide>
        <p15:guide id="13" orient="horz" pos="893">
          <p15:clr>
            <a:srgbClr val="A4A3A4"/>
          </p15:clr>
        </p15:guide>
        <p15:guide id="14" orient="horz" pos="403">
          <p15:clr>
            <a:srgbClr val="A4A3A4"/>
          </p15:clr>
        </p15:guide>
        <p15:guide id="15" orient="horz" pos="1704" userDrawn="1">
          <p15:clr>
            <a:srgbClr val="A4A3A4"/>
          </p15:clr>
        </p15:guide>
        <p15:guide id="16" orient="horz" pos="1896" userDrawn="1">
          <p15:clr>
            <a:srgbClr val="A4A3A4"/>
          </p15:clr>
        </p15:guide>
        <p15:guide id="17" orient="horz" pos="4112">
          <p15:clr>
            <a:srgbClr val="A4A3A4"/>
          </p15:clr>
        </p15:guide>
        <p15:guide id="18" pos="1151" userDrawn="1">
          <p15:clr>
            <a:srgbClr val="A4A3A4"/>
          </p15:clr>
        </p15:guide>
        <p15:guide id="19" orient="horz" pos="1632" userDrawn="1">
          <p15:clr>
            <a:srgbClr val="A4A3A4"/>
          </p15:clr>
        </p15:guide>
        <p15:guide id="20" orient="horz" pos="2553">
          <p15:clr>
            <a:srgbClr val="A4A3A4"/>
          </p15:clr>
        </p15:guide>
        <p15:guide id="21" orient="horz" pos="3408" userDrawn="1">
          <p15:clr>
            <a:srgbClr val="A4A3A4"/>
          </p15:clr>
        </p15:guide>
        <p15:guide id="22" orient="horz" pos="1176" userDrawn="1">
          <p15:clr>
            <a:srgbClr val="A4A3A4"/>
          </p15:clr>
        </p15:guide>
        <p15:guide id="23" pos="7035">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BF19C62-A2CA-6846-D30E-ECCB12751956}" name="Eshwar Pittampalli" initials="EP" userId="S::eshwar.pittampalli@firstnet.gov::324342ac-a5a0-4813-a83a-7c59def29906"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Victoria Lee" initials="VL" lastIdx="33" clrIdx="0"/>
  <p:cmAuthor id="2" name="Nga Ly" initials="NL" lastIdx="23" clrIdx="1"/>
  <p:cmAuthor id="3" name="Nga Ly" initials="NL [2]" lastIdx="1" clrIdx="2"/>
  <p:cmAuthor id="4" name="Frank Chechile" initials="FC" lastIdx="8" clrIdx="3"/>
  <p:cmAuthor id="5" name="Tracy McElvaney" initials="TMc" lastIdx="20" clrIdx="4"/>
  <p:cmAuthor id="6" name="Brian Hobson" initials="BH" lastIdx="1" clrIdx="5"/>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0000"/>
    <a:srgbClr val="96B9FF"/>
    <a:srgbClr val="5B99D5"/>
    <a:srgbClr val="000000"/>
    <a:srgbClr val="A5A5A5"/>
    <a:srgbClr val="98BAFF"/>
    <a:srgbClr val="ED7D31"/>
    <a:srgbClr val="70AD47"/>
    <a:srgbClr val="4C8AB8"/>
    <a:srgbClr val="7030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9" d="100"/>
          <a:sy n="59" d="100"/>
        </p:scale>
        <p:origin x="940" y="52"/>
      </p:cViewPr>
      <p:guideLst>
        <p:guide orient="horz" pos="232"/>
        <p:guide orient="horz" pos="4096"/>
        <p:guide orient="horz" pos="1680"/>
        <p:guide orient="horz" pos="1872"/>
        <p:guide orient="horz" pos="488"/>
        <p:guide pos="287"/>
        <p:guide pos="1079"/>
        <p:guide pos="2615"/>
        <p:guide orient="horz" pos="2160"/>
        <p:guide orient="horz" pos="2760"/>
        <p:guide orient="horz" pos="1128"/>
        <p:guide orient="horz" pos="4059"/>
        <p:guide orient="horz" pos="893"/>
        <p:guide orient="horz" pos="403"/>
        <p:guide orient="horz" pos="1704"/>
        <p:guide orient="horz" pos="1896"/>
        <p:guide orient="horz" pos="4112"/>
        <p:guide pos="1151"/>
        <p:guide orient="horz" pos="1632"/>
        <p:guide orient="horz" pos="2553"/>
        <p:guide orient="horz" pos="3408"/>
        <p:guide orient="horz" pos="1176"/>
        <p:guide pos="7035"/>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18" Type="http://schemas.microsoft.com/office/2018/10/relationships/authors" Target="author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commentAuthors" Target="commentAuthors.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tish Jha" userId="8a59115d-33b4-448f-8a0c-22ca7179c4a5" providerId="ADAL" clId="{9164B809-6DD7-4528-8224-3131D21F923B}"/>
    <pc:docChg chg="modSld">
      <pc:chgData name="Satish Jha" userId="8a59115d-33b4-448f-8a0c-22ca7179c4a5" providerId="ADAL" clId="{9164B809-6DD7-4528-8224-3131D21F923B}" dt="2025-02-27T19:30:12.442" v="1" actId="6549"/>
      <pc:docMkLst>
        <pc:docMk/>
      </pc:docMkLst>
      <pc:sldChg chg="modSp mod">
        <pc:chgData name="Satish Jha" userId="8a59115d-33b4-448f-8a0c-22ca7179c4a5" providerId="ADAL" clId="{9164B809-6DD7-4528-8224-3131D21F923B}" dt="2025-02-26T19:49:54.190" v="0"/>
        <pc:sldMkLst>
          <pc:docMk/>
          <pc:sldMk cId="4093001798" sldId="1102"/>
        </pc:sldMkLst>
        <pc:spChg chg="mod">
          <ac:chgData name="Satish Jha" userId="8a59115d-33b4-448f-8a0c-22ca7179c4a5" providerId="ADAL" clId="{9164B809-6DD7-4528-8224-3131D21F923B}" dt="2025-02-26T19:49:54.190" v="0"/>
          <ac:spMkLst>
            <pc:docMk/>
            <pc:sldMk cId="4093001798" sldId="1102"/>
            <ac:spMk id="15" creationId="{00000000-0000-0000-0000-000000000000}"/>
          </ac:spMkLst>
        </pc:spChg>
      </pc:sldChg>
      <pc:sldChg chg="modSp mod">
        <pc:chgData name="Satish Jha" userId="8a59115d-33b4-448f-8a0c-22ca7179c4a5" providerId="ADAL" clId="{9164B809-6DD7-4528-8224-3131D21F923B}" dt="2025-02-27T19:30:12.442" v="1" actId="6549"/>
        <pc:sldMkLst>
          <pc:docMk/>
          <pc:sldMk cId="3603337590" sldId="1120"/>
        </pc:sldMkLst>
        <pc:spChg chg="mod">
          <ac:chgData name="Satish Jha" userId="8a59115d-33b4-448f-8a0c-22ca7179c4a5" providerId="ADAL" clId="{9164B809-6DD7-4528-8224-3131D21F923B}" dt="2025-02-27T19:30:12.442" v="1" actId="6549"/>
          <ac:spMkLst>
            <pc:docMk/>
            <pc:sldMk cId="3603337590" sldId="1120"/>
            <ac:spMk id="12" creationId="{45FFCA72-88C6-C055-5598-AAA7365F985A}"/>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76363" cy="469265"/>
          </a:xfrm>
          <a:prstGeom prst="rect">
            <a:avLst/>
          </a:prstGeom>
        </p:spPr>
        <p:txBody>
          <a:bodyPr vert="horz" lIns="94192" tIns="47096" rIns="94192" bIns="47096" rtlCol="0"/>
          <a:lstStyle>
            <a:lvl1pPr algn="l">
              <a:defRPr sz="1200"/>
            </a:lvl1pPr>
          </a:lstStyle>
          <a:p>
            <a:endParaRPr lang="en-US"/>
          </a:p>
        </p:txBody>
      </p:sp>
      <p:sp>
        <p:nvSpPr>
          <p:cNvPr id="3" name="Date Placeholder 2"/>
          <p:cNvSpPr>
            <a:spLocks noGrp="1"/>
          </p:cNvSpPr>
          <p:nvPr>
            <p:ph type="dt" sz="quarter" idx="1"/>
          </p:nvPr>
        </p:nvSpPr>
        <p:spPr>
          <a:xfrm>
            <a:off x="4021295" y="1"/>
            <a:ext cx="3076363" cy="469265"/>
          </a:xfrm>
          <a:prstGeom prst="rect">
            <a:avLst/>
          </a:prstGeom>
        </p:spPr>
        <p:txBody>
          <a:bodyPr vert="horz" lIns="94192" tIns="47096" rIns="94192" bIns="47096" rtlCol="0"/>
          <a:lstStyle>
            <a:lvl1pPr algn="r">
              <a:defRPr sz="1200"/>
            </a:lvl1pPr>
          </a:lstStyle>
          <a:p>
            <a:fld id="{D4A5829C-7C6A-DF41-92FC-FE30E34D6DBD}" type="datetimeFigureOut">
              <a:rPr lang="en-US" smtClean="0"/>
              <a:t>2/27/2025</a:t>
            </a:fld>
            <a:endParaRPr lang="en-US"/>
          </a:p>
        </p:txBody>
      </p:sp>
      <p:sp>
        <p:nvSpPr>
          <p:cNvPr id="4" name="Footer Placeholder 3"/>
          <p:cNvSpPr>
            <a:spLocks noGrp="1"/>
          </p:cNvSpPr>
          <p:nvPr>
            <p:ph type="ftr" sz="quarter" idx="2"/>
          </p:nvPr>
        </p:nvSpPr>
        <p:spPr>
          <a:xfrm>
            <a:off x="1" y="8914406"/>
            <a:ext cx="3076363" cy="469265"/>
          </a:xfrm>
          <a:prstGeom prst="rect">
            <a:avLst/>
          </a:prstGeom>
        </p:spPr>
        <p:txBody>
          <a:bodyPr vert="horz" lIns="94192" tIns="47096" rIns="94192" bIns="47096" rtlCol="0" anchor="b"/>
          <a:lstStyle>
            <a:lvl1pPr algn="l">
              <a:defRPr sz="1200"/>
            </a:lvl1pPr>
          </a:lstStyle>
          <a:p>
            <a:endParaRPr lang="en-US"/>
          </a:p>
        </p:txBody>
      </p:sp>
      <p:sp>
        <p:nvSpPr>
          <p:cNvPr id="5" name="Slide Number Placeholder 4"/>
          <p:cNvSpPr>
            <a:spLocks noGrp="1"/>
          </p:cNvSpPr>
          <p:nvPr>
            <p:ph type="sldNum" sz="quarter" idx="3"/>
          </p:nvPr>
        </p:nvSpPr>
        <p:spPr>
          <a:xfrm>
            <a:off x="4021295" y="8914406"/>
            <a:ext cx="3076363" cy="469265"/>
          </a:xfrm>
          <a:prstGeom prst="rect">
            <a:avLst/>
          </a:prstGeom>
        </p:spPr>
        <p:txBody>
          <a:bodyPr vert="horz" lIns="94192" tIns="47096" rIns="94192" bIns="47096" rtlCol="0" anchor="b"/>
          <a:lstStyle>
            <a:lvl1pPr algn="r">
              <a:defRPr sz="1200"/>
            </a:lvl1pPr>
          </a:lstStyle>
          <a:p>
            <a:fld id="{C600A37F-B7DA-9E4D-A068-4D61982E80FA}" type="slidenum">
              <a:rPr lang="en-US" smtClean="0"/>
              <a:t>‹#›</a:t>
            </a:fld>
            <a:endParaRPr lang="en-US"/>
          </a:p>
        </p:txBody>
      </p:sp>
    </p:spTree>
    <p:extLst>
      <p:ext uri="{BB962C8B-B14F-4D97-AF65-F5344CB8AC3E}">
        <p14:creationId xmlns:p14="http://schemas.microsoft.com/office/powerpoint/2010/main" val="238516570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76363" cy="469265"/>
          </a:xfrm>
          <a:prstGeom prst="rect">
            <a:avLst/>
          </a:prstGeom>
        </p:spPr>
        <p:txBody>
          <a:bodyPr vert="horz" lIns="94192" tIns="47096" rIns="94192" bIns="47096" rtlCol="0"/>
          <a:lstStyle>
            <a:lvl1pPr algn="l">
              <a:defRPr sz="1200"/>
            </a:lvl1pPr>
          </a:lstStyle>
          <a:p>
            <a:endParaRPr lang="en-US"/>
          </a:p>
        </p:txBody>
      </p:sp>
      <p:sp>
        <p:nvSpPr>
          <p:cNvPr id="3" name="Date Placeholder 2"/>
          <p:cNvSpPr>
            <a:spLocks noGrp="1"/>
          </p:cNvSpPr>
          <p:nvPr>
            <p:ph type="dt" idx="1"/>
          </p:nvPr>
        </p:nvSpPr>
        <p:spPr>
          <a:xfrm>
            <a:off x="4021295" y="1"/>
            <a:ext cx="3076363" cy="469265"/>
          </a:xfrm>
          <a:prstGeom prst="rect">
            <a:avLst/>
          </a:prstGeom>
        </p:spPr>
        <p:txBody>
          <a:bodyPr vert="horz" lIns="94192" tIns="47096" rIns="94192" bIns="47096" rtlCol="0"/>
          <a:lstStyle>
            <a:lvl1pPr algn="r">
              <a:defRPr sz="1200"/>
            </a:lvl1pPr>
          </a:lstStyle>
          <a:p>
            <a:fld id="{16C7A9F4-9AF1-BE4F-A500-2756F8488435}" type="datetimeFigureOut">
              <a:rPr lang="en-US" smtClean="0"/>
              <a:t>2/27/2025</a:t>
            </a:fld>
            <a:endParaRPr lang="en-US"/>
          </a:p>
        </p:txBody>
      </p:sp>
      <p:sp>
        <p:nvSpPr>
          <p:cNvPr id="4" name="Slide Image Placeholder 3"/>
          <p:cNvSpPr>
            <a:spLocks noGrp="1" noRot="1" noChangeAspect="1"/>
          </p:cNvSpPr>
          <p:nvPr>
            <p:ph type="sldImg" idx="2"/>
          </p:nvPr>
        </p:nvSpPr>
        <p:spPr>
          <a:xfrm>
            <a:off x="422275" y="704850"/>
            <a:ext cx="6254750" cy="3519488"/>
          </a:xfrm>
          <a:prstGeom prst="rect">
            <a:avLst/>
          </a:prstGeom>
          <a:noFill/>
          <a:ln w="12700">
            <a:solidFill>
              <a:prstClr val="black"/>
            </a:solidFill>
          </a:ln>
        </p:spPr>
        <p:txBody>
          <a:bodyPr vert="horz" lIns="94192" tIns="47096" rIns="94192" bIns="47096" rtlCol="0" anchor="ctr"/>
          <a:lstStyle/>
          <a:p>
            <a:endParaRPr lang="en-US"/>
          </a:p>
        </p:txBody>
      </p:sp>
      <p:sp>
        <p:nvSpPr>
          <p:cNvPr id="5" name="Notes Placeholder 4"/>
          <p:cNvSpPr>
            <a:spLocks noGrp="1"/>
          </p:cNvSpPr>
          <p:nvPr>
            <p:ph type="body" sz="quarter" idx="3"/>
          </p:nvPr>
        </p:nvSpPr>
        <p:spPr>
          <a:xfrm>
            <a:off x="414019" y="4457363"/>
            <a:ext cx="6271262" cy="4223385"/>
          </a:xfrm>
          <a:prstGeom prst="rect">
            <a:avLst/>
          </a:prstGeom>
        </p:spPr>
        <p:txBody>
          <a:bodyPr vert="horz" lIns="94192" tIns="47096" rIns="94192" bIns="4709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8914406"/>
            <a:ext cx="3076363" cy="469265"/>
          </a:xfrm>
          <a:prstGeom prst="rect">
            <a:avLst/>
          </a:prstGeom>
        </p:spPr>
        <p:txBody>
          <a:bodyPr vert="horz" lIns="94192" tIns="47096" rIns="94192" bIns="47096" rtlCol="0" anchor="b"/>
          <a:lstStyle>
            <a:lvl1pPr algn="l">
              <a:defRPr sz="1200"/>
            </a:lvl1pPr>
          </a:lstStyle>
          <a:p>
            <a:endParaRPr lang="en-US"/>
          </a:p>
        </p:txBody>
      </p:sp>
      <p:sp>
        <p:nvSpPr>
          <p:cNvPr id="7" name="Slide Number Placeholder 6"/>
          <p:cNvSpPr>
            <a:spLocks noGrp="1"/>
          </p:cNvSpPr>
          <p:nvPr>
            <p:ph type="sldNum" sz="quarter" idx="5"/>
          </p:nvPr>
        </p:nvSpPr>
        <p:spPr>
          <a:xfrm>
            <a:off x="4021295" y="8914406"/>
            <a:ext cx="3076363" cy="469265"/>
          </a:xfrm>
          <a:prstGeom prst="rect">
            <a:avLst/>
          </a:prstGeom>
        </p:spPr>
        <p:txBody>
          <a:bodyPr vert="horz" lIns="94192" tIns="47096" rIns="94192" bIns="47096" rtlCol="0" anchor="b"/>
          <a:lstStyle>
            <a:lvl1pPr algn="r">
              <a:defRPr sz="1200"/>
            </a:lvl1pPr>
          </a:lstStyle>
          <a:p>
            <a:fld id="{BCFD9196-B747-C840-B910-EBFFFCF7545D}" type="slidenum">
              <a:rPr lang="en-US" smtClean="0"/>
              <a:t>‹#›</a:t>
            </a:fld>
            <a:endParaRPr lang="en-US"/>
          </a:p>
        </p:txBody>
      </p:sp>
    </p:spTree>
    <p:extLst>
      <p:ext uri="{BB962C8B-B14F-4D97-AF65-F5344CB8AC3E}">
        <p14:creationId xmlns:p14="http://schemas.microsoft.com/office/powerpoint/2010/main" val="3941862144"/>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CFD9196-B747-C840-B910-EBFFFCF7545D}" type="slidenum">
              <a:rPr lang="en-US" smtClean="0"/>
              <a:t>1</a:t>
            </a:fld>
            <a:endParaRPr lang="en-US"/>
          </a:p>
        </p:txBody>
      </p:sp>
    </p:spTree>
    <p:extLst>
      <p:ext uri="{BB962C8B-B14F-4D97-AF65-F5344CB8AC3E}">
        <p14:creationId xmlns:p14="http://schemas.microsoft.com/office/powerpoint/2010/main" val="1841416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defTabSz="461452">
              <a:defRPr/>
            </a:pPr>
            <a:fld id="{BCFD9196-B747-C840-B910-EBFFFCF7545D}" type="slidenum">
              <a:rPr lang="en-US">
                <a:solidFill>
                  <a:prstClr val="black"/>
                </a:solidFill>
                <a:latin typeface="Calibri"/>
              </a:rPr>
              <a:pPr defTabSz="461452">
                <a:defRPr/>
              </a:pPr>
              <a:t>2</a:t>
            </a:fld>
            <a:endParaRPr lang="en-US">
              <a:solidFill>
                <a:prstClr val="black"/>
              </a:solidFill>
              <a:latin typeface="Calibri"/>
            </a:endParaRPr>
          </a:p>
        </p:txBody>
      </p:sp>
    </p:spTree>
    <p:extLst>
      <p:ext uri="{BB962C8B-B14F-4D97-AF65-F5344CB8AC3E}">
        <p14:creationId xmlns:p14="http://schemas.microsoft.com/office/powerpoint/2010/main" val="16944928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20f1b05b83f_0_0:notes"/>
          <p:cNvSpPr txBox="1">
            <a:spLocks noGrp="1"/>
          </p:cNvSpPr>
          <p:nvPr>
            <p:ph type="body" idx="1"/>
          </p:nvPr>
        </p:nvSpPr>
        <p:spPr>
          <a:xfrm>
            <a:off x="933950" y="4828692"/>
            <a:ext cx="5128648" cy="4575852"/>
          </a:xfrm>
          <a:prstGeom prst="rect">
            <a:avLst/>
          </a:prstGeom>
        </p:spPr>
        <p:txBody>
          <a:bodyPr spcFirstLastPara="1" wrap="square" lIns="95303" tIns="47639" rIns="95303" bIns="47639" anchor="t" anchorCtr="0">
            <a:noAutofit/>
          </a:bodyPr>
          <a:lstStyle/>
          <a:p>
            <a:pPr>
              <a:spcBef>
                <a:spcPts val="363"/>
              </a:spcBef>
            </a:pPr>
            <a:endParaRPr/>
          </a:p>
        </p:txBody>
      </p:sp>
      <p:sp>
        <p:nvSpPr>
          <p:cNvPr id="211" name="Google Shape;211;g20f1b05b83f_0_0:notes"/>
          <p:cNvSpPr>
            <a:spLocks noGrp="1" noRot="1" noChangeAspect="1"/>
          </p:cNvSpPr>
          <p:nvPr>
            <p:ph type="sldImg" idx="2"/>
          </p:nvPr>
        </p:nvSpPr>
        <p:spPr>
          <a:xfrm>
            <a:off x="111125" y="762000"/>
            <a:ext cx="6775450" cy="3811588"/>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420251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FD9196-B747-C840-B910-EBFFFCF7545D}" type="slidenum">
              <a:rPr lang="en-US" smtClean="0"/>
              <a:t>4</a:t>
            </a:fld>
            <a:endParaRPr lang="en-US"/>
          </a:p>
        </p:txBody>
      </p:sp>
    </p:spTree>
    <p:extLst>
      <p:ext uri="{BB962C8B-B14F-4D97-AF65-F5344CB8AC3E}">
        <p14:creationId xmlns:p14="http://schemas.microsoft.com/office/powerpoint/2010/main" val="36598558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CFD9196-B747-C840-B910-EBFFFCF7545D}" type="slidenum">
              <a:rPr lang="en-US" smtClean="0"/>
              <a:t>5</a:t>
            </a:fld>
            <a:endParaRPr lang="en-US"/>
          </a:p>
        </p:txBody>
      </p:sp>
    </p:spTree>
    <p:extLst>
      <p:ext uri="{BB962C8B-B14F-4D97-AF65-F5344CB8AC3E}">
        <p14:creationId xmlns:p14="http://schemas.microsoft.com/office/powerpoint/2010/main" val="4199083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bg>
      <p:bgPr>
        <a:solidFill>
          <a:srgbClr val="4C8AB8"/>
        </a:solidFill>
        <a:effectLst/>
      </p:bgPr>
    </p:bg>
    <p:spTree>
      <p:nvGrpSpPr>
        <p:cNvPr id="1" name=""/>
        <p:cNvGrpSpPr/>
        <p:nvPr/>
      </p:nvGrpSpPr>
      <p:grpSpPr>
        <a:xfrm>
          <a:off x="0" y="0"/>
          <a:ext cx="0" cy="0"/>
          <a:chOff x="0" y="0"/>
          <a:chExt cx="0" cy="0"/>
        </a:xfrm>
      </p:grpSpPr>
      <p:sp>
        <p:nvSpPr>
          <p:cNvPr id="4" name="Rectangle 3"/>
          <p:cNvSpPr/>
          <p:nvPr/>
        </p:nvSpPr>
        <p:spPr>
          <a:xfrm>
            <a:off x="1" y="6165260"/>
            <a:ext cx="12188825" cy="692741"/>
          </a:xfrm>
          <a:prstGeom prst="rect">
            <a:avLst/>
          </a:prstGeom>
          <a:solidFill>
            <a:srgbClr val="4C8AB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800"/>
          </a:p>
        </p:txBody>
      </p:sp>
      <p:sp>
        <p:nvSpPr>
          <p:cNvPr id="2" name="Title 1"/>
          <p:cNvSpPr>
            <a:spLocks noGrp="1"/>
          </p:cNvSpPr>
          <p:nvPr>
            <p:ph type="ctrTitle" hasCustomPrompt="1"/>
          </p:nvPr>
        </p:nvSpPr>
        <p:spPr>
          <a:xfrm>
            <a:off x="388340" y="1686560"/>
            <a:ext cx="10276884" cy="705248"/>
          </a:xfrm>
        </p:spPr>
        <p:txBody>
          <a:bodyPr anchor="t">
            <a:normAutofit/>
          </a:bodyPr>
          <a:lstStyle>
            <a:lvl1pPr algn="l">
              <a:defRPr sz="5400">
                <a:solidFill>
                  <a:schemeClr val="bg1"/>
                </a:solidFill>
                <a:latin typeface="Arial" panose="020B0604020202020204" pitchFamily="34" charset="0"/>
                <a:cs typeface="Arial" panose="020B0604020202020204" pitchFamily="34" charset="0"/>
              </a:defRPr>
            </a:lvl1pPr>
          </a:lstStyle>
          <a:p>
            <a:r>
              <a:rPr lang="en-US"/>
              <a:t>Title</a:t>
            </a:r>
          </a:p>
        </p:txBody>
      </p:sp>
      <p:sp>
        <p:nvSpPr>
          <p:cNvPr id="3" name="Subtitle 2"/>
          <p:cNvSpPr>
            <a:spLocks noGrp="1"/>
          </p:cNvSpPr>
          <p:nvPr>
            <p:ph type="subTitle" idx="1"/>
          </p:nvPr>
        </p:nvSpPr>
        <p:spPr>
          <a:xfrm>
            <a:off x="388339" y="2422293"/>
            <a:ext cx="10276884" cy="538722"/>
          </a:xfrm>
        </p:spPr>
        <p:txBody>
          <a:bodyPr/>
          <a:lstStyle>
            <a:lvl1pPr marL="0" indent="0" algn="l">
              <a:buNone/>
              <a:defRPr sz="2400">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599"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599" indent="0" algn="ctr">
              <a:buNone/>
              <a:defRPr sz="1600"/>
            </a:lvl9pPr>
          </a:lstStyle>
          <a:p>
            <a:r>
              <a:rPr lang="en-US"/>
              <a:t>Click to edit Master subtitle style</a:t>
            </a:r>
          </a:p>
        </p:txBody>
      </p:sp>
      <p:sp>
        <p:nvSpPr>
          <p:cNvPr id="10" name="Rectangle 9"/>
          <p:cNvSpPr/>
          <p:nvPr/>
        </p:nvSpPr>
        <p:spPr>
          <a:xfrm>
            <a:off x="8715010" y="230745"/>
            <a:ext cx="2701856" cy="891618"/>
          </a:xfrm>
          <a:prstGeom prst="rect">
            <a:avLst/>
          </a:prstGeom>
          <a:solidFill>
            <a:srgbClr val="4C8A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16"/>
          <p:cNvSpPr>
            <a:spLocks noGrp="1"/>
          </p:cNvSpPr>
          <p:nvPr>
            <p:ph type="body" sz="quarter" idx="10" hasCustomPrompt="1"/>
          </p:nvPr>
        </p:nvSpPr>
        <p:spPr>
          <a:xfrm>
            <a:off x="388337" y="2995772"/>
            <a:ext cx="10276884" cy="387508"/>
          </a:xfrm>
        </p:spPr>
        <p:txBody>
          <a:bodyPr>
            <a:normAutofit/>
          </a:bodyPr>
          <a:lstStyle>
            <a:lvl1pPr marL="0" indent="0">
              <a:buNone/>
              <a:defRPr sz="2000">
                <a:solidFill>
                  <a:schemeClr val="bg1"/>
                </a:solidFill>
                <a:latin typeface="Arial" panose="020B0604020202020204" pitchFamily="34" charset="0"/>
                <a:cs typeface="Arial" panose="020B0604020202020204" pitchFamily="34" charset="0"/>
              </a:defRPr>
            </a:lvl1pPr>
          </a:lstStyle>
          <a:p>
            <a:pPr lvl="0"/>
            <a:r>
              <a:rPr lang="en-US"/>
              <a:t>Presenter</a:t>
            </a:r>
          </a:p>
        </p:txBody>
      </p:sp>
      <p:sp>
        <p:nvSpPr>
          <p:cNvPr id="18" name="Date Placeholder 3"/>
          <p:cNvSpPr>
            <a:spLocks noGrp="1"/>
          </p:cNvSpPr>
          <p:nvPr>
            <p:ph type="dt" sz="half" idx="2"/>
          </p:nvPr>
        </p:nvSpPr>
        <p:spPr>
          <a:xfrm>
            <a:off x="388338" y="3797614"/>
            <a:ext cx="4507326" cy="365125"/>
          </a:xfrm>
          <a:prstGeom prst="rect">
            <a:avLst/>
          </a:prstGeom>
        </p:spPr>
        <p:txBody>
          <a:bodyPr vert="horz" lIns="91440" tIns="45720" rIns="91440" bIns="45720" rtlCol="0" anchor="ctr"/>
          <a:lstStyle>
            <a:lvl1pPr algn="l">
              <a:defRPr sz="1800">
                <a:solidFill>
                  <a:schemeClr val="bg1"/>
                </a:solidFill>
                <a:latin typeface="Arial" panose="020B0604020202020204" pitchFamily="34" charset="0"/>
                <a:ea typeface="Arial" panose="020B0604020202020204" pitchFamily="34" charset="0"/>
                <a:cs typeface="Arial" panose="020B0604020202020204" pitchFamily="34" charset="0"/>
              </a:defRPr>
            </a:lvl1pPr>
          </a:lstStyle>
          <a:p>
            <a:fld id="{58845AB2-C6DF-284A-BB03-A6337CF441A6}" type="datetime1">
              <a:rPr lang="en-US" smtClean="0"/>
              <a:pPr/>
              <a:t>2/27/2025</a:t>
            </a:fld>
            <a:endParaRPr lang="en-US"/>
          </a:p>
        </p:txBody>
      </p:sp>
      <p:sp>
        <p:nvSpPr>
          <p:cNvPr id="20" name="Text Placeholder 19"/>
          <p:cNvSpPr>
            <a:spLocks noGrp="1"/>
          </p:cNvSpPr>
          <p:nvPr>
            <p:ph type="body" sz="quarter" idx="11" hasCustomPrompt="1"/>
          </p:nvPr>
        </p:nvSpPr>
        <p:spPr>
          <a:xfrm>
            <a:off x="388338" y="3418041"/>
            <a:ext cx="10276883" cy="346075"/>
          </a:xfrm>
        </p:spPr>
        <p:txBody>
          <a:bodyPr>
            <a:normAutofit/>
          </a:bodyPr>
          <a:lstStyle>
            <a:lvl1pPr marL="0" indent="0">
              <a:buNone/>
              <a:defRPr sz="2000">
                <a:solidFill>
                  <a:schemeClr val="bg1"/>
                </a:solidFill>
                <a:latin typeface="Arial" panose="020B0604020202020204" pitchFamily="34" charset="0"/>
                <a:cs typeface="Arial" panose="020B0604020202020204" pitchFamily="34" charset="0"/>
              </a:defRPr>
            </a:lvl1pPr>
          </a:lstStyle>
          <a:p>
            <a:pPr lvl="0"/>
            <a:r>
              <a:rPr lang="en-US"/>
              <a:t>Presenter Title</a:t>
            </a:r>
          </a:p>
        </p:txBody>
      </p:sp>
    </p:spTree>
    <p:extLst>
      <p:ext uri="{BB962C8B-B14F-4D97-AF65-F5344CB8AC3E}">
        <p14:creationId xmlns:p14="http://schemas.microsoft.com/office/powerpoint/2010/main" val="715019986"/>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Slide 7">
    <p:spTree>
      <p:nvGrpSpPr>
        <p:cNvPr id="1" name=""/>
        <p:cNvGrpSpPr/>
        <p:nvPr/>
      </p:nvGrpSpPr>
      <p:grpSpPr>
        <a:xfrm>
          <a:off x="0" y="0"/>
          <a:ext cx="0" cy="0"/>
          <a:chOff x="0" y="0"/>
          <a:chExt cx="0" cy="0"/>
        </a:xfrm>
      </p:grpSpPr>
      <p:cxnSp>
        <p:nvCxnSpPr>
          <p:cNvPr id="14" name="Straight Connector 13"/>
          <p:cNvCxnSpPr/>
          <p:nvPr/>
        </p:nvCxnSpPr>
        <p:spPr>
          <a:xfrm>
            <a:off x="3167640" y="1403690"/>
            <a:ext cx="0" cy="4073058"/>
          </a:xfrm>
          <a:prstGeom prst="line">
            <a:avLst/>
          </a:prstGeom>
          <a:ln w="6350" cmpd="sng">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094413" y="1403691"/>
            <a:ext cx="0" cy="4094769"/>
          </a:xfrm>
          <a:prstGeom prst="line">
            <a:avLst/>
          </a:prstGeom>
          <a:ln w="6350" cmpd="sng">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9019071" y="1403691"/>
            <a:ext cx="0" cy="4083913"/>
          </a:xfrm>
          <a:prstGeom prst="line">
            <a:avLst/>
          </a:prstGeom>
          <a:ln w="6350" cmpd="sng">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8" name="Slide Number Placeholder 7"/>
          <p:cNvSpPr>
            <a:spLocks noGrp="1"/>
          </p:cNvSpPr>
          <p:nvPr>
            <p:ph type="sldNum" sz="quarter" idx="11"/>
          </p:nvPr>
        </p:nvSpPr>
        <p:spPr/>
        <p:txBody>
          <a:bodyPr/>
          <a:lstStyle>
            <a:lvl1pPr>
              <a:defRPr>
                <a:solidFill>
                  <a:srgbClr val="4C8AB8"/>
                </a:solidFill>
              </a:defRPr>
            </a:lvl1pPr>
          </a:lstStyle>
          <a:p>
            <a:fld id="{12CB907E-C602-C34B-93F7-CA9E40714286}" type="slidenum">
              <a:rPr lang="en-US" smtClean="0">
                <a:solidFill>
                  <a:schemeClr val="tx1"/>
                </a:solidFill>
              </a:rPr>
              <a:pPr/>
              <a:t>‹#›</a:t>
            </a:fld>
            <a:r>
              <a:rPr lang="en-US"/>
              <a:t> </a:t>
            </a:r>
          </a:p>
        </p:txBody>
      </p:sp>
      <p:sp>
        <p:nvSpPr>
          <p:cNvPr id="10" name="Text Placeholder 9"/>
          <p:cNvSpPr>
            <a:spLocks noGrp="1"/>
          </p:cNvSpPr>
          <p:nvPr>
            <p:ph type="body" sz="quarter" idx="15" hasCustomPrompt="1"/>
          </p:nvPr>
        </p:nvSpPr>
        <p:spPr>
          <a:xfrm>
            <a:off x="490940" y="1403691"/>
            <a:ext cx="2443982" cy="366741"/>
          </a:xfrm>
          <a:solidFill>
            <a:schemeClr val="accent1"/>
          </a:solidFill>
        </p:spPr>
        <p:txBody>
          <a:bodyPr lIns="91440" tIns="91440" rIns="91440" bIns="91440" anchor="ctr" anchorCtr="0"/>
          <a:lstStyle>
            <a:lvl1pPr marL="0">
              <a:spcAft>
                <a:spcPts val="600"/>
              </a:spcAft>
              <a:buFontTx/>
              <a:buNone/>
              <a:defRPr sz="1799" b="0">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title</a:t>
            </a:r>
          </a:p>
        </p:txBody>
      </p:sp>
      <p:sp>
        <p:nvSpPr>
          <p:cNvPr id="21" name="Text Placeholder 9"/>
          <p:cNvSpPr>
            <a:spLocks noGrp="1"/>
          </p:cNvSpPr>
          <p:nvPr>
            <p:ph type="body" sz="quarter" idx="21" hasCustomPrompt="1"/>
          </p:nvPr>
        </p:nvSpPr>
        <p:spPr>
          <a:xfrm>
            <a:off x="3412423" y="1403691"/>
            <a:ext cx="2443982" cy="366741"/>
          </a:xfrm>
          <a:solidFill>
            <a:schemeClr val="accent1"/>
          </a:solidFill>
        </p:spPr>
        <p:txBody>
          <a:bodyPr lIns="91440" tIns="91440" rIns="91440" bIns="91440" anchor="ctr" anchorCtr="0"/>
          <a:lstStyle>
            <a:lvl1pPr marL="0">
              <a:spcAft>
                <a:spcPts val="600"/>
              </a:spcAft>
              <a:buFontTx/>
              <a:buNone/>
              <a:defRPr sz="1799" b="0">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title</a:t>
            </a:r>
          </a:p>
        </p:txBody>
      </p:sp>
      <p:sp>
        <p:nvSpPr>
          <p:cNvPr id="22" name="Text Placeholder 9"/>
          <p:cNvSpPr>
            <a:spLocks noGrp="1"/>
          </p:cNvSpPr>
          <p:nvPr>
            <p:ph type="body" sz="quarter" idx="22" hasCustomPrompt="1"/>
          </p:nvPr>
        </p:nvSpPr>
        <p:spPr>
          <a:xfrm>
            <a:off x="6332425" y="1403691"/>
            <a:ext cx="2443982" cy="366741"/>
          </a:xfrm>
          <a:solidFill>
            <a:schemeClr val="accent1"/>
          </a:solidFill>
        </p:spPr>
        <p:txBody>
          <a:bodyPr lIns="91440" tIns="91440" rIns="91440" bIns="91440" anchor="ctr" anchorCtr="0"/>
          <a:lstStyle>
            <a:lvl1pPr marL="0">
              <a:spcAft>
                <a:spcPts val="600"/>
              </a:spcAft>
              <a:buFontTx/>
              <a:buNone/>
              <a:defRPr sz="1799" b="0">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title</a:t>
            </a:r>
          </a:p>
        </p:txBody>
      </p:sp>
      <p:sp>
        <p:nvSpPr>
          <p:cNvPr id="23" name="Text Placeholder 9"/>
          <p:cNvSpPr>
            <a:spLocks noGrp="1"/>
          </p:cNvSpPr>
          <p:nvPr>
            <p:ph type="body" sz="quarter" idx="23" hasCustomPrompt="1"/>
          </p:nvPr>
        </p:nvSpPr>
        <p:spPr>
          <a:xfrm>
            <a:off x="9255281" y="1403691"/>
            <a:ext cx="2443982" cy="366741"/>
          </a:xfrm>
          <a:solidFill>
            <a:schemeClr val="accent1"/>
          </a:solidFill>
        </p:spPr>
        <p:txBody>
          <a:bodyPr lIns="91440" tIns="91440" rIns="91440" bIns="91440" anchor="ctr" anchorCtr="0"/>
          <a:lstStyle>
            <a:lvl1pPr marL="0">
              <a:spcAft>
                <a:spcPts val="600"/>
              </a:spcAft>
              <a:buFontTx/>
              <a:buNone/>
              <a:defRPr sz="1799" b="0">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title</a:t>
            </a:r>
          </a:p>
        </p:txBody>
      </p:sp>
      <p:sp>
        <p:nvSpPr>
          <p:cNvPr id="13" name="Content Placeholder 5"/>
          <p:cNvSpPr>
            <a:spLocks noGrp="1"/>
          </p:cNvSpPr>
          <p:nvPr>
            <p:ph sz="quarter" idx="17" hasCustomPrompt="1"/>
          </p:nvPr>
        </p:nvSpPr>
        <p:spPr>
          <a:xfrm>
            <a:off x="490941" y="1871436"/>
            <a:ext cx="2436152" cy="3605312"/>
          </a:xfrm>
        </p:spPr>
        <p:txBody>
          <a:bodyPr lIns="91440"/>
          <a:lstStyle>
            <a:lvl1pPr>
              <a:defRPr sz="1799" baseline="0">
                <a:solidFill>
                  <a:schemeClr val="tx2"/>
                </a:solidFill>
              </a:defRPr>
            </a:lvl1pPr>
            <a:lvl2pPr>
              <a:spcAft>
                <a:spcPts val="600"/>
              </a:spcAft>
              <a:defRPr sz="1799">
                <a:solidFill>
                  <a:schemeClr val="tx2"/>
                </a:solidFill>
              </a:defRPr>
            </a:lvl2pPr>
            <a:lvl3pPr>
              <a:spcAft>
                <a:spcPts val="600"/>
              </a:spcAft>
              <a:defRPr sz="1799">
                <a:solidFill>
                  <a:schemeClr val="tx2"/>
                </a:solidFill>
              </a:defRPr>
            </a:lvl3pPr>
            <a:lvl4pPr>
              <a:spcAft>
                <a:spcPts val="600"/>
              </a:spcAft>
              <a:defRPr sz="1799">
                <a:solidFill>
                  <a:schemeClr val="tx2"/>
                </a:solidFill>
              </a:defRPr>
            </a:lvl4pPr>
            <a:lvl5pPr>
              <a:spcAft>
                <a:spcPts val="600"/>
              </a:spcAft>
              <a:defRPr sz="1799">
                <a:solidFill>
                  <a:schemeClr val="tx2"/>
                </a:solidFill>
              </a:defRPr>
            </a:lvl5pPr>
          </a:lstStyle>
          <a:p>
            <a:pPr lvl="0"/>
            <a:r>
              <a:rPr lang="en-US"/>
              <a:t>Click to edit title</a:t>
            </a:r>
          </a:p>
          <a:p>
            <a:pPr lvl="1"/>
            <a:r>
              <a:rPr lang="en-US"/>
              <a:t>Second level</a:t>
            </a:r>
          </a:p>
          <a:p>
            <a:pPr lvl="2"/>
            <a:r>
              <a:rPr lang="en-US"/>
              <a:t>Third level</a:t>
            </a:r>
          </a:p>
          <a:p>
            <a:pPr lvl="3"/>
            <a:r>
              <a:rPr lang="en-US"/>
              <a:t>Fourth level</a:t>
            </a:r>
          </a:p>
          <a:p>
            <a:pPr lvl="4"/>
            <a:r>
              <a:rPr lang="en-US"/>
              <a:t>Fifth level</a:t>
            </a:r>
          </a:p>
        </p:txBody>
      </p:sp>
      <p:sp>
        <p:nvSpPr>
          <p:cNvPr id="17" name="Content Placeholder 5"/>
          <p:cNvSpPr>
            <a:spLocks noGrp="1"/>
          </p:cNvSpPr>
          <p:nvPr>
            <p:ph sz="quarter" idx="18" hasCustomPrompt="1"/>
          </p:nvPr>
        </p:nvSpPr>
        <p:spPr>
          <a:xfrm>
            <a:off x="3412424" y="1871436"/>
            <a:ext cx="2436152" cy="3605312"/>
          </a:xfrm>
        </p:spPr>
        <p:txBody>
          <a:bodyPr lIns="91440"/>
          <a:lstStyle>
            <a:lvl1pPr>
              <a:defRPr sz="1799">
                <a:solidFill>
                  <a:schemeClr val="tx2"/>
                </a:solidFill>
              </a:defRPr>
            </a:lvl1pPr>
            <a:lvl2pPr>
              <a:spcAft>
                <a:spcPts val="600"/>
              </a:spcAft>
              <a:defRPr sz="1799">
                <a:solidFill>
                  <a:schemeClr val="tx2"/>
                </a:solidFill>
              </a:defRPr>
            </a:lvl2pPr>
            <a:lvl3pPr>
              <a:spcAft>
                <a:spcPts val="600"/>
              </a:spcAft>
              <a:defRPr sz="1799">
                <a:solidFill>
                  <a:schemeClr val="tx2"/>
                </a:solidFill>
              </a:defRPr>
            </a:lvl3pPr>
            <a:lvl4pPr>
              <a:spcAft>
                <a:spcPts val="600"/>
              </a:spcAft>
              <a:defRPr sz="1799">
                <a:solidFill>
                  <a:schemeClr val="tx2"/>
                </a:solidFill>
              </a:defRPr>
            </a:lvl4pPr>
            <a:lvl5pPr>
              <a:spcAft>
                <a:spcPts val="600"/>
              </a:spcAft>
              <a:defRPr sz="1799">
                <a:solidFill>
                  <a:schemeClr val="tx2"/>
                </a:solidFill>
              </a:defRPr>
            </a:lvl5pPr>
          </a:lstStyle>
          <a:p>
            <a:pPr lvl="0"/>
            <a:r>
              <a:rPr lang="en-US"/>
              <a:t>Click to edit title</a:t>
            </a:r>
          </a:p>
          <a:p>
            <a:pPr lvl="1"/>
            <a:r>
              <a:rPr lang="en-US"/>
              <a:t>Second level</a:t>
            </a:r>
          </a:p>
          <a:p>
            <a:pPr lvl="2"/>
            <a:r>
              <a:rPr lang="en-US"/>
              <a:t>Third level</a:t>
            </a:r>
          </a:p>
          <a:p>
            <a:pPr lvl="3"/>
            <a:r>
              <a:rPr lang="en-US"/>
              <a:t>Fourth level</a:t>
            </a:r>
          </a:p>
          <a:p>
            <a:pPr lvl="4"/>
            <a:r>
              <a:rPr lang="en-US"/>
              <a:t>Fifth level</a:t>
            </a:r>
          </a:p>
        </p:txBody>
      </p:sp>
      <p:sp>
        <p:nvSpPr>
          <p:cNvPr id="18" name="Content Placeholder 5"/>
          <p:cNvSpPr>
            <a:spLocks noGrp="1"/>
          </p:cNvSpPr>
          <p:nvPr>
            <p:ph sz="quarter" idx="19" hasCustomPrompt="1"/>
          </p:nvPr>
        </p:nvSpPr>
        <p:spPr>
          <a:xfrm>
            <a:off x="6332424" y="1871436"/>
            <a:ext cx="2436152" cy="3605312"/>
          </a:xfrm>
        </p:spPr>
        <p:txBody>
          <a:bodyPr lIns="91440"/>
          <a:lstStyle>
            <a:lvl1pPr>
              <a:defRPr sz="1799">
                <a:solidFill>
                  <a:schemeClr val="tx2"/>
                </a:solidFill>
              </a:defRPr>
            </a:lvl1pPr>
            <a:lvl2pPr>
              <a:spcAft>
                <a:spcPts val="600"/>
              </a:spcAft>
              <a:defRPr sz="1799">
                <a:solidFill>
                  <a:schemeClr val="tx2"/>
                </a:solidFill>
              </a:defRPr>
            </a:lvl2pPr>
            <a:lvl3pPr>
              <a:spcAft>
                <a:spcPts val="600"/>
              </a:spcAft>
              <a:defRPr sz="1799">
                <a:solidFill>
                  <a:schemeClr val="tx2"/>
                </a:solidFill>
              </a:defRPr>
            </a:lvl3pPr>
            <a:lvl4pPr>
              <a:spcAft>
                <a:spcPts val="600"/>
              </a:spcAft>
              <a:defRPr sz="1799">
                <a:solidFill>
                  <a:schemeClr val="tx2"/>
                </a:solidFill>
              </a:defRPr>
            </a:lvl4pPr>
            <a:lvl5pPr>
              <a:spcAft>
                <a:spcPts val="600"/>
              </a:spcAft>
              <a:defRPr sz="1799">
                <a:solidFill>
                  <a:schemeClr val="tx2"/>
                </a:solidFill>
              </a:defRPr>
            </a:lvl5pPr>
          </a:lstStyle>
          <a:p>
            <a:pPr lvl="0"/>
            <a:r>
              <a:rPr lang="en-US"/>
              <a:t>Click to edit title</a:t>
            </a:r>
          </a:p>
          <a:p>
            <a:pPr lvl="1"/>
            <a:r>
              <a:rPr lang="en-US"/>
              <a:t>Second level</a:t>
            </a:r>
          </a:p>
          <a:p>
            <a:pPr lvl="2"/>
            <a:r>
              <a:rPr lang="en-US"/>
              <a:t>Third level</a:t>
            </a:r>
          </a:p>
          <a:p>
            <a:pPr lvl="3"/>
            <a:r>
              <a:rPr lang="en-US"/>
              <a:t>Fourth level</a:t>
            </a:r>
          </a:p>
          <a:p>
            <a:pPr lvl="4"/>
            <a:r>
              <a:rPr lang="en-US"/>
              <a:t>Fifth level</a:t>
            </a:r>
          </a:p>
        </p:txBody>
      </p:sp>
      <p:sp>
        <p:nvSpPr>
          <p:cNvPr id="19" name="Content Placeholder 5"/>
          <p:cNvSpPr>
            <a:spLocks noGrp="1"/>
          </p:cNvSpPr>
          <p:nvPr>
            <p:ph sz="quarter" idx="20" hasCustomPrompt="1"/>
          </p:nvPr>
        </p:nvSpPr>
        <p:spPr>
          <a:xfrm>
            <a:off x="9255282" y="1871436"/>
            <a:ext cx="2436152" cy="3605312"/>
          </a:xfrm>
        </p:spPr>
        <p:txBody>
          <a:bodyPr lIns="91440"/>
          <a:lstStyle>
            <a:lvl1pPr>
              <a:defRPr sz="1799">
                <a:solidFill>
                  <a:schemeClr val="tx2"/>
                </a:solidFill>
              </a:defRPr>
            </a:lvl1pPr>
            <a:lvl2pPr>
              <a:spcAft>
                <a:spcPts val="600"/>
              </a:spcAft>
              <a:defRPr sz="1799">
                <a:solidFill>
                  <a:schemeClr val="tx2"/>
                </a:solidFill>
              </a:defRPr>
            </a:lvl2pPr>
            <a:lvl3pPr>
              <a:spcAft>
                <a:spcPts val="600"/>
              </a:spcAft>
              <a:defRPr sz="1799">
                <a:solidFill>
                  <a:schemeClr val="tx2"/>
                </a:solidFill>
              </a:defRPr>
            </a:lvl3pPr>
            <a:lvl4pPr>
              <a:spcAft>
                <a:spcPts val="600"/>
              </a:spcAft>
              <a:defRPr sz="1799">
                <a:solidFill>
                  <a:schemeClr val="tx2"/>
                </a:solidFill>
              </a:defRPr>
            </a:lvl4pPr>
            <a:lvl5pPr>
              <a:spcAft>
                <a:spcPts val="600"/>
              </a:spcAft>
              <a:defRPr sz="1799">
                <a:solidFill>
                  <a:schemeClr val="tx2"/>
                </a:solidFill>
              </a:defRPr>
            </a:lvl5pPr>
          </a:lstStyle>
          <a:p>
            <a:pPr lvl="0"/>
            <a:r>
              <a:rPr lang="en-US"/>
              <a:t>Click to edit title</a:t>
            </a:r>
          </a:p>
          <a:p>
            <a:pPr lvl="1"/>
            <a:r>
              <a:rPr lang="en-US"/>
              <a:t>Second level</a:t>
            </a:r>
          </a:p>
          <a:p>
            <a:pPr lvl="2"/>
            <a:r>
              <a:rPr lang="en-US"/>
              <a:t>Third level</a:t>
            </a:r>
          </a:p>
          <a:p>
            <a:pPr lvl="3"/>
            <a:r>
              <a:rPr lang="en-US"/>
              <a:t>Fourth level</a:t>
            </a:r>
          </a:p>
          <a:p>
            <a:pPr lvl="4"/>
            <a:r>
              <a:rPr lang="en-US"/>
              <a:t>Fifth level</a:t>
            </a:r>
          </a:p>
        </p:txBody>
      </p:sp>
      <p:sp>
        <p:nvSpPr>
          <p:cNvPr id="24" name="Title 1"/>
          <p:cNvSpPr>
            <a:spLocks noGrp="1"/>
          </p:cNvSpPr>
          <p:nvPr>
            <p:ph type="title" hasCustomPrompt="1"/>
          </p:nvPr>
        </p:nvSpPr>
        <p:spPr>
          <a:xfrm>
            <a:off x="490939" y="310308"/>
            <a:ext cx="11209064" cy="342206"/>
          </a:xfrm>
        </p:spPr>
        <p:txBody>
          <a:bodyPr/>
          <a:lstStyle>
            <a:lvl1pPr>
              <a:defRPr b="0">
                <a:solidFill>
                  <a:schemeClr val="bg1"/>
                </a:solidFill>
                <a:latin typeface="+mj-lt"/>
              </a:defRPr>
            </a:lvl1pPr>
          </a:lstStyle>
          <a:p>
            <a:r>
              <a:rPr lang="en-US"/>
              <a:t>Click to edit title</a:t>
            </a:r>
          </a:p>
        </p:txBody>
      </p:sp>
    </p:spTree>
    <p:extLst>
      <p:ext uri="{BB962C8B-B14F-4D97-AF65-F5344CB8AC3E}">
        <p14:creationId xmlns:p14="http://schemas.microsoft.com/office/powerpoint/2010/main" val="3640857437"/>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Slide 8">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lvl1pPr>
              <a:defRPr>
                <a:solidFill>
                  <a:schemeClr val="tx1"/>
                </a:solidFill>
              </a:defRPr>
            </a:lvl1pPr>
          </a:lstStyle>
          <a:p>
            <a:fld id="{12CB907E-C602-C34B-93F7-CA9E40714286}" type="slidenum">
              <a:rPr lang="en-US" smtClean="0"/>
              <a:pPr/>
              <a:t>‹#›</a:t>
            </a:fld>
            <a:r>
              <a:rPr lang="en-US"/>
              <a:t> </a:t>
            </a:r>
          </a:p>
        </p:txBody>
      </p:sp>
      <p:sp>
        <p:nvSpPr>
          <p:cNvPr id="5" name="Rectangle 4"/>
          <p:cNvSpPr/>
          <p:nvPr userDrawn="1"/>
        </p:nvSpPr>
        <p:spPr>
          <a:xfrm>
            <a:off x="489338" y="1458409"/>
            <a:ext cx="5347794" cy="4405816"/>
          </a:xfrm>
          <a:prstGeom prst="rect">
            <a:avLst/>
          </a:prstGeom>
          <a:solidFill>
            <a:srgbClr val="E8E8E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800"/>
          </a:p>
        </p:txBody>
      </p:sp>
      <p:sp>
        <p:nvSpPr>
          <p:cNvPr id="15" name="Rectangle 14"/>
          <p:cNvSpPr/>
          <p:nvPr/>
        </p:nvSpPr>
        <p:spPr>
          <a:xfrm>
            <a:off x="6352211" y="1458409"/>
            <a:ext cx="5347794" cy="4405816"/>
          </a:xfrm>
          <a:prstGeom prst="rect">
            <a:avLst/>
          </a:prstGeom>
          <a:solidFill>
            <a:srgbClr val="E8E8E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800"/>
          </a:p>
        </p:txBody>
      </p:sp>
      <p:pic>
        <p:nvPicPr>
          <p:cNvPr id="10" name="Picture 9"/>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983968" y="3217928"/>
            <a:ext cx="253934" cy="596900"/>
          </a:xfrm>
          <a:prstGeom prst="rect">
            <a:avLst/>
          </a:prstGeom>
        </p:spPr>
      </p:pic>
      <p:sp>
        <p:nvSpPr>
          <p:cNvPr id="6" name="Content Placeholder 5"/>
          <p:cNvSpPr>
            <a:spLocks noGrp="1"/>
          </p:cNvSpPr>
          <p:nvPr>
            <p:ph sz="quarter" idx="12" hasCustomPrompt="1"/>
          </p:nvPr>
        </p:nvSpPr>
        <p:spPr>
          <a:xfrm>
            <a:off x="729005" y="1682634"/>
            <a:ext cx="4875530" cy="4137124"/>
          </a:xfrm>
        </p:spPr>
        <p:txBody>
          <a:bodyPr/>
          <a:lstStyle>
            <a:lvl1pPr>
              <a:defRPr sz="1999"/>
            </a:lvl1pPr>
            <a:lvl2pPr>
              <a:defRPr sz="1999"/>
            </a:lvl2pPr>
            <a:lvl3pPr>
              <a:defRPr sz="1999"/>
            </a:lvl3pPr>
            <a:lvl4pPr>
              <a:defRPr sz="1999"/>
            </a:lvl4pPr>
            <a:lvl5pPr>
              <a:defRPr sz="1999"/>
            </a:lvl5pPr>
          </a:lstStyle>
          <a:p>
            <a:pPr lvl="0"/>
            <a:r>
              <a:rPr lang="en-US"/>
              <a:t>Click to edit title</a:t>
            </a:r>
          </a:p>
          <a:p>
            <a:pPr lvl="1"/>
            <a:r>
              <a:rPr lang="en-US"/>
              <a:t>Second level</a:t>
            </a:r>
          </a:p>
          <a:p>
            <a:pPr lvl="2"/>
            <a:r>
              <a:rPr lang="en-US"/>
              <a:t>Third level</a:t>
            </a:r>
          </a:p>
          <a:p>
            <a:pPr lvl="3"/>
            <a:r>
              <a:rPr lang="en-US"/>
              <a:t>Fourth level</a:t>
            </a:r>
          </a:p>
          <a:p>
            <a:pPr lvl="4"/>
            <a:r>
              <a:rPr lang="en-US"/>
              <a:t>Fifth level</a:t>
            </a:r>
          </a:p>
        </p:txBody>
      </p:sp>
      <p:sp>
        <p:nvSpPr>
          <p:cNvPr id="12" name="Content Placeholder 5"/>
          <p:cNvSpPr>
            <a:spLocks noGrp="1"/>
          </p:cNvSpPr>
          <p:nvPr>
            <p:ph sz="quarter" idx="16" hasCustomPrompt="1"/>
          </p:nvPr>
        </p:nvSpPr>
        <p:spPr>
          <a:xfrm>
            <a:off x="6586412" y="1682634"/>
            <a:ext cx="4875530" cy="4137124"/>
          </a:xfrm>
        </p:spPr>
        <p:txBody>
          <a:bodyPr/>
          <a:lstStyle>
            <a:lvl1pPr>
              <a:defRPr sz="1999"/>
            </a:lvl1pPr>
            <a:lvl2pPr>
              <a:defRPr sz="1999"/>
            </a:lvl2pPr>
            <a:lvl3pPr>
              <a:defRPr sz="1999"/>
            </a:lvl3pPr>
            <a:lvl4pPr>
              <a:defRPr sz="1999"/>
            </a:lvl4pPr>
            <a:lvl5pPr>
              <a:defRPr sz="1999"/>
            </a:lvl5pPr>
          </a:lstStyle>
          <a:p>
            <a:pPr lvl="0"/>
            <a:r>
              <a:rPr lang="en-US"/>
              <a:t>Click to edit title</a:t>
            </a:r>
          </a:p>
          <a:p>
            <a:pPr lvl="1"/>
            <a:r>
              <a:rPr lang="en-US"/>
              <a:t>Second level</a:t>
            </a:r>
          </a:p>
          <a:p>
            <a:pPr lvl="2"/>
            <a:r>
              <a:rPr lang="en-US"/>
              <a:t>Third level</a:t>
            </a:r>
          </a:p>
          <a:p>
            <a:pPr lvl="3"/>
            <a:r>
              <a:rPr lang="en-US"/>
              <a:t>Fourth level</a:t>
            </a:r>
          </a:p>
          <a:p>
            <a:pPr lvl="4"/>
            <a:r>
              <a:rPr lang="en-US"/>
              <a:t>Fifth level</a:t>
            </a:r>
          </a:p>
        </p:txBody>
      </p:sp>
      <p:sp>
        <p:nvSpPr>
          <p:cNvPr id="11" name="Title 1"/>
          <p:cNvSpPr>
            <a:spLocks noGrp="1"/>
          </p:cNvSpPr>
          <p:nvPr>
            <p:ph type="title" hasCustomPrompt="1"/>
          </p:nvPr>
        </p:nvSpPr>
        <p:spPr>
          <a:xfrm>
            <a:off x="490939" y="310308"/>
            <a:ext cx="11209064" cy="342206"/>
          </a:xfrm>
        </p:spPr>
        <p:txBody>
          <a:bodyPr/>
          <a:lstStyle>
            <a:lvl1pPr>
              <a:defRPr b="0">
                <a:solidFill>
                  <a:schemeClr val="bg1"/>
                </a:solidFill>
              </a:defRPr>
            </a:lvl1pPr>
          </a:lstStyle>
          <a:p>
            <a:r>
              <a:rPr lang="en-US"/>
              <a:t>Click to edit title</a:t>
            </a:r>
          </a:p>
        </p:txBody>
      </p:sp>
    </p:spTree>
    <p:extLst>
      <p:ext uri="{BB962C8B-B14F-4D97-AF65-F5344CB8AC3E}">
        <p14:creationId xmlns:p14="http://schemas.microsoft.com/office/powerpoint/2010/main" val="1641332414"/>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heme Colors &amp; Icons">
    <p:spTree>
      <p:nvGrpSpPr>
        <p:cNvPr id="1" name=""/>
        <p:cNvGrpSpPr/>
        <p:nvPr/>
      </p:nvGrpSpPr>
      <p:grpSpPr>
        <a:xfrm>
          <a:off x="0" y="0"/>
          <a:ext cx="0" cy="0"/>
          <a:chOff x="0" y="0"/>
          <a:chExt cx="0" cy="0"/>
        </a:xfrm>
      </p:grpSpPr>
      <p:sp>
        <p:nvSpPr>
          <p:cNvPr id="3512" name="Rectangle 3511"/>
          <p:cNvSpPr/>
          <p:nvPr userDrawn="1"/>
        </p:nvSpPr>
        <p:spPr bwMode="white">
          <a:xfrm>
            <a:off x="0" y="883253"/>
            <a:ext cx="12251268" cy="589711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800"/>
          </a:p>
        </p:txBody>
      </p:sp>
      <p:sp>
        <p:nvSpPr>
          <p:cNvPr id="411" name="TextBox 410"/>
          <p:cNvSpPr txBox="1"/>
          <p:nvPr userDrawn="1"/>
        </p:nvSpPr>
        <p:spPr>
          <a:xfrm>
            <a:off x="612065" y="1790859"/>
            <a:ext cx="552518" cy="276384"/>
          </a:xfrm>
          <a:prstGeom prst="rect">
            <a:avLst/>
          </a:prstGeom>
          <a:noFill/>
          <a:ln>
            <a:noFill/>
          </a:ln>
        </p:spPr>
        <p:txBody>
          <a:bodyPr wrap="none" lIns="0" tIns="0" rIns="0" bIns="0" rtlCol="0">
            <a:noAutofit/>
          </a:bodyPr>
          <a:lstStyle/>
          <a:p>
            <a:pPr algn="ctr"/>
            <a:r>
              <a:rPr lang="en-US" sz="600">
                <a:solidFill>
                  <a:schemeClr val="tx2"/>
                </a:solidFill>
              </a:rPr>
              <a:t>Text/Background</a:t>
            </a:r>
            <a:endParaRPr lang="en-US" sz="600" baseline="0">
              <a:solidFill>
                <a:schemeClr val="tx2"/>
              </a:solidFill>
            </a:endParaRPr>
          </a:p>
          <a:p>
            <a:pPr algn="ctr"/>
            <a:r>
              <a:rPr lang="en-US" sz="600" baseline="0">
                <a:solidFill>
                  <a:schemeClr val="tx2"/>
                </a:solidFill>
              </a:rPr>
              <a:t>Dark 1</a:t>
            </a:r>
          </a:p>
          <a:p>
            <a:pPr algn="ctr"/>
            <a:r>
              <a:rPr lang="en-US" sz="600" baseline="0">
                <a:solidFill>
                  <a:schemeClr val="tx2"/>
                </a:solidFill>
              </a:rPr>
              <a:t>RGB 0/0/0</a:t>
            </a:r>
            <a:endParaRPr lang="en-US" sz="600">
              <a:solidFill>
                <a:schemeClr val="tx2"/>
              </a:solidFill>
            </a:endParaRPr>
          </a:p>
        </p:txBody>
      </p:sp>
      <p:sp>
        <p:nvSpPr>
          <p:cNvPr id="4" name="Rectangle 3"/>
          <p:cNvSpPr/>
          <p:nvPr userDrawn="1"/>
        </p:nvSpPr>
        <p:spPr>
          <a:xfrm>
            <a:off x="558912" y="1119004"/>
            <a:ext cx="658825" cy="609601"/>
          </a:xfrm>
          <a:prstGeom prst="rect">
            <a:avLst/>
          </a:prstGeom>
          <a:solidFill>
            <a:schemeClr val="tx1"/>
          </a:solid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799"/>
          </a:p>
        </p:txBody>
      </p:sp>
      <p:grpSp>
        <p:nvGrpSpPr>
          <p:cNvPr id="1424" name="Group 1423"/>
          <p:cNvGrpSpPr/>
          <p:nvPr userDrawn="1"/>
        </p:nvGrpSpPr>
        <p:grpSpPr>
          <a:xfrm>
            <a:off x="1359696" y="1119003"/>
            <a:ext cx="681450" cy="933712"/>
            <a:chOff x="1328912" y="1185678"/>
            <a:chExt cx="681628" cy="933712"/>
          </a:xfrm>
        </p:grpSpPr>
        <p:sp>
          <p:nvSpPr>
            <p:cNvPr id="412" name="TextBox 411"/>
            <p:cNvSpPr txBox="1"/>
            <p:nvPr userDrawn="1"/>
          </p:nvSpPr>
          <p:spPr>
            <a:xfrm>
              <a:off x="1328912" y="1857534"/>
              <a:ext cx="681628" cy="261856"/>
            </a:xfrm>
            <a:prstGeom prst="rect">
              <a:avLst/>
            </a:prstGeom>
            <a:noFill/>
            <a:ln>
              <a:noFill/>
            </a:ln>
          </p:spPr>
          <p:txBody>
            <a:bodyPr wrap="none" lIns="0" tIns="0" rIns="0" bIns="0" rtlCol="0">
              <a:noAutofit/>
            </a:bodyPr>
            <a:lstStyle/>
            <a:p>
              <a:pPr algn="ctr"/>
              <a:r>
                <a:rPr lang="en-US" sz="600">
                  <a:solidFill>
                    <a:schemeClr val="tx2"/>
                  </a:solidFill>
                </a:rPr>
                <a:t>Text/Background</a:t>
              </a:r>
              <a:endParaRPr lang="en-US" sz="600" baseline="0">
                <a:solidFill>
                  <a:schemeClr val="tx2"/>
                </a:solidFill>
              </a:endParaRPr>
            </a:p>
            <a:p>
              <a:pPr algn="ctr"/>
              <a:r>
                <a:rPr lang="en-US" sz="600" baseline="0">
                  <a:solidFill>
                    <a:schemeClr val="tx2"/>
                  </a:solidFill>
                </a:rPr>
                <a:t>Light 1</a:t>
              </a:r>
            </a:p>
            <a:p>
              <a:pPr algn="ctr"/>
              <a:r>
                <a:rPr lang="en-US" sz="600" baseline="0">
                  <a:solidFill>
                    <a:schemeClr val="tx2"/>
                  </a:solidFill>
                </a:rPr>
                <a:t>RGB 255/255/255 </a:t>
              </a:r>
              <a:endParaRPr lang="en-US" sz="600">
                <a:solidFill>
                  <a:schemeClr val="tx2"/>
                </a:solidFill>
              </a:endParaRPr>
            </a:p>
          </p:txBody>
        </p:sp>
        <p:sp>
          <p:nvSpPr>
            <p:cNvPr id="426" name="Rectangle 425"/>
            <p:cNvSpPr/>
            <p:nvPr userDrawn="1"/>
          </p:nvSpPr>
          <p:spPr>
            <a:xfrm>
              <a:off x="1340228" y="1185678"/>
              <a:ext cx="658997" cy="609601"/>
            </a:xfrm>
            <a:prstGeom prst="rect">
              <a:avLst/>
            </a:prstGeom>
            <a:solidFill>
              <a:schemeClr val="bg1"/>
            </a:solid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799"/>
            </a:p>
          </p:txBody>
        </p:sp>
      </p:grpSp>
      <p:grpSp>
        <p:nvGrpSpPr>
          <p:cNvPr id="1425" name="Group 1424"/>
          <p:cNvGrpSpPr/>
          <p:nvPr userDrawn="1"/>
        </p:nvGrpSpPr>
        <p:grpSpPr>
          <a:xfrm>
            <a:off x="2183105" y="1119003"/>
            <a:ext cx="667654" cy="752024"/>
            <a:chOff x="2211406" y="1185678"/>
            <a:chExt cx="667828" cy="752024"/>
          </a:xfrm>
        </p:grpSpPr>
        <p:sp>
          <p:nvSpPr>
            <p:cNvPr id="413" name="TextBox 412"/>
            <p:cNvSpPr txBox="1"/>
            <p:nvPr userDrawn="1"/>
          </p:nvSpPr>
          <p:spPr>
            <a:xfrm>
              <a:off x="2211406" y="1857534"/>
              <a:ext cx="667828" cy="80168"/>
            </a:xfrm>
            <a:prstGeom prst="rect">
              <a:avLst/>
            </a:prstGeom>
            <a:noFill/>
            <a:ln>
              <a:noFill/>
            </a:ln>
          </p:spPr>
          <p:txBody>
            <a:bodyPr wrap="none" lIns="0" tIns="0" rIns="0" bIns="0" rtlCol="0">
              <a:noAutofit/>
            </a:bodyPr>
            <a:lstStyle/>
            <a:p>
              <a:pPr algn="ctr"/>
              <a:r>
                <a:rPr lang="en-US" sz="600">
                  <a:solidFill>
                    <a:schemeClr val="tx2"/>
                  </a:solidFill>
                </a:rPr>
                <a:t>Text/Background</a:t>
              </a:r>
              <a:endParaRPr lang="en-US" sz="600" baseline="0">
                <a:solidFill>
                  <a:schemeClr val="tx2"/>
                </a:solidFill>
              </a:endParaRPr>
            </a:p>
            <a:p>
              <a:pPr algn="ctr"/>
              <a:r>
                <a:rPr lang="en-US" sz="600" baseline="0">
                  <a:solidFill>
                    <a:schemeClr val="tx2"/>
                  </a:solidFill>
                </a:rPr>
                <a:t>Dark 2</a:t>
              </a:r>
            </a:p>
            <a:p>
              <a:pPr algn="ctr"/>
              <a:r>
                <a:rPr lang="en-US" sz="600" baseline="0">
                  <a:solidFill>
                    <a:schemeClr val="tx2"/>
                  </a:solidFill>
                </a:rPr>
                <a:t>RGB 0/0/0</a:t>
              </a:r>
              <a:endParaRPr lang="en-US" sz="600">
                <a:solidFill>
                  <a:schemeClr val="tx2"/>
                </a:solidFill>
              </a:endParaRPr>
            </a:p>
          </p:txBody>
        </p:sp>
        <p:sp>
          <p:nvSpPr>
            <p:cNvPr id="427" name="Rectangle 426"/>
            <p:cNvSpPr/>
            <p:nvPr userDrawn="1"/>
          </p:nvSpPr>
          <p:spPr>
            <a:xfrm>
              <a:off x="2215822" y="1185678"/>
              <a:ext cx="658997" cy="609601"/>
            </a:xfrm>
            <a:prstGeom prst="rect">
              <a:avLst/>
            </a:prstGeom>
            <a:solidFill>
              <a:schemeClr val="tx2"/>
            </a:solid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799"/>
            </a:p>
          </p:txBody>
        </p:sp>
      </p:grpSp>
      <p:grpSp>
        <p:nvGrpSpPr>
          <p:cNvPr id="1426" name="Group 1425"/>
          <p:cNvGrpSpPr/>
          <p:nvPr userDrawn="1"/>
        </p:nvGrpSpPr>
        <p:grpSpPr>
          <a:xfrm>
            <a:off x="2992719" y="1119003"/>
            <a:ext cx="658825" cy="986504"/>
            <a:chOff x="3145898" y="1185678"/>
            <a:chExt cx="658997" cy="986504"/>
          </a:xfrm>
        </p:grpSpPr>
        <p:sp>
          <p:nvSpPr>
            <p:cNvPr id="414" name="TextBox 413"/>
            <p:cNvSpPr txBox="1"/>
            <p:nvPr userDrawn="1"/>
          </p:nvSpPr>
          <p:spPr>
            <a:xfrm>
              <a:off x="3171247" y="1857533"/>
              <a:ext cx="608299" cy="314649"/>
            </a:xfrm>
            <a:prstGeom prst="rect">
              <a:avLst/>
            </a:prstGeom>
            <a:noFill/>
            <a:ln>
              <a:noFill/>
            </a:ln>
          </p:spPr>
          <p:txBody>
            <a:bodyPr wrap="none" lIns="0" tIns="0" rIns="0" bIns="0" rtlCol="0">
              <a:noAutofit/>
            </a:bodyPr>
            <a:lstStyle/>
            <a:p>
              <a:pPr algn="ctr"/>
              <a:r>
                <a:rPr lang="en-US" sz="600">
                  <a:solidFill>
                    <a:schemeClr val="tx2"/>
                  </a:solidFill>
                </a:rPr>
                <a:t>Text/Background</a:t>
              </a:r>
              <a:endParaRPr lang="en-US" sz="600" baseline="0">
                <a:solidFill>
                  <a:schemeClr val="tx2"/>
                </a:solidFill>
              </a:endParaRPr>
            </a:p>
            <a:p>
              <a:pPr algn="ctr"/>
              <a:r>
                <a:rPr lang="en-US" sz="600" baseline="0">
                  <a:solidFill>
                    <a:schemeClr val="tx2"/>
                  </a:solidFill>
                </a:rPr>
                <a:t>Light 2</a:t>
              </a:r>
            </a:p>
            <a:p>
              <a:pPr algn="ctr"/>
              <a:r>
                <a:rPr lang="en-US" sz="600" baseline="0">
                  <a:solidFill>
                    <a:schemeClr val="tx2"/>
                  </a:solidFill>
                </a:rPr>
                <a:t>RGB 231/229/230</a:t>
              </a:r>
              <a:endParaRPr lang="en-US" sz="600">
                <a:solidFill>
                  <a:schemeClr val="tx2"/>
                </a:solidFill>
              </a:endParaRPr>
            </a:p>
          </p:txBody>
        </p:sp>
        <p:sp>
          <p:nvSpPr>
            <p:cNvPr id="428" name="Rectangle 427"/>
            <p:cNvSpPr/>
            <p:nvPr userDrawn="1"/>
          </p:nvSpPr>
          <p:spPr>
            <a:xfrm>
              <a:off x="3145898" y="1185678"/>
              <a:ext cx="658997" cy="609601"/>
            </a:xfrm>
            <a:prstGeom prst="rect">
              <a:avLst/>
            </a:prstGeom>
            <a:solidFill>
              <a:schemeClr val="bg2"/>
            </a:solid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799"/>
            </a:p>
          </p:txBody>
        </p:sp>
      </p:grpSp>
      <p:grpSp>
        <p:nvGrpSpPr>
          <p:cNvPr id="1427" name="Group 1426"/>
          <p:cNvGrpSpPr/>
          <p:nvPr userDrawn="1"/>
        </p:nvGrpSpPr>
        <p:grpSpPr>
          <a:xfrm>
            <a:off x="4170503" y="1119003"/>
            <a:ext cx="658825" cy="752024"/>
            <a:chOff x="4171589" y="1185678"/>
            <a:chExt cx="658997" cy="752024"/>
          </a:xfrm>
        </p:grpSpPr>
        <p:sp>
          <p:nvSpPr>
            <p:cNvPr id="415" name="TextBox 414"/>
            <p:cNvSpPr txBox="1"/>
            <p:nvPr userDrawn="1"/>
          </p:nvSpPr>
          <p:spPr>
            <a:xfrm>
              <a:off x="4275717" y="1857534"/>
              <a:ext cx="450741" cy="80168"/>
            </a:xfrm>
            <a:prstGeom prst="rect">
              <a:avLst/>
            </a:prstGeom>
            <a:noFill/>
            <a:ln>
              <a:noFill/>
            </a:ln>
          </p:spPr>
          <p:txBody>
            <a:bodyPr wrap="none" lIns="0" tIns="0" rIns="0" bIns="0" rtlCol="0">
              <a:noAutofit/>
            </a:bodyPr>
            <a:lstStyle/>
            <a:p>
              <a:pPr algn="ctr"/>
              <a:r>
                <a:rPr lang="en-US" sz="600">
                  <a:solidFill>
                    <a:schemeClr val="tx2"/>
                  </a:solidFill>
                </a:rPr>
                <a:t>Accent 1</a:t>
              </a:r>
            </a:p>
            <a:p>
              <a:pPr algn="ctr"/>
              <a:r>
                <a:rPr lang="en-US" sz="600">
                  <a:solidFill>
                    <a:schemeClr val="tx2"/>
                  </a:solidFill>
                </a:rPr>
                <a:t>RBG 76/138/184</a:t>
              </a:r>
            </a:p>
          </p:txBody>
        </p:sp>
        <p:sp>
          <p:nvSpPr>
            <p:cNvPr id="429" name="Rectangle 428"/>
            <p:cNvSpPr/>
            <p:nvPr userDrawn="1"/>
          </p:nvSpPr>
          <p:spPr>
            <a:xfrm>
              <a:off x="4171589" y="1185678"/>
              <a:ext cx="658997" cy="609601"/>
            </a:xfrm>
            <a:prstGeom prst="rect">
              <a:avLst/>
            </a:prstGeom>
            <a:solidFill>
              <a:schemeClr val="accent1"/>
            </a:solid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799"/>
            </a:p>
          </p:txBody>
        </p:sp>
      </p:grpSp>
      <p:grpSp>
        <p:nvGrpSpPr>
          <p:cNvPr id="1428" name="Group 1427"/>
          <p:cNvGrpSpPr/>
          <p:nvPr userDrawn="1"/>
        </p:nvGrpSpPr>
        <p:grpSpPr>
          <a:xfrm>
            <a:off x="4963029" y="1119003"/>
            <a:ext cx="658825" cy="888920"/>
            <a:chOff x="4947438" y="1185678"/>
            <a:chExt cx="658997" cy="888920"/>
          </a:xfrm>
        </p:grpSpPr>
        <p:sp>
          <p:nvSpPr>
            <p:cNvPr id="416" name="TextBox 415"/>
            <p:cNvSpPr txBox="1"/>
            <p:nvPr userDrawn="1"/>
          </p:nvSpPr>
          <p:spPr>
            <a:xfrm>
              <a:off x="5019342" y="1857533"/>
              <a:ext cx="515189" cy="217065"/>
            </a:xfrm>
            <a:prstGeom prst="rect">
              <a:avLst/>
            </a:prstGeom>
            <a:noFill/>
            <a:ln>
              <a:noFill/>
            </a:ln>
          </p:spPr>
          <p:txBody>
            <a:bodyPr wrap="none" lIns="0" tIns="0" rIns="0" bIns="0" rtlCol="0">
              <a:noAutofit/>
            </a:bodyPr>
            <a:lstStyle/>
            <a:p>
              <a:pPr algn="ctr"/>
              <a:r>
                <a:rPr lang="en-US" sz="600">
                  <a:solidFill>
                    <a:schemeClr val="tx2"/>
                  </a:solidFill>
                </a:rPr>
                <a:t>Accent 2</a:t>
              </a:r>
            </a:p>
            <a:p>
              <a:pPr algn="ctr"/>
              <a:r>
                <a:rPr lang="en-US" sz="600" baseline="0">
                  <a:solidFill>
                    <a:schemeClr val="tx2"/>
                  </a:solidFill>
                </a:rPr>
                <a:t>RGB 237/125/49</a:t>
              </a:r>
              <a:endParaRPr lang="en-US" sz="600">
                <a:solidFill>
                  <a:schemeClr val="tx2"/>
                </a:solidFill>
              </a:endParaRPr>
            </a:p>
          </p:txBody>
        </p:sp>
        <p:sp>
          <p:nvSpPr>
            <p:cNvPr id="430" name="Rectangle 429"/>
            <p:cNvSpPr/>
            <p:nvPr userDrawn="1"/>
          </p:nvSpPr>
          <p:spPr>
            <a:xfrm>
              <a:off x="4947438" y="1185678"/>
              <a:ext cx="658997" cy="609601"/>
            </a:xfrm>
            <a:prstGeom prst="rect">
              <a:avLst/>
            </a:prstGeom>
            <a:solidFill>
              <a:srgbClr val="ED7D31"/>
            </a:solid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799"/>
            </a:p>
          </p:txBody>
        </p:sp>
      </p:grpSp>
      <p:grpSp>
        <p:nvGrpSpPr>
          <p:cNvPr id="1429" name="Group 1428"/>
          <p:cNvGrpSpPr/>
          <p:nvPr userDrawn="1"/>
        </p:nvGrpSpPr>
        <p:grpSpPr>
          <a:xfrm>
            <a:off x="5755554" y="1119003"/>
            <a:ext cx="658825" cy="888920"/>
            <a:chOff x="5688984" y="1185678"/>
            <a:chExt cx="658997" cy="888920"/>
          </a:xfrm>
        </p:grpSpPr>
        <p:sp>
          <p:nvSpPr>
            <p:cNvPr id="417" name="TextBox 416"/>
            <p:cNvSpPr txBox="1"/>
            <p:nvPr userDrawn="1"/>
          </p:nvSpPr>
          <p:spPr>
            <a:xfrm>
              <a:off x="5760888" y="1857534"/>
              <a:ext cx="515189" cy="217064"/>
            </a:xfrm>
            <a:prstGeom prst="rect">
              <a:avLst/>
            </a:prstGeom>
            <a:noFill/>
            <a:ln>
              <a:noFill/>
            </a:ln>
          </p:spPr>
          <p:txBody>
            <a:bodyPr wrap="none" lIns="0" tIns="0" rIns="0" bIns="0" rtlCol="0">
              <a:noAutofit/>
            </a:bodyPr>
            <a:lstStyle/>
            <a:p>
              <a:pPr algn="ctr"/>
              <a:r>
                <a:rPr lang="en-US" sz="600">
                  <a:solidFill>
                    <a:schemeClr val="tx2"/>
                  </a:solidFill>
                </a:rPr>
                <a:t>Accent 3</a:t>
              </a:r>
            </a:p>
            <a:p>
              <a:pPr algn="ctr"/>
              <a:r>
                <a:rPr lang="en-US" sz="600" baseline="0">
                  <a:solidFill>
                    <a:schemeClr val="tx2"/>
                  </a:solidFill>
                </a:rPr>
                <a:t>RGB 165/165/165</a:t>
              </a:r>
              <a:endParaRPr lang="en-US" sz="600">
                <a:solidFill>
                  <a:schemeClr val="tx2"/>
                </a:solidFill>
              </a:endParaRPr>
            </a:p>
          </p:txBody>
        </p:sp>
        <p:sp>
          <p:nvSpPr>
            <p:cNvPr id="431" name="Rectangle 430"/>
            <p:cNvSpPr/>
            <p:nvPr userDrawn="1"/>
          </p:nvSpPr>
          <p:spPr>
            <a:xfrm>
              <a:off x="5688984" y="1185678"/>
              <a:ext cx="658997" cy="609601"/>
            </a:xfrm>
            <a:prstGeom prst="rect">
              <a:avLst/>
            </a:prstGeom>
            <a:solidFill>
              <a:schemeClr val="accent3"/>
            </a:solid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799"/>
            </a:p>
          </p:txBody>
        </p:sp>
      </p:grpSp>
      <p:grpSp>
        <p:nvGrpSpPr>
          <p:cNvPr id="1430" name="Group 1429"/>
          <p:cNvGrpSpPr/>
          <p:nvPr userDrawn="1"/>
        </p:nvGrpSpPr>
        <p:grpSpPr>
          <a:xfrm>
            <a:off x="6548080" y="1119003"/>
            <a:ext cx="658825" cy="888920"/>
            <a:chOff x="6472704" y="1185678"/>
            <a:chExt cx="658997" cy="888920"/>
          </a:xfrm>
        </p:grpSpPr>
        <p:sp>
          <p:nvSpPr>
            <p:cNvPr id="418" name="TextBox 417"/>
            <p:cNvSpPr txBox="1"/>
            <p:nvPr userDrawn="1"/>
          </p:nvSpPr>
          <p:spPr>
            <a:xfrm>
              <a:off x="6544608" y="1857534"/>
              <a:ext cx="515189" cy="217064"/>
            </a:xfrm>
            <a:prstGeom prst="rect">
              <a:avLst/>
            </a:prstGeom>
            <a:noFill/>
            <a:ln>
              <a:noFill/>
            </a:ln>
          </p:spPr>
          <p:txBody>
            <a:bodyPr wrap="none" lIns="0" tIns="0" rIns="0" bIns="0" rtlCol="0">
              <a:noAutofit/>
            </a:bodyPr>
            <a:lstStyle/>
            <a:p>
              <a:pPr algn="ctr"/>
              <a:r>
                <a:rPr lang="en-US" sz="600">
                  <a:solidFill>
                    <a:schemeClr val="tx2"/>
                  </a:solidFill>
                </a:rPr>
                <a:t>Accent 4</a:t>
              </a:r>
            </a:p>
            <a:p>
              <a:pPr algn="ctr"/>
              <a:r>
                <a:rPr lang="en-US" sz="600" baseline="0">
                  <a:solidFill>
                    <a:schemeClr val="tx2"/>
                  </a:solidFill>
                </a:rPr>
                <a:t>RGB 252/180/30</a:t>
              </a:r>
              <a:endParaRPr lang="en-US" sz="600">
                <a:solidFill>
                  <a:schemeClr val="tx2"/>
                </a:solidFill>
              </a:endParaRPr>
            </a:p>
          </p:txBody>
        </p:sp>
        <p:sp>
          <p:nvSpPr>
            <p:cNvPr id="432" name="Rectangle 431"/>
            <p:cNvSpPr/>
            <p:nvPr userDrawn="1"/>
          </p:nvSpPr>
          <p:spPr>
            <a:xfrm>
              <a:off x="6472704" y="1185678"/>
              <a:ext cx="658997" cy="609601"/>
            </a:xfrm>
            <a:prstGeom prst="rect">
              <a:avLst/>
            </a:prstGeom>
            <a:solidFill>
              <a:schemeClr val="accent4"/>
            </a:solid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799"/>
            </a:p>
          </p:txBody>
        </p:sp>
      </p:grpSp>
      <p:grpSp>
        <p:nvGrpSpPr>
          <p:cNvPr id="1431" name="Group 1430"/>
          <p:cNvGrpSpPr/>
          <p:nvPr userDrawn="1"/>
        </p:nvGrpSpPr>
        <p:grpSpPr>
          <a:xfrm>
            <a:off x="7340606" y="1119003"/>
            <a:ext cx="658825" cy="888920"/>
            <a:chOff x="7366992" y="1185678"/>
            <a:chExt cx="658997" cy="888920"/>
          </a:xfrm>
        </p:grpSpPr>
        <p:sp>
          <p:nvSpPr>
            <p:cNvPr id="419" name="TextBox 418"/>
            <p:cNvSpPr txBox="1"/>
            <p:nvPr userDrawn="1"/>
          </p:nvSpPr>
          <p:spPr>
            <a:xfrm>
              <a:off x="7438896" y="1857534"/>
              <a:ext cx="515189" cy="217064"/>
            </a:xfrm>
            <a:prstGeom prst="rect">
              <a:avLst/>
            </a:prstGeom>
            <a:noFill/>
            <a:ln>
              <a:noFill/>
            </a:ln>
          </p:spPr>
          <p:txBody>
            <a:bodyPr wrap="none" lIns="0" tIns="0" rIns="0" bIns="0" rtlCol="0">
              <a:noAutofit/>
            </a:bodyPr>
            <a:lstStyle/>
            <a:p>
              <a:pPr algn="ctr"/>
              <a:r>
                <a:rPr lang="en-US" sz="600">
                  <a:solidFill>
                    <a:schemeClr val="tx2"/>
                  </a:solidFill>
                </a:rPr>
                <a:t>Accent 5</a:t>
              </a:r>
            </a:p>
            <a:p>
              <a:pPr algn="ctr"/>
              <a:r>
                <a:rPr lang="en-US" sz="600" baseline="0">
                  <a:solidFill>
                    <a:schemeClr val="tx2"/>
                  </a:solidFill>
                </a:rPr>
                <a:t>RGB 68/115/197</a:t>
              </a:r>
              <a:endParaRPr lang="en-US" sz="600">
                <a:solidFill>
                  <a:schemeClr val="tx2"/>
                </a:solidFill>
              </a:endParaRPr>
            </a:p>
          </p:txBody>
        </p:sp>
        <p:sp>
          <p:nvSpPr>
            <p:cNvPr id="433" name="Rectangle 432"/>
            <p:cNvSpPr/>
            <p:nvPr userDrawn="1"/>
          </p:nvSpPr>
          <p:spPr>
            <a:xfrm>
              <a:off x="7366992" y="1185678"/>
              <a:ext cx="658997" cy="609601"/>
            </a:xfrm>
            <a:prstGeom prst="rect">
              <a:avLst/>
            </a:prstGeom>
            <a:solidFill>
              <a:schemeClr val="accent5"/>
            </a:solid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799"/>
            </a:p>
          </p:txBody>
        </p:sp>
      </p:grpSp>
      <p:grpSp>
        <p:nvGrpSpPr>
          <p:cNvPr id="1432" name="Group 1431"/>
          <p:cNvGrpSpPr/>
          <p:nvPr userDrawn="1"/>
        </p:nvGrpSpPr>
        <p:grpSpPr>
          <a:xfrm>
            <a:off x="8133131" y="1119003"/>
            <a:ext cx="658825" cy="888920"/>
            <a:chOff x="8210715" y="1185678"/>
            <a:chExt cx="658997" cy="888920"/>
          </a:xfrm>
        </p:grpSpPr>
        <p:sp>
          <p:nvSpPr>
            <p:cNvPr id="420" name="TextBox 419"/>
            <p:cNvSpPr txBox="1"/>
            <p:nvPr userDrawn="1"/>
          </p:nvSpPr>
          <p:spPr>
            <a:xfrm>
              <a:off x="8282619" y="1857534"/>
              <a:ext cx="515189" cy="217064"/>
            </a:xfrm>
            <a:prstGeom prst="rect">
              <a:avLst/>
            </a:prstGeom>
            <a:noFill/>
            <a:ln>
              <a:noFill/>
            </a:ln>
          </p:spPr>
          <p:txBody>
            <a:bodyPr wrap="none" lIns="0" tIns="0" rIns="0" bIns="0" rtlCol="0">
              <a:noAutofit/>
            </a:bodyPr>
            <a:lstStyle/>
            <a:p>
              <a:pPr algn="ctr"/>
              <a:r>
                <a:rPr lang="en-US" sz="600">
                  <a:solidFill>
                    <a:schemeClr val="tx2"/>
                  </a:solidFill>
                </a:rPr>
                <a:t>Accent 6</a:t>
              </a:r>
            </a:p>
            <a:p>
              <a:pPr algn="ctr"/>
              <a:r>
                <a:rPr lang="en-US" sz="600" baseline="0">
                  <a:solidFill>
                    <a:schemeClr val="tx2"/>
                  </a:solidFill>
                </a:rPr>
                <a:t>RGB 112/173/71</a:t>
              </a:r>
              <a:endParaRPr lang="en-US" sz="600">
                <a:solidFill>
                  <a:schemeClr val="tx2"/>
                </a:solidFill>
              </a:endParaRPr>
            </a:p>
          </p:txBody>
        </p:sp>
        <p:sp>
          <p:nvSpPr>
            <p:cNvPr id="434" name="Rectangle 433"/>
            <p:cNvSpPr/>
            <p:nvPr userDrawn="1"/>
          </p:nvSpPr>
          <p:spPr>
            <a:xfrm>
              <a:off x="8210715" y="1185678"/>
              <a:ext cx="658997" cy="609601"/>
            </a:xfrm>
            <a:prstGeom prst="rect">
              <a:avLst/>
            </a:prstGeom>
            <a:solidFill>
              <a:schemeClr val="accent6"/>
            </a:solid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799"/>
            </a:p>
          </p:txBody>
        </p:sp>
      </p:grpSp>
      <p:grpSp>
        <p:nvGrpSpPr>
          <p:cNvPr id="1434" name="Group 1433"/>
          <p:cNvGrpSpPr/>
          <p:nvPr userDrawn="1"/>
        </p:nvGrpSpPr>
        <p:grpSpPr>
          <a:xfrm>
            <a:off x="9419013" y="1119003"/>
            <a:ext cx="658825" cy="752024"/>
            <a:chOff x="9421466" y="1185678"/>
            <a:chExt cx="658997" cy="752024"/>
          </a:xfrm>
        </p:grpSpPr>
        <p:sp>
          <p:nvSpPr>
            <p:cNvPr id="421" name="TextBox 420"/>
            <p:cNvSpPr txBox="1"/>
            <p:nvPr userDrawn="1"/>
          </p:nvSpPr>
          <p:spPr>
            <a:xfrm>
              <a:off x="9493370" y="1857534"/>
              <a:ext cx="515189" cy="80168"/>
            </a:xfrm>
            <a:prstGeom prst="rect">
              <a:avLst/>
            </a:prstGeom>
            <a:noFill/>
            <a:ln>
              <a:noFill/>
            </a:ln>
          </p:spPr>
          <p:txBody>
            <a:bodyPr wrap="none" lIns="0" tIns="0" rIns="0" bIns="0" rtlCol="0">
              <a:noAutofit/>
            </a:bodyPr>
            <a:lstStyle/>
            <a:p>
              <a:pPr algn="ctr"/>
              <a:r>
                <a:rPr lang="en-US" sz="600">
                  <a:solidFill>
                    <a:schemeClr val="tx2"/>
                  </a:solidFill>
                </a:rPr>
                <a:t>Hyperlink</a:t>
              </a:r>
            </a:p>
            <a:p>
              <a:pPr algn="ctr"/>
              <a:r>
                <a:rPr lang="en-US" sz="600">
                  <a:solidFill>
                    <a:schemeClr val="tx2"/>
                  </a:solidFill>
                </a:rPr>
                <a:t>RGB 5/104/174</a:t>
              </a:r>
            </a:p>
          </p:txBody>
        </p:sp>
        <p:sp>
          <p:nvSpPr>
            <p:cNvPr id="435" name="Rectangle 434"/>
            <p:cNvSpPr/>
            <p:nvPr userDrawn="1"/>
          </p:nvSpPr>
          <p:spPr>
            <a:xfrm>
              <a:off x="9421466" y="1185678"/>
              <a:ext cx="658997" cy="609601"/>
            </a:xfrm>
            <a:prstGeom prst="rect">
              <a:avLst/>
            </a:prstGeom>
            <a:solidFill>
              <a:srgbClr val="0568AE"/>
            </a:solid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799"/>
            </a:p>
          </p:txBody>
        </p:sp>
      </p:grpSp>
      <p:grpSp>
        <p:nvGrpSpPr>
          <p:cNvPr id="1433" name="Group 1432"/>
          <p:cNvGrpSpPr/>
          <p:nvPr userDrawn="1"/>
        </p:nvGrpSpPr>
        <p:grpSpPr>
          <a:xfrm>
            <a:off x="10187070" y="1119003"/>
            <a:ext cx="658825" cy="752024"/>
            <a:chOff x="10189723" y="1185678"/>
            <a:chExt cx="658997" cy="752024"/>
          </a:xfrm>
        </p:grpSpPr>
        <p:sp>
          <p:nvSpPr>
            <p:cNvPr id="422" name="TextBox 421"/>
            <p:cNvSpPr txBox="1"/>
            <p:nvPr userDrawn="1"/>
          </p:nvSpPr>
          <p:spPr>
            <a:xfrm>
              <a:off x="10261627" y="1857534"/>
              <a:ext cx="515189" cy="80168"/>
            </a:xfrm>
            <a:prstGeom prst="rect">
              <a:avLst/>
            </a:prstGeom>
            <a:noFill/>
            <a:ln>
              <a:noFill/>
            </a:ln>
          </p:spPr>
          <p:txBody>
            <a:bodyPr wrap="none" lIns="0" tIns="0" rIns="0" bIns="0" rtlCol="0">
              <a:noAutofit/>
            </a:bodyPr>
            <a:lstStyle/>
            <a:p>
              <a:pPr algn="ctr"/>
              <a:r>
                <a:rPr lang="en-US" sz="600">
                  <a:solidFill>
                    <a:schemeClr val="tx2"/>
                  </a:solidFill>
                </a:rPr>
                <a:t>Clicked</a:t>
              </a:r>
              <a:r>
                <a:rPr lang="en-US" sz="600" baseline="0">
                  <a:solidFill>
                    <a:schemeClr val="tx2"/>
                  </a:solidFill>
                </a:rPr>
                <a:t> Hyperlink</a:t>
              </a:r>
            </a:p>
            <a:p>
              <a:pPr algn="ctr"/>
              <a:r>
                <a:rPr lang="en-US" sz="600" baseline="0">
                  <a:solidFill>
                    <a:schemeClr val="tx2"/>
                  </a:solidFill>
                </a:rPr>
                <a:t>RGB 147/184/212</a:t>
              </a:r>
              <a:endParaRPr lang="en-US" sz="600">
                <a:solidFill>
                  <a:schemeClr val="tx2"/>
                </a:solidFill>
              </a:endParaRPr>
            </a:p>
          </p:txBody>
        </p:sp>
        <p:sp>
          <p:nvSpPr>
            <p:cNvPr id="436" name="Rectangle 435"/>
            <p:cNvSpPr/>
            <p:nvPr userDrawn="1"/>
          </p:nvSpPr>
          <p:spPr>
            <a:xfrm>
              <a:off x="10189723" y="1185678"/>
              <a:ext cx="658997" cy="609601"/>
            </a:xfrm>
            <a:prstGeom prst="rect">
              <a:avLst/>
            </a:prstGeom>
            <a:solidFill>
              <a:srgbClr val="93B8D4"/>
            </a:solid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799"/>
            </a:p>
          </p:txBody>
        </p:sp>
      </p:grpSp>
      <p:sp>
        <p:nvSpPr>
          <p:cNvPr id="3513" name="Title 1"/>
          <p:cNvSpPr txBox="1">
            <a:spLocks/>
          </p:cNvSpPr>
          <p:nvPr userDrawn="1"/>
        </p:nvSpPr>
        <p:spPr>
          <a:xfrm>
            <a:off x="622252" y="346986"/>
            <a:ext cx="9148247" cy="342206"/>
          </a:xfrm>
          <a:prstGeom prst="rect">
            <a:avLst/>
          </a:prstGeom>
        </p:spPr>
        <p:txBody>
          <a:bodyPr vert="horz" lIns="0" tIns="0" rIns="0" bIns="0" rtlCol="0" anchor="t">
            <a:noAutofit/>
          </a:bodyPr>
          <a:lstStyle>
            <a:lvl1pPr algn="l" defTabSz="457337" rtl="0" eaLnBrk="1" latinLnBrk="0" hangingPunct="1">
              <a:lnSpc>
                <a:spcPct val="110000"/>
              </a:lnSpc>
              <a:spcBef>
                <a:spcPct val="0"/>
              </a:spcBef>
              <a:spcAft>
                <a:spcPts val="1000"/>
              </a:spcAft>
              <a:buNone/>
              <a:defRPr lang="en-US" sz="2400" b="0" kern="1200">
                <a:solidFill>
                  <a:schemeClr val="bg1"/>
                </a:solidFill>
                <a:latin typeface="+mj-lt"/>
                <a:ea typeface="+mj-ea"/>
                <a:cs typeface="+mj-cs"/>
              </a:defRPr>
            </a:lvl1pPr>
          </a:lstStyle>
          <a:p>
            <a:r>
              <a:rPr lang="en-US" sz="2399"/>
              <a:t>Theme colors &amp; library icons resource </a:t>
            </a:r>
            <a:r>
              <a:rPr lang="en-US" sz="1200"/>
              <a:t>(Editable icons</a:t>
            </a:r>
            <a:r>
              <a:rPr lang="en-US" sz="1200" baseline="0"/>
              <a:t> are located after this slide</a:t>
            </a:r>
            <a:r>
              <a:rPr lang="en-US" sz="1200"/>
              <a:t>)</a:t>
            </a:r>
          </a:p>
        </p:txBody>
      </p:sp>
      <p:grpSp>
        <p:nvGrpSpPr>
          <p:cNvPr id="11489" name="Group 11488"/>
          <p:cNvGrpSpPr/>
          <p:nvPr userDrawn="1"/>
        </p:nvGrpSpPr>
        <p:grpSpPr>
          <a:xfrm>
            <a:off x="8593350" y="3798210"/>
            <a:ext cx="921552" cy="924738"/>
            <a:chOff x="33609508" y="-14345460"/>
            <a:chExt cx="496887" cy="498475"/>
          </a:xfrm>
        </p:grpSpPr>
        <p:sp>
          <p:nvSpPr>
            <p:cNvPr id="11490" name="Oval 539"/>
            <p:cNvSpPr>
              <a:spLocks noChangeArrowheads="1"/>
            </p:cNvSpPr>
            <p:nvPr userDrawn="1"/>
          </p:nvSpPr>
          <p:spPr bwMode="auto">
            <a:xfrm>
              <a:off x="33609508" y="-14345460"/>
              <a:ext cx="496887" cy="498475"/>
            </a:xfrm>
            <a:prstGeom prst="ellipse">
              <a:avLst/>
            </a:prstGeom>
            <a:solidFill>
              <a:schemeClr val="accent6"/>
            </a:solidFill>
            <a:ln>
              <a:noFill/>
            </a:ln>
          </p:spPr>
          <p:txBody>
            <a:bodyPr vert="horz" wrap="square" lIns="91440" tIns="45720" rIns="91440" bIns="45720" numCol="1" anchor="t" anchorCtr="0" compatLnSpc="1">
              <a:prstTxWarp prst="textNoShape">
                <a:avLst/>
              </a:prstTxWarp>
            </a:bodyPr>
            <a:lstStyle/>
            <a:p>
              <a:endParaRPr lang="en-US" sz="1799"/>
            </a:p>
          </p:txBody>
        </p:sp>
        <p:sp>
          <p:nvSpPr>
            <p:cNvPr id="11491" name="Freeform 540"/>
            <p:cNvSpPr>
              <a:spLocks noEditPoints="1"/>
            </p:cNvSpPr>
            <p:nvPr userDrawn="1"/>
          </p:nvSpPr>
          <p:spPr bwMode="auto">
            <a:xfrm>
              <a:off x="33798420" y="-14194647"/>
              <a:ext cx="123825" cy="295275"/>
            </a:xfrm>
            <a:custGeom>
              <a:avLst/>
              <a:gdLst>
                <a:gd name="T0" fmla="*/ 250 w 293"/>
                <a:gd name="T1" fmla="*/ 471 h 699"/>
                <a:gd name="T2" fmla="*/ 224 w 293"/>
                <a:gd name="T3" fmla="*/ 339 h 699"/>
                <a:gd name="T4" fmla="*/ 170 w 293"/>
                <a:gd name="T5" fmla="*/ 67 h 699"/>
                <a:gd name="T6" fmla="*/ 210 w 293"/>
                <a:gd name="T7" fmla="*/ 104 h 699"/>
                <a:gd name="T8" fmla="*/ 239 w 293"/>
                <a:gd name="T9" fmla="*/ 104 h 699"/>
                <a:gd name="T10" fmla="*/ 225 w 293"/>
                <a:gd name="T11" fmla="*/ 1 h 699"/>
                <a:gd name="T12" fmla="*/ 210 w 293"/>
                <a:gd name="T13" fmla="*/ 38 h 699"/>
                <a:gd name="T14" fmla="*/ 159 w 293"/>
                <a:gd name="T15" fmla="*/ 11 h 699"/>
                <a:gd name="T16" fmla="*/ 133 w 293"/>
                <a:gd name="T17" fmla="*/ 11 h 699"/>
                <a:gd name="T18" fmla="*/ 116 w 293"/>
                <a:gd name="T19" fmla="*/ 38 h 699"/>
                <a:gd name="T20" fmla="*/ 102 w 293"/>
                <a:gd name="T21" fmla="*/ 1 h 699"/>
                <a:gd name="T22" fmla="*/ 87 w 293"/>
                <a:gd name="T23" fmla="*/ 38 h 699"/>
                <a:gd name="T24" fmla="*/ 69 w 293"/>
                <a:gd name="T25" fmla="*/ 15 h 699"/>
                <a:gd name="T26" fmla="*/ 40 w 293"/>
                <a:gd name="T27" fmla="*/ 15 h 699"/>
                <a:gd name="T28" fmla="*/ 54 w 293"/>
                <a:gd name="T29" fmla="*/ 119 h 699"/>
                <a:gd name="T30" fmla="*/ 69 w 293"/>
                <a:gd name="T31" fmla="*/ 67 h 699"/>
                <a:gd name="T32" fmla="*/ 87 w 293"/>
                <a:gd name="T33" fmla="*/ 104 h 699"/>
                <a:gd name="T34" fmla="*/ 113 w 293"/>
                <a:gd name="T35" fmla="*/ 113 h 699"/>
                <a:gd name="T36" fmla="*/ 12 w 293"/>
                <a:gd name="T37" fmla="*/ 698 h 699"/>
                <a:gd name="T38" fmla="*/ 32 w 293"/>
                <a:gd name="T39" fmla="*/ 663 h 699"/>
                <a:gd name="T40" fmla="*/ 265 w 293"/>
                <a:gd name="T41" fmla="*/ 687 h 699"/>
                <a:gd name="T42" fmla="*/ 281 w 293"/>
                <a:gd name="T43" fmla="*/ 698 h 699"/>
                <a:gd name="T44" fmla="*/ 92 w 293"/>
                <a:gd name="T45" fmla="*/ 357 h 699"/>
                <a:gd name="T46" fmla="*/ 72 w 293"/>
                <a:gd name="T47" fmla="*/ 457 h 699"/>
                <a:gd name="T48" fmla="*/ 181 w 293"/>
                <a:gd name="T49" fmla="*/ 259 h 699"/>
                <a:gd name="T50" fmla="*/ 141 w 293"/>
                <a:gd name="T51" fmla="*/ 259 h 699"/>
                <a:gd name="T52" fmla="*/ 117 w 293"/>
                <a:gd name="T53" fmla="*/ 233 h 699"/>
                <a:gd name="T54" fmla="*/ 155 w 293"/>
                <a:gd name="T55" fmla="*/ 233 h 699"/>
                <a:gd name="T56" fmla="*/ 152 w 293"/>
                <a:gd name="T57" fmla="*/ 195 h 699"/>
                <a:gd name="T58" fmla="*/ 172 w 293"/>
                <a:gd name="T59" fmla="*/ 212 h 699"/>
                <a:gd name="T60" fmla="*/ 129 w 293"/>
                <a:gd name="T61" fmla="*/ 169 h 699"/>
                <a:gd name="T62" fmla="*/ 163 w 293"/>
                <a:gd name="T63" fmla="*/ 169 h 699"/>
                <a:gd name="T64" fmla="*/ 110 w 293"/>
                <a:gd name="T65" fmla="*/ 267 h 699"/>
                <a:gd name="T66" fmla="*/ 99 w 293"/>
                <a:gd name="T67" fmla="*/ 324 h 699"/>
                <a:gd name="T68" fmla="*/ 125 w 293"/>
                <a:gd name="T69" fmla="*/ 350 h 699"/>
                <a:gd name="T70" fmla="*/ 215 w 293"/>
                <a:gd name="T71" fmla="*/ 433 h 699"/>
                <a:gd name="T72" fmla="*/ 116 w 293"/>
                <a:gd name="T73" fmla="*/ 67 h 699"/>
                <a:gd name="T74" fmla="*/ 116 w 293"/>
                <a:gd name="T75" fmla="*/ 98 h 699"/>
                <a:gd name="T76" fmla="*/ 37 w 293"/>
                <a:gd name="T77" fmla="*/ 637 h 699"/>
                <a:gd name="T78" fmla="*/ 236 w 293"/>
                <a:gd name="T79" fmla="*/ 637 h 699"/>
                <a:gd name="T80" fmla="*/ 99 w 293"/>
                <a:gd name="T81" fmla="*/ 483 h 699"/>
                <a:gd name="T82" fmla="*/ 251 w 293"/>
                <a:gd name="T83" fmla="*/ 615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3" h="699">
                  <a:moveTo>
                    <a:pt x="291" y="682"/>
                  </a:moveTo>
                  <a:cubicBezTo>
                    <a:pt x="250" y="471"/>
                    <a:pt x="250" y="471"/>
                    <a:pt x="250" y="471"/>
                  </a:cubicBezTo>
                  <a:cubicBezTo>
                    <a:pt x="250" y="469"/>
                    <a:pt x="250" y="466"/>
                    <a:pt x="248" y="464"/>
                  </a:cubicBezTo>
                  <a:cubicBezTo>
                    <a:pt x="224" y="339"/>
                    <a:pt x="224" y="339"/>
                    <a:pt x="224" y="339"/>
                  </a:cubicBezTo>
                  <a:cubicBezTo>
                    <a:pt x="224" y="336"/>
                    <a:pt x="224" y="333"/>
                    <a:pt x="222" y="331"/>
                  </a:cubicBezTo>
                  <a:cubicBezTo>
                    <a:pt x="170" y="67"/>
                    <a:pt x="170" y="67"/>
                    <a:pt x="170" y="67"/>
                  </a:cubicBezTo>
                  <a:cubicBezTo>
                    <a:pt x="210" y="67"/>
                    <a:pt x="210" y="67"/>
                    <a:pt x="210" y="67"/>
                  </a:cubicBezTo>
                  <a:cubicBezTo>
                    <a:pt x="210" y="104"/>
                    <a:pt x="210" y="104"/>
                    <a:pt x="210" y="104"/>
                  </a:cubicBezTo>
                  <a:cubicBezTo>
                    <a:pt x="210" y="112"/>
                    <a:pt x="217" y="119"/>
                    <a:pt x="225" y="119"/>
                  </a:cubicBezTo>
                  <a:cubicBezTo>
                    <a:pt x="233" y="119"/>
                    <a:pt x="239" y="112"/>
                    <a:pt x="239" y="104"/>
                  </a:cubicBezTo>
                  <a:cubicBezTo>
                    <a:pt x="239" y="15"/>
                    <a:pt x="239" y="15"/>
                    <a:pt x="239" y="15"/>
                  </a:cubicBezTo>
                  <a:cubicBezTo>
                    <a:pt x="239" y="7"/>
                    <a:pt x="233" y="1"/>
                    <a:pt x="225" y="1"/>
                  </a:cubicBezTo>
                  <a:cubicBezTo>
                    <a:pt x="217" y="1"/>
                    <a:pt x="210" y="7"/>
                    <a:pt x="210" y="15"/>
                  </a:cubicBezTo>
                  <a:cubicBezTo>
                    <a:pt x="210" y="38"/>
                    <a:pt x="210" y="38"/>
                    <a:pt x="210" y="38"/>
                  </a:cubicBezTo>
                  <a:cubicBezTo>
                    <a:pt x="165" y="38"/>
                    <a:pt x="165" y="38"/>
                    <a:pt x="165" y="38"/>
                  </a:cubicBezTo>
                  <a:cubicBezTo>
                    <a:pt x="159" y="11"/>
                    <a:pt x="159" y="11"/>
                    <a:pt x="159" y="11"/>
                  </a:cubicBezTo>
                  <a:cubicBezTo>
                    <a:pt x="158" y="5"/>
                    <a:pt x="153" y="0"/>
                    <a:pt x="146" y="0"/>
                  </a:cubicBezTo>
                  <a:cubicBezTo>
                    <a:pt x="140" y="0"/>
                    <a:pt x="134" y="5"/>
                    <a:pt x="133" y="11"/>
                  </a:cubicBezTo>
                  <a:cubicBezTo>
                    <a:pt x="128" y="38"/>
                    <a:pt x="128" y="38"/>
                    <a:pt x="128" y="38"/>
                  </a:cubicBezTo>
                  <a:cubicBezTo>
                    <a:pt x="116" y="38"/>
                    <a:pt x="116" y="38"/>
                    <a:pt x="116" y="38"/>
                  </a:cubicBezTo>
                  <a:cubicBezTo>
                    <a:pt x="116" y="15"/>
                    <a:pt x="116" y="15"/>
                    <a:pt x="116" y="15"/>
                  </a:cubicBezTo>
                  <a:cubicBezTo>
                    <a:pt x="116" y="7"/>
                    <a:pt x="110" y="1"/>
                    <a:pt x="102" y="1"/>
                  </a:cubicBezTo>
                  <a:cubicBezTo>
                    <a:pt x="94" y="1"/>
                    <a:pt x="87" y="7"/>
                    <a:pt x="87" y="15"/>
                  </a:cubicBezTo>
                  <a:cubicBezTo>
                    <a:pt x="87" y="38"/>
                    <a:pt x="87" y="38"/>
                    <a:pt x="87" y="38"/>
                  </a:cubicBezTo>
                  <a:cubicBezTo>
                    <a:pt x="69" y="38"/>
                    <a:pt x="69" y="38"/>
                    <a:pt x="69" y="38"/>
                  </a:cubicBezTo>
                  <a:cubicBezTo>
                    <a:pt x="69" y="15"/>
                    <a:pt x="69" y="15"/>
                    <a:pt x="69" y="15"/>
                  </a:cubicBezTo>
                  <a:cubicBezTo>
                    <a:pt x="69" y="7"/>
                    <a:pt x="62" y="1"/>
                    <a:pt x="54" y="1"/>
                  </a:cubicBezTo>
                  <a:cubicBezTo>
                    <a:pt x="46" y="1"/>
                    <a:pt x="40" y="7"/>
                    <a:pt x="40" y="15"/>
                  </a:cubicBezTo>
                  <a:cubicBezTo>
                    <a:pt x="40" y="104"/>
                    <a:pt x="40" y="104"/>
                    <a:pt x="40" y="104"/>
                  </a:cubicBezTo>
                  <a:cubicBezTo>
                    <a:pt x="40" y="112"/>
                    <a:pt x="46" y="119"/>
                    <a:pt x="54" y="119"/>
                  </a:cubicBezTo>
                  <a:cubicBezTo>
                    <a:pt x="62" y="119"/>
                    <a:pt x="69" y="112"/>
                    <a:pt x="69" y="104"/>
                  </a:cubicBezTo>
                  <a:cubicBezTo>
                    <a:pt x="69" y="67"/>
                    <a:pt x="69" y="67"/>
                    <a:pt x="69" y="67"/>
                  </a:cubicBezTo>
                  <a:cubicBezTo>
                    <a:pt x="87" y="67"/>
                    <a:pt x="87" y="67"/>
                    <a:pt x="87" y="67"/>
                  </a:cubicBezTo>
                  <a:cubicBezTo>
                    <a:pt x="87" y="104"/>
                    <a:pt x="87" y="104"/>
                    <a:pt x="87" y="104"/>
                  </a:cubicBezTo>
                  <a:cubicBezTo>
                    <a:pt x="87" y="112"/>
                    <a:pt x="94" y="119"/>
                    <a:pt x="102" y="119"/>
                  </a:cubicBezTo>
                  <a:cubicBezTo>
                    <a:pt x="106" y="119"/>
                    <a:pt x="111" y="117"/>
                    <a:pt x="113" y="113"/>
                  </a:cubicBezTo>
                  <a:cubicBezTo>
                    <a:pt x="1" y="682"/>
                    <a:pt x="1" y="682"/>
                    <a:pt x="1" y="682"/>
                  </a:cubicBezTo>
                  <a:cubicBezTo>
                    <a:pt x="0" y="689"/>
                    <a:pt x="4" y="696"/>
                    <a:pt x="12" y="698"/>
                  </a:cubicBezTo>
                  <a:cubicBezTo>
                    <a:pt x="19" y="699"/>
                    <a:pt x="26" y="694"/>
                    <a:pt x="27" y="687"/>
                  </a:cubicBezTo>
                  <a:cubicBezTo>
                    <a:pt x="32" y="663"/>
                    <a:pt x="32" y="663"/>
                    <a:pt x="32" y="663"/>
                  </a:cubicBezTo>
                  <a:cubicBezTo>
                    <a:pt x="261" y="663"/>
                    <a:pt x="261" y="663"/>
                    <a:pt x="261" y="663"/>
                  </a:cubicBezTo>
                  <a:cubicBezTo>
                    <a:pt x="265" y="687"/>
                    <a:pt x="265" y="687"/>
                    <a:pt x="265" y="687"/>
                  </a:cubicBezTo>
                  <a:cubicBezTo>
                    <a:pt x="267" y="693"/>
                    <a:pt x="272" y="698"/>
                    <a:pt x="278" y="698"/>
                  </a:cubicBezTo>
                  <a:cubicBezTo>
                    <a:pt x="279" y="698"/>
                    <a:pt x="280" y="698"/>
                    <a:pt x="281" y="698"/>
                  </a:cubicBezTo>
                  <a:cubicBezTo>
                    <a:pt x="288" y="696"/>
                    <a:pt x="293" y="689"/>
                    <a:pt x="291" y="682"/>
                  </a:cubicBezTo>
                  <a:close/>
                  <a:moveTo>
                    <a:pt x="92" y="357"/>
                  </a:moveTo>
                  <a:cubicBezTo>
                    <a:pt x="202" y="457"/>
                    <a:pt x="202" y="457"/>
                    <a:pt x="202" y="457"/>
                  </a:cubicBezTo>
                  <a:cubicBezTo>
                    <a:pt x="72" y="457"/>
                    <a:pt x="72" y="457"/>
                    <a:pt x="72" y="457"/>
                  </a:cubicBezTo>
                  <a:lnTo>
                    <a:pt x="92" y="357"/>
                  </a:lnTo>
                  <a:close/>
                  <a:moveTo>
                    <a:pt x="181" y="259"/>
                  </a:moveTo>
                  <a:cubicBezTo>
                    <a:pt x="189" y="301"/>
                    <a:pt x="189" y="301"/>
                    <a:pt x="189" y="301"/>
                  </a:cubicBezTo>
                  <a:cubicBezTo>
                    <a:pt x="141" y="259"/>
                    <a:pt x="141" y="259"/>
                    <a:pt x="141" y="259"/>
                  </a:cubicBezTo>
                  <a:lnTo>
                    <a:pt x="181" y="259"/>
                  </a:lnTo>
                  <a:close/>
                  <a:moveTo>
                    <a:pt x="117" y="233"/>
                  </a:moveTo>
                  <a:cubicBezTo>
                    <a:pt x="122" y="205"/>
                    <a:pt x="122" y="205"/>
                    <a:pt x="122" y="205"/>
                  </a:cubicBezTo>
                  <a:cubicBezTo>
                    <a:pt x="155" y="233"/>
                    <a:pt x="155" y="233"/>
                    <a:pt x="155" y="233"/>
                  </a:cubicBezTo>
                  <a:lnTo>
                    <a:pt x="117" y="233"/>
                  </a:lnTo>
                  <a:close/>
                  <a:moveTo>
                    <a:pt x="152" y="195"/>
                  </a:moveTo>
                  <a:cubicBezTo>
                    <a:pt x="169" y="195"/>
                    <a:pt x="169" y="195"/>
                    <a:pt x="169" y="195"/>
                  </a:cubicBezTo>
                  <a:cubicBezTo>
                    <a:pt x="172" y="212"/>
                    <a:pt x="172" y="212"/>
                    <a:pt x="172" y="212"/>
                  </a:cubicBezTo>
                  <a:lnTo>
                    <a:pt x="152" y="195"/>
                  </a:lnTo>
                  <a:close/>
                  <a:moveTo>
                    <a:pt x="129" y="169"/>
                  </a:moveTo>
                  <a:cubicBezTo>
                    <a:pt x="146" y="82"/>
                    <a:pt x="146" y="82"/>
                    <a:pt x="146" y="82"/>
                  </a:cubicBezTo>
                  <a:cubicBezTo>
                    <a:pt x="163" y="169"/>
                    <a:pt x="163" y="169"/>
                    <a:pt x="163" y="169"/>
                  </a:cubicBezTo>
                  <a:lnTo>
                    <a:pt x="129" y="169"/>
                  </a:lnTo>
                  <a:close/>
                  <a:moveTo>
                    <a:pt x="110" y="267"/>
                  </a:moveTo>
                  <a:cubicBezTo>
                    <a:pt x="175" y="324"/>
                    <a:pt x="175" y="324"/>
                    <a:pt x="175" y="324"/>
                  </a:cubicBezTo>
                  <a:cubicBezTo>
                    <a:pt x="99" y="324"/>
                    <a:pt x="99" y="324"/>
                    <a:pt x="99" y="324"/>
                  </a:cubicBezTo>
                  <a:lnTo>
                    <a:pt x="110" y="267"/>
                  </a:lnTo>
                  <a:close/>
                  <a:moveTo>
                    <a:pt x="125" y="350"/>
                  </a:moveTo>
                  <a:cubicBezTo>
                    <a:pt x="199" y="350"/>
                    <a:pt x="199" y="350"/>
                    <a:pt x="199" y="350"/>
                  </a:cubicBezTo>
                  <a:cubicBezTo>
                    <a:pt x="215" y="433"/>
                    <a:pt x="215" y="433"/>
                    <a:pt x="215" y="433"/>
                  </a:cubicBezTo>
                  <a:lnTo>
                    <a:pt x="125" y="350"/>
                  </a:lnTo>
                  <a:close/>
                  <a:moveTo>
                    <a:pt x="116" y="67"/>
                  </a:moveTo>
                  <a:cubicBezTo>
                    <a:pt x="122" y="67"/>
                    <a:pt x="122" y="67"/>
                    <a:pt x="122" y="67"/>
                  </a:cubicBezTo>
                  <a:cubicBezTo>
                    <a:pt x="116" y="98"/>
                    <a:pt x="116" y="98"/>
                    <a:pt x="116" y="98"/>
                  </a:cubicBezTo>
                  <a:lnTo>
                    <a:pt x="116" y="67"/>
                  </a:lnTo>
                  <a:close/>
                  <a:moveTo>
                    <a:pt x="37" y="637"/>
                  </a:moveTo>
                  <a:cubicBezTo>
                    <a:pt x="66" y="490"/>
                    <a:pt x="66" y="490"/>
                    <a:pt x="66" y="490"/>
                  </a:cubicBezTo>
                  <a:cubicBezTo>
                    <a:pt x="236" y="637"/>
                    <a:pt x="236" y="637"/>
                    <a:pt x="236" y="637"/>
                  </a:cubicBezTo>
                  <a:lnTo>
                    <a:pt x="37" y="637"/>
                  </a:lnTo>
                  <a:close/>
                  <a:moveTo>
                    <a:pt x="99" y="483"/>
                  </a:moveTo>
                  <a:cubicBezTo>
                    <a:pt x="225" y="483"/>
                    <a:pt x="225" y="483"/>
                    <a:pt x="225" y="483"/>
                  </a:cubicBezTo>
                  <a:cubicBezTo>
                    <a:pt x="251" y="615"/>
                    <a:pt x="251" y="615"/>
                    <a:pt x="251" y="615"/>
                  </a:cubicBezTo>
                  <a:lnTo>
                    <a:pt x="99" y="48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492" name="Freeform 541"/>
            <p:cNvSpPr>
              <a:spLocks/>
            </p:cNvSpPr>
            <p:nvPr userDrawn="1"/>
          </p:nvSpPr>
          <p:spPr bwMode="auto">
            <a:xfrm>
              <a:off x="33907958" y="-14229572"/>
              <a:ext cx="33337" cy="109538"/>
            </a:xfrm>
            <a:custGeom>
              <a:avLst/>
              <a:gdLst>
                <a:gd name="T0" fmla="*/ 22 w 80"/>
                <a:gd name="T1" fmla="*/ 262 h 262"/>
                <a:gd name="T2" fmla="*/ 9 w 80"/>
                <a:gd name="T3" fmla="*/ 258 h 262"/>
                <a:gd name="T4" fmla="*/ 6 w 80"/>
                <a:gd name="T5" fmla="*/ 230 h 262"/>
                <a:gd name="T6" fmla="*/ 41 w 80"/>
                <a:gd name="T7" fmla="*/ 132 h 262"/>
                <a:gd name="T8" fmla="*/ 6 w 80"/>
                <a:gd name="T9" fmla="*/ 34 h 262"/>
                <a:gd name="T10" fmla="*/ 9 w 80"/>
                <a:gd name="T11" fmla="*/ 7 h 262"/>
                <a:gd name="T12" fmla="*/ 37 w 80"/>
                <a:gd name="T13" fmla="*/ 10 h 262"/>
                <a:gd name="T14" fmla="*/ 80 w 80"/>
                <a:gd name="T15" fmla="*/ 132 h 262"/>
                <a:gd name="T16" fmla="*/ 37 w 80"/>
                <a:gd name="T17" fmla="*/ 255 h 262"/>
                <a:gd name="T18" fmla="*/ 22 w 80"/>
                <a:gd name="T19"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262">
                  <a:moveTo>
                    <a:pt x="22" y="262"/>
                  </a:moveTo>
                  <a:cubicBezTo>
                    <a:pt x="17" y="262"/>
                    <a:pt x="13" y="261"/>
                    <a:pt x="9" y="258"/>
                  </a:cubicBezTo>
                  <a:cubicBezTo>
                    <a:pt x="1" y="251"/>
                    <a:pt x="0" y="238"/>
                    <a:pt x="6" y="230"/>
                  </a:cubicBezTo>
                  <a:cubicBezTo>
                    <a:pt x="29" y="202"/>
                    <a:pt x="41" y="168"/>
                    <a:pt x="41" y="132"/>
                  </a:cubicBezTo>
                  <a:cubicBezTo>
                    <a:pt x="41" y="96"/>
                    <a:pt x="29" y="62"/>
                    <a:pt x="6" y="34"/>
                  </a:cubicBezTo>
                  <a:cubicBezTo>
                    <a:pt x="0" y="26"/>
                    <a:pt x="1" y="13"/>
                    <a:pt x="9" y="7"/>
                  </a:cubicBezTo>
                  <a:cubicBezTo>
                    <a:pt x="18" y="0"/>
                    <a:pt x="30" y="1"/>
                    <a:pt x="37" y="10"/>
                  </a:cubicBezTo>
                  <a:cubicBezTo>
                    <a:pt x="65" y="44"/>
                    <a:pt x="80" y="88"/>
                    <a:pt x="80" y="132"/>
                  </a:cubicBezTo>
                  <a:cubicBezTo>
                    <a:pt x="80" y="176"/>
                    <a:pt x="65" y="220"/>
                    <a:pt x="37" y="255"/>
                  </a:cubicBezTo>
                  <a:cubicBezTo>
                    <a:pt x="33" y="259"/>
                    <a:pt x="27" y="262"/>
                    <a:pt x="22" y="2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493" name="Freeform 542"/>
            <p:cNvSpPr>
              <a:spLocks/>
            </p:cNvSpPr>
            <p:nvPr userDrawn="1"/>
          </p:nvSpPr>
          <p:spPr bwMode="auto">
            <a:xfrm>
              <a:off x="33774608" y="-14229572"/>
              <a:ext cx="34925" cy="109538"/>
            </a:xfrm>
            <a:custGeom>
              <a:avLst/>
              <a:gdLst>
                <a:gd name="T0" fmla="*/ 58 w 81"/>
                <a:gd name="T1" fmla="*/ 262 h 262"/>
                <a:gd name="T2" fmla="*/ 43 w 81"/>
                <a:gd name="T3" fmla="*/ 255 h 262"/>
                <a:gd name="T4" fmla="*/ 0 w 81"/>
                <a:gd name="T5" fmla="*/ 132 h 262"/>
                <a:gd name="T6" fmla="*/ 43 w 81"/>
                <a:gd name="T7" fmla="*/ 10 h 262"/>
                <a:gd name="T8" fmla="*/ 71 w 81"/>
                <a:gd name="T9" fmla="*/ 7 h 262"/>
                <a:gd name="T10" fmla="*/ 74 w 81"/>
                <a:gd name="T11" fmla="*/ 34 h 262"/>
                <a:gd name="T12" fmla="*/ 39 w 81"/>
                <a:gd name="T13" fmla="*/ 132 h 262"/>
                <a:gd name="T14" fmla="*/ 74 w 81"/>
                <a:gd name="T15" fmla="*/ 230 h 262"/>
                <a:gd name="T16" fmla="*/ 71 w 81"/>
                <a:gd name="T17" fmla="*/ 258 h 262"/>
                <a:gd name="T18" fmla="*/ 58 w 81"/>
                <a:gd name="T19"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262">
                  <a:moveTo>
                    <a:pt x="58" y="262"/>
                  </a:moveTo>
                  <a:cubicBezTo>
                    <a:pt x="53" y="262"/>
                    <a:pt x="47" y="259"/>
                    <a:pt x="43" y="255"/>
                  </a:cubicBezTo>
                  <a:cubicBezTo>
                    <a:pt x="15" y="220"/>
                    <a:pt x="0" y="176"/>
                    <a:pt x="0" y="132"/>
                  </a:cubicBezTo>
                  <a:cubicBezTo>
                    <a:pt x="0" y="88"/>
                    <a:pt x="15" y="44"/>
                    <a:pt x="43" y="10"/>
                  </a:cubicBezTo>
                  <a:cubicBezTo>
                    <a:pt x="50" y="1"/>
                    <a:pt x="62" y="0"/>
                    <a:pt x="71" y="7"/>
                  </a:cubicBezTo>
                  <a:cubicBezTo>
                    <a:pt x="79" y="13"/>
                    <a:pt x="81" y="26"/>
                    <a:pt x="74" y="34"/>
                  </a:cubicBezTo>
                  <a:cubicBezTo>
                    <a:pt x="51" y="62"/>
                    <a:pt x="39" y="96"/>
                    <a:pt x="39" y="132"/>
                  </a:cubicBezTo>
                  <a:cubicBezTo>
                    <a:pt x="39" y="168"/>
                    <a:pt x="51" y="202"/>
                    <a:pt x="74" y="230"/>
                  </a:cubicBezTo>
                  <a:cubicBezTo>
                    <a:pt x="81" y="238"/>
                    <a:pt x="79" y="251"/>
                    <a:pt x="71" y="258"/>
                  </a:cubicBezTo>
                  <a:cubicBezTo>
                    <a:pt x="67" y="261"/>
                    <a:pt x="63" y="262"/>
                    <a:pt x="58" y="2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494" name="Freeform 543"/>
            <p:cNvSpPr>
              <a:spLocks/>
            </p:cNvSpPr>
            <p:nvPr userDrawn="1"/>
          </p:nvSpPr>
          <p:spPr bwMode="auto">
            <a:xfrm>
              <a:off x="33950820" y="-14266085"/>
              <a:ext cx="47625" cy="182563"/>
            </a:xfrm>
            <a:custGeom>
              <a:avLst/>
              <a:gdLst>
                <a:gd name="T0" fmla="*/ 22 w 110"/>
                <a:gd name="T1" fmla="*/ 430 h 430"/>
                <a:gd name="T2" fmla="*/ 10 w 110"/>
                <a:gd name="T3" fmla="*/ 426 h 430"/>
                <a:gd name="T4" fmla="*/ 7 w 110"/>
                <a:gd name="T5" fmla="*/ 398 h 430"/>
                <a:gd name="T6" fmla="*/ 71 w 110"/>
                <a:gd name="T7" fmla="*/ 216 h 430"/>
                <a:gd name="T8" fmla="*/ 7 w 110"/>
                <a:gd name="T9" fmla="*/ 34 h 430"/>
                <a:gd name="T10" fmla="*/ 10 w 110"/>
                <a:gd name="T11" fmla="*/ 6 h 430"/>
                <a:gd name="T12" fmla="*/ 37 w 110"/>
                <a:gd name="T13" fmla="*/ 9 h 430"/>
                <a:gd name="T14" fmla="*/ 110 w 110"/>
                <a:gd name="T15" fmla="*/ 216 h 430"/>
                <a:gd name="T16" fmla="*/ 37 w 110"/>
                <a:gd name="T17" fmla="*/ 423 h 430"/>
                <a:gd name="T18" fmla="*/ 22 w 110"/>
                <a:gd name="T19"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430">
                  <a:moveTo>
                    <a:pt x="22" y="430"/>
                  </a:moveTo>
                  <a:cubicBezTo>
                    <a:pt x="18" y="430"/>
                    <a:pt x="13" y="429"/>
                    <a:pt x="10" y="426"/>
                  </a:cubicBezTo>
                  <a:cubicBezTo>
                    <a:pt x="1" y="419"/>
                    <a:pt x="0" y="407"/>
                    <a:pt x="7" y="398"/>
                  </a:cubicBezTo>
                  <a:cubicBezTo>
                    <a:pt x="48" y="346"/>
                    <a:pt x="71" y="283"/>
                    <a:pt x="71" y="216"/>
                  </a:cubicBezTo>
                  <a:cubicBezTo>
                    <a:pt x="71" y="149"/>
                    <a:pt x="48" y="86"/>
                    <a:pt x="7" y="34"/>
                  </a:cubicBezTo>
                  <a:cubicBezTo>
                    <a:pt x="0" y="25"/>
                    <a:pt x="1" y="13"/>
                    <a:pt x="10" y="6"/>
                  </a:cubicBezTo>
                  <a:cubicBezTo>
                    <a:pt x="18" y="0"/>
                    <a:pt x="30" y="1"/>
                    <a:pt x="37" y="9"/>
                  </a:cubicBezTo>
                  <a:cubicBezTo>
                    <a:pt x="84" y="68"/>
                    <a:pt x="110" y="141"/>
                    <a:pt x="110" y="216"/>
                  </a:cubicBezTo>
                  <a:cubicBezTo>
                    <a:pt x="110" y="291"/>
                    <a:pt x="84" y="364"/>
                    <a:pt x="37" y="423"/>
                  </a:cubicBezTo>
                  <a:cubicBezTo>
                    <a:pt x="33" y="428"/>
                    <a:pt x="28" y="430"/>
                    <a:pt x="22" y="4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495" name="Freeform 544"/>
            <p:cNvSpPr>
              <a:spLocks/>
            </p:cNvSpPr>
            <p:nvPr userDrawn="1"/>
          </p:nvSpPr>
          <p:spPr bwMode="auto">
            <a:xfrm>
              <a:off x="33717458" y="-14266085"/>
              <a:ext cx="47625" cy="182563"/>
            </a:xfrm>
            <a:custGeom>
              <a:avLst/>
              <a:gdLst>
                <a:gd name="T0" fmla="*/ 88 w 110"/>
                <a:gd name="T1" fmla="*/ 431 h 431"/>
                <a:gd name="T2" fmla="*/ 73 w 110"/>
                <a:gd name="T3" fmla="*/ 424 h 431"/>
                <a:gd name="T4" fmla="*/ 0 w 110"/>
                <a:gd name="T5" fmla="*/ 217 h 431"/>
                <a:gd name="T6" fmla="*/ 73 w 110"/>
                <a:gd name="T7" fmla="*/ 10 h 431"/>
                <a:gd name="T8" fmla="*/ 101 w 110"/>
                <a:gd name="T9" fmla="*/ 7 h 431"/>
                <a:gd name="T10" fmla="*/ 104 w 110"/>
                <a:gd name="T11" fmla="*/ 35 h 431"/>
                <a:gd name="T12" fmla="*/ 40 w 110"/>
                <a:gd name="T13" fmla="*/ 217 h 431"/>
                <a:gd name="T14" fmla="*/ 104 w 110"/>
                <a:gd name="T15" fmla="*/ 399 h 431"/>
                <a:gd name="T16" fmla="*/ 101 w 110"/>
                <a:gd name="T17" fmla="*/ 427 h 431"/>
                <a:gd name="T18" fmla="*/ 88 w 110"/>
                <a:gd name="T19" fmla="*/ 431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431">
                  <a:moveTo>
                    <a:pt x="88" y="431"/>
                  </a:moveTo>
                  <a:cubicBezTo>
                    <a:pt x="83" y="431"/>
                    <a:pt x="77" y="429"/>
                    <a:pt x="73" y="424"/>
                  </a:cubicBezTo>
                  <a:cubicBezTo>
                    <a:pt x="26" y="365"/>
                    <a:pt x="0" y="292"/>
                    <a:pt x="0" y="217"/>
                  </a:cubicBezTo>
                  <a:cubicBezTo>
                    <a:pt x="0" y="142"/>
                    <a:pt x="26" y="69"/>
                    <a:pt x="73" y="10"/>
                  </a:cubicBezTo>
                  <a:cubicBezTo>
                    <a:pt x="80" y="2"/>
                    <a:pt x="92" y="0"/>
                    <a:pt x="101" y="7"/>
                  </a:cubicBezTo>
                  <a:cubicBezTo>
                    <a:pt x="109" y="14"/>
                    <a:pt x="110" y="26"/>
                    <a:pt x="104" y="35"/>
                  </a:cubicBezTo>
                  <a:cubicBezTo>
                    <a:pt x="62" y="87"/>
                    <a:pt x="40" y="150"/>
                    <a:pt x="40" y="217"/>
                  </a:cubicBezTo>
                  <a:cubicBezTo>
                    <a:pt x="40" y="284"/>
                    <a:pt x="62" y="347"/>
                    <a:pt x="104" y="399"/>
                  </a:cubicBezTo>
                  <a:cubicBezTo>
                    <a:pt x="110" y="408"/>
                    <a:pt x="109" y="420"/>
                    <a:pt x="101" y="427"/>
                  </a:cubicBezTo>
                  <a:cubicBezTo>
                    <a:pt x="97" y="430"/>
                    <a:pt x="93" y="431"/>
                    <a:pt x="88" y="4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496" name="Freeform 545"/>
            <p:cNvSpPr>
              <a:spLocks/>
            </p:cNvSpPr>
            <p:nvPr userDrawn="1"/>
          </p:nvSpPr>
          <p:spPr bwMode="auto">
            <a:xfrm>
              <a:off x="33930183" y="-14250210"/>
              <a:ext cx="41275" cy="149225"/>
            </a:xfrm>
            <a:custGeom>
              <a:avLst/>
              <a:gdLst>
                <a:gd name="T0" fmla="*/ 22 w 97"/>
                <a:gd name="T1" fmla="*/ 353 h 353"/>
                <a:gd name="T2" fmla="*/ 10 w 97"/>
                <a:gd name="T3" fmla="*/ 349 h 353"/>
                <a:gd name="T4" fmla="*/ 7 w 97"/>
                <a:gd name="T5" fmla="*/ 321 h 353"/>
                <a:gd name="T6" fmla="*/ 57 w 97"/>
                <a:gd name="T7" fmla="*/ 178 h 353"/>
                <a:gd name="T8" fmla="*/ 7 w 97"/>
                <a:gd name="T9" fmla="*/ 35 h 353"/>
                <a:gd name="T10" fmla="*/ 10 w 97"/>
                <a:gd name="T11" fmla="*/ 7 h 353"/>
                <a:gd name="T12" fmla="*/ 38 w 97"/>
                <a:gd name="T13" fmla="*/ 10 h 353"/>
                <a:gd name="T14" fmla="*/ 97 w 97"/>
                <a:gd name="T15" fmla="*/ 178 h 353"/>
                <a:gd name="T16" fmla="*/ 38 w 97"/>
                <a:gd name="T17" fmla="*/ 346 h 353"/>
                <a:gd name="T18" fmla="*/ 22 w 97"/>
                <a:gd name="T19" fmla="*/ 353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353">
                  <a:moveTo>
                    <a:pt x="22" y="353"/>
                  </a:moveTo>
                  <a:cubicBezTo>
                    <a:pt x="18" y="353"/>
                    <a:pt x="14" y="352"/>
                    <a:pt x="10" y="349"/>
                  </a:cubicBezTo>
                  <a:cubicBezTo>
                    <a:pt x="2" y="342"/>
                    <a:pt x="0" y="330"/>
                    <a:pt x="7" y="321"/>
                  </a:cubicBezTo>
                  <a:cubicBezTo>
                    <a:pt x="40" y="280"/>
                    <a:pt x="57" y="231"/>
                    <a:pt x="57" y="178"/>
                  </a:cubicBezTo>
                  <a:cubicBezTo>
                    <a:pt x="57" y="125"/>
                    <a:pt x="40" y="76"/>
                    <a:pt x="7" y="35"/>
                  </a:cubicBezTo>
                  <a:cubicBezTo>
                    <a:pt x="0" y="26"/>
                    <a:pt x="2" y="14"/>
                    <a:pt x="10" y="7"/>
                  </a:cubicBezTo>
                  <a:cubicBezTo>
                    <a:pt x="18" y="0"/>
                    <a:pt x="31" y="2"/>
                    <a:pt x="38" y="10"/>
                  </a:cubicBezTo>
                  <a:cubicBezTo>
                    <a:pt x="76" y="58"/>
                    <a:pt x="97" y="117"/>
                    <a:pt x="97" y="178"/>
                  </a:cubicBezTo>
                  <a:cubicBezTo>
                    <a:pt x="97" y="239"/>
                    <a:pt x="76" y="299"/>
                    <a:pt x="38" y="346"/>
                  </a:cubicBezTo>
                  <a:cubicBezTo>
                    <a:pt x="34" y="351"/>
                    <a:pt x="28" y="353"/>
                    <a:pt x="22" y="3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497" name="Freeform 546"/>
            <p:cNvSpPr>
              <a:spLocks/>
            </p:cNvSpPr>
            <p:nvPr userDrawn="1"/>
          </p:nvSpPr>
          <p:spPr bwMode="auto">
            <a:xfrm>
              <a:off x="33744445" y="-14250210"/>
              <a:ext cx="41275" cy="149225"/>
            </a:xfrm>
            <a:custGeom>
              <a:avLst/>
              <a:gdLst>
                <a:gd name="T0" fmla="*/ 75 w 97"/>
                <a:gd name="T1" fmla="*/ 353 h 353"/>
                <a:gd name="T2" fmla="*/ 59 w 97"/>
                <a:gd name="T3" fmla="*/ 346 h 353"/>
                <a:gd name="T4" fmla="*/ 0 w 97"/>
                <a:gd name="T5" fmla="*/ 178 h 353"/>
                <a:gd name="T6" fmla="*/ 59 w 97"/>
                <a:gd name="T7" fmla="*/ 10 h 353"/>
                <a:gd name="T8" fmla="*/ 87 w 97"/>
                <a:gd name="T9" fmla="*/ 7 h 353"/>
                <a:gd name="T10" fmla="*/ 90 w 97"/>
                <a:gd name="T11" fmla="*/ 35 h 353"/>
                <a:gd name="T12" fmla="*/ 40 w 97"/>
                <a:gd name="T13" fmla="*/ 178 h 353"/>
                <a:gd name="T14" fmla="*/ 90 w 97"/>
                <a:gd name="T15" fmla="*/ 321 h 353"/>
                <a:gd name="T16" fmla="*/ 87 w 97"/>
                <a:gd name="T17" fmla="*/ 349 h 353"/>
                <a:gd name="T18" fmla="*/ 75 w 97"/>
                <a:gd name="T19" fmla="*/ 353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353">
                  <a:moveTo>
                    <a:pt x="75" y="353"/>
                  </a:moveTo>
                  <a:cubicBezTo>
                    <a:pt x="69" y="353"/>
                    <a:pt x="63" y="351"/>
                    <a:pt x="59" y="346"/>
                  </a:cubicBezTo>
                  <a:cubicBezTo>
                    <a:pt x="21" y="299"/>
                    <a:pt x="0" y="239"/>
                    <a:pt x="0" y="178"/>
                  </a:cubicBezTo>
                  <a:cubicBezTo>
                    <a:pt x="0" y="117"/>
                    <a:pt x="21" y="58"/>
                    <a:pt x="59" y="10"/>
                  </a:cubicBezTo>
                  <a:cubicBezTo>
                    <a:pt x="66" y="2"/>
                    <a:pt x="79" y="0"/>
                    <a:pt x="87" y="7"/>
                  </a:cubicBezTo>
                  <a:cubicBezTo>
                    <a:pt x="96" y="14"/>
                    <a:pt x="97" y="26"/>
                    <a:pt x="90" y="35"/>
                  </a:cubicBezTo>
                  <a:cubicBezTo>
                    <a:pt x="57" y="76"/>
                    <a:pt x="40" y="125"/>
                    <a:pt x="40" y="178"/>
                  </a:cubicBezTo>
                  <a:cubicBezTo>
                    <a:pt x="40" y="231"/>
                    <a:pt x="57" y="280"/>
                    <a:pt x="90" y="321"/>
                  </a:cubicBezTo>
                  <a:cubicBezTo>
                    <a:pt x="97" y="330"/>
                    <a:pt x="96" y="342"/>
                    <a:pt x="87" y="349"/>
                  </a:cubicBezTo>
                  <a:cubicBezTo>
                    <a:pt x="83" y="352"/>
                    <a:pt x="79" y="353"/>
                    <a:pt x="75" y="3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grpSp>
        <p:nvGrpSpPr>
          <p:cNvPr id="11498" name="Group 11497"/>
          <p:cNvGrpSpPr/>
          <p:nvPr userDrawn="1"/>
        </p:nvGrpSpPr>
        <p:grpSpPr>
          <a:xfrm>
            <a:off x="7533176" y="3798210"/>
            <a:ext cx="921552" cy="924738"/>
            <a:chOff x="33609508" y="-14345460"/>
            <a:chExt cx="496887" cy="498475"/>
          </a:xfrm>
        </p:grpSpPr>
        <p:sp>
          <p:nvSpPr>
            <p:cNvPr id="11499" name="Oval 539"/>
            <p:cNvSpPr>
              <a:spLocks noChangeArrowheads="1"/>
            </p:cNvSpPr>
            <p:nvPr userDrawn="1"/>
          </p:nvSpPr>
          <p:spPr bwMode="auto">
            <a:xfrm>
              <a:off x="33609508" y="-14345460"/>
              <a:ext cx="496887" cy="498475"/>
            </a:xfrm>
            <a:prstGeom prst="ellipse">
              <a:avLst/>
            </a:prstGeom>
            <a:solidFill>
              <a:schemeClr val="accent5"/>
            </a:solidFill>
            <a:ln>
              <a:noFill/>
            </a:ln>
          </p:spPr>
          <p:txBody>
            <a:bodyPr vert="horz" wrap="square" lIns="91440" tIns="45720" rIns="91440" bIns="45720" numCol="1" anchor="t" anchorCtr="0" compatLnSpc="1">
              <a:prstTxWarp prst="textNoShape">
                <a:avLst/>
              </a:prstTxWarp>
            </a:bodyPr>
            <a:lstStyle/>
            <a:p>
              <a:endParaRPr lang="en-US" sz="1799"/>
            </a:p>
          </p:txBody>
        </p:sp>
        <p:sp>
          <p:nvSpPr>
            <p:cNvPr id="11500" name="Freeform 540"/>
            <p:cNvSpPr>
              <a:spLocks noEditPoints="1"/>
            </p:cNvSpPr>
            <p:nvPr userDrawn="1"/>
          </p:nvSpPr>
          <p:spPr bwMode="auto">
            <a:xfrm>
              <a:off x="33798420" y="-14194647"/>
              <a:ext cx="123825" cy="295275"/>
            </a:xfrm>
            <a:custGeom>
              <a:avLst/>
              <a:gdLst>
                <a:gd name="T0" fmla="*/ 250 w 293"/>
                <a:gd name="T1" fmla="*/ 471 h 699"/>
                <a:gd name="T2" fmla="*/ 224 w 293"/>
                <a:gd name="T3" fmla="*/ 339 h 699"/>
                <a:gd name="T4" fmla="*/ 170 w 293"/>
                <a:gd name="T5" fmla="*/ 67 h 699"/>
                <a:gd name="T6" fmla="*/ 210 w 293"/>
                <a:gd name="T7" fmla="*/ 104 h 699"/>
                <a:gd name="T8" fmla="*/ 239 w 293"/>
                <a:gd name="T9" fmla="*/ 104 h 699"/>
                <a:gd name="T10" fmla="*/ 225 w 293"/>
                <a:gd name="T11" fmla="*/ 1 h 699"/>
                <a:gd name="T12" fmla="*/ 210 w 293"/>
                <a:gd name="T13" fmla="*/ 38 h 699"/>
                <a:gd name="T14" fmla="*/ 159 w 293"/>
                <a:gd name="T15" fmla="*/ 11 h 699"/>
                <a:gd name="T16" fmla="*/ 133 w 293"/>
                <a:gd name="T17" fmla="*/ 11 h 699"/>
                <a:gd name="T18" fmla="*/ 116 w 293"/>
                <a:gd name="T19" fmla="*/ 38 h 699"/>
                <a:gd name="T20" fmla="*/ 102 w 293"/>
                <a:gd name="T21" fmla="*/ 1 h 699"/>
                <a:gd name="T22" fmla="*/ 87 w 293"/>
                <a:gd name="T23" fmla="*/ 38 h 699"/>
                <a:gd name="T24" fmla="*/ 69 w 293"/>
                <a:gd name="T25" fmla="*/ 15 h 699"/>
                <a:gd name="T26" fmla="*/ 40 w 293"/>
                <a:gd name="T27" fmla="*/ 15 h 699"/>
                <a:gd name="T28" fmla="*/ 54 w 293"/>
                <a:gd name="T29" fmla="*/ 119 h 699"/>
                <a:gd name="T30" fmla="*/ 69 w 293"/>
                <a:gd name="T31" fmla="*/ 67 h 699"/>
                <a:gd name="T32" fmla="*/ 87 w 293"/>
                <a:gd name="T33" fmla="*/ 104 h 699"/>
                <a:gd name="T34" fmla="*/ 113 w 293"/>
                <a:gd name="T35" fmla="*/ 113 h 699"/>
                <a:gd name="T36" fmla="*/ 12 w 293"/>
                <a:gd name="T37" fmla="*/ 698 h 699"/>
                <a:gd name="T38" fmla="*/ 32 w 293"/>
                <a:gd name="T39" fmla="*/ 663 h 699"/>
                <a:gd name="T40" fmla="*/ 265 w 293"/>
                <a:gd name="T41" fmla="*/ 687 h 699"/>
                <a:gd name="T42" fmla="*/ 281 w 293"/>
                <a:gd name="T43" fmla="*/ 698 h 699"/>
                <a:gd name="T44" fmla="*/ 92 w 293"/>
                <a:gd name="T45" fmla="*/ 357 h 699"/>
                <a:gd name="T46" fmla="*/ 72 w 293"/>
                <a:gd name="T47" fmla="*/ 457 h 699"/>
                <a:gd name="T48" fmla="*/ 181 w 293"/>
                <a:gd name="T49" fmla="*/ 259 h 699"/>
                <a:gd name="T50" fmla="*/ 141 w 293"/>
                <a:gd name="T51" fmla="*/ 259 h 699"/>
                <a:gd name="T52" fmla="*/ 117 w 293"/>
                <a:gd name="T53" fmla="*/ 233 h 699"/>
                <a:gd name="T54" fmla="*/ 155 w 293"/>
                <a:gd name="T55" fmla="*/ 233 h 699"/>
                <a:gd name="T56" fmla="*/ 152 w 293"/>
                <a:gd name="T57" fmla="*/ 195 h 699"/>
                <a:gd name="T58" fmla="*/ 172 w 293"/>
                <a:gd name="T59" fmla="*/ 212 h 699"/>
                <a:gd name="T60" fmla="*/ 129 w 293"/>
                <a:gd name="T61" fmla="*/ 169 h 699"/>
                <a:gd name="T62" fmla="*/ 163 w 293"/>
                <a:gd name="T63" fmla="*/ 169 h 699"/>
                <a:gd name="T64" fmla="*/ 110 w 293"/>
                <a:gd name="T65" fmla="*/ 267 h 699"/>
                <a:gd name="T66" fmla="*/ 99 w 293"/>
                <a:gd name="T67" fmla="*/ 324 h 699"/>
                <a:gd name="T68" fmla="*/ 125 w 293"/>
                <a:gd name="T69" fmla="*/ 350 h 699"/>
                <a:gd name="T70" fmla="*/ 215 w 293"/>
                <a:gd name="T71" fmla="*/ 433 h 699"/>
                <a:gd name="T72" fmla="*/ 116 w 293"/>
                <a:gd name="T73" fmla="*/ 67 h 699"/>
                <a:gd name="T74" fmla="*/ 116 w 293"/>
                <a:gd name="T75" fmla="*/ 98 h 699"/>
                <a:gd name="T76" fmla="*/ 37 w 293"/>
                <a:gd name="T77" fmla="*/ 637 h 699"/>
                <a:gd name="T78" fmla="*/ 236 w 293"/>
                <a:gd name="T79" fmla="*/ 637 h 699"/>
                <a:gd name="T80" fmla="*/ 99 w 293"/>
                <a:gd name="T81" fmla="*/ 483 h 699"/>
                <a:gd name="T82" fmla="*/ 251 w 293"/>
                <a:gd name="T83" fmla="*/ 615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3" h="699">
                  <a:moveTo>
                    <a:pt x="291" y="682"/>
                  </a:moveTo>
                  <a:cubicBezTo>
                    <a:pt x="250" y="471"/>
                    <a:pt x="250" y="471"/>
                    <a:pt x="250" y="471"/>
                  </a:cubicBezTo>
                  <a:cubicBezTo>
                    <a:pt x="250" y="469"/>
                    <a:pt x="250" y="466"/>
                    <a:pt x="248" y="464"/>
                  </a:cubicBezTo>
                  <a:cubicBezTo>
                    <a:pt x="224" y="339"/>
                    <a:pt x="224" y="339"/>
                    <a:pt x="224" y="339"/>
                  </a:cubicBezTo>
                  <a:cubicBezTo>
                    <a:pt x="224" y="336"/>
                    <a:pt x="224" y="333"/>
                    <a:pt x="222" y="331"/>
                  </a:cubicBezTo>
                  <a:cubicBezTo>
                    <a:pt x="170" y="67"/>
                    <a:pt x="170" y="67"/>
                    <a:pt x="170" y="67"/>
                  </a:cubicBezTo>
                  <a:cubicBezTo>
                    <a:pt x="210" y="67"/>
                    <a:pt x="210" y="67"/>
                    <a:pt x="210" y="67"/>
                  </a:cubicBezTo>
                  <a:cubicBezTo>
                    <a:pt x="210" y="104"/>
                    <a:pt x="210" y="104"/>
                    <a:pt x="210" y="104"/>
                  </a:cubicBezTo>
                  <a:cubicBezTo>
                    <a:pt x="210" y="112"/>
                    <a:pt x="217" y="119"/>
                    <a:pt x="225" y="119"/>
                  </a:cubicBezTo>
                  <a:cubicBezTo>
                    <a:pt x="233" y="119"/>
                    <a:pt x="239" y="112"/>
                    <a:pt x="239" y="104"/>
                  </a:cubicBezTo>
                  <a:cubicBezTo>
                    <a:pt x="239" y="15"/>
                    <a:pt x="239" y="15"/>
                    <a:pt x="239" y="15"/>
                  </a:cubicBezTo>
                  <a:cubicBezTo>
                    <a:pt x="239" y="7"/>
                    <a:pt x="233" y="1"/>
                    <a:pt x="225" y="1"/>
                  </a:cubicBezTo>
                  <a:cubicBezTo>
                    <a:pt x="217" y="1"/>
                    <a:pt x="210" y="7"/>
                    <a:pt x="210" y="15"/>
                  </a:cubicBezTo>
                  <a:cubicBezTo>
                    <a:pt x="210" y="38"/>
                    <a:pt x="210" y="38"/>
                    <a:pt x="210" y="38"/>
                  </a:cubicBezTo>
                  <a:cubicBezTo>
                    <a:pt x="165" y="38"/>
                    <a:pt x="165" y="38"/>
                    <a:pt x="165" y="38"/>
                  </a:cubicBezTo>
                  <a:cubicBezTo>
                    <a:pt x="159" y="11"/>
                    <a:pt x="159" y="11"/>
                    <a:pt x="159" y="11"/>
                  </a:cubicBezTo>
                  <a:cubicBezTo>
                    <a:pt x="158" y="5"/>
                    <a:pt x="153" y="0"/>
                    <a:pt x="146" y="0"/>
                  </a:cubicBezTo>
                  <a:cubicBezTo>
                    <a:pt x="140" y="0"/>
                    <a:pt x="134" y="5"/>
                    <a:pt x="133" y="11"/>
                  </a:cubicBezTo>
                  <a:cubicBezTo>
                    <a:pt x="128" y="38"/>
                    <a:pt x="128" y="38"/>
                    <a:pt x="128" y="38"/>
                  </a:cubicBezTo>
                  <a:cubicBezTo>
                    <a:pt x="116" y="38"/>
                    <a:pt x="116" y="38"/>
                    <a:pt x="116" y="38"/>
                  </a:cubicBezTo>
                  <a:cubicBezTo>
                    <a:pt x="116" y="15"/>
                    <a:pt x="116" y="15"/>
                    <a:pt x="116" y="15"/>
                  </a:cubicBezTo>
                  <a:cubicBezTo>
                    <a:pt x="116" y="7"/>
                    <a:pt x="110" y="1"/>
                    <a:pt x="102" y="1"/>
                  </a:cubicBezTo>
                  <a:cubicBezTo>
                    <a:pt x="94" y="1"/>
                    <a:pt x="87" y="7"/>
                    <a:pt x="87" y="15"/>
                  </a:cubicBezTo>
                  <a:cubicBezTo>
                    <a:pt x="87" y="38"/>
                    <a:pt x="87" y="38"/>
                    <a:pt x="87" y="38"/>
                  </a:cubicBezTo>
                  <a:cubicBezTo>
                    <a:pt x="69" y="38"/>
                    <a:pt x="69" y="38"/>
                    <a:pt x="69" y="38"/>
                  </a:cubicBezTo>
                  <a:cubicBezTo>
                    <a:pt x="69" y="15"/>
                    <a:pt x="69" y="15"/>
                    <a:pt x="69" y="15"/>
                  </a:cubicBezTo>
                  <a:cubicBezTo>
                    <a:pt x="69" y="7"/>
                    <a:pt x="62" y="1"/>
                    <a:pt x="54" y="1"/>
                  </a:cubicBezTo>
                  <a:cubicBezTo>
                    <a:pt x="46" y="1"/>
                    <a:pt x="40" y="7"/>
                    <a:pt x="40" y="15"/>
                  </a:cubicBezTo>
                  <a:cubicBezTo>
                    <a:pt x="40" y="104"/>
                    <a:pt x="40" y="104"/>
                    <a:pt x="40" y="104"/>
                  </a:cubicBezTo>
                  <a:cubicBezTo>
                    <a:pt x="40" y="112"/>
                    <a:pt x="46" y="119"/>
                    <a:pt x="54" y="119"/>
                  </a:cubicBezTo>
                  <a:cubicBezTo>
                    <a:pt x="62" y="119"/>
                    <a:pt x="69" y="112"/>
                    <a:pt x="69" y="104"/>
                  </a:cubicBezTo>
                  <a:cubicBezTo>
                    <a:pt x="69" y="67"/>
                    <a:pt x="69" y="67"/>
                    <a:pt x="69" y="67"/>
                  </a:cubicBezTo>
                  <a:cubicBezTo>
                    <a:pt x="87" y="67"/>
                    <a:pt x="87" y="67"/>
                    <a:pt x="87" y="67"/>
                  </a:cubicBezTo>
                  <a:cubicBezTo>
                    <a:pt x="87" y="104"/>
                    <a:pt x="87" y="104"/>
                    <a:pt x="87" y="104"/>
                  </a:cubicBezTo>
                  <a:cubicBezTo>
                    <a:pt x="87" y="112"/>
                    <a:pt x="94" y="119"/>
                    <a:pt x="102" y="119"/>
                  </a:cubicBezTo>
                  <a:cubicBezTo>
                    <a:pt x="106" y="119"/>
                    <a:pt x="111" y="117"/>
                    <a:pt x="113" y="113"/>
                  </a:cubicBezTo>
                  <a:cubicBezTo>
                    <a:pt x="1" y="682"/>
                    <a:pt x="1" y="682"/>
                    <a:pt x="1" y="682"/>
                  </a:cubicBezTo>
                  <a:cubicBezTo>
                    <a:pt x="0" y="689"/>
                    <a:pt x="4" y="696"/>
                    <a:pt x="12" y="698"/>
                  </a:cubicBezTo>
                  <a:cubicBezTo>
                    <a:pt x="19" y="699"/>
                    <a:pt x="26" y="694"/>
                    <a:pt x="27" y="687"/>
                  </a:cubicBezTo>
                  <a:cubicBezTo>
                    <a:pt x="32" y="663"/>
                    <a:pt x="32" y="663"/>
                    <a:pt x="32" y="663"/>
                  </a:cubicBezTo>
                  <a:cubicBezTo>
                    <a:pt x="261" y="663"/>
                    <a:pt x="261" y="663"/>
                    <a:pt x="261" y="663"/>
                  </a:cubicBezTo>
                  <a:cubicBezTo>
                    <a:pt x="265" y="687"/>
                    <a:pt x="265" y="687"/>
                    <a:pt x="265" y="687"/>
                  </a:cubicBezTo>
                  <a:cubicBezTo>
                    <a:pt x="267" y="693"/>
                    <a:pt x="272" y="698"/>
                    <a:pt x="278" y="698"/>
                  </a:cubicBezTo>
                  <a:cubicBezTo>
                    <a:pt x="279" y="698"/>
                    <a:pt x="280" y="698"/>
                    <a:pt x="281" y="698"/>
                  </a:cubicBezTo>
                  <a:cubicBezTo>
                    <a:pt x="288" y="696"/>
                    <a:pt x="293" y="689"/>
                    <a:pt x="291" y="682"/>
                  </a:cubicBezTo>
                  <a:close/>
                  <a:moveTo>
                    <a:pt x="92" y="357"/>
                  </a:moveTo>
                  <a:cubicBezTo>
                    <a:pt x="202" y="457"/>
                    <a:pt x="202" y="457"/>
                    <a:pt x="202" y="457"/>
                  </a:cubicBezTo>
                  <a:cubicBezTo>
                    <a:pt x="72" y="457"/>
                    <a:pt x="72" y="457"/>
                    <a:pt x="72" y="457"/>
                  </a:cubicBezTo>
                  <a:lnTo>
                    <a:pt x="92" y="357"/>
                  </a:lnTo>
                  <a:close/>
                  <a:moveTo>
                    <a:pt x="181" y="259"/>
                  </a:moveTo>
                  <a:cubicBezTo>
                    <a:pt x="189" y="301"/>
                    <a:pt x="189" y="301"/>
                    <a:pt x="189" y="301"/>
                  </a:cubicBezTo>
                  <a:cubicBezTo>
                    <a:pt x="141" y="259"/>
                    <a:pt x="141" y="259"/>
                    <a:pt x="141" y="259"/>
                  </a:cubicBezTo>
                  <a:lnTo>
                    <a:pt x="181" y="259"/>
                  </a:lnTo>
                  <a:close/>
                  <a:moveTo>
                    <a:pt x="117" y="233"/>
                  </a:moveTo>
                  <a:cubicBezTo>
                    <a:pt x="122" y="205"/>
                    <a:pt x="122" y="205"/>
                    <a:pt x="122" y="205"/>
                  </a:cubicBezTo>
                  <a:cubicBezTo>
                    <a:pt x="155" y="233"/>
                    <a:pt x="155" y="233"/>
                    <a:pt x="155" y="233"/>
                  </a:cubicBezTo>
                  <a:lnTo>
                    <a:pt x="117" y="233"/>
                  </a:lnTo>
                  <a:close/>
                  <a:moveTo>
                    <a:pt x="152" y="195"/>
                  </a:moveTo>
                  <a:cubicBezTo>
                    <a:pt x="169" y="195"/>
                    <a:pt x="169" y="195"/>
                    <a:pt x="169" y="195"/>
                  </a:cubicBezTo>
                  <a:cubicBezTo>
                    <a:pt x="172" y="212"/>
                    <a:pt x="172" y="212"/>
                    <a:pt x="172" y="212"/>
                  </a:cubicBezTo>
                  <a:lnTo>
                    <a:pt x="152" y="195"/>
                  </a:lnTo>
                  <a:close/>
                  <a:moveTo>
                    <a:pt x="129" y="169"/>
                  </a:moveTo>
                  <a:cubicBezTo>
                    <a:pt x="146" y="82"/>
                    <a:pt x="146" y="82"/>
                    <a:pt x="146" y="82"/>
                  </a:cubicBezTo>
                  <a:cubicBezTo>
                    <a:pt x="163" y="169"/>
                    <a:pt x="163" y="169"/>
                    <a:pt x="163" y="169"/>
                  </a:cubicBezTo>
                  <a:lnTo>
                    <a:pt x="129" y="169"/>
                  </a:lnTo>
                  <a:close/>
                  <a:moveTo>
                    <a:pt x="110" y="267"/>
                  </a:moveTo>
                  <a:cubicBezTo>
                    <a:pt x="175" y="324"/>
                    <a:pt x="175" y="324"/>
                    <a:pt x="175" y="324"/>
                  </a:cubicBezTo>
                  <a:cubicBezTo>
                    <a:pt x="99" y="324"/>
                    <a:pt x="99" y="324"/>
                    <a:pt x="99" y="324"/>
                  </a:cubicBezTo>
                  <a:lnTo>
                    <a:pt x="110" y="267"/>
                  </a:lnTo>
                  <a:close/>
                  <a:moveTo>
                    <a:pt x="125" y="350"/>
                  </a:moveTo>
                  <a:cubicBezTo>
                    <a:pt x="199" y="350"/>
                    <a:pt x="199" y="350"/>
                    <a:pt x="199" y="350"/>
                  </a:cubicBezTo>
                  <a:cubicBezTo>
                    <a:pt x="215" y="433"/>
                    <a:pt x="215" y="433"/>
                    <a:pt x="215" y="433"/>
                  </a:cubicBezTo>
                  <a:lnTo>
                    <a:pt x="125" y="350"/>
                  </a:lnTo>
                  <a:close/>
                  <a:moveTo>
                    <a:pt x="116" y="67"/>
                  </a:moveTo>
                  <a:cubicBezTo>
                    <a:pt x="122" y="67"/>
                    <a:pt x="122" y="67"/>
                    <a:pt x="122" y="67"/>
                  </a:cubicBezTo>
                  <a:cubicBezTo>
                    <a:pt x="116" y="98"/>
                    <a:pt x="116" y="98"/>
                    <a:pt x="116" y="98"/>
                  </a:cubicBezTo>
                  <a:lnTo>
                    <a:pt x="116" y="67"/>
                  </a:lnTo>
                  <a:close/>
                  <a:moveTo>
                    <a:pt x="37" y="637"/>
                  </a:moveTo>
                  <a:cubicBezTo>
                    <a:pt x="66" y="490"/>
                    <a:pt x="66" y="490"/>
                    <a:pt x="66" y="490"/>
                  </a:cubicBezTo>
                  <a:cubicBezTo>
                    <a:pt x="236" y="637"/>
                    <a:pt x="236" y="637"/>
                    <a:pt x="236" y="637"/>
                  </a:cubicBezTo>
                  <a:lnTo>
                    <a:pt x="37" y="637"/>
                  </a:lnTo>
                  <a:close/>
                  <a:moveTo>
                    <a:pt x="99" y="483"/>
                  </a:moveTo>
                  <a:cubicBezTo>
                    <a:pt x="225" y="483"/>
                    <a:pt x="225" y="483"/>
                    <a:pt x="225" y="483"/>
                  </a:cubicBezTo>
                  <a:cubicBezTo>
                    <a:pt x="251" y="615"/>
                    <a:pt x="251" y="615"/>
                    <a:pt x="251" y="615"/>
                  </a:cubicBezTo>
                  <a:lnTo>
                    <a:pt x="99" y="48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01" name="Freeform 541"/>
            <p:cNvSpPr>
              <a:spLocks/>
            </p:cNvSpPr>
            <p:nvPr userDrawn="1"/>
          </p:nvSpPr>
          <p:spPr bwMode="auto">
            <a:xfrm>
              <a:off x="33907958" y="-14229572"/>
              <a:ext cx="33337" cy="109538"/>
            </a:xfrm>
            <a:custGeom>
              <a:avLst/>
              <a:gdLst>
                <a:gd name="T0" fmla="*/ 22 w 80"/>
                <a:gd name="T1" fmla="*/ 262 h 262"/>
                <a:gd name="T2" fmla="*/ 9 w 80"/>
                <a:gd name="T3" fmla="*/ 258 h 262"/>
                <a:gd name="T4" fmla="*/ 6 w 80"/>
                <a:gd name="T5" fmla="*/ 230 h 262"/>
                <a:gd name="T6" fmla="*/ 41 w 80"/>
                <a:gd name="T7" fmla="*/ 132 h 262"/>
                <a:gd name="T8" fmla="*/ 6 w 80"/>
                <a:gd name="T9" fmla="*/ 34 h 262"/>
                <a:gd name="T10" fmla="*/ 9 w 80"/>
                <a:gd name="T11" fmla="*/ 7 h 262"/>
                <a:gd name="T12" fmla="*/ 37 w 80"/>
                <a:gd name="T13" fmla="*/ 10 h 262"/>
                <a:gd name="T14" fmla="*/ 80 w 80"/>
                <a:gd name="T15" fmla="*/ 132 h 262"/>
                <a:gd name="T16" fmla="*/ 37 w 80"/>
                <a:gd name="T17" fmla="*/ 255 h 262"/>
                <a:gd name="T18" fmla="*/ 22 w 80"/>
                <a:gd name="T19"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262">
                  <a:moveTo>
                    <a:pt x="22" y="262"/>
                  </a:moveTo>
                  <a:cubicBezTo>
                    <a:pt x="17" y="262"/>
                    <a:pt x="13" y="261"/>
                    <a:pt x="9" y="258"/>
                  </a:cubicBezTo>
                  <a:cubicBezTo>
                    <a:pt x="1" y="251"/>
                    <a:pt x="0" y="238"/>
                    <a:pt x="6" y="230"/>
                  </a:cubicBezTo>
                  <a:cubicBezTo>
                    <a:pt x="29" y="202"/>
                    <a:pt x="41" y="168"/>
                    <a:pt x="41" y="132"/>
                  </a:cubicBezTo>
                  <a:cubicBezTo>
                    <a:pt x="41" y="96"/>
                    <a:pt x="29" y="62"/>
                    <a:pt x="6" y="34"/>
                  </a:cubicBezTo>
                  <a:cubicBezTo>
                    <a:pt x="0" y="26"/>
                    <a:pt x="1" y="13"/>
                    <a:pt x="9" y="7"/>
                  </a:cubicBezTo>
                  <a:cubicBezTo>
                    <a:pt x="18" y="0"/>
                    <a:pt x="30" y="1"/>
                    <a:pt x="37" y="10"/>
                  </a:cubicBezTo>
                  <a:cubicBezTo>
                    <a:pt x="65" y="44"/>
                    <a:pt x="80" y="88"/>
                    <a:pt x="80" y="132"/>
                  </a:cubicBezTo>
                  <a:cubicBezTo>
                    <a:pt x="80" y="176"/>
                    <a:pt x="65" y="220"/>
                    <a:pt x="37" y="255"/>
                  </a:cubicBezTo>
                  <a:cubicBezTo>
                    <a:pt x="33" y="259"/>
                    <a:pt x="27" y="262"/>
                    <a:pt x="22" y="2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02" name="Freeform 542"/>
            <p:cNvSpPr>
              <a:spLocks/>
            </p:cNvSpPr>
            <p:nvPr userDrawn="1"/>
          </p:nvSpPr>
          <p:spPr bwMode="auto">
            <a:xfrm>
              <a:off x="33774608" y="-14229572"/>
              <a:ext cx="34925" cy="109538"/>
            </a:xfrm>
            <a:custGeom>
              <a:avLst/>
              <a:gdLst>
                <a:gd name="T0" fmla="*/ 58 w 81"/>
                <a:gd name="T1" fmla="*/ 262 h 262"/>
                <a:gd name="T2" fmla="*/ 43 w 81"/>
                <a:gd name="T3" fmla="*/ 255 h 262"/>
                <a:gd name="T4" fmla="*/ 0 w 81"/>
                <a:gd name="T5" fmla="*/ 132 h 262"/>
                <a:gd name="T6" fmla="*/ 43 w 81"/>
                <a:gd name="T7" fmla="*/ 10 h 262"/>
                <a:gd name="T8" fmla="*/ 71 w 81"/>
                <a:gd name="T9" fmla="*/ 7 h 262"/>
                <a:gd name="T10" fmla="*/ 74 w 81"/>
                <a:gd name="T11" fmla="*/ 34 h 262"/>
                <a:gd name="T12" fmla="*/ 39 w 81"/>
                <a:gd name="T13" fmla="*/ 132 h 262"/>
                <a:gd name="T14" fmla="*/ 74 w 81"/>
                <a:gd name="T15" fmla="*/ 230 h 262"/>
                <a:gd name="T16" fmla="*/ 71 w 81"/>
                <a:gd name="T17" fmla="*/ 258 h 262"/>
                <a:gd name="T18" fmla="*/ 58 w 81"/>
                <a:gd name="T19"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262">
                  <a:moveTo>
                    <a:pt x="58" y="262"/>
                  </a:moveTo>
                  <a:cubicBezTo>
                    <a:pt x="53" y="262"/>
                    <a:pt x="47" y="259"/>
                    <a:pt x="43" y="255"/>
                  </a:cubicBezTo>
                  <a:cubicBezTo>
                    <a:pt x="15" y="220"/>
                    <a:pt x="0" y="176"/>
                    <a:pt x="0" y="132"/>
                  </a:cubicBezTo>
                  <a:cubicBezTo>
                    <a:pt x="0" y="88"/>
                    <a:pt x="15" y="44"/>
                    <a:pt x="43" y="10"/>
                  </a:cubicBezTo>
                  <a:cubicBezTo>
                    <a:pt x="50" y="1"/>
                    <a:pt x="62" y="0"/>
                    <a:pt x="71" y="7"/>
                  </a:cubicBezTo>
                  <a:cubicBezTo>
                    <a:pt x="79" y="13"/>
                    <a:pt x="81" y="26"/>
                    <a:pt x="74" y="34"/>
                  </a:cubicBezTo>
                  <a:cubicBezTo>
                    <a:pt x="51" y="62"/>
                    <a:pt x="39" y="96"/>
                    <a:pt x="39" y="132"/>
                  </a:cubicBezTo>
                  <a:cubicBezTo>
                    <a:pt x="39" y="168"/>
                    <a:pt x="51" y="202"/>
                    <a:pt x="74" y="230"/>
                  </a:cubicBezTo>
                  <a:cubicBezTo>
                    <a:pt x="81" y="238"/>
                    <a:pt x="79" y="251"/>
                    <a:pt x="71" y="258"/>
                  </a:cubicBezTo>
                  <a:cubicBezTo>
                    <a:pt x="67" y="261"/>
                    <a:pt x="63" y="262"/>
                    <a:pt x="58" y="2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03" name="Freeform 543"/>
            <p:cNvSpPr>
              <a:spLocks/>
            </p:cNvSpPr>
            <p:nvPr userDrawn="1"/>
          </p:nvSpPr>
          <p:spPr bwMode="auto">
            <a:xfrm>
              <a:off x="33950820" y="-14266085"/>
              <a:ext cx="47625" cy="182563"/>
            </a:xfrm>
            <a:custGeom>
              <a:avLst/>
              <a:gdLst>
                <a:gd name="T0" fmla="*/ 22 w 110"/>
                <a:gd name="T1" fmla="*/ 430 h 430"/>
                <a:gd name="T2" fmla="*/ 10 w 110"/>
                <a:gd name="T3" fmla="*/ 426 h 430"/>
                <a:gd name="T4" fmla="*/ 7 w 110"/>
                <a:gd name="T5" fmla="*/ 398 h 430"/>
                <a:gd name="T6" fmla="*/ 71 w 110"/>
                <a:gd name="T7" fmla="*/ 216 h 430"/>
                <a:gd name="T8" fmla="*/ 7 w 110"/>
                <a:gd name="T9" fmla="*/ 34 h 430"/>
                <a:gd name="T10" fmla="*/ 10 w 110"/>
                <a:gd name="T11" fmla="*/ 6 h 430"/>
                <a:gd name="T12" fmla="*/ 37 w 110"/>
                <a:gd name="T13" fmla="*/ 9 h 430"/>
                <a:gd name="T14" fmla="*/ 110 w 110"/>
                <a:gd name="T15" fmla="*/ 216 h 430"/>
                <a:gd name="T16" fmla="*/ 37 w 110"/>
                <a:gd name="T17" fmla="*/ 423 h 430"/>
                <a:gd name="T18" fmla="*/ 22 w 110"/>
                <a:gd name="T19"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430">
                  <a:moveTo>
                    <a:pt x="22" y="430"/>
                  </a:moveTo>
                  <a:cubicBezTo>
                    <a:pt x="18" y="430"/>
                    <a:pt x="13" y="429"/>
                    <a:pt x="10" y="426"/>
                  </a:cubicBezTo>
                  <a:cubicBezTo>
                    <a:pt x="1" y="419"/>
                    <a:pt x="0" y="407"/>
                    <a:pt x="7" y="398"/>
                  </a:cubicBezTo>
                  <a:cubicBezTo>
                    <a:pt x="48" y="346"/>
                    <a:pt x="71" y="283"/>
                    <a:pt x="71" y="216"/>
                  </a:cubicBezTo>
                  <a:cubicBezTo>
                    <a:pt x="71" y="149"/>
                    <a:pt x="48" y="86"/>
                    <a:pt x="7" y="34"/>
                  </a:cubicBezTo>
                  <a:cubicBezTo>
                    <a:pt x="0" y="25"/>
                    <a:pt x="1" y="13"/>
                    <a:pt x="10" y="6"/>
                  </a:cubicBezTo>
                  <a:cubicBezTo>
                    <a:pt x="18" y="0"/>
                    <a:pt x="30" y="1"/>
                    <a:pt x="37" y="9"/>
                  </a:cubicBezTo>
                  <a:cubicBezTo>
                    <a:pt x="84" y="68"/>
                    <a:pt x="110" y="141"/>
                    <a:pt x="110" y="216"/>
                  </a:cubicBezTo>
                  <a:cubicBezTo>
                    <a:pt x="110" y="291"/>
                    <a:pt x="84" y="364"/>
                    <a:pt x="37" y="423"/>
                  </a:cubicBezTo>
                  <a:cubicBezTo>
                    <a:pt x="33" y="428"/>
                    <a:pt x="28" y="430"/>
                    <a:pt x="22" y="4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04" name="Freeform 544"/>
            <p:cNvSpPr>
              <a:spLocks/>
            </p:cNvSpPr>
            <p:nvPr userDrawn="1"/>
          </p:nvSpPr>
          <p:spPr bwMode="auto">
            <a:xfrm>
              <a:off x="33717458" y="-14266085"/>
              <a:ext cx="47625" cy="182563"/>
            </a:xfrm>
            <a:custGeom>
              <a:avLst/>
              <a:gdLst>
                <a:gd name="T0" fmla="*/ 88 w 110"/>
                <a:gd name="T1" fmla="*/ 431 h 431"/>
                <a:gd name="T2" fmla="*/ 73 w 110"/>
                <a:gd name="T3" fmla="*/ 424 h 431"/>
                <a:gd name="T4" fmla="*/ 0 w 110"/>
                <a:gd name="T5" fmla="*/ 217 h 431"/>
                <a:gd name="T6" fmla="*/ 73 w 110"/>
                <a:gd name="T7" fmla="*/ 10 h 431"/>
                <a:gd name="T8" fmla="*/ 101 w 110"/>
                <a:gd name="T9" fmla="*/ 7 h 431"/>
                <a:gd name="T10" fmla="*/ 104 w 110"/>
                <a:gd name="T11" fmla="*/ 35 h 431"/>
                <a:gd name="T12" fmla="*/ 40 w 110"/>
                <a:gd name="T13" fmla="*/ 217 h 431"/>
                <a:gd name="T14" fmla="*/ 104 w 110"/>
                <a:gd name="T15" fmla="*/ 399 h 431"/>
                <a:gd name="T16" fmla="*/ 101 w 110"/>
                <a:gd name="T17" fmla="*/ 427 h 431"/>
                <a:gd name="T18" fmla="*/ 88 w 110"/>
                <a:gd name="T19" fmla="*/ 431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431">
                  <a:moveTo>
                    <a:pt x="88" y="431"/>
                  </a:moveTo>
                  <a:cubicBezTo>
                    <a:pt x="83" y="431"/>
                    <a:pt x="77" y="429"/>
                    <a:pt x="73" y="424"/>
                  </a:cubicBezTo>
                  <a:cubicBezTo>
                    <a:pt x="26" y="365"/>
                    <a:pt x="0" y="292"/>
                    <a:pt x="0" y="217"/>
                  </a:cubicBezTo>
                  <a:cubicBezTo>
                    <a:pt x="0" y="142"/>
                    <a:pt x="26" y="69"/>
                    <a:pt x="73" y="10"/>
                  </a:cubicBezTo>
                  <a:cubicBezTo>
                    <a:pt x="80" y="2"/>
                    <a:pt x="92" y="0"/>
                    <a:pt x="101" y="7"/>
                  </a:cubicBezTo>
                  <a:cubicBezTo>
                    <a:pt x="109" y="14"/>
                    <a:pt x="110" y="26"/>
                    <a:pt x="104" y="35"/>
                  </a:cubicBezTo>
                  <a:cubicBezTo>
                    <a:pt x="62" y="87"/>
                    <a:pt x="40" y="150"/>
                    <a:pt x="40" y="217"/>
                  </a:cubicBezTo>
                  <a:cubicBezTo>
                    <a:pt x="40" y="284"/>
                    <a:pt x="62" y="347"/>
                    <a:pt x="104" y="399"/>
                  </a:cubicBezTo>
                  <a:cubicBezTo>
                    <a:pt x="110" y="408"/>
                    <a:pt x="109" y="420"/>
                    <a:pt x="101" y="427"/>
                  </a:cubicBezTo>
                  <a:cubicBezTo>
                    <a:pt x="97" y="430"/>
                    <a:pt x="93" y="431"/>
                    <a:pt x="88" y="4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05" name="Freeform 545"/>
            <p:cNvSpPr>
              <a:spLocks/>
            </p:cNvSpPr>
            <p:nvPr userDrawn="1"/>
          </p:nvSpPr>
          <p:spPr bwMode="auto">
            <a:xfrm>
              <a:off x="33930183" y="-14250210"/>
              <a:ext cx="41275" cy="149225"/>
            </a:xfrm>
            <a:custGeom>
              <a:avLst/>
              <a:gdLst>
                <a:gd name="T0" fmla="*/ 22 w 97"/>
                <a:gd name="T1" fmla="*/ 353 h 353"/>
                <a:gd name="T2" fmla="*/ 10 w 97"/>
                <a:gd name="T3" fmla="*/ 349 h 353"/>
                <a:gd name="T4" fmla="*/ 7 w 97"/>
                <a:gd name="T5" fmla="*/ 321 h 353"/>
                <a:gd name="T6" fmla="*/ 57 w 97"/>
                <a:gd name="T7" fmla="*/ 178 h 353"/>
                <a:gd name="T8" fmla="*/ 7 w 97"/>
                <a:gd name="T9" fmla="*/ 35 h 353"/>
                <a:gd name="T10" fmla="*/ 10 w 97"/>
                <a:gd name="T11" fmla="*/ 7 h 353"/>
                <a:gd name="T12" fmla="*/ 38 w 97"/>
                <a:gd name="T13" fmla="*/ 10 h 353"/>
                <a:gd name="T14" fmla="*/ 97 w 97"/>
                <a:gd name="T15" fmla="*/ 178 h 353"/>
                <a:gd name="T16" fmla="*/ 38 w 97"/>
                <a:gd name="T17" fmla="*/ 346 h 353"/>
                <a:gd name="T18" fmla="*/ 22 w 97"/>
                <a:gd name="T19" fmla="*/ 353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353">
                  <a:moveTo>
                    <a:pt x="22" y="353"/>
                  </a:moveTo>
                  <a:cubicBezTo>
                    <a:pt x="18" y="353"/>
                    <a:pt x="14" y="352"/>
                    <a:pt x="10" y="349"/>
                  </a:cubicBezTo>
                  <a:cubicBezTo>
                    <a:pt x="2" y="342"/>
                    <a:pt x="0" y="330"/>
                    <a:pt x="7" y="321"/>
                  </a:cubicBezTo>
                  <a:cubicBezTo>
                    <a:pt x="40" y="280"/>
                    <a:pt x="57" y="231"/>
                    <a:pt x="57" y="178"/>
                  </a:cubicBezTo>
                  <a:cubicBezTo>
                    <a:pt x="57" y="125"/>
                    <a:pt x="40" y="76"/>
                    <a:pt x="7" y="35"/>
                  </a:cubicBezTo>
                  <a:cubicBezTo>
                    <a:pt x="0" y="26"/>
                    <a:pt x="2" y="14"/>
                    <a:pt x="10" y="7"/>
                  </a:cubicBezTo>
                  <a:cubicBezTo>
                    <a:pt x="18" y="0"/>
                    <a:pt x="31" y="2"/>
                    <a:pt x="38" y="10"/>
                  </a:cubicBezTo>
                  <a:cubicBezTo>
                    <a:pt x="76" y="58"/>
                    <a:pt x="97" y="117"/>
                    <a:pt x="97" y="178"/>
                  </a:cubicBezTo>
                  <a:cubicBezTo>
                    <a:pt x="97" y="239"/>
                    <a:pt x="76" y="299"/>
                    <a:pt x="38" y="346"/>
                  </a:cubicBezTo>
                  <a:cubicBezTo>
                    <a:pt x="34" y="351"/>
                    <a:pt x="28" y="353"/>
                    <a:pt x="22" y="3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06" name="Freeform 546"/>
            <p:cNvSpPr>
              <a:spLocks/>
            </p:cNvSpPr>
            <p:nvPr userDrawn="1"/>
          </p:nvSpPr>
          <p:spPr bwMode="auto">
            <a:xfrm>
              <a:off x="33744445" y="-14250210"/>
              <a:ext cx="41275" cy="149225"/>
            </a:xfrm>
            <a:custGeom>
              <a:avLst/>
              <a:gdLst>
                <a:gd name="T0" fmla="*/ 75 w 97"/>
                <a:gd name="T1" fmla="*/ 353 h 353"/>
                <a:gd name="T2" fmla="*/ 59 w 97"/>
                <a:gd name="T3" fmla="*/ 346 h 353"/>
                <a:gd name="T4" fmla="*/ 0 w 97"/>
                <a:gd name="T5" fmla="*/ 178 h 353"/>
                <a:gd name="T6" fmla="*/ 59 w 97"/>
                <a:gd name="T7" fmla="*/ 10 h 353"/>
                <a:gd name="T8" fmla="*/ 87 w 97"/>
                <a:gd name="T9" fmla="*/ 7 h 353"/>
                <a:gd name="T10" fmla="*/ 90 w 97"/>
                <a:gd name="T11" fmla="*/ 35 h 353"/>
                <a:gd name="T12" fmla="*/ 40 w 97"/>
                <a:gd name="T13" fmla="*/ 178 h 353"/>
                <a:gd name="T14" fmla="*/ 90 w 97"/>
                <a:gd name="T15" fmla="*/ 321 h 353"/>
                <a:gd name="T16" fmla="*/ 87 w 97"/>
                <a:gd name="T17" fmla="*/ 349 h 353"/>
                <a:gd name="T18" fmla="*/ 75 w 97"/>
                <a:gd name="T19" fmla="*/ 353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353">
                  <a:moveTo>
                    <a:pt x="75" y="353"/>
                  </a:moveTo>
                  <a:cubicBezTo>
                    <a:pt x="69" y="353"/>
                    <a:pt x="63" y="351"/>
                    <a:pt x="59" y="346"/>
                  </a:cubicBezTo>
                  <a:cubicBezTo>
                    <a:pt x="21" y="299"/>
                    <a:pt x="0" y="239"/>
                    <a:pt x="0" y="178"/>
                  </a:cubicBezTo>
                  <a:cubicBezTo>
                    <a:pt x="0" y="117"/>
                    <a:pt x="21" y="58"/>
                    <a:pt x="59" y="10"/>
                  </a:cubicBezTo>
                  <a:cubicBezTo>
                    <a:pt x="66" y="2"/>
                    <a:pt x="79" y="0"/>
                    <a:pt x="87" y="7"/>
                  </a:cubicBezTo>
                  <a:cubicBezTo>
                    <a:pt x="96" y="14"/>
                    <a:pt x="97" y="26"/>
                    <a:pt x="90" y="35"/>
                  </a:cubicBezTo>
                  <a:cubicBezTo>
                    <a:pt x="57" y="76"/>
                    <a:pt x="40" y="125"/>
                    <a:pt x="40" y="178"/>
                  </a:cubicBezTo>
                  <a:cubicBezTo>
                    <a:pt x="40" y="231"/>
                    <a:pt x="57" y="280"/>
                    <a:pt x="90" y="321"/>
                  </a:cubicBezTo>
                  <a:cubicBezTo>
                    <a:pt x="97" y="330"/>
                    <a:pt x="96" y="342"/>
                    <a:pt x="87" y="349"/>
                  </a:cubicBezTo>
                  <a:cubicBezTo>
                    <a:pt x="83" y="352"/>
                    <a:pt x="79" y="353"/>
                    <a:pt x="75" y="3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grpSp>
        <p:nvGrpSpPr>
          <p:cNvPr id="11507" name="Group 11506"/>
          <p:cNvGrpSpPr/>
          <p:nvPr userDrawn="1"/>
        </p:nvGrpSpPr>
        <p:grpSpPr>
          <a:xfrm>
            <a:off x="6473002" y="3798210"/>
            <a:ext cx="921552" cy="924738"/>
            <a:chOff x="33609508" y="-14345460"/>
            <a:chExt cx="496887" cy="498475"/>
          </a:xfrm>
        </p:grpSpPr>
        <p:sp>
          <p:nvSpPr>
            <p:cNvPr id="11508" name="Oval 539"/>
            <p:cNvSpPr>
              <a:spLocks noChangeArrowheads="1"/>
            </p:cNvSpPr>
            <p:nvPr userDrawn="1"/>
          </p:nvSpPr>
          <p:spPr bwMode="auto">
            <a:xfrm>
              <a:off x="33609508" y="-14345460"/>
              <a:ext cx="496887" cy="498475"/>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sz="1799"/>
            </a:p>
          </p:txBody>
        </p:sp>
        <p:sp>
          <p:nvSpPr>
            <p:cNvPr id="11509" name="Freeform 540"/>
            <p:cNvSpPr>
              <a:spLocks noEditPoints="1"/>
            </p:cNvSpPr>
            <p:nvPr userDrawn="1"/>
          </p:nvSpPr>
          <p:spPr bwMode="auto">
            <a:xfrm>
              <a:off x="33798420" y="-14194647"/>
              <a:ext cx="123825" cy="295275"/>
            </a:xfrm>
            <a:custGeom>
              <a:avLst/>
              <a:gdLst>
                <a:gd name="T0" fmla="*/ 250 w 293"/>
                <a:gd name="T1" fmla="*/ 471 h 699"/>
                <a:gd name="T2" fmla="*/ 224 w 293"/>
                <a:gd name="T3" fmla="*/ 339 h 699"/>
                <a:gd name="T4" fmla="*/ 170 w 293"/>
                <a:gd name="T5" fmla="*/ 67 h 699"/>
                <a:gd name="T6" fmla="*/ 210 w 293"/>
                <a:gd name="T7" fmla="*/ 104 h 699"/>
                <a:gd name="T8" fmla="*/ 239 w 293"/>
                <a:gd name="T9" fmla="*/ 104 h 699"/>
                <a:gd name="T10" fmla="*/ 225 w 293"/>
                <a:gd name="T11" fmla="*/ 1 h 699"/>
                <a:gd name="T12" fmla="*/ 210 w 293"/>
                <a:gd name="T13" fmla="*/ 38 h 699"/>
                <a:gd name="T14" fmla="*/ 159 w 293"/>
                <a:gd name="T15" fmla="*/ 11 h 699"/>
                <a:gd name="T16" fmla="*/ 133 w 293"/>
                <a:gd name="T17" fmla="*/ 11 h 699"/>
                <a:gd name="T18" fmla="*/ 116 w 293"/>
                <a:gd name="T19" fmla="*/ 38 h 699"/>
                <a:gd name="T20" fmla="*/ 102 w 293"/>
                <a:gd name="T21" fmla="*/ 1 h 699"/>
                <a:gd name="T22" fmla="*/ 87 w 293"/>
                <a:gd name="T23" fmla="*/ 38 h 699"/>
                <a:gd name="T24" fmla="*/ 69 w 293"/>
                <a:gd name="T25" fmla="*/ 15 h 699"/>
                <a:gd name="T26" fmla="*/ 40 w 293"/>
                <a:gd name="T27" fmla="*/ 15 h 699"/>
                <a:gd name="T28" fmla="*/ 54 w 293"/>
                <a:gd name="T29" fmla="*/ 119 h 699"/>
                <a:gd name="T30" fmla="*/ 69 w 293"/>
                <a:gd name="T31" fmla="*/ 67 h 699"/>
                <a:gd name="T32" fmla="*/ 87 w 293"/>
                <a:gd name="T33" fmla="*/ 104 h 699"/>
                <a:gd name="T34" fmla="*/ 113 w 293"/>
                <a:gd name="T35" fmla="*/ 113 h 699"/>
                <a:gd name="T36" fmla="*/ 12 w 293"/>
                <a:gd name="T37" fmla="*/ 698 h 699"/>
                <a:gd name="T38" fmla="*/ 32 w 293"/>
                <a:gd name="T39" fmla="*/ 663 h 699"/>
                <a:gd name="T40" fmla="*/ 265 w 293"/>
                <a:gd name="T41" fmla="*/ 687 h 699"/>
                <a:gd name="T42" fmla="*/ 281 w 293"/>
                <a:gd name="T43" fmla="*/ 698 h 699"/>
                <a:gd name="T44" fmla="*/ 92 w 293"/>
                <a:gd name="T45" fmla="*/ 357 h 699"/>
                <a:gd name="T46" fmla="*/ 72 w 293"/>
                <a:gd name="T47" fmla="*/ 457 h 699"/>
                <a:gd name="T48" fmla="*/ 181 w 293"/>
                <a:gd name="T49" fmla="*/ 259 h 699"/>
                <a:gd name="T50" fmla="*/ 141 w 293"/>
                <a:gd name="T51" fmla="*/ 259 h 699"/>
                <a:gd name="T52" fmla="*/ 117 w 293"/>
                <a:gd name="T53" fmla="*/ 233 h 699"/>
                <a:gd name="T54" fmla="*/ 155 w 293"/>
                <a:gd name="T55" fmla="*/ 233 h 699"/>
                <a:gd name="T56" fmla="*/ 152 w 293"/>
                <a:gd name="T57" fmla="*/ 195 h 699"/>
                <a:gd name="T58" fmla="*/ 172 w 293"/>
                <a:gd name="T59" fmla="*/ 212 h 699"/>
                <a:gd name="T60" fmla="*/ 129 w 293"/>
                <a:gd name="T61" fmla="*/ 169 h 699"/>
                <a:gd name="T62" fmla="*/ 163 w 293"/>
                <a:gd name="T63" fmla="*/ 169 h 699"/>
                <a:gd name="T64" fmla="*/ 110 w 293"/>
                <a:gd name="T65" fmla="*/ 267 h 699"/>
                <a:gd name="T66" fmla="*/ 99 w 293"/>
                <a:gd name="T67" fmla="*/ 324 h 699"/>
                <a:gd name="T68" fmla="*/ 125 w 293"/>
                <a:gd name="T69" fmla="*/ 350 h 699"/>
                <a:gd name="T70" fmla="*/ 215 w 293"/>
                <a:gd name="T71" fmla="*/ 433 h 699"/>
                <a:gd name="T72" fmla="*/ 116 w 293"/>
                <a:gd name="T73" fmla="*/ 67 h 699"/>
                <a:gd name="T74" fmla="*/ 116 w 293"/>
                <a:gd name="T75" fmla="*/ 98 h 699"/>
                <a:gd name="T76" fmla="*/ 37 w 293"/>
                <a:gd name="T77" fmla="*/ 637 h 699"/>
                <a:gd name="T78" fmla="*/ 236 w 293"/>
                <a:gd name="T79" fmla="*/ 637 h 699"/>
                <a:gd name="T80" fmla="*/ 99 w 293"/>
                <a:gd name="T81" fmla="*/ 483 h 699"/>
                <a:gd name="T82" fmla="*/ 251 w 293"/>
                <a:gd name="T83" fmla="*/ 615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3" h="699">
                  <a:moveTo>
                    <a:pt x="291" y="682"/>
                  </a:moveTo>
                  <a:cubicBezTo>
                    <a:pt x="250" y="471"/>
                    <a:pt x="250" y="471"/>
                    <a:pt x="250" y="471"/>
                  </a:cubicBezTo>
                  <a:cubicBezTo>
                    <a:pt x="250" y="469"/>
                    <a:pt x="250" y="466"/>
                    <a:pt x="248" y="464"/>
                  </a:cubicBezTo>
                  <a:cubicBezTo>
                    <a:pt x="224" y="339"/>
                    <a:pt x="224" y="339"/>
                    <a:pt x="224" y="339"/>
                  </a:cubicBezTo>
                  <a:cubicBezTo>
                    <a:pt x="224" y="336"/>
                    <a:pt x="224" y="333"/>
                    <a:pt x="222" y="331"/>
                  </a:cubicBezTo>
                  <a:cubicBezTo>
                    <a:pt x="170" y="67"/>
                    <a:pt x="170" y="67"/>
                    <a:pt x="170" y="67"/>
                  </a:cubicBezTo>
                  <a:cubicBezTo>
                    <a:pt x="210" y="67"/>
                    <a:pt x="210" y="67"/>
                    <a:pt x="210" y="67"/>
                  </a:cubicBezTo>
                  <a:cubicBezTo>
                    <a:pt x="210" y="104"/>
                    <a:pt x="210" y="104"/>
                    <a:pt x="210" y="104"/>
                  </a:cubicBezTo>
                  <a:cubicBezTo>
                    <a:pt x="210" y="112"/>
                    <a:pt x="217" y="119"/>
                    <a:pt x="225" y="119"/>
                  </a:cubicBezTo>
                  <a:cubicBezTo>
                    <a:pt x="233" y="119"/>
                    <a:pt x="239" y="112"/>
                    <a:pt x="239" y="104"/>
                  </a:cubicBezTo>
                  <a:cubicBezTo>
                    <a:pt x="239" y="15"/>
                    <a:pt x="239" y="15"/>
                    <a:pt x="239" y="15"/>
                  </a:cubicBezTo>
                  <a:cubicBezTo>
                    <a:pt x="239" y="7"/>
                    <a:pt x="233" y="1"/>
                    <a:pt x="225" y="1"/>
                  </a:cubicBezTo>
                  <a:cubicBezTo>
                    <a:pt x="217" y="1"/>
                    <a:pt x="210" y="7"/>
                    <a:pt x="210" y="15"/>
                  </a:cubicBezTo>
                  <a:cubicBezTo>
                    <a:pt x="210" y="38"/>
                    <a:pt x="210" y="38"/>
                    <a:pt x="210" y="38"/>
                  </a:cubicBezTo>
                  <a:cubicBezTo>
                    <a:pt x="165" y="38"/>
                    <a:pt x="165" y="38"/>
                    <a:pt x="165" y="38"/>
                  </a:cubicBezTo>
                  <a:cubicBezTo>
                    <a:pt x="159" y="11"/>
                    <a:pt x="159" y="11"/>
                    <a:pt x="159" y="11"/>
                  </a:cubicBezTo>
                  <a:cubicBezTo>
                    <a:pt x="158" y="5"/>
                    <a:pt x="153" y="0"/>
                    <a:pt x="146" y="0"/>
                  </a:cubicBezTo>
                  <a:cubicBezTo>
                    <a:pt x="140" y="0"/>
                    <a:pt x="134" y="5"/>
                    <a:pt x="133" y="11"/>
                  </a:cubicBezTo>
                  <a:cubicBezTo>
                    <a:pt x="128" y="38"/>
                    <a:pt x="128" y="38"/>
                    <a:pt x="128" y="38"/>
                  </a:cubicBezTo>
                  <a:cubicBezTo>
                    <a:pt x="116" y="38"/>
                    <a:pt x="116" y="38"/>
                    <a:pt x="116" y="38"/>
                  </a:cubicBezTo>
                  <a:cubicBezTo>
                    <a:pt x="116" y="15"/>
                    <a:pt x="116" y="15"/>
                    <a:pt x="116" y="15"/>
                  </a:cubicBezTo>
                  <a:cubicBezTo>
                    <a:pt x="116" y="7"/>
                    <a:pt x="110" y="1"/>
                    <a:pt x="102" y="1"/>
                  </a:cubicBezTo>
                  <a:cubicBezTo>
                    <a:pt x="94" y="1"/>
                    <a:pt x="87" y="7"/>
                    <a:pt x="87" y="15"/>
                  </a:cubicBezTo>
                  <a:cubicBezTo>
                    <a:pt x="87" y="38"/>
                    <a:pt x="87" y="38"/>
                    <a:pt x="87" y="38"/>
                  </a:cubicBezTo>
                  <a:cubicBezTo>
                    <a:pt x="69" y="38"/>
                    <a:pt x="69" y="38"/>
                    <a:pt x="69" y="38"/>
                  </a:cubicBezTo>
                  <a:cubicBezTo>
                    <a:pt x="69" y="15"/>
                    <a:pt x="69" y="15"/>
                    <a:pt x="69" y="15"/>
                  </a:cubicBezTo>
                  <a:cubicBezTo>
                    <a:pt x="69" y="7"/>
                    <a:pt x="62" y="1"/>
                    <a:pt x="54" y="1"/>
                  </a:cubicBezTo>
                  <a:cubicBezTo>
                    <a:pt x="46" y="1"/>
                    <a:pt x="40" y="7"/>
                    <a:pt x="40" y="15"/>
                  </a:cubicBezTo>
                  <a:cubicBezTo>
                    <a:pt x="40" y="104"/>
                    <a:pt x="40" y="104"/>
                    <a:pt x="40" y="104"/>
                  </a:cubicBezTo>
                  <a:cubicBezTo>
                    <a:pt x="40" y="112"/>
                    <a:pt x="46" y="119"/>
                    <a:pt x="54" y="119"/>
                  </a:cubicBezTo>
                  <a:cubicBezTo>
                    <a:pt x="62" y="119"/>
                    <a:pt x="69" y="112"/>
                    <a:pt x="69" y="104"/>
                  </a:cubicBezTo>
                  <a:cubicBezTo>
                    <a:pt x="69" y="67"/>
                    <a:pt x="69" y="67"/>
                    <a:pt x="69" y="67"/>
                  </a:cubicBezTo>
                  <a:cubicBezTo>
                    <a:pt x="87" y="67"/>
                    <a:pt x="87" y="67"/>
                    <a:pt x="87" y="67"/>
                  </a:cubicBezTo>
                  <a:cubicBezTo>
                    <a:pt x="87" y="104"/>
                    <a:pt x="87" y="104"/>
                    <a:pt x="87" y="104"/>
                  </a:cubicBezTo>
                  <a:cubicBezTo>
                    <a:pt x="87" y="112"/>
                    <a:pt x="94" y="119"/>
                    <a:pt x="102" y="119"/>
                  </a:cubicBezTo>
                  <a:cubicBezTo>
                    <a:pt x="106" y="119"/>
                    <a:pt x="111" y="117"/>
                    <a:pt x="113" y="113"/>
                  </a:cubicBezTo>
                  <a:cubicBezTo>
                    <a:pt x="1" y="682"/>
                    <a:pt x="1" y="682"/>
                    <a:pt x="1" y="682"/>
                  </a:cubicBezTo>
                  <a:cubicBezTo>
                    <a:pt x="0" y="689"/>
                    <a:pt x="4" y="696"/>
                    <a:pt x="12" y="698"/>
                  </a:cubicBezTo>
                  <a:cubicBezTo>
                    <a:pt x="19" y="699"/>
                    <a:pt x="26" y="694"/>
                    <a:pt x="27" y="687"/>
                  </a:cubicBezTo>
                  <a:cubicBezTo>
                    <a:pt x="32" y="663"/>
                    <a:pt x="32" y="663"/>
                    <a:pt x="32" y="663"/>
                  </a:cubicBezTo>
                  <a:cubicBezTo>
                    <a:pt x="261" y="663"/>
                    <a:pt x="261" y="663"/>
                    <a:pt x="261" y="663"/>
                  </a:cubicBezTo>
                  <a:cubicBezTo>
                    <a:pt x="265" y="687"/>
                    <a:pt x="265" y="687"/>
                    <a:pt x="265" y="687"/>
                  </a:cubicBezTo>
                  <a:cubicBezTo>
                    <a:pt x="267" y="693"/>
                    <a:pt x="272" y="698"/>
                    <a:pt x="278" y="698"/>
                  </a:cubicBezTo>
                  <a:cubicBezTo>
                    <a:pt x="279" y="698"/>
                    <a:pt x="280" y="698"/>
                    <a:pt x="281" y="698"/>
                  </a:cubicBezTo>
                  <a:cubicBezTo>
                    <a:pt x="288" y="696"/>
                    <a:pt x="293" y="689"/>
                    <a:pt x="291" y="682"/>
                  </a:cubicBezTo>
                  <a:close/>
                  <a:moveTo>
                    <a:pt x="92" y="357"/>
                  </a:moveTo>
                  <a:cubicBezTo>
                    <a:pt x="202" y="457"/>
                    <a:pt x="202" y="457"/>
                    <a:pt x="202" y="457"/>
                  </a:cubicBezTo>
                  <a:cubicBezTo>
                    <a:pt x="72" y="457"/>
                    <a:pt x="72" y="457"/>
                    <a:pt x="72" y="457"/>
                  </a:cubicBezTo>
                  <a:lnTo>
                    <a:pt x="92" y="357"/>
                  </a:lnTo>
                  <a:close/>
                  <a:moveTo>
                    <a:pt x="181" y="259"/>
                  </a:moveTo>
                  <a:cubicBezTo>
                    <a:pt x="189" y="301"/>
                    <a:pt x="189" y="301"/>
                    <a:pt x="189" y="301"/>
                  </a:cubicBezTo>
                  <a:cubicBezTo>
                    <a:pt x="141" y="259"/>
                    <a:pt x="141" y="259"/>
                    <a:pt x="141" y="259"/>
                  </a:cubicBezTo>
                  <a:lnTo>
                    <a:pt x="181" y="259"/>
                  </a:lnTo>
                  <a:close/>
                  <a:moveTo>
                    <a:pt x="117" y="233"/>
                  </a:moveTo>
                  <a:cubicBezTo>
                    <a:pt x="122" y="205"/>
                    <a:pt x="122" y="205"/>
                    <a:pt x="122" y="205"/>
                  </a:cubicBezTo>
                  <a:cubicBezTo>
                    <a:pt x="155" y="233"/>
                    <a:pt x="155" y="233"/>
                    <a:pt x="155" y="233"/>
                  </a:cubicBezTo>
                  <a:lnTo>
                    <a:pt x="117" y="233"/>
                  </a:lnTo>
                  <a:close/>
                  <a:moveTo>
                    <a:pt x="152" y="195"/>
                  </a:moveTo>
                  <a:cubicBezTo>
                    <a:pt x="169" y="195"/>
                    <a:pt x="169" y="195"/>
                    <a:pt x="169" y="195"/>
                  </a:cubicBezTo>
                  <a:cubicBezTo>
                    <a:pt x="172" y="212"/>
                    <a:pt x="172" y="212"/>
                    <a:pt x="172" y="212"/>
                  </a:cubicBezTo>
                  <a:lnTo>
                    <a:pt x="152" y="195"/>
                  </a:lnTo>
                  <a:close/>
                  <a:moveTo>
                    <a:pt x="129" y="169"/>
                  </a:moveTo>
                  <a:cubicBezTo>
                    <a:pt x="146" y="82"/>
                    <a:pt x="146" y="82"/>
                    <a:pt x="146" y="82"/>
                  </a:cubicBezTo>
                  <a:cubicBezTo>
                    <a:pt x="163" y="169"/>
                    <a:pt x="163" y="169"/>
                    <a:pt x="163" y="169"/>
                  </a:cubicBezTo>
                  <a:lnTo>
                    <a:pt x="129" y="169"/>
                  </a:lnTo>
                  <a:close/>
                  <a:moveTo>
                    <a:pt x="110" y="267"/>
                  </a:moveTo>
                  <a:cubicBezTo>
                    <a:pt x="175" y="324"/>
                    <a:pt x="175" y="324"/>
                    <a:pt x="175" y="324"/>
                  </a:cubicBezTo>
                  <a:cubicBezTo>
                    <a:pt x="99" y="324"/>
                    <a:pt x="99" y="324"/>
                    <a:pt x="99" y="324"/>
                  </a:cubicBezTo>
                  <a:lnTo>
                    <a:pt x="110" y="267"/>
                  </a:lnTo>
                  <a:close/>
                  <a:moveTo>
                    <a:pt x="125" y="350"/>
                  </a:moveTo>
                  <a:cubicBezTo>
                    <a:pt x="199" y="350"/>
                    <a:pt x="199" y="350"/>
                    <a:pt x="199" y="350"/>
                  </a:cubicBezTo>
                  <a:cubicBezTo>
                    <a:pt x="215" y="433"/>
                    <a:pt x="215" y="433"/>
                    <a:pt x="215" y="433"/>
                  </a:cubicBezTo>
                  <a:lnTo>
                    <a:pt x="125" y="350"/>
                  </a:lnTo>
                  <a:close/>
                  <a:moveTo>
                    <a:pt x="116" y="67"/>
                  </a:moveTo>
                  <a:cubicBezTo>
                    <a:pt x="122" y="67"/>
                    <a:pt x="122" y="67"/>
                    <a:pt x="122" y="67"/>
                  </a:cubicBezTo>
                  <a:cubicBezTo>
                    <a:pt x="116" y="98"/>
                    <a:pt x="116" y="98"/>
                    <a:pt x="116" y="98"/>
                  </a:cubicBezTo>
                  <a:lnTo>
                    <a:pt x="116" y="67"/>
                  </a:lnTo>
                  <a:close/>
                  <a:moveTo>
                    <a:pt x="37" y="637"/>
                  </a:moveTo>
                  <a:cubicBezTo>
                    <a:pt x="66" y="490"/>
                    <a:pt x="66" y="490"/>
                    <a:pt x="66" y="490"/>
                  </a:cubicBezTo>
                  <a:cubicBezTo>
                    <a:pt x="236" y="637"/>
                    <a:pt x="236" y="637"/>
                    <a:pt x="236" y="637"/>
                  </a:cubicBezTo>
                  <a:lnTo>
                    <a:pt x="37" y="637"/>
                  </a:lnTo>
                  <a:close/>
                  <a:moveTo>
                    <a:pt x="99" y="483"/>
                  </a:moveTo>
                  <a:cubicBezTo>
                    <a:pt x="225" y="483"/>
                    <a:pt x="225" y="483"/>
                    <a:pt x="225" y="483"/>
                  </a:cubicBezTo>
                  <a:cubicBezTo>
                    <a:pt x="251" y="615"/>
                    <a:pt x="251" y="615"/>
                    <a:pt x="251" y="615"/>
                  </a:cubicBezTo>
                  <a:lnTo>
                    <a:pt x="99" y="48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10" name="Freeform 541"/>
            <p:cNvSpPr>
              <a:spLocks/>
            </p:cNvSpPr>
            <p:nvPr userDrawn="1"/>
          </p:nvSpPr>
          <p:spPr bwMode="auto">
            <a:xfrm>
              <a:off x="33907958" y="-14229572"/>
              <a:ext cx="33337" cy="109538"/>
            </a:xfrm>
            <a:custGeom>
              <a:avLst/>
              <a:gdLst>
                <a:gd name="T0" fmla="*/ 22 w 80"/>
                <a:gd name="T1" fmla="*/ 262 h 262"/>
                <a:gd name="T2" fmla="*/ 9 w 80"/>
                <a:gd name="T3" fmla="*/ 258 h 262"/>
                <a:gd name="T4" fmla="*/ 6 w 80"/>
                <a:gd name="T5" fmla="*/ 230 h 262"/>
                <a:gd name="T6" fmla="*/ 41 w 80"/>
                <a:gd name="T7" fmla="*/ 132 h 262"/>
                <a:gd name="T8" fmla="*/ 6 w 80"/>
                <a:gd name="T9" fmla="*/ 34 h 262"/>
                <a:gd name="T10" fmla="*/ 9 w 80"/>
                <a:gd name="T11" fmla="*/ 7 h 262"/>
                <a:gd name="T12" fmla="*/ 37 w 80"/>
                <a:gd name="T13" fmla="*/ 10 h 262"/>
                <a:gd name="T14" fmla="*/ 80 w 80"/>
                <a:gd name="T15" fmla="*/ 132 h 262"/>
                <a:gd name="T16" fmla="*/ 37 w 80"/>
                <a:gd name="T17" fmla="*/ 255 h 262"/>
                <a:gd name="T18" fmla="*/ 22 w 80"/>
                <a:gd name="T19"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262">
                  <a:moveTo>
                    <a:pt x="22" y="262"/>
                  </a:moveTo>
                  <a:cubicBezTo>
                    <a:pt x="17" y="262"/>
                    <a:pt x="13" y="261"/>
                    <a:pt x="9" y="258"/>
                  </a:cubicBezTo>
                  <a:cubicBezTo>
                    <a:pt x="1" y="251"/>
                    <a:pt x="0" y="238"/>
                    <a:pt x="6" y="230"/>
                  </a:cubicBezTo>
                  <a:cubicBezTo>
                    <a:pt x="29" y="202"/>
                    <a:pt x="41" y="168"/>
                    <a:pt x="41" y="132"/>
                  </a:cubicBezTo>
                  <a:cubicBezTo>
                    <a:pt x="41" y="96"/>
                    <a:pt x="29" y="62"/>
                    <a:pt x="6" y="34"/>
                  </a:cubicBezTo>
                  <a:cubicBezTo>
                    <a:pt x="0" y="26"/>
                    <a:pt x="1" y="13"/>
                    <a:pt x="9" y="7"/>
                  </a:cubicBezTo>
                  <a:cubicBezTo>
                    <a:pt x="18" y="0"/>
                    <a:pt x="30" y="1"/>
                    <a:pt x="37" y="10"/>
                  </a:cubicBezTo>
                  <a:cubicBezTo>
                    <a:pt x="65" y="44"/>
                    <a:pt x="80" y="88"/>
                    <a:pt x="80" y="132"/>
                  </a:cubicBezTo>
                  <a:cubicBezTo>
                    <a:pt x="80" y="176"/>
                    <a:pt x="65" y="220"/>
                    <a:pt x="37" y="255"/>
                  </a:cubicBezTo>
                  <a:cubicBezTo>
                    <a:pt x="33" y="259"/>
                    <a:pt x="27" y="262"/>
                    <a:pt x="22" y="2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11" name="Freeform 542"/>
            <p:cNvSpPr>
              <a:spLocks/>
            </p:cNvSpPr>
            <p:nvPr userDrawn="1"/>
          </p:nvSpPr>
          <p:spPr bwMode="auto">
            <a:xfrm>
              <a:off x="33774608" y="-14229572"/>
              <a:ext cx="34925" cy="109538"/>
            </a:xfrm>
            <a:custGeom>
              <a:avLst/>
              <a:gdLst>
                <a:gd name="T0" fmla="*/ 58 w 81"/>
                <a:gd name="T1" fmla="*/ 262 h 262"/>
                <a:gd name="T2" fmla="*/ 43 w 81"/>
                <a:gd name="T3" fmla="*/ 255 h 262"/>
                <a:gd name="T4" fmla="*/ 0 w 81"/>
                <a:gd name="T5" fmla="*/ 132 h 262"/>
                <a:gd name="T6" fmla="*/ 43 w 81"/>
                <a:gd name="T7" fmla="*/ 10 h 262"/>
                <a:gd name="T8" fmla="*/ 71 w 81"/>
                <a:gd name="T9" fmla="*/ 7 h 262"/>
                <a:gd name="T10" fmla="*/ 74 w 81"/>
                <a:gd name="T11" fmla="*/ 34 h 262"/>
                <a:gd name="T12" fmla="*/ 39 w 81"/>
                <a:gd name="T13" fmla="*/ 132 h 262"/>
                <a:gd name="T14" fmla="*/ 74 w 81"/>
                <a:gd name="T15" fmla="*/ 230 h 262"/>
                <a:gd name="T16" fmla="*/ 71 w 81"/>
                <a:gd name="T17" fmla="*/ 258 h 262"/>
                <a:gd name="T18" fmla="*/ 58 w 81"/>
                <a:gd name="T19"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262">
                  <a:moveTo>
                    <a:pt x="58" y="262"/>
                  </a:moveTo>
                  <a:cubicBezTo>
                    <a:pt x="53" y="262"/>
                    <a:pt x="47" y="259"/>
                    <a:pt x="43" y="255"/>
                  </a:cubicBezTo>
                  <a:cubicBezTo>
                    <a:pt x="15" y="220"/>
                    <a:pt x="0" y="176"/>
                    <a:pt x="0" y="132"/>
                  </a:cubicBezTo>
                  <a:cubicBezTo>
                    <a:pt x="0" y="88"/>
                    <a:pt x="15" y="44"/>
                    <a:pt x="43" y="10"/>
                  </a:cubicBezTo>
                  <a:cubicBezTo>
                    <a:pt x="50" y="1"/>
                    <a:pt x="62" y="0"/>
                    <a:pt x="71" y="7"/>
                  </a:cubicBezTo>
                  <a:cubicBezTo>
                    <a:pt x="79" y="13"/>
                    <a:pt x="81" y="26"/>
                    <a:pt x="74" y="34"/>
                  </a:cubicBezTo>
                  <a:cubicBezTo>
                    <a:pt x="51" y="62"/>
                    <a:pt x="39" y="96"/>
                    <a:pt x="39" y="132"/>
                  </a:cubicBezTo>
                  <a:cubicBezTo>
                    <a:pt x="39" y="168"/>
                    <a:pt x="51" y="202"/>
                    <a:pt x="74" y="230"/>
                  </a:cubicBezTo>
                  <a:cubicBezTo>
                    <a:pt x="81" y="238"/>
                    <a:pt x="79" y="251"/>
                    <a:pt x="71" y="258"/>
                  </a:cubicBezTo>
                  <a:cubicBezTo>
                    <a:pt x="67" y="261"/>
                    <a:pt x="63" y="262"/>
                    <a:pt x="58" y="2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12" name="Freeform 543"/>
            <p:cNvSpPr>
              <a:spLocks/>
            </p:cNvSpPr>
            <p:nvPr userDrawn="1"/>
          </p:nvSpPr>
          <p:spPr bwMode="auto">
            <a:xfrm>
              <a:off x="33950820" y="-14266085"/>
              <a:ext cx="47625" cy="182563"/>
            </a:xfrm>
            <a:custGeom>
              <a:avLst/>
              <a:gdLst>
                <a:gd name="T0" fmla="*/ 22 w 110"/>
                <a:gd name="T1" fmla="*/ 430 h 430"/>
                <a:gd name="T2" fmla="*/ 10 w 110"/>
                <a:gd name="T3" fmla="*/ 426 h 430"/>
                <a:gd name="T4" fmla="*/ 7 w 110"/>
                <a:gd name="T5" fmla="*/ 398 h 430"/>
                <a:gd name="T6" fmla="*/ 71 w 110"/>
                <a:gd name="T7" fmla="*/ 216 h 430"/>
                <a:gd name="T8" fmla="*/ 7 w 110"/>
                <a:gd name="T9" fmla="*/ 34 h 430"/>
                <a:gd name="T10" fmla="*/ 10 w 110"/>
                <a:gd name="T11" fmla="*/ 6 h 430"/>
                <a:gd name="T12" fmla="*/ 37 w 110"/>
                <a:gd name="T13" fmla="*/ 9 h 430"/>
                <a:gd name="T14" fmla="*/ 110 w 110"/>
                <a:gd name="T15" fmla="*/ 216 h 430"/>
                <a:gd name="T16" fmla="*/ 37 w 110"/>
                <a:gd name="T17" fmla="*/ 423 h 430"/>
                <a:gd name="T18" fmla="*/ 22 w 110"/>
                <a:gd name="T19"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430">
                  <a:moveTo>
                    <a:pt x="22" y="430"/>
                  </a:moveTo>
                  <a:cubicBezTo>
                    <a:pt x="18" y="430"/>
                    <a:pt x="13" y="429"/>
                    <a:pt x="10" y="426"/>
                  </a:cubicBezTo>
                  <a:cubicBezTo>
                    <a:pt x="1" y="419"/>
                    <a:pt x="0" y="407"/>
                    <a:pt x="7" y="398"/>
                  </a:cubicBezTo>
                  <a:cubicBezTo>
                    <a:pt x="48" y="346"/>
                    <a:pt x="71" y="283"/>
                    <a:pt x="71" y="216"/>
                  </a:cubicBezTo>
                  <a:cubicBezTo>
                    <a:pt x="71" y="149"/>
                    <a:pt x="48" y="86"/>
                    <a:pt x="7" y="34"/>
                  </a:cubicBezTo>
                  <a:cubicBezTo>
                    <a:pt x="0" y="25"/>
                    <a:pt x="1" y="13"/>
                    <a:pt x="10" y="6"/>
                  </a:cubicBezTo>
                  <a:cubicBezTo>
                    <a:pt x="18" y="0"/>
                    <a:pt x="30" y="1"/>
                    <a:pt x="37" y="9"/>
                  </a:cubicBezTo>
                  <a:cubicBezTo>
                    <a:pt x="84" y="68"/>
                    <a:pt x="110" y="141"/>
                    <a:pt x="110" y="216"/>
                  </a:cubicBezTo>
                  <a:cubicBezTo>
                    <a:pt x="110" y="291"/>
                    <a:pt x="84" y="364"/>
                    <a:pt x="37" y="423"/>
                  </a:cubicBezTo>
                  <a:cubicBezTo>
                    <a:pt x="33" y="428"/>
                    <a:pt x="28" y="430"/>
                    <a:pt x="22" y="4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13" name="Freeform 544"/>
            <p:cNvSpPr>
              <a:spLocks/>
            </p:cNvSpPr>
            <p:nvPr userDrawn="1"/>
          </p:nvSpPr>
          <p:spPr bwMode="auto">
            <a:xfrm>
              <a:off x="33717458" y="-14266085"/>
              <a:ext cx="47625" cy="182563"/>
            </a:xfrm>
            <a:custGeom>
              <a:avLst/>
              <a:gdLst>
                <a:gd name="T0" fmla="*/ 88 w 110"/>
                <a:gd name="T1" fmla="*/ 431 h 431"/>
                <a:gd name="T2" fmla="*/ 73 w 110"/>
                <a:gd name="T3" fmla="*/ 424 h 431"/>
                <a:gd name="T4" fmla="*/ 0 w 110"/>
                <a:gd name="T5" fmla="*/ 217 h 431"/>
                <a:gd name="T6" fmla="*/ 73 w 110"/>
                <a:gd name="T7" fmla="*/ 10 h 431"/>
                <a:gd name="T8" fmla="*/ 101 w 110"/>
                <a:gd name="T9" fmla="*/ 7 h 431"/>
                <a:gd name="T10" fmla="*/ 104 w 110"/>
                <a:gd name="T11" fmla="*/ 35 h 431"/>
                <a:gd name="T12" fmla="*/ 40 w 110"/>
                <a:gd name="T13" fmla="*/ 217 h 431"/>
                <a:gd name="T14" fmla="*/ 104 w 110"/>
                <a:gd name="T15" fmla="*/ 399 h 431"/>
                <a:gd name="T16" fmla="*/ 101 w 110"/>
                <a:gd name="T17" fmla="*/ 427 h 431"/>
                <a:gd name="T18" fmla="*/ 88 w 110"/>
                <a:gd name="T19" fmla="*/ 431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431">
                  <a:moveTo>
                    <a:pt x="88" y="431"/>
                  </a:moveTo>
                  <a:cubicBezTo>
                    <a:pt x="83" y="431"/>
                    <a:pt x="77" y="429"/>
                    <a:pt x="73" y="424"/>
                  </a:cubicBezTo>
                  <a:cubicBezTo>
                    <a:pt x="26" y="365"/>
                    <a:pt x="0" y="292"/>
                    <a:pt x="0" y="217"/>
                  </a:cubicBezTo>
                  <a:cubicBezTo>
                    <a:pt x="0" y="142"/>
                    <a:pt x="26" y="69"/>
                    <a:pt x="73" y="10"/>
                  </a:cubicBezTo>
                  <a:cubicBezTo>
                    <a:pt x="80" y="2"/>
                    <a:pt x="92" y="0"/>
                    <a:pt x="101" y="7"/>
                  </a:cubicBezTo>
                  <a:cubicBezTo>
                    <a:pt x="109" y="14"/>
                    <a:pt x="110" y="26"/>
                    <a:pt x="104" y="35"/>
                  </a:cubicBezTo>
                  <a:cubicBezTo>
                    <a:pt x="62" y="87"/>
                    <a:pt x="40" y="150"/>
                    <a:pt x="40" y="217"/>
                  </a:cubicBezTo>
                  <a:cubicBezTo>
                    <a:pt x="40" y="284"/>
                    <a:pt x="62" y="347"/>
                    <a:pt x="104" y="399"/>
                  </a:cubicBezTo>
                  <a:cubicBezTo>
                    <a:pt x="110" y="408"/>
                    <a:pt x="109" y="420"/>
                    <a:pt x="101" y="427"/>
                  </a:cubicBezTo>
                  <a:cubicBezTo>
                    <a:pt x="97" y="430"/>
                    <a:pt x="93" y="431"/>
                    <a:pt x="88" y="4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14" name="Freeform 545"/>
            <p:cNvSpPr>
              <a:spLocks/>
            </p:cNvSpPr>
            <p:nvPr userDrawn="1"/>
          </p:nvSpPr>
          <p:spPr bwMode="auto">
            <a:xfrm>
              <a:off x="33930183" y="-14250210"/>
              <a:ext cx="41275" cy="149225"/>
            </a:xfrm>
            <a:custGeom>
              <a:avLst/>
              <a:gdLst>
                <a:gd name="T0" fmla="*/ 22 w 97"/>
                <a:gd name="T1" fmla="*/ 353 h 353"/>
                <a:gd name="T2" fmla="*/ 10 w 97"/>
                <a:gd name="T3" fmla="*/ 349 h 353"/>
                <a:gd name="T4" fmla="*/ 7 w 97"/>
                <a:gd name="T5" fmla="*/ 321 h 353"/>
                <a:gd name="T6" fmla="*/ 57 w 97"/>
                <a:gd name="T7" fmla="*/ 178 h 353"/>
                <a:gd name="T8" fmla="*/ 7 w 97"/>
                <a:gd name="T9" fmla="*/ 35 h 353"/>
                <a:gd name="T10" fmla="*/ 10 w 97"/>
                <a:gd name="T11" fmla="*/ 7 h 353"/>
                <a:gd name="T12" fmla="*/ 38 w 97"/>
                <a:gd name="T13" fmla="*/ 10 h 353"/>
                <a:gd name="T14" fmla="*/ 97 w 97"/>
                <a:gd name="T15" fmla="*/ 178 h 353"/>
                <a:gd name="T16" fmla="*/ 38 w 97"/>
                <a:gd name="T17" fmla="*/ 346 h 353"/>
                <a:gd name="T18" fmla="*/ 22 w 97"/>
                <a:gd name="T19" fmla="*/ 353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353">
                  <a:moveTo>
                    <a:pt x="22" y="353"/>
                  </a:moveTo>
                  <a:cubicBezTo>
                    <a:pt x="18" y="353"/>
                    <a:pt x="14" y="352"/>
                    <a:pt x="10" y="349"/>
                  </a:cubicBezTo>
                  <a:cubicBezTo>
                    <a:pt x="2" y="342"/>
                    <a:pt x="0" y="330"/>
                    <a:pt x="7" y="321"/>
                  </a:cubicBezTo>
                  <a:cubicBezTo>
                    <a:pt x="40" y="280"/>
                    <a:pt x="57" y="231"/>
                    <a:pt x="57" y="178"/>
                  </a:cubicBezTo>
                  <a:cubicBezTo>
                    <a:pt x="57" y="125"/>
                    <a:pt x="40" y="76"/>
                    <a:pt x="7" y="35"/>
                  </a:cubicBezTo>
                  <a:cubicBezTo>
                    <a:pt x="0" y="26"/>
                    <a:pt x="2" y="14"/>
                    <a:pt x="10" y="7"/>
                  </a:cubicBezTo>
                  <a:cubicBezTo>
                    <a:pt x="18" y="0"/>
                    <a:pt x="31" y="2"/>
                    <a:pt x="38" y="10"/>
                  </a:cubicBezTo>
                  <a:cubicBezTo>
                    <a:pt x="76" y="58"/>
                    <a:pt x="97" y="117"/>
                    <a:pt x="97" y="178"/>
                  </a:cubicBezTo>
                  <a:cubicBezTo>
                    <a:pt x="97" y="239"/>
                    <a:pt x="76" y="299"/>
                    <a:pt x="38" y="346"/>
                  </a:cubicBezTo>
                  <a:cubicBezTo>
                    <a:pt x="34" y="351"/>
                    <a:pt x="28" y="353"/>
                    <a:pt x="22" y="3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15" name="Freeform 546"/>
            <p:cNvSpPr>
              <a:spLocks/>
            </p:cNvSpPr>
            <p:nvPr userDrawn="1"/>
          </p:nvSpPr>
          <p:spPr bwMode="auto">
            <a:xfrm>
              <a:off x="33744445" y="-14250210"/>
              <a:ext cx="41275" cy="149225"/>
            </a:xfrm>
            <a:custGeom>
              <a:avLst/>
              <a:gdLst>
                <a:gd name="T0" fmla="*/ 75 w 97"/>
                <a:gd name="T1" fmla="*/ 353 h 353"/>
                <a:gd name="T2" fmla="*/ 59 w 97"/>
                <a:gd name="T3" fmla="*/ 346 h 353"/>
                <a:gd name="T4" fmla="*/ 0 w 97"/>
                <a:gd name="T5" fmla="*/ 178 h 353"/>
                <a:gd name="T6" fmla="*/ 59 w 97"/>
                <a:gd name="T7" fmla="*/ 10 h 353"/>
                <a:gd name="T8" fmla="*/ 87 w 97"/>
                <a:gd name="T9" fmla="*/ 7 h 353"/>
                <a:gd name="T10" fmla="*/ 90 w 97"/>
                <a:gd name="T11" fmla="*/ 35 h 353"/>
                <a:gd name="T12" fmla="*/ 40 w 97"/>
                <a:gd name="T13" fmla="*/ 178 h 353"/>
                <a:gd name="T14" fmla="*/ 90 w 97"/>
                <a:gd name="T15" fmla="*/ 321 h 353"/>
                <a:gd name="T16" fmla="*/ 87 w 97"/>
                <a:gd name="T17" fmla="*/ 349 h 353"/>
                <a:gd name="T18" fmla="*/ 75 w 97"/>
                <a:gd name="T19" fmla="*/ 353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353">
                  <a:moveTo>
                    <a:pt x="75" y="353"/>
                  </a:moveTo>
                  <a:cubicBezTo>
                    <a:pt x="69" y="353"/>
                    <a:pt x="63" y="351"/>
                    <a:pt x="59" y="346"/>
                  </a:cubicBezTo>
                  <a:cubicBezTo>
                    <a:pt x="21" y="299"/>
                    <a:pt x="0" y="239"/>
                    <a:pt x="0" y="178"/>
                  </a:cubicBezTo>
                  <a:cubicBezTo>
                    <a:pt x="0" y="117"/>
                    <a:pt x="21" y="58"/>
                    <a:pt x="59" y="10"/>
                  </a:cubicBezTo>
                  <a:cubicBezTo>
                    <a:pt x="66" y="2"/>
                    <a:pt x="79" y="0"/>
                    <a:pt x="87" y="7"/>
                  </a:cubicBezTo>
                  <a:cubicBezTo>
                    <a:pt x="96" y="14"/>
                    <a:pt x="97" y="26"/>
                    <a:pt x="90" y="35"/>
                  </a:cubicBezTo>
                  <a:cubicBezTo>
                    <a:pt x="57" y="76"/>
                    <a:pt x="40" y="125"/>
                    <a:pt x="40" y="178"/>
                  </a:cubicBezTo>
                  <a:cubicBezTo>
                    <a:pt x="40" y="231"/>
                    <a:pt x="57" y="280"/>
                    <a:pt x="90" y="321"/>
                  </a:cubicBezTo>
                  <a:cubicBezTo>
                    <a:pt x="97" y="330"/>
                    <a:pt x="96" y="342"/>
                    <a:pt x="87" y="349"/>
                  </a:cubicBezTo>
                  <a:cubicBezTo>
                    <a:pt x="83" y="352"/>
                    <a:pt x="79" y="353"/>
                    <a:pt x="75" y="3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grpSp>
        <p:nvGrpSpPr>
          <p:cNvPr id="11516" name="Group 11515"/>
          <p:cNvGrpSpPr/>
          <p:nvPr userDrawn="1"/>
        </p:nvGrpSpPr>
        <p:grpSpPr>
          <a:xfrm>
            <a:off x="5412828" y="3798210"/>
            <a:ext cx="921552" cy="924738"/>
            <a:chOff x="33609508" y="-14345460"/>
            <a:chExt cx="496887" cy="498475"/>
          </a:xfrm>
        </p:grpSpPr>
        <p:sp>
          <p:nvSpPr>
            <p:cNvPr id="11517" name="Oval 539"/>
            <p:cNvSpPr>
              <a:spLocks noChangeArrowheads="1"/>
            </p:cNvSpPr>
            <p:nvPr userDrawn="1"/>
          </p:nvSpPr>
          <p:spPr bwMode="auto">
            <a:xfrm>
              <a:off x="33609508" y="-14345460"/>
              <a:ext cx="496887" cy="498475"/>
            </a:xfrm>
            <a:prstGeom prst="ellipse">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sz="1799"/>
            </a:p>
          </p:txBody>
        </p:sp>
        <p:sp>
          <p:nvSpPr>
            <p:cNvPr id="11518" name="Freeform 540"/>
            <p:cNvSpPr>
              <a:spLocks noEditPoints="1"/>
            </p:cNvSpPr>
            <p:nvPr userDrawn="1"/>
          </p:nvSpPr>
          <p:spPr bwMode="auto">
            <a:xfrm>
              <a:off x="33798420" y="-14194647"/>
              <a:ext cx="123825" cy="295275"/>
            </a:xfrm>
            <a:custGeom>
              <a:avLst/>
              <a:gdLst>
                <a:gd name="T0" fmla="*/ 250 w 293"/>
                <a:gd name="T1" fmla="*/ 471 h 699"/>
                <a:gd name="T2" fmla="*/ 224 w 293"/>
                <a:gd name="T3" fmla="*/ 339 h 699"/>
                <a:gd name="T4" fmla="*/ 170 w 293"/>
                <a:gd name="T5" fmla="*/ 67 h 699"/>
                <a:gd name="T6" fmla="*/ 210 w 293"/>
                <a:gd name="T7" fmla="*/ 104 h 699"/>
                <a:gd name="T8" fmla="*/ 239 w 293"/>
                <a:gd name="T9" fmla="*/ 104 h 699"/>
                <a:gd name="T10" fmla="*/ 225 w 293"/>
                <a:gd name="T11" fmla="*/ 1 h 699"/>
                <a:gd name="T12" fmla="*/ 210 w 293"/>
                <a:gd name="T13" fmla="*/ 38 h 699"/>
                <a:gd name="T14" fmla="*/ 159 w 293"/>
                <a:gd name="T15" fmla="*/ 11 h 699"/>
                <a:gd name="T16" fmla="*/ 133 w 293"/>
                <a:gd name="T17" fmla="*/ 11 h 699"/>
                <a:gd name="T18" fmla="*/ 116 w 293"/>
                <a:gd name="T19" fmla="*/ 38 h 699"/>
                <a:gd name="T20" fmla="*/ 102 w 293"/>
                <a:gd name="T21" fmla="*/ 1 h 699"/>
                <a:gd name="T22" fmla="*/ 87 w 293"/>
                <a:gd name="T23" fmla="*/ 38 h 699"/>
                <a:gd name="T24" fmla="*/ 69 w 293"/>
                <a:gd name="T25" fmla="*/ 15 h 699"/>
                <a:gd name="T26" fmla="*/ 40 w 293"/>
                <a:gd name="T27" fmla="*/ 15 h 699"/>
                <a:gd name="T28" fmla="*/ 54 w 293"/>
                <a:gd name="T29" fmla="*/ 119 h 699"/>
                <a:gd name="T30" fmla="*/ 69 w 293"/>
                <a:gd name="T31" fmla="*/ 67 h 699"/>
                <a:gd name="T32" fmla="*/ 87 w 293"/>
                <a:gd name="T33" fmla="*/ 104 h 699"/>
                <a:gd name="T34" fmla="*/ 113 w 293"/>
                <a:gd name="T35" fmla="*/ 113 h 699"/>
                <a:gd name="T36" fmla="*/ 12 w 293"/>
                <a:gd name="T37" fmla="*/ 698 h 699"/>
                <a:gd name="T38" fmla="*/ 32 w 293"/>
                <a:gd name="T39" fmla="*/ 663 h 699"/>
                <a:gd name="T40" fmla="*/ 265 w 293"/>
                <a:gd name="T41" fmla="*/ 687 h 699"/>
                <a:gd name="T42" fmla="*/ 281 w 293"/>
                <a:gd name="T43" fmla="*/ 698 h 699"/>
                <a:gd name="T44" fmla="*/ 92 w 293"/>
                <a:gd name="T45" fmla="*/ 357 h 699"/>
                <a:gd name="T46" fmla="*/ 72 w 293"/>
                <a:gd name="T47" fmla="*/ 457 h 699"/>
                <a:gd name="T48" fmla="*/ 181 w 293"/>
                <a:gd name="T49" fmla="*/ 259 h 699"/>
                <a:gd name="T50" fmla="*/ 141 w 293"/>
                <a:gd name="T51" fmla="*/ 259 h 699"/>
                <a:gd name="T52" fmla="*/ 117 w 293"/>
                <a:gd name="T53" fmla="*/ 233 h 699"/>
                <a:gd name="T54" fmla="*/ 155 w 293"/>
                <a:gd name="T55" fmla="*/ 233 h 699"/>
                <a:gd name="T56" fmla="*/ 152 w 293"/>
                <a:gd name="T57" fmla="*/ 195 h 699"/>
                <a:gd name="T58" fmla="*/ 172 w 293"/>
                <a:gd name="T59" fmla="*/ 212 h 699"/>
                <a:gd name="T60" fmla="*/ 129 w 293"/>
                <a:gd name="T61" fmla="*/ 169 h 699"/>
                <a:gd name="T62" fmla="*/ 163 w 293"/>
                <a:gd name="T63" fmla="*/ 169 h 699"/>
                <a:gd name="T64" fmla="*/ 110 w 293"/>
                <a:gd name="T65" fmla="*/ 267 h 699"/>
                <a:gd name="T66" fmla="*/ 99 w 293"/>
                <a:gd name="T67" fmla="*/ 324 h 699"/>
                <a:gd name="T68" fmla="*/ 125 w 293"/>
                <a:gd name="T69" fmla="*/ 350 h 699"/>
                <a:gd name="T70" fmla="*/ 215 w 293"/>
                <a:gd name="T71" fmla="*/ 433 h 699"/>
                <a:gd name="T72" fmla="*/ 116 w 293"/>
                <a:gd name="T73" fmla="*/ 67 h 699"/>
                <a:gd name="T74" fmla="*/ 116 w 293"/>
                <a:gd name="T75" fmla="*/ 98 h 699"/>
                <a:gd name="T76" fmla="*/ 37 w 293"/>
                <a:gd name="T77" fmla="*/ 637 h 699"/>
                <a:gd name="T78" fmla="*/ 236 w 293"/>
                <a:gd name="T79" fmla="*/ 637 h 699"/>
                <a:gd name="T80" fmla="*/ 99 w 293"/>
                <a:gd name="T81" fmla="*/ 483 h 699"/>
                <a:gd name="T82" fmla="*/ 251 w 293"/>
                <a:gd name="T83" fmla="*/ 615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3" h="699">
                  <a:moveTo>
                    <a:pt x="291" y="682"/>
                  </a:moveTo>
                  <a:cubicBezTo>
                    <a:pt x="250" y="471"/>
                    <a:pt x="250" y="471"/>
                    <a:pt x="250" y="471"/>
                  </a:cubicBezTo>
                  <a:cubicBezTo>
                    <a:pt x="250" y="469"/>
                    <a:pt x="250" y="466"/>
                    <a:pt x="248" y="464"/>
                  </a:cubicBezTo>
                  <a:cubicBezTo>
                    <a:pt x="224" y="339"/>
                    <a:pt x="224" y="339"/>
                    <a:pt x="224" y="339"/>
                  </a:cubicBezTo>
                  <a:cubicBezTo>
                    <a:pt x="224" y="336"/>
                    <a:pt x="224" y="333"/>
                    <a:pt x="222" y="331"/>
                  </a:cubicBezTo>
                  <a:cubicBezTo>
                    <a:pt x="170" y="67"/>
                    <a:pt x="170" y="67"/>
                    <a:pt x="170" y="67"/>
                  </a:cubicBezTo>
                  <a:cubicBezTo>
                    <a:pt x="210" y="67"/>
                    <a:pt x="210" y="67"/>
                    <a:pt x="210" y="67"/>
                  </a:cubicBezTo>
                  <a:cubicBezTo>
                    <a:pt x="210" y="104"/>
                    <a:pt x="210" y="104"/>
                    <a:pt x="210" y="104"/>
                  </a:cubicBezTo>
                  <a:cubicBezTo>
                    <a:pt x="210" y="112"/>
                    <a:pt x="217" y="119"/>
                    <a:pt x="225" y="119"/>
                  </a:cubicBezTo>
                  <a:cubicBezTo>
                    <a:pt x="233" y="119"/>
                    <a:pt x="239" y="112"/>
                    <a:pt x="239" y="104"/>
                  </a:cubicBezTo>
                  <a:cubicBezTo>
                    <a:pt x="239" y="15"/>
                    <a:pt x="239" y="15"/>
                    <a:pt x="239" y="15"/>
                  </a:cubicBezTo>
                  <a:cubicBezTo>
                    <a:pt x="239" y="7"/>
                    <a:pt x="233" y="1"/>
                    <a:pt x="225" y="1"/>
                  </a:cubicBezTo>
                  <a:cubicBezTo>
                    <a:pt x="217" y="1"/>
                    <a:pt x="210" y="7"/>
                    <a:pt x="210" y="15"/>
                  </a:cubicBezTo>
                  <a:cubicBezTo>
                    <a:pt x="210" y="38"/>
                    <a:pt x="210" y="38"/>
                    <a:pt x="210" y="38"/>
                  </a:cubicBezTo>
                  <a:cubicBezTo>
                    <a:pt x="165" y="38"/>
                    <a:pt x="165" y="38"/>
                    <a:pt x="165" y="38"/>
                  </a:cubicBezTo>
                  <a:cubicBezTo>
                    <a:pt x="159" y="11"/>
                    <a:pt x="159" y="11"/>
                    <a:pt x="159" y="11"/>
                  </a:cubicBezTo>
                  <a:cubicBezTo>
                    <a:pt x="158" y="5"/>
                    <a:pt x="153" y="0"/>
                    <a:pt x="146" y="0"/>
                  </a:cubicBezTo>
                  <a:cubicBezTo>
                    <a:pt x="140" y="0"/>
                    <a:pt x="134" y="5"/>
                    <a:pt x="133" y="11"/>
                  </a:cubicBezTo>
                  <a:cubicBezTo>
                    <a:pt x="128" y="38"/>
                    <a:pt x="128" y="38"/>
                    <a:pt x="128" y="38"/>
                  </a:cubicBezTo>
                  <a:cubicBezTo>
                    <a:pt x="116" y="38"/>
                    <a:pt x="116" y="38"/>
                    <a:pt x="116" y="38"/>
                  </a:cubicBezTo>
                  <a:cubicBezTo>
                    <a:pt x="116" y="15"/>
                    <a:pt x="116" y="15"/>
                    <a:pt x="116" y="15"/>
                  </a:cubicBezTo>
                  <a:cubicBezTo>
                    <a:pt x="116" y="7"/>
                    <a:pt x="110" y="1"/>
                    <a:pt x="102" y="1"/>
                  </a:cubicBezTo>
                  <a:cubicBezTo>
                    <a:pt x="94" y="1"/>
                    <a:pt x="87" y="7"/>
                    <a:pt x="87" y="15"/>
                  </a:cubicBezTo>
                  <a:cubicBezTo>
                    <a:pt x="87" y="38"/>
                    <a:pt x="87" y="38"/>
                    <a:pt x="87" y="38"/>
                  </a:cubicBezTo>
                  <a:cubicBezTo>
                    <a:pt x="69" y="38"/>
                    <a:pt x="69" y="38"/>
                    <a:pt x="69" y="38"/>
                  </a:cubicBezTo>
                  <a:cubicBezTo>
                    <a:pt x="69" y="15"/>
                    <a:pt x="69" y="15"/>
                    <a:pt x="69" y="15"/>
                  </a:cubicBezTo>
                  <a:cubicBezTo>
                    <a:pt x="69" y="7"/>
                    <a:pt x="62" y="1"/>
                    <a:pt x="54" y="1"/>
                  </a:cubicBezTo>
                  <a:cubicBezTo>
                    <a:pt x="46" y="1"/>
                    <a:pt x="40" y="7"/>
                    <a:pt x="40" y="15"/>
                  </a:cubicBezTo>
                  <a:cubicBezTo>
                    <a:pt x="40" y="104"/>
                    <a:pt x="40" y="104"/>
                    <a:pt x="40" y="104"/>
                  </a:cubicBezTo>
                  <a:cubicBezTo>
                    <a:pt x="40" y="112"/>
                    <a:pt x="46" y="119"/>
                    <a:pt x="54" y="119"/>
                  </a:cubicBezTo>
                  <a:cubicBezTo>
                    <a:pt x="62" y="119"/>
                    <a:pt x="69" y="112"/>
                    <a:pt x="69" y="104"/>
                  </a:cubicBezTo>
                  <a:cubicBezTo>
                    <a:pt x="69" y="67"/>
                    <a:pt x="69" y="67"/>
                    <a:pt x="69" y="67"/>
                  </a:cubicBezTo>
                  <a:cubicBezTo>
                    <a:pt x="87" y="67"/>
                    <a:pt x="87" y="67"/>
                    <a:pt x="87" y="67"/>
                  </a:cubicBezTo>
                  <a:cubicBezTo>
                    <a:pt x="87" y="104"/>
                    <a:pt x="87" y="104"/>
                    <a:pt x="87" y="104"/>
                  </a:cubicBezTo>
                  <a:cubicBezTo>
                    <a:pt x="87" y="112"/>
                    <a:pt x="94" y="119"/>
                    <a:pt x="102" y="119"/>
                  </a:cubicBezTo>
                  <a:cubicBezTo>
                    <a:pt x="106" y="119"/>
                    <a:pt x="111" y="117"/>
                    <a:pt x="113" y="113"/>
                  </a:cubicBezTo>
                  <a:cubicBezTo>
                    <a:pt x="1" y="682"/>
                    <a:pt x="1" y="682"/>
                    <a:pt x="1" y="682"/>
                  </a:cubicBezTo>
                  <a:cubicBezTo>
                    <a:pt x="0" y="689"/>
                    <a:pt x="4" y="696"/>
                    <a:pt x="12" y="698"/>
                  </a:cubicBezTo>
                  <a:cubicBezTo>
                    <a:pt x="19" y="699"/>
                    <a:pt x="26" y="694"/>
                    <a:pt x="27" y="687"/>
                  </a:cubicBezTo>
                  <a:cubicBezTo>
                    <a:pt x="32" y="663"/>
                    <a:pt x="32" y="663"/>
                    <a:pt x="32" y="663"/>
                  </a:cubicBezTo>
                  <a:cubicBezTo>
                    <a:pt x="261" y="663"/>
                    <a:pt x="261" y="663"/>
                    <a:pt x="261" y="663"/>
                  </a:cubicBezTo>
                  <a:cubicBezTo>
                    <a:pt x="265" y="687"/>
                    <a:pt x="265" y="687"/>
                    <a:pt x="265" y="687"/>
                  </a:cubicBezTo>
                  <a:cubicBezTo>
                    <a:pt x="267" y="693"/>
                    <a:pt x="272" y="698"/>
                    <a:pt x="278" y="698"/>
                  </a:cubicBezTo>
                  <a:cubicBezTo>
                    <a:pt x="279" y="698"/>
                    <a:pt x="280" y="698"/>
                    <a:pt x="281" y="698"/>
                  </a:cubicBezTo>
                  <a:cubicBezTo>
                    <a:pt x="288" y="696"/>
                    <a:pt x="293" y="689"/>
                    <a:pt x="291" y="682"/>
                  </a:cubicBezTo>
                  <a:close/>
                  <a:moveTo>
                    <a:pt x="92" y="357"/>
                  </a:moveTo>
                  <a:cubicBezTo>
                    <a:pt x="202" y="457"/>
                    <a:pt x="202" y="457"/>
                    <a:pt x="202" y="457"/>
                  </a:cubicBezTo>
                  <a:cubicBezTo>
                    <a:pt x="72" y="457"/>
                    <a:pt x="72" y="457"/>
                    <a:pt x="72" y="457"/>
                  </a:cubicBezTo>
                  <a:lnTo>
                    <a:pt x="92" y="357"/>
                  </a:lnTo>
                  <a:close/>
                  <a:moveTo>
                    <a:pt x="181" y="259"/>
                  </a:moveTo>
                  <a:cubicBezTo>
                    <a:pt x="189" y="301"/>
                    <a:pt x="189" y="301"/>
                    <a:pt x="189" y="301"/>
                  </a:cubicBezTo>
                  <a:cubicBezTo>
                    <a:pt x="141" y="259"/>
                    <a:pt x="141" y="259"/>
                    <a:pt x="141" y="259"/>
                  </a:cubicBezTo>
                  <a:lnTo>
                    <a:pt x="181" y="259"/>
                  </a:lnTo>
                  <a:close/>
                  <a:moveTo>
                    <a:pt x="117" y="233"/>
                  </a:moveTo>
                  <a:cubicBezTo>
                    <a:pt x="122" y="205"/>
                    <a:pt x="122" y="205"/>
                    <a:pt x="122" y="205"/>
                  </a:cubicBezTo>
                  <a:cubicBezTo>
                    <a:pt x="155" y="233"/>
                    <a:pt x="155" y="233"/>
                    <a:pt x="155" y="233"/>
                  </a:cubicBezTo>
                  <a:lnTo>
                    <a:pt x="117" y="233"/>
                  </a:lnTo>
                  <a:close/>
                  <a:moveTo>
                    <a:pt x="152" y="195"/>
                  </a:moveTo>
                  <a:cubicBezTo>
                    <a:pt x="169" y="195"/>
                    <a:pt x="169" y="195"/>
                    <a:pt x="169" y="195"/>
                  </a:cubicBezTo>
                  <a:cubicBezTo>
                    <a:pt x="172" y="212"/>
                    <a:pt x="172" y="212"/>
                    <a:pt x="172" y="212"/>
                  </a:cubicBezTo>
                  <a:lnTo>
                    <a:pt x="152" y="195"/>
                  </a:lnTo>
                  <a:close/>
                  <a:moveTo>
                    <a:pt x="129" y="169"/>
                  </a:moveTo>
                  <a:cubicBezTo>
                    <a:pt x="146" y="82"/>
                    <a:pt x="146" y="82"/>
                    <a:pt x="146" y="82"/>
                  </a:cubicBezTo>
                  <a:cubicBezTo>
                    <a:pt x="163" y="169"/>
                    <a:pt x="163" y="169"/>
                    <a:pt x="163" y="169"/>
                  </a:cubicBezTo>
                  <a:lnTo>
                    <a:pt x="129" y="169"/>
                  </a:lnTo>
                  <a:close/>
                  <a:moveTo>
                    <a:pt x="110" y="267"/>
                  </a:moveTo>
                  <a:cubicBezTo>
                    <a:pt x="175" y="324"/>
                    <a:pt x="175" y="324"/>
                    <a:pt x="175" y="324"/>
                  </a:cubicBezTo>
                  <a:cubicBezTo>
                    <a:pt x="99" y="324"/>
                    <a:pt x="99" y="324"/>
                    <a:pt x="99" y="324"/>
                  </a:cubicBezTo>
                  <a:lnTo>
                    <a:pt x="110" y="267"/>
                  </a:lnTo>
                  <a:close/>
                  <a:moveTo>
                    <a:pt x="125" y="350"/>
                  </a:moveTo>
                  <a:cubicBezTo>
                    <a:pt x="199" y="350"/>
                    <a:pt x="199" y="350"/>
                    <a:pt x="199" y="350"/>
                  </a:cubicBezTo>
                  <a:cubicBezTo>
                    <a:pt x="215" y="433"/>
                    <a:pt x="215" y="433"/>
                    <a:pt x="215" y="433"/>
                  </a:cubicBezTo>
                  <a:lnTo>
                    <a:pt x="125" y="350"/>
                  </a:lnTo>
                  <a:close/>
                  <a:moveTo>
                    <a:pt x="116" y="67"/>
                  </a:moveTo>
                  <a:cubicBezTo>
                    <a:pt x="122" y="67"/>
                    <a:pt x="122" y="67"/>
                    <a:pt x="122" y="67"/>
                  </a:cubicBezTo>
                  <a:cubicBezTo>
                    <a:pt x="116" y="98"/>
                    <a:pt x="116" y="98"/>
                    <a:pt x="116" y="98"/>
                  </a:cubicBezTo>
                  <a:lnTo>
                    <a:pt x="116" y="67"/>
                  </a:lnTo>
                  <a:close/>
                  <a:moveTo>
                    <a:pt x="37" y="637"/>
                  </a:moveTo>
                  <a:cubicBezTo>
                    <a:pt x="66" y="490"/>
                    <a:pt x="66" y="490"/>
                    <a:pt x="66" y="490"/>
                  </a:cubicBezTo>
                  <a:cubicBezTo>
                    <a:pt x="236" y="637"/>
                    <a:pt x="236" y="637"/>
                    <a:pt x="236" y="637"/>
                  </a:cubicBezTo>
                  <a:lnTo>
                    <a:pt x="37" y="637"/>
                  </a:lnTo>
                  <a:close/>
                  <a:moveTo>
                    <a:pt x="99" y="483"/>
                  </a:moveTo>
                  <a:cubicBezTo>
                    <a:pt x="225" y="483"/>
                    <a:pt x="225" y="483"/>
                    <a:pt x="225" y="483"/>
                  </a:cubicBezTo>
                  <a:cubicBezTo>
                    <a:pt x="251" y="615"/>
                    <a:pt x="251" y="615"/>
                    <a:pt x="251" y="615"/>
                  </a:cubicBezTo>
                  <a:lnTo>
                    <a:pt x="99" y="48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19" name="Freeform 541"/>
            <p:cNvSpPr>
              <a:spLocks/>
            </p:cNvSpPr>
            <p:nvPr userDrawn="1"/>
          </p:nvSpPr>
          <p:spPr bwMode="auto">
            <a:xfrm>
              <a:off x="33907958" y="-14229572"/>
              <a:ext cx="33337" cy="109538"/>
            </a:xfrm>
            <a:custGeom>
              <a:avLst/>
              <a:gdLst>
                <a:gd name="T0" fmla="*/ 22 w 80"/>
                <a:gd name="T1" fmla="*/ 262 h 262"/>
                <a:gd name="T2" fmla="*/ 9 w 80"/>
                <a:gd name="T3" fmla="*/ 258 h 262"/>
                <a:gd name="T4" fmla="*/ 6 w 80"/>
                <a:gd name="T5" fmla="*/ 230 h 262"/>
                <a:gd name="T6" fmla="*/ 41 w 80"/>
                <a:gd name="T7" fmla="*/ 132 h 262"/>
                <a:gd name="T8" fmla="*/ 6 w 80"/>
                <a:gd name="T9" fmla="*/ 34 h 262"/>
                <a:gd name="T10" fmla="*/ 9 w 80"/>
                <a:gd name="T11" fmla="*/ 7 h 262"/>
                <a:gd name="T12" fmla="*/ 37 w 80"/>
                <a:gd name="T13" fmla="*/ 10 h 262"/>
                <a:gd name="T14" fmla="*/ 80 w 80"/>
                <a:gd name="T15" fmla="*/ 132 h 262"/>
                <a:gd name="T16" fmla="*/ 37 w 80"/>
                <a:gd name="T17" fmla="*/ 255 h 262"/>
                <a:gd name="T18" fmla="*/ 22 w 80"/>
                <a:gd name="T19"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262">
                  <a:moveTo>
                    <a:pt x="22" y="262"/>
                  </a:moveTo>
                  <a:cubicBezTo>
                    <a:pt x="17" y="262"/>
                    <a:pt x="13" y="261"/>
                    <a:pt x="9" y="258"/>
                  </a:cubicBezTo>
                  <a:cubicBezTo>
                    <a:pt x="1" y="251"/>
                    <a:pt x="0" y="238"/>
                    <a:pt x="6" y="230"/>
                  </a:cubicBezTo>
                  <a:cubicBezTo>
                    <a:pt x="29" y="202"/>
                    <a:pt x="41" y="168"/>
                    <a:pt x="41" y="132"/>
                  </a:cubicBezTo>
                  <a:cubicBezTo>
                    <a:pt x="41" y="96"/>
                    <a:pt x="29" y="62"/>
                    <a:pt x="6" y="34"/>
                  </a:cubicBezTo>
                  <a:cubicBezTo>
                    <a:pt x="0" y="26"/>
                    <a:pt x="1" y="13"/>
                    <a:pt x="9" y="7"/>
                  </a:cubicBezTo>
                  <a:cubicBezTo>
                    <a:pt x="18" y="0"/>
                    <a:pt x="30" y="1"/>
                    <a:pt x="37" y="10"/>
                  </a:cubicBezTo>
                  <a:cubicBezTo>
                    <a:pt x="65" y="44"/>
                    <a:pt x="80" y="88"/>
                    <a:pt x="80" y="132"/>
                  </a:cubicBezTo>
                  <a:cubicBezTo>
                    <a:pt x="80" y="176"/>
                    <a:pt x="65" y="220"/>
                    <a:pt x="37" y="255"/>
                  </a:cubicBezTo>
                  <a:cubicBezTo>
                    <a:pt x="33" y="259"/>
                    <a:pt x="27" y="262"/>
                    <a:pt x="22" y="2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20" name="Freeform 542"/>
            <p:cNvSpPr>
              <a:spLocks/>
            </p:cNvSpPr>
            <p:nvPr userDrawn="1"/>
          </p:nvSpPr>
          <p:spPr bwMode="auto">
            <a:xfrm>
              <a:off x="33774608" y="-14229572"/>
              <a:ext cx="34925" cy="109538"/>
            </a:xfrm>
            <a:custGeom>
              <a:avLst/>
              <a:gdLst>
                <a:gd name="T0" fmla="*/ 58 w 81"/>
                <a:gd name="T1" fmla="*/ 262 h 262"/>
                <a:gd name="T2" fmla="*/ 43 w 81"/>
                <a:gd name="T3" fmla="*/ 255 h 262"/>
                <a:gd name="T4" fmla="*/ 0 w 81"/>
                <a:gd name="T5" fmla="*/ 132 h 262"/>
                <a:gd name="T6" fmla="*/ 43 w 81"/>
                <a:gd name="T7" fmla="*/ 10 h 262"/>
                <a:gd name="T8" fmla="*/ 71 w 81"/>
                <a:gd name="T9" fmla="*/ 7 h 262"/>
                <a:gd name="T10" fmla="*/ 74 w 81"/>
                <a:gd name="T11" fmla="*/ 34 h 262"/>
                <a:gd name="T12" fmla="*/ 39 w 81"/>
                <a:gd name="T13" fmla="*/ 132 h 262"/>
                <a:gd name="T14" fmla="*/ 74 w 81"/>
                <a:gd name="T15" fmla="*/ 230 h 262"/>
                <a:gd name="T16" fmla="*/ 71 w 81"/>
                <a:gd name="T17" fmla="*/ 258 h 262"/>
                <a:gd name="T18" fmla="*/ 58 w 81"/>
                <a:gd name="T19"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262">
                  <a:moveTo>
                    <a:pt x="58" y="262"/>
                  </a:moveTo>
                  <a:cubicBezTo>
                    <a:pt x="53" y="262"/>
                    <a:pt x="47" y="259"/>
                    <a:pt x="43" y="255"/>
                  </a:cubicBezTo>
                  <a:cubicBezTo>
                    <a:pt x="15" y="220"/>
                    <a:pt x="0" y="176"/>
                    <a:pt x="0" y="132"/>
                  </a:cubicBezTo>
                  <a:cubicBezTo>
                    <a:pt x="0" y="88"/>
                    <a:pt x="15" y="44"/>
                    <a:pt x="43" y="10"/>
                  </a:cubicBezTo>
                  <a:cubicBezTo>
                    <a:pt x="50" y="1"/>
                    <a:pt x="62" y="0"/>
                    <a:pt x="71" y="7"/>
                  </a:cubicBezTo>
                  <a:cubicBezTo>
                    <a:pt x="79" y="13"/>
                    <a:pt x="81" y="26"/>
                    <a:pt x="74" y="34"/>
                  </a:cubicBezTo>
                  <a:cubicBezTo>
                    <a:pt x="51" y="62"/>
                    <a:pt x="39" y="96"/>
                    <a:pt x="39" y="132"/>
                  </a:cubicBezTo>
                  <a:cubicBezTo>
                    <a:pt x="39" y="168"/>
                    <a:pt x="51" y="202"/>
                    <a:pt x="74" y="230"/>
                  </a:cubicBezTo>
                  <a:cubicBezTo>
                    <a:pt x="81" y="238"/>
                    <a:pt x="79" y="251"/>
                    <a:pt x="71" y="258"/>
                  </a:cubicBezTo>
                  <a:cubicBezTo>
                    <a:pt x="67" y="261"/>
                    <a:pt x="63" y="262"/>
                    <a:pt x="58" y="2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21" name="Freeform 543"/>
            <p:cNvSpPr>
              <a:spLocks/>
            </p:cNvSpPr>
            <p:nvPr userDrawn="1"/>
          </p:nvSpPr>
          <p:spPr bwMode="auto">
            <a:xfrm>
              <a:off x="33950820" y="-14266085"/>
              <a:ext cx="47625" cy="182563"/>
            </a:xfrm>
            <a:custGeom>
              <a:avLst/>
              <a:gdLst>
                <a:gd name="T0" fmla="*/ 22 w 110"/>
                <a:gd name="T1" fmla="*/ 430 h 430"/>
                <a:gd name="T2" fmla="*/ 10 w 110"/>
                <a:gd name="T3" fmla="*/ 426 h 430"/>
                <a:gd name="T4" fmla="*/ 7 w 110"/>
                <a:gd name="T5" fmla="*/ 398 h 430"/>
                <a:gd name="T6" fmla="*/ 71 w 110"/>
                <a:gd name="T7" fmla="*/ 216 h 430"/>
                <a:gd name="T8" fmla="*/ 7 w 110"/>
                <a:gd name="T9" fmla="*/ 34 h 430"/>
                <a:gd name="T10" fmla="*/ 10 w 110"/>
                <a:gd name="T11" fmla="*/ 6 h 430"/>
                <a:gd name="T12" fmla="*/ 37 w 110"/>
                <a:gd name="T13" fmla="*/ 9 h 430"/>
                <a:gd name="T14" fmla="*/ 110 w 110"/>
                <a:gd name="T15" fmla="*/ 216 h 430"/>
                <a:gd name="T16" fmla="*/ 37 w 110"/>
                <a:gd name="T17" fmla="*/ 423 h 430"/>
                <a:gd name="T18" fmla="*/ 22 w 110"/>
                <a:gd name="T19"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430">
                  <a:moveTo>
                    <a:pt x="22" y="430"/>
                  </a:moveTo>
                  <a:cubicBezTo>
                    <a:pt x="18" y="430"/>
                    <a:pt x="13" y="429"/>
                    <a:pt x="10" y="426"/>
                  </a:cubicBezTo>
                  <a:cubicBezTo>
                    <a:pt x="1" y="419"/>
                    <a:pt x="0" y="407"/>
                    <a:pt x="7" y="398"/>
                  </a:cubicBezTo>
                  <a:cubicBezTo>
                    <a:pt x="48" y="346"/>
                    <a:pt x="71" y="283"/>
                    <a:pt x="71" y="216"/>
                  </a:cubicBezTo>
                  <a:cubicBezTo>
                    <a:pt x="71" y="149"/>
                    <a:pt x="48" y="86"/>
                    <a:pt x="7" y="34"/>
                  </a:cubicBezTo>
                  <a:cubicBezTo>
                    <a:pt x="0" y="25"/>
                    <a:pt x="1" y="13"/>
                    <a:pt x="10" y="6"/>
                  </a:cubicBezTo>
                  <a:cubicBezTo>
                    <a:pt x="18" y="0"/>
                    <a:pt x="30" y="1"/>
                    <a:pt x="37" y="9"/>
                  </a:cubicBezTo>
                  <a:cubicBezTo>
                    <a:pt x="84" y="68"/>
                    <a:pt x="110" y="141"/>
                    <a:pt x="110" y="216"/>
                  </a:cubicBezTo>
                  <a:cubicBezTo>
                    <a:pt x="110" y="291"/>
                    <a:pt x="84" y="364"/>
                    <a:pt x="37" y="423"/>
                  </a:cubicBezTo>
                  <a:cubicBezTo>
                    <a:pt x="33" y="428"/>
                    <a:pt x="28" y="430"/>
                    <a:pt x="22" y="4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22" name="Freeform 544"/>
            <p:cNvSpPr>
              <a:spLocks/>
            </p:cNvSpPr>
            <p:nvPr userDrawn="1"/>
          </p:nvSpPr>
          <p:spPr bwMode="auto">
            <a:xfrm>
              <a:off x="33717458" y="-14266085"/>
              <a:ext cx="47625" cy="182563"/>
            </a:xfrm>
            <a:custGeom>
              <a:avLst/>
              <a:gdLst>
                <a:gd name="T0" fmla="*/ 88 w 110"/>
                <a:gd name="T1" fmla="*/ 431 h 431"/>
                <a:gd name="T2" fmla="*/ 73 w 110"/>
                <a:gd name="T3" fmla="*/ 424 h 431"/>
                <a:gd name="T4" fmla="*/ 0 w 110"/>
                <a:gd name="T5" fmla="*/ 217 h 431"/>
                <a:gd name="T6" fmla="*/ 73 w 110"/>
                <a:gd name="T7" fmla="*/ 10 h 431"/>
                <a:gd name="T8" fmla="*/ 101 w 110"/>
                <a:gd name="T9" fmla="*/ 7 h 431"/>
                <a:gd name="T10" fmla="*/ 104 w 110"/>
                <a:gd name="T11" fmla="*/ 35 h 431"/>
                <a:gd name="T12" fmla="*/ 40 w 110"/>
                <a:gd name="T13" fmla="*/ 217 h 431"/>
                <a:gd name="T14" fmla="*/ 104 w 110"/>
                <a:gd name="T15" fmla="*/ 399 h 431"/>
                <a:gd name="T16" fmla="*/ 101 w 110"/>
                <a:gd name="T17" fmla="*/ 427 h 431"/>
                <a:gd name="T18" fmla="*/ 88 w 110"/>
                <a:gd name="T19" fmla="*/ 431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431">
                  <a:moveTo>
                    <a:pt x="88" y="431"/>
                  </a:moveTo>
                  <a:cubicBezTo>
                    <a:pt x="83" y="431"/>
                    <a:pt x="77" y="429"/>
                    <a:pt x="73" y="424"/>
                  </a:cubicBezTo>
                  <a:cubicBezTo>
                    <a:pt x="26" y="365"/>
                    <a:pt x="0" y="292"/>
                    <a:pt x="0" y="217"/>
                  </a:cubicBezTo>
                  <a:cubicBezTo>
                    <a:pt x="0" y="142"/>
                    <a:pt x="26" y="69"/>
                    <a:pt x="73" y="10"/>
                  </a:cubicBezTo>
                  <a:cubicBezTo>
                    <a:pt x="80" y="2"/>
                    <a:pt x="92" y="0"/>
                    <a:pt x="101" y="7"/>
                  </a:cubicBezTo>
                  <a:cubicBezTo>
                    <a:pt x="109" y="14"/>
                    <a:pt x="110" y="26"/>
                    <a:pt x="104" y="35"/>
                  </a:cubicBezTo>
                  <a:cubicBezTo>
                    <a:pt x="62" y="87"/>
                    <a:pt x="40" y="150"/>
                    <a:pt x="40" y="217"/>
                  </a:cubicBezTo>
                  <a:cubicBezTo>
                    <a:pt x="40" y="284"/>
                    <a:pt x="62" y="347"/>
                    <a:pt x="104" y="399"/>
                  </a:cubicBezTo>
                  <a:cubicBezTo>
                    <a:pt x="110" y="408"/>
                    <a:pt x="109" y="420"/>
                    <a:pt x="101" y="427"/>
                  </a:cubicBezTo>
                  <a:cubicBezTo>
                    <a:pt x="97" y="430"/>
                    <a:pt x="93" y="431"/>
                    <a:pt x="88" y="4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23" name="Freeform 545"/>
            <p:cNvSpPr>
              <a:spLocks/>
            </p:cNvSpPr>
            <p:nvPr userDrawn="1"/>
          </p:nvSpPr>
          <p:spPr bwMode="auto">
            <a:xfrm>
              <a:off x="33930183" y="-14250210"/>
              <a:ext cx="41275" cy="149225"/>
            </a:xfrm>
            <a:custGeom>
              <a:avLst/>
              <a:gdLst>
                <a:gd name="T0" fmla="*/ 22 w 97"/>
                <a:gd name="T1" fmla="*/ 353 h 353"/>
                <a:gd name="T2" fmla="*/ 10 w 97"/>
                <a:gd name="T3" fmla="*/ 349 h 353"/>
                <a:gd name="T4" fmla="*/ 7 w 97"/>
                <a:gd name="T5" fmla="*/ 321 h 353"/>
                <a:gd name="T6" fmla="*/ 57 w 97"/>
                <a:gd name="T7" fmla="*/ 178 h 353"/>
                <a:gd name="T8" fmla="*/ 7 w 97"/>
                <a:gd name="T9" fmla="*/ 35 h 353"/>
                <a:gd name="T10" fmla="*/ 10 w 97"/>
                <a:gd name="T11" fmla="*/ 7 h 353"/>
                <a:gd name="T12" fmla="*/ 38 w 97"/>
                <a:gd name="T13" fmla="*/ 10 h 353"/>
                <a:gd name="T14" fmla="*/ 97 w 97"/>
                <a:gd name="T15" fmla="*/ 178 h 353"/>
                <a:gd name="T16" fmla="*/ 38 w 97"/>
                <a:gd name="T17" fmla="*/ 346 h 353"/>
                <a:gd name="T18" fmla="*/ 22 w 97"/>
                <a:gd name="T19" fmla="*/ 353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353">
                  <a:moveTo>
                    <a:pt x="22" y="353"/>
                  </a:moveTo>
                  <a:cubicBezTo>
                    <a:pt x="18" y="353"/>
                    <a:pt x="14" y="352"/>
                    <a:pt x="10" y="349"/>
                  </a:cubicBezTo>
                  <a:cubicBezTo>
                    <a:pt x="2" y="342"/>
                    <a:pt x="0" y="330"/>
                    <a:pt x="7" y="321"/>
                  </a:cubicBezTo>
                  <a:cubicBezTo>
                    <a:pt x="40" y="280"/>
                    <a:pt x="57" y="231"/>
                    <a:pt x="57" y="178"/>
                  </a:cubicBezTo>
                  <a:cubicBezTo>
                    <a:pt x="57" y="125"/>
                    <a:pt x="40" y="76"/>
                    <a:pt x="7" y="35"/>
                  </a:cubicBezTo>
                  <a:cubicBezTo>
                    <a:pt x="0" y="26"/>
                    <a:pt x="2" y="14"/>
                    <a:pt x="10" y="7"/>
                  </a:cubicBezTo>
                  <a:cubicBezTo>
                    <a:pt x="18" y="0"/>
                    <a:pt x="31" y="2"/>
                    <a:pt x="38" y="10"/>
                  </a:cubicBezTo>
                  <a:cubicBezTo>
                    <a:pt x="76" y="58"/>
                    <a:pt x="97" y="117"/>
                    <a:pt x="97" y="178"/>
                  </a:cubicBezTo>
                  <a:cubicBezTo>
                    <a:pt x="97" y="239"/>
                    <a:pt x="76" y="299"/>
                    <a:pt x="38" y="346"/>
                  </a:cubicBezTo>
                  <a:cubicBezTo>
                    <a:pt x="34" y="351"/>
                    <a:pt x="28" y="353"/>
                    <a:pt x="22" y="3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24" name="Freeform 546"/>
            <p:cNvSpPr>
              <a:spLocks/>
            </p:cNvSpPr>
            <p:nvPr userDrawn="1"/>
          </p:nvSpPr>
          <p:spPr bwMode="auto">
            <a:xfrm>
              <a:off x="33744445" y="-14250210"/>
              <a:ext cx="41275" cy="149225"/>
            </a:xfrm>
            <a:custGeom>
              <a:avLst/>
              <a:gdLst>
                <a:gd name="T0" fmla="*/ 75 w 97"/>
                <a:gd name="T1" fmla="*/ 353 h 353"/>
                <a:gd name="T2" fmla="*/ 59 w 97"/>
                <a:gd name="T3" fmla="*/ 346 h 353"/>
                <a:gd name="T4" fmla="*/ 0 w 97"/>
                <a:gd name="T5" fmla="*/ 178 h 353"/>
                <a:gd name="T6" fmla="*/ 59 w 97"/>
                <a:gd name="T7" fmla="*/ 10 h 353"/>
                <a:gd name="T8" fmla="*/ 87 w 97"/>
                <a:gd name="T9" fmla="*/ 7 h 353"/>
                <a:gd name="T10" fmla="*/ 90 w 97"/>
                <a:gd name="T11" fmla="*/ 35 h 353"/>
                <a:gd name="T12" fmla="*/ 40 w 97"/>
                <a:gd name="T13" fmla="*/ 178 h 353"/>
                <a:gd name="T14" fmla="*/ 90 w 97"/>
                <a:gd name="T15" fmla="*/ 321 h 353"/>
                <a:gd name="T16" fmla="*/ 87 w 97"/>
                <a:gd name="T17" fmla="*/ 349 h 353"/>
                <a:gd name="T18" fmla="*/ 75 w 97"/>
                <a:gd name="T19" fmla="*/ 353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353">
                  <a:moveTo>
                    <a:pt x="75" y="353"/>
                  </a:moveTo>
                  <a:cubicBezTo>
                    <a:pt x="69" y="353"/>
                    <a:pt x="63" y="351"/>
                    <a:pt x="59" y="346"/>
                  </a:cubicBezTo>
                  <a:cubicBezTo>
                    <a:pt x="21" y="299"/>
                    <a:pt x="0" y="239"/>
                    <a:pt x="0" y="178"/>
                  </a:cubicBezTo>
                  <a:cubicBezTo>
                    <a:pt x="0" y="117"/>
                    <a:pt x="21" y="58"/>
                    <a:pt x="59" y="10"/>
                  </a:cubicBezTo>
                  <a:cubicBezTo>
                    <a:pt x="66" y="2"/>
                    <a:pt x="79" y="0"/>
                    <a:pt x="87" y="7"/>
                  </a:cubicBezTo>
                  <a:cubicBezTo>
                    <a:pt x="96" y="14"/>
                    <a:pt x="97" y="26"/>
                    <a:pt x="90" y="35"/>
                  </a:cubicBezTo>
                  <a:cubicBezTo>
                    <a:pt x="57" y="76"/>
                    <a:pt x="40" y="125"/>
                    <a:pt x="40" y="178"/>
                  </a:cubicBezTo>
                  <a:cubicBezTo>
                    <a:pt x="40" y="231"/>
                    <a:pt x="57" y="280"/>
                    <a:pt x="90" y="321"/>
                  </a:cubicBezTo>
                  <a:cubicBezTo>
                    <a:pt x="97" y="330"/>
                    <a:pt x="96" y="342"/>
                    <a:pt x="87" y="349"/>
                  </a:cubicBezTo>
                  <a:cubicBezTo>
                    <a:pt x="83" y="352"/>
                    <a:pt x="79" y="353"/>
                    <a:pt x="75" y="3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grpSp>
        <p:nvGrpSpPr>
          <p:cNvPr id="11525" name="Group 11524"/>
          <p:cNvGrpSpPr/>
          <p:nvPr userDrawn="1"/>
        </p:nvGrpSpPr>
        <p:grpSpPr>
          <a:xfrm>
            <a:off x="4352654" y="3798210"/>
            <a:ext cx="921552" cy="924738"/>
            <a:chOff x="33609508" y="-14345460"/>
            <a:chExt cx="496887" cy="498475"/>
          </a:xfrm>
        </p:grpSpPr>
        <p:sp>
          <p:nvSpPr>
            <p:cNvPr id="11526" name="Oval 539"/>
            <p:cNvSpPr>
              <a:spLocks noChangeArrowheads="1"/>
            </p:cNvSpPr>
            <p:nvPr userDrawn="1"/>
          </p:nvSpPr>
          <p:spPr bwMode="auto">
            <a:xfrm>
              <a:off x="33609508" y="-14345460"/>
              <a:ext cx="496887" cy="498475"/>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799"/>
            </a:p>
          </p:txBody>
        </p:sp>
        <p:sp>
          <p:nvSpPr>
            <p:cNvPr id="11527" name="Freeform 540"/>
            <p:cNvSpPr>
              <a:spLocks noEditPoints="1"/>
            </p:cNvSpPr>
            <p:nvPr userDrawn="1"/>
          </p:nvSpPr>
          <p:spPr bwMode="auto">
            <a:xfrm>
              <a:off x="33798420" y="-14194647"/>
              <a:ext cx="123825" cy="295275"/>
            </a:xfrm>
            <a:custGeom>
              <a:avLst/>
              <a:gdLst>
                <a:gd name="T0" fmla="*/ 250 w 293"/>
                <a:gd name="T1" fmla="*/ 471 h 699"/>
                <a:gd name="T2" fmla="*/ 224 w 293"/>
                <a:gd name="T3" fmla="*/ 339 h 699"/>
                <a:gd name="T4" fmla="*/ 170 w 293"/>
                <a:gd name="T5" fmla="*/ 67 h 699"/>
                <a:gd name="T6" fmla="*/ 210 w 293"/>
                <a:gd name="T7" fmla="*/ 104 h 699"/>
                <a:gd name="T8" fmla="*/ 239 w 293"/>
                <a:gd name="T9" fmla="*/ 104 h 699"/>
                <a:gd name="T10" fmla="*/ 225 w 293"/>
                <a:gd name="T11" fmla="*/ 1 h 699"/>
                <a:gd name="T12" fmla="*/ 210 w 293"/>
                <a:gd name="T13" fmla="*/ 38 h 699"/>
                <a:gd name="T14" fmla="*/ 159 w 293"/>
                <a:gd name="T15" fmla="*/ 11 h 699"/>
                <a:gd name="T16" fmla="*/ 133 w 293"/>
                <a:gd name="T17" fmla="*/ 11 h 699"/>
                <a:gd name="T18" fmla="*/ 116 w 293"/>
                <a:gd name="T19" fmla="*/ 38 h 699"/>
                <a:gd name="T20" fmla="*/ 102 w 293"/>
                <a:gd name="T21" fmla="*/ 1 h 699"/>
                <a:gd name="T22" fmla="*/ 87 w 293"/>
                <a:gd name="T23" fmla="*/ 38 h 699"/>
                <a:gd name="T24" fmla="*/ 69 w 293"/>
                <a:gd name="T25" fmla="*/ 15 h 699"/>
                <a:gd name="T26" fmla="*/ 40 w 293"/>
                <a:gd name="T27" fmla="*/ 15 h 699"/>
                <a:gd name="T28" fmla="*/ 54 w 293"/>
                <a:gd name="T29" fmla="*/ 119 h 699"/>
                <a:gd name="T30" fmla="*/ 69 w 293"/>
                <a:gd name="T31" fmla="*/ 67 h 699"/>
                <a:gd name="T32" fmla="*/ 87 w 293"/>
                <a:gd name="T33" fmla="*/ 104 h 699"/>
                <a:gd name="T34" fmla="*/ 113 w 293"/>
                <a:gd name="T35" fmla="*/ 113 h 699"/>
                <a:gd name="T36" fmla="*/ 12 w 293"/>
                <a:gd name="T37" fmla="*/ 698 h 699"/>
                <a:gd name="T38" fmla="*/ 32 w 293"/>
                <a:gd name="T39" fmla="*/ 663 h 699"/>
                <a:gd name="T40" fmla="*/ 265 w 293"/>
                <a:gd name="T41" fmla="*/ 687 h 699"/>
                <a:gd name="T42" fmla="*/ 281 w 293"/>
                <a:gd name="T43" fmla="*/ 698 h 699"/>
                <a:gd name="T44" fmla="*/ 92 w 293"/>
                <a:gd name="T45" fmla="*/ 357 h 699"/>
                <a:gd name="T46" fmla="*/ 72 w 293"/>
                <a:gd name="T47" fmla="*/ 457 h 699"/>
                <a:gd name="T48" fmla="*/ 181 w 293"/>
                <a:gd name="T49" fmla="*/ 259 h 699"/>
                <a:gd name="T50" fmla="*/ 141 w 293"/>
                <a:gd name="T51" fmla="*/ 259 h 699"/>
                <a:gd name="T52" fmla="*/ 117 w 293"/>
                <a:gd name="T53" fmla="*/ 233 h 699"/>
                <a:gd name="T54" fmla="*/ 155 w 293"/>
                <a:gd name="T55" fmla="*/ 233 h 699"/>
                <a:gd name="T56" fmla="*/ 152 w 293"/>
                <a:gd name="T57" fmla="*/ 195 h 699"/>
                <a:gd name="T58" fmla="*/ 172 w 293"/>
                <a:gd name="T59" fmla="*/ 212 h 699"/>
                <a:gd name="T60" fmla="*/ 129 w 293"/>
                <a:gd name="T61" fmla="*/ 169 h 699"/>
                <a:gd name="T62" fmla="*/ 163 w 293"/>
                <a:gd name="T63" fmla="*/ 169 h 699"/>
                <a:gd name="T64" fmla="*/ 110 w 293"/>
                <a:gd name="T65" fmla="*/ 267 h 699"/>
                <a:gd name="T66" fmla="*/ 99 w 293"/>
                <a:gd name="T67" fmla="*/ 324 h 699"/>
                <a:gd name="T68" fmla="*/ 125 w 293"/>
                <a:gd name="T69" fmla="*/ 350 h 699"/>
                <a:gd name="T70" fmla="*/ 215 w 293"/>
                <a:gd name="T71" fmla="*/ 433 h 699"/>
                <a:gd name="T72" fmla="*/ 116 w 293"/>
                <a:gd name="T73" fmla="*/ 67 h 699"/>
                <a:gd name="T74" fmla="*/ 116 w 293"/>
                <a:gd name="T75" fmla="*/ 98 h 699"/>
                <a:gd name="T76" fmla="*/ 37 w 293"/>
                <a:gd name="T77" fmla="*/ 637 h 699"/>
                <a:gd name="T78" fmla="*/ 236 w 293"/>
                <a:gd name="T79" fmla="*/ 637 h 699"/>
                <a:gd name="T80" fmla="*/ 99 w 293"/>
                <a:gd name="T81" fmla="*/ 483 h 699"/>
                <a:gd name="T82" fmla="*/ 251 w 293"/>
                <a:gd name="T83" fmla="*/ 615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3" h="699">
                  <a:moveTo>
                    <a:pt x="291" y="682"/>
                  </a:moveTo>
                  <a:cubicBezTo>
                    <a:pt x="250" y="471"/>
                    <a:pt x="250" y="471"/>
                    <a:pt x="250" y="471"/>
                  </a:cubicBezTo>
                  <a:cubicBezTo>
                    <a:pt x="250" y="469"/>
                    <a:pt x="250" y="466"/>
                    <a:pt x="248" y="464"/>
                  </a:cubicBezTo>
                  <a:cubicBezTo>
                    <a:pt x="224" y="339"/>
                    <a:pt x="224" y="339"/>
                    <a:pt x="224" y="339"/>
                  </a:cubicBezTo>
                  <a:cubicBezTo>
                    <a:pt x="224" y="336"/>
                    <a:pt x="224" y="333"/>
                    <a:pt x="222" y="331"/>
                  </a:cubicBezTo>
                  <a:cubicBezTo>
                    <a:pt x="170" y="67"/>
                    <a:pt x="170" y="67"/>
                    <a:pt x="170" y="67"/>
                  </a:cubicBezTo>
                  <a:cubicBezTo>
                    <a:pt x="210" y="67"/>
                    <a:pt x="210" y="67"/>
                    <a:pt x="210" y="67"/>
                  </a:cubicBezTo>
                  <a:cubicBezTo>
                    <a:pt x="210" y="104"/>
                    <a:pt x="210" y="104"/>
                    <a:pt x="210" y="104"/>
                  </a:cubicBezTo>
                  <a:cubicBezTo>
                    <a:pt x="210" y="112"/>
                    <a:pt x="217" y="119"/>
                    <a:pt x="225" y="119"/>
                  </a:cubicBezTo>
                  <a:cubicBezTo>
                    <a:pt x="233" y="119"/>
                    <a:pt x="239" y="112"/>
                    <a:pt x="239" y="104"/>
                  </a:cubicBezTo>
                  <a:cubicBezTo>
                    <a:pt x="239" y="15"/>
                    <a:pt x="239" y="15"/>
                    <a:pt x="239" y="15"/>
                  </a:cubicBezTo>
                  <a:cubicBezTo>
                    <a:pt x="239" y="7"/>
                    <a:pt x="233" y="1"/>
                    <a:pt x="225" y="1"/>
                  </a:cubicBezTo>
                  <a:cubicBezTo>
                    <a:pt x="217" y="1"/>
                    <a:pt x="210" y="7"/>
                    <a:pt x="210" y="15"/>
                  </a:cubicBezTo>
                  <a:cubicBezTo>
                    <a:pt x="210" y="38"/>
                    <a:pt x="210" y="38"/>
                    <a:pt x="210" y="38"/>
                  </a:cubicBezTo>
                  <a:cubicBezTo>
                    <a:pt x="165" y="38"/>
                    <a:pt x="165" y="38"/>
                    <a:pt x="165" y="38"/>
                  </a:cubicBezTo>
                  <a:cubicBezTo>
                    <a:pt x="159" y="11"/>
                    <a:pt x="159" y="11"/>
                    <a:pt x="159" y="11"/>
                  </a:cubicBezTo>
                  <a:cubicBezTo>
                    <a:pt x="158" y="5"/>
                    <a:pt x="153" y="0"/>
                    <a:pt x="146" y="0"/>
                  </a:cubicBezTo>
                  <a:cubicBezTo>
                    <a:pt x="140" y="0"/>
                    <a:pt x="134" y="5"/>
                    <a:pt x="133" y="11"/>
                  </a:cubicBezTo>
                  <a:cubicBezTo>
                    <a:pt x="128" y="38"/>
                    <a:pt x="128" y="38"/>
                    <a:pt x="128" y="38"/>
                  </a:cubicBezTo>
                  <a:cubicBezTo>
                    <a:pt x="116" y="38"/>
                    <a:pt x="116" y="38"/>
                    <a:pt x="116" y="38"/>
                  </a:cubicBezTo>
                  <a:cubicBezTo>
                    <a:pt x="116" y="15"/>
                    <a:pt x="116" y="15"/>
                    <a:pt x="116" y="15"/>
                  </a:cubicBezTo>
                  <a:cubicBezTo>
                    <a:pt x="116" y="7"/>
                    <a:pt x="110" y="1"/>
                    <a:pt x="102" y="1"/>
                  </a:cubicBezTo>
                  <a:cubicBezTo>
                    <a:pt x="94" y="1"/>
                    <a:pt x="87" y="7"/>
                    <a:pt x="87" y="15"/>
                  </a:cubicBezTo>
                  <a:cubicBezTo>
                    <a:pt x="87" y="38"/>
                    <a:pt x="87" y="38"/>
                    <a:pt x="87" y="38"/>
                  </a:cubicBezTo>
                  <a:cubicBezTo>
                    <a:pt x="69" y="38"/>
                    <a:pt x="69" y="38"/>
                    <a:pt x="69" y="38"/>
                  </a:cubicBezTo>
                  <a:cubicBezTo>
                    <a:pt x="69" y="15"/>
                    <a:pt x="69" y="15"/>
                    <a:pt x="69" y="15"/>
                  </a:cubicBezTo>
                  <a:cubicBezTo>
                    <a:pt x="69" y="7"/>
                    <a:pt x="62" y="1"/>
                    <a:pt x="54" y="1"/>
                  </a:cubicBezTo>
                  <a:cubicBezTo>
                    <a:pt x="46" y="1"/>
                    <a:pt x="40" y="7"/>
                    <a:pt x="40" y="15"/>
                  </a:cubicBezTo>
                  <a:cubicBezTo>
                    <a:pt x="40" y="104"/>
                    <a:pt x="40" y="104"/>
                    <a:pt x="40" y="104"/>
                  </a:cubicBezTo>
                  <a:cubicBezTo>
                    <a:pt x="40" y="112"/>
                    <a:pt x="46" y="119"/>
                    <a:pt x="54" y="119"/>
                  </a:cubicBezTo>
                  <a:cubicBezTo>
                    <a:pt x="62" y="119"/>
                    <a:pt x="69" y="112"/>
                    <a:pt x="69" y="104"/>
                  </a:cubicBezTo>
                  <a:cubicBezTo>
                    <a:pt x="69" y="67"/>
                    <a:pt x="69" y="67"/>
                    <a:pt x="69" y="67"/>
                  </a:cubicBezTo>
                  <a:cubicBezTo>
                    <a:pt x="87" y="67"/>
                    <a:pt x="87" y="67"/>
                    <a:pt x="87" y="67"/>
                  </a:cubicBezTo>
                  <a:cubicBezTo>
                    <a:pt x="87" y="104"/>
                    <a:pt x="87" y="104"/>
                    <a:pt x="87" y="104"/>
                  </a:cubicBezTo>
                  <a:cubicBezTo>
                    <a:pt x="87" y="112"/>
                    <a:pt x="94" y="119"/>
                    <a:pt x="102" y="119"/>
                  </a:cubicBezTo>
                  <a:cubicBezTo>
                    <a:pt x="106" y="119"/>
                    <a:pt x="111" y="117"/>
                    <a:pt x="113" y="113"/>
                  </a:cubicBezTo>
                  <a:cubicBezTo>
                    <a:pt x="1" y="682"/>
                    <a:pt x="1" y="682"/>
                    <a:pt x="1" y="682"/>
                  </a:cubicBezTo>
                  <a:cubicBezTo>
                    <a:pt x="0" y="689"/>
                    <a:pt x="4" y="696"/>
                    <a:pt x="12" y="698"/>
                  </a:cubicBezTo>
                  <a:cubicBezTo>
                    <a:pt x="19" y="699"/>
                    <a:pt x="26" y="694"/>
                    <a:pt x="27" y="687"/>
                  </a:cubicBezTo>
                  <a:cubicBezTo>
                    <a:pt x="32" y="663"/>
                    <a:pt x="32" y="663"/>
                    <a:pt x="32" y="663"/>
                  </a:cubicBezTo>
                  <a:cubicBezTo>
                    <a:pt x="261" y="663"/>
                    <a:pt x="261" y="663"/>
                    <a:pt x="261" y="663"/>
                  </a:cubicBezTo>
                  <a:cubicBezTo>
                    <a:pt x="265" y="687"/>
                    <a:pt x="265" y="687"/>
                    <a:pt x="265" y="687"/>
                  </a:cubicBezTo>
                  <a:cubicBezTo>
                    <a:pt x="267" y="693"/>
                    <a:pt x="272" y="698"/>
                    <a:pt x="278" y="698"/>
                  </a:cubicBezTo>
                  <a:cubicBezTo>
                    <a:pt x="279" y="698"/>
                    <a:pt x="280" y="698"/>
                    <a:pt x="281" y="698"/>
                  </a:cubicBezTo>
                  <a:cubicBezTo>
                    <a:pt x="288" y="696"/>
                    <a:pt x="293" y="689"/>
                    <a:pt x="291" y="682"/>
                  </a:cubicBezTo>
                  <a:close/>
                  <a:moveTo>
                    <a:pt x="92" y="357"/>
                  </a:moveTo>
                  <a:cubicBezTo>
                    <a:pt x="202" y="457"/>
                    <a:pt x="202" y="457"/>
                    <a:pt x="202" y="457"/>
                  </a:cubicBezTo>
                  <a:cubicBezTo>
                    <a:pt x="72" y="457"/>
                    <a:pt x="72" y="457"/>
                    <a:pt x="72" y="457"/>
                  </a:cubicBezTo>
                  <a:lnTo>
                    <a:pt x="92" y="357"/>
                  </a:lnTo>
                  <a:close/>
                  <a:moveTo>
                    <a:pt x="181" y="259"/>
                  </a:moveTo>
                  <a:cubicBezTo>
                    <a:pt x="189" y="301"/>
                    <a:pt x="189" y="301"/>
                    <a:pt x="189" y="301"/>
                  </a:cubicBezTo>
                  <a:cubicBezTo>
                    <a:pt x="141" y="259"/>
                    <a:pt x="141" y="259"/>
                    <a:pt x="141" y="259"/>
                  </a:cubicBezTo>
                  <a:lnTo>
                    <a:pt x="181" y="259"/>
                  </a:lnTo>
                  <a:close/>
                  <a:moveTo>
                    <a:pt x="117" y="233"/>
                  </a:moveTo>
                  <a:cubicBezTo>
                    <a:pt x="122" y="205"/>
                    <a:pt x="122" y="205"/>
                    <a:pt x="122" y="205"/>
                  </a:cubicBezTo>
                  <a:cubicBezTo>
                    <a:pt x="155" y="233"/>
                    <a:pt x="155" y="233"/>
                    <a:pt x="155" y="233"/>
                  </a:cubicBezTo>
                  <a:lnTo>
                    <a:pt x="117" y="233"/>
                  </a:lnTo>
                  <a:close/>
                  <a:moveTo>
                    <a:pt x="152" y="195"/>
                  </a:moveTo>
                  <a:cubicBezTo>
                    <a:pt x="169" y="195"/>
                    <a:pt x="169" y="195"/>
                    <a:pt x="169" y="195"/>
                  </a:cubicBezTo>
                  <a:cubicBezTo>
                    <a:pt x="172" y="212"/>
                    <a:pt x="172" y="212"/>
                    <a:pt x="172" y="212"/>
                  </a:cubicBezTo>
                  <a:lnTo>
                    <a:pt x="152" y="195"/>
                  </a:lnTo>
                  <a:close/>
                  <a:moveTo>
                    <a:pt x="129" y="169"/>
                  </a:moveTo>
                  <a:cubicBezTo>
                    <a:pt x="146" y="82"/>
                    <a:pt x="146" y="82"/>
                    <a:pt x="146" y="82"/>
                  </a:cubicBezTo>
                  <a:cubicBezTo>
                    <a:pt x="163" y="169"/>
                    <a:pt x="163" y="169"/>
                    <a:pt x="163" y="169"/>
                  </a:cubicBezTo>
                  <a:lnTo>
                    <a:pt x="129" y="169"/>
                  </a:lnTo>
                  <a:close/>
                  <a:moveTo>
                    <a:pt x="110" y="267"/>
                  </a:moveTo>
                  <a:cubicBezTo>
                    <a:pt x="175" y="324"/>
                    <a:pt x="175" y="324"/>
                    <a:pt x="175" y="324"/>
                  </a:cubicBezTo>
                  <a:cubicBezTo>
                    <a:pt x="99" y="324"/>
                    <a:pt x="99" y="324"/>
                    <a:pt x="99" y="324"/>
                  </a:cubicBezTo>
                  <a:lnTo>
                    <a:pt x="110" y="267"/>
                  </a:lnTo>
                  <a:close/>
                  <a:moveTo>
                    <a:pt x="125" y="350"/>
                  </a:moveTo>
                  <a:cubicBezTo>
                    <a:pt x="199" y="350"/>
                    <a:pt x="199" y="350"/>
                    <a:pt x="199" y="350"/>
                  </a:cubicBezTo>
                  <a:cubicBezTo>
                    <a:pt x="215" y="433"/>
                    <a:pt x="215" y="433"/>
                    <a:pt x="215" y="433"/>
                  </a:cubicBezTo>
                  <a:lnTo>
                    <a:pt x="125" y="350"/>
                  </a:lnTo>
                  <a:close/>
                  <a:moveTo>
                    <a:pt x="116" y="67"/>
                  </a:moveTo>
                  <a:cubicBezTo>
                    <a:pt x="122" y="67"/>
                    <a:pt x="122" y="67"/>
                    <a:pt x="122" y="67"/>
                  </a:cubicBezTo>
                  <a:cubicBezTo>
                    <a:pt x="116" y="98"/>
                    <a:pt x="116" y="98"/>
                    <a:pt x="116" y="98"/>
                  </a:cubicBezTo>
                  <a:lnTo>
                    <a:pt x="116" y="67"/>
                  </a:lnTo>
                  <a:close/>
                  <a:moveTo>
                    <a:pt x="37" y="637"/>
                  </a:moveTo>
                  <a:cubicBezTo>
                    <a:pt x="66" y="490"/>
                    <a:pt x="66" y="490"/>
                    <a:pt x="66" y="490"/>
                  </a:cubicBezTo>
                  <a:cubicBezTo>
                    <a:pt x="236" y="637"/>
                    <a:pt x="236" y="637"/>
                    <a:pt x="236" y="637"/>
                  </a:cubicBezTo>
                  <a:lnTo>
                    <a:pt x="37" y="637"/>
                  </a:lnTo>
                  <a:close/>
                  <a:moveTo>
                    <a:pt x="99" y="483"/>
                  </a:moveTo>
                  <a:cubicBezTo>
                    <a:pt x="225" y="483"/>
                    <a:pt x="225" y="483"/>
                    <a:pt x="225" y="483"/>
                  </a:cubicBezTo>
                  <a:cubicBezTo>
                    <a:pt x="251" y="615"/>
                    <a:pt x="251" y="615"/>
                    <a:pt x="251" y="615"/>
                  </a:cubicBezTo>
                  <a:lnTo>
                    <a:pt x="99" y="48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28" name="Freeform 541"/>
            <p:cNvSpPr>
              <a:spLocks/>
            </p:cNvSpPr>
            <p:nvPr userDrawn="1"/>
          </p:nvSpPr>
          <p:spPr bwMode="auto">
            <a:xfrm>
              <a:off x="33907958" y="-14229572"/>
              <a:ext cx="33337" cy="109538"/>
            </a:xfrm>
            <a:custGeom>
              <a:avLst/>
              <a:gdLst>
                <a:gd name="T0" fmla="*/ 22 w 80"/>
                <a:gd name="T1" fmla="*/ 262 h 262"/>
                <a:gd name="T2" fmla="*/ 9 w 80"/>
                <a:gd name="T3" fmla="*/ 258 h 262"/>
                <a:gd name="T4" fmla="*/ 6 w 80"/>
                <a:gd name="T5" fmla="*/ 230 h 262"/>
                <a:gd name="T6" fmla="*/ 41 w 80"/>
                <a:gd name="T7" fmla="*/ 132 h 262"/>
                <a:gd name="T8" fmla="*/ 6 w 80"/>
                <a:gd name="T9" fmla="*/ 34 h 262"/>
                <a:gd name="T10" fmla="*/ 9 w 80"/>
                <a:gd name="T11" fmla="*/ 7 h 262"/>
                <a:gd name="T12" fmla="*/ 37 w 80"/>
                <a:gd name="T13" fmla="*/ 10 h 262"/>
                <a:gd name="T14" fmla="*/ 80 w 80"/>
                <a:gd name="T15" fmla="*/ 132 h 262"/>
                <a:gd name="T16" fmla="*/ 37 w 80"/>
                <a:gd name="T17" fmla="*/ 255 h 262"/>
                <a:gd name="T18" fmla="*/ 22 w 80"/>
                <a:gd name="T19"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262">
                  <a:moveTo>
                    <a:pt x="22" y="262"/>
                  </a:moveTo>
                  <a:cubicBezTo>
                    <a:pt x="17" y="262"/>
                    <a:pt x="13" y="261"/>
                    <a:pt x="9" y="258"/>
                  </a:cubicBezTo>
                  <a:cubicBezTo>
                    <a:pt x="1" y="251"/>
                    <a:pt x="0" y="238"/>
                    <a:pt x="6" y="230"/>
                  </a:cubicBezTo>
                  <a:cubicBezTo>
                    <a:pt x="29" y="202"/>
                    <a:pt x="41" y="168"/>
                    <a:pt x="41" y="132"/>
                  </a:cubicBezTo>
                  <a:cubicBezTo>
                    <a:pt x="41" y="96"/>
                    <a:pt x="29" y="62"/>
                    <a:pt x="6" y="34"/>
                  </a:cubicBezTo>
                  <a:cubicBezTo>
                    <a:pt x="0" y="26"/>
                    <a:pt x="1" y="13"/>
                    <a:pt x="9" y="7"/>
                  </a:cubicBezTo>
                  <a:cubicBezTo>
                    <a:pt x="18" y="0"/>
                    <a:pt x="30" y="1"/>
                    <a:pt x="37" y="10"/>
                  </a:cubicBezTo>
                  <a:cubicBezTo>
                    <a:pt x="65" y="44"/>
                    <a:pt x="80" y="88"/>
                    <a:pt x="80" y="132"/>
                  </a:cubicBezTo>
                  <a:cubicBezTo>
                    <a:pt x="80" y="176"/>
                    <a:pt x="65" y="220"/>
                    <a:pt x="37" y="255"/>
                  </a:cubicBezTo>
                  <a:cubicBezTo>
                    <a:pt x="33" y="259"/>
                    <a:pt x="27" y="262"/>
                    <a:pt x="22" y="2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29" name="Freeform 542"/>
            <p:cNvSpPr>
              <a:spLocks/>
            </p:cNvSpPr>
            <p:nvPr userDrawn="1"/>
          </p:nvSpPr>
          <p:spPr bwMode="auto">
            <a:xfrm>
              <a:off x="33774608" y="-14229572"/>
              <a:ext cx="34925" cy="109538"/>
            </a:xfrm>
            <a:custGeom>
              <a:avLst/>
              <a:gdLst>
                <a:gd name="T0" fmla="*/ 58 w 81"/>
                <a:gd name="T1" fmla="*/ 262 h 262"/>
                <a:gd name="T2" fmla="*/ 43 w 81"/>
                <a:gd name="T3" fmla="*/ 255 h 262"/>
                <a:gd name="T4" fmla="*/ 0 w 81"/>
                <a:gd name="T5" fmla="*/ 132 h 262"/>
                <a:gd name="T6" fmla="*/ 43 w 81"/>
                <a:gd name="T7" fmla="*/ 10 h 262"/>
                <a:gd name="T8" fmla="*/ 71 w 81"/>
                <a:gd name="T9" fmla="*/ 7 h 262"/>
                <a:gd name="T10" fmla="*/ 74 w 81"/>
                <a:gd name="T11" fmla="*/ 34 h 262"/>
                <a:gd name="T12" fmla="*/ 39 w 81"/>
                <a:gd name="T13" fmla="*/ 132 h 262"/>
                <a:gd name="T14" fmla="*/ 74 w 81"/>
                <a:gd name="T15" fmla="*/ 230 h 262"/>
                <a:gd name="T16" fmla="*/ 71 w 81"/>
                <a:gd name="T17" fmla="*/ 258 h 262"/>
                <a:gd name="T18" fmla="*/ 58 w 81"/>
                <a:gd name="T19"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262">
                  <a:moveTo>
                    <a:pt x="58" y="262"/>
                  </a:moveTo>
                  <a:cubicBezTo>
                    <a:pt x="53" y="262"/>
                    <a:pt x="47" y="259"/>
                    <a:pt x="43" y="255"/>
                  </a:cubicBezTo>
                  <a:cubicBezTo>
                    <a:pt x="15" y="220"/>
                    <a:pt x="0" y="176"/>
                    <a:pt x="0" y="132"/>
                  </a:cubicBezTo>
                  <a:cubicBezTo>
                    <a:pt x="0" y="88"/>
                    <a:pt x="15" y="44"/>
                    <a:pt x="43" y="10"/>
                  </a:cubicBezTo>
                  <a:cubicBezTo>
                    <a:pt x="50" y="1"/>
                    <a:pt x="62" y="0"/>
                    <a:pt x="71" y="7"/>
                  </a:cubicBezTo>
                  <a:cubicBezTo>
                    <a:pt x="79" y="13"/>
                    <a:pt x="81" y="26"/>
                    <a:pt x="74" y="34"/>
                  </a:cubicBezTo>
                  <a:cubicBezTo>
                    <a:pt x="51" y="62"/>
                    <a:pt x="39" y="96"/>
                    <a:pt x="39" y="132"/>
                  </a:cubicBezTo>
                  <a:cubicBezTo>
                    <a:pt x="39" y="168"/>
                    <a:pt x="51" y="202"/>
                    <a:pt x="74" y="230"/>
                  </a:cubicBezTo>
                  <a:cubicBezTo>
                    <a:pt x="81" y="238"/>
                    <a:pt x="79" y="251"/>
                    <a:pt x="71" y="258"/>
                  </a:cubicBezTo>
                  <a:cubicBezTo>
                    <a:pt x="67" y="261"/>
                    <a:pt x="63" y="262"/>
                    <a:pt x="58" y="2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30" name="Freeform 543"/>
            <p:cNvSpPr>
              <a:spLocks/>
            </p:cNvSpPr>
            <p:nvPr userDrawn="1"/>
          </p:nvSpPr>
          <p:spPr bwMode="auto">
            <a:xfrm>
              <a:off x="33950820" y="-14266085"/>
              <a:ext cx="47625" cy="182563"/>
            </a:xfrm>
            <a:custGeom>
              <a:avLst/>
              <a:gdLst>
                <a:gd name="T0" fmla="*/ 22 w 110"/>
                <a:gd name="T1" fmla="*/ 430 h 430"/>
                <a:gd name="T2" fmla="*/ 10 w 110"/>
                <a:gd name="T3" fmla="*/ 426 h 430"/>
                <a:gd name="T4" fmla="*/ 7 w 110"/>
                <a:gd name="T5" fmla="*/ 398 h 430"/>
                <a:gd name="T6" fmla="*/ 71 w 110"/>
                <a:gd name="T7" fmla="*/ 216 h 430"/>
                <a:gd name="T8" fmla="*/ 7 w 110"/>
                <a:gd name="T9" fmla="*/ 34 h 430"/>
                <a:gd name="T10" fmla="*/ 10 w 110"/>
                <a:gd name="T11" fmla="*/ 6 h 430"/>
                <a:gd name="T12" fmla="*/ 37 w 110"/>
                <a:gd name="T13" fmla="*/ 9 h 430"/>
                <a:gd name="T14" fmla="*/ 110 w 110"/>
                <a:gd name="T15" fmla="*/ 216 h 430"/>
                <a:gd name="T16" fmla="*/ 37 w 110"/>
                <a:gd name="T17" fmla="*/ 423 h 430"/>
                <a:gd name="T18" fmla="*/ 22 w 110"/>
                <a:gd name="T19"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430">
                  <a:moveTo>
                    <a:pt x="22" y="430"/>
                  </a:moveTo>
                  <a:cubicBezTo>
                    <a:pt x="18" y="430"/>
                    <a:pt x="13" y="429"/>
                    <a:pt x="10" y="426"/>
                  </a:cubicBezTo>
                  <a:cubicBezTo>
                    <a:pt x="1" y="419"/>
                    <a:pt x="0" y="407"/>
                    <a:pt x="7" y="398"/>
                  </a:cubicBezTo>
                  <a:cubicBezTo>
                    <a:pt x="48" y="346"/>
                    <a:pt x="71" y="283"/>
                    <a:pt x="71" y="216"/>
                  </a:cubicBezTo>
                  <a:cubicBezTo>
                    <a:pt x="71" y="149"/>
                    <a:pt x="48" y="86"/>
                    <a:pt x="7" y="34"/>
                  </a:cubicBezTo>
                  <a:cubicBezTo>
                    <a:pt x="0" y="25"/>
                    <a:pt x="1" y="13"/>
                    <a:pt x="10" y="6"/>
                  </a:cubicBezTo>
                  <a:cubicBezTo>
                    <a:pt x="18" y="0"/>
                    <a:pt x="30" y="1"/>
                    <a:pt x="37" y="9"/>
                  </a:cubicBezTo>
                  <a:cubicBezTo>
                    <a:pt x="84" y="68"/>
                    <a:pt x="110" y="141"/>
                    <a:pt x="110" y="216"/>
                  </a:cubicBezTo>
                  <a:cubicBezTo>
                    <a:pt x="110" y="291"/>
                    <a:pt x="84" y="364"/>
                    <a:pt x="37" y="423"/>
                  </a:cubicBezTo>
                  <a:cubicBezTo>
                    <a:pt x="33" y="428"/>
                    <a:pt x="28" y="430"/>
                    <a:pt x="22" y="4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31" name="Freeform 544"/>
            <p:cNvSpPr>
              <a:spLocks/>
            </p:cNvSpPr>
            <p:nvPr userDrawn="1"/>
          </p:nvSpPr>
          <p:spPr bwMode="auto">
            <a:xfrm>
              <a:off x="33717458" y="-14266085"/>
              <a:ext cx="47625" cy="182563"/>
            </a:xfrm>
            <a:custGeom>
              <a:avLst/>
              <a:gdLst>
                <a:gd name="T0" fmla="*/ 88 w 110"/>
                <a:gd name="T1" fmla="*/ 431 h 431"/>
                <a:gd name="T2" fmla="*/ 73 w 110"/>
                <a:gd name="T3" fmla="*/ 424 h 431"/>
                <a:gd name="T4" fmla="*/ 0 w 110"/>
                <a:gd name="T5" fmla="*/ 217 h 431"/>
                <a:gd name="T6" fmla="*/ 73 w 110"/>
                <a:gd name="T7" fmla="*/ 10 h 431"/>
                <a:gd name="T8" fmla="*/ 101 w 110"/>
                <a:gd name="T9" fmla="*/ 7 h 431"/>
                <a:gd name="T10" fmla="*/ 104 w 110"/>
                <a:gd name="T11" fmla="*/ 35 h 431"/>
                <a:gd name="T12" fmla="*/ 40 w 110"/>
                <a:gd name="T13" fmla="*/ 217 h 431"/>
                <a:gd name="T14" fmla="*/ 104 w 110"/>
                <a:gd name="T15" fmla="*/ 399 h 431"/>
                <a:gd name="T16" fmla="*/ 101 w 110"/>
                <a:gd name="T17" fmla="*/ 427 h 431"/>
                <a:gd name="T18" fmla="*/ 88 w 110"/>
                <a:gd name="T19" fmla="*/ 431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431">
                  <a:moveTo>
                    <a:pt x="88" y="431"/>
                  </a:moveTo>
                  <a:cubicBezTo>
                    <a:pt x="83" y="431"/>
                    <a:pt x="77" y="429"/>
                    <a:pt x="73" y="424"/>
                  </a:cubicBezTo>
                  <a:cubicBezTo>
                    <a:pt x="26" y="365"/>
                    <a:pt x="0" y="292"/>
                    <a:pt x="0" y="217"/>
                  </a:cubicBezTo>
                  <a:cubicBezTo>
                    <a:pt x="0" y="142"/>
                    <a:pt x="26" y="69"/>
                    <a:pt x="73" y="10"/>
                  </a:cubicBezTo>
                  <a:cubicBezTo>
                    <a:pt x="80" y="2"/>
                    <a:pt x="92" y="0"/>
                    <a:pt x="101" y="7"/>
                  </a:cubicBezTo>
                  <a:cubicBezTo>
                    <a:pt x="109" y="14"/>
                    <a:pt x="110" y="26"/>
                    <a:pt x="104" y="35"/>
                  </a:cubicBezTo>
                  <a:cubicBezTo>
                    <a:pt x="62" y="87"/>
                    <a:pt x="40" y="150"/>
                    <a:pt x="40" y="217"/>
                  </a:cubicBezTo>
                  <a:cubicBezTo>
                    <a:pt x="40" y="284"/>
                    <a:pt x="62" y="347"/>
                    <a:pt x="104" y="399"/>
                  </a:cubicBezTo>
                  <a:cubicBezTo>
                    <a:pt x="110" y="408"/>
                    <a:pt x="109" y="420"/>
                    <a:pt x="101" y="427"/>
                  </a:cubicBezTo>
                  <a:cubicBezTo>
                    <a:pt x="97" y="430"/>
                    <a:pt x="93" y="431"/>
                    <a:pt x="88" y="4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32" name="Freeform 545"/>
            <p:cNvSpPr>
              <a:spLocks/>
            </p:cNvSpPr>
            <p:nvPr userDrawn="1"/>
          </p:nvSpPr>
          <p:spPr bwMode="auto">
            <a:xfrm>
              <a:off x="33930183" y="-14250210"/>
              <a:ext cx="41275" cy="149225"/>
            </a:xfrm>
            <a:custGeom>
              <a:avLst/>
              <a:gdLst>
                <a:gd name="T0" fmla="*/ 22 w 97"/>
                <a:gd name="T1" fmla="*/ 353 h 353"/>
                <a:gd name="T2" fmla="*/ 10 w 97"/>
                <a:gd name="T3" fmla="*/ 349 h 353"/>
                <a:gd name="T4" fmla="*/ 7 w 97"/>
                <a:gd name="T5" fmla="*/ 321 h 353"/>
                <a:gd name="T6" fmla="*/ 57 w 97"/>
                <a:gd name="T7" fmla="*/ 178 h 353"/>
                <a:gd name="T8" fmla="*/ 7 w 97"/>
                <a:gd name="T9" fmla="*/ 35 h 353"/>
                <a:gd name="T10" fmla="*/ 10 w 97"/>
                <a:gd name="T11" fmla="*/ 7 h 353"/>
                <a:gd name="T12" fmla="*/ 38 w 97"/>
                <a:gd name="T13" fmla="*/ 10 h 353"/>
                <a:gd name="T14" fmla="*/ 97 w 97"/>
                <a:gd name="T15" fmla="*/ 178 h 353"/>
                <a:gd name="T16" fmla="*/ 38 w 97"/>
                <a:gd name="T17" fmla="*/ 346 h 353"/>
                <a:gd name="T18" fmla="*/ 22 w 97"/>
                <a:gd name="T19" fmla="*/ 353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353">
                  <a:moveTo>
                    <a:pt x="22" y="353"/>
                  </a:moveTo>
                  <a:cubicBezTo>
                    <a:pt x="18" y="353"/>
                    <a:pt x="14" y="352"/>
                    <a:pt x="10" y="349"/>
                  </a:cubicBezTo>
                  <a:cubicBezTo>
                    <a:pt x="2" y="342"/>
                    <a:pt x="0" y="330"/>
                    <a:pt x="7" y="321"/>
                  </a:cubicBezTo>
                  <a:cubicBezTo>
                    <a:pt x="40" y="280"/>
                    <a:pt x="57" y="231"/>
                    <a:pt x="57" y="178"/>
                  </a:cubicBezTo>
                  <a:cubicBezTo>
                    <a:pt x="57" y="125"/>
                    <a:pt x="40" y="76"/>
                    <a:pt x="7" y="35"/>
                  </a:cubicBezTo>
                  <a:cubicBezTo>
                    <a:pt x="0" y="26"/>
                    <a:pt x="2" y="14"/>
                    <a:pt x="10" y="7"/>
                  </a:cubicBezTo>
                  <a:cubicBezTo>
                    <a:pt x="18" y="0"/>
                    <a:pt x="31" y="2"/>
                    <a:pt x="38" y="10"/>
                  </a:cubicBezTo>
                  <a:cubicBezTo>
                    <a:pt x="76" y="58"/>
                    <a:pt x="97" y="117"/>
                    <a:pt x="97" y="178"/>
                  </a:cubicBezTo>
                  <a:cubicBezTo>
                    <a:pt x="97" y="239"/>
                    <a:pt x="76" y="299"/>
                    <a:pt x="38" y="346"/>
                  </a:cubicBezTo>
                  <a:cubicBezTo>
                    <a:pt x="34" y="351"/>
                    <a:pt x="28" y="353"/>
                    <a:pt x="22" y="3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33" name="Freeform 546"/>
            <p:cNvSpPr>
              <a:spLocks/>
            </p:cNvSpPr>
            <p:nvPr userDrawn="1"/>
          </p:nvSpPr>
          <p:spPr bwMode="auto">
            <a:xfrm>
              <a:off x="33744445" y="-14250210"/>
              <a:ext cx="41275" cy="149225"/>
            </a:xfrm>
            <a:custGeom>
              <a:avLst/>
              <a:gdLst>
                <a:gd name="T0" fmla="*/ 75 w 97"/>
                <a:gd name="T1" fmla="*/ 353 h 353"/>
                <a:gd name="T2" fmla="*/ 59 w 97"/>
                <a:gd name="T3" fmla="*/ 346 h 353"/>
                <a:gd name="T4" fmla="*/ 0 w 97"/>
                <a:gd name="T5" fmla="*/ 178 h 353"/>
                <a:gd name="T6" fmla="*/ 59 w 97"/>
                <a:gd name="T7" fmla="*/ 10 h 353"/>
                <a:gd name="T8" fmla="*/ 87 w 97"/>
                <a:gd name="T9" fmla="*/ 7 h 353"/>
                <a:gd name="T10" fmla="*/ 90 w 97"/>
                <a:gd name="T11" fmla="*/ 35 h 353"/>
                <a:gd name="T12" fmla="*/ 40 w 97"/>
                <a:gd name="T13" fmla="*/ 178 h 353"/>
                <a:gd name="T14" fmla="*/ 90 w 97"/>
                <a:gd name="T15" fmla="*/ 321 h 353"/>
                <a:gd name="T16" fmla="*/ 87 w 97"/>
                <a:gd name="T17" fmla="*/ 349 h 353"/>
                <a:gd name="T18" fmla="*/ 75 w 97"/>
                <a:gd name="T19" fmla="*/ 353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353">
                  <a:moveTo>
                    <a:pt x="75" y="353"/>
                  </a:moveTo>
                  <a:cubicBezTo>
                    <a:pt x="69" y="353"/>
                    <a:pt x="63" y="351"/>
                    <a:pt x="59" y="346"/>
                  </a:cubicBezTo>
                  <a:cubicBezTo>
                    <a:pt x="21" y="299"/>
                    <a:pt x="0" y="239"/>
                    <a:pt x="0" y="178"/>
                  </a:cubicBezTo>
                  <a:cubicBezTo>
                    <a:pt x="0" y="117"/>
                    <a:pt x="21" y="58"/>
                    <a:pt x="59" y="10"/>
                  </a:cubicBezTo>
                  <a:cubicBezTo>
                    <a:pt x="66" y="2"/>
                    <a:pt x="79" y="0"/>
                    <a:pt x="87" y="7"/>
                  </a:cubicBezTo>
                  <a:cubicBezTo>
                    <a:pt x="96" y="14"/>
                    <a:pt x="97" y="26"/>
                    <a:pt x="90" y="35"/>
                  </a:cubicBezTo>
                  <a:cubicBezTo>
                    <a:pt x="57" y="76"/>
                    <a:pt x="40" y="125"/>
                    <a:pt x="40" y="178"/>
                  </a:cubicBezTo>
                  <a:cubicBezTo>
                    <a:pt x="40" y="231"/>
                    <a:pt x="57" y="280"/>
                    <a:pt x="90" y="321"/>
                  </a:cubicBezTo>
                  <a:cubicBezTo>
                    <a:pt x="97" y="330"/>
                    <a:pt x="96" y="342"/>
                    <a:pt x="87" y="349"/>
                  </a:cubicBezTo>
                  <a:cubicBezTo>
                    <a:pt x="83" y="352"/>
                    <a:pt x="79" y="353"/>
                    <a:pt x="75" y="3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grpSp>
        <p:nvGrpSpPr>
          <p:cNvPr id="11534" name="Group 11533"/>
          <p:cNvGrpSpPr/>
          <p:nvPr userDrawn="1"/>
        </p:nvGrpSpPr>
        <p:grpSpPr>
          <a:xfrm>
            <a:off x="3292480" y="3798210"/>
            <a:ext cx="921552" cy="924738"/>
            <a:chOff x="33609508" y="-14345460"/>
            <a:chExt cx="496887" cy="498475"/>
          </a:xfrm>
        </p:grpSpPr>
        <p:sp>
          <p:nvSpPr>
            <p:cNvPr id="11535" name="Oval 539"/>
            <p:cNvSpPr>
              <a:spLocks noChangeArrowheads="1"/>
            </p:cNvSpPr>
            <p:nvPr userDrawn="1"/>
          </p:nvSpPr>
          <p:spPr bwMode="auto">
            <a:xfrm>
              <a:off x="33609508" y="-14345460"/>
              <a:ext cx="496887" cy="498475"/>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sz="1799"/>
            </a:p>
          </p:txBody>
        </p:sp>
        <p:sp>
          <p:nvSpPr>
            <p:cNvPr id="11536" name="Freeform 540"/>
            <p:cNvSpPr>
              <a:spLocks noEditPoints="1"/>
            </p:cNvSpPr>
            <p:nvPr userDrawn="1"/>
          </p:nvSpPr>
          <p:spPr bwMode="auto">
            <a:xfrm>
              <a:off x="33798420" y="-14194647"/>
              <a:ext cx="123825" cy="295275"/>
            </a:xfrm>
            <a:custGeom>
              <a:avLst/>
              <a:gdLst>
                <a:gd name="T0" fmla="*/ 250 w 293"/>
                <a:gd name="T1" fmla="*/ 471 h 699"/>
                <a:gd name="T2" fmla="*/ 224 w 293"/>
                <a:gd name="T3" fmla="*/ 339 h 699"/>
                <a:gd name="T4" fmla="*/ 170 w 293"/>
                <a:gd name="T5" fmla="*/ 67 h 699"/>
                <a:gd name="T6" fmla="*/ 210 w 293"/>
                <a:gd name="T7" fmla="*/ 104 h 699"/>
                <a:gd name="T8" fmla="*/ 239 w 293"/>
                <a:gd name="T9" fmla="*/ 104 h 699"/>
                <a:gd name="T10" fmla="*/ 225 w 293"/>
                <a:gd name="T11" fmla="*/ 1 h 699"/>
                <a:gd name="T12" fmla="*/ 210 w 293"/>
                <a:gd name="T13" fmla="*/ 38 h 699"/>
                <a:gd name="T14" fmla="*/ 159 w 293"/>
                <a:gd name="T15" fmla="*/ 11 h 699"/>
                <a:gd name="T16" fmla="*/ 133 w 293"/>
                <a:gd name="T17" fmla="*/ 11 h 699"/>
                <a:gd name="T18" fmla="*/ 116 w 293"/>
                <a:gd name="T19" fmla="*/ 38 h 699"/>
                <a:gd name="T20" fmla="*/ 102 w 293"/>
                <a:gd name="T21" fmla="*/ 1 h 699"/>
                <a:gd name="T22" fmla="*/ 87 w 293"/>
                <a:gd name="T23" fmla="*/ 38 h 699"/>
                <a:gd name="T24" fmla="*/ 69 w 293"/>
                <a:gd name="T25" fmla="*/ 15 h 699"/>
                <a:gd name="T26" fmla="*/ 40 w 293"/>
                <a:gd name="T27" fmla="*/ 15 h 699"/>
                <a:gd name="T28" fmla="*/ 54 w 293"/>
                <a:gd name="T29" fmla="*/ 119 h 699"/>
                <a:gd name="T30" fmla="*/ 69 w 293"/>
                <a:gd name="T31" fmla="*/ 67 h 699"/>
                <a:gd name="T32" fmla="*/ 87 w 293"/>
                <a:gd name="T33" fmla="*/ 104 h 699"/>
                <a:gd name="T34" fmla="*/ 113 w 293"/>
                <a:gd name="T35" fmla="*/ 113 h 699"/>
                <a:gd name="T36" fmla="*/ 12 w 293"/>
                <a:gd name="T37" fmla="*/ 698 h 699"/>
                <a:gd name="T38" fmla="*/ 32 w 293"/>
                <a:gd name="T39" fmla="*/ 663 h 699"/>
                <a:gd name="T40" fmla="*/ 265 w 293"/>
                <a:gd name="T41" fmla="*/ 687 h 699"/>
                <a:gd name="T42" fmla="*/ 281 w 293"/>
                <a:gd name="T43" fmla="*/ 698 h 699"/>
                <a:gd name="T44" fmla="*/ 92 w 293"/>
                <a:gd name="T45" fmla="*/ 357 h 699"/>
                <a:gd name="T46" fmla="*/ 72 w 293"/>
                <a:gd name="T47" fmla="*/ 457 h 699"/>
                <a:gd name="T48" fmla="*/ 181 w 293"/>
                <a:gd name="T49" fmla="*/ 259 h 699"/>
                <a:gd name="T50" fmla="*/ 141 w 293"/>
                <a:gd name="T51" fmla="*/ 259 h 699"/>
                <a:gd name="T52" fmla="*/ 117 w 293"/>
                <a:gd name="T53" fmla="*/ 233 h 699"/>
                <a:gd name="T54" fmla="*/ 155 w 293"/>
                <a:gd name="T55" fmla="*/ 233 h 699"/>
                <a:gd name="T56" fmla="*/ 152 w 293"/>
                <a:gd name="T57" fmla="*/ 195 h 699"/>
                <a:gd name="T58" fmla="*/ 172 w 293"/>
                <a:gd name="T59" fmla="*/ 212 h 699"/>
                <a:gd name="T60" fmla="*/ 129 w 293"/>
                <a:gd name="T61" fmla="*/ 169 h 699"/>
                <a:gd name="T62" fmla="*/ 163 w 293"/>
                <a:gd name="T63" fmla="*/ 169 h 699"/>
                <a:gd name="T64" fmla="*/ 110 w 293"/>
                <a:gd name="T65" fmla="*/ 267 h 699"/>
                <a:gd name="T66" fmla="*/ 99 w 293"/>
                <a:gd name="T67" fmla="*/ 324 h 699"/>
                <a:gd name="T68" fmla="*/ 125 w 293"/>
                <a:gd name="T69" fmla="*/ 350 h 699"/>
                <a:gd name="T70" fmla="*/ 215 w 293"/>
                <a:gd name="T71" fmla="*/ 433 h 699"/>
                <a:gd name="T72" fmla="*/ 116 w 293"/>
                <a:gd name="T73" fmla="*/ 67 h 699"/>
                <a:gd name="T74" fmla="*/ 116 w 293"/>
                <a:gd name="T75" fmla="*/ 98 h 699"/>
                <a:gd name="T76" fmla="*/ 37 w 293"/>
                <a:gd name="T77" fmla="*/ 637 h 699"/>
                <a:gd name="T78" fmla="*/ 236 w 293"/>
                <a:gd name="T79" fmla="*/ 637 h 699"/>
                <a:gd name="T80" fmla="*/ 99 w 293"/>
                <a:gd name="T81" fmla="*/ 483 h 699"/>
                <a:gd name="T82" fmla="*/ 251 w 293"/>
                <a:gd name="T83" fmla="*/ 615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3" h="699">
                  <a:moveTo>
                    <a:pt x="291" y="682"/>
                  </a:moveTo>
                  <a:cubicBezTo>
                    <a:pt x="250" y="471"/>
                    <a:pt x="250" y="471"/>
                    <a:pt x="250" y="471"/>
                  </a:cubicBezTo>
                  <a:cubicBezTo>
                    <a:pt x="250" y="469"/>
                    <a:pt x="250" y="466"/>
                    <a:pt x="248" y="464"/>
                  </a:cubicBezTo>
                  <a:cubicBezTo>
                    <a:pt x="224" y="339"/>
                    <a:pt x="224" y="339"/>
                    <a:pt x="224" y="339"/>
                  </a:cubicBezTo>
                  <a:cubicBezTo>
                    <a:pt x="224" y="336"/>
                    <a:pt x="224" y="333"/>
                    <a:pt x="222" y="331"/>
                  </a:cubicBezTo>
                  <a:cubicBezTo>
                    <a:pt x="170" y="67"/>
                    <a:pt x="170" y="67"/>
                    <a:pt x="170" y="67"/>
                  </a:cubicBezTo>
                  <a:cubicBezTo>
                    <a:pt x="210" y="67"/>
                    <a:pt x="210" y="67"/>
                    <a:pt x="210" y="67"/>
                  </a:cubicBezTo>
                  <a:cubicBezTo>
                    <a:pt x="210" y="104"/>
                    <a:pt x="210" y="104"/>
                    <a:pt x="210" y="104"/>
                  </a:cubicBezTo>
                  <a:cubicBezTo>
                    <a:pt x="210" y="112"/>
                    <a:pt x="217" y="119"/>
                    <a:pt x="225" y="119"/>
                  </a:cubicBezTo>
                  <a:cubicBezTo>
                    <a:pt x="233" y="119"/>
                    <a:pt x="239" y="112"/>
                    <a:pt x="239" y="104"/>
                  </a:cubicBezTo>
                  <a:cubicBezTo>
                    <a:pt x="239" y="15"/>
                    <a:pt x="239" y="15"/>
                    <a:pt x="239" y="15"/>
                  </a:cubicBezTo>
                  <a:cubicBezTo>
                    <a:pt x="239" y="7"/>
                    <a:pt x="233" y="1"/>
                    <a:pt x="225" y="1"/>
                  </a:cubicBezTo>
                  <a:cubicBezTo>
                    <a:pt x="217" y="1"/>
                    <a:pt x="210" y="7"/>
                    <a:pt x="210" y="15"/>
                  </a:cubicBezTo>
                  <a:cubicBezTo>
                    <a:pt x="210" y="38"/>
                    <a:pt x="210" y="38"/>
                    <a:pt x="210" y="38"/>
                  </a:cubicBezTo>
                  <a:cubicBezTo>
                    <a:pt x="165" y="38"/>
                    <a:pt x="165" y="38"/>
                    <a:pt x="165" y="38"/>
                  </a:cubicBezTo>
                  <a:cubicBezTo>
                    <a:pt x="159" y="11"/>
                    <a:pt x="159" y="11"/>
                    <a:pt x="159" y="11"/>
                  </a:cubicBezTo>
                  <a:cubicBezTo>
                    <a:pt x="158" y="5"/>
                    <a:pt x="153" y="0"/>
                    <a:pt x="146" y="0"/>
                  </a:cubicBezTo>
                  <a:cubicBezTo>
                    <a:pt x="140" y="0"/>
                    <a:pt x="134" y="5"/>
                    <a:pt x="133" y="11"/>
                  </a:cubicBezTo>
                  <a:cubicBezTo>
                    <a:pt x="128" y="38"/>
                    <a:pt x="128" y="38"/>
                    <a:pt x="128" y="38"/>
                  </a:cubicBezTo>
                  <a:cubicBezTo>
                    <a:pt x="116" y="38"/>
                    <a:pt x="116" y="38"/>
                    <a:pt x="116" y="38"/>
                  </a:cubicBezTo>
                  <a:cubicBezTo>
                    <a:pt x="116" y="15"/>
                    <a:pt x="116" y="15"/>
                    <a:pt x="116" y="15"/>
                  </a:cubicBezTo>
                  <a:cubicBezTo>
                    <a:pt x="116" y="7"/>
                    <a:pt x="110" y="1"/>
                    <a:pt x="102" y="1"/>
                  </a:cubicBezTo>
                  <a:cubicBezTo>
                    <a:pt x="94" y="1"/>
                    <a:pt x="87" y="7"/>
                    <a:pt x="87" y="15"/>
                  </a:cubicBezTo>
                  <a:cubicBezTo>
                    <a:pt x="87" y="38"/>
                    <a:pt x="87" y="38"/>
                    <a:pt x="87" y="38"/>
                  </a:cubicBezTo>
                  <a:cubicBezTo>
                    <a:pt x="69" y="38"/>
                    <a:pt x="69" y="38"/>
                    <a:pt x="69" y="38"/>
                  </a:cubicBezTo>
                  <a:cubicBezTo>
                    <a:pt x="69" y="15"/>
                    <a:pt x="69" y="15"/>
                    <a:pt x="69" y="15"/>
                  </a:cubicBezTo>
                  <a:cubicBezTo>
                    <a:pt x="69" y="7"/>
                    <a:pt x="62" y="1"/>
                    <a:pt x="54" y="1"/>
                  </a:cubicBezTo>
                  <a:cubicBezTo>
                    <a:pt x="46" y="1"/>
                    <a:pt x="40" y="7"/>
                    <a:pt x="40" y="15"/>
                  </a:cubicBezTo>
                  <a:cubicBezTo>
                    <a:pt x="40" y="104"/>
                    <a:pt x="40" y="104"/>
                    <a:pt x="40" y="104"/>
                  </a:cubicBezTo>
                  <a:cubicBezTo>
                    <a:pt x="40" y="112"/>
                    <a:pt x="46" y="119"/>
                    <a:pt x="54" y="119"/>
                  </a:cubicBezTo>
                  <a:cubicBezTo>
                    <a:pt x="62" y="119"/>
                    <a:pt x="69" y="112"/>
                    <a:pt x="69" y="104"/>
                  </a:cubicBezTo>
                  <a:cubicBezTo>
                    <a:pt x="69" y="67"/>
                    <a:pt x="69" y="67"/>
                    <a:pt x="69" y="67"/>
                  </a:cubicBezTo>
                  <a:cubicBezTo>
                    <a:pt x="87" y="67"/>
                    <a:pt x="87" y="67"/>
                    <a:pt x="87" y="67"/>
                  </a:cubicBezTo>
                  <a:cubicBezTo>
                    <a:pt x="87" y="104"/>
                    <a:pt x="87" y="104"/>
                    <a:pt x="87" y="104"/>
                  </a:cubicBezTo>
                  <a:cubicBezTo>
                    <a:pt x="87" y="112"/>
                    <a:pt x="94" y="119"/>
                    <a:pt x="102" y="119"/>
                  </a:cubicBezTo>
                  <a:cubicBezTo>
                    <a:pt x="106" y="119"/>
                    <a:pt x="111" y="117"/>
                    <a:pt x="113" y="113"/>
                  </a:cubicBezTo>
                  <a:cubicBezTo>
                    <a:pt x="1" y="682"/>
                    <a:pt x="1" y="682"/>
                    <a:pt x="1" y="682"/>
                  </a:cubicBezTo>
                  <a:cubicBezTo>
                    <a:pt x="0" y="689"/>
                    <a:pt x="4" y="696"/>
                    <a:pt x="12" y="698"/>
                  </a:cubicBezTo>
                  <a:cubicBezTo>
                    <a:pt x="19" y="699"/>
                    <a:pt x="26" y="694"/>
                    <a:pt x="27" y="687"/>
                  </a:cubicBezTo>
                  <a:cubicBezTo>
                    <a:pt x="32" y="663"/>
                    <a:pt x="32" y="663"/>
                    <a:pt x="32" y="663"/>
                  </a:cubicBezTo>
                  <a:cubicBezTo>
                    <a:pt x="261" y="663"/>
                    <a:pt x="261" y="663"/>
                    <a:pt x="261" y="663"/>
                  </a:cubicBezTo>
                  <a:cubicBezTo>
                    <a:pt x="265" y="687"/>
                    <a:pt x="265" y="687"/>
                    <a:pt x="265" y="687"/>
                  </a:cubicBezTo>
                  <a:cubicBezTo>
                    <a:pt x="267" y="693"/>
                    <a:pt x="272" y="698"/>
                    <a:pt x="278" y="698"/>
                  </a:cubicBezTo>
                  <a:cubicBezTo>
                    <a:pt x="279" y="698"/>
                    <a:pt x="280" y="698"/>
                    <a:pt x="281" y="698"/>
                  </a:cubicBezTo>
                  <a:cubicBezTo>
                    <a:pt x="288" y="696"/>
                    <a:pt x="293" y="689"/>
                    <a:pt x="291" y="682"/>
                  </a:cubicBezTo>
                  <a:close/>
                  <a:moveTo>
                    <a:pt x="92" y="357"/>
                  </a:moveTo>
                  <a:cubicBezTo>
                    <a:pt x="202" y="457"/>
                    <a:pt x="202" y="457"/>
                    <a:pt x="202" y="457"/>
                  </a:cubicBezTo>
                  <a:cubicBezTo>
                    <a:pt x="72" y="457"/>
                    <a:pt x="72" y="457"/>
                    <a:pt x="72" y="457"/>
                  </a:cubicBezTo>
                  <a:lnTo>
                    <a:pt x="92" y="357"/>
                  </a:lnTo>
                  <a:close/>
                  <a:moveTo>
                    <a:pt x="181" y="259"/>
                  </a:moveTo>
                  <a:cubicBezTo>
                    <a:pt x="189" y="301"/>
                    <a:pt x="189" y="301"/>
                    <a:pt x="189" y="301"/>
                  </a:cubicBezTo>
                  <a:cubicBezTo>
                    <a:pt x="141" y="259"/>
                    <a:pt x="141" y="259"/>
                    <a:pt x="141" y="259"/>
                  </a:cubicBezTo>
                  <a:lnTo>
                    <a:pt x="181" y="259"/>
                  </a:lnTo>
                  <a:close/>
                  <a:moveTo>
                    <a:pt x="117" y="233"/>
                  </a:moveTo>
                  <a:cubicBezTo>
                    <a:pt x="122" y="205"/>
                    <a:pt x="122" y="205"/>
                    <a:pt x="122" y="205"/>
                  </a:cubicBezTo>
                  <a:cubicBezTo>
                    <a:pt x="155" y="233"/>
                    <a:pt x="155" y="233"/>
                    <a:pt x="155" y="233"/>
                  </a:cubicBezTo>
                  <a:lnTo>
                    <a:pt x="117" y="233"/>
                  </a:lnTo>
                  <a:close/>
                  <a:moveTo>
                    <a:pt x="152" y="195"/>
                  </a:moveTo>
                  <a:cubicBezTo>
                    <a:pt x="169" y="195"/>
                    <a:pt x="169" y="195"/>
                    <a:pt x="169" y="195"/>
                  </a:cubicBezTo>
                  <a:cubicBezTo>
                    <a:pt x="172" y="212"/>
                    <a:pt x="172" y="212"/>
                    <a:pt x="172" y="212"/>
                  </a:cubicBezTo>
                  <a:lnTo>
                    <a:pt x="152" y="195"/>
                  </a:lnTo>
                  <a:close/>
                  <a:moveTo>
                    <a:pt x="129" y="169"/>
                  </a:moveTo>
                  <a:cubicBezTo>
                    <a:pt x="146" y="82"/>
                    <a:pt x="146" y="82"/>
                    <a:pt x="146" y="82"/>
                  </a:cubicBezTo>
                  <a:cubicBezTo>
                    <a:pt x="163" y="169"/>
                    <a:pt x="163" y="169"/>
                    <a:pt x="163" y="169"/>
                  </a:cubicBezTo>
                  <a:lnTo>
                    <a:pt x="129" y="169"/>
                  </a:lnTo>
                  <a:close/>
                  <a:moveTo>
                    <a:pt x="110" y="267"/>
                  </a:moveTo>
                  <a:cubicBezTo>
                    <a:pt x="175" y="324"/>
                    <a:pt x="175" y="324"/>
                    <a:pt x="175" y="324"/>
                  </a:cubicBezTo>
                  <a:cubicBezTo>
                    <a:pt x="99" y="324"/>
                    <a:pt x="99" y="324"/>
                    <a:pt x="99" y="324"/>
                  </a:cubicBezTo>
                  <a:lnTo>
                    <a:pt x="110" y="267"/>
                  </a:lnTo>
                  <a:close/>
                  <a:moveTo>
                    <a:pt x="125" y="350"/>
                  </a:moveTo>
                  <a:cubicBezTo>
                    <a:pt x="199" y="350"/>
                    <a:pt x="199" y="350"/>
                    <a:pt x="199" y="350"/>
                  </a:cubicBezTo>
                  <a:cubicBezTo>
                    <a:pt x="215" y="433"/>
                    <a:pt x="215" y="433"/>
                    <a:pt x="215" y="433"/>
                  </a:cubicBezTo>
                  <a:lnTo>
                    <a:pt x="125" y="350"/>
                  </a:lnTo>
                  <a:close/>
                  <a:moveTo>
                    <a:pt x="116" y="67"/>
                  </a:moveTo>
                  <a:cubicBezTo>
                    <a:pt x="122" y="67"/>
                    <a:pt x="122" y="67"/>
                    <a:pt x="122" y="67"/>
                  </a:cubicBezTo>
                  <a:cubicBezTo>
                    <a:pt x="116" y="98"/>
                    <a:pt x="116" y="98"/>
                    <a:pt x="116" y="98"/>
                  </a:cubicBezTo>
                  <a:lnTo>
                    <a:pt x="116" y="67"/>
                  </a:lnTo>
                  <a:close/>
                  <a:moveTo>
                    <a:pt x="37" y="637"/>
                  </a:moveTo>
                  <a:cubicBezTo>
                    <a:pt x="66" y="490"/>
                    <a:pt x="66" y="490"/>
                    <a:pt x="66" y="490"/>
                  </a:cubicBezTo>
                  <a:cubicBezTo>
                    <a:pt x="236" y="637"/>
                    <a:pt x="236" y="637"/>
                    <a:pt x="236" y="637"/>
                  </a:cubicBezTo>
                  <a:lnTo>
                    <a:pt x="37" y="637"/>
                  </a:lnTo>
                  <a:close/>
                  <a:moveTo>
                    <a:pt x="99" y="483"/>
                  </a:moveTo>
                  <a:cubicBezTo>
                    <a:pt x="225" y="483"/>
                    <a:pt x="225" y="483"/>
                    <a:pt x="225" y="483"/>
                  </a:cubicBezTo>
                  <a:cubicBezTo>
                    <a:pt x="251" y="615"/>
                    <a:pt x="251" y="615"/>
                    <a:pt x="251" y="615"/>
                  </a:cubicBezTo>
                  <a:lnTo>
                    <a:pt x="99" y="48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37" name="Freeform 541"/>
            <p:cNvSpPr>
              <a:spLocks/>
            </p:cNvSpPr>
            <p:nvPr userDrawn="1"/>
          </p:nvSpPr>
          <p:spPr bwMode="auto">
            <a:xfrm>
              <a:off x="33907958" y="-14229572"/>
              <a:ext cx="33337" cy="109538"/>
            </a:xfrm>
            <a:custGeom>
              <a:avLst/>
              <a:gdLst>
                <a:gd name="T0" fmla="*/ 22 w 80"/>
                <a:gd name="T1" fmla="*/ 262 h 262"/>
                <a:gd name="T2" fmla="*/ 9 w 80"/>
                <a:gd name="T3" fmla="*/ 258 h 262"/>
                <a:gd name="T4" fmla="*/ 6 w 80"/>
                <a:gd name="T5" fmla="*/ 230 h 262"/>
                <a:gd name="T6" fmla="*/ 41 w 80"/>
                <a:gd name="T7" fmla="*/ 132 h 262"/>
                <a:gd name="T8" fmla="*/ 6 w 80"/>
                <a:gd name="T9" fmla="*/ 34 h 262"/>
                <a:gd name="T10" fmla="*/ 9 w 80"/>
                <a:gd name="T11" fmla="*/ 7 h 262"/>
                <a:gd name="T12" fmla="*/ 37 w 80"/>
                <a:gd name="T13" fmla="*/ 10 h 262"/>
                <a:gd name="T14" fmla="*/ 80 w 80"/>
                <a:gd name="T15" fmla="*/ 132 h 262"/>
                <a:gd name="T16" fmla="*/ 37 w 80"/>
                <a:gd name="T17" fmla="*/ 255 h 262"/>
                <a:gd name="T18" fmla="*/ 22 w 80"/>
                <a:gd name="T19"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262">
                  <a:moveTo>
                    <a:pt x="22" y="262"/>
                  </a:moveTo>
                  <a:cubicBezTo>
                    <a:pt x="17" y="262"/>
                    <a:pt x="13" y="261"/>
                    <a:pt x="9" y="258"/>
                  </a:cubicBezTo>
                  <a:cubicBezTo>
                    <a:pt x="1" y="251"/>
                    <a:pt x="0" y="238"/>
                    <a:pt x="6" y="230"/>
                  </a:cubicBezTo>
                  <a:cubicBezTo>
                    <a:pt x="29" y="202"/>
                    <a:pt x="41" y="168"/>
                    <a:pt x="41" y="132"/>
                  </a:cubicBezTo>
                  <a:cubicBezTo>
                    <a:pt x="41" y="96"/>
                    <a:pt x="29" y="62"/>
                    <a:pt x="6" y="34"/>
                  </a:cubicBezTo>
                  <a:cubicBezTo>
                    <a:pt x="0" y="26"/>
                    <a:pt x="1" y="13"/>
                    <a:pt x="9" y="7"/>
                  </a:cubicBezTo>
                  <a:cubicBezTo>
                    <a:pt x="18" y="0"/>
                    <a:pt x="30" y="1"/>
                    <a:pt x="37" y="10"/>
                  </a:cubicBezTo>
                  <a:cubicBezTo>
                    <a:pt x="65" y="44"/>
                    <a:pt x="80" y="88"/>
                    <a:pt x="80" y="132"/>
                  </a:cubicBezTo>
                  <a:cubicBezTo>
                    <a:pt x="80" y="176"/>
                    <a:pt x="65" y="220"/>
                    <a:pt x="37" y="255"/>
                  </a:cubicBezTo>
                  <a:cubicBezTo>
                    <a:pt x="33" y="259"/>
                    <a:pt x="27" y="262"/>
                    <a:pt x="22" y="2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38" name="Freeform 542"/>
            <p:cNvSpPr>
              <a:spLocks/>
            </p:cNvSpPr>
            <p:nvPr userDrawn="1"/>
          </p:nvSpPr>
          <p:spPr bwMode="auto">
            <a:xfrm>
              <a:off x="33774608" y="-14229572"/>
              <a:ext cx="34925" cy="109538"/>
            </a:xfrm>
            <a:custGeom>
              <a:avLst/>
              <a:gdLst>
                <a:gd name="T0" fmla="*/ 58 w 81"/>
                <a:gd name="T1" fmla="*/ 262 h 262"/>
                <a:gd name="T2" fmla="*/ 43 w 81"/>
                <a:gd name="T3" fmla="*/ 255 h 262"/>
                <a:gd name="T4" fmla="*/ 0 w 81"/>
                <a:gd name="T5" fmla="*/ 132 h 262"/>
                <a:gd name="T6" fmla="*/ 43 w 81"/>
                <a:gd name="T7" fmla="*/ 10 h 262"/>
                <a:gd name="T8" fmla="*/ 71 w 81"/>
                <a:gd name="T9" fmla="*/ 7 h 262"/>
                <a:gd name="T10" fmla="*/ 74 w 81"/>
                <a:gd name="T11" fmla="*/ 34 h 262"/>
                <a:gd name="T12" fmla="*/ 39 w 81"/>
                <a:gd name="T13" fmla="*/ 132 h 262"/>
                <a:gd name="T14" fmla="*/ 74 w 81"/>
                <a:gd name="T15" fmla="*/ 230 h 262"/>
                <a:gd name="T16" fmla="*/ 71 w 81"/>
                <a:gd name="T17" fmla="*/ 258 h 262"/>
                <a:gd name="T18" fmla="*/ 58 w 81"/>
                <a:gd name="T19"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262">
                  <a:moveTo>
                    <a:pt x="58" y="262"/>
                  </a:moveTo>
                  <a:cubicBezTo>
                    <a:pt x="53" y="262"/>
                    <a:pt x="47" y="259"/>
                    <a:pt x="43" y="255"/>
                  </a:cubicBezTo>
                  <a:cubicBezTo>
                    <a:pt x="15" y="220"/>
                    <a:pt x="0" y="176"/>
                    <a:pt x="0" y="132"/>
                  </a:cubicBezTo>
                  <a:cubicBezTo>
                    <a:pt x="0" y="88"/>
                    <a:pt x="15" y="44"/>
                    <a:pt x="43" y="10"/>
                  </a:cubicBezTo>
                  <a:cubicBezTo>
                    <a:pt x="50" y="1"/>
                    <a:pt x="62" y="0"/>
                    <a:pt x="71" y="7"/>
                  </a:cubicBezTo>
                  <a:cubicBezTo>
                    <a:pt x="79" y="13"/>
                    <a:pt x="81" y="26"/>
                    <a:pt x="74" y="34"/>
                  </a:cubicBezTo>
                  <a:cubicBezTo>
                    <a:pt x="51" y="62"/>
                    <a:pt x="39" y="96"/>
                    <a:pt x="39" y="132"/>
                  </a:cubicBezTo>
                  <a:cubicBezTo>
                    <a:pt x="39" y="168"/>
                    <a:pt x="51" y="202"/>
                    <a:pt x="74" y="230"/>
                  </a:cubicBezTo>
                  <a:cubicBezTo>
                    <a:pt x="81" y="238"/>
                    <a:pt x="79" y="251"/>
                    <a:pt x="71" y="258"/>
                  </a:cubicBezTo>
                  <a:cubicBezTo>
                    <a:pt x="67" y="261"/>
                    <a:pt x="63" y="262"/>
                    <a:pt x="58" y="2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39" name="Freeform 543"/>
            <p:cNvSpPr>
              <a:spLocks/>
            </p:cNvSpPr>
            <p:nvPr userDrawn="1"/>
          </p:nvSpPr>
          <p:spPr bwMode="auto">
            <a:xfrm>
              <a:off x="33950820" y="-14266085"/>
              <a:ext cx="47625" cy="182563"/>
            </a:xfrm>
            <a:custGeom>
              <a:avLst/>
              <a:gdLst>
                <a:gd name="T0" fmla="*/ 22 w 110"/>
                <a:gd name="T1" fmla="*/ 430 h 430"/>
                <a:gd name="T2" fmla="*/ 10 w 110"/>
                <a:gd name="T3" fmla="*/ 426 h 430"/>
                <a:gd name="T4" fmla="*/ 7 w 110"/>
                <a:gd name="T5" fmla="*/ 398 h 430"/>
                <a:gd name="T6" fmla="*/ 71 w 110"/>
                <a:gd name="T7" fmla="*/ 216 h 430"/>
                <a:gd name="T8" fmla="*/ 7 w 110"/>
                <a:gd name="T9" fmla="*/ 34 h 430"/>
                <a:gd name="T10" fmla="*/ 10 w 110"/>
                <a:gd name="T11" fmla="*/ 6 h 430"/>
                <a:gd name="T12" fmla="*/ 37 w 110"/>
                <a:gd name="T13" fmla="*/ 9 h 430"/>
                <a:gd name="T14" fmla="*/ 110 w 110"/>
                <a:gd name="T15" fmla="*/ 216 h 430"/>
                <a:gd name="T16" fmla="*/ 37 w 110"/>
                <a:gd name="T17" fmla="*/ 423 h 430"/>
                <a:gd name="T18" fmla="*/ 22 w 110"/>
                <a:gd name="T19"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430">
                  <a:moveTo>
                    <a:pt x="22" y="430"/>
                  </a:moveTo>
                  <a:cubicBezTo>
                    <a:pt x="18" y="430"/>
                    <a:pt x="13" y="429"/>
                    <a:pt x="10" y="426"/>
                  </a:cubicBezTo>
                  <a:cubicBezTo>
                    <a:pt x="1" y="419"/>
                    <a:pt x="0" y="407"/>
                    <a:pt x="7" y="398"/>
                  </a:cubicBezTo>
                  <a:cubicBezTo>
                    <a:pt x="48" y="346"/>
                    <a:pt x="71" y="283"/>
                    <a:pt x="71" y="216"/>
                  </a:cubicBezTo>
                  <a:cubicBezTo>
                    <a:pt x="71" y="149"/>
                    <a:pt x="48" y="86"/>
                    <a:pt x="7" y="34"/>
                  </a:cubicBezTo>
                  <a:cubicBezTo>
                    <a:pt x="0" y="25"/>
                    <a:pt x="1" y="13"/>
                    <a:pt x="10" y="6"/>
                  </a:cubicBezTo>
                  <a:cubicBezTo>
                    <a:pt x="18" y="0"/>
                    <a:pt x="30" y="1"/>
                    <a:pt x="37" y="9"/>
                  </a:cubicBezTo>
                  <a:cubicBezTo>
                    <a:pt x="84" y="68"/>
                    <a:pt x="110" y="141"/>
                    <a:pt x="110" y="216"/>
                  </a:cubicBezTo>
                  <a:cubicBezTo>
                    <a:pt x="110" y="291"/>
                    <a:pt x="84" y="364"/>
                    <a:pt x="37" y="423"/>
                  </a:cubicBezTo>
                  <a:cubicBezTo>
                    <a:pt x="33" y="428"/>
                    <a:pt x="28" y="430"/>
                    <a:pt x="22" y="4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40" name="Freeform 544"/>
            <p:cNvSpPr>
              <a:spLocks/>
            </p:cNvSpPr>
            <p:nvPr userDrawn="1"/>
          </p:nvSpPr>
          <p:spPr bwMode="auto">
            <a:xfrm>
              <a:off x="33717458" y="-14266085"/>
              <a:ext cx="47625" cy="182563"/>
            </a:xfrm>
            <a:custGeom>
              <a:avLst/>
              <a:gdLst>
                <a:gd name="T0" fmla="*/ 88 w 110"/>
                <a:gd name="T1" fmla="*/ 431 h 431"/>
                <a:gd name="T2" fmla="*/ 73 w 110"/>
                <a:gd name="T3" fmla="*/ 424 h 431"/>
                <a:gd name="T4" fmla="*/ 0 w 110"/>
                <a:gd name="T5" fmla="*/ 217 h 431"/>
                <a:gd name="T6" fmla="*/ 73 w 110"/>
                <a:gd name="T7" fmla="*/ 10 h 431"/>
                <a:gd name="T8" fmla="*/ 101 w 110"/>
                <a:gd name="T9" fmla="*/ 7 h 431"/>
                <a:gd name="T10" fmla="*/ 104 w 110"/>
                <a:gd name="T11" fmla="*/ 35 h 431"/>
                <a:gd name="T12" fmla="*/ 40 w 110"/>
                <a:gd name="T13" fmla="*/ 217 h 431"/>
                <a:gd name="T14" fmla="*/ 104 w 110"/>
                <a:gd name="T15" fmla="*/ 399 h 431"/>
                <a:gd name="T16" fmla="*/ 101 w 110"/>
                <a:gd name="T17" fmla="*/ 427 h 431"/>
                <a:gd name="T18" fmla="*/ 88 w 110"/>
                <a:gd name="T19" fmla="*/ 431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431">
                  <a:moveTo>
                    <a:pt x="88" y="431"/>
                  </a:moveTo>
                  <a:cubicBezTo>
                    <a:pt x="83" y="431"/>
                    <a:pt x="77" y="429"/>
                    <a:pt x="73" y="424"/>
                  </a:cubicBezTo>
                  <a:cubicBezTo>
                    <a:pt x="26" y="365"/>
                    <a:pt x="0" y="292"/>
                    <a:pt x="0" y="217"/>
                  </a:cubicBezTo>
                  <a:cubicBezTo>
                    <a:pt x="0" y="142"/>
                    <a:pt x="26" y="69"/>
                    <a:pt x="73" y="10"/>
                  </a:cubicBezTo>
                  <a:cubicBezTo>
                    <a:pt x="80" y="2"/>
                    <a:pt x="92" y="0"/>
                    <a:pt x="101" y="7"/>
                  </a:cubicBezTo>
                  <a:cubicBezTo>
                    <a:pt x="109" y="14"/>
                    <a:pt x="110" y="26"/>
                    <a:pt x="104" y="35"/>
                  </a:cubicBezTo>
                  <a:cubicBezTo>
                    <a:pt x="62" y="87"/>
                    <a:pt x="40" y="150"/>
                    <a:pt x="40" y="217"/>
                  </a:cubicBezTo>
                  <a:cubicBezTo>
                    <a:pt x="40" y="284"/>
                    <a:pt x="62" y="347"/>
                    <a:pt x="104" y="399"/>
                  </a:cubicBezTo>
                  <a:cubicBezTo>
                    <a:pt x="110" y="408"/>
                    <a:pt x="109" y="420"/>
                    <a:pt x="101" y="427"/>
                  </a:cubicBezTo>
                  <a:cubicBezTo>
                    <a:pt x="97" y="430"/>
                    <a:pt x="93" y="431"/>
                    <a:pt x="88" y="4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41" name="Freeform 545"/>
            <p:cNvSpPr>
              <a:spLocks/>
            </p:cNvSpPr>
            <p:nvPr userDrawn="1"/>
          </p:nvSpPr>
          <p:spPr bwMode="auto">
            <a:xfrm>
              <a:off x="33930183" y="-14250210"/>
              <a:ext cx="41275" cy="149225"/>
            </a:xfrm>
            <a:custGeom>
              <a:avLst/>
              <a:gdLst>
                <a:gd name="T0" fmla="*/ 22 w 97"/>
                <a:gd name="T1" fmla="*/ 353 h 353"/>
                <a:gd name="T2" fmla="*/ 10 w 97"/>
                <a:gd name="T3" fmla="*/ 349 h 353"/>
                <a:gd name="T4" fmla="*/ 7 w 97"/>
                <a:gd name="T5" fmla="*/ 321 h 353"/>
                <a:gd name="T6" fmla="*/ 57 w 97"/>
                <a:gd name="T7" fmla="*/ 178 h 353"/>
                <a:gd name="T8" fmla="*/ 7 w 97"/>
                <a:gd name="T9" fmla="*/ 35 h 353"/>
                <a:gd name="T10" fmla="*/ 10 w 97"/>
                <a:gd name="T11" fmla="*/ 7 h 353"/>
                <a:gd name="T12" fmla="*/ 38 w 97"/>
                <a:gd name="T13" fmla="*/ 10 h 353"/>
                <a:gd name="T14" fmla="*/ 97 w 97"/>
                <a:gd name="T15" fmla="*/ 178 h 353"/>
                <a:gd name="T16" fmla="*/ 38 w 97"/>
                <a:gd name="T17" fmla="*/ 346 h 353"/>
                <a:gd name="T18" fmla="*/ 22 w 97"/>
                <a:gd name="T19" fmla="*/ 353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353">
                  <a:moveTo>
                    <a:pt x="22" y="353"/>
                  </a:moveTo>
                  <a:cubicBezTo>
                    <a:pt x="18" y="353"/>
                    <a:pt x="14" y="352"/>
                    <a:pt x="10" y="349"/>
                  </a:cubicBezTo>
                  <a:cubicBezTo>
                    <a:pt x="2" y="342"/>
                    <a:pt x="0" y="330"/>
                    <a:pt x="7" y="321"/>
                  </a:cubicBezTo>
                  <a:cubicBezTo>
                    <a:pt x="40" y="280"/>
                    <a:pt x="57" y="231"/>
                    <a:pt x="57" y="178"/>
                  </a:cubicBezTo>
                  <a:cubicBezTo>
                    <a:pt x="57" y="125"/>
                    <a:pt x="40" y="76"/>
                    <a:pt x="7" y="35"/>
                  </a:cubicBezTo>
                  <a:cubicBezTo>
                    <a:pt x="0" y="26"/>
                    <a:pt x="2" y="14"/>
                    <a:pt x="10" y="7"/>
                  </a:cubicBezTo>
                  <a:cubicBezTo>
                    <a:pt x="18" y="0"/>
                    <a:pt x="31" y="2"/>
                    <a:pt x="38" y="10"/>
                  </a:cubicBezTo>
                  <a:cubicBezTo>
                    <a:pt x="76" y="58"/>
                    <a:pt x="97" y="117"/>
                    <a:pt x="97" y="178"/>
                  </a:cubicBezTo>
                  <a:cubicBezTo>
                    <a:pt x="97" y="239"/>
                    <a:pt x="76" y="299"/>
                    <a:pt x="38" y="346"/>
                  </a:cubicBezTo>
                  <a:cubicBezTo>
                    <a:pt x="34" y="351"/>
                    <a:pt x="28" y="353"/>
                    <a:pt x="22" y="3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42" name="Freeform 546"/>
            <p:cNvSpPr>
              <a:spLocks/>
            </p:cNvSpPr>
            <p:nvPr userDrawn="1"/>
          </p:nvSpPr>
          <p:spPr bwMode="auto">
            <a:xfrm>
              <a:off x="33744445" y="-14250210"/>
              <a:ext cx="41275" cy="149225"/>
            </a:xfrm>
            <a:custGeom>
              <a:avLst/>
              <a:gdLst>
                <a:gd name="T0" fmla="*/ 75 w 97"/>
                <a:gd name="T1" fmla="*/ 353 h 353"/>
                <a:gd name="T2" fmla="*/ 59 w 97"/>
                <a:gd name="T3" fmla="*/ 346 h 353"/>
                <a:gd name="T4" fmla="*/ 0 w 97"/>
                <a:gd name="T5" fmla="*/ 178 h 353"/>
                <a:gd name="T6" fmla="*/ 59 w 97"/>
                <a:gd name="T7" fmla="*/ 10 h 353"/>
                <a:gd name="T8" fmla="*/ 87 w 97"/>
                <a:gd name="T9" fmla="*/ 7 h 353"/>
                <a:gd name="T10" fmla="*/ 90 w 97"/>
                <a:gd name="T11" fmla="*/ 35 h 353"/>
                <a:gd name="T12" fmla="*/ 40 w 97"/>
                <a:gd name="T13" fmla="*/ 178 h 353"/>
                <a:gd name="T14" fmla="*/ 90 w 97"/>
                <a:gd name="T15" fmla="*/ 321 h 353"/>
                <a:gd name="T16" fmla="*/ 87 w 97"/>
                <a:gd name="T17" fmla="*/ 349 h 353"/>
                <a:gd name="T18" fmla="*/ 75 w 97"/>
                <a:gd name="T19" fmla="*/ 353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353">
                  <a:moveTo>
                    <a:pt x="75" y="353"/>
                  </a:moveTo>
                  <a:cubicBezTo>
                    <a:pt x="69" y="353"/>
                    <a:pt x="63" y="351"/>
                    <a:pt x="59" y="346"/>
                  </a:cubicBezTo>
                  <a:cubicBezTo>
                    <a:pt x="21" y="299"/>
                    <a:pt x="0" y="239"/>
                    <a:pt x="0" y="178"/>
                  </a:cubicBezTo>
                  <a:cubicBezTo>
                    <a:pt x="0" y="117"/>
                    <a:pt x="21" y="58"/>
                    <a:pt x="59" y="10"/>
                  </a:cubicBezTo>
                  <a:cubicBezTo>
                    <a:pt x="66" y="2"/>
                    <a:pt x="79" y="0"/>
                    <a:pt x="87" y="7"/>
                  </a:cubicBezTo>
                  <a:cubicBezTo>
                    <a:pt x="96" y="14"/>
                    <a:pt x="97" y="26"/>
                    <a:pt x="90" y="35"/>
                  </a:cubicBezTo>
                  <a:cubicBezTo>
                    <a:pt x="57" y="76"/>
                    <a:pt x="40" y="125"/>
                    <a:pt x="40" y="178"/>
                  </a:cubicBezTo>
                  <a:cubicBezTo>
                    <a:pt x="40" y="231"/>
                    <a:pt x="57" y="280"/>
                    <a:pt x="90" y="321"/>
                  </a:cubicBezTo>
                  <a:cubicBezTo>
                    <a:pt x="97" y="330"/>
                    <a:pt x="96" y="342"/>
                    <a:pt x="87" y="349"/>
                  </a:cubicBezTo>
                  <a:cubicBezTo>
                    <a:pt x="83" y="352"/>
                    <a:pt x="79" y="353"/>
                    <a:pt x="75" y="3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grpSp>
        <p:nvGrpSpPr>
          <p:cNvPr id="11543" name="Group 11542"/>
          <p:cNvGrpSpPr/>
          <p:nvPr userDrawn="1"/>
        </p:nvGrpSpPr>
        <p:grpSpPr>
          <a:xfrm>
            <a:off x="2232306" y="3798210"/>
            <a:ext cx="921552" cy="924738"/>
            <a:chOff x="33609508" y="-14345460"/>
            <a:chExt cx="496887" cy="498475"/>
          </a:xfrm>
        </p:grpSpPr>
        <p:sp>
          <p:nvSpPr>
            <p:cNvPr id="11544" name="Oval 539"/>
            <p:cNvSpPr>
              <a:spLocks noChangeArrowheads="1"/>
            </p:cNvSpPr>
            <p:nvPr userDrawn="1"/>
          </p:nvSpPr>
          <p:spPr bwMode="auto">
            <a:xfrm>
              <a:off x="33609508" y="-14345460"/>
              <a:ext cx="496887" cy="498475"/>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en-US" sz="1799"/>
            </a:p>
          </p:txBody>
        </p:sp>
        <p:sp>
          <p:nvSpPr>
            <p:cNvPr id="11545" name="Freeform 540"/>
            <p:cNvSpPr>
              <a:spLocks noEditPoints="1"/>
            </p:cNvSpPr>
            <p:nvPr userDrawn="1"/>
          </p:nvSpPr>
          <p:spPr bwMode="auto">
            <a:xfrm>
              <a:off x="33798420" y="-14194647"/>
              <a:ext cx="123825" cy="295275"/>
            </a:xfrm>
            <a:custGeom>
              <a:avLst/>
              <a:gdLst>
                <a:gd name="T0" fmla="*/ 250 w 293"/>
                <a:gd name="T1" fmla="*/ 471 h 699"/>
                <a:gd name="T2" fmla="*/ 224 w 293"/>
                <a:gd name="T3" fmla="*/ 339 h 699"/>
                <a:gd name="T4" fmla="*/ 170 w 293"/>
                <a:gd name="T5" fmla="*/ 67 h 699"/>
                <a:gd name="T6" fmla="*/ 210 w 293"/>
                <a:gd name="T7" fmla="*/ 104 h 699"/>
                <a:gd name="T8" fmla="*/ 239 w 293"/>
                <a:gd name="T9" fmla="*/ 104 h 699"/>
                <a:gd name="T10" fmla="*/ 225 w 293"/>
                <a:gd name="T11" fmla="*/ 1 h 699"/>
                <a:gd name="T12" fmla="*/ 210 w 293"/>
                <a:gd name="T13" fmla="*/ 38 h 699"/>
                <a:gd name="T14" fmla="*/ 159 w 293"/>
                <a:gd name="T15" fmla="*/ 11 h 699"/>
                <a:gd name="T16" fmla="*/ 133 w 293"/>
                <a:gd name="T17" fmla="*/ 11 h 699"/>
                <a:gd name="T18" fmla="*/ 116 w 293"/>
                <a:gd name="T19" fmla="*/ 38 h 699"/>
                <a:gd name="T20" fmla="*/ 102 w 293"/>
                <a:gd name="T21" fmla="*/ 1 h 699"/>
                <a:gd name="T22" fmla="*/ 87 w 293"/>
                <a:gd name="T23" fmla="*/ 38 h 699"/>
                <a:gd name="T24" fmla="*/ 69 w 293"/>
                <a:gd name="T25" fmla="*/ 15 h 699"/>
                <a:gd name="T26" fmla="*/ 40 w 293"/>
                <a:gd name="T27" fmla="*/ 15 h 699"/>
                <a:gd name="T28" fmla="*/ 54 w 293"/>
                <a:gd name="T29" fmla="*/ 119 h 699"/>
                <a:gd name="T30" fmla="*/ 69 w 293"/>
                <a:gd name="T31" fmla="*/ 67 h 699"/>
                <a:gd name="T32" fmla="*/ 87 w 293"/>
                <a:gd name="T33" fmla="*/ 104 h 699"/>
                <a:gd name="T34" fmla="*/ 113 w 293"/>
                <a:gd name="T35" fmla="*/ 113 h 699"/>
                <a:gd name="T36" fmla="*/ 12 w 293"/>
                <a:gd name="T37" fmla="*/ 698 h 699"/>
                <a:gd name="T38" fmla="*/ 32 w 293"/>
                <a:gd name="T39" fmla="*/ 663 h 699"/>
                <a:gd name="T40" fmla="*/ 265 w 293"/>
                <a:gd name="T41" fmla="*/ 687 h 699"/>
                <a:gd name="T42" fmla="*/ 281 w 293"/>
                <a:gd name="T43" fmla="*/ 698 h 699"/>
                <a:gd name="T44" fmla="*/ 92 w 293"/>
                <a:gd name="T45" fmla="*/ 357 h 699"/>
                <a:gd name="T46" fmla="*/ 72 w 293"/>
                <a:gd name="T47" fmla="*/ 457 h 699"/>
                <a:gd name="T48" fmla="*/ 181 w 293"/>
                <a:gd name="T49" fmla="*/ 259 h 699"/>
                <a:gd name="T50" fmla="*/ 141 w 293"/>
                <a:gd name="T51" fmla="*/ 259 h 699"/>
                <a:gd name="T52" fmla="*/ 117 w 293"/>
                <a:gd name="T53" fmla="*/ 233 h 699"/>
                <a:gd name="T54" fmla="*/ 155 w 293"/>
                <a:gd name="T55" fmla="*/ 233 h 699"/>
                <a:gd name="T56" fmla="*/ 152 w 293"/>
                <a:gd name="T57" fmla="*/ 195 h 699"/>
                <a:gd name="T58" fmla="*/ 172 w 293"/>
                <a:gd name="T59" fmla="*/ 212 h 699"/>
                <a:gd name="T60" fmla="*/ 129 w 293"/>
                <a:gd name="T61" fmla="*/ 169 h 699"/>
                <a:gd name="T62" fmla="*/ 163 w 293"/>
                <a:gd name="T63" fmla="*/ 169 h 699"/>
                <a:gd name="T64" fmla="*/ 110 w 293"/>
                <a:gd name="T65" fmla="*/ 267 h 699"/>
                <a:gd name="T66" fmla="*/ 99 w 293"/>
                <a:gd name="T67" fmla="*/ 324 h 699"/>
                <a:gd name="T68" fmla="*/ 125 w 293"/>
                <a:gd name="T69" fmla="*/ 350 h 699"/>
                <a:gd name="T70" fmla="*/ 215 w 293"/>
                <a:gd name="T71" fmla="*/ 433 h 699"/>
                <a:gd name="T72" fmla="*/ 116 w 293"/>
                <a:gd name="T73" fmla="*/ 67 h 699"/>
                <a:gd name="T74" fmla="*/ 116 w 293"/>
                <a:gd name="T75" fmla="*/ 98 h 699"/>
                <a:gd name="T76" fmla="*/ 37 w 293"/>
                <a:gd name="T77" fmla="*/ 637 h 699"/>
                <a:gd name="T78" fmla="*/ 236 w 293"/>
                <a:gd name="T79" fmla="*/ 637 h 699"/>
                <a:gd name="T80" fmla="*/ 99 w 293"/>
                <a:gd name="T81" fmla="*/ 483 h 699"/>
                <a:gd name="T82" fmla="*/ 251 w 293"/>
                <a:gd name="T83" fmla="*/ 615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3" h="699">
                  <a:moveTo>
                    <a:pt x="291" y="682"/>
                  </a:moveTo>
                  <a:cubicBezTo>
                    <a:pt x="250" y="471"/>
                    <a:pt x="250" y="471"/>
                    <a:pt x="250" y="471"/>
                  </a:cubicBezTo>
                  <a:cubicBezTo>
                    <a:pt x="250" y="469"/>
                    <a:pt x="250" y="466"/>
                    <a:pt x="248" y="464"/>
                  </a:cubicBezTo>
                  <a:cubicBezTo>
                    <a:pt x="224" y="339"/>
                    <a:pt x="224" y="339"/>
                    <a:pt x="224" y="339"/>
                  </a:cubicBezTo>
                  <a:cubicBezTo>
                    <a:pt x="224" y="336"/>
                    <a:pt x="224" y="333"/>
                    <a:pt x="222" y="331"/>
                  </a:cubicBezTo>
                  <a:cubicBezTo>
                    <a:pt x="170" y="67"/>
                    <a:pt x="170" y="67"/>
                    <a:pt x="170" y="67"/>
                  </a:cubicBezTo>
                  <a:cubicBezTo>
                    <a:pt x="210" y="67"/>
                    <a:pt x="210" y="67"/>
                    <a:pt x="210" y="67"/>
                  </a:cubicBezTo>
                  <a:cubicBezTo>
                    <a:pt x="210" y="104"/>
                    <a:pt x="210" y="104"/>
                    <a:pt x="210" y="104"/>
                  </a:cubicBezTo>
                  <a:cubicBezTo>
                    <a:pt x="210" y="112"/>
                    <a:pt x="217" y="119"/>
                    <a:pt x="225" y="119"/>
                  </a:cubicBezTo>
                  <a:cubicBezTo>
                    <a:pt x="233" y="119"/>
                    <a:pt x="239" y="112"/>
                    <a:pt x="239" y="104"/>
                  </a:cubicBezTo>
                  <a:cubicBezTo>
                    <a:pt x="239" y="15"/>
                    <a:pt x="239" y="15"/>
                    <a:pt x="239" y="15"/>
                  </a:cubicBezTo>
                  <a:cubicBezTo>
                    <a:pt x="239" y="7"/>
                    <a:pt x="233" y="1"/>
                    <a:pt x="225" y="1"/>
                  </a:cubicBezTo>
                  <a:cubicBezTo>
                    <a:pt x="217" y="1"/>
                    <a:pt x="210" y="7"/>
                    <a:pt x="210" y="15"/>
                  </a:cubicBezTo>
                  <a:cubicBezTo>
                    <a:pt x="210" y="38"/>
                    <a:pt x="210" y="38"/>
                    <a:pt x="210" y="38"/>
                  </a:cubicBezTo>
                  <a:cubicBezTo>
                    <a:pt x="165" y="38"/>
                    <a:pt x="165" y="38"/>
                    <a:pt x="165" y="38"/>
                  </a:cubicBezTo>
                  <a:cubicBezTo>
                    <a:pt x="159" y="11"/>
                    <a:pt x="159" y="11"/>
                    <a:pt x="159" y="11"/>
                  </a:cubicBezTo>
                  <a:cubicBezTo>
                    <a:pt x="158" y="5"/>
                    <a:pt x="153" y="0"/>
                    <a:pt x="146" y="0"/>
                  </a:cubicBezTo>
                  <a:cubicBezTo>
                    <a:pt x="140" y="0"/>
                    <a:pt x="134" y="5"/>
                    <a:pt x="133" y="11"/>
                  </a:cubicBezTo>
                  <a:cubicBezTo>
                    <a:pt x="128" y="38"/>
                    <a:pt x="128" y="38"/>
                    <a:pt x="128" y="38"/>
                  </a:cubicBezTo>
                  <a:cubicBezTo>
                    <a:pt x="116" y="38"/>
                    <a:pt x="116" y="38"/>
                    <a:pt x="116" y="38"/>
                  </a:cubicBezTo>
                  <a:cubicBezTo>
                    <a:pt x="116" y="15"/>
                    <a:pt x="116" y="15"/>
                    <a:pt x="116" y="15"/>
                  </a:cubicBezTo>
                  <a:cubicBezTo>
                    <a:pt x="116" y="7"/>
                    <a:pt x="110" y="1"/>
                    <a:pt x="102" y="1"/>
                  </a:cubicBezTo>
                  <a:cubicBezTo>
                    <a:pt x="94" y="1"/>
                    <a:pt x="87" y="7"/>
                    <a:pt x="87" y="15"/>
                  </a:cubicBezTo>
                  <a:cubicBezTo>
                    <a:pt x="87" y="38"/>
                    <a:pt x="87" y="38"/>
                    <a:pt x="87" y="38"/>
                  </a:cubicBezTo>
                  <a:cubicBezTo>
                    <a:pt x="69" y="38"/>
                    <a:pt x="69" y="38"/>
                    <a:pt x="69" y="38"/>
                  </a:cubicBezTo>
                  <a:cubicBezTo>
                    <a:pt x="69" y="15"/>
                    <a:pt x="69" y="15"/>
                    <a:pt x="69" y="15"/>
                  </a:cubicBezTo>
                  <a:cubicBezTo>
                    <a:pt x="69" y="7"/>
                    <a:pt x="62" y="1"/>
                    <a:pt x="54" y="1"/>
                  </a:cubicBezTo>
                  <a:cubicBezTo>
                    <a:pt x="46" y="1"/>
                    <a:pt x="40" y="7"/>
                    <a:pt x="40" y="15"/>
                  </a:cubicBezTo>
                  <a:cubicBezTo>
                    <a:pt x="40" y="104"/>
                    <a:pt x="40" y="104"/>
                    <a:pt x="40" y="104"/>
                  </a:cubicBezTo>
                  <a:cubicBezTo>
                    <a:pt x="40" y="112"/>
                    <a:pt x="46" y="119"/>
                    <a:pt x="54" y="119"/>
                  </a:cubicBezTo>
                  <a:cubicBezTo>
                    <a:pt x="62" y="119"/>
                    <a:pt x="69" y="112"/>
                    <a:pt x="69" y="104"/>
                  </a:cubicBezTo>
                  <a:cubicBezTo>
                    <a:pt x="69" y="67"/>
                    <a:pt x="69" y="67"/>
                    <a:pt x="69" y="67"/>
                  </a:cubicBezTo>
                  <a:cubicBezTo>
                    <a:pt x="87" y="67"/>
                    <a:pt x="87" y="67"/>
                    <a:pt x="87" y="67"/>
                  </a:cubicBezTo>
                  <a:cubicBezTo>
                    <a:pt x="87" y="104"/>
                    <a:pt x="87" y="104"/>
                    <a:pt x="87" y="104"/>
                  </a:cubicBezTo>
                  <a:cubicBezTo>
                    <a:pt x="87" y="112"/>
                    <a:pt x="94" y="119"/>
                    <a:pt x="102" y="119"/>
                  </a:cubicBezTo>
                  <a:cubicBezTo>
                    <a:pt x="106" y="119"/>
                    <a:pt x="111" y="117"/>
                    <a:pt x="113" y="113"/>
                  </a:cubicBezTo>
                  <a:cubicBezTo>
                    <a:pt x="1" y="682"/>
                    <a:pt x="1" y="682"/>
                    <a:pt x="1" y="682"/>
                  </a:cubicBezTo>
                  <a:cubicBezTo>
                    <a:pt x="0" y="689"/>
                    <a:pt x="4" y="696"/>
                    <a:pt x="12" y="698"/>
                  </a:cubicBezTo>
                  <a:cubicBezTo>
                    <a:pt x="19" y="699"/>
                    <a:pt x="26" y="694"/>
                    <a:pt x="27" y="687"/>
                  </a:cubicBezTo>
                  <a:cubicBezTo>
                    <a:pt x="32" y="663"/>
                    <a:pt x="32" y="663"/>
                    <a:pt x="32" y="663"/>
                  </a:cubicBezTo>
                  <a:cubicBezTo>
                    <a:pt x="261" y="663"/>
                    <a:pt x="261" y="663"/>
                    <a:pt x="261" y="663"/>
                  </a:cubicBezTo>
                  <a:cubicBezTo>
                    <a:pt x="265" y="687"/>
                    <a:pt x="265" y="687"/>
                    <a:pt x="265" y="687"/>
                  </a:cubicBezTo>
                  <a:cubicBezTo>
                    <a:pt x="267" y="693"/>
                    <a:pt x="272" y="698"/>
                    <a:pt x="278" y="698"/>
                  </a:cubicBezTo>
                  <a:cubicBezTo>
                    <a:pt x="279" y="698"/>
                    <a:pt x="280" y="698"/>
                    <a:pt x="281" y="698"/>
                  </a:cubicBezTo>
                  <a:cubicBezTo>
                    <a:pt x="288" y="696"/>
                    <a:pt x="293" y="689"/>
                    <a:pt x="291" y="682"/>
                  </a:cubicBezTo>
                  <a:close/>
                  <a:moveTo>
                    <a:pt x="92" y="357"/>
                  </a:moveTo>
                  <a:cubicBezTo>
                    <a:pt x="202" y="457"/>
                    <a:pt x="202" y="457"/>
                    <a:pt x="202" y="457"/>
                  </a:cubicBezTo>
                  <a:cubicBezTo>
                    <a:pt x="72" y="457"/>
                    <a:pt x="72" y="457"/>
                    <a:pt x="72" y="457"/>
                  </a:cubicBezTo>
                  <a:lnTo>
                    <a:pt x="92" y="357"/>
                  </a:lnTo>
                  <a:close/>
                  <a:moveTo>
                    <a:pt x="181" y="259"/>
                  </a:moveTo>
                  <a:cubicBezTo>
                    <a:pt x="189" y="301"/>
                    <a:pt x="189" y="301"/>
                    <a:pt x="189" y="301"/>
                  </a:cubicBezTo>
                  <a:cubicBezTo>
                    <a:pt x="141" y="259"/>
                    <a:pt x="141" y="259"/>
                    <a:pt x="141" y="259"/>
                  </a:cubicBezTo>
                  <a:lnTo>
                    <a:pt x="181" y="259"/>
                  </a:lnTo>
                  <a:close/>
                  <a:moveTo>
                    <a:pt x="117" y="233"/>
                  </a:moveTo>
                  <a:cubicBezTo>
                    <a:pt x="122" y="205"/>
                    <a:pt x="122" y="205"/>
                    <a:pt x="122" y="205"/>
                  </a:cubicBezTo>
                  <a:cubicBezTo>
                    <a:pt x="155" y="233"/>
                    <a:pt x="155" y="233"/>
                    <a:pt x="155" y="233"/>
                  </a:cubicBezTo>
                  <a:lnTo>
                    <a:pt x="117" y="233"/>
                  </a:lnTo>
                  <a:close/>
                  <a:moveTo>
                    <a:pt x="152" y="195"/>
                  </a:moveTo>
                  <a:cubicBezTo>
                    <a:pt x="169" y="195"/>
                    <a:pt x="169" y="195"/>
                    <a:pt x="169" y="195"/>
                  </a:cubicBezTo>
                  <a:cubicBezTo>
                    <a:pt x="172" y="212"/>
                    <a:pt x="172" y="212"/>
                    <a:pt x="172" y="212"/>
                  </a:cubicBezTo>
                  <a:lnTo>
                    <a:pt x="152" y="195"/>
                  </a:lnTo>
                  <a:close/>
                  <a:moveTo>
                    <a:pt x="129" y="169"/>
                  </a:moveTo>
                  <a:cubicBezTo>
                    <a:pt x="146" y="82"/>
                    <a:pt x="146" y="82"/>
                    <a:pt x="146" y="82"/>
                  </a:cubicBezTo>
                  <a:cubicBezTo>
                    <a:pt x="163" y="169"/>
                    <a:pt x="163" y="169"/>
                    <a:pt x="163" y="169"/>
                  </a:cubicBezTo>
                  <a:lnTo>
                    <a:pt x="129" y="169"/>
                  </a:lnTo>
                  <a:close/>
                  <a:moveTo>
                    <a:pt x="110" y="267"/>
                  </a:moveTo>
                  <a:cubicBezTo>
                    <a:pt x="175" y="324"/>
                    <a:pt x="175" y="324"/>
                    <a:pt x="175" y="324"/>
                  </a:cubicBezTo>
                  <a:cubicBezTo>
                    <a:pt x="99" y="324"/>
                    <a:pt x="99" y="324"/>
                    <a:pt x="99" y="324"/>
                  </a:cubicBezTo>
                  <a:lnTo>
                    <a:pt x="110" y="267"/>
                  </a:lnTo>
                  <a:close/>
                  <a:moveTo>
                    <a:pt x="125" y="350"/>
                  </a:moveTo>
                  <a:cubicBezTo>
                    <a:pt x="199" y="350"/>
                    <a:pt x="199" y="350"/>
                    <a:pt x="199" y="350"/>
                  </a:cubicBezTo>
                  <a:cubicBezTo>
                    <a:pt x="215" y="433"/>
                    <a:pt x="215" y="433"/>
                    <a:pt x="215" y="433"/>
                  </a:cubicBezTo>
                  <a:lnTo>
                    <a:pt x="125" y="350"/>
                  </a:lnTo>
                  <a:close/>
                  <a:moveTo>
                    <a:pt x="116" y="67"/>
                  </a:moveTo>
                  <a:cubicBezTo>
                    <a:pt x="122" y="67"/>
                    <a:pt x="122" y="67"/>
                    <a:pt x="122" y="67"/>
                  </a:cubicBezTo>
                  <a:cubicBezTo>
                    <a:pt x="116" y="98"/>
                    <a:pt x="116" y="98"/>
                    <a:pt x="116" y="98"/>
                  </a:cubicBezTo>
                  <a:lnTo>
                    <a:pt x="116" y="67"/>
                  </a:lnTo>
                  <a:close/>
                  <a:moveTo>
                    <a:pt x="37" y="637"/>
                  </a:moveTo>
                  <a:cubicBezTo>
                    <a:pt x="66" y="490"/>
                    <a:pt x="66" y="490"/>
                    <a:pt x="66" y="490"/>
                  </a:cubicBezTo>
                  <a:cubicBezTo>
                    <a:pt x="236" y="637"/>
                    <a:pt x="236" y="637"/>
                    <a:pt x="236" y="637"/>
                  </a:cubicBezTo>
                  <a:lnTo>
                    <a:pt x="37" y="637"/>
                  </a:lnTo>
                  <a:close/>
                  <a:moveTo>
                    <a:pt x="99" y="483"/>
                  </a:moveTo>
                  <a:cubicBezTo>
                    <a:pt x="225" y="483"/>
                    <a:pt x="225" y="483"/>
                    <a:pt x="225" y="483"/>
                  </a:cubicBezTo>
                  <a:cubicBezTo>
                    <a:pt x="251" y="615"/>
                    <a:pt x="251" y="615"/>
                    <a:pt x="251" y="615"/>
                  </a:cubicBezTo>
                  <a:lnTo>
                    <a:pt x="99" y="48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46" name="Freeform 541"/>
            <p:cNvSpPr>
              <a:spLocks/>
            </p:cNvSpPr>
            <p:nvPr userDrawn="1"/>
          </p:nvSpPr>
          <p:spPr bwMode="auto">
            <a:xfrm>
              <a:off x="33907958" y="-14229572"/>
              <a:ext cx="33337" cy="109538"/>
            </a:xfrm>
            <a:custGeom>
              <a:avLst/>
              <a:gdLst>
                <a:gd name="T0" fmla="*/ 22 w 80"/>
                <a:gd name="T1" fmla="*/ 262 h 262"/>
                <a:gd name="T2" fmla="*/ 9 w 80"/>
                <a:gd name="T3" fmla="*/ 258 h 262"/>
                <a:gd name="T4" fmla="*/ 6 w 80"/>
                <a:gd name="T5" fmla="*/ 230 h 262"/>
                <a:gd name="T6" fmla="*/ 41 w 80"/>
                <a:gd name="T7" fmla="*/ 132 h 262"/>
                <a:gd name="T8" fmla="*/ 6 w 80"/>
                <a:gd name="T9" fmla="*/ 34 h 262"/>
                <a:gd name="T10" fmla="*/ 9 w 80"/>
                <a:gd name="T11" fmla="*/ 7 h 262"/>
                <a:gd name="T12" fmla="*/ 37 w 80"/>
                <a:gd name="T13" fmla="*/ 10 h 262"/>
                <a:gd name="T14" fmla="*/ 80 w 80"/>
                <a:gd name="T15" fmla="*/ 132 h 262"/>
                <a:gd name="T16" fmla="*/ 37 w 80"/>
                <a:gd name="T17" fmla="*/ 255 h 262"/>
                <a:gd name="T18" fmla="*/ 22 w 80"/>
                <a:gd name="T19"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262">
                  <a:moveTo>
                    <a:pt x="22" y="262"/>
                  </a:moveTo>
                  <a:cubicBezTo>
                    <a:pt x="17" y="262"/>
                    <a:pt x="13" y="261"/>
                    <a:pt x="9" y="258"/>
                  </a:cubicBezTo>
                  <a:cubicBezTo>
                    <a:pt x="1" y="251"/>
                    <a:pt x="0" y="238"/>
                    <a:pt x="6" y="230"/>
                  </a:cubicBezTo>
                  <a:cubicBezTo>
                    <a:pt x="29" y="202"/>
                    <a:pt x="41" y="168"/>
                    <a:pt x="41" y="132"/>
                  </a:cubicBezTo>
                  <a:cubicBezTo>
                    <a:pt x="41" y="96"/>
                    <a:pt x="29" y="62"/>
                    <a:pt x="6" y="34"/>
                  </a:cubicBezTo>
                  <a:cubicBezTo>
                    <a:pt x="0" y="26"/>
                    <a:pt x="1" y="13"/>
                    <a:pt x="9" y="7"/>
                  </a:cubicBezTo>
                  <a:cubicBezTo>
                    <a:pt x="18" y="0"/>
                    <a:pt x="30" y="1"/>
                    <a:pt x="37" y="10"/>
                  </a:cubicBezTo>
                  <a:cubicBezTo>
                    <a:pt x="65" y="44"/>
                    <a:pt x="80" y="88"/>
                    <a:pt x="80" y="132"/>
                  </a:cubicBezTo>
                  <a:cubicBezTo>
                    <a:pt x="80" y="176"/>
                    <a:pt x="65" y="220"/>
                    <a:pt x="37" y="255"/>
                  </a:cubicBezTo>
                  <a:cubicBezTo>
                    <a:pt x="33" y="259"/>
                    <a:pt x="27" y="262"/>
                    <a:pt x="22" y="2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47" name="Freeform 542"/>
            <p:cNvSpPr>
              <a:spLocks/>
            </p:cNvSpPr>
            <p:nvPr userDrawn="1"/>
          </p:nvSpPr>
          <p:spPr bwMode="auto">
            <a:xfrm>
              <a:off x="33774608" y="-14229572"/>
              <a:ext cx="34925" cy="109538"/>
            </a:xfrm>
            <a:custGeom>
              <a:avLst/>
              <a:gdLst>
                <a:gd name="T0" fmla="*/ 58 w 81"/>
                <a:gd name="T1" fmla="*/ 262 h 262"/>
                <a:gd name="T2" fmla="*/ 43 w 81"/>
                <a:gd name="T3" fmla="*/ 255 h 262"/>
                <a:gd name="T4" fmla="*/ 0 w 81"/>
                <a:gd name="T5" fmla="*/ 132 h 262"/>
                <a:gd name="T6" fmla="*/ 43 w 81"/>
                <a:gd name="T7" fmla="*/ 10 h 262"/>
                <a:gd name="T8" fmla="*/ 71 w 81"/>
                <a:gd name="T9" fmla="*/ 7 h 262"/>
                <a:gd name="T10" fmla="*/ 74 w 81"/>
                <a:gd name="T11" fmla="*/ 34 h 262"/>
                <a:gd name="T12" fmla="*/ 39 w 81"/>
                <a:gd name="T13" fmla="*/ 132 h 262"/>
                <a:gd name="T14" fmla="*/ 74 w 81"/>
                <a:gd name="T15" fmla="*/ 230 h 262"/>
                <a:gd name="T16" fmla="*/ 71 w 81"/>
                <a:gd name="T17" fmla="*/ 258 h 262"/>
                <a:gd name="T18" fmla="*/ 58 w 81"/>
                <a:gd name="T19"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262">
                  <a:moveTo>
                    <a:pt x="58" y="262"/>
                  </a:moveTo>
                  <a:cubicBezTo>
                    <a:pt x="53" y="262"/>
                    <a:pt x="47" y="259"/>
                    <a:pt x="43" y="255"/>
                  </a:cubicBezTo>
                  <a:cubicBezTo>
                    <a:pt x="15" y="220"/>
                    <a:pt x="0" y="176"/>
                    <a:pt x="0" y="132"/>
                  </a:cubicBezTo>
                  <a:cubicBezTo>
                    <a:pt x="0" y="88"/>
                    <a:pt x="15" y="44"/>
                    <a:pt x="43" y="10"/>
                  </a:cubicBezTo>
                  <a:cubicBezTo>
                    <a:pt x="50" y="1"/>
                    <a:pt x="62" y="0"/>
                    <a:pt x="71" y="7"/>
                  </a:cubicBezTo>
                  <a:cubicBezTo>
                    <a:pt x="79" y="13"/>
                    <a:pt x="81" y="26"/>
                    <a:pt x="74" y="34"/>
                  </a:cubicBezTo>
                  <a:cubicBezTo>
                    <a:pt x="51" y="62"/>
                    <a:pt x="39" y="96"/>
                    <a:pt x="39" y="132"/>
                  </a:cubicBezTo>
                  <a:cubicBezTo>
                    <a:pt x="39" y="168"/>
                    <a:pt x="51" y="202"/>
                    <a:pt x="74" y="230"/>
                  </a:cubicBezTo>
                  <a:cubicBezTo>
                    <a:pt x="81" y="238"/>
                    <a:pt x="79" y="251"/>
                    <a:pt x="71" y="258"/>
                  </a:cubicBezTo>
                  <a:cubicBezTo>
                    <a:pt x="67" y="261"/>
                    <a:pt x="63" y="262"/>
                    <a:pt x="58" y="2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48" name="Freeform 543"/>
            <p:cNvSpPr>
              <a:spLocks/>
            </p:cNvSpPr>
            <p:nvPr userDrawn="1"/>
          </p:nvSpPr>
          <p:spPr bwMode="auto">
            <a:xfrm>
              <a:off x="33950820" y="-14266085"/>
              <a:ext cx="47625" cy="182563"/>
            </a:xfrm>
            <a:custGeom>
              <a:avLst/>
              <a:gdLst>
                <a:gd name="T0" fmla="*/ 22 w 110"/>
                <a:gd name="T1" fmla="*/ 430 h 430"/>
                <a:gd name="T2" fmla="*/ 10 w 110"/>
                <a:gd name="T3" fmla="*/ 426 h 430"/>
                <a:gd name="T4" fmla="*/ 7 w 110"/>
                <a:gd name="T5" fmla="*/ 398 h 430"/>
                <a:gd name="T6" fmla="*/ 71 w 110"/>
                <a:gd name="T7" fmla="*/ 216 h 430"/>
                <a:gd name="T8" fmla="*/ 7 w 110"/>
                <a:gd name="T9" fmla="*/ 34 h 430"/>
                <a:gd name="T10" fmla="*/ 10 w 110"/>
                <a:gd name="T11" fmla="*/ 6 h 430"/>
                <a:gd name="T12" fmla="*/ 37 w 110"/>
                <a:gd name="T13" fmla="*/ 9 h 430"/>
                <a:gd name="T14" fmla="*/ 110 w 110"/>
                <a:gd name="T15" fmla="*/ 216 h 430"/>
                <a:gd name="T16" fmla="*/ 37 w 110"/>
                <a:gd name="T17" fmla="*/ 423 h 430"/>
                <a:gd name="T18" fmla="*/ 22 w 110"/>
                <a:gd name="T19"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430">
                  <a:moveTo>
                    <a:pt x="22" y="430"/>
                  </a:moveTo>
                  <a:cubicBezTo>
                    <a:pt x="18" y="430"/>
                    <a:pt x="13" y="429"/>
                    <a:pt x="10" y="426"/>
                  </a:cubicBezTo>
                  <a:cubicBezTo>
                    <a:pt x="1" y="419"/>
                    <a:pt x="0" y="407"/>
                    <a:pt x="7" y="398"/>
                  </a:cubicBezTo>
                  <a:cubicBezTo>
                    <a:pt x="48" y="346"/>
                    <a:pt x="71" y="283"/>
                    <a:pt x="71" y="216"/>
                  </a:cubicBezTo>
                  <a:cubicBezTo>
                    <a:pt x="71" y="149"/>
                    <a:pt x="48" y="86"/>
                    <a:pt x="7" y="34"/>
                  </a:cubicBezTo>
                  <a:cubicBezTo>
                    <a:pt x="0" y="25"/>
                    <a:pt x="1" y="13"/>
                    <a:pt x="10" y="6"/>
                  </a:cubicBezTo>
                  <a:cubicBezTo>
                    <a:pt x="18" y="0"/>
                    <a:pt x="30" y="1"/>
                    <a:pt x="37" y="9"/>
                  </a:cubicBezTo>
                  <a:cubicBezTo>
                    <a:pt x="84" y="68"/>
                    <a:pt x="110" y="141"/>
                    <a:pt x="110" y="216"/>
                  </a:cubicBezTo>
                  <a:cubicBezTo>
                    <a:pt x="110" y="291"/>
                    <a:pt x="84" y="364"/>
                    <a:pt x="37" y="423"/>
                  </a:cubicBezTo>
                  <a:cubicBezTo>
                    <a:pt x="33" y="428"/>
                    <a:pt x="28" y="430"/>
                    <a:pt x="22" y="4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49" name="Freeform 544"/>
            <p:cNvSpPr>
              <a:spLocks/>
            </p:cNvSpPr>
            <p:nvPr userDrawn="1"/>
          </p:nvSpPr>
          <p:spPr bwMode="auto">
            <a:xfrm>
              <a:off x="33717458" y="-14266085"/>
              <a:ext cx="47625" cy="182563"/>
            </a:xfrm>
            <a:custGeom>
              <a:avLst/>
              <a:gdLst>
                <a:gd name="T0" fmla="*/ 88 w 110"/>
                <a:gd name="T1" fmla="*/ 431 h 431"/>
                <a:gd name="T2" fmla="*/ 73 w 110"/>
                <a:gd name="T3" fmla="*/ 424 h 431"/>
                <a:gd name="T4" fmla="*/ 0 w 110"/>
                <a:gd name="T5" fmla="*/ 217 h 431"/>
                <a:gd name="T6" fmla="*/ 73 w 110"/>
                <a:gd name="T7" fmla="*/ 10 h 431"/>
                <a:gd name="T8" fmla="*/ 101 w 110"/>
                <a:gd name="T9" fmla="*/ 7 h 431"/>
                <a:gd name="T10" fmla="*/ 104 w 110"/>
                <a:gd name="T11" fmla="*/ 35 h 431"/>
                <a:gd name="T12" fmla="*/ 40 w 110"/>
                <a:gd name="T13" fmla="*/ 217 h 431"/>
                <a:gd name="T14" fmla="*/ 104 w 110"/>
                <a:gd name="T15" fmla="*/ 399 h 431"/>
                <a:gd name="T16" fmla="*/ 101 w 110"/>
                <a:gd name="T17" fmla="*/ 427 h 431"/>
                <a:gd name="T18" fmla="*/ 88 w 110"/>
                <a:gd name="T19" fmla="*/ 431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431">
                  <a:moveTo>
                    <a:pt x="88" y="431"/>
                  </a:moveTo>
                  <a:cubicBezTo>
                    <a:pt x="83" y="431"/>
                    <a:pt x="77" y="429"/>
                    <a:pt x="73" y="424"/>
                  </a:cubicBezTo>
                  <a:cubicBezTo>
                    <a:pt x="26" y="365"/>
                    <a:pt x="0" y="292"/>
                    <a:pt x="0" y="217"/>
                  </a:cubicBezTo>
                  <a:cubicBezTo>
                    <a:pt x="0" y="142"/>
                    <a:pt x="26" y="69"/>
                    <a:pt x="73" y="10"/>
                  </a:cubicBezTo>
                  <a:cubicBezTo>
                    <a:pt x="80" y="2"/>
                    <a:pt x="92" y="0"/>
                    <a:pt x="101" y="7"/>
                  </a:cubicBezTo>
                  <a:cubicBezTo>
                    <a:pt x="109" y="14"/>
                    <a:pt x="110" y="26"/>
                    <a:pt x="104" y="35"/>
                  </a:cubicBezTo>
                  <a:cubicBezTo>
                    <a:pt x="62" y="87"/>
                    <a:pt x="40" y="150"/>
                    <a:pt x="40" y="217"/>
                  </a:cubicBezTo>
                  <a:cubicBezTo>
                    <a:pt x="40" y="284"/>
                    <a:pt x="62" y="347"/>
                    <a:pt x="104" y="399"/>
                  </a:cubicBezTo>
                  <a:cubicBezTo>
                    <a:pt x="110" y="408"/>
                    <a:pt x="109" y="420"/>
                    <a:pt x="101" y="427"/>
                  </a:cubicBezTo>
                  <a:cubicBezTo>
                    <a:pt x="97" y="430"/>
                    <a:pt x="93" y="431"/>
                    <a:pt x="88" y="4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50" name="Freeform 545"/>
            <p:cNvSpPr>
              <a:spLocks/>
            </p:cNvSpPr>
            <p:nvPr userDrawn="1"/>
          </p:nvSpPr>
          <p:spPr bwMode="auto">
            <a:xfrm>
              <a:off x="33930183" y="-14250210"/>
              <a:ext cx="41275" cy="149225"/>
            </a:xfrm>
            <a:custGeom>
              <a:avLst/>
              <a:gdLst>
                <a:gd name="T0" fmla="*/ 22 w 97"/>
                <a:gd name="T1" fmla="*/ 353 h 353"/>
                <a:gd name="T2" fmla="*/ 10 w 97"/>
                <a:gd name="T3" fmla="*/ 349 h 353"/>
                <a:gd name="T4" fmla="*/ 7 w 97"/>
                <a:gd name="T5" fmla="*/ 321 h 353"/>
                <a:gd name="T6" fmla="*/ 57 w 97"/>
                <a:gd name="T7" fmla="*/ 178 h 353"/>
                <a:gd name="T8" fmla="*/ 7 w 97"/>
                <a:gd name="T9" fmla="*/ 35 h 353"/>
                <a:gd name="T10" fmla="*/ 10 w 97"/>
                <a:gd name="T11" fmla="*/ 7 h 353"/>
                <a:gd name="T12" fmla="*/ 38 w 97"/>
                <a:gd name="T13" fmla="*/ 10 h 353"/>
                <a:gd name="T14" fmla="*/ 97 w 97"/>
                <a:gd name="T15" fmla="*/ 178 h 353"/>
                <a:gd name="T16" fmla="*/ 38 w 97"/>
                <a:gd name="T17" fmla="*/ 346 h 353"/>
                <a:gd name="T18" fmla="*/ 22 w 97"/>
                <a:gd name="T19" fmla="*/ 353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353">
                  <a:moveTo>
                    <a:pt x="22" y="353"/>
                  </a:moveTo>
                  <a:cubicBezTo>
                    <a:pt x="18" y="353"/>
                    <a:pt x="14" y="352"/>
                    <a:pt x="10" y="349"/>
                  </a:cubicBezTo>
                  <a:cubicBezTo>
                    <a:pt x="2" y="342"/>
                    <a:pt x="0" y="330"/>
                    <a:pt x="7" y="321"/>
                  </a:cubicBezTo>
                  <a:cubicBezTo>
                    <a:pt x="40" y="280"/>
                    <a:pt x="57" y="231"/>
                    <a:pt x="57" y="178"/>
                  </a:cubicBezTo>
                  <a:cubicBezTo>
                    <a:pt x="57" y="125"/>
                    <a:pt x="40" y="76"/>
                    <a:pt x="7" y="35"/>
                  </a:cubicBezTo>
                  <a:cubicBezTo>
                    <a:pt x="0" y="26"/>
                    <a:pt x="2" y="14"/>
                    <a:pt x="10" y="7"/>
                  </a:cubicBezTo>
                  <a:cubicBezTo>
                    <a:pt x="18" y="0"/>
                    <a:pt x="31" y="2"/>
                    <a:pt x="38" y="10"/>
                  </a:cubicBezTo>
                  <a:cubicBezTo>
                    <a:pt x="76" y="58"/>
                    <a:pt x="97" y="117"/>
                    <a:pt x="97" y="178"/>
                  </a:cubicBezTo>
                  <a:cubicBezTo>
                    <a:pt x="97" y="239"/>
                    <a:pt x="76" y="299"/>
                    <a:pt x="38" y="346"/>
                  </a:cubicBezTo>
                  <a:cubicBezTo>
                    <a:pt x="34" y="351"/>
                    <a:pt x="28" y="353"/>
                    <a:pt x="22" y="3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51" name="Freeform 546"/>
            <p:cNvSpPr>
              <a:spLocks/>
            </p:cNvSpPr>
            <p:nvPr userDrawn="1"/>
          </p:nvSpPr>
          <p:spPr bwMode="auto">
            <a:xfrm>
              <a:off x="33744445" y="-14250210"/>
              <a:ext cx="41275" cy="149225"/>
            </a:xfrm>
            <a:custGeom>
              <a:avLst/>
              <a:gdLst>
                <a:gd name="T0" fmla="*/ 75 w 97"/>
                <a:gd name="T1" fmla="*/ 353 h 353"/>
                <a:gd name="T2" fmla="*/ 59 w 97"/>
                <a:gd name="T3" fmla="*/ 346 h 353"/>
                <a:gd name="T4" fmla="*/ 0 w 97"/>
                <a:gd name="T5" fmla="*/ 178 h 353"/>
                <a:gd name="T6" fmla="*/ 59 w 97"/>
                <a:gd name="T7" fmla="*/ 10 h 353"/>
                <a:gd name="T8" fmla="*/ 87 w 97"/>
                <a:gd name="T9" fmla="*/ 7 h 353"/>
                <a:gd name="T10" fmla="*/ 90 w 97"/>
                <a:gd name="T11" fmla="*/ 35 h 353"/>
                <a:gd name="T12" fmla="*/ 40 w 97"/>
                <a:gd name="T13" fmla="*/ 178 h 353"/>
                <a:gd name="T14" fmla="*/ 90 w 97"/>
                <a:gd name="T15" fmla="*/ 321 h 353"/>
                <a:gd name="T16" fmla="*/ 87 w 97"/>
                <a:gd name="T17" fmla="*/ 349 h 353"/>
                <a:gd name="T18" fmla="*/ 75 w 97"/>
                <a:gd name="T19" fmla="*/ 353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353">
                  <a:moveTo>
                    <a:pt x="75" y="353"/>
                  </a:moveTo>
                  <a:cubicBezTo>
                    <a:pt x="69" y="353"/>
                    <a:pt x="63" y="351"/>
                    <a:pt x="59" y="346"/>
                  </a:cubicBezTo>
                  <a:cubicBezTo>
                    <a:pt x="21" y="299"/>
                    <a:pt x="0" y="239"/>
                    <a:pt x="0" y="178"/>
                  </a:cubicBezTo>
                  <a:cubicBezTo>
                    <a:pt x="0" y="117"/>
                    <a:pt x="21" y="58"/>
                    <a:pt x="59" y="10"/>
                  </a:cubicBezTo>
                  <a:cubicBezTo>
                    <a:pt x="66" y="2"/>
                    <a:pt x="79" y="0"/>
                    <a:pt x="87" y="7"/>
                  </a:cubicBezTo>
                  <a:cubicBezTo>
                    <a:pt x="96" y="14"/>
                    <a:pt x="97" y="26"/>
                    <a:pt x="90" y="35"/>
                  </a:cubicBezTo>
                  <a:cubicBezTo>
                    <a:pt x="57" y="76"/>
                    <a:pt x="40" y="125"/>
                    <a:pt x="40" y="178"/>
                  </a:cubicBezTo>
                  <a:cubicBezTo>
                    <a:pt x="40" y="231"/>
                    <a:pt x="57" y="280"/>
                    <a:pt x="90" y="321"/>
                  </a:cubicBezTo>
                  <a:cubicBezTo>
                    <a:pt x="97" y="330"/>
                    <a:pt x="96" y="342"/>
                    <a:pt x="87" y="349"/>
                  </a:cubicBezTo>
                  <a:cubicBezTo>
                    <a:pt x="83" y="352"/>
                    <a:pt x="79" y="353"/>
                    <a:pt x="75" y="3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spTree>
    <p:extLst>
      <p:ext uri="{BB962C8B-B14F-4D97-AF65-F5344CB8AC3E}">
        <p14:creationId xmlns:p14="http://schemas.microsoft.com/office/powerpoint/2010/main" val="3202695611"/>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13116E-38A6-4590-8AF6-3AB7DB9AF8F0}"/>
              </a:ext>
            </a:extLst>
          </p:cNvPr>
          <p:cNvSpPr>
            <a:spLocks noGrp="1"/>
          </p:cNvSpPr>
          <p:nvPr>
            <p:ph type="ctrTitle"/>
          </p:nvPr>
        </p:nvSpPr>
        <p:spPr>
          <a:xfrm>
            <a:off x="1523603" y="1122363"/>
            <a:ext cx="9141619" cy="2387600"/>
          </a:xfrm>
        </p:spPr>
        <p:txBody>
          <a:bodyPr anchor="b"/>
          <a:lstStyle>
            <a:lvl1pPr algn="ctr">
              <a:defRPr sz="5998"/>
            </a:lvl1pPr>
          </a:lstStyle>
          <a:p>
            <a:r>
              <a:rPr lang="en-US"/>
              <a:t>Click to edit Master title style</a:t>
            </a:r>
          </a:p>
        </p:txBody>
      </p:sp>
      <p:sp>
        <p:nvSpPr>
          <p:cNvPr id="3" name="Subtitle 2">
            <a:extLst>
              <a:ext uri="{FF2B5EF4-FFF2-40B4-BE49-F238E27FC236}">
                <a16:creationId xmlns:a16="http://schemas.microsoft.com/office/drawing/2014/main" id="{E3E783AA-0433-424C-8FFC-938D964E68FE}"/>
              </a:ext>
            </a:extLst>
          </p:cNvPr>
          <p:cNvSpPr>
            <a:spLocks noGrp="1"/>
          </p:cNvSpPr>
          <p:nvPr>
            <p:ph type="subTitle" idx="1"/>
          </p:nvPr>
        </p:nvSpPr>
        <p:spPr>
          <a:xfrm>
            <a:off x="1523603" y="3602038"/>
            <a:ext cx="9141619" cy="1655762"/>
          </a:xfrm>
        </p:spPr>
        <p:txBody>
          <a:bodyPr/>
          <a:lstStyle>
            <a:lvl1pPr marL="0" indent="0" algn="ctr">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40C51D3-987F-403C-A4E9-57D7C7A3599F}"/>
              </a:ext>
            </a:extLst>
          </p:cNvPr>
          <p:cNvSpPr>
            <a:spLocks noGrp="1"/>
          </p:cNvSpPr>
          <p:nvPr>
            <p:ph type="dt" sz="half" idx="10"/>
          </p:nvPr>
        </p:nvSpPr>
        <p:spPr/>
        <p:txBody>
          <a:bodyPr/>
          <a:lstStyle/>
          <a:p>
            <a:fld id="{05383779-53D8-41EE-8F9D-20145B23EDDE}" type="datetimeFigureOut">
              <a:rPr lang="en-US" smtClean="0"/>
              <a:t>2/27/2025</a:t>
            </a:fld>
            <a:endParaRPr lang="en-US"/>
          </a:p>
        </p:txBody>
      </p:sp>
      <p:sp>
        <p:nvSpPr>
          <p:cNvPr id="5" name="Footer Placeholder 4">
            <a:extLst>
              <a:ext uri="{FF2B5EF4-FFF2-40B4-BE49-F238E27FC236}">
                <a16:creationId xmlns:a16="http://schemas.microsoft.com/office/drawing/2014/main" id="{86365B9F-ECDB-4077-967B-6A927E3374A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2AF3988-2AA0-453E-AA2B-2935CC194622}"/>
              </a:ext>
            </a:extLst>
          </p:cNvPr>
          <p:cNvSpPr>
            <a:spLocks noGrp="1"/>
          </p:cNvSpPr>
          <p:nvPr>
            <p:ph type="sldNum" sz="quarter" idx="12"/>
          </p:nvPr>
        </p:nvSpPr>
        <p:spPr/>
        <p:txBody>
          <a:bodyPr/>
          <a:lstStyle/>
          <a:p>
            <a:fld id="{4536DFA7-E563-4858-8821-25A0EA845FFB}" type="slidenum">
              <a:rPr lang="en-US" smtClean="0"/>
              <a:t>‹#›</a:t>
            </a:fld>
            <a:endParaRPr lang="en-US"/>
          </a:p>
        </p:txBody>
      </p:sp>
    </p:spTree>
    <p:extLst>
      <p:ext uri="{BB962C8B-B14F-4D97-AF65-F5344CB8AC3E}">
        <p14:creationId xmlns:p14="http://schemas.microsoft.com/office/powerpoint/2010/main" val="25695545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_Title and Content">
  <p:cSld name="1_Title and Content">
    <p:spTree>
      <p:nvGrpSpPr>
        <p:cNvPr id="1" name="Shape 21"/>
        <p:cNvGrpSpPr/>
        <p:nvPr/>
      </p:nvGrpSpPr>
      <p:grpSpPr>
        <a:xfrm>
          <a:off x="0" y="0"/>
          <a:ext cx="0" cy="0"/>
          <a:chOff x="0" y="0"/>
          <a:chExt cx="0" cy="0"/>
        </a:xfrm>
      </p:grpSpPr>
      <p:sp>
        <p:nvSpPr>
          <p:cNvPr id="22" name="Google Shape;22;p15"/>
          <p:cNvSpPr txBox="1">
            <a:spLocks noGrp="1"/>
          </p:cNvSpPr>
          <p:nvPr>
            <p:ph type="title"/>
          </p:nvPr>
        </p:nvSpPr>
        <p:spPr>
          <a:xfrm>
            <a:off x="837982" y="365126"/>
            <a:ext cx="10512862"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23" name="Google Shape;23;p15"/>
          <p:cNvSpPr txBox="1">
            <a:spLocks noGrp="1"/>
          </p:cNvSpPr>
          <p:nvPr>
            <p:ph type="body" idx="1"/>
          </p:nvPr>
        </p:nvSpPr>
        <p:spPr>
          <a:xfrm>
            <a:off x="914162" y="1097280"/>
            <a:ext cx="10558570" cy="5029200"/>
          </a:xfrm>
          <a:prstGeom prst="rect">
            <a:avLst/>
          </a:prstGeom>
          <a:noFill/>
          <a:ln>
            <a:noFill/>
          </a:ln>
        </p:spPr>
        <p:txBody>
          <a:bodyPr spcFirstLastPara="1" wrap="square" lIns="91425" tIns="45700" rIns="91425" bIns="45700" anchor="t" anchorCtr="0">
            <a:noAutofit/>
          </a:bodyPr>
          <a:lstStyle>
            <a:lvl1pPr marL="457063" lvl="0" indent="-406278" algn="l">
              <a:lnSpc>
                <a:spcPct val="90000"/>
              </a:lnSpc>
              <a:spcBef>
                <a:spcPts val="1000"/>
              </a:spcBef>
              <a:spcAft>
                <a:spcPts val="0"/>
              </a:spcAft>
              <a:buClr>
                <a:schemeClr val="dk1"/>
              </a:buClr>
              <a:buSzPts val="2800"/>
              <a:buFont typeface="Calibri"/>
              <a:buChar char="•"/>
              <a:defRPr/>
            </a:lvl1pPr>
            <a:lvl2pPr marL="914126" lvl="1" indent="-380886" algn="l">
              <a:lnSpc>
                <a:spcPct val="90000"/>
              </a:lnSpc>
              <a:spcBef>
                <a:spcPts val="600"/>
              </a:spcBef>
              <a:spcAft>
                <a:spcPts val="0"/>
              </a:spcAft>
              <a:buSzPts val="2400"/>
              <a:buChar char="•"/>
              <a:defRPr/>
            </a:lvl2pPr>
            <a:lvl3pPr marL="1371189" lvl="2" indent="-355493" algn="l">
              <a:lnSpc>
                <a:spcPct val="90000"/>
              </a:lnSpc>
              <a:spcBef>
                <a:spcPts val="600"/>
              </a:spcBef>
              <a:spcAft>
                <a:spcPts val="0"/>
              </a:spcAft>
              <a:buClr>
                <a:schemeClr val="dk1"/>
              </a:buClr>
              <a:buSzPts val="2000"/>
              <a:buChar char="•"/>
              <a:defRPr/>
            </a:lvl3pPr>
            <a:lvl4pPr marL="1828251" lvl="3" indent="-342797" algn="l">
              <a:lnSpc>
                <a:spcPct val="90000"/>
              </a:lnSpc>
              <a:spcBef>
                <a:spcPts val="600"/>
              </a:spcBef>
              <a:spcAft>
                <a:spcPts val="0"/>
              </a:spcAft>
              <a:buClr>
                <a:schemeClr val="dk1"/>
              </a:buClr>
              <a:buSzPts val="1800"/>
              <a:buChar char="•"/>
              <a:defRPr/>
            </a:lvl4pPr>
            <a:lvl5pPr marL="2285314" lvl="4" indent="-342797" algn="l">
              <a:lnSpc>
                <a:spcPct val="90000"/>
              </a:lnSpc>
              <a:spcBef>
                <a:spcPts val="600"/>
              </a:spcBef>
              <a:spcAft>
                <a:spcPts val="0"/>
              </a:spcAft>
              <a:buClr>
                <a:schemeClr val="dk1"/>
              </a:buClr>
              <a:buSzPts val="1800"/>
              <a:buChar char="•"/>
              <a:defRPr/>
            </a:lvl5pPr>
            <a:lvl6pPr marL="2742377" lvl="5" indent="-342797" algn="l">
              <a:lnSpc>
                <a:spcPct val="90000"/>
              </a:lnSpc>
              <a:spcBef>
                <a:spcPts val="600"/>
              </a:spcBef>
              <a:spcAft>
                <a:spcPts val="0"/>
              </a:spcAft>
              <a:buClr>
                <a:schemeClr val="dk1"/>
              </a:buClr>
              <a:buSzPts val="1800"/>
              <a:buChar char="•"/>
              <a:defRPr/>
            </a:lvl6pPr>
            <a:lvl7pPr marL="3199440" lvl="6" indent="-342797" algn="l">
              <a:lnSpc>
                <a:spcPct val="90000"/>
              </a:lnSpc>
              <a:spcBef>
                <a:spcPts val="500"/>
              </a:spcBef>
              <a:spcAft>
                <a:spcPts val="0"/>
              </a:spcAft>
              <a:buClr>
                <a:schemeClr val="dk1"/>
              </a:buClr>
              <a:buSzPts val="1800"/>
              <a:buChar char="•"/>
              <a:defRPr/>
            </a:lvl7pPr>
            <a:lvl8pPr marL="3656503" lvl="7" indent="-342797" algn="l">
              <a:lnSpc>
                <a:spcPct val="90000"/>
              </a:lnSpc>
              <a:spcBef>
                <a:spcPts val="500"/>
              </a:spcBef>
              <a:spcAft>
                <a:spcPts val="0"/>
              </a:spcAft>
              <a:buClr>
                <a:schemeClr val="dk1"/>
              </a:buClr>
              <a:buSzPts val="1800"/>
              <a:buChar char="•"/>
              <a:defRPr/>
            </a:lvl8pPr>
            <a:lvl9pPr marL="4113566" lvl="8" indent="-342797"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29388475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1">
    <p:bg>
      <p:bgPr>
        <a:solidFill>
          <a:srgbClr val="4C8AB8"/>
        </a:solidFill>
        <a:effectLst/>
      </p:bgPr>
    </p:bg>
    <p:spTree>
      <p:nvGrpSpPr>
        <p:cNvPr id="1" name=""/>
        <p:cNvGrpSpPr/>
        <p:nvPr/>
      </p:nvGrpSpPr>
      <p:grpSpPr>
        <a:xfrm>
          <a:off x="0" y="0"/>
          <a:ext cx="0" cy="0"/>
          <a:chOff x="0" y="0"/>
          <a:chExt cx="0" cy="0"/>
        </a:xfrm>
      </p:grpSpPr>
      <p:sp>
        <p:nvSpPr>
          <p:cNvPr id="24" name="Rectangle 23"/>
          <p:cNvSpPr/>
          <p:nvPr userDrawn="1"/>
        </p:nvSpPr>
        <p:spPr>
          <a:xfrm>
            <a:off x="1" y="6165260"/>
            <a:ext cx="12188825" cy="692741"/>
          </a:xfrm>
          <a:prstGeom prst="rect">
            <a:avLst/>
          </a:prstGeom>
          <a:solidFill>
            <a:srgbClr val="4C8AB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800"/>
          </a:p>
        </p:txBody>
      </p:sp>
      <p:sp>
        <p:nvSpPr>
          <p:cNvPr id="4" name="Rectangle 3"/>
          <p:cNvSpPr/>
          <p:nvPr userDrawn="1"/>
        </p:nvSpPr>
        <p:spPr>
          <a:xfrm>
            <a:off x="1" y="6473372"/>
            <a:ext cx="12188825" cy="384628"/>
          </a:xfrm>
          <a:prstGeom prst="rect">
            <a:avLst/>
          </a:prstGeom>
          <a:solidFill>
            <a:srgbClr val="4C8AB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799"/>
          </a:p>
        </p:txBody>
      </p:sp>
      <p:sp>
        <p:nvSpPr>
          <p:cNvPr id="2" name="Title 1"/>
          <p:cNvSpPr>
            <a:spLocks noGrp="1"/>
          </p:cNvSpPr>
          <p:nvPr>
            <p:ph type="ctrTitle" hasCustomPrompt="1"/>
          </p:nvPr>
        </p:nvSpPr>
        <p:spPr>
          <a:xfrm>
            <a:off x="388338" y="1686560"/>
            <a:ext cx="10276884" cy="705248"/>
          </a:xfrm>
        </p:spPr>
        <p:txBody>
          <a:bodyPr anchor="t">
            <a:noAutofit/>
          </a:bodyPr>
          <a:lstStyle>
            <a:lvl1pPr algn="l">
              <a:defRPr sz="3599" b="1">
                <a:solidFill>
                  <a:schemeClr val="bg1"/>
                </a:solidFill>
                <a:latin typeface="Arial" panose="020B0604020202020204" pitchFamily="34" charset="0"/>
                <a:cs typeface="Arial" panose="020B0604020202020204" pitchFamily="34" charset="0"/>
              </a:defRPr>
            </a:lvl1pPr>
          </a:lstStyle>
          <a:p>
            <a:r>
              <a:rPr lang="en-US"/>
              <a:t>Title</a:t>
            </a:r>
          </a:p>
        </p:txBody>
      </p:sp>
      <p:sp>
        <p:nvSpPr>
          <p:cNvPr id="3" name="Subtitle 2"/>
          <p:cNvSpPr>
            <a:spLocks noGrp="1"/>
          </p:cNvSpPr>
          <p:nvPr>
            <p:ph type="subTitle" idx="1" hasCustomPrompt="1"/>
          </p:nvPr>
        </p:nvSpPr>
        <p:spPr>
          <a:xfrm>
            <a:off x="388337" y="2422293"/>
            <a:ext cx="10276884" cy="538722"/>
          </a:xfrm>
        </p:spPr>
        <p:txBody>
          <a:bodyPr/>
          <a:lstStyle>
            <a:lvl1pPr marL="0" indent="0" algn="l">
              <a:buNone/>
              <a:defRPr sz="2399" b="0">
                <a:solidFill>
                  <a:schemeClr val="bg1"/>
                </a:solidFill>
                <a:latin typeface="Arial" panose="020B0604020202020204" pitchFamily="34" charset="0"/>
                <a:cs typeface="Arial" panose="020B0604020202020204" pitchFamily="34" charset="0"/>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subtitle text</a:t>
            </a:r>
          </a:p>
        </p:txBody>
      </p:sp>
      <p:sp>
        <p:nvSpPr>
          <p:cNvPr id="10" name="Rectangle 9"/>
          <p:cNvSpPr/>
          <p:nvPr userDrawn="1"/>
        </p:nvSpPr>
        <p:spPr>
          <a:xfrm>
            <a:off x="8715010" y="230745"/>
            <a:ext cx="2701856" cy="891618"/>
          </a:xfrm>
          <a:prstGeom prst="rect">
            <a:avLst/>
          </a:prstGeom>
          <a:solidFill>
            <a:srgbClr val="4C8A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p>
        </p:txBody>
      </p:sp>
      <p:sp>
        <p:nvSpPr>
          <p:cNvPr id="17" name="Text Placeholder 16"/>
          <p:cNvSpPr>
            <a:spLocks noGrp="1"/>
          </p:cNvSpPr>
          <p:nvPr>
            <p:ph type="body" sz="quarter" idx="10" hasCustomPrompt="1"/>
          </p:nvPr>
        </p:nvSpPr>
        <p:spPr>
          <a:xfrm>
            <a:off x="388336" y="2995772"/>
            <a:ext cx="10276884" cy="387508"/>
          </a:xfrm>
        </p:spPr>
        <p:txBody>
          <a:bodyPr>
            <a:normAutofit/>
          </a:bodyPr>
          <a:lstStyle>
            <a:lvl1pPr marL="0" indent="0">
              <a:buNone/>
              <a:defRPr sz="1999" b="0">
                <a:solidFill>
                  <a:schemeClr val="bg1"/>
                </a:solidFill>
                <a:latin typeface="Arial" panose="020B0604020202020204" pitchFamily="34" charset="0"/>
                <a:cs typeface="Arial" panose="020B0604020202020204" pitchFamily="34" charset="0"/>
              </a:defRPr>
            </a:lvl1pPr>
          </a:lstStyle>
          <a:p>
            <a:pPr lvl="0"/>
            <a:r>
              <a:rPr lang="en-US"/>
              <a:t>Presenter</a:t>
            </a:r>
          </a:p>
        </p:txBody>
      </p:sp>
      <p:sp>
        <p:nvSpPr>
          <p:cNvPr id="20" name="Text Placeholder 19"/>
          <p:cNvSpPr>
            <a:spLocks noGrp="1"/>
          </p:cNvSpPr>
          <p:nvPr>
            <p:ph type="body" sz="quarter" idx="11" hasCustomPrompt="1"/>
          </p:nvPr>
        </p:nvSpPr>
        <p:spPr>
          <a:xfrm>
            <a:off x="388338" y="3418040"/>
            <a:ext cx="10276883" cy="346075"/>
          </a:xfrm>
        </p:spPr>
        <p:txBody>
          <a:bodyPr>
            <a:normAutofit/>
          </a:bodyPr>
          <a:lstStyle>
            <a:lvl1pPr marL="0" indent="0">
              <a:buNone/>
              <a:defRPr sz="1999" b="0">
                <a:solidFill>
                  <a:schemeClr val="bg1"/>
                </a:solidFill>
                <a:latin typeface="Arial" panose="020B0604020202020204" pitchFamily="34" charset="0"/>
                <a:cs typeface="Arial" panose="020B0604020202020204" pitchFamily="34" charset="0"/>
              </a:defRPr>
            </a:lvl1pPr>
          </a:lstStyle>
          <a:p>
            <a:pPr lvl="0"/>
            <a:r>
              <a:rPr lang="en-US"/>
              <a:t>Presenter Title</a:t>
            </a:r>
          </a:p>
        </p:txBody>
      </p:sp>
      <p:sp>
        <p:nvSpPr>
          <p:cNvPr id="11" name="TextBox 10"/>
          <p:cNvSpPr txBox="1"/>
          <p:nvPr userDrawn="1"/>
        </p:nvSpPr>
        <p:spPr>
          <a:xfrm>
            <a:off x="511790" y="6523443"/>
            <a:ext cx="10905077" cy="274157"/>
          </a:xfrm>
          <a:prstGeom prst="rect">
            <a:avLst/>
          </a:prstGeom>
          <a:noFill/>
          <a:ln>
            <a:noFill/>
          </a:ln>
        </p:spPr>
        <p:txBody>
          <a:bodyPr wrap="square" lIns="0" tIns="0" rIns="0" bIns="0" rtlCol="0">
            <a:noAutofit/>
          </a:bodyPr>
          <a:lstStyle/>
          <a:p>
            <a:endParaRPr lang="en-US" sz="900" kern="1200">
              <a:solidFill>
                <a:schemeClr val="bg1"/>
              </a:solidFill>
              <a:effectLst/>
              <a:latin typeface="Arial" panose="020B0604020202020204" pitchFamily="34" charset="0"/>
              <a:ea typeface="+mn-ea"/>
              <a:cs typeface="Arial" panose="020B0604020202020204" pitchFamily="34" charset="0"/>
            </a:endParaRPr>
          </a:p>
        </p:txBody>
      </p:sp>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66714" y="364818"/>
            <a:ext cx="2537069" cy="749230"/>
          </a:xfrm>
          <a:prstGeom prst="rect">
            <a:avLst/>
          </a:prstGeom>
        </p:spPr>
      </p:pic>
      <p:sp>
        <p:nvSpPr>
          <p:cNvPr id="13" name="Date Placeholder 3"/>
          <p:cNvSpPr>
            <a:spLocks noGrp="1"/>
          </p:cNvSpPr>
          <p:nvPr>
            <p:ph type="dt" sz="half" idx="2"/>
          </p:nvPr>
        </p:nvSpPr>
        <p:spPr>
          <a:xfrm>
            <a:off x="388338" y="3797614"/>
            <a:ext cx="4507326" cy="365125"/>
          </a:xfrm>
          <a:prstGeom prst="rect">
            <a:avLst/>
          </a:prstGeom>
        </p:spPr>
        <p:txBody>
          <a:bodyPr vert="horz" lIns="0" tIns="45720" rIns="91440" bIns="45720" rtlCol="0" anchor="t" anchorCtr="0"/>
          <a:lstStyle>
            <a:lvl1pPr algn="l">
              <a:defRPr sz="1800">
                <a:solidFill>
                  <a:schemeClr val="bg1"/>
                </a:solidFill>
                <a:latin typeface="Arial" panose="020B0604020202020204" pitchFamily="34" charset="0"/>
                <a:ea typeface="Arial" panose="020B0604020202020204" pitchFamily="34" charset="0"/>
                <a:cs typeface="Arial" panose="020B0604020202020204" pitchFamily="34" charset="0"/>
              </a:defRPr>
            </a:lvl1pPr>
          </a:lstStyle>
          <a:p>
            <a:r>
              <a:rPr lang="en-US"/>
              <a:t>Month/Day/Year</a:t>
            </a:r>
          </a:p>
        </p:txBody>
      </p:sp>
      <p:pic>
        <p:nvPicPr>
          <p:cNvPr id="15" name="Picture 14"/>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 y="4326607"/>
            <a:ext cx="12188825" cy="2115652"/>
          </a:xfrm>
          <a:prstGeom prst="rect">
            <a:avLst/>
          </a:prstGeom>
        </p:spPr>
      </p:pic>
      <p:grpSp>
        <p:nvGrpSpPr>
          <p:cNvPr id="16" name="Group 15"/>
          <p:cNvGrpSpPr/>
          <p:nvPr userDrawn="1"/>
        </p:nvGrpSpPr>
        <p:grpSpPr>
          <a:xfrm>
            <a:off x="2" y="4257999"/>
            <a:ext cx="12187272" cy="2211799"/>
            <a:chOff x="1" y="4257998"/>
            <a:chExt cx="12190447" cy="2211799"/>
          </a:xfrm>
        </p:grpSpPr>
        <p:sp>
          <p:nvSpPr>
            <p:cNvPr id="18" name="Rectangle 17"/>
            <p:cNvSpPr/>
            <p:nvPr userDrawn="1"/>
          </p:nvSpPr>
          <p:spPr>
            <a:xfrm>
              <a:off x="6061669" y="4257998"/>
              <a:ext cx="67112" cy="2211799"/>
            </a:xfrm>
            <a:prstGeom prst="rect">
              <a:avLst/>
            </a:prstGeom>
            <a:solidFill>
              <a:srgbClr val="4C8AB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800"/>
            </a:p>
          </p:txBody>
        </p:sp>
        <p:sp>
          <p:nvSpPr>
            <p:cNvPr id="19" name="Rectangle 18"/>
            <p:cNvSpPr/>
            <p:nvPr userDrawn="1"/>
          </p:nvSpPr>
          <p:spPr>
            <a:xfrm>
              <a:off x="3030835" y="4257998"/>
              <a:ext cx="67112" cy="2211799"/>
            </a:xfrm>
            <a:prstGeom prst="rect">
              <a:avLst/>
            </a:prstGeom>
            <a:solidFill>
              <a:srgbClr val="4C8AB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800"/>
                <a:t> </a:t>
              </a:r>
            </a:p>
          </p:txBody>
        </p:sp>
        <p:sp>
          <p:nvSpPr>
            <p:cNvPr id="21" name="Rectangle 20"/>
            <p:cNvSpPr/>
            <p:nvPr userDrawn="1"/>
          </p:nvSpPr>
          <p:spPr>
            <a:xfrm>
              <a:off x="9092503" y="4257998"/>
              <a:ext cx="67112" cy="2211799"/>
            </a:xfrm>
            <a:prstGeom prst="rect">
              <a:avLst/>
            </a:prstGeom>
            <a:solidFill>
              <a:srgbClr val="4C8AB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800"/>
            </a:p>
          </p:txBody>
        </p:sp>
        <p:sp>
          <p:nvSpPr>
            <p:cNvPr id="22" name="Rectangle 21"/>
            <p:cNvSpPr/>
            <p:nvPr userDrawn="1"/>
          </p:nvSpPr>
          <p:spPr>
            <a:xfrm>
              <a:off x="1" y="4257998"/>
              <a:ext cx="67112" cy="2211799"/>
            </a:xfrm>
            <a:prstGeom prst="rect">
              <a:avLst/>
            </a:prstGeom>
            <a:solidFill>
              <a:srgbClr val="4C8AB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800"/>
                <a:t> </a:t>
              </a:r>
            </a:p>
          </p:txBody>
        </p:sp>
        <p:sp>
          <p:nvSpPr>
            <p:cNvPr id="23" name="Rectangle 22"/>
            <p:cNvSpPr/>
            <p:nvPr userDrawn="1"/>
          </p:nvSpPr>
          <p:spPr>
            <a:xfrm>
              <a:off x="12123336" y="4257998"/>
              <a:ext cx="67112" cy="2211799"/>
            </a:xfrm>
            <a:prstGeom prst="rect">
              <a:avLst/>
            </a:prstGeom>
            <a:solidFill>
              <a:srgbClr val="4C8AB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800"/>
                <a:t> </a:t>
              </a:r>
            </a:p>
          </p:txBody>
        </p:sp>
      </p:grpSp>
    </p:spTree>
    <p:extLst>
      <p:ext uri="{BB962C8B-B14F-4D97-AF65-F5344CB8AC3E}">
        <p14:creationId xmlns:p14="http://schemas.microsoft.com/office/powerpoint/2010/main" val="12021626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2">
    <p:bg>
      <p:bgPr>
        <a:solidFill>
          <a:srgbClr val="4C8AB8"/>
        </a:solidFill>
        <a:effectLst/>
      </p:bgPr>
    </p:bg>
    <p:spTree>
      <p:nvGrpSpPr>
        <p:cNvPr id="1" name=""/>
        <p:cNvGrpSpPr/>
        <p:nvPr/>
      </p:nvGrpSpPr>
      <p:grpSpPr>
        <a:xfrm>
          <a:off x="0" y="0"/>
          <a:ext cx="0" cy="0"/>
          <a:chOff x="0" y="0"/>
          <a:chExt cx="0" cy="0"/>
        </a:xfrm>
      </p:grpSpPr>
      <p:sp>
        <p:nvSpPr>
          <p:cNvPr id="4" name="Rectangle 3"/>
          <p:cNvSpPr/>
          <p:nvPr/>
        </p:nvSpPr>
        <p:spPr>
          <a:xfrm>
            <a:off x="1" y="6165260"/>
            <a:ext cx="12188825" cy="692741"/>
          </a:xfrm>
          <a:prstGeom prst="rect">
            <a:avLst/>
          </a:prstGeom>
          <a:solidFill>
            <a:srgbClr val="4C8AB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800"/>
          </a:p>
        </p:txBody>
      </p:sp>
      <p:sp>
        <p:nvSpPr>
          <p:cNvPr id="3" name="Subtitle 2"/>
          <p:cNvSpPr>
            <a:spLocks noGrp="1"/>
          </p:cNvSpPr>
          <p:nvPr>
            <p:ph type="subTitle" idx="1" hasCustomPrompt="1"/>
          </p:nvPr>
        </p:nvSpPr>
        <p:spPr>
          <a:xfrm>
            <a:off x="388339" y="2422293"/>
            <a:ext cx="10276884" cy="538722"/>
          </a:xfrm>
        </p:spPr>
        <p:txBody>
          <a:bodyPr/>
          <a:lstStyle>
            <a:lvl1pPr marL="0" indent="0" algn="l">
              <a:buNone/>
              <a:defRPr sz="2400">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599"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599" indent="0" algn="ctr">
              <a:buNone/>
              <a:defRPr sz="1600"/>
            </a:lvl9pPr>
          </a:lstStyle>
          <a:p>
            <a:r>
              <a:rPr lang="en-US"/>
              <a:t>Name here </a:t>
            </a:r>
            <a:r>
              <a:rPr lang="en-US" sz="2999"/>
              <a:t>|</a:t>
            </a:r>
            <a:r>
              <a:rPr lang="en-US"/>
              <a:t> Date-attribute here</a:t>
            </a:r>
          </a:p>
        </p:txBody>
      </p:sp>
      <p:sp>
        <p:nvSpPr>
          <p:cNvPr id="10" name="Rectangle 9"/>
          <p:cNvSpPr/>
          <p:nvPr/>
        </p:nvSpPr>
        <p:spPr>
          <a:xfrm>
            <a:off x="8715010" y="230745"/>
            <a:ext cx="2701856" cy="891618"/>
          </a:xfrm>
          <a:prstGeom prst="rect">
            <a:avLst/>
          </a:prstGeom>
          <a:solidFill>
            <a:srgbClr val="4C8A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12" name="Picture 1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 y="4326607"/>
            <a:ext cx="12188825" cy="2115652"/>
          </a:xfrm>
          <a:prstGeom prst="rect">
            <a:avLst/>
          </a:prstGeom>
        </p:spPr>
      </p:pic>
      <p:grpSp>
        <p:nvGrpSpPr>
          <p:cNvPr id="13" name="Group 12"/>
          <p:cNvGrpSpPr/>
          <p:nvPr userDrawn="1"/>
        </p:nvGrpSpPr>
        <p:grpSpPr>
          <a:xfrm>
            <a:off x="2" y="4257999"/>
            <a:ext cx="12187272" cy="2211799"/>
            <a:chOff x="1" y="4257998"/>
            <a:chExt cx="12190447" cy="2211799"/>
          </a:xfrm>
        </p:grpSpPr>
        <p:sp>
          <p:nvSpPr>
            <p:cNvPr id="14" name="Rectangle 13"/>
            <p:cNvSpPr/>
            <p:nvPr userDrawn="1"/>
          </p:nvSpPr>
          <p:spPr>
            <a:xfrm>
              <a:off x="6061669" y="4257998"/>
              <a:ext cx="67112" cy="2211799"/>
            </a:xfrm>
            <a:prstGeom prst="rect">
              <a:avLst/>
            </a:prstGeom>
            <a:solidFill>
              <a:srgbClr val="4C8AB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800"/>
            </a:p>
          </p:txBody>
        </p:sp>
        <p:sp>
          <p:nvSpPr>
            <p:cNvPr id="15" name="Rectangle 14"/>
            <p:cNvSpPr/>
            <p:nvPr userDrawn="1"/>
          </p:nvSpPr>
          <p:spPr>
            <a:xfrm>
              <a:off x="3030835" y="4257998"/>
              <a:ext cx="67112" cy="2211799"/>
            </a:xfrm>
            <a:prstGeom prst="rect">
              <a:avLst/>
            </a:prstGeom>
            <a:solidFill>
              <a:srgbClr val="4C8AB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800"/>
                <a:t> </a:t>
              </a:r>
            </a:p>
          </p:txBody>
        </p:sp>
        <p:sp>
          <p:nvSpPr>
            <p:cNvPr id="16" name="Rectangle 15"/>
            <p:cNvSpPr/>
            <p:nvPr userDrawn="1"/>
          </p:nvSpPr>
          <p:spPr>
            <a:xfrm>
              <a:off x="9092503" y="4257998"/>
              <a:ext cx="67112" cy="2211799"/>
            </a:xfrm>
            <a:prstGeom prst="rect">
              <a:avLst/>
            </a:prstGeom>
            <a:solidFill>
              <a:srgbClr val="4C8AB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800"/>
            </a:p>
          </p:txBody>
        </p:sp>
        <p:sp>
          <p:nvSpPr>
            <p:cNvPr id="19" name="Rectangle 18"/>
            <p:cNvSpPr/>
            <p:nvPr userDrawn="1"/>
          </p:nvSpPr>
          <p:spPr>
            <a:xfrm>
              <a:off x="1" y="4257998"/>
              <a:ext cx="67112" cy="2211799"/>
            </a:xfrm>
            <a:prstGeom prst="rect">
              <a:avLst/>
            </a:prstGeom>
            <a:solidFill>
              <a:srgbClr val="4C8AB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800"/>
                <a:t> </a:t>
              </a:r>
            </a:p>
          </p:txBody>
        </p:sp>
        <p:sp>
          <p:nvSpPr>
            <p:cNvPr id="21" name="Rectangle 20"/>
            <p:cNvSpPr/>
            <p:nvPr userDrawn="1"/>
          </p:nvSpPr>
          <p:spPr>
            <a:xfrm>
              <a:off x="12123336" y="4257998"/>
              <a:ext cx="67112" cy="2211799"/>
            </a:xfrm>
            <a:prstGeom prst="rect">
              <a:avLst/>
            </a:prstGeom>
            <a:solidFill>
              <a:srgbClr val="4C8AB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800"/>
                <a:t> </a:t>
              </a:r>
            </a:p>
          </p:txBody>
        </p:sp>
      </p:grpSp>
      <p:sp>
        <p:nvSpPr>
          <p:cNvPr id="18" name="Title 1"/>
          <p:cNvSpPr>
            <a:spLocks noGrp="1"/>
          </p:cNvSpPr>
          <p:nvPr>
            <p:ph type="ctrTitle" hasCustomPrompt="1"/>
          </p:nvPr>
        </p:nvSpPr>
        <p:spPr>
          <a:xfrm>
            <a:off x="388338" y="1686560"/>
            <a:ext cx="10276884" cy="705248"/>
          </a:xfrm>
        </p:spPr>
        <p:txBody>
          <a:bodyPr anchor="t">
            <a:noAutofit/>
          </a:bodyPr>
          <a:lstStyle>
            <a:lvl1pPr algn="l">
              <a:defRPr sz="3599" b="1">
                <a:solidFill>
                  <a:schemeClr val="bg1"/>
                </a:solidFill>
                <a:latin typeface="Arial" panose="020B0604020202020204" pitchFamily="34" charset="0"/>
                <a:cs typeface="Arial" panose="020B0604020202020204" pitchFamily="34" charset="0"/>
              </a:defRPr>
            </a:lvl1pPr>
          </a:lstStyle>
          <a:p>
            <a:r>
              <a:rPr lang="en-US"/>
              <a:t>Title</a:t>
            </a:r>
          </a:p>
        </p:txBody>
      </p:sp>
      <p:pic>
        <p:nvPicPr>
          <p:cNvPr id="20" name="Picture 19"/>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66714" y="364818"/>
            <a:ext cx="2537069" cy="749230"/>
          </a:xfrm>
          <a:prstGeom prst="rect">
            <a:avLst/>
          </a:prstGeom>
        </p:spPr>
      </p:pic>
    </p:spTree>
    <p:extLst>
      <p:ext uri="{BB962C8B-B14F-4D97-AF65-F5344CB8AC3E}">
        <p14:creationId xmlns:p14="http://schemas.microsoft.com/office/powerpoint/2010/main" val="3427317718"/>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2">
    <p:bg>
      <p:bgPr>
        <a:solidFill>
          <a:srgbClr val="4C8AB8"/>
        </a:solidFill>
        <a:effectLst/>
      </p:bgPr>
    </p:bg>
    <p:spTree>
      <p:nvGrpSpPr>
        <p:cNvPr id="1" name=""/>
        <p:cNvGrpSpPr/>
        <p:nvPr/>
      </p:nvGrpSpPr>
      <p:grpSpPr>
        <a:xfrm>
          <a:off x="0" y="0"/>
          <a:ext cx="0" cy="0"/>
          <a:chOff x="0" y="0"/>
          <a:chExt cx="0" cy="0"/>
        </a:xfrm>
      </p:grpSpPr>
      <p:sp>
        <p:nvSpPr>
          <p:cNvPr id="4" name="Rectangle 3"/>
          <p:cNvSpPr/>
          <p:nvPr/>
        </p:nvSpPr>
        <p:spPr>
          <a:xfrm>
            <a:off x="1" y="6165260"/>
            <a:ext cx="12188825" cy="692741"/>
          </a:xfrm>
          <a:prstGeom prst="rect">
            <a:avLst/>
          </a:prstGeom>
          <a:solidFill>
            <a:srgbClr val="4C8AB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800"/>
          </a:p>
        </p:txBody>
      </p:sp>
      <p:sp>
        <p:nvSpPr>
          <p:cNvPr id="3" name="Subtitle 2"/>
          <p:cNvSpPr>
            <a:spLocks noGrp="1"/>
          </p:cNvSpPr>
          <p:nvPr>
            <p:ph type="subTitle" idx="1" hasCustomPrompt="1"/>
          </p:nvPr>
        </p:nvSpPr>
        <p:spPr>
          <a:xfrm>
            <a:off x="388339" y="2422293"/>
            <a:ext cx="10276884" cy="538722"/>
          </a:xfrm>
        </p:spPr>
        <p:txBody>
          <a:bodyPr/>
          <a:lstStyle>
            <a:lvl1pPr marL="0" indent="0" algn="l">
              <a:buNone/>
              <a:defRPr sz="2400">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599"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599" indent="0" algn="ctr">
              <a:buNone/>
              <a:defRPr sz="1600"/>
            </a:lvl9pPr>
          </a:lstStyle>
          <a:p>
            <a:r>
              <a:rPr lang="en-US"/>
              <a:t>Name here </a:t>
            </a:r>
            <a:r>
              <a:rPr lang="en-US" sz="2999"/>
              <a:t>|</a:t>
            </a:r>
            <a:r>
              <a:rPr lang="en-US"/>
              <a:t> Date-attribute here</a:t>
            </a:r>
          </a:p>
        </p:txBody>
      </p:sp>
      <p:sp>
        <p:nvSpPr>
          <p:cNvPr id="10" name="Rectangle 9"/>
          <p:cNvSpPr/>
          <p:nvPr/>
        </p:nvSpPr>
        <p:spPr>
          <a:xfrm>
            <a:off x="8715010" y="230745"/>
            <a:ext cx="2701856" cy="891618"/>
          </a:xfrm>
          <a:prstGeom prst="rect">
            <a:avLst/>
          </a:prstGeom>
          <a:solidFill>
            <a:srgbClr val="4C8A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8" name="Title 1"/>
          <p:cNvSpPr>
            <a:spLocks noGrp="1"/>
          </p:cNvSpPr>
          <p:nvPr>
            <p:ph type="ctrTitle" hasCustomPrompt="1"/>
          </p:nvPr>
        </p:nvSpPr>
        <p:spPr>
          <a:xfrm>
            <a:off x="388338" y="1686560"/>
            <a:ext cx="10276884" cy="705248"/>
          </a:xfrm>
        </p:spPr>
        <p:txBody>
          <a:bodyPr anchor="t">
            <a:noAutofit/>
          </a:bodyPr>
          <a:lstStyle>
            <a:lvl1pPr algn="l">
              <a:defRPr sz="3599" b="1">
                <a:solidFill>
                  <a:schemeClr val="bg1"/>
                </a:solidFill>
                <a:latin typeface="Arial" panose="020B0604020202020204" pitchFamily="34" charset="0"/>
                <a:cs typeface="Arial" panose="020B0604020202020204" pitchFamily="34" charset="0"/>
              </a:defRPr>
            </a:lvl1pPr>
          </a:lstStyle>
          <a:p>
            <a:r>
              <a:rPr lang="en-US"/>
              <a:t>Title</a:t>
            </a:r>
          </a:p>
        </p:txBody>
      </p:sp>
      <p:pic>
        <p:nvPicPr>
          <p:cNvPr id="20" name="Picture 1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66714" y="364818"/>
            <a:ext cx="2537069" cy="749230"/>
          </a:xfrm>
          <a:prstGeom prst="rect">
            <a:avLst/>
          </a:prstGeom>
        </p:spPr>
      </p:pic>
      <p:pic>
        <p:nvPicPr>
          <p:cNvPr id="29" name="Picture 28"/>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 y="4352930"/>
            <a:ext cx="12188825" cy="2114550"/>
          </a:xfrm>
          <a:prstGeom prst="rect">
            <a:avLst/>
          </a:prstGeom>
        </p:spPr>
      </p:pic>
      <p:grpSp>
        <p:nvGrpSpPr>
          <p:cNvPr id="30" name="Group 29"/>
          <p:cNvGrpSpPr/>
          <p:nvPr userDrawn="1"/>
        </p:nvGrpSpPr>
        <p:grpSpPr>
          <a:xfrm>
            <a:off x="2" y="4295010"/>
            <a:ext cx="12187272" cy="2211799"/>
            <a:chOff x="1" y="4295009"/>
            <a:chExt cx="12190447" cy="2211799"/>
          </a:xfrm>
        </p:grpSpPr>
        <p:sp>
          <p:nvSpPr>
            <p:cNvPr id="31" name="Rectangle 30"/>
            <p:cNvSpPr/>
            <p:nvPr userDrawn="1"/>
          </p:nvSpPr>
          <p:spPr>
            <a:xfrm>
              <a:off x="4134547" y="4295009"/>
              <a:ext cx="67112" cy="2211799"/>
            </a:xfrm>
            <a:prstGeom prst="rect">
              <a:avLst/>
            </a:prstGeom>
            <a:solidFill>
              <a:srgbClr val="4C8AB8"/>
            </a:solidFill>
            <a:ln w="9525" cap="flat" cmpd="sng" algn="ctr">
              <a:noFill/>
              <a:prstDash val="solid"/>
            </a:ln>
            <a:effectLst/>
          </p:spPr>
          <p:txBody>
            <a:bodyPr lIns="0" tIns="0" rIns="0" bIns="0"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32" name="Rectangle 31"/>
            <p:cNvSpPr/>
            <p:nvPr userDrawn="1"/>
          </p:nvSpPr>
          <p:spPr>
            <a:xfrm>
              <a:off x="2676875" y="4295009"/>
              <a:ext cx="67112" cy="2211799"/>
            </a:xfrm>
            <a:prstGeom prst="rect">
              <a:avLst/>
            </a:prstGeom>
            <a:solidFill>
              <a:srgbClr val="4C8AB8"/>
            </a:solidFill>
            <a:ln w="9525" cap="flat" cmpd="sng" algn="ctr">
              <a:noFill/>
              <a:prstDash val="solid"/>
            </a:ln>
            <a:effectLst/>
          </p:spPr>
          <p:txBody>
            <a:bodyPr lIns="0" tIns="0" rIns="0" bIns="0"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prstClr val="white"/>
                  </a:solidFill>
                  <a:effectLst/>
                  <a:uLnTx/>
                  <a:uFillTx/>
                  <a:latin typeface="Calibri"/>
                  <a:ea typeface="+mn-ea"/>
                  <a:cs typeface="+mn-cs"/>
                </a:rPr>
                <a:t> </a:t>
              </a:r>
            </a:p>
          </p:txBody>
        </p:sp>
        <p:sp>
          <p:nvSpPr>
            <p:cNvPr id="33" name="Rectangle 32"/>
            <p:cNvSpPr/>
            <p:nvPr userDrawn="1"/>
          </p:nvSpPr>
          <p:spPr>
            <a:xfrm>
              <a:off x="9190823" y="4295009"/>
              <a:ext cx="67112" cy="2211799"/>
            </a:xfrm>
            <a:prstGeom prst="rect">
              <a:avLst/>
            </a:prstGeom>
            <a:solidFill>
              <a:srgbClr val="4C8AB8"/>
            </a:solidFill>
            <a:ln w="9525" cap="flat" cmpd="sng" algn="ctr">
              <a:noFill/>
              <a:prstDash val="solid"/>
            </a:ln>
            <a:effectLst/>
          </p:spPr>
          <p:txBody>
            <a:bodyPr lIns="0" tIns="0" rIns="0" bIns="0"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34" name="Rectangle 33"/>
            <p:cNvSpPr/>
            <p:nvPr userDrawn="1"/>
          </p:nvSpPr>
          <p:spPr>
            <a:xfrm>
              <a:off x="1" y="4295009"/>
              <a:ext cx="67112" cy="2211799"/>
            </a:xfrm>
            <a:prstGeom prst="rect">
              <a:avLst/>
            </a:prstGeom>
            <a:solidFill>
              <a:srgbClr val="4C8AB8"/>
            </a:solidFill>
            <a:ln w="9525" cap="flat" cmpd="sng" algn="ctr">
              <a:noFill/>
              <a:prstDash val="solid"/>
            </a:ln>
            <a:effectLst/>
          </p:spPr>
          <p:txBody>
            <a:bodyPr lIns="0" tIns="0" rIns="0" bIns="0"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prstClr val="white"/>
                  </a:solidFill>
                  <a:effectLst/>
                  <a:uLnTx/>
                  <a:uFillTx/>
                  <a:latin typeface="Calibri"/>
                  <a:ea typeface="+mn-ea"/>
                  <a:cs typeface="+mn-cs"/>
                </a:rPr>
                <a:t> </a:t>
              </a:r>
            </a:p>
          </p:txBody>
        </p:sp>
        <p:sp>
          <p:nvSpPr>
            <p:cNvPr id="35" name="Rectangle 34"/>
            <p:cNvSpPr/>
            <p:nvPr userDrawn="1"/>
          </p:nvSpPr>
          <p:spPr>
            <a:xfrm>
              <a:off x="12123336" y="4295009"/>
              <a:ext cx="67112" cy="2211799"/>
            </a:xfrm>
            <a:prstGeom prst="rect">
              <a:avLst/>
            </a:prstGeom>
            <a:solidFill>
              <a:srgbClr val="4C8AB8"/>
            </a:solidFill>
            <a:ln w="9525" cap="flat" cmpd="sng" algn="ctr">
              <a:noFill/>
              <a:prstDash val="solid"/>
            </a:ln>
            <a:effectLst/>
          </p:spPr>
          <p:txBody>
            <a:bodyPr lIns="0" tIns="0" rIns="0" bIns="0"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prstClr val="white"/>
                  </a:solidFill>
                  <a:effectLst/>
                  <a:uLnTx/>
                  <a:uFillTx/>
                  <a:latin typeface="Calibri"/>
                  <a:ea typeface="+mn-ea"/>
                  <a:cs typeface="+mn-cs"/>
                </a:rPr>
                <a:t> </a:t>
              </a:r>
            </a:p>
          </p:txBody>
        </p:sp>
        <p:sp>
          <p:nvSpPr>
            <p:cNvPr id="36" name="Rectangle 35"/>
            <p:cNvSpPr/>
            <p:nvPr userDrawn="1"/>
          </p:nvSpPr>
          <p:spPr>
            <a:xfrm>
              <a:off x="7098268" y="4295009"/>
              <a:ext cx="67112" cy="2211799"/>
            </a:xfrm>
            <a:prstGeom prst="rect">
              <a:avLst/>
            </a:prstGeom>
            <a:solidFill>
              <a:srgbClr val="4C8AB8"/>
            </a:solidFill>
            <a:ln w="9525" cap="flat" cmpd="sng" algn="ctr">
              <a:noFill/>
              <a:prstDash val="solid"/>
            </a:ln>
            <a:effectLst/>
          </p:spPr>
          <p:txBody>
            <a:bodyPr lIns="0" tIns="0" rIns="0" bIns="0"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val="3571205092"/>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3">
    <p:bg>
      <p:bgPr>
        <a:solidFill>
          <a:srgbClr val="4C8AB8"/>
        </a:solidFill>
        <a:effectLst/>
      </p:bgPr>
    </p:bg>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388339" y="2422293"/>
            <a:ext cx="10276884" cy="538722"/>
          </a:xfrm>
        </p:spPr>
        <p:txBody>
          <a:bodyPr/>
          <a:lstStyle>
            <a:lvl1pPr marL="0" indent="0" algn="l">
              <a:buNone/>
              <a:defRPr sz="2400">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599"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599" indent="0" algn="ctr">
              <a:buNone/>
              <a:defRPr sz="1600"/>
            </a:lvl9pPr>
          </a:lstStyle>
          <a:p>
            <a:r>
              <a:rPr lang="en-US"/>
              <a:t>Click to edit subtitle</a:t>
            </a:r>
          </a:p>
        </p:txBody>
      </p:sp>
      <p:sp>
        <p:nvSpPr>
          <p:cNvPr id="17" name="Text Placeholder 16"/>
          <p:cNvSpPr>
            <a:spLocks noGrp="1"/>
          </p:cNvSpPr>
          <p:nvPr>
            <p:ph type="body" sz="quarter" idx="10" hasCustomPrompt="1"/>
          </p:nvPr>
        </p:nvSpPr>
        <p:spPr>
          <a:xfrm>
            <a:off x="388337" y="2995772"/>
            <a:ext cx="10276884" cy="387508"/>
          </a:xfrm>
        </p:spPr>
        <p:txBody>
          <a:bodyPr>
            <a:normAutofit/>
          </a:bodyPr>
          <a:lstStyle>
            <a:lvl1pPr marL="0" indent="0">
              <a:buNone/>
              <a:defRPr sz="2000">
                <a:solidFill>
                  <a:schemeClr val="bg1"/>
                </a:solidFill>
                <a:latin typeface="Arial" panose="020B0604020202020204" pitchFamily="34" charset="0"/>
                <a:cs typeface="Arial" panose="020B0604020202020204" pitchFamily="34" charset="0"/>
              </a:defRPr>
            </a:lvl1pPr>
          </a:lstStyle>
          <a:p>
            <a:pPr lvl="0"/>
            <a:r>
              <a:rPr lang="en-US"/>
              <a:t>Presenter</a:t>
            </a:r>
          </a:p>
        </p:txBody>
      </p:sp>
      <p:sp>
        <p:nvSpPr>
          <p:cNvPr id="18" name="Date Placeholder 3"/>
          <p:cNvSpPr>
            <a:spLocks noGrp="1"/>
          </p:cNvSpPr>
          <p:nvPr>
            <p:ph type="dt" sz="half" idx="2"/>
          </p:nvPr>
        </p:nvSpPr>
        <p:spPr>
          <a:xfrm>
            <a:off x="388338" y="3797614"/>
            <a:ext cx="4507326" cy="365125"/>
          </a:xfrm>
          <a:prstGeom prst="rect">
            <a:avLst/>
          </a:prstGeom>
        </p:spPr>
        <p:txBody>
          <a:bodyPr vert="horz" lIns="91440" tIns="45720" rIns="91440" bIns="45720" rtlCol="0" anchor="ctr"/>
          <a:lstStyle>
            <a:lvl1pPr algn="l">
              <a:defRPr sz="1800">
                <a:solidFill>
                  <a:schemeClr val="bg1"/>
                </a:solidFill>
                <a:latin typeface="Arial" panose="020B0604020202020204" pitchFamily="34" charset="0"/>
                <a:ea typeface="Arial" panose="020B0604020202020204" pitchFamily="34" charset="0"/>
                <a:cs typeface="Arial" panose="020B0604020202020204" pitchFamily="34" charset="0"/>
              </a:defRPr>
            </a:lvl1pPr>
          </a:lstStyle>
          <a:p>
            <a:r>
              <a:rPr lang="en-US"/>
              <a:t>Month/Day/Year</a:t>
            </a:r>
          </a:p>
        </p:txBody>
      </p:sp>
      <p:sp>
        <p:nvSpPr>
          <p:cNvPr id="20" name="Text Placeholder 19"/>
          <p:cNvSpPr>
            <a:spLocks noGrp="1"/>
          </p:cNvSpPr>
          <p:nvPr>
            <p:ph type="body" sz="quarter" idx="11" hasCustomPrompt="1"/>
          </p:nvPr>
        </p:nvSpPr>
        <p:spPr>
          <a:xfrm>
            <a:off x="388338" y="3418041"/>
            <a:ext cx="10276883" cy="346075"/>
          </a:xfrm>
        </p:spPr>
        <p:txBody>
          <a:bodyPr>
            <a:normAutofit/>
          </a:bodyPr>
          <a:lstStyle>
            <a:lvl1pPr marL="0" indent="0">
              <a:buNone/>
              <a:defRPr sz="2000">
                <a:solidFill>
                  <a:schemeClr val="bg1"/>
                </a:solidFill>
                <a:latin typeface="Arial" panose="020B0604020202020204" pitchFamily="34" charset="0"/>
                <a:cs typeface="Arial" panose="020B0604020202020204" pitchFamily="34" charset="0"/>
              </a:defRPr>
            </a:lvl1pPr>
          </a:lstStyle>
          <a:p>
            <a:pPr lvl="0"/>
            <a:r>
              <a:rPr lang="en-US"/>
              <a:t>Presenter Title</a:t>
            </a:r>
          </a:p>
        </p:txBody>
      </p:sp>
      <p:grpSp>
        <p:nvGrpSpPr>
          <p:cNvPr id="13" name="Group 12"/>
          <p:cNvGrpSpPr/>
          <p:nvPr userDrawn="1"/>
        </p:nvGrpSpPr>
        <p:grpSpPr>
          <a:xfrm>
            <a:off x="2" y="4257999"/>
            <a:ext cx="12187272" cy="2211799"/>
            <a:chOff x="1" y="4257998"/>
            <a:chExt cx="12190447" cy="2211799"/>
          </a:xfrm>
        </p:grpSpPr>
        <p:sp>
          <p:nvSpPr>
            <p:cNvPr id="14" name="Rectangle 13"/>
            <p:cNvSpPr/>
            <p:nvPr userDrawn="1"/>
          </p:nvSpPr>
          <p:spPr>
            <a:xfrm>
              <a:off x="6061669" y="4257998"/>
              <a:ext cx="67112" cy="2211799"/>
            </a:xfrm>
            <a:prstGeom prst="rect">
              <a:avLst/>
            </a:prstGeom>
            <a:solidFill>
              <a:srgbClr val="4C8AB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800"/>
            </a:p>
          </p:txBody>
        </p:sp>
        <p:sp>
          <p:nvSpPr>
            <p:cNvPr id="15" name="Rectangle 14"/>
            <p:cNvSpPr/>
            <p:nvPr userDrawn="1"/>
          </p:nvSpPr>
          <p:spPr>
            <a:xfrm>
              <a:off x="3030835" y="4257998"/>
              <a:ext cx="67112" cy="2211799"/>
            </a:xfrm>
            <a:prstGeom prst="rect">
              <a:avLst/>
            </a:prstGeom>
            <a:solidFill>
              <a:srgbClr val="4C8AB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800"/>
                <a:t> </a:t>
              </a:r>
            </a:p>
          </p:txBody>
        </p:sp>
        <p:sp>
          <p:nvSpPr>
            <p:cNvPr id="16" name="Rectangle 15"/>
            <p:cNvSpPr/>
            <p:nvPr userDrawn="1"/>
          </p:nvSpPr>
          <p:spPr>
            <a:xfrm>
              <a:off x="9092503" y="4257998"/>
              <a:ext cx="67112" cy="2211799"/>
            </a:xfrm>
            <a:prstGeom prst="rect">
              <a:avLst/>
            </a:prstGeom>
            <a:solidFill>
              <a:srgbClr val="4C8AB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800"/>
            </a:p>
          </p:txBody>
        </p:sp>
        <p:sp>
          <p:nvSpPr>
            <p:cNvPr id="19" name="Rectangle 18"/>
            <p:cNvSpPr/>
            <p:nvPr userDrawn="1"/>
          </p:nvSpPr>
          <p:spPr>
            <a:xfrm>
              <a:off x="1" y="4257998"/>
              <a:ext cx="67112" cy="2211799"/>
            </a:xfrm>
            <a:prstGeom prst="rect">
              <a:avLst/>
            </a:prstGeom>
            <a:solidFill>
              <a:srgbClr val="4C8AB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800"/>
                <a:t> </a:t>
              </a:r>
            </a:p>
          </p:txBody>
        </p:sp>
        <p:sp>
          <p:nvSpPr>
            <p:cNvPr id="21" name="Rectangle 20"/>
            <p:cNvSpPr/>
            <p:nvPr userDrawn="1"/>
          </p:nvSpPr>
          <p:spPr>
            <a:xfrm>
              <a:off x="12123336" y="4257998"/>
              <a:ext cx="67112" cy="2211799"/>
            </a:xfrm>
            <a:prstGeom prst="rect">
              <a:avLst/>
            </a:prstGeom>
            <a:solidFill>
              <a:srgbClr val="4C8AB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800"/>
                <a:t> </a:t>
              </a:r>
            </a:p>
          </p:txBody>
        </p:sp>
      </p:grpSp>
      <p:sp>
        <p:nvSpPr>
          <p:cNvPr id="23" name="Rectangle 22"/>
          <p:cNvSpPr/>
          <p:nvPr userDrawn="1"/>
        </p:nvSpPr>
        <p:spPr>
          <a:xfrm>
            <a:off x="9237484" y="6008402"/>
            <a:ext cx="2855473" cy="79276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defTabSz="456697"/>
            <a:endParaRPr lang="en-US" sz="1799">
              <a:solidFill>
                <a:prstClr val="white"/>
              </a:solidFill>
              <a:latin typeface="+mj-lt"/>
            </a:endParaRPr>
          </a:p>
        </p:txBody>
      </p:sp>
      <p:pic>
        <p:nvPicPr>
          <p:cNvPr id="24" name="Picture 2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292788" y="6207683"/>
            <a:ext cx="1456127" cy="430126"/>
          </a:xfrm>
          <a:prstGeom prst="rect">
            <a:avLst/>
          </a:prstGeom>
        </p:spPr>
      </p:pic>
      <p:sp>
        <p:nvSpPr>
          <p:cNvPr id="25" name="Title 1"/>
          <p:cNvSpPr>
            <a:spLocks noGrp="1"/>
          </p:cNvSpPr>
          <p:nvPr>
            <p:ph type="ctrTitle" hasCustomPrompt="1"/>
          </p:nvPr>
        </p:nvSpPr>
        <p:spPr>
          <a:xfrm>
            <a:off x="388338" y="1686560"/>
            <a:ext cx="10276884" cy="705248"/>
          </a:xfrm>
        </p:spPr>
        <p:txBody>
          <a:bodyPr anchor="t">
            <a:noAutofit/>
          </a:bodyPr>
          <a:lstStyle>
            <a:lvl1pPr algn="l">
              <a:defRPr sz="3599" b="1">
                <a:solidFill>
                  <a:schemeClr val="bg1"/>
                </a:solidFill>
                <a:latin typeface="Arial" panose="020B0604020202020204" pitchFamily="34" charset="0"/>
                <a:cs typeface="Arial" panose="020B0604020202020204" pitchFamily="34" charset="0"/>
              </a:defRPr>
            </a:lvl1pPr>
          </a:lstStyle>
          <a:p>
            <a:r>
              <a:rPr lang="en-US"/>
              <a:t>Title</a:t>
            </a:r>
          </a:p>
        </p:txBody>
      </p:sp>
      <p:pic>
        <p:nvPicPr>
          <p:cNvPr id="26" name="Picture 25"/>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66714" y="364818"/>
            <a:ext cx="2537069" cy="749230"/>
          </a:xfrm>
          <a:prstGeom prst="rect">
            <a:avLst/>
          </a:prstGeom>
        </p:spPr>
      </p:pic>
    </p:spTree>
    <p:extLst>
      <p:ext uri="{BB962C8B-B14F-4D97-AF65-F5344CB8AC3E}">
        <p14:creationId xmlns:p14="http://schemas.microsoft.com/office/powerpoint/2010/main" val="1557558130"/>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t Slide 1">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lvl1pPr>
              <a:defRPr>
                <a:solidFill>
                  <a:schemeClr val="tx1"/>
                </a:solidFill>
              </a:defRPr>
            </a:lvl1pPr>
          </a:lstStyle>
          <a:p>
            <a:fld id="{12CB907E-C602-C34B-93F7-CA9E40714286}" type="slidenum">
              <a:rPr lang="en-US" smtClean="0"/>
              <a:pPr/>
              <a:t>‹#›</a:t>
            </a:fld>
            <a:r>
              <a:rPr lang="en-US"/>
              <a:t> </a:t>
            </a:r>
          </a:p>
        </p:txBody>
      </p:sp>
      <p:sp>
        <p:nvSpPr>
          <p:cNvPr id="2" name="Title 1"/>
          <p:cNvSpPr>
            <a:spLocks noGrp="1"/>
          </p:cNvSpPr>
          <p:nvPr>
            <p:ph type="title" hasCustomPrompt="1"/>
          </p:nvPr>
        </p:nvSpPr>
        <p:spPr/>
        <p:txBody>
          <a:bodyPr/>
          <a:lstStyle>
            <a:lvl1pPr>
              <a:defRPr b="0">
                <a:solidFill>
                  <a:schemeClr val="bg1"/>
                </a:solidFill>
                <a:latin typeface="Arial" panose="020B0604020202020204" pitchFamily="34" charset="0"/>
                <a:cs typeface="Arial" panose="020B0604020202020204" pitchFamily="34" charset="0"/>
              </a:defRPr>
            </a:lvl1pPr>
          </a:lstStyle>
          <a:p>
            <a:r>
              <a:rPr lang="en-US"/>
              <a:t>Click to edit title</a:t>
            </a:r>
          </a:p>
        </p:txBody>
      </p:sp>
      <p:sp>
        <p:nvSpPr>
          <p:cNvPr id="5" name="Content Placeholder 4"/>
          <p:cNvSpPr>
            <a:spLocks noGrp="1"/>
          </p:cNvSpPr>
          <p:nvPr>
            <p:ph sz="quarter" idx="12" hasCustomPrompt="1"/>
          </p:nvPr>
        </p:nvSpPr>
        <p:spPr>
          <a:xfrm>
            <a:off x="490939" y="1139629"/>
            <a:ext cx="11209064" cy="4800600"/>
          </a:xfrm>
        </p:spPr>
        <p:txBody>
          <a:bodyPr/>
          <a:lstStyle>
            <a:lvl1pPr>
              <a:lnSpc>
                <a:spcPct val="90000"/>
              </a:lnSpc>
              <a:spcAft>
                <a:spcPts val="600"/>
              </a:spcAft>
              <a:defRPr sz="1999" baseline="0">
                <a:solidFill>
                  <a:schemeClr val="tx2"/>
                </a:solidFill>
              </a:defRPr>
            </a:lvl1pPr>
            <a:lvl2pPr>
              <a:defRPr sz="1999" b="0">
                <a:solidFill>
                  <a:schemeClr val="tx2"/>
                </a:solidFill>
              </a:defRPr>
            </a:lvl2pPr>
            <a:lvl3pPr>
              <a:defRPr sz="1999"/>
            </a:lvl3pPr>
            <a:lvl4pPr>
              <a:defRPr sz="1999"/>
            </a:lvl4pPr>
            <a:lvl5pPr>
              <a:defRPr sz="1999"/>
            </a:lvl5pPr>
          </a:lstStyle>
          <a:p>
            <a:pPr lvl="0"/>
            <a:r>
              <a:rPr lang="en-US"/>
              <a:t>Click to edit title</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749566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Slide 4">
    <p:spTree>
      <p:nvGrpSpPr>
        <p:cNvPr id="1" name=""/>
        <p:cNvGrpSpPr/>
        <p:nvPr/>
      </p:nvGrpSpPr>
      <p:grpSpPr>
        <a:xfrm>
          <a:off x="0" y="0"/>
          <a:ext cx="0" cy="0"/>
          <a:chOff x="0" y="0"/>
          <a:chExt cx="0" cy="0"/>
        </a:xfrm>
      </p:grpSpPr>
      <p:cxnSp>
        <p:nvCxnSpPr>
          <p:cNvPr id="7" name="Straight Connector 6"/>
          <p:cNvCxnSpPr/>
          <p:nvPr userDrawn="1"/>
        </p:nvCxnSpPr>
        <p:spPr>
          <a:xfrm>
            <a:off x="6094413" y="1118312"/>
            <a:ext cx="0" cy="4833226"/>
          </a:xfrm>
          <a:prstGeom prst="line">
            <a:avLst/>
          </a:prstGeom>
          <a:ln w="6350" cmpd="sng">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8" name="Slide Number Placeholder 7"/>
          <p:cNvSpPr>
            <a:spLocks noGrp="1"/>
          </p:cNvSpPr>
          <p:nvPr>
            <p:ph type="sldNum" sz="quarter" idx="11"/>
          </p:nvPr>
        </p:nvSpPr>
        <p:spPr/>
        <p:txBody>
          <a:bodyPr/>
          <a:lstStyle>
            <a:lvl1pPr>
              <a:defRPr>
                <a:solidFill>
                  <a:srgbClr val="4C8AB8"/>
                </a:solidFill>
              </a:defRPr>
            </a:lvl1pPr>
          </a:lstStyle>
          <a:p>
            <a:fld id="{12CB907E-C602-C34B-93F7-CA9E40714286}" type="slidenum">
              <a:rPr lang="en-US" smtClean="0">
                <a:solidFill>
                  <a:schemeClr val="tx1"/>
                </a:solidFill>
              </a:rPr>
              <a:pPr/>
              <a:t>‹#›</a:t>
            </a:fld>
            <a:r>
              <a:rPr lang="en-US"/>
              <a:t> </a:t>
            </a:r>
          </a:p>
        </p:txBody>
      </p:sp>
      <p:sp>
        <p:nvSpPr>
          <p:cNvPr id="2" name="Title 1"/>
          <p:cNvSpPr>
            <a:spLocks noGrp="1"/>
          </p:cNvSpPr>
          <p:nvPr>
            <p:ph type="title" hasCustomPrompt="1"/>
          </p:nvPr>
        </p:nvSpPr>
        <p:spPr/>
        <p:txBody>
          <a:bodyPr/>
          <a:lstStyle>
            <a:lvl1pPr>
              <a:defRPr b="0">
                <a:solidFill>
                  <a:schemeClr val="bg1"/>
                </a:solidFill>
              </a:defRPr>
            </a:lvl1pPr>
          </a:lstStyle>
          <a:p>
            <a:r>
              <a:rPr lang="en-US"/>
              <a:t>Click to edit title</a:t>
            </a:r>
          </a:p>
        </p:txBody>
      </p:sp>
      <p:sp>
        <p:nvSpPr>
          <p:cNvPr id="6" name="Content Placeholder 5"/>
          <p:cNvSpPr>
            <a:spLocks noGrp="1"/>
          </p:cNvSpPr>
          <p:nvPr>
            <p:ph sz="quarter" idx="12" hasCustomPrompt="1"/>
          </p:nvPr>
        </p:nvSpPr>
        <p:spPr>
          <a:xfrm>
            <a:off x="490939" y="1118312"/>
            <a:ext cx="5363083" cy="4800600"/>
          </a:xfrm>
        </p:spPr>
        <p:txBody>
          <a:bodyPr/>
          <a:lstStyle>
            <a:lvl1pPr>
              <a:defRPr sz="1999">
                <a:solidFill>
                  <a:schemeClr val="tx2"/>
                </a:solidFill>
              </a:defRPr>
            </a:lvl1pPr>
            <a:lvl2pPr>
              <a:defRPr sz="1999"/>
            </a:lvl2pPr>
            <a:lvl3pPr>
              <a:defRPr sz="1999"/>
            </a:lvl3pPr>
            <a:lvl4pPr>
              <a:defRPr sz="1999"/>
            </a:lvl4pPr>
            <a:lvl5pPr>
              <a:defRPr sz="1999"/>
            </a:lvl5pPr>
          </a:lstStyle>
          <a:p>
            <a:pPr lvl="0"/>
            <a:r>
              <a:rPr lang="en-US"/>
              <a:t>Click to edit title</a:t>
            </a:r>
          </a:p>
          <a:p>
            <a:pPr lvl="1"/>
            <a:r>
              <a:rPr lang="en-US"/>
              <a:t>Second level</a:t>
            </a:r>
          </a:p>
          <a:p>
            <a:pPr lvl="2"/>
            <a:r>
              <a:rPr lang="en-US"/>
              <a:t>Third level</a:t>
            </a:r>
          </a:p>
          <a:p>
            <a:pPr lvl="3"/>
            <a:r>
              <a:rPr lang="en-US"/>
              <a:t>Fourth level</a:t>
            </a:r>
          </a:p>
          <a:p>
            <a:pPr lvl="4"/>
            <a:r>
              <a:rPr lang="en-US"/>
              <a:t>Fifth level</a:t>
            </a:r>
          </a:p>
        </p:txBody>
      </p:sp>
      <p:sp>
        <p:nvSpPr>
          <p:cNvPr id="9" name="Content Placeholder 5"/>
          <p:cNvSpPr>
            <a:spLocks noGrp="1"/>
          </p:cNvSpPr>
          <p:nvPr>
            <p:ph sz="quarter" idx="13" hasCustomPrompt="1"/>
          </p:nvPr>
        </p:nvSpPr>
        <p:spPr>
          <a:xfrm>
            <a:off x="6336920" y="1118312"/>
            <a:ext cx="5363083" cy="4800600"/>
          </a:xfrm>
        </p:spPr>
        <p:txBody>
          <a:bodyPr/>
          <a:lstStyle>
            <a:lvl1pPr>
              <a:defRPr sz="1999">
                <a:solidFill>
                  <a:schemeClr val="tx2"/>
                </a:solidFill>
              </a:defRPr>
            </a:lvl1pPr>
            <a:lvl2pPr>
              <a:defRPr sz="1999"/>
            </a:lvl2pPr>
            <a:lvl3pPr>
              <a:defRPr sz="1999"/>
            </a:lvl3pPr>
            <a:lvl4pPr>
              <a:defRPr sz="1999"/>
            </a:lvl4pPr>
            <a:lvl5pPr>
              <a:defRPr sz="1999"/>
            </a:lvl5pPr>
          </a:lstStyle>
          <a:p>
            <a:pPr lvl="0"/>
            <a:r>
              <a:rPr lang="en-US"/>
              <a:t>Click to edit title</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992387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Slide 5">
    <p:spTree>
      <p:nvGrpSpPr>
        <p:cNvPr id="1" name=""/>
        <p:cNvGrpSpPr/>
        <p:nvPr/>
      </p:nvGrpSpPr>
      <p:grpSpPr>
        <a:xfrm>
          <a:off x="0" y="0"/>
          <a:ext cx="0" cy="0"/>
          <a:chOff x="0" y="0"/>
          <a:chExt cx="0" cy="0"/>
        </a:xfrm>
      </p:grpSpPr>
      <p:cxnSp>
        <p:nvCxnSpPr>
          <p:cNvPr id="20" name="Straight Connector 19"/>
          <p:cNvCxnSpPr/>
          <p:nvPr/>
        </p:nvCxnSpPr>
        <p:spPr>
          <a:xfrm>
            <a:off x="6094413" y="1386913"/>
            <a:ext cx="0" cy="4340893"/>
          </a:xfrm>
          <a:prstGeom prst="line">
            <a:avLst/>
          </a:prstGeom>
          <a:ln w="6350" cmpd="sng">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8" name="Slide Number Placeholder 7"/>
          <p:cNvSpPr>
            <a:spLocks noGrp="1"/>
          </p:cNvSpPr>
          <p:nvPr>
            <p:ph type="sldNum" sz="quarter" idx="11"/>
          </p:nvPr>
        </p:nvSpPr>
        <p:spPr/>
        <p:txBody>
          <a:bodyPr/>
          <a:lstStyle>
            <a:lvl1pPr>
              <a:defRPr>
                <a:solidFill>
                  <a:srgbClr val="4C8AB8"/>
                </a:solidFill>
              </a:defRPr>
            </a:lvl1pPr>
          </a:lstStyle>
          <a:p>
            <a:fld id="{12CB907E-C602-C34B-93F7-CA9E40714286}" type="slidenum">
              <a:rPr lang="en-US" smtClean="0">
                <a:solidFill>
                  <a:schemeClr val="tx1"/>
                </a:solidFill>
              </a:rPr>
              <a:pPr/>
              <a:t>‹#›</a:t>
            </a:fld>
            <a:r>
              <a:rPr lang="en-US"/>
              <a:t> </a:t>
            </a:r>
          </a:p>
        </p:txBody>
      </p:sp>
      <p:sp>
        <p:nvSpPr>
          <p:cNvPr id="10" name="Text Placeholder 9"/>
          <p:cNvSpPr>
            <a:spLocks noGrp="1"/>
          </p:cNvSpPr>
          <p:nvPr>
            <p:ph type="body" sz="quarter" idx="15" hasCustomPrompt="1"/>
          </p:nvPr>
        </p:nvSpPr>
        <p:spPr>
          <a:xfrm>
            <a:off x="490940" y="1387008"/>
            <a:ext cx="5372819" cy="397221"/>
          </a:xfrm>
          <a:solidFill>
            <a:schemeClr val="accent1"/>
          </a:solidFill>
        </p:spPr>
        <p:txBody>
          <a:bodyPr lIns="91440" tIns="91440" rIns="91440" bIns="91440" anchor="ctr" anchorCtr="0"/>
          <a:lstStyle>
            <a:lvl1pPr marL="0">
              <a:spcAft>
                <a:spcPts val="600"/>
              </a:spcAft>
              <a:buFontTx/>
              <a:buNone/>
              <a:defRPr sz="1999" b="0">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title</a:t>
            </a:r>
          </a:p>
        </p:txBody>
      </p:sp>
      <p:sp>
        <p:nvSpPr>
          <p:cNvPr id="15" name="Text Placeholder 9"/>
          <p:cNvSpPr>
            <a:spLocks noGrp="1"/>
          </p:cNvSpPr>
          <p:nvPr>
            <p:ph type="body" sz="quarter" idx="16" hasCustomPrompt="1"/>
          </p:nvPr>
        </p:nvSpPr>
        <p:spPr>
          <a:xfrm>
            <a:off x="6327186" y="1387008"/>
            <a:ext cx="5372819" cy="397221"/>
          </a:xfrm>
          <a:solidFill>
            <a:schemeClr val="accent1"/>
          </a:solidFill>
        </p:spPr>
        <p:txBody>
          <a:bodyPr lIns="91440" tIns="91440" rIns="91440" bIns="91440" anchor="ctr" anchorCtr="0"/>
          <a:lstStyle>
            <a:lvl1pPr marL="0">
              <a:spcAft>
                <a:spcPts val="600"/>
              </a:spcAft>
              <a:buFontTx/>
              <a:buNone/>
              <a:defRPr sz="1999" b="0">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title</a:t>
            </a:r>
          </a:p>
        </p:txBody>
      </p:sp>
      <p:sp>
        <p:nvSpPr>
          <p:cNvPr id="6" name="Content Placeholder 5"/>
          <p:cNvSpPr>
            <a:spLocks noGrp="1"/>
          </p:cNvSpPr>
          <p:nvPr>
            <p:ph sz="quarter" idx="12" hasCustomPrompt="1"/>
          </p:nvPr>
        </p:nvSpPr>
        <p:spPr>
          <a:xfrm>
            <a:off x="490939" y="1889723"/>
            <a:ext cx="5363083" cy="3837846"/>
          </a:xfrm>
        </p:spPr>
        <p:txBody>
          <a:bodyPr lIns="91440"/>
          <a:lstStyle>
            <a:lvl1pPr>
              <a:defRPr sz="1999">
                <a:solidFill>
                  <a:schemeClr val="tx2"/>
                </a:solidFill>
              </a:defRPr>
            </a:lvl1pPr>
            <a:lvl2pPr>
              <a:spcAft>
                <a:spcPts val="600"/>
              </a:spcAft>
              <a:defRPr sz="1999">
                <a:solidFill>
                  <a:schemeClr val="tx2"/>
                </a:solidFill>
              </a:defRPr>
            </a:lvl2pPr>
            <a:lvl3pPr>
              <a:spcAft>
                <a:spcPts val="600"/>
              </a:spcAft>
              <a:defRPr sz="1999">
                <a:solidFill>
                  <a:schemeClr val="tx2"/>
                </a:solidFill>
              </a:defRPr>
            </a:lvl3pPr>
            <a:lvl4pPr>
              <a:spcAft>
                <a:spcPts val="600"/>
              </a:spcAft>
              <a:defRPr sz="1999">
                <a:solidFill>
                  <a:schemeClr val="tx2"/>
                </a:solidFill>
              </a:defRPr>
            </a:lvl4pPr>
            <a:lvl5pPr>
              <a:spcAft>
                <a:spcPts val="600"/>
              </a:spcAft>
              <a:defRPr sz="1999">
                <a:solidFill>
                  <a:schemeClr val="tx2"/>
                </a:solidFill>
              </a:defRPr>
            </a:lvl5pPr>
          </a:lstStyle>
          <a:p>
            <a:pPr lvl="0"/>
            <a:r>
              <a:rPr lang="en-US"/>
              <a:t>Click to edit title</a:t>
            </a:r>
          </a:p>
          <a:p>
            <a:pPr lvl="1"/>
            <a:r>
              <a:rPr lang="en-US"/>
              <a:t>Second level</a:t>
            </a:r>
          </a:p>
          <a:p>
            <a:pPr lvl="2"/>
            <a:r>
              <a:rPr lang="en-US"/>
              <a:t>Third level</a:t>
            </a:r>
          </a:p>
          <a:p>
            <a:pPr lvl="3"/>
            <a:r>
              <a:rPr lang="en-US"/>
              <a:t>Fourth level</a:t>
            </a:r>
          </a:p>
          <a:p>
            <a:pPr lvl="4"/>
            <a:r>
              <a:rPr lang="en-US"/>
              <a:t>Fifth level</a:t>
            </a:r>
          </a:p>
        </p:txBody>
      </p:sp>
      <p:sp>
        <p:nvSpPr>
          <p:cNvPr id="11" name="Content Placeholder 5"/>
          <p:cNvSpPr>
            <a:spLocks noGrp="1"/>
          </p:cNvSpPr>
          <p:nvPr>
            <p:ph sz="quarter" idx="13" hasCustomPrompt="1"/>
          </p:nvPr>
        </p:nvSpPr>
        <p:spPr>
          <a:xfrm>
            <a:off x="6336920" y="1888220"/>
            <a:ext cx="5363083" cy="3839587"/>
          </a:xfrm>
        </p:spPr>
        <p:txBody>
          <a:bodyPr lIns="91440"/>
          <a:lstStyle>
            <a:lvl1pPr>
              <a:defRPr sz="1999">
                <a:solidFill>
                  <a:schemeClr val="tx2"/>
                </a:solidFill>
              </a:defRPr>
            </a:lvl1pPr>
            <a:lvl2pPr>
              <a:spcAft>
                <a:spcPts val="600"/>
              </a:spcAft>
              <a:defRPr sz="1999">
                <a:solidFill>
                  <a:schemeClr val="tx2"/>
                </a:solidFill>
              </a:defRPr>
            </a:lvl2pPr>
            <a:lvl3pPr>
              <a:spcAft>
                <a:spcPts val="600"/>
              </a:spcAft>
              <a:defRPr sz="1999">
                <a:solidFill>
                  <a:schemeClr val="tx2"/>
                </a:solidFill>
              </a:defRPr>
            </a:lvl3pPr>
            <a:lvl4pPr>
              <a:spcAft>
                <a:spcPts val="600"/>
              </a:spcAft>
              <a:defRPr sz="1999">
                <a:solidFill>
                  <a:schemeClr val="tx2"/>
                </a:solidFill>
              </a:defRPr>
            </a:lvl4pPr>
            <a:lvl5pPr>
              <a:spcAft>
                <a:spcPts val="600"/>
              </a:spcAft>
              <a:defRPr sz="1999">
                <a:solidFill>
                  <a:schemeClr val="tx2"/>
                </a:solidFill>
              </a:defRPr>
            </a:lvl5pPr>
          </a:lstStyle>
          <a:p>
            <a:pPr lvl="0"/>
            <a:r>
              <a:rPr lang="en-US"/>
              <a:t>Click to edit title</a:t>
            </a:r>
          </a:p>
          <a:p>
            <a:pPr lvl="1"/>
            <a:r>
              <a:rPr lang="en-US"/>
              <a:t>Second level</a:t>
            </a:r>
          </a:p>
          <a:p>
            <a:pPr lvl="2"/>
            <a:r>
              <a:rPr lang="en-US"/>
              <a:t>Third level</a:t>
            </a:r>
          </a:p>
          <a:p>
            <a:pPr lvl="3"/>
            <a:r>
              <a:rPr lang="en-US"/>
              <a:t>Fourth level</a:t>
            </a:r>
          </a:p>
          <a:p>
            <a:pPr lvl="4"/>
            <a:r>
              <a:rPr lang="en-US"/>
              <a:t>Fifth level</a:t>
            </a:r>
          </a:p>
        </p:txBody>
      </p:sp>
      <p:sp>
        <p:nvSpPr>
          <p:cNvPr id="12" name="Title 1"/>
          <p:cNvSpPr>
            <a:spLocks noGrp="1"/>
          </p:cNvSpPr>
          <p:nvPr>
            <p:ph type="title" hasCustomPrompt="1"/>
          </p:nvPr>
        </p:nvSpPr>
        <p:spPr>
          <a:xfrm>
            <a:off x="490939" y="310308"/>
            <a:ext cx="11209064" cy="342206"/>
          </a:xfrm>
        </p:spPr>
        <p:txBody>
          <a:bodyPr/>
          <a:lstStyle>
            <a:lvl1pPr>
              <a:defRPr b="0">
                <a:solidFill>
                  <a:schemeClr val="bg1"/>
                </a:solidFill>
              </a:defRPr>
            </a:lvl1pPr>
          </a:lstStyle>
          <a:p>
            <a:r>
              <a:rPr lang="en-US"/>
              <a:t>Click to edit title</a:t>
            </a:r>
          </a:p>
        </p:txBody>
      </p:sp>
    </p:spTree>
    <p:extLst>
      <p:ext uri="{BB962C8B-B14F-4D97-AF65-F5344CB8AC3E}">
        <p14:creationId xmlns:p14="http://schemas.microsoft.com/office/powerpoint/2010/main" val="1926624704"/>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Slide 6">
    <p:spTree>
      <p:nvGrpSpPr>
        <p:cNvPr id="1" name=""/>
        <p:cNvGrpSpPr/>
        <p:nvPr/>
      </p:nvGrpSpPr>
      <p:grpSpPr>
        <a:xfrm>
          <a:off x="0" y="0"/>
          <a:ext cx="0" cy="0"/>
          <a:chOff x="0" y="0"/>
          <a:chExt cx="0" cy="0"/>
        </a:xfrm>
      </p:grpSpPr>
      <p:cxnSp>
        <p:nvCxnSpPr>
          <p:cNvPr id="12" name="Straight Connector 11"/>
          <p:cNvCxnSpPr/>
          <p:nvPr/>
        </p:nvCxnSpPr>
        <p:spPr>
          <a:xfrm>
            <a:off x="4142909" y="1360679"/>
            <a:ext cx="0" cy="4094769"/>
          </a:xfrm>
          <a:prstGeom prst="line">
            <a:avLst/>
          </a:prstGeom>
          <a:ln w="6350" cmpd="sng">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8049699" y="1360679"/>
            <a:ext cx="0" cy="4094769"/>
          </a:xfrm>
          <a:prstGeom prst="line">
            <a:avLst/>
          </a:prstGeom>
          <a:ln w="6350" cmpd="sng">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8" name="Slide Number Placeholder 7"/>
          <p:cNvSpPr>
            <a:spLocks noGrp="1"/>
          </p:cNvSpPr>
          <p:nvPr>
            <p:ph type="sldNum" sz="quarter" idx="11"/>
          </p:nvPr>
        </p:nvSpPr>
        <p:spPr/>
        <p:txBody>
          <a:bodyPr/>
          <a:lstStyle>
            <a:lvl1pPr>
              <a:defRPr>
                <a:solidFill>
                  <a:srgbClr val="4C8AB8"/>
                </a:solidFill>
              </a:defRPr>
            </a:lvl1pPr>
          </a:lstStyle>
          <a:p>
            <a:fld id="{12CB907E-C602-C34B-93F7-CA9E40714286}" type="slidenum">
              <a:rPr lang="en-US" smtClean="0">
                <a:solidFill>
                  <a:schemeClr val="tx1"/>
                </a:solidFill>
              </a:rPr>
              <a:pPr/>
              <a:t>‹#›</a:t>
            </a:fld>
            <a:r>
              <a:rPr lang="en-US"/>
              <a:t> </a:t>
            </a:r>
          </a:p>
        </p:txBody>
      </p:sp>
      <p:sp>
        <p:nvSpPr>
          <p:cNvPr id="10" name="Text Placeholder 9"/>
          <p:cNvSpPr>
            <a:spLocks noGrp="1"/>
          </p:cNvSpPr>
          <p:nvPr>
            <p:ph type="body" sz="quarter" idx="15" hasCustomPrompt="1"/>
          </p:nvPr>
        </p:nvSpPr>
        <p:spPr>
          <a:xfrm>
            <a:off x="490941" y="1360773"/>
            <a:ext cx="3405614" cy="403196"/>
          </a:xfrm>
          <a:solidFill>
            <a:schemeClr val="accent1"/>
          </a:solidFill>
        </p:spPr>
        <p:txBody>
          <a:bodyPr lIns="91440" tIns="91440" rIns="91440" bIns="91440" anchor="ctr" anchorCtr="0"/>
          <a:lstStyle>
            <a:lvl1pPr marL="0">
              <a:spcAft>
                <a:spcPts val="600"/>
              </a:spcAft>
              <a:buFontTx/>
              <a:buNone/>
              <a:defRPr sz="1999" b="0">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title</a:t>
            </a:r>
          </a:p>
        </p:txBody>
      </p:sp>
      <p:sp>
        <p:nvSpPr>
          <p:cNvPr id="18" name="Text Placeholder 9"/>
          <p:cNvSpPr>
            <a:spLocks noGrp="1"/>
          </p:cNvSpPr>
          <p:nvPr>
            <p:ph type="body" sz="quarter" idx="20" hasCustomPrompt="1"/>
          </p:nvPr>
        </p:nvSpPr>
        <p:spPr>
          <a:xfrm>
            <a:off x="4393499" y="1360773"/>
            <a:ext cx="3405614" cy="403196"/>
          </a:xfrm>
          <a:solidFill>
            <a:schemeClr val="accent1"/>
          </a:solidFill>
        </p:spPr>
        <p:txBody>
          <a:bodyPr lIns="91440" tIns="91440" rIns="91440" bIns="91440" anchor="ctr" anchorCtr="0"/>
          <a:lstStyle>
            <a:lvl1pPr marL="0">
              <a:spcAft>
                <a:spcPts val="600"/>
              </a:spcAft>
              <a:buFontTx/>
              <a:buNone/>
              <a:defRPr sz="1999" b="0">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title</a:t>
            </a:r>
          </a:p>
        </p:txBody>
      </p:sp>
      <p:sp>
        <p:nvSpPr>
          <p:cNvPr id="19" name="Text Placeholder 9"/>
          <p:cNvSpPr>
            <a:spLocks noGrp="1"/>
          </p:cNvSpPr>
          <p:nvPr>
            <p:ph type="body" sz="quarter" idx="21" hasCustomPrompt="1"/>
          </p:nvPr>
        </p:nvSpPr>
        <p:spPr>
          <a:xfrm>
            <a:off x="8300290" y="1360773"/>
            <a:ext cx="3405614" cy="403196"/>
          </a:xfrm>
          <a:solidFill>
            <a:schemeClr val="accent1"/>
          </a:solidFill>
        </p:spPr>
        <p:txBody>
          <a:bodyPr lIns="91440" tIns="91440" rIns="91440" bIns="91440" anchor="ctr" anchorCtr="0"/>
          <a:lstStyle>
            <a:lvl1pPr marL="0">
              <a:spcAft>
                <a:spcPts val="600"/>
              </a:spcAft>
              <a:buFontTx/>
              <a:buNone/>
              <a:defRPr sz="1999" b="0">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title</a:t>
            </a:r>
          </a:p>
        </p:txBody>
      </p:sp>
      <p:sp>
        <p:nvSpPr>
          <p:cNvPr id="14" name="Content Placeholder 5"/>
          <p:cNvSpPr>
            <a:spLocks noGrp="1"/>
          </p:cNvSpPr>
          <p:nvPr>
            <p:ph sz="quarter" idx="17" hasCustomPrompt="1"/>
          </p:nvPr>
        </p:nvSpPr>
        <p:spPr>
          <a:xfrm>
            <a:off x="490941" y="1870369"/>
            <a:ext cx="3405614" cy="3585078"/>
          </a:xfrm>
        </p:spPr>
        <p:txBody>
          <a:bodyPr lIns="91440"/>
          <a:lstStyle>
            <a:lvl1pPr>
              <a:defRPr sz="1999">
                <a:solidFill>
                  <a:schemeClr val="tx2"/>
                </a:solidFill>
              </a:defRPr>
            </a:lvl1pPr>
            <a:lvl2pPr>
              <a:spcAft>
                <a:spcPts val="600"/>
              </a:spcAft>
              <a:defRPr sz="1999">
                <a:solidFill>
                  <a:schemeClr val="tx2"/>
                </a:solidFill>
              </a:defRPr>
            </a:lvl2pPr>
            <a:lvl3pPr>
              <a:spcAft>
                <a:spcPts val="600"/>
              </a:spcAft>
              <a:defRPr sz="1999">
                <a:solidFill>
                  <a:schemeClr val="tx2"/>
                </a:solidFill>
              </a:defRPr>
            </a:lvl3pPr>
            <a:lvl4pPr>
              <a:spcAft>
                <a:spcPts val="600"/>
              </a:spcAft>
              <a:defRPr sz="1999">
                <a:solidFill>
                  <a:schemeClr val="tx2"/>
                </a:solidFill>
              </a:defRPr>
            </a:lvl4pPr>
            <a:lvl5pPr>
              <a:spcAft>
                <a:spcPts val="600"/>
              </a:spcAft>
              <a:defRPr sz="1999">
                <a:solidFill>
                  <a:schemeClr val="tx2"/>
                </a:solidFill>
              </a:defRPr>
            </a:lvl5pPr>
          </a:lstStyle>
          <a:p>
            <a:pPr lvl="0"/>
            <a:r>
              <a:rPr lang="en-US"/>
              <a:t>Click to edit title</a:t>
            </a:r>
          </a:p>
          <a:p>
            <a:pPr lvl="1"/>
            <a:r>
              <a:rPr lang="en-US"/>
              <a:t>Second level</a:t>
            </a:r>
          </a:p>
          <a:p>
            <a:pPr lvl="2"/>
            <a:r>
              <a:rPr lang="en-US"/>
              <a:t>Third level</a:t>
            </a:r>
          </a:p>
          <a:p>
            <a:pPr lvl="3"/>
            <a:r>
              <a:rPr lang="en-US"/>
              <a:t>Fourth level</a:t>
            </a:r>
          </a:p>
          <a:p>
            <a:pPr lvl="4"/>
            <a:r>
              <a:rPr lang="en-US"/>
              <a:t>Fifth level</a:t>
            </a:r>
          </a:p>
        </p:txBody>
      </p:sp>
      <p:sp>
        <p:nvSpPr>
          <p:cNvPr id="16" name="Content Placeholder 5"/>
          <p:cNvSpPr>
            <a:spLocks noGrp="1"/>
          </p:cNvSpPr>
          <p:nvPr>
            <p:ph sz="quarter" idx="18" hasCustomPrompt="1"/>
          </p:nvPr>
        </p:nvSpPr>
        <p:spPr>
          <a:xfrm>
            <a:off x="4393498" y="1870369"/>
            <a:ext cx="3405614" cy="3585078"/>
          </a:xfrm>
        </p:spPr>
        <p:txBody>
          <a:bodyPr lIns="91440"/>
          <a:lstStyle>
            <a:lvl1pPr>
              <a:defRPr sz="1999">
                <a:solidFill>
                  <a:schemeClr val="tx2"/>
                </a:solidFill>
              </a:defRPr>
            </a:lvl1pPr>
            <a:lvl2pPr>
              <a:spcAft>
                <a:spcPts val="600"/>
              </a:spcAft>
              <a:defRPr sz="1999">
                <a:solidFill>
                  <a:schemeClr val="tx2"/>
                </a:solidFill>
              </a:defRPr>
            </a:lvl2pPr>
            <a:lvl3pPr>
              <a:spcAft>
                <a:spcPts val="600"/>
              </a:spcAft>
              <a:defRPr sz="1999">
                <a:solidFill>
                  <a:schemeClr val="tx2"/>
                </a:solidFill>
              </a:defRPr>
            </a:lvl3pPr>
            <a:lvl4pPr>
              <a:spcAft>
                <a:spcPts val="600"/>
              </a:spcAft>
              <a:defRPr sz="1999">
                <a:solidFill>
                  <a:schemeClr val="tx2"/>
                </a:solidFill>
              </a:defRPr>
            </a:lvl4pPr>
            <a:lvl5pPr>
              <a:spcAft>
                <a:spcPts val="600"/>
              </a:spcAft>
              <a:defRPr sz="1999">
                <a:solidFill>
                  <a:schemeClr val="tx2"/>
                </a:solidFill>
              </a:defRPr>
            </a:lvl5pPr>
          </a:lstStyle>
          <a:p>
            <a:pPr lvl="0"/>
            <a:r>
              <a:rPr lang="en-US"/>
              <a:t>Click to edit title</a:t>
            </a:r>
          </a:p>
          <a:p>
            <a:pPr lvl="1"/>
            <a:r>
              <a:rPr lang="en-US"/>
              <a:t>Second level</a:t>
            </a:r>
          </a:p>
          <a:p>
            <a:pPr lvl="2"/>
            <a:r>
              <a:rPr lang="en-US"/>
              <a:t>Third level</a:t>
            </a:r>
          </a:p>
          <a:p>
            <a:pPr lvl="3"/>
            <a:r>
              <a:rPr lang="en-US"/>
              <a:t>Fourth level</a:t>
            </a:r>
          </a:p>
          <a:p>
            <a:pPr lvl="4"/>
            <a:r>
              <a:rPr lang="en-US"/>
              <a:t>Fifth level</a:t>
            </a:r>
          </a:p>
        </p:txBody>
      </p:sp>
      <p:sp>
        <p:nvSpPr>
          <p:cNvPr id="17" name="Content Placeholder 5"/>
          <p:cNvSpPr>
            <a:spLocks noGrp="1"/>
          </p:cNvSpPr>
          <p:nvPr>
            <p:ph sz="quarter" idx="19" hasCustomPrompt="1"/>
          </p:nvPr>
        </p:nvSpPr>
        <p:spPr>
          <a:xfrm>
            <a:off x="8300290" y="1870369"/>
            <a:ext cx="3405614" cy="3585078"/>
          </a:xfrm>
        </p:spPr>
        <p:txBody>
          <a:bodyPr lIns="91440"/>
          <a:lstStyle>
            <a:lvl1pPr>
              <a:defRPr sz="1999">
                <a:solidFill>
                  <a:schemeClr val="tx2"/>
                </a:solidFill>
              </a:defRPr>
            </a:lvl1pPr>
            <a:lvl2pPr>
              <a:spcAft>
                <a:spcPts val="600"/>
              </a:spcAft>
              <a:defRPr sz="1999">
                <a:solidFill>
                  <a:schemeClr val="tx2"/>
                </a:solidFill>
              </a:defRPr>
            </a:lvl2pPr>
            <a:lvl3pPr>
              <a:spcAft>
                <a:spcPts val="600"/>
              </a:spcAft>
              <a:defRPr sz="1999">
                <a:solidFill>
                  <a:schemeClr val="tx2"/>
                </a:solidFill>
              </a:defRPr>
            </a:lvl3pPr>
            <a:lvl4pPr>
              <a:spcAft>
                <a:spcPts val="600"/>
              </a:spcAft>
              <a:defRPr sz="1999">
                <a:solidFill>
                  <a:schemeClr val="tx2"/>
                </a:solidFill>
              </a:defRPr>
            </a:lvl4pPr>
            <a:lvl5pPr>
              <a:spcAft>
                <a:spcPts val="600"/>
              </a:spcAft>
              <a:defRPr sz="1999">
                <a:solidFill>
                  <a:schemeClr val="tx2"/>
                </a:solidFill>
              </a:defRPr>
            </a:lvl5pPr>
          </a:lstStyle>
          <a:p>
            <a:pPr lvl="0"/>
            <a:r>
              <a:rPr lang="en-US"/>
              <a:t>Click to edit title</a:t>
            </a:r>
          </a:p>
          <a:p>
            <a:pPr lvl="1"/>
            <a:r>
              <a:rPr lang="en-US"/>
              <a:t>Second level</a:t>
            </a:r>
          </a:p>
          <a:p>
            <a:pPr lvl="2"/>
            <a:r>
              <a:rPr lang="en-US"/>
              <a:t>Third level</a:t>
            </a:r>
          </a:p>
          <a:p>
            <a:pPr lvl="3"/>
            <a:r>
              <a:rPr lang="en-US"/>
              <a:t>Fourth level</a:t>
            </a:r>
          </a:p>
          <a:p>
            <a:pPr lvl="4"/>
            <a:r>
              <a:rPr lang="en-US"/>
              <a:t>Fifth level</a:t>
            </a:r>
          </a:p>
        </p:txBody>
      </p:sp>
      <p:sp>
        <p:nvSpPr>
          <p:cNvPr id="15" name="Title 1"/>
          <p:cNvSpPr>
            <a:spLocks noGrp="1"/>
          </p:cNvSpPr>
          <p:nvPr>
            <p:ph type="title" hasCustomPrompt="1"/>
          </p:nvPr>
        </p:nvSpPr>
        <p:spPr>
          <a:xfrm>
            <a:off x="490939" y="310308"/>
            <a:ext cx="11209064" cy="342206"/>
          </a:xfrm>
        </p:spPr>
        <p:txBody>
          <a:bodyPr/>
          <a:lstStyle>
            <a:lvl1pPr>
              <a:defRPr b="0">
                <a:solidFill>
                  <a:schemeClr val="bg1"/>
                </a:solidFill>
              </a:defRPr>
            </a:lvl1pPr>
          </a:lstStyle>
          <a:p>
            <a:r>
              <a:rPr lang="en-US"/>
              <a:t>Click to edit title</a:t>
            </a:r>
          </a:p>
        </p:txBody>
      </p:sp>
    </p:spTree>
    <p:extLst>
      <p:ext uri="{BB962C8B-B14F-4D97-AF65-F5344CB8AC3E}">
        <p14:creationId xmlns:p14="http://schemas.microsoft.com/office/powerpoint/2010/main" val="3991193395"/>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488899" y="6398261"/>
            <a:ext cx="294066" cy="224790"/>
          </a:xfrm>
          <a:prstGeom prst="rect">
            <a:avLst/>
          </a:prstGeom>
        </p:spPr>
        <p:txBody>
          <a:bodyPr vert="horz" lIns="0" tIns="0" rIns="0" bIns="0" rtlCol="0" anchor="t"/>
          <a:lstStyle>
            <a:lvl1pPr algn="l">
              <a:lnSpc>
                <a:spcPts val="1000"/>
              </a:lnSpc>
              <a:defRPr sz="800" b="0">
                <a:solidFill>
                  <a:srgbClr val="4C8AB8"/>
                </a:solidFill>
              </a:defRPr>
            </a:lvl1pPr>
          </a:lstStyle>
          <a:p>
            <a:fld id="{12CB907E-C602-C34B-93F7-CA9E40714286}" type="slidenum">
              <a:rPr lang="en-US" smtClean="0">
                <a:solidFill>
                  <a:schemeClr val="tx1"/>
                </a:solidFill>
              </a:rPr>
              <a:pPr/>
              <a:t>‹#›</a:t>
            </a:fld>
            <a:r>
              <a:rPr lang="en-US"/>
              <a:t> </a:t>
            </a:r>
          </a:p>
        </p:txBody>
      </p:sp>
      <p:sp>
        <p:nvSpPr>
          <p:cNvPr id="10" name="TextBox 9"/>
          <p:cNvSpPr txBox="1"/>
          <p:nvPr/>
        </p:nvSpPr>
        <p:spPr>
          <a:xfrm>
            <a:off x="490939" y="226831"/>
            <a:ext cx="11209064" cy="182744"/>
          </a:xfrm>
          <a:prstGeom prst="rect">
            <a:avLst/>
          </a:prstGeom>
          <a:noFill/>
          <a:ln>
            <a:noFill/>
          </a:ln>
        </p:spPr>
        <p:txBody>
          <a:bodyPr wrap="square" lIns="0" tIns="0" rIns="0" bIns="0" rtlCol="0">
            <a:noAutofit/>
          </a:bodyPr>
          <a:lstStyle/>
          <a:p>
            <a:r>
              <a:rPr lang="en-US" sz="1100">
                <a:solidFill>
                  <a:schemeClr val="tx2"/>
                </a:solidFill>
              </a:rPr>
              <a:t>Presentation title here—edit on Slide Master</a:t>
            </a:r>
          </a:p>
        </p:txBody>
      </p:sp>
      <p:sp>
        <p:nvSpPr>
          <p:cNvPr id="3" name="Text Placeholder 2"/>
          <p:cNvSpPr>
            <a:spLocks noGrp="1"/>
          </p:cNvSpPr>
          <p:nvPr>
            <p:ph type="body" idx="1"/>
          </p:nvPr>
        </p:nvSpPr>
        <p:spPr>
          <a:xfrm>
            <a:off x="490939" y="1139001"/>
            <a:ext cx="11209064" cy="4803012"/>
          </a:xfrm>
          <a:prstGeom prst="rect">
            <a:avLst/>
          </a:prstGeom>
        </p:spPr>
        <p:txBody>
          <a:bodyPr vert="horz" lIns="0" tIns="0" rIns="0" bIns="0" rtlCol="0">
            <a:noAutofit/>
          </a:bodyPr>
          <a:lstStyle/>
          <a:p>
            <a:pPr lvl="0"/>
            <a:r>
              <a:rPr lang="en-US"/>
              <a:t>First level</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p:txBody>
      </p:sp>
      <p:sp>
        <p:nvSpPr>
          <p:cNvPr id="7" name="Rectangle 6"/>
          <p:cNvSpPr/>
          <p:nvPr/>
        </p:nvSpPr>
        <p:spPr>
          <a:xfrm>
            <a:off x="1" y="775"/>
            <a:ext cx="12188825" cy="957194"/>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defTabSz="456834"/>
            <a:endParaRPr lang="en-US" sz="1800">
              <a:solidFill>
                <a:prstClr val="white"/>
              </a:solidFill>
              <a:latin typeface="+mj-lt"/>
            </a:endParaRPr>
          </a:p>
        </p:txBody>
      </p:sp>
      <p:sp>
        <p:nvSpPr>
          <p:cNvPr id="2" name="Title Placeholder 1"/>
          <p:cNvSpPr>
            <a:spLocks noGrp="1"/>
          </p:cNvSpPr>
          <p:nvPr>
            <p:ph type="title"/>
          </p:nvPr>
        </p:nvSpPr>
        <p:spPr>
          <a:xfrm>
            <a:off x="490939" y="310308"/>
            <a:ext cx="11209064" cy="342206"/>
          </a:xfrm>
          <a:prstGeom prst="rect">
            <a:avLst/>
          </a:prstGeom>
        </p:spPr>
        <p:txBody>
          <a:bodyPr vert="horz" lIns="0" tIns="0" rIns="0" bIns="0" rtlCol="0" anchor="ctr">
            <a:noAutofit/>
          </a:bodyPr>
          <a:lstStyle/>
          <a:p>
            <a:pPr marL="0" lvl="0"/>
            <a:r>
              <a:rPr lang="en-US"/>
              <a:t>Click to edit Master title style</a:t>
            </a:r>
          </a:p>
        </p:txBody>
      </p:sp>
      <p:sp>
        <p:nvSpPr>
          <p:cNvPr id="8" name="Rectangle 7"/>
          <p:cNvSpPr/>
          <p:nvPr userDrawn="1"/>
        </p:nvSpPr>
        <p:spPr>
          <a:xfrm>
            <a:off x="1" y="775"/>
            <a:ext cx="12188825" cy="957194"/>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defTabSz="456697"/>
            <a:endParaRPr lang="en-US" sz="1799">
              <a:solidFill>
                <a:prstClr val="white"/>
              </a:solidFill>
              <a:latin typeface="+mj-lt"/>
            </a:endParaRPr>
          </a:p>
        </p:txBody>
      </p:sp>
    </p:spTree>
    <p:extLst>
      <p:ext uri="{BB962C8B-B14F-4D97-AF65-F5344CB8AC3E}">
        <p14:creationId xmlns:p14="http://schemas.microsoft.com/office/powerpoint/2010/main" val="1241384540"/>
      </p:ext>
    </p:extLst>
  </p:cSld>
  <p:clrMap bg1="lt1" tx1="dk1" bg2="lt2" tx2="dk2" accent1="accent1" accent2="accent2" accent3="accent3" accent4="accent4" accent5="accent5" accent6="accent6" hlink="hlink" folHlink="folHlink"/>
  <p:sldLayoutIdLst>
    <p:sldLayoutId id="2147483792" r:id="rId1"/>
    <p:sldLayoutId id="2147483793" r:id="rId2"/>
    <p:sldLayoutId id="2147483794" r:id="rId3"/>
    <p:sldLayoutId id="2147483795" r:id="rId4"/>
    <p:sldLayoutId id="2147483796" r:id="rId5"/>
    <p:sldLayoutId id="2147483797" r:id="rId6"/>
    <p:sldLayoutId id="2147483798" r:id="rId7"/>
    <p:sldLayoutId id="2147483799" r:id="rId8"/>
    <p:sldLayoutId id="2147483800" r:id="rId9"/>
    <p:sldLayoutId id="2147483801" r:id="rId10"/>
    <p:sldLayoutId id="2147483802" r:id="rId11"/>
    <p:sldLayoutId id="2147483803" r:id="rId12"/>
    <p:sldLayoutId id="2147483804" r:id="rId13"/>
    <p:sldLayoutId id="2147483805" r:id="rId14"/>
  </p:sldLayoutIdLst>
  <p:hf hdr="0" ftr="0" dt="0"/>
  <p:txStyles>
    <p:titleStyle>
      <a:lvl1pPr algn="l" defTabSz="457200" rtl="0" eaLnBrk="1" latinLnBrk="0" hangingPunct="1">
        <a:lnSpc>
          <a:spcPct val="110000"/>
        </a:lnSpc>
        <a:spcBef>
          <a:spcPct val="0"/>
        </a:spcBef>
        <a:spcAft>
          <a:spcPts val="1000"/>
        </a:spcAft>
        <a:buNone/>
        <a:defRPr lang="en-US" sz="2399" b="1" kern="1200" dirty="0">
          <a:solidFill>
            <a:schemeClr val="bg1"/>
          </a:solidFill>
          <a:latin typeface="+mj-lt"/>
          <a:ea typeface="+mj-ea"/>
          <a:cs typeface="+mj-cs"/>
        </a:defRPr>
      </a:lvl1pPr>
    </p:titleStyle>
    <p:bodyStyle>
      <a:lvl1pPr marL="231705" indent="-231705" algn="l" defTabSz="457200" rtl="0" eaLnBrk="1" latinLnBrk="0" hangingPunct="1">
        <a:lnSpc>
          <a:spcPct val="90000"/>
        </a:lnSpc>
        <a:spcBef>
          <a:spcPts val="0"/>
        </a:spcBef>
        <a:spcAft>
          <a:spcPts val="600"/>
        </a:spcAft>
        <a:buClr>
          <a:schemeClr val="tx1"/>
        </a:buClr>
        <a:buFont typeface="Arial" panose="020B0604020202020204" pitchFamily="34" charset="0"/>
        <a:buChar char="•"/>
        <a:defRPr sz="1999" kern="1200">
          <a:solidFill>
            <a:schemeClr val="tx1"/>
          </a:solidFill>
          <a:latin typeface="+mn-lt"/>
          <a:ea typeface="+mn-ea"/>
          <a:cs typeface="+mn-cs"/>
        </a:defRPr>
      </a:lvl1pPr>
      <a:lvl2pPr marL="688768" indent="-231705" algn="l" defTabSz="457200" rtl="0" eaLnBrk="1" latinLnBrk="0" hangingPunct="1">
        <a:lnSpc>
          <a:spcPct val="100000"/>
        </a:lnSpc>
        <a:spcBef>
          <a:spcPts val="0"/>
        </a:spcBef>
        <a:spcAft>
          <a:spcPts val="800"/>
        </a:spcAft>
        <a:buClr>
          <a:schemeClr val="tx2"/>
        </a:buClr>
        <a:buFont typeface="Arial" panose="020B0604020202020204" pitchFamily="34" charset="0"/>
        <a:buChar char="•"/>
        <a:defRPr sz="1600" kern="1200" baseline="0">
          <a:solidFill>
            <a:schemeClr val="tx2"/>
          </a:solidFill>
          <a:latin typeface="+mn-lt"/>
          <a:ea typeface="+mn-ea"/>
          <a:cs typeface="+mn-cs"/>
        </a:defRPr>
      </a:lvl2pPr>
      <a:lvl3pPr marL="1145831" indent="-228531" algn="l" defTabSz="457200" rtl="0" eaLnBrk="1" latinLnBrk="0" hangingPunct="1">
        <a:lnSpc>
          <a:spcPct val="100000"/>
        </a:lnSpc>
        <a:spcBef>
          <a:spcPts val="0"/>
        </a:spcBef>
        <a:spcAft>
          <a:spcPts val="800"/>
        </a:spcAft>
        <a:buClr>
          <a:schemeClr val="tx2"/>
        </a:buClr>
        <a:buFont typeface="Arial" panose="020B0604020202020204" pitchFamily="34" charset="0"/>
        <a:buChar char="‒"/>
        <a:defRPr sz="1400" kern="1200" baseline="0">
          <a:solidFill>
            <a:schemeClr val="tx2"/>
          </a:solidFill>
          <a:latin typeface="+mn-lt"/>
          <a:ea typeface="+mn-ea"/>
          <a:cs typeface="+mn-cs"/>
        </a:defRPr>
      </a:lvl3pPr>
      <a:lvl4pPr marL="1602894" indent="-231705" algn="l" defTabSz="457200" rtl="0" eaLnBrk="1" latinLnBrk="0" hangingPunct="1">
        <a:lnSpc>
          <a:spcPct val="100000"/>
        </a:lnSpc>
        <a:spcBef>
          <a:spcPts val="0"/>
        </a:spcBef>
        <a:spcAft>
          <a:spcPts val="800"/>
        </a:spcAft>
        <a:buClr>
          <a:schemeClr val="tx2"/>
        </a:buClr>
        <a:buFont typeface="Arial"/>
        <a:buChar char="•"/>
        <a:defRPr sz="1400" kern="1200">
          <a:solidFill>
            <a:schemeClr val="tx2"/>
          </a:solidFill>
          <a:latin typeface="+mn-lt"/>
          <a:ea typeface="+mn-ea"/>
          <a:cs typeface="+mn-cs"/>
        </a:defRPr>
      </a:lvl4pPr>
      <a:lvl5pPr marL="2059957" indent="-228531" algn="l" defTabSz="457200" rtl="0" eaLnBrk="1" latinLnBrk="0" hangingPunct="1">
        <a:lnSpc>
          <a:spcPct val="100000"/>
        </a:lnSpc>
        <a:spcBef>
          <a:spcPts val="0"/>
        </a:spcBef>
        <a:spcAft>
          <a:spcPts val="800"/>
        </a:spcAft>
        <a:buClr>
          <a:schemeClr val="tx2"/>
        </a:buClr>
        <a:buFont typeface="Lucida Grande"/>
        <a:buChar char="–"/>
        <a:defRPr sz="1400" kern="1200">
          <a:solidFill>
            <a:schemeClr val="tx2"/>
          </a:solidFill>
          <a:latin typeface="+mn-lt"/>
          <a:ea typeface="+mn-ea"/>
          <a:cs typeface="+mn-cs"/>
        </a:defRPr>
      </a:lvl5pPr>
      <a:lvl6pPr marL="2517020" indent="-228531" algn="l" defTabSz="457200" rtl="0" eaLnBrk="1" latinLnBrk="0" hangingPunct="1">
        <a:lnSpc>
          <a:spcPct val="100000"/>
        </a:lnSpc>
        <a:spcBef>
          <a:spcPts val="0"/>
        </a:spcBef>
        <a:spcAft>
          <a:spcPts val="800"/>
        </a:spcAft>
        <a:buClr>
          <a:schemeClr val="tx2"/>
        </a:buClr>
        <a:buFont typeface="Lucida Grande"/>
        <a:buChar char="»"/>
        <a:defRPr sz="1400" kern="1200" baseline="0">
          <a:solidFill>
            <a:schemeClr val="tx2"/>
          </a:solidFill>
          <a:latin typeface="+mn-lt"/>
          <a:ea typeface="+mn-ea"/>
          <a:cs typeface="+mn-cs"/>
        </a:defRPr>
      </a:lvl6pPr>
      <a:lvl7pPr marL="2974083" indent="-225357" algn="l" defTabSz="457200" rtl="0" eaLnBrk="1" latinLnBrk="0" hangingPunct="1">
        <a:lnSpc>
          <a:spcPct val="100000"/>
        </a:lnSpc>
        <a:spcBef>
          <a:spcPts val="0"/>
        </a:spcBef>
        <a:spcAft>
          <a:spcPts val="800"/>
        </a:spcAft>
        <a:buClr>
          <a:schemeClr val="tx2"/>
        </a:buClr>
        <a:buFont typeface="Arial"/>
        <a:buChar char="•"/>
        <a:defRPr sz="1400" kern="1200">
          <a:solidFill>
            <a:schemeClr val="tx2"/>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599"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599"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5">
          <p15:clr>
            <a:srgbClr val="F26B43"/>
          </p15:clr>
        </p15:guide>
        <p15:guide id="2" pos="3840">
          <p15:clr>
            <a:srgbClr val="F26B43"/>
          </p15:clr>
        </p15:guide>
        <p15:guide id="3" orient="horz" pos="473">
          <p15:clr>
            <a:srgbClr val="F26B43"/>
          </p15:clr>
        </p15:guide>
        <p15:guide id="4" orient="horz" pos="743">
          <p15:clr>
            <a:srgbClr val="F26B43"/>
          </p15:clr>
        </p15:guide>
        <p15:guide id="5" orient="horz" pos="2160">
          <p15:clr>
            <a:srgbClr val="F26B43"/>
          </p15:clr>
        </p15:guide>
        <p15:guide id="6" orient="horz" pos="3936">
          <p15:clr>
            <a:srgbClr val="F26B43"/>
          </p15:clr>
        </p15:guide>
        <p15:guide id="7" pos="231">
          <p15:clr>
            <a:srgbClr val="F26B43"/>
          </p15:clr>
        </p15:guide>
        <p15:guide id="8" pos="5532">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4.xml"/><Relationship Id="rId6" Type="http://schemas.openxmlformats.org/officeDocument/2006/relationships/image" Target="../media/image9.svg"/><Relationship Id="rId5" Type="http://schemas.openxmlformats.org/officeDocument/2006/relationships/image" Target="../media/image8.png"/><Relationship Id="rId10" Type="http://schemas.openxmlformats.org/officeDocument/2006/relationships/image" Target="../media/image13.emf"/><Relationship Id="rId4" Type="http://schemas.openxmlformats.org/officeDocument/2006/relationships/image" Target="../media/image7.svg"/><Relationship Id="rId9" Type="http://schemas.openxmlformats.org/officeDocument/2006/relationships/image" Target="../media/image12.e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529FF-11AE-4825-8470-4D9BA7ED199F}"/>
              </a:ext>
            </a:extLst>
          </p:cNvPr>
          <p:cNvSpPr>
            <a:spLocks noGrp="1"/>
          </p:cNvSpPr>
          <p:nvPr>
            <p:ph type="ctrTitle"/>
          </p:nvPr>
        </p:nvSpPr>
        <p:spPr>
          <a:xfrm>
            <a:off x="388337" y="778297"/>
            <a:ext cx="11424972" cy="1329274"/>
          </a:xfrm>
        </p:spPr>
        <p:txBody>
          <a:bodyPr>
            <a:noAutofit/>
          </a:bodyPr>
          <a:lstStyle/>
          <a:p>
            <a:r>
              <a:rPr lang="en-US" sz="3600" dirty="0"/>
              <a:t>Release-20 NR </a:t>
            </a:r>
            <a:r>
              <a:rPr lang="en-US" sz="3600" dirty="0" err="1"/>
              <a:t>Sidelink</a:t>
            </a:r>
            <a:r>
              <a:rPr lang="en-US" sz="3600" dirty="0"/>
              <a:t> Relay Enhancements for Public Safety</a:t>
            </a:r>
            <a:endParaRPr lang="en-US" sz="2800" dirty="0"/>
          </a:p>
        </p:txBody>
      </p:sp>
      <p:sp>
        <p:nvSpPr>
          <p:cNvPr id="3" name="Subtitle 2">
            <a:extLst>
              <a:ext uri="{FF2B5EF4-FFF2-40B4-BE49-F238E27FC236}">
                <a16:creationId xmlns:a16="http://schemas.microsoft.com/office/drawing/2014/main" id="{EFFF2899-0D95-4044-B9DD-489711847CA5}"/>
              </a:ext>
            </a:extLst>
          </p:cNvPr>
          <p:cNvSpPr>
            <a:spLocks noGrp="1"/>
          </p:cNvSpPr>
          <p:nvPr>
            <p:ph type="subTitle" idx="1"/>
          </p:nvPr>
        </p:nvSpPr>
        <p:spPr>
          <a:xfrm>
            <a:off x="7735824" y="5798440"/>
            <a:ext cx="3854032" cy="753993"/>
          </a:xfrm>
        </p:spPr>
        <p:txBody>
          <a:bodyPr/>
          <a:lstStyle/>
          <a:p>
            <a:r>
              <a:rPr lang="en-US" sz="2000" dirty="0"/>
              <a:t>RAN#107, Incheon, South Korea March 12-14, 2025 </a:t>
            </a:r>
          </a:p>
        </p:txBody>
      </p:sp>
      <p:sp>
        <p:nvSpPr>
          <p:cNvPr id="15" name="TextBox 14"/>
          <p:cNvSpPr txBox="1"/>
          <p:nvPr/>
        </p:nvSpPr>
        <p:spPr>
          <a:xfrm>
            <a:off x="9677928" y="158534"/>
            <a:ext cx="1911928" cy="414757"/>
          </a:xfrm>
          <a:prstGeom prst="rect">
            <a:avLst/>
          </a:prstGeom>
          <a:noFill/>
          <a:ln>
            <a:noFill/>
          </a:ln>
        </p:spPr>
        <p:txBody>
          <a:bodyPr wrap="square" lIns="0" tIns="0" rIns="0" bIns="0" rtlCol="0">
            <a:noAutofit/>
          </a:bodyPr>
          <a:lstStyle/>
          <a:p>
            <a:r>
              <a:rPr lang="en-US" sz="2800" dirty="0">
                <a:solidFill>
                  <a:schemeClr val="bg1"/>
                </a:solidFill>
              </a:rPr>
              <a:t>RP-250156</a:t>
            </a:r>
          </a:p>
        </p:txBody>
      </p:sp>
      <p:sp>
        <p:nvSpPr>
          <p:cNvPr id="16" name="TextBox 15"/>
          <p:cNvSpPr txBox="1"/>
          <p:nvPr/>
        </p:nvSpPr>
        <p:spPr>
          <a:xfrm>
            <a:off x="6682154" y="2100105"/>
            <a:ext cx="914400" cy="914400"/>
          </a:xfrm>
          <a:prstGeom prst="rect">
            <a:avLst/>
          </a:prstGeom>
          <a:noFill/>
          <a:ln>
            <a:noFill/>
          </a:ln>
        </p:spPr>
        <p:txBody>
          <a:bodyPr wrap="none" lIns="0" tIns="0" rIns="0" bIns="0" rtlCol="0">
            <a:noAutofit/>
          </a:bodyPr>
          <a:lstStyle/>
          <a:p>
            <a:endParaRPr lang="en-US" sz="2000">
              <a:solidFill>
                <a:schemeClr val="tx2"/>
              </a:solidFill>
            </a:endParaRPr>
          </a:p>
        </p:txBody>
      </p:sp>
      <p:sp>
        <p:nvSpPr>
          <p:cNvPr id="7" name="TextBox 6">
            <a:extLst>
              <a:ext uri="{FF2B5EF4-FFF2-40B4-BE49-F238E27FC236}">
                <a16:creationId xmlns:a16="http://schemas.microsoft.com/office/drawing/2014/main" id="{D5E3C4F0-E708-3817-7570-7CF0F9B34C5E}"/>
              </a:ext>
            </a:extLst>
          </p:cNvPr>
          <p:cNvSpPr txBox="1"/>
          <p:nvPr/>
        </p:nvSpPr>
        <p:spPr>
          <a:xfrm>
            <a:off x="2836506" y="1306286"/>
            <a:ext cx="45719" cy="45719"/>
          </a:xfrm>
          <a:prstGeom prst="rect">
            <a:avLst/>
          </a:prstGeom>
          <a:noFill/>
          <a:ln>
            <a:noFill/>
          </a:ln>
        </p:spPr>
        <p:txBody>
          <a:bodyPr wrap="square" lIns="0" tIns="0" rIns="0" bIns="0" rtlCol="0">
            <a:noAutofit/>
          </a:bodyPr>
          <a:lstStyle/>
          <a:p>
            <a:endParaRPr lang="en-US" sz="2000">
              <a:solidFill>
                <a:schemeClr val="tx2"/>
              </a:solidFill>
            </a:endParaRPr>
          </a:p>
        </p:txBody>
      </p:sp>
      <p:sp>
        <p:nvSpPr>
          <p:cNvPr id="11" name="TextBox 10">
            <a:extLst>
              <a:ext uri="{FF2B5EF4-FFF2-40B4-BE49-F238E27FC236}">
                <a16:creationId xmlns:a16="http://schemas.microsoft.com/office/drawing/2014/main" id="{B364B226-200E-747A-D7B2-B42A625624C5}"/>
              </a:ext>
            </a:extLst>
          </p:cNvPr>
          <p:cNvSpPr txBox="1"/>
          <p:nvPr/>
        </p:nvSpPr>
        <p:spPr>
          <a:xfrm>
            <a:off x="388337" y="2416999"/>
            <a:ext cx="10854814" cy="3381441"/>
          </a:xfrm>
          <a:prstGeom prst="rect">
            <a:avLst/>
          </a:prstGeom>
          <a:noFill/>
          <a:ln>
            <a:noFill/>
          </a:ln>
        </p:spPr>
        <p:txBody>
          <a:bodyPr wrap="square" lIns="0" tIns="0" rIns="0" bIns="0" rtlCol="0" anchor="t">
            <a:noAutofit/>
          </a:bodyPr>
          <a:lstStyle/>
          <a:p>
            <a:r>
              <a:rPr lang="en-US" sz="2200" dirty="0">
                <a:solidFill>
                  <a:schemeClr val="bg1"/>
                </a:solidFill>
              </a:rPr>
              <a:t>FirstNet, AT&amp;T, LG Electronics, Kyocera International, SOFTIL, </a:t>
            </a:r>
            <a:r>
              <a:rPr lang="en-US" sz="2200" dirty="0" err="1">
                <a:solidFill>
                  <a:schemeClr val="bg1"/>
                </a:solidFill>
              </a:rPr>
              <a:t>SyncTechno</a:t>
            </a:r>
            <a:r>
              <a:rPr lang="en-US" sz="2200" dirty="0">
                <a:solidFill>
                  <a:schemeClr val="bg1"/>
                </a:solidFill>
              </a:rPr>
              <a:t> Inc., Netherlands Police, Norwegian Communication Authority, Motorola Solutions, UK Home Office, National Institute of Standards and Technology (NIST)</a:t>
            </a:r>
            <a:endParaRPr lang="fr-FR" sz="2200" strike="sngStrike" dirty="0">
              <a:solidFill>
                <a:schemeClr val="bg1"/>
              </a:solidFill>
            </a:endParaRPr>
          </a:p>
          <a:p>
            <a:endParaRPr lang="en-US" sz="2200" dirty="0">
              <a:solidFill>
                <a:schemeClr val="bg1"/>
              </a:solidFill>
            </a:endParaRPr>
          </a:p>
        </p:txBody>
      </p:sp>
    </p:spTree>
    <p:extLst>
      <p:ext uri="{BB962C8B-B14F-4D97-AF65-F5344CB8AC3E}">
        <p14:creationId xmlns:p14="http://schemas.microsoft.com/office/powerpoint/2010/main" val="40930017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lide Number Placeholder 1">
            <a:extLst>
              <a:ext uri="{FF2B5EF4-FFF2-40B4-BE49-F238E27FC236}">
                <a16:creationId xmlns:a16="http://schemas.microsoft.com/office/drawing/2014/main" id="{FAEF4850-C7AB-AFD2-0B05-2E3A8062D285}"/>
              </a:ext>
            </a:extLst>
          </p:cNvPr>
          <p:cNvSpPr>
            <a:spLocks noGrp="1"/>
          </p:cNvSpPr>
          <p:nvPr>
            <p:ph type="sldNum" sz="quarter" idx="11"/>
          </p:nvPr>
        </p:nvSpPr>
        <p:spPr/>
        <p:txBody>
          <a:bodyPr anchor="t">
            <a:normAutofit/>
          </a:bodyPr>
          <a:lstStyle/>
          <a:p>
            <a:pPr marL="0" marR="0" lvl="0" indent="0" algn="l" defTabSz="457200" rtl="0" eaLnBrk="1" fontAlgn="auto" latinLnBrk="0" hangingPunct="1">
              <a:lnSpc>
                <a:spcPts val="1000"/>
              </a:lnSpc>
              <a:spcBef>
                <a:spcPts val="0"/>
              </a:spcBef>
              <a:spcAft>
                <a:spcPts val="600"/>
              </a:spcAft>
              <a:buClrTx/>
              <a:buSzTx/>
              <a:buFontTx/>
              <a:buNone/>
              <a:tabLst/>
              <a:defRPr/>
            </a:pPr>
            <a:fld id="{12CB907E-C602-C34B-93F7-CA9E40714286}" type="slidenum">
              <a:rPr kumimoji="0" lang="en-US" sz="800" b="0"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l" defTabSz="457200" rtl="0" eaLnBrk="1" fontAlgn="auto" latinLnBrk="0" hangingPunct="1">
                <a:lnSpc>
                  <a:spcPts val="1000"/>
                </a:lnSpc>
                <a:spcBef>
                  <a:spcPts val="0"/>
                </a:spcBef>
                <a:spcAft>
                  <a:spcPts val="600"/>
                </a:spcAft>
                <a:buClrTx/>
                <a:buSzTx/>
                <a:buFontTx/>
                <a:buNone/>
                <a:tabLst/>
                <a:defRPr/>
              </a:pPr>
              <a:t>2</a:t>
            </a:fld>
            <a:r>
              <a:rPr kumimoji="0" lang="en-US" sz="800" b="0" i="0" u="none" strike="noStrike" kern="1200" cap="none" spc="0" normalizeH="0" baseline="0" noProof="0">
                <a:ln>
                  <a:noFill/>
                </a:ln>
                <a:solidFill>
                  <a:srgbClr val="000000"/>
                </a:solidFill>
                <a:effectLst/>
                <a:uLnTx/>
                <a:uFillTx/>
                <a:latin typeface="Arial" panose="020B0604020202020204"/>
                <a:ea typeface="+mn-ea"/>
                <a:cs typeface="+mn-cs"/>
              </a:rPr>
              <a:t> </a:t>
            </a:r>
          </a:p>
        </p:txBody>
      </p:sp>
      <p:sp>
        <p:nvSpPr>
          <p:cNvPr id="2" name="Title 1">
            <a:extLst>
              <a:ext uri="{FF2B5EF4-FFF2-40B4-BE49-F238E27FC236}">
                <a16:creationId xmlns:a16="http://schemas.microsoft.com/office/drawing/2014/main" id="{54D62352-2B17-9F21-DECD-98B404CCBA94}"/>
              </a:ext>
            </a:extLst>
          </p:cNvPr>
          <p:cNvSpPr>
            <a:spLocks noGrp="1"/>
          </p:cNvSpPr>
          <p:nvPr>
            <p:ph type="title"/>
          </p:nvPr>
        </p:nvSpPr>
        <p:spPr>
          <a:noFill/>
          <a:ln>
            <a:noFill/>
          </a:ln>
        </p:spPr>
        <p:txBody>
          <a:bodyPr spcFirstLastPara="1" vert="horz" wrap="square" lIns="91401" tIns="45688" rIns="91401" bIns="45688" rtlCol="0" anchor="ctr" anchorCtr="0">
            <a:noAutofit/>
          </a:bodyPr>
          <a:lstStyle/>
          <a:p>
            <a:pPr>
              <a:lnSpc>
                <a:spcPct val="90000"/>
              </a:lnSpc>
              <a:spcBef>
                <a:spcPts val="0"/>
              </a:spcBef>
              <a:spcAft>
                <a:spcPts val="0"/>
              </a:spcAft>
              <a:buSzPts val="1400"/>
            </a:pPr>
            <a:r>
              <a:rPr lang="en-US" sz="2200"/>
              <a:t>Background: multi-hop SL Relay Enhancement for Public Safety</a:t>
            </a:r>
          </a:p>
        </p:txBody>
      </p:sp>
      <p:sp>
        <p:nvSpPr>
          <p:cNvPr id="4" name="Rectangle: Rounded Corners 3">
            <a:extLst>
              <a:ext uri="{FF2B5EF4-FFF2-40B4-BE49-F238E27FC236}">
                <a16:creationId xmlns:a16="http://schemas.microsoft.com/office/drawing/2014/main" id="{44CBA6AE-24A2-5D2F-9113-26C4C7ACD4B3}"/>
              </a:ext>
            </a:extLst>
          </p:cNvPr>
          <p:cNvSpPr/>
          <p:nvPr/>
        </p:nvSpPr>
        <p:spPr>
          <a:xfrm>
            <a:off x="490939" y="1079955"/>
            <a:ext cx="11209064" cy="872499"/>
          </a:xfrm>
          <a:prstGeom prst="roundRect">
            <a:avLst>
              <a:gd name="adj" fmla="val 10000"/>
            </a:avLst>
          </a:pr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hueOff val="0"/>
                  <a:satOff val="0"/>
                  <a:lumOff val="0"/>
                  <a:alphaOff val="0"/>
                </a:srgbClr>
              </a:solidFill>
              <a:effectLst/>
              <a:uLnTx/>
              <a:uFillTx/>
              <a:latin typeface="Arial" panose="020B0604020202020204"/>
              <a:ea typeface="+mn-ea"/>
              <a:cs typeface="+mn-cs"/>
            </a:endParaRPr>
          </a:p>
        </p:txBody>
      </p:sp>
      <p:sp>
        <p:nvSpPr>
          <p:cNvPr id="6" name="Freeform: Shape 5">
            <a:extLst>
              <a:ext uri="{FF2B5EF4-FFF2-40B4-BE49-F238E27FC236}">
                <a16:creationId xmlns:a16="http://schemas.microsoft.com/office/drawing/2014/main" id="{BAA05BE9-BACC-E377-EEA0-0F81AC820931}"/>
              </a:ext>
            </a:extLst>
          </p:cNvPr>
          <p:cNvSpPr/>
          <p:nvPr/>
        </p:nvSpPr>
        <p:spPr>
          <a:xfrm>
            <a:off x="1135250" y="1079955"/>
            <a:ext cx="10125288" cy="1008827"/>
          </a:xfrm>
          <a:custGeom>
            <a:avLst/>
            <a:gdLst>
              <a:gd name="connsiteX0" fmla="*/ 0 w 10125288"/>
              <a:gd name="connsiteY0" fmla="*/ 0 h 1008827"/>
              <a:gd name="connsiteX1" fmla="*/ 10125288 w 10125288"/>
              <a:gd name="connsiteY1" fmla="*/ 0 h 1008827"/>
              <a:gd name="connsiteX2" fmla="*/ 10125288 w 10125288"/>
              <a:gd name="connsiteY2" fmla="*/ 1008827 h 1008827"/>
              <a:gd name="connsiteX3" fmla="*/ 0 w 10125288"/>
              <a:gd name="connsiteY3" fmla="*/ 1008827 h 1008827"/>
              <a:gd name="connsiteX4" fmla="*/ 0 w 10125288"/>
              <a:gd name="connsiteY4" fmla="*/ 0 h 10088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25288" h="1008827">
                <a:moveTo>
                  <a:pt x="0" y="0"/>
                </a:moveTo>
                <a:lnTo>
                  <a:pt x="10125288" y="0"/>
                </a:lnTo>
                <a:lnTo>
                  <a:pt x="10125288" y="1008827"/>
                </a:lnTo>
                <a:lnTo>
                  <a:pt x="0" y="100882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6768" tIns="106768" rIns="106768" bIns="106768" numCol="1" spcCol="1270" anchor="ctr" anchorCtr="0">
            <a:noAutofit/>
          </a:bodyPr>
          <a:lstStyle/>
          <a:p>
            <a:pPr marL="0" marR="0" lvl="0" indent="0" algn="l" defTabSz="711200" rtl="0" eaLnBrk="1" fontAlgn="auto" latinLnBrk="0" hangingPunct="1">
              <a:lnSpc>
                <a:spcPct val="100000"/>
              </a:lnSpc>
              <a:spcBef>
                <a:spcPct val="0"/>
              </a:spcBef>
              <a:spcAft>
                <a:spcPct val="35000"/>
              </a:spcAft>
              <a:buClrTx/>
              <a:buSzTx/>
              <a:buFontTx/>
              <a:buNone/>
              <a:tabLst/>
              <a:defRPr/>
            </a:pPr>
            <a:r>
              <a:rPr kumimoji="0" lang="en-US" sz="1600" b="0" i="0" u="none" strike="noStrike" kern="1200" cap="none" spc="0" normalizeH="0" baseline="0" noProof="0" dirty="0">
                <a:ln>
                  <a:noFill/>
                </a:ln>
                <a:solidFill>
                  <a:srgbClr val="000000">
                    <a:hueOff val="0"/>
                    <a:satOff val="0"/>
                    <a:lumOff val="0"/>
                    <a:alphaOff val="0"/>
                  </a:srgbClr>
                </a:solidFill>
                <a:effectLst/>
                <a:uLnTx/>
                <a:uFillTx/>
                <a:latin typeface="Arial" panose="020B0604020202020204"/>
                <a:ea typeface="+mn-ea"/>
                <a:cs typeface="+mn-cs"/>
              </a:rPr>
              <a:t>We consider public safety use cases and their requirements to facilitate mission critical Prose/D2D communications among public safety personnel in all coverage scenarios including off-network. </a:t>
            </a:r>
          </a:p>
        </p:txBody>
      </p:sp>
      <p:sp>
        <p:nvSpPr>
          <p:cNvPr id="7" name="Rectangle: Rounded Corners 6">
            <a:extLst>
              <a:ext uri="{FF2B5EF4-FFF2-40B4-BE49-F238E27FC236}">
                <a16:creationId xmlns:a16="http://schemas.microsoft.com/office/drawing/2014/main" id="{1E7757B4-AAF3-AC21-3DA9-EA1BAA089C1B}"/>
              </a:ext>
            </a:extLst>
          </p:cNvPr>
          <p:cNvSpPr/>
          <p:nvPr/>
        </p:nvSpPr>
        <p:spPr>
          <a:xfrm>
            <a:off x="490939" y="2117045"/>
            <a:ext cx="11209064" cy="872499"/>
          </a:xfrm>
          <a:prstGeom prst="roundRect">
            <a:avLst>
              <a:gd name="adj" fmla="val 10000"/>
            </a:avLst>
          </a:pr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hueOff val="0"/>
                  <a:satOff val="0"/>
                  <a:lumOff val="0"/>
                  <a:alphaOff val="0"/>
                </a:srgbClr>
              </a:solidFill>
              <a:effectLst/>
              <a:uLnTx/>
              <a:uFillTx/>
              <a:latin typeface="Arial" panose="020B0604020202020204"/>
              <a:ea typeface="+mn-ea"/>
              <a:cs typeface="+mn-cs"/>
            </a:endParaRPr>
          </a:p>
        </p:txBody>
      </p:sp>
      <p:sp>
        <p:nvSpPr>
          <p:cNvPr id="9" name="Freeform: Shape 8">
            <a:extLst>
              <a:ext uri="{FF2B5EF4-FFF2-40B4-BE49-F238E27FC236}">
                <a16:creationId xmlns:a16="http://schemas.microsoft.com/office/drawing/2014/main" id="{DA9B6C71-53AA-D22C-F133-EBFA4CAB9FDA}"/>
              </a:ext>
            </a:extLst>
          </p:cNvPr>
          <p:cNvSpPr/>
          <p:nvPr/>
        </p:nvSpPr>
        <p:spPr>
          <a:xfrm>
            <a:off x="1163232" y="2135984"/>
            <a:ext cx="10209271" cy="849923"/>
          </a:xfrm>
          <a:custGeom>
            <a:avLst/>
            <a:gdLst>
              <a:gd name="connsiteX0" fmla="*/ 0 w 5044078"/>
              <a:gd name="connsiteY0" fmla="*/ 0 h 1008827"/>
              <a:gd name="connsiteX1" fmla="*/ 5044078 w 5044078"/>
              <a:gd name="connsiteY1" fmla="*/ 0 h 1008827"/>
              <a:gd name="connsiteX2" fmla="*/ 5044078 w 5044078"/>
              <a:gd name="connsiteY2" fmla="*/ 1008827 h 1008827"/>
              <a:gd name="connsiteX3" fmla="*/ 0 w 5044078"/>
              <a:gd name="connsiteY3" fmla="*/ 1008827 h 1008827"/>
              <a:gd name="connsiteX4" fmla="*/ 0 w 5044078"/>
              <a:gd name="connsiteY4" fmla="*/ 0 h 10088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4078" h="1008827">
                <a:moveTo>
                  <a:pt x="0" y="0"/>
                </a:moveTo>
                <a:lnTo>
                  <a:pt x="5044078" y="0"/>
                </a:lnTo>
                <a:lnTo>
                  <a:pt x="5044078" y="1008827"/>
                </a:lnTo>
                <a:lnTo>
                  <a:pt x="0" y="100882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6768" tIns="106768" rIns="106768" bIns="106768" numCol="1" spcCol="1270" anchor="ctr" anchorCtr="0">
            <a:noAutofit/>
          </a:bodyPr>
          <a:lstStyle/>
          <a:p>
            <a:pPr marL="0" marR="0" lvl="0" indent="0" algn="l" defTabSz="711200" rtl="0" eaLnBrk="1" fontAlgn="auto" latinLnBrk="0" hangingPunct="1">
              <a:lnSpc>
                <a:spcPct val="100000"/>
              </a:lnSpc>
              <a:spcBef>
                <a:spcPct val="0"/>
              </a:spcBef>
              <a:spcAft>
                <a:spcPct val="35000"/>
              </a:spcAft>
              <a:buClrTx/>
              <a:buSzTx/>
              <a:buFontTx/>
              <a:buNone/>
              <a:tabLst/>
              <a:defRPr/>
            </a:pPr>
            <a:r>
              <a:rPr kumimoji="0" lang="en-US" sz="1600" b="0" i="0" u="none" strike="noStrike" kern="1200" cap="none" spc="0" normalizeH="0" baseline="0" noProof="0" dirty="0">
                <a:ln>
                  <a:noFill/>
                </a:ln>
                <a:solidFill>
                  <a:srgbClr val="000000">
                    <a:hueOff val="0"/>
                    <a:satOff val="0"/>
                    <a:lumOff val="0"/>
                    <a:alphaOff val="0"/>
                  </a:srgbClr>
                </a:solidFill>
                <a:effectLst/>
                <a:uLnTx/>
                <a:uFillTx/>
                <a:latin typeface="Arial" panose="020B0604020202020204"/>
                <a:ea typeface="+mn-ea"/>
                <a:cs typeface="+mn-cs"/>
              </a:rPr>
              <a:t>Release-18 (R18) NR SL U2U solution is not sufficient to provide much-needed coverage extension for out-of-coverage public safety personnel for mission critical public safety use cases due to terrain limited coverage. </a:t>
            </a:r>
          </a:p>
        </p:txBody>
      </p:sp>
      <p:sp>
        <p:nvSpPr>
          <p:cNvPr id="11" name="Rectangle: Rounded Corners 10">
            <a:extLst>
              <a:ext uri="{FF2B5EF4-FFF2-40B4-BE49-F238E27FC236}">
                <a16:creationId xmlns:a16="http://schemas.microsoft.com/office/drawing/2014/main" id="{DB6698BD-95A9-999E-B95D-9C0618E0E1CF}"/>
              </a:ext>
            </a:extLst>
          </p:cNvPr>
          <p:cNvSpPr/>
          <p:nvPr/>
        </p:nvSpPr>
        <p:spPr>
          <a:xfrm>
            <a:off x="490939" y="3157772"/>
            <a:ext cx="11209064" cy="1591081"/>
          </a:xfrm>
          <a:prstGeom prst="roundRect">
            <a:avLst>
              <a:gd name="adj" fmla="val 10000"/>
            </a:avLst>
          </a:pr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hueOff val="0"/>
                  <a:satOff val="0"/>
                  <a:lumOff val="0"/>
                  <a:alphaOff val="0"/>
                </a:srgbClr>
              </a:solidFill>
              <a:effectLst/>
              <a:uLnTx/>
              <a:uFillTx/>
              <a:latin typeface="Arial" panose="020B0604020202020204"/>
              <a:ea typeface="+mn-ea"/>
              <a:cs typeface="+mn-cs"/>
            </a:endParaRPr>
          </a:p>
        </p:txBody>
      </p:sp>
      <p:sp>
        <p:nvSpPr>
          <p:cNvPr id="13" name="Freeform: Shape 12">
            <a:extLst>
              <a:ext uri="{FF2B5EF4-FFF2-40B4-BE49-F238E27FC236}">
                <a16:creationId xmlns:a16="http://schemas.microsoft.com/office/drawing/2014/main" id="{7FCE92D5-59F2-65E3-1F83-EEDCB774CEA3}"/>
              </a:ext>
            </a:extLst>
          </p:cNvPr>
          <p:cNvSpPr/>
          <p:nvPr/>
        </p:nvSpPr>
        <p:spPr>
          <a:xfrm>
            <a:off x="1181903" y="3462059"/>
            <a:ext cx="10125288" cy="1118559"/>
          </a:xfrm>
          <a:custGeom>
            <a:avLst/>
            <a:gdLst>
              <a:gd name="connsiteX0" fmla="*/ 0 w 10125288"/>
              <a:gd name="connsiteY0" fmla="*/ 0 h 1008827"/>
              <a:gd name="connsiteX1" fmla="*/ 10125288 w 10125288"/>
              <a:gd name="connsiteY1" fmla="*/ 0 h 1008827"/>
              <a:gd name="connsiteX2" fmla="*/ 10125288 w 10125288"/>
              <a:gd name="connsiteY2" fmla="*/ 1008827 h 1008827"/>
              <a:gd name="connsiteX3" fmla="*/ 0 w 10125288"/>
              <a:gd name="connsiteY3" fmla="*/ 1008827 h 1008827"/>
              <a:gd name="connsiteX4" fmla="*/ 0 w 10125288"/>
              <a:gd name="connsiteY4" fmla="*/ 0 h 10088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25288" h="1008827">
                <a:moveTo>
                  <a:pt x="0" y="0"/>
                </a:moveTo>
                <a:lnTo>
                  <a:pt x="10125288" y="0"/>
                </a:lnTo>
                <a:lnTo>
                  <a:pt x="10125288" y="1008827"/>
                </a:lnTo>
                <a:lnTo>
                  <a:pt x="0" y="100882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6768" tIns="106768" rIns="106768" bIns="106768" numCol="1" spcCol="1270" anchor="ctr" anchorCtr="0">
            <a:noAutofit/>
          </a:bodyPr>
          <a:lstStyle/>
          <a:p>
            <a:pPr marL="0" marR="0" lvl="0" indent="0" algn="l" defTabSz="711200" rtl="0" eaLnBrk="1" fontAlgn="auto" latinLnBrk="0" hangingPunct="1">
              <a:lnSpc>
                <a:spcPct val="100000"/>
              </a:lnSpc>
              <a:spcBef>
                <a:spcPct val="0"/>
              </a:spcBef>
              <a:spcAft>
                <a:spcPct val="35000"/>
              </a:spcAft>
              <a:buClrTx/>
              <a:buSzTx/>
              <a:buFontTx/>
              <a:buNone/>
              <a:tabLst/>
              <a:defRPr/>
            </a:pPr>
            <a:r>
              <a:rPr lang="en-US" sz="1600" dirty="0">
                <a:solidFill>
                  <a:srgbClr val="000000"/>
                </a:solidFill>
                <a:latin typeface="Arial" panose="020B0604020202020204"/>
              </a:rPr>
              <a:t>Public safety community has been requesting the support for multi-hop relaying since Release-17. As captured in 'RP-213496 Moderator's summary of discussion [94e-16-R18-SLRelayEnh]', RAN Chair's suggestion was "</a:t>
            </a:r>
            <a:r>
              <a:rPr lang="en-US" sz="1600" i="1" dirty="0">
                <a:solidFill>
                  <a:srgbClr val="000000"/>
                </a:solidFill>
                <a:latin typeface="Arial" panose="020B0604020202020204"/>
              </a:rPr>
              <a:t>focus on single hop; multi-hop is then rather for future REL</a:t>
            </a:r>
            <a:r>
              <a:rPr lang="en-US" sz="1600" dirty="0">
                <a:solidFill>
                  <a:srgbClr val="000000"/>
                </a:solidFill>
                <a:latin typeface="Arial" panose="020B0604020202020204"/>
              </a:rPr>
              <a:t>". </a:t>
            </a:r>
          </a:p>
          <a:p>
            <a:pPr marL="0" marR="0" lvl="0" indent="0" algn="l" defTabSz="711200" rtl="0" eaLnBrk="1" fontAlgn="auto" latinLnBrk="0" hangingPunct="1">
              <a:lnSpc>
                <a:spcPct val="100000"/>
              </a:lnSpc>
              <a:spcBef>
                <a:spcPct val="0"/>
              </a:spcBef>
              <a:spcAft>
                <a:spcPct val="35000"/>
              </a:spcAft>
              <a:buClrTx/>
              <a:buSzTx/>
              <a:buFontTx/>
              <a:buNone/>
              <a:tabLst/>
              <a:defRPr/>
            </a:pPr>
            <a:r>
              <a:rPr lang="en-US" sz="1600" dirty="0">
                <a:solidFill>
                  <a:srgbClr val="000000"/>
                </a:solidFill>
                <a:latin typeface="Arial" panose="020B0604020202020204"/>
              </a:rPr>
              <a:t>Both U2N and U2U multi-hop features were requested in R19, but due to 1TU allocation, only U2N was added in the package.</a:t>
            </a:r>
          </a:p>
        </p:txBody>
      </p:sp>
      <p:sp>
        <p:nvSpPr>
          <p:cNvPr id="16" name="Rectangle: Rounded Corners 15">
            <a:extLst>
              <a:ext uri="{FF2B5EF4-FFF2-40B4-BE49-F238E27FC236}">
                <a16:creationId xmlns:a16="http://schemas.microsoft.com/office/drawing/2014/main" id="{BC1E3DF0-45A9-853B-7C25-FD548067A1AD}"/>
              </a:ext>
            </a:extLst>
          </p:cNvPr>
          <p:cNvSpPr/>
          <p:nvPr/>
        </p:nvSpPr>
        <p:spPr>
          <a:xfrm>
            <a:off x="490939" y="4922593"/>
            <a:ext cx="11209064" cy="1304471"/>
          </a:xfrm>
          <a:prstGeom prst="roundRect">
            <a:avLst>
              <a:gd name="adj" fmla="val 10000"/>
            </a:avLst>
          </a:pr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hueOff val="0"/>
                  <a:satOff val="0"/>
                  <a:lumOff val="0"/>
                  <a:alphaOff val="0"/>
                </a:srgbClr>
              </a:solidFill>
              <a:effectLst/>
              <a:uLnTx/>
              <a:uFillTx/>
              <a:latin typeface="Arial" panose="020B0604020202020204"/>
              <a:ea typeface="+mn-ea"/>
              <a:cs typeface="+mn-cs"/>
            </a:endParaRPr>
          </a:p>
        </p:txBody>
      </p:sp>
      <p:sp>
        <p:nvSpPr>
          <p:cNvPr id="18" name="Freeform: Shape 17">
            <a:extLst>
              <a:ext uri="{FF2B5EF4-FFF2-40B4-BE49-F238E27FC236}">
                <a16:creationId xmlns:a16="http://schemas.microsoft.com/office/drawing/2014/main" id="{9BE2AF76-AB6B-753B-6E8F-CEF95C5BB3D7}"/>
              </a:ext>
            </a:extLst>
          </p:cNvPr>
          <p:cNvSpPr/>
          <p:nvPr/>
        </p:nvSpPr>
        <p:spPr>
          <a:xfrm>
            <a:off x="1247216" y="5038664"/>
            <a:ext cx="10125288" cy="1008827"/>
          </a:xfrm>
          <a:custGeom>
            <a:avLst/>
            <a:gdLst>
              <a:gd name="connsiteX0" fmla="*/ 0 w 10125288"/>
              <a:gd name="connsiteY0" fmla="*/ 0 h 1008827"/>
              <a:gd name="connsiteX1" fmla="*/ 10125288 w 10125288"/>
              <a:gd name="connsiteY1" fmla="*/ 0 h 1008827"/>
              <a:gd name="connsiteX2" fmla="*/ 10125288 w 10125288"/>
              <a:gd name="connsiteY2" fmla="*/ 1008827 h 1008827"/>
              <a:gd name="connsiteX3" fmla="*/ 0 w 10125288"/>
              <a:gd name="connsiteY3" fmla="*/ 1008827 h 1008827"/>
              <a:gd name="connsiteX4" fmla="*/ 0 w 10125288"/>
              <a:gd name="connsiteY4" fmla="*/ 0 h 10088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25288" h="1008827">
                <a:moveTo>
                  <a:pt x="0" y="0"/>
                </a:moveTo>
                <a:lnTo>
                  <a:pt x="10125288" y="0"/>
                </a:lnTo>
                <a:lnTo>
                  <a:pt x="10125288" y="1008827"/>
                </a:lnTo>
                <a:lnTo>
                  <a:pt x="0" y="100882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6768" tIns="106768" rIns="106768" bIns="106768" numCol="1" spcCol="1270" anchor="ctr" anchorCtr="0">
            <a:noAutofit/>
          </a:bodyPr>
          <a:lstStyle/>
          <a:p>
            <a:pPr lvl="0" defTabSz="711200">
              <a:spcBef>
                <a:spcPct val="0"/>
              </a:spcBef>
              <a:spcAft>
                <a:spcPct val="35000"/>
              </a:spcAft>
              <a:defRPr/>
            </a:pPr>
            <a:r>
              <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rPr>
              <a:t>In </a:t>
            </a:r>
            <a:r>
              <a:rPr lang="en-US" sz="1600" dirty="0">
                <a:solidFill>
                  <a:srgbClr val="000000"/>
                </a:solidFill>
                <a:latin typeface="Arial" panose="020B0604020202020204"/>
              </a:rPr>
              <a:t>public safety</a:t>
            </a:r>
            <a:r>
              <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rPr>
              <a:t> community’s opinion, R</a:t>
            </a:r>
            <a:r>
              <a:rPr lang="en-US" sz="1600" dirty="0">
                <a:solidFill>
                  <a:srgbClr val="000000"/>
                </a:solidFill>
                <a:latin typeface="Arial" panose="020B0604020202020204"/>
              </a:rPr>
              <a:t>20</a:t>
            </a:r>
            <a:r>
              <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rPr>
              <a:t> is the right time  to incorporate multi-hop U2U SL Relay enhancement to ensure communication to public safety personnel who are otherwise not reachable by R18 single-hop SL U2U </a:t>
            </a:r>
            <a:r>
              <a:rPr lang="en-US" sz="1600" dirty="0">
                <a:solidFill>
                  <a:srgbClr val="000000"/>
                </a:solidFill>
                <a:latin typeface="Arial" panose="020B0604020202020204"/>
              </a:rPr>
              <a:t>Relaying. Any delay will deprive public safety personnel an important tool. Public safety has a concern that if this feature is not included in R20, it may be difficult to include in near future releases </a:t>
            </a:r>
            <a:r>
              <a:rPr lang="en-US" sz="1600" dirty="0">
                <a:solidFill>
                  <a:srgbClr val="000000"/>
                </a:solidFill>
              </a:rPr>
              <a:t>due to focus on new areas for 6G </a:t>
            </a:r>
            <a:endParaRPr lang="en-US" sz="1600" dirty="0">
              <a:solidFill>
                <a:srgbClr val="000000"/>
              </a:solidFill>
              <a:latin typeface="Arial" panose="020B0604020202020204"/>
            </a:endParaRPr>
          </a:p>
        </p:txBody>
      </p:sp>
    </p:spTree>
    <p:extLst>
      <p:ext uri="{BB962C8B-B14F-4D97-AF65-F5344CB8AC3E}">
        <p14:creationId xmlns:p14="http://schemas.microsoft.com/office/powerpoint/2010/main" val="6416906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g20f1b05b83f_0_0"/>
          <p:cNvSpPr txBox="1">
            <a:spLocks noGrp="1"/>
          </p:cNvSpPr>
          <p:nvPr>
            <p:ph type="title"/>
          </p:nvPr>
        </p:nvSpPr>
        <p:spPr>
          <a:xfrm>
            <a:off x="837981" y="218197"/>
            <a:ext cx="10512862" cy="442957"/>
          </a:xfrm>
          <a:prstGeom prst="rect">
            <a:avLst/>
          </a:prstGeom>
          <a:noFill/>
          <a:ln>
            <a:noFill/>
          </a:ln>
        </p:spPr>
        <p:txBody>
          <a:bodyPr spcFirstLastPara="1" vert="horz" wrap="square" lIns="91401" tIns="45688" rIns="91401" bIns="45688" rtlCol="0" anchor="ctr" anchorCtr="0">
            <a:noAutofit/>
          </a:bodyPr>
          <a:lstStyle/>
          <a:p>
            <a:r>
              <a:rPr lang="en-GB" dirty="0"/>
              <a:t>U2U multi-hop NR </a:t>
            </a:r>
            <a:r>
              <a:rPr lang="en-US" sz="2400" dirty="0"/>
              <a:t>SL Relay Enhancement for Public Safety</a:t>
            </a:r>
            <a:endParaRPr dirty="0"/>
          </a:p>
        </p:txBody>
      </p:sp>
      <p:sp>
        <p:nvSpPr>
          <p:cNvPr id="214" name="Google Shape;214;g20f1b05b83f_0_0"/>
          <p:cNvSpPr txBox="1">
            <a:spLocks noGrp="1"/>
          </p:cNvSpPr>
          <p:nvPr>
            <p:ph type="body" idx="1"/>
          </p:nvPr>
        </p:nvSpPr>
        <p:spPr>
          <a:xfrm>
            <a:off x="118309" y="1025204"/>
            <a:ext cx="11678544" cy="3047949"/>
          </a:xfrm>
          <a:prstGeom prst="rect">
            <a:avLst/>
          </a:prstGeom>
          <a:noFill/>
          <a:ln>
            <a:noFill/>
          </a:ln>
        </p:spPr>
        <p:txBody>
          <a:bodyPr spcFirstLastPara="1" vert="horz" wrap="square" lIns="91401" tIns="45688" rIns="91401" bIns="45688" rtlCol="0" anchor="t" anchorCtr="0">
            <a:normAutofit fontScale="92500"/>
          </a:bodyPr>
          <a:lstStyle/>
          <a:p>
            <a:pPr algn="just">
              <a:lnSpc>
                <a:spcPct val="120000"/>
              </a:lnSpc>
              <a:buFont typeface="Wingdings" panose="05000000000000000000" pitchFamily="2" charset="2"/>
              <a:buChar char="Ø"/>
            </a:pPr>
            <a:r>
              <a:rPr lang="en-US" sz="1600" dirty="0"/>
              <a:t>This scenario presents a public safety use case requiring multi-hop U2U relaying to facilitate mission critical Prose/D2D communications among public safety personnel in an  off-network areas.</a:t>
            </a:r>
          </a:p>
          <a:p>
            <a:pPr algn="just">
              <a:lnSpc>
                <a:spcPct val="120000"/>
              </a:lnSpc>
              <a:buFont typeface="Wingdings" panose="05000000000000000000" pitchFamily="2" charset="2"/>
              <a:buChar char="Ø"/>
            </a:pPr>
            <a:r>
              <a:rPr lang="en-US" sz="1600" dirty="0"/>
              <a:t>In this scenario, there is a group of fire fighters that parachute into a remote mountainous wilderness to fight a forest fire. The fire fighters spread out across the fire line that spreads over several mountains. Due to the location, there is no network coverage but the need to communicate is high so they can keep each other informed of the conditions. The ability to support both private 1-to-1 calling, and group calling is mission critical to the fire fighter’s safety and enable them to do their job.  </a:t>
            </a:r>
            <a:endParaRPr lang="en-GB" sz="1600" dirty="0"/>
          </a:p>
          <a:p>
            <a:pPr algn="just">
              <a:lnSpc>
                <a:spcPct val="120000"/>
              </a:lnSpc>
              <a:buFont typeface="Wingdings" panose="05000000000000000000" pitchFamily="2" charset="2"/>
              <a:buChar char="Ø"/>
            </a:pPr>
            <a:r>
              <a:rPr lang="en-US" sz="1600" dirty="0"/>
              <a:t>Release-18 SL U2U single-hop relay is not sufficient to reach each other by 1-hop SL coverage range. Multi-hop SL U2U relaying (at least two additional hops/relays on top of Release-18 relay) is necessary to ensure communication among fire fighters.</a:t>
            </a:r>
          </a:p>
        </p:txBody>
      </p:sp>
      <p:grpSp>
        <p:nvGrpSpPr>
          <p:cNvPr id="25" name="Group 24">
            <a:extLst>
              <a:ext uri="{FF2B5EF4-FFF2-40B4-BE49-F238E27FC236}">
                <a16:creationId xmlns:a16="http://schemas.microsoft.com/office/drawing/2014/main" id="{7D52A7C8-070F-46FE-3FB1-A99FF772D591}"/>
              </a:ext>
            </a:extLst>
          </p:cNvPr>
          <p:cNvGrpSpPr/>
          <p:nvPr/>
        </p:nvGrpSpPr>
        <p:grpSpPr>
          <a:xfrm>
            <a:off x="2357073" y="3723184"/>
            <a:ext cx="6485175" cy="2797106"/>
            <a:chOff x="2366217" y="3933496"/>
            <a:chExt cx="6485175" cy="2797106"/>
          </a:xfrm>
        </p:grpSpPr>
        <p:grpSp>
          <p:nvGrpSpPr>
            <p:cNvPr id="4" name="Group 3">
              <a:extLst>
                <a:ext uri="{FF2B5EF4-FFF2-40B4-BE49-F238E27FC236}">
                  <a16:creationId xmlns:a16="http://schemas.microsoft.com/office/drawing/2014/main" id="{36010D17-C53B-3DC1-6B99-76ABDC91BB6E}"/>
                </a:ext>
              </a:extLst>
            </p:cNvPr>
            <p:cNvGrpSpPr/>
            <p:nvPr/>
          </p:nvGrpSpPr>
          <p:grpSpPr>
            <a:xfrm>
              <a:off x="2810471" y="3933496"/>
              <a:ext cx="4815732" cy="2797106"/>
              <a:chOff x="4895557" y="990033"/>
              <a:chExt cx="7090289" cy="4562791"/>
            </a:xfrm>
          </p:grpSpPr>
          <p:pic>
            <p:nvPicPr>
              <p:cNvPr id="9" name="Graphic 8" descr="Mountains outline">
                <a:extLst>
                  <a:ext uri="{FF2B5EF4-FFF2-40B4-BE49-F238E27FC236}">
                    <a16:creationId xmlns:a16="http://schemas.microsoft.com/office/drawing/2014/main" id="{B0ACAB0C-F0BF-7E66-4498-9D7CA58358B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15622" y="990033"/>
                <a:ext cx="4562788" cy="4562791"/>
              </a:xfrm>
              <a:prstGeom prst="rect">
                <a:avLst/>
              </a:prstGeom>
            </p:spPr>
          </p:pic>
          <p:pic>
            <p:nvPicPr>
              <p:cNvPr id="11" name="Graphic 10" descr="Mountains outline">
                <a:extLst>
                  <a:ext uri="{FF2B5EF4-FFF2-40B4-BE49-F238E27FC236}">
                    <a16:creationId xmlns:a16="http://schemas.microsoft.com/office/drawing/2014/main" id="{F95C9C75-51CD-E7B8-D512-739E1584182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065743" y="2024925"/>
                <a:ext cx="2920103" cy="2920104"/>
              </a:xfrm>
              <a:prstGeom prst="rect">
                <a:avLst/>
              </a:prstGeom>
            </p:spPr>
          </p:pic>
          <p:pic>
            <p:nvPicPr>
              <p:cNvPr id="20" name="Graphic 19" descr="Man with solid fill">
                <a:extLst>
                  <a:ext uri="{FF2B5EF4-FFF2-40B4-BE49-F238E27FC236}">
                    <a16:creationId xmlns:a16="http://schemas.microsoft.com/office/drawing/2014/main" id="{DD7D236B-A2DE-D509-8AA3-7F3A07D75F4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971428" y="2047453"/>
                <a:ext cx="513213" cy="513213"/>
              </a:xfrm>
              <a:prstGeom prst="rect">
                <a:avLst/>
              </a:prstGeom>
            </p:spPr>
          </p:pic>
          <p:pic>
            <p:nvPicPr>
              <p:cNvPr id="29" name="Graphic 28" descr="Man with solid fill">
                <a:extLst>
                  <a:ext uri="{FF2B5EF4-FFF2-40B4-BE49-F238E27FC236}">
                    <a16:creationId xmlns:a16="http://schemas.microsoft.com/office/drawing/2014/main" id="{F9719D58-CC8E-A5CF-A345-2FADECA4FD8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739793" y="2272395"/>
                <a:ext cx="513213" cy="513214"/>
              </a:xfrm>
              <a:prstGeom prst="rect">
                <a:avLst/>
              </a:prstGeom>
            </p:spPr>
          </p:pic>
          <p:pic>
            <p:nvPicPr>
              <p:cNvPr id="31" name="Graphic 30" descr="Man with solid fill">
                <a:extLst>
                  <a:ext uri="{FF2B5EF4-FFF2-40B4-BE49-F238E27FC236}">
                    <a16:creationId xmlns:a16="http://schemas.microsoft.com/office/drawing/2014/main" id="{531764CF-D7CE-600B-462F-B6D8E583C02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074083" y="3894151"/>
                <a:ext cx="513213" cy="513213"/>
              </a:xfrm>
              <a:prstGeom prst="rect">
                <a:avLst/>
              </a:prstGeom>
            </p:spPr>
          </p:pic>
          <p:pic>
            <p:nvPicPr>
              <p:cNvPr id="32" name="Graphic 31" descr="Man with solid fill">
                <a:extLst>
                  <a:ext uri="{FF2B5EF4-FFF2-40B4-BE49-F238E27FC236}">
                    <a16:creationId xmlns:a16="http://schemas.microsoft.com/office/drawing/2014/main" id="{A8F372EB-F742-F8DB-3640-AAE8E9DA33C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028051" y="1917469"/>
                <a:ext cx="513213" cy="513213"/>
              </a:xfrm>
              <a:prstGeom prst="rect">
                <a:avLst/>
              </a:prstGeom>
            </p:spPr>
          </p:pic>
          <p:grpSp>
            <p:nvGrpSpPr>
              <p:cNvPr id="35" name="Group 34">
                <a:extLst>
                  <a:ext uri="{FF2B5EF4-FFF2-40B4-BE49-F238E27FC236}">
                    <a16:creationId xmlns:a16="http://schemas.microsoft.com/office/drawing/2014/main" id="{51244800-35E0-C09C-E351-B69A0949DDC6}"/>
                  </a:ext>
                </a:extLst>
              </p:cNvPr>
              <p:cNvGrpSpPr/>
              <p:nvPr/>
            </p:nvGrpSpPr>
            <p:grpSpPr>
              <a:xfrm rot="2942139">
                <a:off x="7064492" y="3150928"/>
                <a:ext cx="1625942" cy="298384"/>
                <a:chOff x="4189445" y="2341984"/>
                <a:chExt cx="1065987" cy="334046"/>
              </a:xfrm>
            </p:grpSpPr>
            <p:cxnSp>
              <p:nvCxnSpPr>
                <p:cNvPr id="50" name="Straight Connector 49">
                  <a:extLst>
                    <a:ext uri="{FF2B5EF4-FFF2-40B4-BE49-F238E27FC236}">
                      <a16:creationId xmlns:a16="http://schemas.microsoft.com/office/drawing/2014/main" id="{444B837B-95C6-CF5F-3D47-FA5CA80FE0F4}"/>
                    </a:ext>
                  </a:extLst>
                </p:cNvPr>
                <p:cNvCxnSpPr>
                  <a:cxnSpLocks/>
                </p:cNvCxnSpPr>
                <p:nvPr/>
              </p:nvCxnSpPr>
              <p:spPr>
                <a:xfrm>
                  <a:off x="4189445" y="2341984"/>
                  <a:ext cx="609058" cy="90823"/>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95646AFB-AF45-38D4-DE2C-E416909054A2}"/>
                    </a:ext>
                  </a:extLst>
                </p:cNvPr>
                <p:cNvCxnSpPr>
                  <a:cxnSpLocks/>
                </p:cNvCxnSpPr>
                <p:nvPr/>
              </p:nvCxnSpPr>
              <p:spPr>
                <a:xfrm>
                  <a:off x="4589489" y="2599033"/>
                  <a:ext cx="663445" cy="76997"/>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0F04C8D5-2A48-E042-D8A1-5E84FF7C138B}"/>
                    </a:ext>
                  </a:extLst>
                </p:cNvPr>
                <p:cNvCxnSpPr>
                  <a:cxnSpLocks/>
                </p:cNvCxnSpPr>
                <p:nvPr/>
              </p:nvCxnSpPr>
              <p:spPr>
                <a:xfrm flipH="1">
                  <a:off x="4721902" y="2432807"/>
                  <a:ext cx="76602" cy="90425"/>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76A597EF-E568-0B83-97C3-69066E7AE3B9}"/>
                    </a:ext>
                  </a:extLst>
                </p:cNvPr>
                <p:cNvCxnSpPr>
                  <a:cxnSpLocks/>
                </p:cNvCxnSpPr>
                <p:nvPr/>
              </p:nvCxnSpPr>
              <p:spPr>
                <a:xfrm>
                  <a:off x="4721902" y="2523232"/>
                  <a:ext cx="533530" cy="152798"/>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2E6945AE-66FB-58D4-A9C5-26B29D90AD75}"/>
                    </a:ext>
                  </a:extLst>
                </p:cNvPr>
                <p:cNvCxnSpPr>
                  <a:cxnSpLocks/>
                </p:cNvCxnSpPr>
                <p:nvPr/>
              </p:nvCxnSpPr>
              <p:spPr>
                <a:xfrm>
                  <a:off x="4189445" y="2341984"/>
                  <a:ext cx="489985" cy="153878"/>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2EFEE2B1-C3AC-1DBD-0F17-8907D888CCE1}"/>
                    </a:ext>
                  </a:extLst>
                </p:cNvPr>
                <p:cNvCxnSpPr>
                  <a:cxnSpLocks/>
                </p:cNvCxnSpPr>
                <p:nvPr/>
              </p:nvCxnSpPr>
              <p:spPr>
                <a:xfrm flipH="1">
                  <a:off x="4589489" y="2495862"/>
                  <a:ext cx="89941" cy="103171"/>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grpSp>
          <p:pic>
            <p:nvPicPr>
              <p:cNvPr id="37" name="Graphic 36" descr="Fire with solid fill">
                <a:extLst>
                  <a:ext uri="{FF2B5EF4-FFF2-40B4-BE49-F238E27FC236}">
                    <a16:creationId xmlns:a16="http://schemas.microsoft.com/office/drawing/2014/main" id="{A431D171-7CF1-32F5-3A54-0D33CEADD76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895557" y="3713006"/>
                <a:ext cx="513213" cy="513214"/>
              </a:xfrm>
              <a:prstGeom prst="rect">
                <a:avLst/>
              </a:prstGeom>
            </p:spPr>
          </p:pic>
          <p:pic>
            <p:nvPicPr>
              <p:cNvPr id="38" name="Graphic 37" descr="Fire with solid fill">
                <a:extLst>
                  <a:ext uri="{FF2B5EF4-FFF2-40B4-BE49-F238E27FC236}">
                    <a16:creationId xmlns:a16="http://schemas.microsoft.com/office/drawing/2014/main" id="{C03A751A-132D-1B6E-76DE-8824D6A3829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194108" y="2456574"/>
                <a:ext cx="513213" cy="513213"/>
              </a:xfrm>
              <a:prstGeom prst="rect">
                <a:avLst/>
              </a:prstGeom>
            </p:spPr>
          </p:pic>
          <p:pic>
            <p:nvPicPr>
              <p:cNvPr id="39" name="Graphic 38" descr="Fire with solid fill">
                <a:extLst>
                  <a:ext uri="{FF2B5EF4-FFF2-40B4-BE49-F238E27FC236}">
                    <a16:creationId xmlns:a16="http://schemas.microsoft.com/office/drawing/2014/main" id="{BEDC8CAE-B7BA-271B-442A-3FD568F55C3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461363" y="3536498"/>
                <a:ext cx="513213" cy="513213"/>
              </a:xfrm>
              <a:prstGeom prst="rect">
                <a:avLst/>
              </a:prstGeom>
            </p:spPr>
          </p:pic>
          <p:pic>
            <p:nvPicPr>
              <p:cNvPr id="40" name="Graphic 39" descr="Fire with solid fill">
                <a:extLst>
                  <a:ext uri="{FF2B5EF4-FFF2-40B4-BE49-F238E27FC236}">
                    <a16:creationId xmlns:a16="http://schemas.microsoft.com/office/drawing/2014/main" id="{9DAE8AD4-8C2A-71B2-3A41-88E75AE6968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295150" y="3223727"/>
                <a:ext cx="513213" cy="513214"/>
              </a:xfrm>
              <a:prstGeom prst="rect">
                <a:avLst/>
              </a:prstGeom>
            </p:spPr>
          </p:pic>
          <p:pic>
            <p:nvPicPr>
              <p:cNvPr id="42" name="Graphic 41" descr="Fire with solid fill">
                <a:extLst>
                  <a:ext uri="{FF2B5EF4-FFF2-40B4-BE49-F238E27FC236}">
                    <a16:creationId xmlns:a16="http://schemas.microsoft.com/office/drawing/2014/main" id="{B332D779-BC8F-1510-E7E8-BD5067A7EBF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994223" y="3207475"/>
                <a:ext cx="513213" cy="513213"/>
              </a:xfrm>
              <a:prstGeom prst="rect">
                <a:avLst/>
              </a:prstGeom>
            </p:spPr>
          </p:pic>
          <p:pic>
            <p:nvPicPr>
              <p:cNvPr id="43" name="Graphic 42" descr="Fire with solid fill">
                <a:extLst>
                  <a:ext uri="{FF2B5EF4-FFF2-40B4-BE49-F238E27FC236}">
                    <a16:creationId xmlns:a16="http://schemas.microsoft.com/office/drawing/2014/main" id="{44FBE08E-BBB8-9113-07BE-1B6939C8F76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664313" y="3267303"/>
                <a:ext cx="513213" cy="513213"/>
              </a:xfrm>
              <a:prstGeom prst="rect">
                <a:avLst/>
              </a:prstGeom>
            </p:spPr>
          </p:pic>
        </p:grpSp>
        <p:pic>
          <p:nvPicPr>
            <p:cNvPr id="6" name="Picture 5">
              <a:extLst>
                <a:ext uri="{FF2B5EF4-FFF2-40B4-BE49-F238E27FC236}">
                  <a16:creationId xmlns:a16="http://schemas.microsoft.com/office/drawing/2014/main" id="{DA15A184-5E17-0B20-5492-76A37B6F1C93}"/>
                </a:ext>
              </a:extLst>
            </p:cNvPr>
            <p:cNvPicPr>
              <a:picLocks noChangeAspect="1"/>
            </p:cNvPicPr>
            <p:nvPr/>
          </p:nvPicPr>
          <p:blipFill>
            <a:blip r:embed="rId9"/>
            <a:stretch>
              <a:fillRect/>
            </a:stretch>
          </p:blipFill>
          <p:spPr>
            <a:xfrm>
              <a:off x="5225151" y="5332049"/>
              <a:ext cx="902137" cy="506372"/>
            </a:xfrm>
            <a:prstGeom prst="rect">
              <a:avLst/>
            </a:prstGeom>
          </p:spPr>
        </p:pic>
        <p:pic>
          <p:nvPicPr>
            <p:cNvPr id="12" name="Picture 11">
              <a:extLst>
                <a:ext uri="{FF2B5EF4-FFF2-40B4-BE49-F238E27FC236}">
                  <a16:creationId xmlns:a16="http://schemas.microsoft.com/office/drawing/2014/main" id="{93AE3130-E538-BA71-4E69-E26E59E6042D}"/>
                </a:ext>
              </a:extLst>
            </p:cNvPr>
            <p:cNvPicPr>
              <a:picLocks noChangeAspect="1"/>
            </p:cNvPicPr>
            <p:nvPr/>
          </p:nvPicPr>
          <p:blipFill>
            <a:blip r:embed="rId10"/>
            <a:stretch>
              <a:fillRect/>
            </a:stretch>
          </p:blipFill>
          <p:spPr>
            <a:xfrm>
              <a:off x="3807520" y="4464794"/>
              <a:ext cx="583735" cy="226535"/>
            </a:xfrm>
            <a:prstGeom prst="rect">
              <a:avLst/>
            </a:prstGeom>
          </p:spPr>
        </p:pic>
        <p:sp>
          <p:nvSpPr>
            <p:cNvPr id="13" name="TextBox 12">
              <a:extLst>
                <a:ext uri="{FF2B5EF4-FFF2-40B4-BE49-F238E27FC236}">
                  <a16:creationId xmlns:a16="http://schemas.microsoft.com/office/drawing/2014/main" id="{6EDE1BA9-944B-6E5B-FF79-825F0C704D29}"/>
                </a:ext>
              </a:extLst>
            </p:cNvPr>
            <p:cNvSpPr txBox="1"/>
            <p:nvPr/>
          </p:nvSpPr>
          <p:spPr>
            <a:xfrm>
              <a:off x="2366217" y="4559344"/>
              <a:ext cx="871477" cy="116228"/>
            </a:xfrm>
            <a:prstGeom prst="rect">
              <a:avLst/>
            </a:prstGeom>
            <a:noFill/>
            <a:ln>
              <a:noFill/>
            </a:ln>
          </p:spPr>
          <p:txBody>
            <a:bodyPr wrap="none" lIns="0" tIns="0" rIns="0" bIns="0" rtlCol="0">
              <a:noAutofit/>
            </a:bodyPr>
            <a:lstStyle/>
            <a:p>
              <a:r>
                <a:rPr lang="en-US" sz="1100" b="1" dirty="0">
                  <a:solidFill>
                    <a:schemeClr val="tx2"/>
                  </a:solidFill>
                </a:rPr>
                <a:t>Source Remote UE</a:t>
              </a:r>
            </a:p>
          </p:txBody>
        </p:sp>
        <p:sp>
          <p:nvSpPr>
            <p:cNvPr id="14" name="TextBox 13">
              <a:extLst>
                <a:ext uri="{FF2B5EF4-FFF2-40B4-BE49-F238E27FC236}">
                  <a16:creationId xmlns:a16="http://schemas.microsoft.com/office/drawing/2014/main" id="{151049A0-CB62-E891-818E-37737E67F36E}"/>
                </a:ext>
              </a:extLst>
            </p:cNvPr>
            <p:cNvSpPr txBox="1"/>
            <p:nvPr/>
          </p:nvSpPr>
          <p:spPr>
            <a:xfrm>
              <a:off x="6932257" y="4828710"/>
              <a:ext cx="871477" cy="116228"/>
            </a:xfrm>
            <a:prstGeom prst="rect">
              <a:avLst/>
            </a:prstGeom>
            <a:noFill/>
            <a:ln>
              <a:noFill/>
            </a:ln>
          </p:spPr>
          <p:txBody>
            <a:bodyPr wrap="none" lIns="0" tIns="0" rIns="0" bIns="0" rtlCol="0">
              <a:noAutofit/>
            </a:bodyPr>
            <a:lstStyle/>
            <a:p>
              <a:r>
                <a:rPr lang="en-US" sz="1100" b="1" dirty="0">
                  <a:solidFill>
                    <a:schemeClr val="tx2"/>
                  </a:solidFill>
                </a:rPr>
                <a:t>Target Remote UE</a:t>
              </a:r>
            </a:p>
          </p:txBody>
        </p:sp>
        <p:sp>
          <p:nvSpPr>
            <p:cNvPr id="16" name="TextBox 15">
              <a:extLst>
                <a:ext uri="{FF2B5EF4-FFF2-40B4-BE49-F238E27FC236}">
                  <a16:creationId xmlns:a16="http://schemas.microsoft.com/office/drawing/2014/main" id="{089F51EA-AC39-A22F-F8E9-DF59E43B86BC}"/>
                </a:ext>
              </a:extLst>
            </p:cNvPr>
            <p:cNvSpPr txBox="1"/>
            <p:nvPr/>
          </p:nvSpPr>
          <p:spPr>
            <a:xfrm>
              <a:off x="2740488" y="6362473"/>
              <a:ext cx="6110904" cy="302897"/>
            </a:xfrm>
            <a:prstGeom prst="rect">
              <a:avLst/>
            </a:prstGeom>
            <a:noFill/>
            <a:ln>
              <a:noFill/>
            </a:ln>
          </p:spPr>
          <p:txBody>
            <a:bodyPr wrap="square" lIns="0" tIns="0" rIns="0" bIns="0" rtlCol="0">
              <a:noAutofit/>
            </a:bodyPr>
            <a:lstStyle/>
            <a:p>
              <a:r>
                <a:rPr lang="en-US" sz="1200" dirty="0"/>
                <a:t>Public safety use case requiring multi-hop U2U relaying (two additional U2U Relays)</a:t>
              </a:r>
              <a:endParaRPr lang="en-US" sz="1200" dirty="0">
                <a:solidFill>
                  <a:schemeClr val="tx2"/>
                </a:solidFill>
              </a:endParaRPr>
            </a:p>
          </p:txBody>
        </p:sp>
        <p:pic>
          <p:nvPicPr>
            <p:cNvPr id="3" name="Graphic 2" descr="Man with solid fill">
              <a:extLst>
                <a:ext uri="{FF2B5EF4-FFF2-40B4-BE49-F238E27FC236}">
                  <a16:creationId xmlns:a16="http://schemas.microsoft.com/office/drawing/2014/main" id="{D07A07B5-9223-6AD9-1A4A-39FC73A5ACD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750282" y="5064351"/>
              <a:ext cx="348575" cy="314613"/>
            </a:xfrm>
            <a:prstGeom prst="rect">
              <a:avLst/>
            </a:prstGeom>
          </p:spPr>
        </p:pic>
        <p:sp>
          <p:nvSpPr>
            <p:cNvPr id="8" name="TextBox 7">
              <a:extLst>
                <a:ext uri="{FF2B5EF4-FFF2-40B4-BE49-F238E27FC236}">
                  <a16:creationId xmlns:a16="http://schemas.microsoft.com/office/drawing/2014/main" id="{E38C5A31-7650-0118-F46B-015E83158312}"/>
                </a:ext>
              </a:extLst>
            </p:cNvPr>
            <p:cNvSpPr txBox="1"/>
            <p:nvPr/>
          </p:nvSpPr>
          <p:spPr>
            <a:xfrm>
              <a:off x="5412044" y="4760598"/>
              <a:ext cx="871477" cy="314613"/>
            </a:xfrm>
            <a:prstGeom prst="rect">
              <a:avLst/>
            </a:prstGeom>
            <a:noFill/>
            <a:ln>
              <a:noFill/>
            </a:ln>
          </p:spPr>
          <p:txBody>
            <a:bodyPr wrap="none" lIns="0" tIns="0" rIns="0" bIns="0" rtlCol="0">
              <a:noAutofit/>
            </a:bodyPr>
            <a:lstStyle/>
            <a:p>
              <a:pPr algn="ctr"/>
              <a:r>
                <a:rPr lang="en-US" sz="1000" b="1" dirty="0">
                  <a:solidFill>
                    <a:schemeClr val="tx2"/>
                  </a:solidFill>
                </a:rPr>
                <a:t>U2U</a:t>
              </a:r>
            </a:p>
            <a:p>
              <a:pPr algn="ctr"/>
              <a:r>
                <a:rPr lang="en-US" sz="1000" b="1" dirty="0">
                  <a:solidFill>
                    <a:schemeClr val="tx2"/>
                  </a:solidFill>
                </a:rPr>
                <a:t>Relay UE</a:t>
              </a:r>
            </a:p>
          </p:txBody>
        </p:sp>
        <p:sp>
          <p:nvSpPr>
            <p:cNvPr id="18" name="TextBox 17">
              <a:extLst>
                <a:ext uri="{FF2B5EF4-FFF2-40B4-BE49-F238E27FC236}">
                  <a16:creationId xmlns:a16="http://schemas.microsoft.com/office/drawing/2014/main" id="{40ACB013-D3D0-9A2F-ABAA-7C520A1224C4}"/>
                </a:ext>
              </a:extLst>
            </p:cNvPr>
            <p:cNvSpPr txBox="1"/>
            <p:nvPr/>
          </p:nvSpPr>
          <p:spPr>
            <a:xfrm>
              <a:off x="4323199" y="4400445"/>
              <a:ext cx="871477" cy="314613"/>
            </a:xfrm>
            <a:prstGeom prst="rect">
              <a:avLst/>
            </a:prstGeom>
            <a:noFill/>
            <a:ln>
              <a:noFill/>
            </a:ln>
          </p:spPr>
          <p:txBody>
            <a:bodyPr wrap="none" lIns="0" tIns="0" rIns="0" bIns="0" rtlCol="0">
              <a:noAutofit/>
            </a:bodyPr>
            <a:lstStyle/>
            <a:p>
              <a:pPr algn="ctr"/>
              <a:r>
                <a:rPr lang="en-US" sz="1000" b="1" dirty="0">
                  <a:solidFill>
                    <a:schemeClr val="tx2"/>
                  </a:solidFill>
                </a:rPr>
                <a:t>U2U</a:t>
              </a:r>
            </a:p>
            <a:p>
              <a:pPr algn="ctr"/>
              <a:r>
                <a:rPr lang="en-US" sz="1000" b="1" dirty="0">
                  <a:solidFill>
                    <a:schemeClr val="tx2"/>
                  </a:solidFill>
                </a:rPr>
                <a:t>Relay UE</a:t>
              </a:r>
            </a:p>
          </p:txBody>
        </p:sp>
        <p:sp>
          <p:nvSpPr>
            <p:cNvPr id="21" name="TextBox 20">
              <a:extLst>
                <a:ext uri="{FF2B5EF4-FFF2-40B4-BE49-F238E27FC236}">
                  <a16:creationId xmlns:a16="http://schemas.microsoft.com/office/drawing/2014/main" id="{2788FFAA-E258-EE62-72F9-1AD732C9E14A}"/>
                </a:ext>
              </a:extLst>
            </p:cNvPr>
            <p:cNvSpPr txBox="1"/>
            <p:nvPr/>
          </p:nvSpPr>
          <p:spPr>
            <a:xfrm>
              <a:off x="4299847" y="5877838"/>
              <a:ext cx="871477" cy="314613"/>
            </a:xfrm>
            <a:prstGeom prst="rect">
              <a:avLst/>
            </a:prstGeom>
            <a:noFill/>
            <a:ln>
              <a:noFill/>
            </a:ln>
          </p:spPr>
          <p:txBody>
            <a:bodyPr wrap="none" lIns="0" tIns="0" rIns="0" bIns="0" rtlCol="0">
              <a:noAutofit/>
            </a:bodyPr>
            <a:lstStyle/>
            <a:p>
              <a:pPr algn="ctr"/>
              <a:r>
                <a:rPr lang="en-US" sz="1000" b="1" dirty="0">
                  <a:solidFill>
                    <a:schemeClr val="tx2"/>
                  </a:solidFill>
                </a:rPr>
                <a:t>U2U</a:t>
              </a:r>
            </a:p>
            <a:p>
              <a:pPr algn="ctr"/>
              <a:r>
                <a:rPr lang="en-US" sz="1000" b="1" dirty="0">
                  <a:solidFill>
                    <a:schemeClr val="tx2"/>
                  </a:solidFill>
                </a:rPr>
                <a:t>Relay UE</a:t>
              </a:r>
            </a:p>
          </p:txBody>
        </p:sp>
        <p:pic>
          <p:nvPicPr>
            <p:cNvPr id="22" name="Picture 21">
              <a:extLst>
                <a:ext uri="{FF2B5EF4-FFF2-40B4-BE49-F238E27FC236}">
                  <a16:creationId xmlns:a16="http://schemas.microsoft.com/office/drawing/2014/main" id="{878E89AC-9BDC-AA92-FEDD-19C654E7000A}"/>
                </a:ext>
              </a:extLst>
            </p:cNvPr>
            <p:cNvPicPr>
              <a:picLocks noChangeAspect="1"/>
            </p:cNvPicPr>
            <p:nvPr/>
          </p:nvPicPr>
          <p:blipFill>
            <a:blip r:embed="rId9"/>
            <a:stretch>
              <a:fillRect/>
            </a:stretch>
          </p:blipFill>
          <p:spPr>
            <a:xfrm rot="15981329">
              <a:off x="6342124" y="4860047"/>
              <a:ext cx="584729" cy="328210"/>
            </a:xfrm>
            <a:prstGeom prst="rect">
              <a:avLst/>
            </a:prstGeom>
          </p:spPr>
        </p:pic>
        <p:pic>
          <p:nvPicPr>
            <p:cNvPr id="23" name="Graphic 22" descr="Fire with solid fill">
              <a:extLst>
                <a:ext uri="{FF2B5EF4-FFF2-40B4-BE49-F238E27FC236}">
                  <a16:creationId xmlns:a16="http://schemas.microsoft.com/office/drawing/2014/main" id="{14115A16-86A8-F4C8-46BB-DDD895F015D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225520" y="5031405"/>
              <a:ext cx="348575" cy="314613"/>
            </a:xfrm>
            <a:prstGeom prst="rect">
              <a:avLst/>
            </a:prstGeom>
          </p:spPr>
        </p:pic>
        <p:pic>
          <p:nvPicPr>
            <p:cNvPr id="24" name="Graphic 23" descr="Fire with solid fill">
              <a:extLst>
                <a:ext uri="{FF2B5EF4-FFF2-40B4-BE49-F238E27FC236}">
                  <a16:creationId xmlns:a16="http://schemas.microsoft.com/office/drawing/2014/main" id="{B5453DDA-EF49-4A68-4ACF-CA7412F5F8EE}"/>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879095" y="5385882"/>
              <a:ext cx="348575" cy="314613"/>
            </a:xfrm>
            <a:prstGeom prst="rect">
              <a:avLst/>
            </a:prstGeom>
          </p:spPr>
        </p:pic>
      </p:grpSp>
    </p:spTree>
    <p:extLst>
      <p:ext uri="{BB962C8B-B14F-4D97-AF65-F5344CB8AC3E}">
        <p14:creationId xmlns:p14="http://schemas.microsoft.com/office/powerpoint/2010/main" val="3084292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1">
            <a:extLst>
              <a:ext uri="{FF2B5EF4-FFF2-40B4-BE49-F238E27FC236}">
                <a16:creationId xmlns:a16="http://schemas.microsoft.com/office/drawing/2014/main" id="{D8ECB26B-3673-A57A-79A1-D89E52AFCBB2}"/>
              </a:ext>
            </a:extLst>
          </p:cNvPr>
          <p:cNvSpPr>
            <a:spLocks noGrp="1"/>
          </p:cNvSpPr>
          <p:nvPr>
            <p:ph type="sldNum" sz="quarter" idx="11"/>
          </p:nvPr>
        </p:nvSpPr>
        <p:spPr>
          <a:xfrm>
            <a:off x="342847" y="6172572"/>
            <a:ext cx="294066" cy="224790"/>
          </a:xfrm>
        </p:spPr>
        <p:txBody>
          <a:bodyPr anchor="t">
            <a:normAutofit/>
          </a:bodyPr>
          <a:lstStyle/>
          <a:p>
            <a:pPr>
              <a:spcAft>
                <a:spcPts val="600"/>
              </a:spcAft>
            </a:pPr>
            <a:fld id="{12CB907E-C602-C34B-93F7-CA9E40714286}" type="slidenum">
              <a:rPr lang="en-US" smtClean="0"/>
              <a:pPr>
                <a:spcAft>
                  <a:spcPts val="600"/>
                </a:spcAft>
              </a:pPr>
              <a:t>4</a:t>
            </a:fld>
            <a:r>
              <a:rPr lang="en-US"/>
              <a:t> </a:t>
            </a:r>
          </a:p>
        </p:txBody>
      </p:sp>
      <p:sp>
        <p:nvSpPr>
          <p:cNvPr id="3" name="Title 2">
            <a:extLst>
              <a:ext uri="{FF2B5EF4-FFF2-40B4-BE49-F238E27FC236}">
                <a16:creationId xmlns:a16="http://schemas.microsoft.com/office/drawing/2014/main" id="{7A0E946D-2C82-69E3-E406-7F59ED9241A0}"/>
              </a:ext>
            </a:extLst>
          </p:cNvPr>
          <p:cNvSpPr>
            <a:spLocks noGrp="1"/>
          </p:cNvSpPr>
          <p:nvPr>
            <p:ph type="title"/>
          </p:nvPr>
        </p:nvSpPr>
        <p:spPr>
          <a:xfrm>
            <a:off x="490939" y="310307"/>
            <a:ext cx="11209064" cy="607463"/>
          </a:xfrm>
        </p:spPr>
        <p:txBody>
          <a:bodyPr anchor="ctr">
            <a:normAutofit/>
          </a:bodyPr>
          <a:lstStyle/>
          <a:p>
            <a:r>
              <a:rPr lang="en-US" b="1" dirty="0">
                <a:latin typeface="+mj-lt"/>
                <a:cs typeface="+mj-cs"/>
              </a:rPr>
              <a:t>Objectives and </a:t>
            </a:r>
            <a:r>
              <a:rPr lang="en-US" b="1">
                <a:latin typeface="+mj-lt"/>
                <a:cs typeface="+mj-cs"/>
              </a:rPr>
              <a:t>Proposal for SL </a:t>
            </a:r>
            <a:r>
              <a:rPr lang="en-US" b="1" dirty="0">
                <a:latin typeface="+mj-lt"/>
                <a:cs typeface="+mj-cs"/>
              </a:rPr>
              <a:t>Relay Enhancement for Public Safety </a:t>
            </a:r>
          </a:p>
        </p:txBody>
      </p:sp>
      <p:sp>
        <p:nvSpPr>
          <p:cNvPr id="2" name="Slide Number Placeholder 1" hidden="1">
            <a:extLst>
              <a:ext uri="{FF2B5EF4-FFF2-40B4-BE49-F238E27FC236}">
                <a16:creationId xmlns:a16="http://schemas.microsoft.com/office/drawing/2014/main" id="{6FD03F12-FFAE-EF24-1302-AA34514E1C46}"/>
              </a:ext>
            </a:extLst>
          </p:cNvPr>
          <p:cNvSpPr>
            <a:spLocks noGrp="1"/>
          </p:cNvSpPr>
          <p:nvPr>
            <p:ph type="sldNum" sz="quarter" idx="4294967295"/>
          </p:nvPr>
        </p:nvSpPr>
        <p:spPr>
          <a:xfrm>
            <a:off x="488899" y="6398261"/>
            <a:ext cx="294066" cy="224790"/>
          </a:xfrm>
        </p:spPr>
        <p:txBody>
          <a:bodyPr/>
          <a:lstStyle/>
          <a:p>
            <a:pPr>
              <a:spcAft>
                <a:spcPts val="600"/>
              </a:spcAft>
            </a:pPr>
            <a:fld id="{12CB907E-C602-C34B-93F7-CA9E40714286}" type="slidenum">
              <a:rPr lang="en-US" smtClean="0"/>
              <a:pPr>
                <a:spcAft>
                  <a:spcPts val="600"/>
                </a:spcAft>
              </a:pPr>
              <a:t>4</a:t>
            </a:fld>
            <a:r>
              <a:rPr lang="en-US"/>
              <a:t> </a:t>
            </a:r>
          </a:p>
        </p:txBody>
      </p:sp>
      <p:sp>
        <p:nvSpPr>
          <p:cNvPr id="5" name="Rectangle: Rounded Corners 4">
            <a:extLst>
              <a:ext uri="{FF2B5EF4-FFF2-40B4-BE49-F238E27FC236}">
                <a16:creationId xmlns:a16="http://schemas.microsoft.com/office/drawing/2014/main" id="{61A5D1F6-3A56-EC6F-840D-4F6FDAAA411D}"/>
              </a:ext>
            </a:extLst>
          </p:cNvPr>
          <p:cNvSpPr/>
          <p:nvPr/>
        </p:nvSpPr>
        <p:spPr>
          <a:xfrm>
            <a:off x="490939" y="1141621"/>
            <a:ext cx="11209064" cy="1009813"/>
          </a:xfrm>
          <a:prstGeom prst="roundRect">
            <a:avLst>
              <a:gd name="adj" fmla="val 10000"/>
            </a:avLst>
          </a:pr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8" name="Freeform: Shape 7">
            <a:extLst>
              <a:ext uri="{FF2B5EF4-FFF2-40B4-BE49-F238E27FC236}">
                <a16:creationId xmlns:a16="http://schemas.microsoft.com/office/drawing/2014/main" id="{2E7AC511-6567-FFD3-F4C2-25786ADA7604}"/>
              </a:ext>
            </a:extLst>
          </p:cNvPr>
          <p:cNvSpPr/>
          <p:nvPr/>
        </p:nvSpPr>
        <p:spPr>
          <a:xfrm>
            <a:off x="1074470" y="1141621"/>
            <a:ext cx="10042729" cy="1009813"/>
          </a:xfrm>
          <a:custGeom>
            <a:avLst/>
            <a:gdLst>
              <a:gd name="connsiteX0" fmla="*/ 0 w 10042729"/>
              <a:gd name="connsiteY0" fmla="*/ 0 h 1009813"/>
              <a:gd name="connsiteX1" fmla="*/ 10042729 w 10042729"/>
              <a:gd name="connsiteY1" fmla="*/ 0 h 1009813"/>
              <a:gd name="connsiteX2" fmla="*/ 10042729 w 10042729"/>
              <a:gd name="connsiteY2" fmla="*/ 1009813 h 1009813"/>
              <a:gd name="connsiteX3" fmla="*/ 0 w 10042729"/>
              <a:gd name="connsiteY3" fmla="*/ 1009813 h 1009813"/>
              <a:gd name="connsiteX4" fmla="*/ 0 w 10042729"/>
              <a:gd name="connsiteY4" fmla="*/ 0 h 10098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2729" h="1009813">
                <a:moveTo>
                  <a:pt x="0" y="0"/>
                </a:moveTo>
                <a:lnTo>
                  <a:pt x="10042729" y="0"/>
                </a:lnTo>
                <a:lnTo>
                  <a:pt x="10042729" y="1009813"/>
                </a:lnTo>
                <a:lnTo>
                  <a:pt x="0" y="100981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6872" tIns="106872" rIns="106872" bIns="106872" numCol="1" spcCol="1270" anchor="ctr" anchorCtr="0">
            <a:noAutofit/>
          </a:bodyPr>
          <a:lstStyle/>
          <a:p>
            <a:pPr marL="0" lvl="0" indent="0" algn="l" defTabSz="711200">
              <a:lnSpc>
                <a:spcPct val="100000"/>
              </a:lnSpc>
              <a:spcBef>
                <a:spcPct val="0"/>
              </a:spcBef>
              <a:spcAft>
                <a:spcPct val="35000"/>
              </a:spcAft>
              <a:buNone/>
            </a:pPr>
            <a:r>
              <a:rPr lang="en-US" sz="1600" kern="1200" dirty="0"/>
              <a:t>We consider public safety use cases and their requirements to facilitate mission critical Prose/D2D communications among public safety personnel in all coverage scenarios including off-network in R20.</a:t>
            </a:r>
          </a:p>
        </p:txBody>
      </p:sp>
      <p:sp>
        <p:nvSpPr>
          <p:cNvPr id="9" name="Rectangle: Rounded Corners 8">
            <a:extLst>
              <a:ext uri="{FF2B5EF4-FFF2-40B4-BE49-F238E27FC236}">
                <a16:creationId xmlns:a16="http://schemas.microsoft.com/office/drawing/2014/main" id="{CEF8EA8B-726F-428B-780A-E530FAD6DE4A}"/>
              </a:ext>
            </a:extLst>
          </p:cNvPr>
          <p:cNvSpPr/>
          <p:nvPr/>
        </p:nvSpPr>
        <p:spPr>
          <a:xfrm>
            <a:off x="490939" y="2323504"/>
            <a:ext cx="11209064" cy="731195"/>
          </a:xfrm>
          <a:prstGeom prst="roundRect">
            <a:avLst>
              <a:gd name="adj" fmla="val 10000"/>
            </a:avLst>
          </a:pr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2" name="Freeform: Shape 11">
            <a:extLst>
              <a:ext uri="{FF2B5EF4-FFF2-40B4-BE49-F238E27FC236}">
                <a16:creationId xmlns:a16="http://schemas.microsoft.com/office/drawing/2014/main" id="{45FFCA72-88C6-C055-5598-AAA7365F985A}"/>
              </a:ext>
            </a:extLst>
          </p:cNvPr>
          <p:cNvSpPr/>
          <p:nvPr/>
        </p:nvSpPr>
        <p:spPr>
          <a:xfrm>
            <a:off x="1074470" y="2323504"/>
            <a:ext cx="10310312" cy="731195"/>
          </a:xfrm>
          <a:custGeom>
            <a:avLst/>
            <a:gdLst>
              <a:gd name="connsiteX0" fmla="*/ 0 w 5044078"/>
              <a:gd name="connsiteY0" fmla="*/ 0 h 1009813"/>
              <a:gd name="connsiteX1" fmla="*/ 5044078 w 5044078"/>
              <a:gd name="connsiteY1" fmla="*/ 0 h 1009813"/>
              <a:gd name="connsiteX2" fmla="*/ 5044078 w 5044078"/>
              <a:gd name="connsiteY2" fmla="*/ 1009813 h 1009813"/>
              <a:gd name="connsiteX3" fmla="*/ 0 w 5044078"/>
              <a:gd name="connsiteY3" fmla="*/ 1009813 h 1009813"/>
              <a:gd name="connsiteX4" fmla="*/ 0 w 5044078"/>
              <a:gd name="connsiteY4" fmla="*/ 0 h 10098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4078" h="1009813">
                <a:moveTo>
                  <a:pt x="0" y="0"/>
                </a:moveTo>
                <a:lnTo>
                  <a:pt x="5044078" y="0"/>
                </a:lnTo>
                <a:lnTo>
                  <a:pt x="5044078" y="1009813"/>
                </a:lnTo>
                <a:lnTo>
                  <a:pt x="0" y="100981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6872" tIns="106872" rIns="106872" bIns="106872" numCol="1" spcCol="1270" anchor="ctr" anchorCtr="0">
            <a:noAutofit/>
          </a:bodyPr>
          <a:lstStyle/>
          <a:p>
            <a:pPr marL="0" lvl="0" indent="0" algn="l" defTabSz="711200">
              <a:lnSpc>
                <a:spcPct val="100000"/>
              </a:lnSpc>
              <a:spcBef>
                <a:spcPct val="0"/>
              </a:spcBef>
              <a:spcAft>
                <a:spcPct val="35000"/>
              </a:spcAft>
              <a:buNone/>
            </a:pPr>
            <a:r>
              <a:rPr lang="en-US" sz="1600" kern="1200" dirty="0"/>
              <a:t>Our Objective is to enhance R18 NR SL U2U Relaying feature to multi-hop SL U2U for </a:t>
            </a:r>
            <a:r>
              <a:rPr lang="en-US" sz="1600" kern="1200" dirty="0">
                <a:solidFill>
                  <a:schemeClr val="tx1"/>
                </a:solidFill>
              </a:rPr>
              <a:t>secured</a:t>
            </a:r>
            <a:r>
              <a:rPr lang="en-US" sz="1600" kern="1200" dirty="0"/>
              <a:t> L2-based </a:t>
            </a:r>
            <a:r>
              <a:rPr lang="en-US" sz="1600" dirty="0"/>
              <a:t>r</a:t>
            </a:r>
            <a:r>
              <a:rPr lang="en-US" sz="1600" kern="1200" dirty="0"/>
              <a:t>elaying in R20.</a:t>
            </a:r>
          </a:p>
        </p:txBody>
      </p:sp>
      <p:sp>
        <p:nvSpPr>
          <p:cNvPr id="4" name="Rectangle: Rounded Corners 3">
            <a:extLst>
              <a:ext uri="{FF2B5EF4-FFF2-40B4-BE49-F238E27FC236}">
                <a16:creationId xmlns:a16="http://schemas.microsoft.com/office/drawing/2014/main" id="{6EDA3766-FB89-F415-9326-6F362AB53E97}"/>
              </a:ext>
            </a:extLst>
          </p:cNvPr>
          <p:cNvSpPr/>
          <p:nvPr/>
        </p:nvSpPr>
        <p:spPr>
          <a:xfrm>
            <a:off x="489880" y="4979741"/>
            <a:ext cx="11209064" cy="971893"/>
          </a:xfrm>
          <a:prstGeom prst="roundRect">
            <a:avLst>
              <a:gd name="adj" fmla="val 10000"/>
            </a:avLst>
          </a:prstGeom>
          <a:solidFill>
            <a:schemeClr val="accent4">
              <a:lumMod val="40000"/>
              <a:lumOff val="60000"/>
            </a:schemeClr>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6" name="Freeform: Shape 5">
            <a:extLst>
              <a:ext uri="{FF2B5EF4-FFF2-40B4-BE49-F238E27FC236}">
                <a16:creationId xmlns:a16="http://schemas.microsoft.com/office/drawing/2014/main" id="{FDFC523D-F7EA-0E33-2784-06CA00CF1A5E}"/>
              </a:ext>
            </a:extLst>
          </p:cNvPr>
          <p:cNvSpPr/>
          <p:nvPr/>
        </p:nvSpPr>
        <p:spPr>
          <a:xfrm>
            <a:off x="805828" y="5103784"/>
            <a:ext cx="10310312" cy="903264"/>
          </a:xfrm>
          <a:custGeom>
            <a:avLst/>
            <a:gdLst>
              <a:gd name="connsiteX0" fmla="*/ 0 w 5044078"/>
              <a:gd name="connsiteY0" fmla="*/ 0 h 1009813"/>
              <a:gd name="connsiteX1" fmla="*/ 5044078 w 5044078"/>
              <a:gd name="connsiteY1" fmla="*/ 0 h 1009813"/>
              <a:gd name="connsiteX2" fmla="*/ 5044078 w 5044078"/>
              <a:gd name="connsiteY2" fmla="*/ 1009813 h 1009813"/>
              <a:gd name="connsiteX3" fmla="*/ 0 w 5044078"/>
              <a:gd name="connsiteY3" fmla="*/ 1009813 h 1009813"/>
              <a:gd name="connsiteX4" fmla="*/ 0 w 5044078"/>
              <a:gd name="connsiteY4" fmla="*/ 0 h 10098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4078" h="1009813">
                <a:moveTo>
                  <a:pt x="0" y="0"/>
                </a:moveTo>
                <a:lnTo>
                  <a:pt x="5044078" y="0"/>
                </a:lnTo>
                <a:lnTo>
                  <a:pt x="5044078" y="1009813"/>
                </a:lnTo>
                <a:lnTo>
                  <a:pt x="0" y="100981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6872" tIns="106872" rIns="106872" bIns="106872" numCol="1" spcCol="1270" anchor="ctr" anchorCtr="0">
            <a:noAutofit/>
          </a:bodyPr>
          <a:lstStyle/>
          <a:p>
            <a:pPr marL="0" marR="0">
              <a:spcBef>
                <a:spcPts val="0"/>
              </a:spcBef>
              <a:spcAft>
                <a:spcPts val="600"/>
              </a:spcAft>
            </a:pPr>
            <a:r>
              <a:rPr lang="en-US" sz="1800" b="1" i="1" dirty="0">
                <a:effectLst/>
                <a:latin typeface="Times New Roman" panose="02020603050405020304" pitchFamily="18" charset="0"/>
                <a:ea typeface="SimSun" panose="02010600030101010101" pitchFamily="2" charset="-122"/>
              </a:rPr>
              <a:t>Proposal: </a:t>
            </a:r>
            <a:r>
              <a:rPr lang="en-US" b="1" i="1" dirty="0">
                <a:latin typeface="Times New Roman" panose="02020603050405020304" pitchFamily="18" charset="0"/>
                <a:ea typeface="SimSun" panose="02010600030101010101" pitchFamily="2" charset="-122"/>
              </a:rPr>
              <a:t>RAN Plenary agree to include enhancements for NR </a:t>
            </a:r>
            <a:r>
              <a:rPr lang="en-US" b="1" i="1" dirty="0" err="1">
                <a:latin typeface="Times New Roman" panose="02020603050405020304" pitchFamily="18" charset="0"/>
                <a:ea typeface="SimSun" panose="02010600030101010101" pitchFamily="2" charset="-122"/>
              </a:rPr>
              <a:t>Sidelink</a:t>
            </a:r>
            <a:r>
              <a:rPr lang="en-US" b="1" i="1" dirty="0">
                <a:latin typeface="Times New Roman" panose="02020603050405020304" pitchFamily="18" charset="0"/>
                <a:ea typeface="SimSun" panose="02010600030101010101" pitchFamily="2" charset="-122"/>
              </a:rPr>
              <a:t> secured L2-U2U multi-hop relay as a part of the Rel-20 package.</a:t>
            </a:r>
          </a:p>
          <a:p>
            <a:pPr defTabSz="711200">
              <a:spcBef>
                <a:spcPct val="0"/>
              </a:spcBef>
              <a:spcAft>
                <a:spcPct val="35000"/>
              </a:spcAft>
            </a:pPr>
            <a:endParaRPr lang="en-US" sz="1100" dirty="0">
              <a:cs typeface="Arial"/>
            </a:endParaRPr>
          </a:p>
        </p:txBody>
      </p:sp>
    </p:spTree>
    <p:extLst>
      <p:ext uri="{BB962C8B-B14F-4D97-AF65-F5344CB8AC3E}">
        <p14:creationId xmlns:p14="http://schemas.microsoft.com/office/powerpoint/2010/main" val="36033375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12CB907E-C602-C34B-93F7-CA9E40714286}" type="slidenum">
              <a:rPr lang="en-US" smtClean="0"/>
              <a:pPr/>
              <a:t>5</a:t>
            </a:fld>
            <a:r>
              <a:rPr lang="en-US"/>
              <a:t> </a:t>
            </a:r>
          </a:p>
        </p:txBody>
      </p:sp>
      <p:sp>
        <p:nvSpPr>
          <p:cNvPr id="6" name="Content Placeholder 3"/>
          <p:cNvSpPr>
            <a:spLocks noGrp="1"/>
          </p:cNvSpPr>
          <p:nvPr>
            <p:ph idx="4294967295"/>
          </p:nvPr>
        </p:nvSpPr>
        <p:spPr>
          <a:xfrm>
            <a:off x="4217715" y="3160776"/>
            <a:ext cx="3753393" cy="1297577"/>
          </a:xfrm>
          <a:prstGeom prst="rect">
            <a:avLst/>
          </a:prstGeom>
        </p:spPr>
        <p:txBody>
          <a:bodyPr>
            <a:noAutofit/>
          </a:bodyPr>
          <a:lstStyle/>
          <a:p>
            <a:pPr marL="0" indent="0">
              <a:buNone/>
            </a:pPr>
            <a:r>
              <a:rPr lang="en-US" sz="4800" dirty="0"/>
              <a:t>Thank you!</a:t>
            </a:r>
          </a:p>
        </p:txBody>
      </p:sp>
    </p:spTree>
    <p:extLst>
      <p:ext uri="{BB962C8B-B14F-4D97-AF65-F5344CB8AC3E}">
        <p14:creationId xmlns:p14="http://schemas.microsoft.com/office/powerpoint/2010/main" val="126760193"/>
      </p:ext>
    </p:extLst>
  </p:cSld>
  <p:clrMapOvr>
    <a:masterClrMapping/>
  </p:clrMapOvr>
</p:sld>
</file>

<file path=ppt/theme/theme1.xml><?xml version="1.0" encoding="utf-8"?>
<a:theme xmlns:a="http://schemas.openxmlformats.org/drawingml/2006/main" name="1_FirstNet">
  <a:themeElements>
    <a:clrScheme name="Color Test 1">
      <a:dk1>
        <a:srgbClr val="000000"/>
      </a:dk1>
      <a:lt1>
        <a:sysClr val="window" lastClr="FFFFFF"/>
      </a:lt1>
      <a:dk2>
        <a:srgbClr val="000000"/>
      </a:dk2>
      <a:lt2>
        <a:srgbClr val="E7E5E6"/>
      </a:lt2>
      <a:accent1>
        <a:srgbClr val="4C8AB8"/>
      </a:accent1>
      <a:accent2>
        <a:srgbClr val="ED7D31"/>
      </a:accent2>
      <a:accent3>
        <a:srgbClr val="A5A5A5"/>
      </a:accent3>
      <a:accent4>
        <a:srgbClr val="FCB41E"/>
      </a:accent4>
      <a:accent5>
        <a:srgbClr val="4473C5"/>
      </a:accent5>
      <a:accent6>
        <a:srgbClr val="70AD47"/>
      </a:accent6>
      <a:hlink>
        <a:srgbClr val="0568AE"/>
      </a:hlink>
      <a:folHlink>
        <a:srgbClr val="93B8D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lIns="0" tIns="0" rIns="0" bIns="0"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6350" cmpd="sng">
          <a:solidFill>
            <a:schemeClr val="accent6"/>
          </a:solidFill>
        </a:ln>
        <a:effectLst/>
      </a:spPr>
      <a:bodyPr/>
      <a:lstStyle/>
      <a:style>
        <a:lnRef idx="2">
          <a:schemeClr val="accent1"/>
        </a:lnRef>
        <a:fillRef idx="0">
          <a:schemeClr val="accent1"/>
        </a:fillRef>
        <a:effectRef idx="1">
          <a:schemeClr val="accent1"/>
        </a:effectRef>
        <a:fontRef idx="minor">
          <a:schemeClr val="tx1"/>
        </a:fontRef>
      </a:style>
    </a:lnDef>
    <a:txDef>
      <a:spPr>
        <a:noFill/>
        <a:ln>
          <a:noFill/>
        </a:ln>
      </a:spPr>
      <a:bodyPr wrap="square" lIns="0" tIns="0" rIns="0" bIns="0" rtlCol="0">
        <a:noAutofit/>
      </a:bodyPr>
      <a:lstStyle>
        <a:defPPr>
          <a:defRPr sz="2000" dirty="0" smtClean="0">
            <a:solidFill>
              <a:schemeClr val="tx2"/>
            </a:solidFill>
          </a:defRPr>
        </a:defPPr>
      </a:lstStyle>
    </a:txDef>
  </a:objectDefaults>
  <a:extraClrSchemeLst/>
  <a:extLst>
    <a:ext uri="{05A4C25C-085E-4340-85A3-A5531E510DB2}">
      <thm15:themeFamily xmlns:thm15="http://schemas.microsoft.com/office/thememl/2012/main" name="FirstNet" id="{B94A9761-00F6-4619-963B-B291915DCAA2}" vid="{44C79738-46B4-4046-B6CA-35FC3CDA333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FE5BF6DB0E4D44F8EBE4DA414C52689" ma:contentTypeVersion="16" ma:contentTypeDescription="Create a new document." ma:contentTypeScope="" ma:versionID="402b508d9fb0519ff62dceeb204e046b">
  <xsd:schema xmlns:xsd="http://www.w3.org/2001/XMLSchema" xmlns:xs="http://www.w3.org/2001/XMLSchema" xmlns:p="http://schemas.microsoft.com/office/2006/metadata/properties" xmlns:ns2="19ee5dca-1f45-40e6-ac16-c3086ce8d5d1" xmlns:ns3="b6074e1f-1ca0-41b5-9dfe-93177e22ba66" targetNamespace="http://schemas.microsoft.com/office/2006/metadata/properties" ma:root="true" ma:fieldsID="9ad90b5775a7efcc71eb8d92e56669ab" ns2:_="" ns3:_="">
    <xsd:import namespace="19ee5dca-1f45-40e6-ac16-c3086ce8d5d1"/>
    <xsd:import namespace="b6074e1f-1ca0-41b5-9dfe-93177e22ba6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ObjectDetectorVersions" minOccurs="0"/>
                <xsd:element ref="ns2:MediaServiceGenerationTime" minOccurs="0"/>
                <xsd:element ref="ns2:MediaServiceEventHashCode" minOccurs="0"/>
                <xsd:element ref="ns2:MediaServiceLocation" minOccurs="0"/>
                <xsd:element ref="ns2:MediaServiceOCR"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9ee5dca-1f45-40e6-ac16-c3086ce8d5d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7305c23e-a649-4e09-9f9c-d943ce380d24"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7" nillable="true" ma:displayName="MediaServiceObjectDetectorVersions" ma:hidden="true" ma:indexed="true" ma:internalName="MediaServiceObjectDetectorVersions"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dexed="true" ma:internalName="MediaServiceLocation" ma:readOnly="true">
      <xsd:simpleType>
        <xsd:restriction base="dms:Text"/>
      </xsd:simpleType>
    </xsd:element>
    <xsd:element name="MediaServiceOCR" ma:index="21" nillable="true" ma:displayName="Extracted Text" ma:internalName="MediaServiceOCR" ma:readOnly="true">
      <xsd:simpleType>
        <xsd:restriction base="dms:Note">
          <xsd:maxLength value="255"/>
        </xsd:restriction>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6074e1f-1ca0-41b5-9dfe-93177e22ba66"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6c15455-f62e-4cb1-81ef-58b53e243025}" ma:internalName="TaxCatchAll" ma:showField="CatchAllData" ma:web="b6074e1f-1ca0-41b5-9dfe-93177e22ba6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4" ma:displayName="Content Typ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pc="http://schemas.microsoft.com/office/infopath/2007/PartnerControls" xmlns:xsi="http://www.w3.org/2001/XMLSchema-instance">
  <documentManagement>
    <TaxCatchAll xmlns="b6074e1f-1ca0-41b5-9dfe-93177e22ba66" xsi:nil="true"/>
    <lcf76f155ced4ddcb4097134ff3c332f xmlns="19ee5dca-1f45-40e6-ac16-c3086ce8d5d1">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E7692D2D-8547-4C5C-A999-DAE82267710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9ee5dca-1f45-40e6-ac16-c3086ce8d5d1"/>
    <ds:schemaRef ds:uri="b6074e1f-1ca0-41b5-9dfe-93177e22ba6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7FACD2D-495E-4E03-BE59-BFB7264D7B89}">
  <ds:schemaRefs>
    <ds:schemaRef ds:uri="http://schemas.microsoft.com/sharepoint/v3/contenttype/forms"/>
  </ds:schemaRefs>
</ds:datastoreItem>
</file>

<file path=customXml/itemProps3.xml><?xml version="1.0" encoding="utf-8"?>
<ds:datastoreItem xmlns:ds="http://schemas.openxmlformats.org/officeDocument/2006/customXml" ds:itemID="{55508C3F-A2C9-40E0-9296-9C2383D69F7E}">
  <ds:schemaRefs>
    <ds:schemaRef ds:uri="http://purl.org/dc/terms/"/>
    <ds:schemaRef ds:uri="http://schemas.openxmlformats.org/package/2006/metadata/core-properties"/>
    <ds:schemaRef ds:uri="http://schemas.microsoft.com/office/infopath/2007/PartnerControls"/>
    <ds:schemaRef ds:uri="b6074e1f-1ca0-41b5-9dfe-93177e22ba66"/>
    <ds:schemaRef ds:uri="http://www.w3.org/XML/1998/namespace"/>
    <ds:schemaRef ds:uri="http://schemas.microsoft.com/office/2006/documentManagement/types"/>
    <ds:schemaRef ds:uri="http://purl.org/dc/dcmitype/"/>
    <ds:schemaRef ds:uri="http://purl.org/dc/elements/1.1/"/>
    <ds:schemaRef ds:uri="19ee5dca-1f45-40e6-ac16-c3086ce8d5d1"/>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FRNA 20June18 Board Meeting DRAFT 08JUN18 v5 abg</Template>
  <TotalTime>725</TotalTime>
  <Words>584</Words>
  <Application>Microsoft Office PowerPoint</Application>
  <PresentationFormat>Custom</PresentationFormat>
  <Paragraphs>36</Paragraphs>
  <Slides>5</Slides>
  <Notes>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Arial</vt:lpstr>
      <vt:lpstr>Calibri</vt:lpstr>
      <vt:lpstr>Lucida Grande</vt:lpstr>
      <vt:lpstr>Times New Roman</vt:lpstr>
      <vt:lpstr>Wingdings</vt:lpstr>
      <vt:lpstr>1_FirstNet</vt:lpstr>
      <vt:lpstr>Release-20 NR Sidelink Relay Enhancements for Public Safety</vt:lpstr>
      <vt:lpstr>Background: multi-hop SL Relay Enhancement for Public Safety</vt:lpstr>
      <vt:lpstr>U2U multi-hop NR SL Relay Enhancement for Public Safety</vt:lpstr>
      <vt:lpstr>Objectives and Proposal for SL Relay Enhancement for Public Safety </vt:lpstr>
      <vt:lpstr>PowerPoint Presentation</vt:lpstr>
    </vt:vector>
  </TitlesOfParts>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slide option 1 – text only title can be two lines</dc:title>
  <dc:creator>PRESSON, RANDAL</dc:creator>
  <cp:lastModifiedBy>Satish Jha</cp:lastModifiedBy>
  <cp:revision>35</cp:revision>
  <cp:lastPrinted>2023-11-08T23:20:06Z</cp:lastPrinted>
  <dcterms:created xsi:type="dcterms:W3CDTF">2017-04-24T15:56:16Z</dcterms:created>
  <dcterms:modified xsi:type="dcterms:W3CDTF">2025-02-27T19:30:17Z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0x010100EFE5BF6DB0E4D44F8EBE4DA414C52689</vt:lpwstr>
  </property>
  <property fmtid="{D5CDD505-2E9C-101B-9397-08002B2CF9AE}" pid="3" name="_dlc_DocIdItemGuid">
    <vt:lpwstr>3c75e06a-a37d-44ec-b62f-a9e842dfb238</vt:lpwstr>
  </property>
  <property fmtid="{D5CDD505-2E9C-101B-9397-08002B2CF9AE}" pid="4" name="FileLeafRef">
    <vt:lpwstr>2017-06-17 State Plans Update.pptx</vt:lpwstr>
  </property>
  <property fmtid="{D5CDD505-2E9C-101B-9397-08002B2CF9AE}" pid="5" name="source_item_id">
    <vt:lpwstr>59</vt:lpwstr>
  </property>
  <property fmtid="{D5CDD505-2E9C-101B-9397-08002B2CF9AE}" pid="6" name="MediaServiceImageTags">
    <vt:lpwstr/>
  </property>
</Properties>
</file>