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79" r:id="rId10"/>
  </p:sldMasterIdLst>
  <p:notesMasterIdLst>
    <p:notesMasterId r:id="rId15"/>
  </p:notesMasterIdLst>
  <p:handoutMasterIdLst>
    <p:handoutMasterId r:id="rId16"/>
  </p:handoutMasterIdLst>
  <p:sldIdLst>
    <p:sldId id="256" r:id="rId11"/>
    <p:sldId id="258" r:id="rId12"/>
    <p:sldId id="261" r:id="rId13"/>
    <p:sldId id="2147479340" r:id="rId14"/>
  </p:sldIdLst>
  <p:sldSz cx="12192000" cy="6858000"/>
  <p:notesSz cx="6858000" cy="9144000"/>
  <p:embeddedFontLst>
    <p:embeddedFont>
      <p:font typeface="Ericsson Hilda" panose="00000500000000000000" pitchFamily="2" charset="0"/>
      <p:regular r:id="rId17"/>
      <p:bold r:id="rId18"/>
      <p:italic r:id="rId19"/>
      <p:boldItalic r:id="rId20"/>
    </p:embeddedFont>
    <p:embeddedFont>
      <p:font typeface="Ericsson Hilda ExtraBold" panose="00000900000000000000" pitchFamily="2" charset="0"/>
      <p:bold r:id="rId21"/>
    </p:embeddedFont>
    <p:embeddedFont>
      <p:font typeface="Ericsson Hilda ExtraLight" panose="00000300000000000000" pitchFamily="2" charset="0"/>
      <p:regular r:id="rId22"/>
    </p:embeddedFont>
    <p:embeddedFont>
      <p:font typeface="Ericsson Hilda Light" panose="00000400000000000000" pitchFamily="2" charset="0"/>
      <p:regular r:id="rId23"/>
      <p:italic r:id="rId24"/>
    </p:embeddedFont>
    <p:embeddedFont>
      <p:font typeface="Ericsson Technical Icons" panose="020B0604020202020204" charset="0"/>
      <p:regular r:id="rId25"/>
      <p:bold r:id="rId26"/>
      <p:italic r:id="rId27"/>
      <p:boldItalic r:id="rId28"/>
    </p:embeddedFont>
  </p:embeddedFontLst>
  <p:defaultTextStyle>
    <a:defPPr>
      <a:defRPr lang="en-US"/>
    </a:defPPr>
  </p:defaultTextStyle>
  <p:extLst>
    <p:ext uri="{521415D9-36F7-43E2-AB2F-B90AF26B5E84}">
      <p14:sectionLst xmlns:p14="http://schemas.microsoft.com/office/powerpoint/2010/main">
        <p14:section name="Intro" id="{3D1F0D25-B145-48E4-BB27-2ADB93D9950D}">
          <p14:sldIdLst>
            <p14:sldId id="256"/>
            <p14:sldId id="258"/>
            <p14:sldId id="261"/>
            <p14:sldId id="214747934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B6F2112-3E71-9F69-F3A9-28AF793F3BD1}" name="Olof Liberg" initials="OL" userId="S::olof.liberg@ericsson.com::e037e8db-065d-4253-8b04-6717bde26f72" providerId="AD"/>
  <p188:author id="{3EDC0D1F-3DE7-18FE-5D77-18EF117FBFBC}" name="Robert Baldemair" initials="RB" userId="S::robert.baldemair@ericsson.com::c76a11eb-5d35-46c8-b77b-2b8c222be3e2" providerId="AD"/>
  <p188:author id="{C40D6A22-F3C9-E68F-BAFA-1B70C299DB4D}" name="Stefan Wager" initials="S" userId="Stefan Wager" providerId="None"/>
  <p188:author id="{831CA823-2837-5B5B-AA27-E35EA9FDACC4}" name="Ericsson" initials="CB" userId="Ericsson" providerId="None"/>
  <p188:author id="{0E76EB26-1338-B1E3-836F-51BE764BC7DB}" name="Andreas Höglund" initials="AH" userId="S::andreas.hoglund@ericsson.com::d99e0641-3871-4731-9b6d-658b834f8d9b" providerId="AD"/>
  <p188:author id="{FDD9782A-174C-1040-BA5F-6A120B73B700}" name="Gustav Wikström" initials="GW" userId="S::gustav.wikstrom@ericsson.com::2ecb5fab-4408-4bbb-917e-b064afb23780" providerId="AD"/>
  <p188:author id="{8B7E162E-2DA5-F3ED-DAFF-3DA290F2A89E}" name="Asbjörn Grövlen" initials="AG" userId="S::asbjorn.grovlen@ericsson.com::764f67b2-25cd-49e6-8d00-810421b7df33" providerId="AD"/>
  <p188:author id="{3C3CFB37-A076-92BB-C840-8E250E782D6C}" name="Ericsson User" initials="AC" userId="Ericsson User" providerId="None"/>
  <p188:author id="{7FF59F3B-CA14-87E9-0834-A05A1C7BB911}" name="Johan Lundsjö" initials="JL" userId="S::johan.lundsjo@ericsson.com::b54369cd-c02a-4e2a-9af6-1740478b199a" providerId="AD"/>
  <p188:author id="{6897513D-2D77-2A90-219D-DBD0DCCAD157}" name="Per Willars" initials="PW" userId="S::per.willars@ericsson.com::5f518dd0-7e35-48f6-8983-1f420c1fc5b3" providerId="AD"/>
  <p188:author id="{F345133E-449B-5F85-CECF-EAE0E49F23DE}" name="Dirk Gerstenberger" initials="DG" userId="S::dirk.gerstenberger@ericsson.com::2ee42a1e-fb9d-4fc2-83a0-cba2e3596bd6" providerId="AD"/>
  <p188:author id="{E2688C3F-4C79-829A-335D-11808AC47F19}" name="Ricardo Blasco" initials="RB" userId="S::ricardo.blasco@ericsson.com::d821bd00-8bde-4570-828e-fe8618e87089" providerId="AD"/>
  <p188:author id="{B3B8BA41-887C-F5D5-CAC6-2EEF16290DC4}" name="Farshid Ghasemzadeh" initials="FG" userId="S::farshid.ghasemzadeh@ericsson.com::dae40357-3910-4bf2-8db4-4a7b630ff8aa" providerId="AD"/>
  <p188:author id="{9CCD3244-5076-A1F8-3CE7-95ADABBCE5C9}" name="Ali Nader" initials="AN" userId="Ali Nader" providerId="None"/>
  <p188:author id="{F5A1684E-B1D3-C981-A5F7-48AE7A6BD60B}" name="Jari Arkko" initials="JA" userId="S::jari.arkko@ericsson.com::1a758246-a512-4da3-8537-8310b4bf9b22" providerId="AD"/>
  <p188:author id="{F57EDF50-C0D5-1EAB-9009-559EDC78AA83}" name="Kumar Balachandran" initials="KB" userId="S::kumar.balachandran@ericsson.com::c399dbad-42b6-4675-afac-8dc6aec47b5d" providerId="AD"/>
  <p188:author id="{A7227954-EA4E-270C-D4B0-853DD4852B6F}" name="Angelo" initials="AC" userId="Angelo" providerId="None"/>
  <p188:author id="{7FC08555-1CB0-78C0-FBEC-3F0D5E84AC2E}" name="Gunnar Mildh" initials="GM" userId="S::gunnar.mildh@ericsson.com::587b69a2-e1e8-4640-8067-81d68cbdb6af" providerId="AD"/>
  <p188:author id="{78D0EF6A-7ADB-3B30-AB5D-F9F40494BAAD}" name="Asbjörn Grövlen" initials="AG" userId="Asbjörn Grövlen" providerId="None"/>
  <p188:author id="{61D8846D-E78F-3B3A-09EE-963FA5327137}" name="Magnus Stattin" initials="MS" userId="S::magnus.stattin@ericsson.com::cd76dc27-c270-4f20-b884-c3ac7a999168" providerId="AD"/>
  <p188:author id="{1C56BC6F-4FA5-07D7-CFCE-60066CA296B4}" name="Adrian Garcia Rodriguez" initials="AG" userId="Adrian Garcia Rodriguez" providerId="None"/>
  <p188:author id="{17FC8775-AC24-E181-FB79-A85FCAEDBF08}" name="Mattias Frenne" initials="MF" userId="S::mattias.frenne@ericsson.com::e89336b8-6ce9-47e0-9d33-567cdc7d0af6" providerId="AD"/>
  <p188:author id="{42D03D7B-E896-A464-C672-74FD8EBCC6F9}" name="Göran Rune" initials="GR" userId="S::goran.rune@ericsson.com::07b8cb2d-9d53-4d3c-b4c1-096f27512064" providerId="AD"/>
  <p188:author id="{6FF9BA80-1A29-5F16-C088-4C31EED4F10A}" name="Henning Wiemann" initials="H" userId="Henning Wiemann" providerId="None"/>
  <p188:author id="{1DF2DD80-FED9-9CFB-1BCC-9D609BEDE89F}" name="Claes Tidestav" initials="E" userId="Claes Tidestav" providerId="None"/>
  <p188:author id="{FB980889-1D79-B490-1A82-85901513F563}" name="Stephen Grant" initials="SG" userId="Stephen Grant" providerId="None"/>
  <p188:author id="{F7292491-3F01-F413-CA39-A6422412ECCB}" name="Zoltán Turányi" initials="ZT" userId="S::zoltan.turanyi@ericsson.com::a397cc79-2865-4f04-af1e-a7313dea87ab" providerId="AD"/>
  <p188:author id="{6215BB91-978E-3757-A16A-4C1587F84F86}" name="Stefan Parkvall" initials="SP" userId="Stefan Parkvall" providerId="None"/>
  <p188:author id="{FAA78692-3586-427D-973D-3E1E91410515}" name="Reem K" initials="RK" userId="Reem K" providerId="None"/>
  <p188:author id="{27AF7294-3A0A-EE3D-821E-3688CEB49431}" name="Patrik Persson C" initials="PPC" userId="S::patrik.c.persson@ericsson.com::32ac08ac-253b-4d6d-9ade-96d57c9f4951" providerId="AD"/>
  <p188:author id="{C07E7A94-EA2B-618E-AE48-4DB779B5DB5D}" name="Torbjorn Cagenius" initials="TC" userId="S::torbjorn.cagenius@ericsson.com::9de97db1-1ab7-4ae7-be7d-09d6dab08846" providerId="AD"/>
  <p188:author id="{BD583298-E37E-F1F9-CC6D-F63A9AB56FEF}" name="Massimo Condoluci [EAB]" initials="MC [EAB]" userId="Massimo Condoluci [EAB]" providerId="None"/>
  <p188:author id="{9966A2A6-5881-1C10-022B-CF23072EA62D}" name="Pontus Wallentin" initials="PW" userId="Pontus Wallentin" providerId="None"/>
  <p188:author id="{70D7E5B9-382F-B0B6-381F-009F482C6D16}" name="Ali Nader" initials="AN" userId="S::ali.nader@ericsson.com::54d0426c-b94e-49b6-9526-21d02ef4e298" providerId="AD"/>
  <p188:author id="{14EB58C0-6AAA-8ACC-F80D-58A26687681B}" name="Henning Wiemann" initials="HW" userId="S::henning.wiemann@ericsson.com::c30341d2-4377-4ed1-a24c-fbc42e8f0d04" providerId="AD"/>
  <p188:author id="{0A9094D7-FD4A-8623-B5B8-3B654255A953}" name="Daniel Chen Larsson" initials="DCL" userId="Daniel Chen Larsson" providerId="None"/>
  <p188:author id="{829895E4-110B-F1C5-0100-AE54D462B78E}" name="Patrik Rugeland [E///]" initials="P" userId="Patrik Rugeland [E///]" providerId="None"/>
  <p188:author id="{CA31C5E7-CDCF-7931-33A1-4400AAB30CCC}" name="Thomas Chapman" initials="TC" userId="S::thomas.chapman@ericsson.com::62f56abd-8013-406a-a5cf-528bee683f35" providerId="AD"/>
  <p188:author id="{259728EB-666A-B7B5-61B9-74AD1EFB4BAB}" name="Daniel Chen Larsson" initials="DL" userId="S::daniel.chen.larsson@ericsson.com::042d937e-b645-4e79-8328-c8401d62659e" providerId="AD"/>
  <p188:author id="{0DD35AF3-CA60-828A-0CE5-66DD41A36690}" name="Miguel Berg" initials="MB" userId="S::miguel.berg@ericsson.com::242b3b38-0bed-4d72-9abf-16f207027854" providerId="AD"/>
  <p188:author id="{0F89A9F3-0FCA-D9E2-CAC7-ECF1B7D236F2}" name="Peter Hammarberg" initials="PH" userId="S::peter.hammarberg@ericsson.com::c63093d0-1b9a-4499-9c1c-26a1c9480039" providerId="AD"/>
  <p188:author id="{9D2642F7-99B6-C592-905E-48DF39D69399}" name="Eva Englund" initials="EE" userId="S::eva.englund@ericsson.com::dbc10668-709f-4cc3-8812-fd8b44529911" providerId="AD"/>
  <p188:author id="{F8BFFAFB-577D-CCA7-09D0-F12716160FB1}" name="Ioanna Pappa" initials="IP" userId="Ioanna Papp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åkan Björkegren" initials="HB" lastIdx="1" clrIdx="0">
    <p:extLst>
      <p:ext uri="{19B8F6BF-5375-455C-9EA6-DF929625EA0E}">
        <p15:presenceInfo xmlns:p15="http://schemas.microsoft.com/office/powerpoint/2012/main" userId="S::hakan.bjorkegren@ericsson.com::ed70cb2d-43ac-42cd-b42b-445dc8fbf882" providerId="AD"/>
      </p:ext>
    </p:extLst>
  </p:cmAuthor>
  <p:cmAuthor id="2" name="Bipin Balakrishnan" initials="BB" lastIdx="2" clrIdx="1">
    <p:extLst>
      <p:ext uri="{19B8F6BF-5375-455C-9EA6-DF929625EA0E}">
        <p15:presenceInfo xmlns:p15="http://schemas.microsoft.com/office/powerpoint/2012/main" userId="S::bipin.balakrishnan@ericsson.com::7a891f36-930f-43d4-a37d-adbca2f9b035" providerId="AD"/>
      </p:ext>
    </p:extLst>
  </p:cmAuthor>
  <p:cmAuthor id="3" name="Jari Arkko" initials="JA" lastIdx="37" clrIdx="2">
    <p:extLst>
      <p:ext uri="{19B8F6BF-5375-455C-9EA6-DF929625EA0E}">
        <p15:presenceInfo xmlns:p15="http://schemas.microsoft.com/office/powerpoint/2012/main" userId="S::jari.arkko@ericsson.com::1a758246-a512-4da3-8537-8310b4bf9b22" providerId="AD"/>
      </p:ext>
    </p:extLst>
  </p:cmAuthor>
  <p:cmAuthor id="4" name="Göran Klang N" initials="GN" lastIdx="1" clrIdx="3">
    <p:extLst>
      <p:ext uri="{19B8F6BF-5375-455C-9EA6-DF929625EA0E}">
        <p15:presenceInfo xmlns:p15="http://schemas.microsoft.com/office/powerpoint/2012/main" userId="S::goran.n.klang@ericsson.com::760c24ae-d2f5-44c6-b711-a60865766f8e" providerId="AD"/>
      </p:ext>
    </p:extLst>
  </p:cmAuthor>
  <p:cmAuthor id="5" name="Göran Rune" initials="GR" lastIdx="68" clrIdx="4">
    <p:extLst>
      <p:ext uri="{19B8F6BF-5375-455C-9EA6-DF929625EA0E}">
        <p15:presenceInfo xmlns:p15="http://schemas.microsoft.com/office/powerpoint/2012/main" userId="S::goran.rune@ericsson.com::07b8cb2d-9d53-4d3c-b4c1-096f27512064" providerId="AD"/>
      </p:ext>
    </p:extLst>
  </p:cmAuthor>
  <p:cmAuthor id="6" name="Kumar Balachandran" initials="KB" lastIdx="47" clrIdx="5">
    <p:extLst>
      <p:ext uri="{19B8F6BF-5375-455C-9EA6-DF929625EA0E}">
        <p15:presenceInfo xmlns:p15="http://schemas.microsoft.com/office/powerpoint/2012/main" userId="S::kumar.balachandran@ericsson.com::c399dbad-42b6-4675-afac-8dc6aec47b5d" providerId="AD"/>
      </p:ext>
    </p:extLst>
  </p:cmAuthor>
  <p:cmAuthor id="7" name="Christian Hoymann" initials="CH" lastIdx="1" clrIdx="6">
    <p:extLst>
      <p:ext uri="{19B8F6BF-5375-455C-9EA6-DF929625EA0E}">
        <p15:presenceInfo xmlns:p15="http://schemas.microsoft.com/office/powerpoint/2012/main" userId="Christian Hoymann" providerId="None"/>
      </p:ext>
    </p:extLst>
  </p:cmAuthor>
  <p:cmAuthor id="8" name="Patrik Persson C" initials="PPC [2]" lastIdx="8" clrIdx="7">
    <p:extLst>
      <p:ext uri="{19B8F6BF-5375-455C-9EA6-DF929625EA0E}">
        <p15:presenceInfo xmlns:p15="http://schemas.microsoft.com/office/powerpoint/2012/main" userId="Patrik Persson C" providerId="None"/>
      </p:ext>
    </p:extLst>
  </p:cmAuthor>
  <p:cmAuthor id="9" name="Christian Hoymann" initials="CH [2]" lastIdx="1" clrIdx="8">
    <p:extLst>
      <p:ext uri="{19B8F6BF-5375-455C-9EA6-DF929625EA0E}">
        <p15:presenceInfo xmlns:p15="http://schemas.microsoft.com/office/powerpoint/2012/main" userId="S::christian.hoymann@ericsson.com::7e7b9c9f-ccb9-41a0-80ee-1dbd16270e89" providerId="AD"/>
      </p:ext>
    </p:extLst>
  </p:cmAuthor>
  <p:cmAuthor id="10" name="Elmar Trojer" initials="ET" lastIdx="35" clrIdx="9">
    <p:extLst>
      <p:ext uri="{19B8F6BF-5375-455C-9EA6-DF929625EA0E}">
        <p15:presenceInfo xmlns:p15="http://schemas.microsoft.com/office/powerpoint/2012/main" userId="S::elmar.trojer@ericsson.com::8b6493da-6dff-43f0-8532-945a1e2a7f4f" providerId="AD"/>
      </p:ext>
    </p:extLst>
  </p:cmAuthor>
  <p:cmAuthor id="11" name="Gunnar Mildh" initials="GM [2]" lastIdx="14" clrIdx="10">
    <p:extLst>
      <p:ext uri="{19B8F6BF-5375-455C-9EA6-DF929625EA0E}">
        <p15:presenceInfo xmlns:p15="http://schemas.microsoft.com/office/powerpoint/2012/main" userId="Gunnar Mildh" providerId="None"/>
      </p:ext>
    </p:extLst>
  </p:cmAuthor>
  <p:cmAuthor id="12" name="Stefan Parkvall" initials="SP" lastIdx="22" clrIdx="11">
    <p:extLst>
      <p:ext uri="{19B8F6BF-5375-455C-9EA6-DF929625EA0E}">
        <p15:presenceInfo xmlns:p15="http://schemas.microsoft.com/office/powerpoint/2012/main" userId="Stefan Parkvall" providerId="None"/>
      </p:ext>
    </p:extLst>
  </p:cmAuthor>
  <p:cmAuthor id="13" name="Jukka Ylitalo" initials="JY" lastIdx="4" clrIdx="12">
    <p:extLst>
      <p:ext uri="{19B8F6BF-5375-455C-9EA6-DF929625EA0E}">
        <p15:presenceInfo xmlns:p15="http://schemas.microsoft.com/office/powerpoint/2012/main" userId="S::jukka.ylitalo@ericsson.com::a67368b8-0234-4329-9359-da469aa5bcfc" providerId="AD"/>
      </p:ext>
    </p:extLst>
  </p:cmAuthor>
  <p:cmAuthor id="14" name="Dinand Roeland" initials="DR" lastIdx="23" clrIdx="13">
    <p:extLst>
      <p:ext uri="{19B8F6BF-5375-455C-9EA6-DF929625EA0E}">
        <p15:presenceInfo xmlns:p15="http://schemas.microsoft.com/office/powerpoint/2012/main" userId="S::dinand.roeland@ericsson.com::c000f390-2b91-4cd0-8689-12e9ce77d614" providerId="AD"/>
      </p:ext>
    </p:extLst>
  </p:cmAuthor>
  <p:cmAuthor id="15" name="Peter Öhlén" initials="PÖ" lastIdx="23" clrIdx="14">
    <p:extLst>
      <p:ext uri="{19B8F6BF-5375-455C-9EA6-DF929625EA0E}">
        <p15:presenceInfo xmlns:p15="http://schemas.microsoft.com/office/powerpoint/2012/main" userId="S::peter.ohlen@ericsson.com::f78450b8-9aea-4ffe-a704-21c0c8ebd5a3" providerId="AD"/>
      </p:ext>
    </p:extLst>
  </p:cmAuthor>
  <p:cmAuthor id="16" name="Wolfgang John" initials="WJ" lastIdx="4" clrIdx="15">
    <p:extLst>
      <p:ext uri="{19B8F6BF-5375-455C-9EA6-DF929625EA0E}">
        <p15:presenceInfo xmlns:p15="http://schemas.microsoft.com/office/powerpoint/2012/main" userId="S::wolfgang.john@ericsson.com::3ba6cf78-b776-43ef-a8e5-c42145cb879a" providerId="AD"/>
      </p:ext>
    </p:extLst>
  </p:cmAuthor>
  <p:cmAuthor id="17" name="Patrik Rugeland" initials="P" lastIdx="7" clrIdx="16">
    <p:extLst>
      <p:ext uri="{19B8F6BF-5375-455C-9EA6-DF929625EA0E}">
        <p15:presenceInfo xmlns:p15="http://schemas.microsoft.com/office/powerpoint/2012/main" userId="Patrik Rugeland" providerId="None"/>
      </p:ext>
    </p:extLst>
  </p:cmAuthor>
  <p:cmAuthor id="18" name="Stefan Parkvall" initials="SP [2]" lastIdx="1" clrIdx="17">
    <p:extLst>
      <p:ext uri="{19B8F6BF-5375-455C-9EA6-DF929625EA0E}">
        <p15:presenceInfo xmlns:p15="http://schemas.microsoft.com/office/powerpoint/2012/main" userId="S::stefan.parkvall@ericsson.com::b3f7370c-ebc1-4514-948f-7fca9c896dbc" providerId="AD"/>
      </p:ext>
    </p:extLst>
  </p:cmAuthor>
  <p:cmAuthor id="19" name="Erik Dahlman" initials="ED" lastIdx="60" clrIdx="18">
    <p:extLst>
      <p:ext uri="{19B8F6BF-5375-455C-9EA6-DF929625EA0E}">
        <p15:presenceInfo xmlns:p15="http://schemas.microsoft.com/office/powerpoint/2012/main" userId="S::erik.dahlman@ericsson.com::7846b1d5-c772-4762-b4fc-7393633de798" providerId="AD"/>
      </p:ext>
    </p:extLst>
  </p:cmAuthor>
  <p:cmAuthor id="20" name="George Sarmonikas" initials="GS" lastIdx="2" clrIdx="19">
    <p:extLst>
      <p:ext uri="{19B8F6BF-5375-455C-9EA6-DF929625EA0E}">
        <p15:presenceInfo xmlns:p15="http://schemas.microsoft.com/office/powerpoint/2012/main" userId="S::george.sarmonikas@ericsson.com::5159be57-5f3f-424b-a2a7-61694c91afa9" providerId="AD"/>
      </p:ext>
    </p:extLst>
  </p:cmAuthor>
  <p:cmAuthor id="21" name="Gustav Wikström" initials="GW" lastIdx="1" clrIdx="20">
    <p:extLst>
      <p:ext uri="{19B8F6BF-5375-455C-9EA6-DF929625EA0E}">
        <p15:presenceInfo xmlns:p15="http://schemas.microsoft.com/office/powerpoint/2012/main" userId="Gustav Wikström" providerId="None"/>
      </p:ext>
    </p:extLst>
  </p:cmAuthor>
  <p:cmAuthor id="22" name="Patrik Rugeland (Ericsson)" initials="P" lastIdx="5" clrIdx="21">
    <p:extLst>
      <p:ext uri="{19B8F6BF-5375-455C-9EA6-DF929625EA0E}">
        <p15:presenceInfo xmlns:p15="http://schemas.microsoft.com/office/powerpoint/2012/main" userId="Patrik Rugeland (Ericsson)" providerId="None"/>
      </p:ext>
    </p:extLst>
  </p:cmAuthor>
  <p:cmAuthor id="23" name="Marie Hogan" initials="MH" lastIdx="80" clrIdx="22">
    <p:extLst>
      <p:ext uri="{19B8F6BF-5375-455C-9EA6-DF929625EA0E}">
        <p15:presenceInfo xmlns:p15="http://schemas.microsoft.com/office/powerpoint/2012/main" userId="S::marie.hogan@ericsson.com::14eb614a-94a4-44cd-ba3e-a14f0582a01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A8"/>
    <a:srgbClr val="0082F0"/>
    <a:srgbClr val="242424"/>
    <a:srgbClr val="00549A"/>
    <a:srgbClr val="000056"/>
    <a:srgbClr val="D9D9D9"/>
    <a:srgbClr val="006EC8"/>
    <a:srgbClr val="AEDAFF"/>
    <a:srgbClr val="181818"/>
    <a:srgbClr val="FEA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34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Master" Target="slideMasters/slideMaster1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Grant" userId="d918c8d1-e30c-4135-b596-ec8489a32f16" providerId="ADAL" clId="{1A4B586F-0458-4295-9F28-F8759CBCCCAF}"/>
    <pc:docChg chg="undo custSel delSld modSld delSection modSection">
      <pc:chgData name="Stephen Grant" userId="d918c8d1-e30c-4135-b596-ec8489a32f16" providerId="ADAL" clId="{1A4B586F-0458-4295-9F28-F8759CBCCCAF}" dt="2025-02-27T06:02:57.099" v="348" actId="5793"/>
      <pc:docMkLst>
        <pc:docMk/>
      </pc:docMkLst>
      <pc:sldChg chg="modSp mod">
        <pc:chgData name="Stephen Grant" userId="d918c8d1-e30c-4135-b596-ec8489a32f16" providerId="ADAL" clId="{1A4B586F-0458-4295-9F28-F8759CBCCCAF}" dt="2025-02-27T05:54:51.508" v="0"/>
        <pc:sldMkLst>
          <pc:docMk/>
          <pc:sldMk cId="3108851558" sldId="256"/>
        </pc:sldMkLst>
        <pc:spChg chg="mod">
          <ac:chgData name="Stephen Grant" userId="d918c8d1-e30c-4135-b596-ec8489a32f16" providerId="ADAL" clId="{1A4B586F-0458-4295-9F28-F8759CBCCCAF}" dt="2025-02-27T05:54:51.508" v="0"/>
          <ac:spMkLst>
            <pc:docMk/>
            <pc:sldMk cId="3108851558" sldId="256"/>
            <ac:spMk id="2" creationId="{D731ECFF-8A5D-4C7F-B607-F5CB5C429299}"/>
          </ac:spMkLst>
        </pc:spChg>
      </pc:sldChg>
      <pc:sldChg chg="del">
        <pc:chgData name="Stephen Grant" userId="d918c8d1-e30c-4135-b596-ec8489a32f16" providerId="ADAL" clId="{1A4B586F-0458-4295-9F28-F8759CBCCCAF}" dt="2025-02-27T05:55:17.168" v="5" actId="47"/>
        <pc:sldMkLst>
          <pc:docMk/>
          <pc:sldMk cId="1028545175" sldId="257"/>
        </pc:sldMkLst>
      </pc:sldChg>
      <pc:sldChg chg="modSp mod">
        <pc:chgData name="Stephen Grant" userId="d918c8d1-e30c-4135-b596-ec8489a32f16" providerId="ADAL" clId="{1A4B586F-0458-4295-9F28-F8759CBCCCAF}" dt="2025-02-27T05:59:47.928" v="43" actId="14100"/>
        <pc:sldMkLst>
          <pc:docMk/>
          <pc:sldMk cId="2000441225" sldId="258"/>
        </pc:sldMkLst>
        <pc:spChg chg="mod">
          <ac:chgData name="Stephen Grant" userId="d918c8d1-e30c-4135-b596-ec8489a32f16" providerId="ADAL" clId="{1A4B586F-0458-4295-9F28-F8759CBCCCAF}" dt="2025-02-27T05:57:20.156" v="26" actId="20577"/>
          <ac:spMkLst>
            <pc:docMk/>
            <pc:sldMk cId="2000441225" sldId="258"/>
            <ac:spMk id="2" creationId="{33E7F21C-1AF5-2CAE-8A07-5075B8E78E84}"/>
          </ac:spMkLst>
        </pc:spChg>
        <pc:spChg chg="mod">
          <ac:chgData name="Stephen Grant" userId="d918c8d1-e30c-4135-b596-ec8489a32f16" providerId="ADAL" clId="{1A4B586F-0458-4295-9F28-F8759CBCCCAF}" dt="2025-02-27T05:59:47.928" v="43" actId="14100"/>
          <ac:spMkLst>
            <pc:docMk/>
            <pc:sldMk cId="2000441225" sldId="258"/>
            <ac:spMk id="3" creationId="{1A5727AE-360C-7A35-C5D3-0C770D459FA2}"/>
          </ac:spMkLst>
        </pc:spChg>
      </pc:sldChg>
      <pc:sldChg chg="del">
        <pc:chgData name="Stephen Grant" userId="d918c8d1-e30c-4135-b596-ec8489a32f16" providerId="ADAL" clId="{1A4B586F-0458-4295-9F28-F8759CBCCCAF}" dt="2025-02-27T06:00:14.537" v="44" actId="47"/>
        <pc:sldMkLst>
          <pc:docMk/>
          <pc:sldMk cId="4181169845" sldId="259"/>
        </pc:sldMkLst>
      </pc:sldChg>
      <pc:sldChg chg="del">
        <pc:chgData name="Stephen Grant" userId="d918c8d1-e30c-4135-b596-ec8489a32f16" providerId="ADAL" clId="{1A4B586F-0458-4295-9F28-F8759CBCCCAF}" dt="2025-02-27T05:55:20.973" v="6" actId="47"/>
        <pc:sldMkLst>
          <pc:docMk/>
          <pc:sldMk cId="918176112" sldId="260"/>
        </pc:sldMkLst>
      </pc:sldChg>
      <pc:sldChg chg="addSp delSp modSp mod modClrScheme chgLayout">
        <pc:chgData name="Stephen Grant" userId="d918c8d1-e30c-4135-b596-ec8489a32f16" providerId="ADAL" clId="{1A4B586F-0458-4295-9F28-F8759CBCCCAF}" dt="2025-02-27T06:02:57.099" v="348" actId="5793"/>
        <pc:sldMkLst>
          <pc:docMk/>
          <pc:sldMk cId="1990111004" sldId="261"/>
        </pc:sldMkLst>
        <pc:spChg chg="del">
          <ac:chgData name="Stephen Grant" userId="d918c8d1-e30c-4135-b596-ec8489a32f16" providerId="ADAL" clId="{1A4B586F-0458-4295-9F28-F8759CBCCCAF}" dt="2025-02-27T05:55:26.572" v="8" actId="478"/>
          <ac:spMkLst>
            <pc:docMk/>
            <pc:sldMk cId="1990111004" sldId="261"/>
            <ac:spMk id="2" creationId="{EBDBD214-013F-7BD2-F87E-E5AB1C2E2C6A}"/>
          </ac:spMkLst>
        </pc:spChg>
        <pc:spChg chg="add del mod">
          <ac:chgData name="Stephen Grant" userId="d918c8d1-e30c-4135-b596-ec8489a32f16" providerId="ADAL" clId="{1A4B586F-0458-4295-9F28-F8759CBCCCAF}" dt="2025-02-27T05:55:36.864" v="9" actId="700"/>
          <ac:spMkLst>
            <pc:docMk/>
            <pc:sldMk cId="1990111004" sldId="261"/>
            <ac:spMk id="4" creationId="{66ECF3AE-9031-0BA1-34D4-59812EF1D6DD}"/>
          </ac:spMkLst>
        </pc:spChg>
        <pc:spChg chg="add del mod">
          <ac:chgData name="Stephen Grant" userId="d918c8d1-e30c-4135-b596-ec8489a32f16" providerId="ADAL" clId="{1A4B586F-0458-4295-9F28-F8759CBCCCAF}" dt="2025-02-27T05:55:36.864" v="9" actId="700"/>
          <ac:spMkLst>
            <pc:docMk/>
            <pc:sldMk cId="1990111004" sldId="261"/>
            <ac:spMk id="6" creationId="{4B15CCD9-129A-8FFF-0984-69273A177350}"/>
          </ac:spMkLst>
        </pc:spChg>
        <pc:spChg chg="mod ord">
          <ac:chgData name="Stephen Grant" userId="d918c8d1-e30c-4135-b596-ec8489a32f16" providerId="ADAL" clId="{1A4B586F-0458-4295-9F28-F8759CBCCCAF}" dt="2025-02-27T06:00:22.004" v="65" actId="20577"/>
          <ac:spMkLst>
            <pc:docMk/>
            <pc:sldMk cId="1990111004" sldId="261"/>
            <ac:spMk id="11" creationId="{38C79F44-7808-27EB-D2E9-BF7129BD4FDD}"/>
          </ac:spMkLst>
        </pc:spChg>
        <pc:spChg chg="mod ord">
          <ac:chgData name="Stephen Grant" userId="d918c8d1-e30c-4135-b596-ec8489a32f16" providerId="ADAL" clId="{1A4B586F-0458-4295-9F28-F8759CBCCCAF}" dt="2025-02-27T06:02:57.099" v="348" actId="5793"/>
          <ac:spMkLst>
            <pc:docMk/>
            <pc:sldMk cId="1990111004" sldId="261"/>
            <ac:spMk id="12" creationId="{F625F38C-F20E-B24C-3847-BDB3D9DD7792}"/>
          </ac:spMkLst>
        </pc:spChg>
        <pc:spChg chg="del">
          <ac:chgData name="Stephen Grant" userId="d918c8d1-e30c-4135-b596-ec8489a32f16" providerId="ADAL" clId="{1A4B586F-0458-4295-9F28-F8759CBCCCAF}" dt="2025-02-27T05:55:25.173" v="7" actId="478"/>
          <ac:spMkLst>
            <pc:docMk/>
            <pc:sldMk cId="1990111004" sldId="261"/>
            <ac:spMk id="13" creationId="{A08FFE36-F4B3-9B6A-F610-80853A9BF336}"/>
          </ac:spMkLst>
        </pc:spChg>
      </pc:sldChg>
      <pc:sldChg chg="del">
        <pc:chgData name="Stephen Grant" userId="d918c8d1-e30c-4135-b596-ec8489a32f16" providerId="ADAL" clId="{1A4B586F-0458-4295-9F28-F8759CBCCCAF}" dt="2025-02-27T05:55:11.444" v="4" actId="47"/>
        <pc:sldMkLst>
          <pc:docMk/>
          <pc:sldMk cId="3601638078" sldId="262"/>
        </pc:sldMkLst>
      </pc:sldChg>
      <pc:sldChg chg="del">
        <pc:chgData name="Stephen Grant" userId="d918c8d1-e30c-4135-b596-ec8489a32f16" providerId="ADAL" clId="{1A4B586F-0458-4295-9F28-F8759CBCCCAF}" dt="2025-02-27T05:54:58.207" v="1" actId="47"/>
        <pc:sldMkLst>
          <pc:docMk/>
          <pc:sldMk cId="3191278824" sldId="2147476170"/>
        </pc:sldMkLst>
      </pc:sldChg>
      <pc:sldMasterChg chg="delSldLayout">
        <pc:chgData name="Stephen Grant" userId="d918c8d1-e30c-4135-b596-ec8489a32f16" providerId="ADAL" clId="{1A4B586F-0458-4295-9F28-F8759CBCCCAF}" dt="2025-02-27T06:00:14.537" v="44" actId="47"/>
        <pc:sldMasterMkLst>
          <pc:docMk/>
          <pc:sldMasterMk cId="2319893086" sldId="2147484279"/>
        </pc:sldMasterMkLst>
        <pc:sldLayoutChg chg="del">
          <pc:chgData name="Stephen Grant" userId="d918c8d1-e30c-4135-b596-ec8489a32f16" providerId="ADAL" clId="{1A4B586F-0458-4295-9F28-F8759CBCCCAF}" dt="2025-02-27T06:00:14.537" v="44" actId="47"/>
          <pc:sldLayoutMkLst>
            <pc:docMk/>
            <pc:sldMasterMk cId="2319893086" sldId="2147484279"/>
            <pc:sldLayoutMk cId="2285270063" sldId="214748426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0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650D651-B49F-449C-B819-F9808E78A7C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12175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C48D5812-A5F4-4F4F-925B-7E48105DC8D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62335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53E5A005-8B1D-4DF4-B15C-2A5BC9C7BD3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44827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C1EC8FED-ABDF-403B-A82B-1EDD815FAC0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2452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30874CE9-D5BF-41FB-A860-044504DC28B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708925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F133423-1A71-4679-B0E9-D35A6DA3E65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8441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D299AA6-F800-411E-9937-60F7288632F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99525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94EBB1D-1A50-47DB-BC9B-1A2AEC152D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90772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11546C3-E1F1-4516-B0F6-97A862A2934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008463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31CB350-77F9-432C-A6D3-8307E29E11E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09055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D00C9D9C-D69A-423C-A44E-19224D9688F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716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87951A2-E18B-412A-A369-5F9E16F7C6F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736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3B3C549-144C-497B-B5C6-3289A608C7D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507906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9921059-B160-4B8B-A50C-0FB2D675D80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139451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1596773-6738-430A-9666-C750F656145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409270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CB5F540B-13D0-4D04-A59B-E5AE2D78E92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608227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46C9467-7491-4E4A-9DAA-2F20E15C9FB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831032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5100C4D8-81A8-4AEE-BB8A-E434F76C2CF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60699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96DFFB2A-EB57-4DF9-8E00-FFCA3905621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9752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A68A0192-B2DD-49FA-BA5A-F9A37262AB3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951603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FFA595B1-C864-4E7E-9627-2AA50CB3298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51260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0D84472-737A-4D3A-A8CD-9A0E0069F73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09137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0D50D68-555B-4E23-9381-AFCB077D2BA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5830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041B519-115C-43A8-95B8-FAC6AB87736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00466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DB4465E-77D0-437A-A49F-B701F627442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327956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1DF43B4-CE49-45D4-BE56-A4B8D74DBCE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072798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D96C346-8C9A-4A72-AFFD-66407B0D19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8371166"/>
      </p:ext>
    </p:extLst>
  </p:cSld>
  <p:clrMapOvr>
    <a:masterClrMapping/>
  </p:clrMapOvr>
  <p:hf sldNum="0" hdr="0" ftr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C4379AA7-4FE0-442B-8DF6-647E064F08C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2000680"/>
      </p:ext>
    </p:extLst>
  </p:cSld>
  <p:clrMapOvr>
    <a:masterClrMapping/>
  </p:clrMapOvr>
  <p:hf sldNum="0" hdr="0" ftr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EEFDEDBC-3B35-419C-B610-38A12E4B3ED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2826788"/>
      </p:ext>
    </p:extLst>
  </p:cSld>
  <p:clrMapOvr>
    <a:masterClrMapping/>
  </p:clrMapOvr>
  <p:hf sldNum="0" hdr="0" ftr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7694064-E53E-4077-8B98-199AFDA07DB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4606161"/>
      </p:ext>
    </p:extLst>
  </p:cSld>
  <p:clrMapOvr>
    <a:masterClrMapping/>
  </p:clrMapOvr>
  <p:hf sldNum="0" hdr="0" ftr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19EFE235-CB92-4260-9A60-84FB9BA5522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5111092"/>
      </p:ext>
    </p:extLst>
  </p:cSld>
  <p:clrMapOvr>
    <a:masterClrMapping/>
  </p:clrMapOvr>
  <p:hf sldNum="0" hdr="0" ftr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1C604260-0B09-4706-89FA-ACBC5C4DD9A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528507"/>
      </p:ext>
    </p:extLst>
  </p:cSld>
  <p:clrMapOvr>
    <a:masterClrMapping/>
  </p:clrMapOvr>
  <p:hf sldNum="0" hdr="0" ftr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DDD8CD7-0E83-41DF-B514-301DBBFF40A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9039650"/>
      </p:ext>
    </p:extLst>
  </p:cSld>
  <p:clrMapOvr>
    <a:masterClrMapping/>
  </p:clrMapOvr>
  <p:hf sldNum="0" hdr="0" ftr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544DF32-156E-4FC4-9D69-36F4AE7BE11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7640211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EEE942C-CF0C-4E18-B7B0-38658FEC936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845533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7D5CAC05-0C72-4E3B-B7CB-9A2030B3F5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5604932"/>
      </p:ext>
    </p:extLst>
  </p:cSld>
  <p:clrMapOvr>
    <a:masterClrMapping/>
  </p:clrMapOvr>
  <p:hf sldNum="0" hdr="0" ftr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9296711-2BFB-4158-B444-82E07772B7E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968903"/>
      </p:ext>
    </p:extLst>
  </p:cSld>
  <p:clrMapOvr>
    <a:masterClrMapping/>
  </p:clrMapOvr>
  <p:hf sldNum="0" hdr="0" ftr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25332BC-E32C-480F-BEF9-D89FC2975CF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832363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42F30E6E-844B-4354-BAD2-E3309DDB0B2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001938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039CB4D-6FE0-4461-98D7-51B9D850544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37258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B050BDF-23FA-4983-A6A2-7DC90A6CF74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58041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1FD30FB-4F91-4E0B-A1B5-8C5DE5EF22C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4446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49A6323-5AEE-429E-9B56-7AB06606F2D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567627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0F26F33-1BB5-4764-AFCB-C753CAC3710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006704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3263AC5-7269-4DD4-ADFA-A88ED03EA1E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358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84580CFC-474B-4D0A-9664-6051EC29760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43200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AAEE1C5-59DA-4D5A-A16A-DE432E285A3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36143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BB4C8E9-56F9-4142-B20A-129CA2812C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339927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9495639-C370-47CA-B8DF-6981EEA64B3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04016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3EBD333-70C1-42F6-9493-7036B674414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259835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805942F-FB2D-4F6C-AB8E-9ACF147AC8D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440985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BD35C24-3C9E-405A-B2FA-D3C7DE07990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571200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4600F78-4971-4880-AE7E-9B6C016778F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387610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D47907D-18B5-4505-8647-198B30A6AAE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134712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7962DE9-827B-465A-8A33-E5CA97E0791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394125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B7F1138-53EE-4FD2-B2BD-A5304D3A8C4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4585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A6A821CD-63CE-49D9-BB19-0F65603B96E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90692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AE064EA-7EF9-4C16-8A07-604A4797F5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336005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39E3B9C-25F9-4C9E-9939-CCBBFBF8ECE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249182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298DC7A-284C-4B31-90A4-326D0964463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260485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7D9BBC1-A83F-4318-8FC4-2A0E0663C57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08240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9F6672F4-F62D-42D2-B9B8-B8FCF13DBA2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482385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51F0DE7-6679-4F99-8E3E-3E33BFF369E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441887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106C56E-2939-4DDA-86B2-264756724B6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69342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24CBEE2-AB85-432B-9DC6-E8D110637A2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18086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67C2FB4-FA42-488C-84B6-08025C228DC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466279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4BE3AFF-68A4-4576-9F5B-BF4B9584325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5602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FB10C534-8666-43EE-A0F1-63F445ADD47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405748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F8F73EF-F5DD-4F6B-82A0-503393F76B9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281928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DBF379B1-A85F-4FDC-95B6-BEDADB59648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550769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C86A226-5A5A-4AE3-9F3A-DFB551BF344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1727584"/>
      </p:ext>
    </p:extLst>
  </p:cSld>
  <p:clrMapOvr>
    <a:masterClrMapping/>
  </p:clrMapOvr>
  <p:hf sldNum="0" hdr="0" ftr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84B3EB9-6120-4BF0-A50A-A5BBEEAC2AC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7995579"/>
      </p:ext>
    </p:extLst>
  </p:cSld>
  <p:clrMapOvr>
    <a:masterClrMapping/>
  </p:clrMapOvr>
  <p:hf sldNum="0" hdr="0" ftr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A6A7CFB-AD1A-4048-BE1B-C968D48E339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5109451"/>
      </p:ext>
    </p:extLst>
  </p:cSld>
  <p:clrMapOvr>
    <a:masterClrMapping/>
  </p:clrMapOvr>
  <p:hf sldNum="0" hdr="0" ftr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F947D59-91B4-482A-B9D4-6BDBB0A8077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1549881"/>
      </p:ext>
    </p:extLst>
  </p:cSld>
  <p:clrMapOvr>
    <a:masterClrMapping/>
  </p:clrMapOvr>
  <p:hf sldNum="0" hdr="0" ftr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EAA17487-76F8-4BA3-8080-EA254D67A08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2940954"/>
      </p:ext>
    </p:extLst>
  </p:cSld>
  <p:clrMapOvr>
    <a:masterClrMapping/>
  </p:clrMapOvr>
  <p:hf sldNum="0" hdr="0" ftr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36FC8E2-5031-40C9-9DF3-8F0629F55A5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3465767"/>
      </p:ext>
    </p:extLst>
  </p:cSld>
  <p:clrMapOvr>
    <a:masterClrMapping/>
  </p:clrMapOvr>
  <p:hf sldNum="0" hdr="0" ftr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06D18C0-9029-49C9-A37F-FBFDF7861E4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8371635"/>
      </p:ext>
    </p:extLst>
  </p:cSld>
  <p:clrMapOvr>
    <a:masterClrMapping/>
  </p:clrMapOvr>
  <p:hf sldNum="0" hdr="0" ftr="0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E0CC1B22-1352-4474-827E-38241F126ED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8178932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3BBF7D52-B61C-4ECC-A68C-E25EB60DFEB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333824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F2B53EC-5EF8-41E6-BF84-33E8AD738EB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3619576"/>
      </p:ext>
    </p:extLst>
  </p:cSld>
  <p:clrMapOvr>
    <a:masterClrMapping/>
  </p:clrMapOvr>
  <p:hf sldNum="0" hdr="0" ftr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6614BCE-A6E3-490F-97CC-0669A71A8BE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934734"/>
      </p:ext>
    </p:extLst>
  </p:cSld>
  <p:clrMapOvr>
    <a:masterClrMapping/>
  </p:clrMapOvr>
  <p:hf sldNum="0" hdr="0" ftr="0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7D064500-113D-4124-8A67-723DB3F6159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454770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B6AB576E-B1D8-4C4F-B61F-9D4DA608725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099335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95DA62B-00B1-4764-9865-5F2BAB486D8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10021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E16C52B-A744-4629-BA31-055AC7DB21B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123844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0915F691-B866-4309-863E-DA6067F0E4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309505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0D8DEBAA-BC09-498B-A7E7-D60250D6410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414153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370C2317-B376-4170-97E4-52FD55F0A23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020525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1286760E-C470-4531-8494-FA308D8FFAB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5642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2ED5336-4B99-4AEA-96D5-BF28CB905CA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192048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63C3DCC-A219-418E-B730-7D4A44043AE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624561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35B900C-0CA3-4499-BF39-967BE039AB1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912835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7996D0B-AC49-4080-A326-B7A0E31AB81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931618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B3375EB-10E5-45A8-9E28-0BBD98E12D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505016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40C83D6-1CD7-4E9B-B13C-2B2655FF9DC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431483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4F4D3CA-80AD-43B0-BB38-2B0E8082EB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550266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8AABC5A-D523-457A-9BCA-BCC75909723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378186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9410360-038D-48EF-A4EF-E2908B15F1C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359846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A95CADCF-0879-45D0-A3E5-B8AE13F8837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782320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42E2F41-FE45-4631-B2C4-28576E61DC7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067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7CBD4514-4F39-4423-9A1E-856EBE1BEDF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351064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C273FBC-28D1-4774-A76E-EBE3DB824DC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754610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0A3F15B-A598-41C8-A34B-D8ABCF25FB7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11838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FAC79AA-E739-47C3-AE1E-FD69F94E618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150200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8BBD785-7CDA-4A28-BB5B-8B7ABF6E950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111643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6B16613-1968-49AF-9255-EE999C322A7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271789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75660A4-ACF4-4667-8832-491733AA808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486778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364BB4A0-CA62-4ED3-A215-4568B1438A5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806629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CEB3827-3A22-4F99-96BB-791D634D4C4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00005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D33883D-DB60-4028-A291-617A0595D36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891155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F356681-6DC6-4F40-9BD1-3C2A31BD491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8085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76198934-F9BD-4796-8F17-5B34A089171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3555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F9C3896-B1CF-4A7C-AC2A-A7DF70646F2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89066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F51F25A-95F3-4813-B0A0-D1866346E90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529649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D2AEB4B0-B671-4B8D-B2D1-CF45D2438A3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858489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AD76D0E-AB75-4DF5-B3EA-6B4686007E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423305"/>
      </p:ext>
    </p:extLst>
  </p:cSld>
  <p:clrMapOvr>
    <a:masterClrMapping/>
  </p:clrMapOvr>
  <p:hf sldNum="0" hdr="0" ftr="0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ABE39A3F-B4A4-4A59-AB33-3E065CF1842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4824473"/>
      </p:ext>
    </p:extLst>
  </p:cSld>
  <p:clrMapOvr>
    <a:masterClrMapping/>
  </p:clrMapOvr>
  <p:hf sldNum="0" hdr="0" ftr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B7DF952-49DB-4634-B668-DFF3FC51FAB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2811251"/>
      </p:ext>
    </p:extLst>
  </p:cSld>
  <p:clrMapOvr>
    <a:masterClrMapping/>
  </p:clrMapOvr>
  <p:hf sldNum="0" hdr="0" ftr="0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B49BB49A-B3EE-4406-ACB1-346D1EAECD8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692010"/>
      </p:ext>
    </p:extLst>
  </p:cSld>
  <p:clrMapOvr>
    <a:masterClrMapping/>
  </p:clrMapOvr>
  <p:hf sldNum="0" hdr="0" ftr="0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0735AE6E-8AF1-4764-A5FD-C22DE19586A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8929812"/>
      </p:ext>
    </p:extLst>
  </p:cSld>
  <p:clrMapOvr>
    <a:masterClrMapping/>
  </p:clrMapOvr>
  <p:hf sldNum="0" hdr="0" ftr="0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CCF04DD7-C993-4859-BAA4-99E726611F9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1022814"/>
      </p:ext>
    </p:extLst>
  </p:cSld>
  <p:clrMapOvr>
    <a:masterClrMapping/>
  </p:clrMapOvr>
  <p:hf sldNum="0" hdr="0" ftr="0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E0843FC-88EC-4CC1-90CE-AC7E2684B23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0249909"/>
      </p:ext>
    </p:extLst>
  </p:cSld>
  <p:clrMapOvr>
    <a:masterClrMapping/>
  </p:clrMapOvr>
  <p:hf sldNum="0" hdr="0" ftr="0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246FAC9-547C-4F57-845C-CA394192EBF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956933"/>
      </p:ext>
    </p:extLst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AB8834F-429D-4557-8414-D4EE5EED2C7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495021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F0AAAE0-147E-4161-BF23-4BCFEBC3691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711530"/>
      </p:ext>
    </p:extLst>
  </p:cSld>
  <p:clrMapOvr>
    <a:masterClrMapping/>
  </p:clrMapOvr>
  <p:hf sldNum="0" hdr="0" ftr="0"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7382FD2D-43BF-4027-8411-8BDA894ACC3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758863"/>
      </p:ext>
    </p:extLst>
  </p:cSld>
  <p:clrMapOvr>
    <a:masterClrMapping/>
  </p:clrMapOvr>
  <p:hf sldNum="0" hdr="0" ftr="0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40A5074-C899-4200-B953-6209D863CDF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84184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84674A8-137E-4D54-BF34-D26F1C291B2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194826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AC9B2428-8AF0-4B14-A577-B951639F37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915797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1F624D5-FA66-41F8-AD8C-F3F16525CD2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373060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E4775B19-F1DE-4C05-A2DE-F0A474635D8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51103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9DA6087B-0DAA-4683-9C4F-479B3528898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164842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812A961-2E12-4C7F-8FF6-39CA9A94A9D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28141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0123F78-8E7C-4B0D-A937-6ABFA69F2C3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4340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E3E547A-C686-482F-ABAD-F1093991D94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51324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15701C7-ABB9-4698-8320-552362E44F7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841037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3E2F4F3F-2553-4166-B7CA-7E974841A2D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365069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5B49D06-107B-4DFE-8371-E852FC0319A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608166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80B8BFB-BA7C-414E-ADDA-DD917C9E6D9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50679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0C7FD61-8747-4C12-A2AA-D39E9BC2CD1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289370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DBAA86B-9900-4EAB-A917-C80147F7708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506500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3681B5B4-2C19-4E84-88A1-646EF73978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108268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481A22D-68FF-47DE-85D2-B1E8C1C6428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010286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47C3B4B-5307-4328-9879-168366F5238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441081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988CB16-24E5-479D-8ED3-974DD789526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66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CC212EE-3660-4866-A9B0-0E005F25A3E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76757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C74C774-D868-47A8-AA40-4B1C5F4C8B5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790407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0E362B18-EECB-48AA-80CF-F3016D7447C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85400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3C32BDF-50D3-4212-B476-F210448ACEA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170094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4864AAF-5BD5-4E4D-BE18-1583C877774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434792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C60EE47-6CB1-4320-A3E9-7067016A0C8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373210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52D0EE7-4685-44AF-BBCB-29E9A8899BD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919546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76B7B5E6-498F-43FE-829A-D7F9E3DE791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562949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B1A34CD-A25E-4C93-9015-46DF8A35C99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288733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C6A1D0A-1086-4EC3-B4B5-12079E1461A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957889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315BFF8-35A5-4A9E-BABA-19C31528AA5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1150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825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7850B4BE-ADA4-4D4C-9352-F25F41D2E8E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03486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9A23A0B-7432-426E-A6C4-2CDA82B93BE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1288490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77D83DA-7049-4A2E-A16B-0020F34CACC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7465226"/>
      </p:ext>
    </p:extLst>
  </p:cSld>
  <p:clrMapOvr>
    <a:masterClrMapping/>
  </p:clrMapOvr>
  <p:hf sldNum="0" hdr="0" ftr="0"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C76A6B83-C99D-487E-957F-8A5EF2CF4E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5531908"/>
      </p:ext>
    </p:extLst>
  </p:cSld>
  <p:clrMapOvr>
    <a:masterClrMapping/>
  </p:clrMapOvr>
  <p:hf sldNum="0" hdr="0" ftr="0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AFA0B755-59EE-4085-84D0-F325A84316F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6911253"/>
      </p:ext>
    </p:extLst>
  </p:cSld>
  <p:clrMapOvr>
    <a:masterClrMapping/>
  </p:clrMapOvr>
  <p:hf sldNum="0" hdr="0" ftr="0"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BC5BCA6-0465-4927-99D1-6F07303B8A3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5774064"/>
      </p:ext>
    </p:extLst>
  </p:cSld>
  <p:clrMapOvr>
    <a:masterClrMapping/>
  </p:clrMapOvr>
  <p:hf sldNum="0" hdr="0" ftr="0"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45EF8747-691B-43D5-84D9-866A6033089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4961125"/>
      </p:ext>
    </p:extLst>
  </p:cSld>
  <p:clrMapOvr>
    <a:masterClrMapping/>
  </p:clrMapOvr>
  <p:hf sldNum="0" hdr="0" ftr="0"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C8E69C27-5219-405B-B0C4-61CEE52667C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5550717"/>
      </p:ext>
    </p:extLst>
  </p:cSld>
  <p:clrMapOvr>
    <a:masterClrMapping/>
  </p:clrMapOvr>
  <p:hf sldNum="0" hdr="0" ftr="0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0AFEAE6-17EC-40C0-BDF4-06D0832705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0524300"/>
      </p:ext>
    </p:extLst>
  </p:cSld>
  <p:clrMapOvr>
    <a:masterClrMapping/>
  </p:clrMapOvr>
  <p:hf sldNum="0" hdr="0" ftr="0"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EAAB8D10-85FB-40CF-ABE2-108501583B0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1675698"/>
      </p:ext>
    </p:extLst>
  </p:cSld>
  <p:clrMapOvr>
    <a:masterClrMapping/>
  </p:clrMapOvr>
  <p:hf sldNum="0" hdr="0" ft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614310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2FF0E77-B026-43E8-A2EC-70C8FF8D2CA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9574094"/>
      </p:ext>
    </p:extLst>
  </p:cSld>
  <p:clrMapOvr>
    <a:masterClrMapping/>
  </p:clrMapOvr>
  <p:hf sldNum="0" hdr="0" ftr="0"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99CE323A-E5B3-4C85-82BA-E7E20973457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6139998"/>
      </p:ext>
    </p:extLst>
  </p:cSld>
  <p:clrMapOvr>
    <a:masterClrMapping/>
  </p:clrMapOvr>
  <p:hf sldNum="0" hdr="0" ftr="0"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7C25F5E-41E3-45E9-919A-D107F89894C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291244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BA0F547-CF82-46F9-A62D-581C4A3857A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169708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208797C-E4C4-4599-986F-8B016346AC0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351603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DD3ED990-74AB-4823-B261-89C491A9166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381687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842F136-5161-473B-91A6-24E5BB39C77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89039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F6690AC-F2B1-4BF8-B02D-87355C468DB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383057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3653455D-3C00-4124-9268-0A9BDEB707B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792282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334722F-23AD-4C88-83BF-3BC8B6C403C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2125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9585757-8861-4064-8A2F-9E7C679E944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180506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7C09A06-FCEB-4658-A2D7-6EA642E308E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24229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2AB8630-3749-4B42-B02E-6D06192235C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043109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F2593469-496D-4091-BCEC-608CC839E6A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6809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6EE96BD-A4E5-4828-AFD2-EE55B07373A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25414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8093732-38C9-44EC-9E05-EDFC82DC247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150465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D1DCA27-3EA3-4C05-ACF2-34D18B0DEB2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8269442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1D2D8AE-A63B-48A4-A363-2D875F5173A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394226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E143989-3486-4D30-A5AC-90E48769F11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29484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251223E-BAFB-4C14-B929-CA596784D67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472346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6D291C9-805E-4AC2-9AD4-57700A2D0FC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3570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26478964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F98FB08-4451-4F8B-B758-140FA360F8A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982427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2E98853-4DBE-40B6-BB85-C146719735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271239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FB19A1D-6FBB-49CB-8E28-58C6673892F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609007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EBF502F-ABCA-43BE-BE46-F6A25B8FD2B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660715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6DF777D-25D7-4AC9-91C1-06140E8F0E7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94804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8838863-FCDB-496D-9609-437F72FD7E9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456748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68AB04E-D9D1-465B-91DE-732A743341F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50506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DF83645-8501-41E9-A571-D519EC9522A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560930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E28E27C-8E95-4E90-816F-F191D1C3BBD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776803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B0420A7-93F9-44CF-A446-607D0C6562E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30011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80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02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7041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05979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F6D41F2-DE46-4BB3-8571-8E9E57EE063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767152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8397BC57-74BC-4553-ABB6-DF84492B4F2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913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EABBFD7-67CE-47BE-8924-29E9EB07FC4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414511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84D60EC-76DE-434C-A8A1-E44C78C45DA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835620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F6BA711-0B2F-4796-A128-B8BFF6650D0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4344910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38F952F4-5021-4CBC-84A8-D121D52C55C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527987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9FEE07FD-B7AE-4AC8-B64F-359CBF1E788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04691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52712200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CB40199-0CB5-4D8C-A093-D495007F8B5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401140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DF75510-006E-4F63-BE5A-6E249585993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221411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54F70218-FDC6-4B04-846F-8883C35A893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116898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FDB7325C-1252-416B-B9A3-16071EC6826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362630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5AA7721F-73D8-46F2-BDDC-E9721851E04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002692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6218A53-B3B4-4EA6-A476-ACD17B99EB5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012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D7B417F9-7FAE-4FC1-8639-F28A1C31070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6870796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9052AD3B-B13D-49D9-BAE7-A23E4BB8D2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161659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DB737464-4595-4368-8908-3F31FE94ACE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20308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9561E57-D270-4997-ABB9-EA1A643AB13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930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A1867889-AB1E-48F3-8D88-A458716DC74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700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67949446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069270EF-551F-4935-AE3F-C4CE6C275FD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331182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66D6B29-6BD6-4796-BBBA-C8764CD8ACD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395386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A38929C-41B1-49E6-B52E-4A48BA6A975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2383104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6819C507-8CEA-4996-A4B9-78117B50E9C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6080522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CE71083-77B1-43B1-B18C-A830B973B48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9370919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B626731-8A7F-424E-9E9E-6DE8976B395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867084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04528569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8855738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10929485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89427087"/>
      </p:ext>
    </p:extLst>
  </p:cSld>
  <p:clrMapOvr>
    <a:masterClrMapping/>
  </p:clrMapOvr>
  <p:hf sldNum="0"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78973884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08682"/>
      </p:ext>
    </p:extLst>
  </p:cSld>
  <p:clrMapOvr>
    <a:masterClrMapping/>
  </p:clrMapOvr>
  <p:hf sldNum="0" hdr="0" ftr="0"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84287"/>
      </p:ext>
    </p:extLst>
  </p:cSld>
  <p:clrMapOvr>
    <a:masterClrMapping/>
  </p:clrMapOvr>
  <p:hf sldNum="0" hdr="0" ftr="0"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12116"/>
      </p:ext>
    </p:extLst>
  </p:cSld>
  <p:clrMapOvr>
    <a:masterClrMapping/>
  </p:clrMapOvr>
  <p:hf sldNum="0" hdr="0" ftr="0"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69391"/>
      </p:ext>
    </p:extLst>
  </p:cSld>
  <p:clrMapOvr>
    <a:masterClrMapping/>
  </p:clrMapOvr>
  <p:hf sldNum="0" hdr="0" ftr="0"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32981"/>
      </p:ext>
    </p:extLst>
  </p:cSld>
  <p:clrMapOvr>
    <a:masterClrMapping/>
  </p:clrMapOvr>
  <p:hf sldNum="0" hdr="0" ftr="0"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6153"/>
      </p:ext>
    </p:extLst>
  </p:cSld>
  <p:clrMapOvr>
    <a:masterClrMapping/>
  </p:clrMapOvr>
  <p:hf sldNum="0" hdr="0" ftr="0"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93166"/>
      </p:ext>
    </p:extLst>
  </p:cSld>
  <p:clrMapOvr>
    <a:masterClrMapping/>
  </p:clrMapOvr>
  <p:hf sldNum="0" hdr="0" ftr="0"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3715"/>
      </p:ext>
    </p:extLst>
  </p:cSld>
  <p:clrMapOvr>
    <a:masterClrMapping/>
  </p:clrMapOvr>
  <p:hf sldNum="0" hdr="0" ftr="0"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576617"/>
      </p:ext>
    </p:extLst>
  </p:cSld>
  <p:clrMapOvr>
    <a:masterClrMapping/>
  </p:clrMapOvr>
  <p:hf sldNum="0" hdr="0" ftr="0"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477909029"/>
      </p:ext>
    </p:extLst>
  </p:cSld>
  <p:clrMapOvr>
    <a:masterClrMapping/>
  </p:clrMapOvr>
  <p:hf sldNum="0" hdr="0" ft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1257654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05918846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6661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47325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930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83786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81285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66491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89289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0819080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0745363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5023171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46576885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209955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23423387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7017943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30741978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4320066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61965827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5048259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41988706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000248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6510056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0011810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983358952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29004937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4713119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20563020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55601229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74694827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960508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1056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85849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98766870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98a32ca-d681-490b-88a2-1bc36903b8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C16FDDE-1606-465B-AC6D-919656F0527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9293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58FF783C-B88A-4BD6-A83B-763F4D9284D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7577234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b="0" i="0">
              <a:solidFill>
                <a:schemeClr val="bg1"/>
              </a:solidFill>
              <a:latin typeface="Ericsson Hilda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Ericsson Hilda" pitchFamily="2" charset="0"/>
              </a:rPr>
              <a:t>  |  2024-12-03  |  Page </a:t>
            </a:r>
            <a:fld id="{7F966081-751C-41E3-AE1F-3D2C38080F49}" type="slidenum">
              <a:rPr lang="en-US" sz="800" b="0" i="0" u="none" smtClean="0">
                <a:solidFill>
                  <a:schemeClr val="tx1"/>
                </a:solidFill>
                <a:latin typeface="Ericsson Hilda" pitchFamily="2" charset="0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Ericsson Hil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1057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07080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748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ab67a8-38b1-4d33-acfc-c6bf7abd43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515F5FF5-35D9-4D93-AF5D-2488EF56D4D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12509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C6748563-4920-4C97-92DE-55142AD26D9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830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313000A-BDC3-453E-9A92-69A719FC8A2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06200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78B3F9E-9B25-41B7-8496-BF0617F092F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209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40E8D4D-18B0-453A-AEFF-E1BF17FFDA6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31432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8245ACE-A0C6-4FD2-8080-8D29DDB3CA6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655818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56E0D93-F369-4439-A27F-7CD57AB1C0D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1040315"/>
      </p:ext>
    </p:extLst>
  </p:cSld>
  <p:clrMapOvr>
    <a:masterClrMapping/>
  </p:clrMapOvr>
  <p:hf sldNum="0" hdr="0" ft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DA2F9D7-539A-4D6C-A3D0-12C120DD5FF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9258445"/>
      </p:ext>
    </p:extLst>
  </p:cSld>
  <p:clrMapOvr>
    <a:masterClrMapping/>
  </p:clrMapOvr>
  <p:hf sldNum="0" hdr="0" ft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05218BB-F650-46F7-91BA-A98C9D06C6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7510568"/>
      </p:ext>
    </p:extLst>
  </p:cSld>
  <p:clrMapOvr>
    <a:masterClrMapping/>
  </p:clrMapOvr>
  <p:hf sldNum="0" hdr="0" ft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22299969-94DD-46FF-A2BC-8DEE51EED47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2635997"/>
      </p:ext>
    </p:extLst>
  </p:cSld>
  <p:clrMapOvr>
    <a:masterClrMapping/>
  </p:clrMapOvr>
  <p:hf sldNum="0" hdr="0" ft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B77D5E46-2A45-4CF0-BE7C-CBFFEF75927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2497483"/>
      </p:ext>
    </p:extLst>
  </p:cSld>
  <p:clrMapOvr>
    <a:masterClrMapping/>
  </p:clrMapOvr>
  <p:hf sldNum="0" hdr="0" ft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31EDC5DC-055F-430C-8213-670FFE565FB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4314916"/>
      </p:ext>
    </p:extLst>
  </p:cSld>
  <p:clrMapOvr>
    <a:masterClrMapping/>
  </p:clrMapOvr>
  <p:hf sldNum="0" hdr="0" ft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1086C805-7592-474A-BC5B-D00884FE117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4377269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4B19E3E-2414-43B0-9B0D-FE1D9195C8A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9147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7BB236A-A703-4E39-BC66-B351EBF12E1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1316855"/>
      </p:ext>
    </p:extLst>
  </p:cSld>
  <p:clrMapOvr>
    <a:masterClrMapping/>
  </p:clrMapOvr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D181667-E400-44DF-94E1-E863A811A6F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938135"/>
      </p:ext>
    </p:extLst>
  </p:cSld>
  <p:clrMapOvr>
    <a:masterClrMapping/>
  </p:clrMapOvr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38AAAE0D-C188-43B1-B4B2-B38B0864F2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9306228"/>
      </p:ext>
    </p:extLst>
  </p:cSld>
  <p:clrMapOvr>
    <a:masterClrMapping/>
  </p:clrMapOvr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A26C5E37-2A82-474B-8B49-7A6A1B6A3F0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03634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8625C79B-E024-43F6-AD9F-1DDB7EA43D6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00501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7A7EB9EB-27C4-47D7-99C0-8E5E4F958DE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7758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642A3E3A-1E45-4D2E-BEB5-44D8B5B6B1C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69813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B9FA5407-0562-4272-A8F9-8EF65F358B4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98504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D7CCA712-0CD9-43CD-AE19-770E87F15F3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8786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FF69F4A8-37E2-42B5-B76D-77086ED8D04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4169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38D7E56E-839C-4911-86F1-27B98519882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32136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10B2C259-3D42-4E7F-A252-47B78984D5C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23887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99558DBE-3DB1-4F97-9EAA-582F703E069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89068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8EA18DBE-6F15-44AB-838D-580CBBDDF1C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0899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95531B1D-6F0B-46B0-B5AD-698F9585E39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68163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3EFB970A-AEBE-4DDE-A0FC-B5C2CD0F0C6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22596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C925184-E350-43B9-BFF8-9039F8E2837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8487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9FF0F66F-7ECF-48D3-8A99-243BF010FA2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52629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A2679A35-4B84-43BC-958C-4DF2EB6B4A6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15241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3255F75-8E12-4EBB-BEA8-AD8C1C1681B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53091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AB7C4F38-1426-43B6-800C-F711428476D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622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D20DF5CD-C67D-444B-9FC9-E3FAF550489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716721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1E385DB3-D05B-4037-B38E-05D84652E01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60329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9C8B3C7-C9DD-4582-959E-EAE613A528E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49068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A9D5CBE2-6DF0-4690-B162-36625567CC3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16204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ED1C0470-A7F8-478B-8626-7514438967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91685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3179F49-77C5-4354-9C64-84CCFFDBE84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02309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D4C48596-2003-4119-BC38-3692EC0309D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39522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4FB5248C-B080-40AF-A6AC-51982BE6F60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46834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08EC3CF-FF95-4C51-B21F-E98A679CD14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33839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BCE10569-644E-4BE6-AEEF-63BF578F9BB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387346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C5402FC0-5FB1-43E8-86E0-DC77F7A1900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9544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AE854B33-2D86-44B4-8C18-5D1654019B4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860730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4593CC7-FC37-499B-9C8B-93BB7B0FDA0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50265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6B0ABD38-9EED-4536-9FF1-2E0687FED5F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496257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2024-12-03  |  Page </a:t>
            </a:r>
            <a:fld id="{D312181A-C3FB-449A-B85A-38366B20E84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8623777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2024-12-03  |  Page </a:t>
            </a:r>
            <a:fld id="{2844BDFF-BE5D-4ED2-8A83-771E63B610E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8431730"/>
      </p:ext>
    </p:extLst>
  </p:cSld>
  <p:clrMapOvr>
    <a:masterClrMapping/>
  </p:clrMapOvr>
  <p:hf sldNum="0" hdr="0" ftr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3FC645B-DDFE-4356-99DA-DE89AB6A24B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311413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6D5F30E3-88F8-43FE-9E68-EED6DBF7AC0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8666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7A454793-0B59-4827-8A0D-741D160E116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89852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93B2BA72-64F4-423C-83F5-A9E2B980C7F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93410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oad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177296" cy="439261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273050" indent="-273050">
              <a:spcBef>
                <a:spcPts val="3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534988" indent="-265113">
              <a:spcBef>
                <a:spcPts val="300"/>
              </a:spcBef>
              <a:buFont typeface="Ericsson Hilda" panose="00000500000000000000" pitchFamily="2" charset="0"/>
              <a:buChar char="–"/>
              <a:defRPr sz="1200">
                <a:solidFill>
                  <a:schemeClr val="tx1"/>
                </a:solidFill>
              </a:defRPr>
            </a:lvl3pPr>
            <a:lvl4pPr marL="806450" indent="-271463">
              <a:spcBef>
                <a:spcPts val="300"/>
              </a:spcBef>
              <a:defRPr sz="1200"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Roadshow slide format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F2F67F9-05DA-43A8-A184-594FEAA2ABD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0711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3D8FC60-B9CA-4BEA-A352-18613F82766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32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098DBA72-BBE7-4C36-86EE-1ACD59F0A87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4314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D29648C2-8F36-43FD-B9CC-A736855F84D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91802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5CF4F6AF-CA69-4241-8EA6-162C34F394A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462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E97A2C80-4CB0-4A28-B98B-0664D04E7C5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7778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CEFB7B21-F896-49A1-A4B6-52048A59EDB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85652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F4A5CE4-D412-4BD6-97F8-8BE1813CA5F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471810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B5C0E8BC-0EC9-4035-8C7B-528DBD1798F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97294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16E9905D-3D5C-403A-B59C-3666EBF872B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9814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405FBF55-373B-4D75-B207-48798563A73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84206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36CB5E96-5C40-4F29-8072-89EFF145A2F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77448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2024-12-03  |  Page </a:t>
            </a:r>
            <a:fld id="{2198156A-E3AA-407A-878F-7B034AF2FFD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559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99" Type="http://schemas.openxmlformats.org/officeDocument/2006/relationships/slideLayout" Target="../slideLayouts/slideLayout299.xml"/><Relationship Id="rId21" Type="http://schemas.openxmlformats.org/officeDocument/2006/relationships/slideLayout" Target="../slideLayouts/slideLayout21.xml"/><Relationship Id="rId63" Type="http://schemas.openxmlformats.org/officeDocument/2006/relationships/slideLayout" Target="../slideLayouts/slideLayout63.xml"/><Relationship Id="rId159" Type="http://schemas.openxmlformats.org/officeDocument/2006/relationships/slideLayout" Target="../slideLayouts/slideLayout159.xml"/><Relationship Id="rId324" Type="http://schemas.openxmlformats.org/officeDocument/2006/relationships/slideLayout" Target="../slideLayouts/slideLayout324.xml"/><Relationship Id="rId170" Type="http://schemas.openxmlformats.org/officeDocument/2006/relationships/slideLayout" Target="../slideLayouts/slideLayout170.xml"/><Relationship Id="rId226" Type="http://schemas.openxmlformats.org/officeDocument/2006/relationships/slideLayout" Target="../slideLayouts/slideLayout226.xml"/><Relationship Id="rId268" Type="http://schemas.openxmlformats.org/officeDocument/2006/relationships/slideLayout" Target="../slideLayouts/slideLayout268.xml"/><Relationship Id="rId32" Type="http://schemas.openxmlformats.org/officeDocument/2006/relationships/slideLayout" Target="../slideLayouts/slideLayout32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335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5.xml"/><Relationship Id="rId181" Type="http://schemas.openxmlformats.org/officeDocument/2006/relationships/slideLayout" Target="../slideLayouts/slideLayout181.xml"/><Relationship Id="rId237" Type="http://schemas.openxmlformats.org/officeDocument/2006/relationships/slideLayout" Target="../slideLayouts/slideLayout237.xml"/><Relationship Id="rId279" Type="http://schemas.openxmlformats.org/officeDocument/2006/relationships/slideLayout" Target="../slideLayouts/slideLayout279.xml"/><Relationship Id="rId43" Type="http://schemas.openxmlformats.org/officeDocument/2006/relationships/slideLayout" Target="../slideLayouts/slideLayout43.xml"/><Relationship Id="rId139" Type="http://schemas.openxmlformats.org/officeDocument/2006/relationships/slideLayout" Target="../slideLayouts/slideLayout139.xml"/><Relationship Id="rId290" Type="http://schemas.openxmlformats.org/officeDocument/2006/relationships/slideLayout" Target="../slideLayouts/slideLayout290.xml"/><Relationship Id="rId304" Type="http://schemas.openxmlformats.org/officeDocument/2006/relationships/slideLayout" Target="../slideLayouts/slideLayout304.xml"/><Relationship Id="rId346" Type="http://schemas.openxmlformats.org/officeDocument/2006/relationships/slideLayout" Target="../slideLayouts/slideLayout346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48" Type="http://schemas.openxmlformats.org/officeDocument/2006/relationships/slideLayout" Target="../slideLayouts/slideLayout248.xml"/><Relationship Id="rId12" Type="http://schemas.openxmlformats.org/officeDocument/2006/relationships/slideLayout" Target="../slideLayouts/slideLayout12.xml"/><Relationship Id="rId108" Type="http://schemas.openxmlformats.org/officeDocument/2006/relationships/slideLayout" Target="../slideLayouts/slideLayout108.xml"/><Relationship Id="rId315" Type="http://schemas.openxmlformats.org/officeDocument/2006/relationships/slideLayout" Target="../slideLayouts/slideLayout315.xml"/><Relationship Id="rId54" Type="http://schemas.openxmlformats.org/officeDocument/2006/relationships/slideLayout" Target="../slideLayouts/slideLayout54.xml"/><Relationship Id="rId96" Type="http://schemas.openxmlformats.org/officeDocument/2006/relationships/slideLayout" Target="../slideLayouts/slideLayout96.xml"/><Relationship Id="rId161" Type="http://schemas.openxmlformats.org/officeDocument/2006/relationships/slideLayout" Target="../slideLayouts/slideLayout161.xml"/><Relationship Id="rId217" Type="http://schemas.openxmlformats.org/officeDocument/2006/relationships/slideLayout" Target="../slideLayouts/slideLayout217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270" Type="http://schemas.openxmlformats.org/officeDocument/2006/relationships/slideLayout" Target="../slideLayouts/slideLayout270.xml"/><Relationship Id="rId326" Type="http://schemas.openxmlformats.org/officeDocument/2006/relationships/slideLayout" Target="../slideLayouts/slideLayout326.xml"/><Relationship Id="rId65" Type="http://schemas.openxmlformats.org/officeDocument/2006/relationships/slideLayout" Target="../slideLayouts/slideLayout65.xml"/><Relationship Id="rId130" Type="http://schemas.openxmlformats.org/officeDocument/2006/relationships/slideLayout" Target="../slideLayouts/slideLayout130.xml"/><Relationship Id="rId172" Type="http://schemas.openxmlformats.org/officeDocument/2006/relationships/slideLayout" Target="../slideLayouts/slideLayout172.xml"/><Relationship Id="rId228" Type="http://schemas.openxmlformats.org/officeDocument/2006/relationships/slideLayout" Target="../slideLayouts/slideLayout228.xml"/><Relationship Id="rId281" Type="http://schemas.openxmlformats.org/officeDocument/2006/relationships/slideLayout" Target="../slideLayouts/slideLayout281.xml"/><Relationship Id="rId337" Type="http://schemas.openxmlformats.org/officeDocument/2006/relationships/slideLayout" Target="../slideLayouts/slideLayout337.xml"/><Relationship Id="rId34" Type="http://schemas.openxmlformats.org/officeDocument/2006/relationships/slideLayout" Target="../slideLayouts/slideLayout34.xml"/><Relationship Id="rId76" Type="http://schemas.openxmlformats.org/officeDocument/2006/relationships/slideLayout" Target="../slideLayouts/slideLayout76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83" Type="http://schemas.openxmlformats.org/officeDocument/2006/relationships/slideLayout" Target="../slideLayouts/slideLayout183.xml"/><Relationship Id="rId239" Type="http://schemas.openxmlformats.org/officeDocument/2006/relationships/slideLayout" Target="../slideLayouts/slideLayout239.xml"/><Relationship Id="rId250" Type="http://schemas.openxmlformats.org/officeDocument/2006/relationships/slideLayout" Target="../slideLayouts/slideLayout250.xml"/><Relationship Id="rId292" Type="http://schemas.openxmlformats.org/officeDocument/2006/relationships/slideLayout" Target="../slideLayouts/slideLayout292.xml"/><Relationship Id="rId306" Type="http://schemas.openxmlformats.org/officeDocument/2006/relationships/slideLayout" Target="../slideLayouts/slideLayout306.xml"/><Relationship Id="rId45" Type="http://schemas.openxmlformats.org/officeDocument/2006/relationships/slideLayout" Target="../slideLayouts/slideLayout45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348" Type="http://schemas.openxmlformats.org/officeDocument/2006/relationships/slideLayout" Target="../slideLayouts/slideLayout348.xml"/><Relationship Id="rId152" Type="http://schemas.openxmlformats.org/officeDocument/2006/relationships/slideLayout" Target="../slideLayouts/slideLayout152.xml"/><Relationship Id="rId194" Type="http://schemas.openxmlformats.org/officeDocument/2006/relationships/slideLayout" Target="../slideLayouts/slideLayout194.xml"/><Relationship Id="rId208" Type="http://schemas.openxmlformats.org/officeDocument/2006/relationships/slideLayout" Target="../slideLayouts/slideLayout208.xml"/><Relationship Id="rId261" Type="http://schemas.openxmlformats.org/officeDocument/2006/relationships/slideLayout" Target="../slideLayouts/slideLayout261.xml"/><Relationship Id="rId14" Type="http://schemas.openxmlformats.org/officeDocument/2006/relationships/slideLayout" Target="../slideLayouts/slideLayout14.xml"/><Relationship Id="rId56" Type="http://schemas.openxmlformats.org/officeDocument/2006/relationships/slideLayout" Target="../slideLayouts/slideLayout56.xml"/><Relationship Id="rId317" Type="http://schemas.openxmlformats.org/officeDocument/2006/relationships/slideLayout" Target="../slideLayouts/slideLayout317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63" Type="http://schemas.openxmlformats.org/officeDocument/2006/relationships/slideLayout" Target="../slideLayouts/slideLayout163.xml"/><Relationship Id="rId219" Type="http://schemas.openxmlformats.org/officeDocument/2006/relationships/slideLayout" Target="../slideLayouts/slideLayout219.xml"/><Relationship Id="rId230" Type="http://schemas.openxmlformats.org/officeDocument/2006/relationships/slideLayout" Target="../slideLayouts/slideLayout230.xml"/><Relationship Id="rId251" Type="http://schemas.openxmlformats.org/officeDocument/2006/relationships/slideLayout" Target="../slideLayouts/slideLayout251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72" Type="http://schemas.openxmlformats.org/officeDocument/2006/relationships/slideLayout" Target="../slideLayouts/slideLayout272.xml"/><Relationship Id="rId293" Type="http://schemas.openxmlformats.org/officeDocument/2006/relationships/slideLayout" Target="../slideLayouts/slideLayout293.xml"/><Relationship Id="rId307" Type="http://schemas.openxmlformats.org/officeDocument/2006/relationships/slideLayout" Target="../slideLayouts/slideLayout307.xml"/><Relationship Id="rId328" Type="http://schemas.openxmlformats.org/officeDocument/2006/relationships/slideLayout" Target="../slideLayouts/slideLayout328.xml"/><Relationship Id="rId349" Type="http://schemas.openxmlformats.org/officeDocument/2006/relationships/slideLayout" Target="../slideLayouts/slideLayout349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220" Type="http://schemas.openxmlformats.org/officeDocument/2006/relationships/slideLayout" Target="../slideLayouts/slideLayout220.xml"/><Relationship Id="rId241" Type="http://schemas.openxmlformats.org/officeDocument/2006/relationships/slideLayout" Target="../slideLayouts/slideLayout24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262" Type="http://schemas.openxmlformats.org/officeDocument/2006/relationships/slideLayout" Target="../slideLayouts/slideLayout262.xml"/><Relationship Id="rId283" Type="http://schemas.openxmlformats.org/officeDocument/2006/relationships/slideLayout" Target="../slideLayouts/slideLayout283.xml"/><Relationship Id="rId318" Type="http://schemas.openxmlformats.org/officeDocument/2006/relationships/slideLayout" Target="../slideLayouts/slideLayout318.xml"/><Relationship Id="rId339" Type="http://schemas.openxmlformats.org/officeDocument/2006/relationships/slideLayout" Target="../slideLayouts/slideLayout339.xml"/><Relationship Id="rId78" Type="http://schemas.openxmlformats.org/officeDocument/2006/relationships/slideLayout" Target="../slideLayouts/slideLayout78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64" Type="http://schemas.openxmlformats.org/officeDocument/2006/relationships/slideLayout" Target="../slideLayouts/slideLayout164.xml"/><Relationship Id="rId185" Type="http://schemas.openxmlformats.org/officeDocument/2006/relationships/slideLayout" Target="../slideLayouts/slideLayout185.xml"/><Relationship Id="rId350" Type="http://schemas.openxmlformats.org/officeDocument/2006/relationships/slideLayout" Target="../slideLayouts/slideLayout350.xml"/><Relationship Id="rId9" Type="http://schemas.openxmlformats.org/officeDocument/2006/relationships/slideLayout" Target="../slideLayouts/slideLayout9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273" Type="http://schemas.openxmlformats.org/officeDocument/2006/relationships/slideLayout" Target="../slideLayouts/slideLayout273.xml"/><Relationship Id="rId294" Type="http://schemas.openxmlformats.org/officeDocument/2006/relationships/slideLayout" Target="../slideLayouts/slideLayout294.xml"/><Relationship Id="rId308" Type="http://schemas.openxmlformats.org/officeDocument/2006/relationships/slideLayout" Target="../slideLayouts/slideLayout308.xml"/><Relationship Id="rId329" Type="http://schemas.openxmlformats.org/officeDocument/2006/relationships/slideLayout" Target="../slideLayouts/slideLayout329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340" Type="http://schemas.openxmlformats.org/officeDocument/2006/relationships/slideLayout" Target="../slideLayouts/slideLayout340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284" Type="http://schemas.openxmlformats.org/officeDocument/2006/relationships/slideLayout" Target="../slideLayouts/slideLayout284.xml"/><Relationship Id="rId319" Type="http://schemas.openxmlformats.org/officeDocument/2006/relationships/slideLayout" Target="../slideLayouts/slideLayout319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330" Type="http://schemas.openxmlformats.org/officeDocument/2006/relationships/slideLayout" Target="../slideLayouts/slideLayout330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351" Type="http://schemas.openxmlformats.org/officeDocument/2006/relationships/slideLayout" Target="../slideLayouts/slideLayout351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4" Type="http://schemas.openxmlformats.org/officeDocument/2006/relationships/slideLayout" Target="../slideLayouts/slideLayout274.xml"/><Relationship Id="rId295" Type="http://schemas.openxmlformats.org/officeDocument/2006/relationships/slideLayout" Target="../slideLayouts/slideLayout295.xml"/><Relationship Id="rId309" Type="http://schemas.openxmlformats.org/officeDocument/2006/relationships/slideLayout" Target="../slideLayouts/slideLayout309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320" Type="http://schemas.openxmlformats.org/officeDocument/2006/relationships/slideLayout" Target="../slideLayouts/slideLayout320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341" Type="http://schemas.openxmlformats.org/officeDocument/2006/relationships/slideLayout" Target="../slideLayouts/slideLayout341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285" Type="http://schemas.openxmlformats.org/officeDocument/2006/relationships/slideLayout" Target="../slideLayouts/slideLayout285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310" Type="http://schemas.openxmlformats.org/officeDocument/2006/relationships/slideLayout" Target="../slideLayouts/slideLayout310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331" Type="http://schemas.openxmlformats.org/officeDocument/2006/relationships/slideLayout" Target="../slideLayouts/slideLayout331.xml"/><Relationship Id="rId352" Type="http://schemas.openxmlformats.org/officeDocument/2006/relationships/slideLayout" Target="../slideLayouts/slideLayout352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275" Type="http://schemas.openxmlformats.org/officeDocument/2006/relationships/slideLayout" Target="../slideLayouts/slideLayout275.xml"/><Relationship Id="rId296" Type="http://schemas.openxmlformats.org/officeDocument/2006/relationships/slideLayout" Target="../slideLayouts/slideLayout296.xml"/><Relationship Id="rId300" Type="http://schemas.openxmlformats.org/officeDocument/2006/relationships/slideLayout" Target="../slideLayouts/slideLayout300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321" Type="http://schemas.openxmlformats.org/officeDocument/2006/relationships/slideLayout" Target="../slideLayouts/slideLayout321.xml"/><Relationship Id="rId342" Type="http://schemas.openxmlformats.org/officeDocument/2006/relationships/slideLayout" Target="../slideLayouts/slideLayout342.xml"/><Relationship Id="rId202" Type="http://schemas.openxmlformats.org/officeDocument/2006/relationships/slideLayout" Target="../slideLayouts/slideLayout202.xml"/><Relationship Id="rId223" Type="http://schemas.openxmlformats.org/officeDocument/2006/relationships/slideLayout" Target="../slideLayouts/slideLayout223.xml"/><Relationship Id="rId244" Type="http://schemas.openxmlformats.org/officeDocument/2006/relationships/slideLayout" Target="../slideLayouts/slideLayout244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265" Type="http://schemas.openxmlformats.org/officeDocument/2006/relationships/slideLayout" Target="../slideLayouts/slideLayout265.xml"/><Relationship Id="rId286" Type="http://schemas.openxmlformats.org/officeDocument/2006/relationships/slideLayout" Target="../slideLayouts/slideLayout286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311" Type="http://schemas.openxmlformats.org/officeDocument/2006/relationships/slideLayout" Target="../slideLayouts/slideLayout311.xml"/><Relationship Id="rId332" Type="http://schemas.openxmlformats.org/officeDocument/2006/relationships/slideLayout" Target="../slideLayouts/slideLayout332.xml"/><Relationship Id="rId353" Type="http://schemas.openxmlformats.org/officeDocument/2006/relationships/theme" Target="../theme/theme1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13" Type="http://schemas.openxmlformats.org/officeDocument/2006/relationships/slideLayout" Target="../slideLayouts/slideLayout213.xml"/><Relationship Id="rId234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5" Type="http://schemas.openxmlformats.org/officeDocument/2006/relationships/slideLayout" Target="../slideLayouts/slideLayout255.xml"/><Relationship Id="rId276" Type="http://schemas.openxmlformats.org/officeDocument/2006/relationships/slideLayout" Target="../slideLayouts/slideLayout276.xml"/><Relationship Id="rId297" Type="http://schemas.openxmlformats.org/officeDocument/2006/relationships/slideLayout" Target="../slideLayouts/slideLayout297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301" Type="http://schemas.openxmlformats.org/officeDocument/2006/relationships/slideLayout" Target="../slideLayouts/slideLayout301.xml"/><Relationship Id="rId322" Type="http://schemas.openxmlformats.org/officeDocument/2006/relationships/slideLayout" Target="../slideLayouts/slideLayout322.xml"/><Relationship Id="rId343" Type="http://schemas.openxmlformats.org/officeDocument/2006/relationships/slideLayout" Target="../slideLayouts/slideLayout343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5" Type="http://schemas.openxmlformats.org/officeDocument/2006/relationships/slideLayout" Target="../slideLayouts/slideLayout245.xml"/><Relationship Id="rId266" Type="http://schemas.openxmlformats.org/officeDocument/2006/relationships/slideLayout" Target="../slideLayouts/slideLayout266.xml"/><Relationship Id="rId287" Type="http://schemas.openxmlformats.org/officeDocument/2006/relationships/slideLayout" Target="../slideLayouts/slideLayout287.xml"/><Relationship Id="rId30" Type="http://schemas.openxmlformats.org/officeDocument/2006/relationships/slideLayout" Target="../slideLayouts/slideLayout3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312" Type="http://schemas.openxmlformats.org/officeDocument/2006/relationships/slideLayout" Target="../slideLayouts/slideLayout312.xml"/><Relationship Id="rId333" Type="http://schemas.openxmlformats.org/officeDocument/2006/relationships/slideLayout" Target="../slideLayouts/slideLayout333.xml"/><Relationship Id="rId354" Type="http://schemas.openxmlformats.org/officeDocument/2006/relationships/image" Target="../media/image1.png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5" Type="http://schemas.openxmlformats.org/officeDocument/2006/relationships/slideLayout" Target="../slideLayouts/slideLayout235.xml"/><Relationship Id="rId256" Type="http://schemas.openxmlformats.org/officeDocument/2006/relationships/slideLayout" Target="../slideLayouts/slideLayout256.xml"/><Relationship Id="rId277" Type="http://schemas.openxmlformats.org/officeDocument/2006/relationships/slideLayout" Target="../slideLayouts/slideLayout277.xml"/><Relationship Id="rId298" Type="http://schemas.openxmlformats.org/officeDocument/2006/relationships/slideLayout" Target="../slideLayouts/slideLayout298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302" Type="http://schemas.openxmlformats.org/officeDocument/2006/relationships/slideLayout" Target="../slideLayouts/slideLayout302.xml"/><Relationship Id="rId323" Type="http://schemas.openxmlformats.org/officeDocument/2006/relationships/slideLayout" Target="../slideLayouts/slideLayout323.xml"/><Relationship Id="rId344" Type="http://schemas.openxmlformats.org/officeDocument/2006/relationships/slideLayout" Target="../slideLayouts/slideLayout344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179" Type="http://schemas.openxmlformats.org/officeDocument/2006/relationships/slideLayout" Target="../slideLayouts/slideLayout17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5" Type="http://schemas.openxmlformats.org/officeDocument/2006/relationships/slideLayout" Target="../slideLayouts/slideLayout225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288" Type="http://schemas.openxmlformats.org/officeDocument/2006/relationships/slideLayout" Target="../slideLayouts/slideLayout288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313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94" Type="http://schemas.openxmlformats.org/officeDocument/2006/relationships/slideLayout" Target="../slideLayouts/slideLayout94.xml"/><Relationship Id="rId148" Type="http://schemas.openxmlformats.org/officeDocument/2006/relationships/slideLayout" Target="../slideLayouts/slideLayout148.xml"/><Relationship Id="rId169" Type="http://schemas.openxmlformats.org/officeDocument/2006/relationships/slideLayout" Target="../slideLayouts/slideLayout169.xml"/><Relationship Id="rId334" Type="http://schemas.openxmlformats.org/officeDocument/2006/relationships/slideLayout" Target="../slideLayouts/slideLayout334.xml"/><Relationship Id="rId355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180" Type="http://schemas.openxmlformats.org/officeDocument/2006/relationships/slideLayout" Target="../slideLayouts/slideLayout18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78" Type="http://schemas.openxmlformats.org/officeDocument/2006/relationships/slideLayout" Target="../slideLayouts/slideLayout278.xml"/><Relationship Id="rId303" Type="http://schemas.openxmlformats.org/officeDocument/2006/relationships/slideLayout" Target="../slideLayouts/slideLayout303.xml"/><Relationship Id="rId42" Type="http://schemas.openxmlformats.org/officeDocument/2006/relationships/slideLayout" Target="../slideLayouts/slideLayout42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345" Type="http://schemas.openxmlformats.org/officeDocument/2006/relationships/slideLayout" Target="../slideLayouts/slideLayout345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89" Type="http://schemas.openxmlformats.org/officeDocument/2006/relationships/slideLayout" Target="../slideLayouts/slideLayout289.xml"/><Relationship Id="rId11" Type="http://schemas.openxmlformats.org/officeDocument/2006/relationships/slideLayout" Target="../slideLayouts/slideLayout11.xml"/><Relationship Id="rId53" Type="http://schemas.openxmlformats.org/officeDocument/2006/relationships/slideLayout" Target="../slideLayouts/slideLayout53.xml"/><Relationship Id="rId149" Type="http://schemas.openxmlformats.org/officeDocument/2006/relationships/slideLayout" Target="../slideLayouts/slideLayout149.xml"/><Relationship Id="rId314" Type="http://schemas.openxmlformats.org/officeDocument/2006/relationships/slideLayout" Target="../slideLayouts/slideLayout314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216" Type="http://schemas.openxmlformats.org/officeDocument/2006/relationships/slideLayout" Target="../slideLayouts/slideLayout216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325" Type="http://schemas.openxmlformats.org/officeDocument/2006/relationships/slideLayout" Target="../slideLayouts/slideLayout325.xml"/><Relationship Id="rId171" Type="http://schemas.openxmlformats.org/officeDocument/2006/relationships/slideLayout" Target="../slideLayouts/slideLayout171.xml"/><Relationship Id="rId227" Type="http://schemas.openxmlformats.org/officeDocument/2006/relationships/slideLayout" Target="../slideLayouts/slideLayout227.xml"/><Relationship Id="rId269" Type="http://schemas.openxmlformats.org/officeDocument/2006/relationships/slideLayout" Target="../slideLayouts/slideLayout269.xml"/><Relationship Id="rId33" Type="http://schemas.openxmlformats.org/officeDocument/2006/relationships/slideLayout" Target="../slideLayouts/slideLayout33.xml"/><Relationship Id="rId129" Type="http://schemas.openxmlformats.org/officeDocument/2006/relationships/slideLayout" Target="../slideLayouts/slideLayout129.xml"/><Relationship Id="rId280" Type="http://schemas.openxmlformats.org/officeDocument/2006/relationships/slideLayout" Target="../slideLayouts/slideLayout280.xml"/><Relationship Id="rId336" Type="http://schemas.openxmlformats.org/officeDocument/2006/relationships/slideLayout" Target="../slideLayouts/slideLayout336.xml"/><Relationship Id="rId75" Type="http://schemas.openxmlformats.org/officeDocument/2006/relationships/slideLayout" Target="../slideLayouts/slideLayout75.xml"/><Relationship Id="rId140" Type="http://schemas.openxmlformats.org/officeDocument/2006/relationships/slideLayout" Target="../slideLayouts/slideLayout140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91" Type="http://schemas.openxmlformats.org/officeDocument/2006/relationships/slideLayout" Target="../slideLayouts/slideLayout291.xml"/><Relationship Id="rId305" Type="http://schemas.openxmlformats.org/officeDocument/2006/relationships/slideLayout" Target="../slideLayouts/slideLayout305.xml"/><Relationship Id="rId347" Type="http://schemas.openxmlformats.org/officeDocument/2006/relationships/slideLayout" Target="../slideLayouts/slideLayout347.xml"/><Relationship Id="rId44" Type="http://schemas.openxmlformats.org/officeDocument/2006/relationships/slideLayout" Target="../slideLayouts/slideLayout44.xml"/><Relationship Id="rId86" Type="http://schemas.openxmlformats.org/officeDocument/2006/relationships/slideLayout" Target="../slideLayouts/slideLayout86.xml"/><Relationship Id="rId151" Type="http://schemas.openxmlformats.org/officeDocument/2006/relationships/slideLayout" Target="../slideLayouts/slideLayout151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316" Type="http://schemas.openxmlformats.org/officeDocument/2006/relationships/slideLayout" Target="../slideLayouts/slideLayout316.xml"/><Relationship Id="rId55" Type="http://schemas.openxmlformats.org/officeDocument/2006/relationships/slideLayout" Target="../slideLayouts/slideLayout55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62" Type="http://schemas.openxmlformats.org/officeDocument/2006/relationships/slideLayout" Target="../slideLayouts/slideLayout162.xml"/><Relationship Id="rId218" Type="http://schemas.openxmlformats.org/officeDocument/2006/relationships/slideLayout" Target="../slideLayouts/slideLayout218.xml"/><Relationship Id="rId271" Type="http://schemas.openxmlformats.org/officeDocument/2006/relationships/slideLayout" Target="../slideLayouts/slideLayout271.xml"/><Relationship Id="rId24" Type="http://schemas.openxmlformats.org/officeDocument/2006/relationships/slideLayout" Target="../slideLayouts/slideLayout24.xml"/><Relationship Id="rId66" Type="http://schemas.openxmlformats.org/officeDocument/2006/relationships/slideLayout" Target="../slideLayouts/slideLayout66.xml"/><Relationship Id="rId131" Type="http://schemas.openxmlformats.org/officeDocument/2006/relationships/slideLayout" Target="../slideLayouts/slideLayout131.xml"/><Relationship Id="rId327" Type="http://schemas.openxmlformats.org/officeDocument/2006/relationships/slideLayout" Target="../slideLayouts/slideLayout327.xml"/><Relationship Id="rId173" Type="http://schemas.openxmlformats.org/officeDocument/2006/relationships/slideLayout" Target="../slideLayouts/slideLayout173.xml"/><Relationship Id="rId229" Type="http://schemas.openxmlformats.org/officeDocument/2006/relationships/slideLayout" Target="../slideLayouts/slideLayout229.xml"/><Relationship Id="rId240" Type="http://schemas.openxmlformats.org/officeDocument/2006/relationships/slideLayout" Target="../slideLayouts/slideLayout240.xml"/><Relationship Id="rId35" Type="http://schemas.openxmlformats.org/officeDocument/2006/relationships/slideLayout" Target="../slideLayouts/slideLayout35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282" Type="http://schemas.openxmlformats.org/officeDocument/2006/relationships/slideLayout" Target="../slideLayouts/slideLayout282.xml"/><Relationship Id="rId338" Type="http://schemas.openxmlformats.org/officeDocument/2006/relationships/slideLayout" Target="../slideLayouts/slideLayout338.xml"/><Relationship Id="rId8" Type="http://schemas.openxmlformats.org/officeDocument/2006/relationships/slideLayout" Target="../slideLayouts/slideLayout8.xml"/><Relationship Id="rId142" Type="http://schemas.openxmlformats.org/officeDocument/2006/relationships/slideLayout" Target="../slideLayouts/slideLayout142.xml"/><Relationship Id="rId184" Type="http://schemas.openxmlformats.org/officeDocument/2006/relationships/slideLayout" Target="../slideLayouts/slideLayout1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3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5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9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8" r:id="rId1"/>
    <p:sldLayoutId id="2147484849" r:id="rId2"/>
    <p:sldLayoutId id="2147484850" r:id="rId3"/>
    <p:sldLayoutId id="2147484851" r:id="rId4"/>
    <p:sldLayoutId id="2147484852" r:id="rId5"/>
    <p:sldLayoutId id="2147484853" r:id="rId6"/>
    <p:sldLayoutId id="2147484854" r:id="rId7"/>
    <p:sldLayoutId id="2147484855" r:id="rId8"/>
    <p:sldLayoutId id="2147484856" r:id="rId9"/>
    <p:sldLayoutId id="2147484857" r:id="rId10"/>
    <p:sldLayoutId id="2147484858" r:id="rId11"/>
    <p:sldLayoutId id="2147484859" r:id="rId12"/>
    <p:sldLayoutId id="2147484280" r:id="rId13"/>
    <p:sldLayoutId id="2147484281" r:id="rId14"/>
    <p:sldLayoutId id="2147484282" r:id="rId15"/>
    <p:sldLayoutId id="2147484283" r:id="rId16"/>
    <p:sldLayoutId id="2147484284" r:id="rId17"/>
    <p:sldLayoutId id="2147484285" r:id="rId18"/>
    <p:sldLayoutId id="2147484286" r:id="rId19"/>
    <p:sldLayoutId id="2147484287" r:id="rId20"/>
    <p:sldLayoutId id="2147484288" r:id="rId21"/>
    <p:sldLayoutId id="2147484289" r:id="rId22"/>
    <p:sldLayoutId id="2147484290" r:id="rId23"/>
    <p:sldLayoutId id="2147484291" r:id="rId24"/>
    <p:sldLayoutId id="2147484292" r:id="rId25"/>
    <p:sldLayoutId id="2147484293" r:id="rId26"/>
    <p:sldLayoutId id="2147484242" r:id="rId27"/>
    <p:sldLayoutId id="2147484244" r:id="rId28"/>
    <p:sldLayoutId id="2147484245" r:id="rId29"/>
    <p:sldLayoutId id="2147484246" r:id="rId30"/>
    <p:sldLayoutId id="2147484247" r:id="rId31"/>
    <p:sldLayoutId id="2147484248" r:id="rId32"/>
    <p:sldLayoutId id="2147484249" r:id="rId33"/>
    <p:sldLayoutId id="2147484250" r:id="rId34"/>
    <p:sldLayoutId id="2147484251" r:id="rId35"/>
    <p:sldLayoutId id="2147484252" r:id="rId36"/>
    <p:sldLayoutId id="2147484253" r:id="rId37"/>
    <p:sldLayoutId id="2147484257" r:id="rId38"/>
    <p:sldLayoutId id="2147484258" r:id="rId39"/>
    <p:sldLayoutId id="2147485367" r:id="rId40"/>
    <p:sldLayoutId id="2147484862" r:id="rId41"/>
    <p:sldLayoutId id="2147484863" r:id="rId42"/>
    <p:sldLayoutId id="2147484864" r:id="rId43"/>
    <p:sldLayoutId id="2147484865" r:id="rId44"/>
    <p:sldLayoutId id="2147484866" r:id="rId45"/>
    <p:sldLayoutId id="2147484867" r:id="rId46"/>
    <p:sldLayoutId id="2147484868" r:id="rId47"/>
    <p:sldLayoutId id="2147484869" r:id="rId48"/>
    <p:sldLayoutId id="2147484870" r:id="rId49"/>
    <p:sldLayoutId id="2147484871" r:id="rId50"/>
    <p:sldLayoutId id="2147484872" r:id="rId51"/>
    <p:sldLayoutId id="2147484873" r:id="rId52"/>
    <p:sldLayoutId id="2147484875" r:id="rId53"/>
    <p:sldLayoutId id="2147484876" r:id="rId54"/>
    <p:sldLayoutId id="2147484877" r:id="rId55"/>
    <p:sldLayoutId id="2147484878" r:id="rId56"/>
    <p:sldLayoutId id="2147484879" r:id="rId57"/>
    <p:sldLayoutId id="2147484880" r:id="rId58"/>
    <p:sldLayoutId id="2147484881" r:id="rId59"/>
    <p:sldLayoutId id="2147484882" r:id="rId60"/>
    <p:sldLayoutId id="2147484883" r:id="rId61"/>
    <p:sldLayoutId id="2147484884" r:id="rId62"/>
    <p:sldLayoutId id="2147484885" r:id="rId63"/>
    <p:sldLayoutId id="2147484886" r:id="rId64"/>
    <p:sldLayoutId id="2147484887" r:id="rId65"/>
    <p:sldLayoutId id="2147484888" r:id="rId66"/>
    <p:sldLayoutId id="2147484889" r:id="rId67"/>
    <p:sldLayoutId id="2147484890" r:id="rId68"/>
    <p:sldLayoutId id="2147484891" r:id="rId69"/>
    <p:sldLayoutId id="2147484892" r:id="rId70"/>
    <p:sldLayoutId id="2147484893" r:id="rId71"/>
    <p:sldLayoutId id="2147484894" r:id="rId72"/>
    <p:sldLayoutId id="2147484895" r:id="rId73"/>
    <p:sldLayoutId id="2147484896" r:id="rId74"/>
    <p:sldLayoutId id="2147484897" r:id="rId75"/>
    <p:sldLayoutId id="2147484898" r:id="rId76"/>
    <p:sldLayoutId id="2147484899" r:id="rId77"/>
    <p:sldLayoutId id="2147484900" r:id="rId78"/>
    <p:sldLayoutId id="2147484901" r:id="rId79"/>
    <p:sldLayoutId id="2147484902" r:id="rId80"/>
    <p:sldLayoutId id="2147484903" r:id="rId81"/>
    <p:sldLayoutId id="2147484904" r:id="rId82"/>
    <p:sldLayoutId id="2147484905" r:id="rId83"/>
    <p:sldLayoutId id="2147485554" r:id="rId84"/>
    <p:sldLayoutId id="2147485556" r:id="rId85"/>
    <p:sldLayoutId id="2147485557" r:id="rId86"/>
    <p:sldLayoutId id="2147485558" r:id="rId87"/>
    <p:sldLayoutId id="2147485559" r:id="rId88"/>
    <p:sldLayoutId id="2147485560" r:id="rId89"/>
    <p:sldLayoutId id="2147485561" r:id="rId90"/>
    <p:sldLayoutId id="2147485562" r:id="rId91"/>
    <p:sldLayoutId id="2147485563" r:id="rId92"/>
    <p:sldLayoutId id="2147485564" r:id="rId93"/>
    <p:sldLayoutId id="2147485565" r:id="rId94"/>
    <p:sldLayoutId id="2147485566" r:id="rId95"/>
    <p:sldLayoutId id="2147485568" r:id="rId96"/>
    <p:sldLayoutId id="2147485569" r:id="rId97"/>
    <p:sldLayoutId id="2147485570" r:id="rId98"/>
    <p:sldLayoutId id="2147485571" r:id="rId99"/>
    <p:sldLayoutId id="2147485572" r:id="rId100"/>
    <p:sldLayoutId id="2147485573" r:id="rId101"/>
    <p:sldLayoutId id="2147485574" r:id="rId102"/>
    <p:sldLayoutId id="2147485575" r:id="rId103"/>
    <p:sldLayoutId id="2147485576" r:id="rId104"/>
    <p:sldLayoutId id="2147485579" r:id="rId105"/>
    <p:sldLayoutId id="2147485580" r:id="rId106"/>
    <p:sldLayoutId id="2147485581" r:id="rId107"/>
    <p:sldLayoutId id="2147485582" r:id="rId108"/>
    <p:sldLayoutId id="2147485583" r:id="rId109"/>
    <p:sldLayoutId id="2147485584" r:id="rId110"/>
    <p:sldLayoutId id="2147485585" r:id="rId111"/>
    <p:sldLayoutId id="2147485586" r:id="rId112"/>
    <p:sldLayoutId id="2147485587" r:id="rId113"/>
    <p:sldLayoutId id="2147485588" r:id="rId114"/>
    <p:sldLayoutId id="2147485589" r:id="rId115"/>
    <p:sldLayoutId id="2147485590" r:id="rId116"/>
    <p:sldLayoutId id="2147485591" r:id="rId117"/>
    <p:sldLayoutId id="2147485592" r:id="rId118"/>
    <p:sldLayoutId id="2147485593" r:id="rId119"/>
    <p:sldLayoutId id="2147485594" r:id="rId120"/>
    <p:sldLayoutId id="2147485595" r:id="rId121"/>
    <p:sldLayoutId id="2147485596" r:id="rId122"/>
    <p:sldLayoutId id="2147485597" r:id="rId123"/>
    <p:sldLayoutId id="2147485598" r:id="rId124"/>
    <p:sldLayoutId id="2147485599" r:id="rId125"/>
    <p:sldLayoutId id="2147485600" r:id="rId126"/>
    <p:sldLayoutId id="2147485601" r:id="rId127"/>
    <p:sldLayoutId id="2147485602" r:id="rId128"/>
    <p:sldLayoutId id="2147485603" r:id="rId129"/>
    <p:sldLayoutId id="2147485604" r:id="rId130"/>
    <p:sldLayoutId id="2147485605" r:id="rId131"/>
    <p:sldLayoutId id="2147485606" r:id="rId132"/>
    <p:sldLayoutId id="2147485607" r:id="rId133"/>
    <p:sldLayoutId id="2147485608" r:id="rId134"/>
    <p:sldLayoutId id="2147485609" r:id="rId135"/>
    <p:sldLayoutId id="2147485610" r:id="rId136"/>
    <p:sldLayoutId id="2147485611" r:id="rId137"/>
    <p:sldLayoutId id="2147485612" r:id="rId138"/>
    <p:sldLayoutId id="2147485613" r:id="rId139"/>
    <p:sldLayoutId id="2147485614" r:id="rId140"/>
    <p:sldLayoutId id="2147485615" r:id="rId141"/>
    <p:sldLayoutId id="2147485616" r:id="rId142"/>
    <p:sldLayoutId id="2147485617" r:id="rId143"/>
    <p:sldLayoutId id="2147485618" r:id="rId144"/>
    <p:sldLayoutId id="2147485619" r:id="rId145"/>
    <p:sldLayoutId id="2147485620" r:id="rId146"/>
    <p:sldLayoutId id="2147485621" r:id="rId147"/>
    <p:sldLayoutId id="2147485622" r:id="rId148"/>
    <p:sldLayoutId id="2147485623" r:id="rId149"/>
    <p:sldLayoutId id="2147485624" r:id="rId150"/>
    <p:sldLayoutId id="2147485625" r:id="rId151"/>
    <p:sldLayoutId id="2147485626" r:id="rId152"/>
    <p:sldLayoutId id="2147485627" r:id="rId153"/>
    <p:sldLayoutId id="2147485628" r:id="rId154"/>
    <p:sldLayoutId id="2147485629" r:id="rId155"/>
    <p:sldLayoutId id="2147485630" r:id="rId156"/>
    <p:sldLayoutId id="2147485631" r:id="rId157"/>
    <p:sldLayoutId id="2147485632" r:id="rId158"/>
    <p:sldLayoutId id="2147485633" r:id="rId159"/>
    <p:sldLayoutId id="2147485634" r:id="rId160"/>
    <p:sldLayoutId id="2147485635" r:id="rId161"/>
    <p:sldLayoutId id="2147485636" r:id="rId162"/>
    <p:sldLayoutId id="2147485637" r:id="rId163"/>
    <p:sldLayoutId id="2147485638" r:id="rId164"/>
    <p:sldLayoutId id="2147485639" r:id="rId165"/>
    <p:sldLayoutId id="2147485640" r:id="rId166"/>
    <p:sldLayoutId id="2147485641" r:id="rId167"/>
    <p:sldLayoutId id="2147485642" r:id="rId168"/>
    <p:sldLayoutId id="2147485643" r:id="rId169"/>
    <p:sldLayoutId id="2147485644" r:id="rId170"/>
    <p:sldLayoutId id="2147485645" r:id="rId171"/>
    <p:sldLayoutId id="2147485646" r:id="rId172"/>
    <p:sldLayoutId id="2147485647" r:id="rId173"/>
    <p:sldLayoutId id="2147485648" r:id="rId174"/>
    <p:sldLayoutId id="2147485649" r:id="rId175"/>
    <p:sldLayoutId id="2147485650" r:id="rId176"/>
    <p:sldLayoutId id="2147485651" r:id="rId177"/>
    <p:sldLayoutId id="2147485652" r:id="rId178"/>
    <p:sldLayoutId id="2147485653" r:id="rId179"/>
    <p:sldLayoutId id="2147485654" r:id="rId180"/>
    <p:sldLayoutId id="2147485655" r:id="rId181"/>
    <p:sldLayoutId id="2147485656" r:id="rId182"/>
    <p:sldLayoutId id="2147485657" r:id="rId183"/>
    <p:sldLayoutId id="2147485658" r:id="rId184"/>
    <p:sldLayoutId id="2147485659" r:id="rId185"/>
    <p:sldLayoutId id="2147485660" r:id="rId186"/>
    <p:sldLayoutId id="2147485661" r:id="rId187"/>
    <p:sldLayoutId id="2147485662" r:id="rId188"/>
    <p:sldLayoutId id="2147485663" r:id="rId189"/>
    <p:sldLayoutId id="2147485664" r:id="rId190"/>
    <p:sldLayoutId id="2147485665" r:id="rId191"/>
    <p:sldLayoutId id="2147485666" r:id="rId192"/>
    <p:sldLayoutId id="2147485667" r:id="rId193"/>
    <p:sldLayoutId id="2147485668" r:id="rId194"/>
    <p:sldLayoutId id="2147485669" r:id="rId195"/>
    <p:sldLayoutId id="2147485670" r:id="rId196"/>
    <p:sldLayoutId id="2147485671" r:id="rId197"/>
    <p:sldLayoutId id="2147485672" r:id="rId198"/>
    <p:sldLayoutId id="2147485673" r:id="rId199"/>
    <p:sldLayoutId id="2147485674" r:id="rId200"/>
    <p:sldLayoutId id="2147485675" r:id="rId201"/>
    <p:sldLayoutId id="2147485676" r:id="rId202"/>
    <p:sldLayoutId id="2147485677" r:id="rId203"/>
    <p:sldLayoutId id="2147485678" r:id="rId204"/>
    <p:sldLayoutId id="2147485679" r:id="rId205"/>
    <p:sldLayoutId id="2147485680" r:id="rId206"/>
    <p:sldLayoutId id="2147485681" r:id="rId207"/>
    <p:sldLayoutId id="2147485682" r:id="rId208"/>
    <p:sldLayoutId id="2147485683" r:id="rId209"/>
    <p:sldLayoutId id="2147485684" r:id="rId210"/>
    <p:sldLayoutId id="2147485685" r:id="rId211"/>
    <p:sldLayoutId id="2147485686" r:id="rId212"/>
    <p:sldLayoutId id="2147485687" r:id="rId213"/>
    <p:sldLayoutId id="2147485688" r:id="rId214"/>
    <p:sldLayoutId id="2147485689" r:id="rId215"/>
    <p:sldLayoutId id="2147485690" r:id="rId216"/>
    <p:sldLayoutId id="2147485691" r:id="rId217"/>
    <p:sldLayoutId id="2147485692" r:id="rId218"/>
    <p:sldLayoutId id="2147485693" r:id="rId219"/>
    <p:sldLayoutId id="2147485694" r:id="rId220"/>
    <p:sldLayoutId id="2147485695" r:id="rId221"/>
    <p:sldLayoutId id="2147485696" r:id="rId222"/>
    <p:sldLayoutId id="2147485697" r:id="rId223"/>
    <p:sldLayoutId id="2147485698" r:id="rId224"/>
    <p:sldLayoutId id="2147485699" r:id="rId225"/>
    <p:sldLayoutId id="2147485700" r:id="rId226"/>
    <p:sldLayoutId id="2147485701" r:id="rId227"/>
    <p:sldLayoutId id="2147485702" r:id="rId228"/>
    <p:sldLayoutId id="2147485703" r:id="rId229"/>
    <p:sldLayoutId id="2147485704" r:id="rId230"/>
    <p:sldLayoutId id="2147485705" r:id="rId231"/>
    <p:sldLayoutId id="2147485706" r:id="rId232"/>
    <p:sldLayoutId id="2147485707" r:id="rId233"/>
    <p:sldLayoutId id="2147485708" r:id="rId234"/>
    <p:sldLayoutId id="2147485709" r:id="rId235"/>
    <p:sldLayoutId id="2147485710" r:id="rId236"/>
    <p:sldLayoutId id="2147485711" r:id="rId237"/>
    <p:sldLayoutId id="2147485712" r:id="rId238"/>
    <p:sldLayoutId id="2147485713" r:id="rId239"/>
    <p:sldLayoutId id="2147485714" r:id="rId240"/>
    <p:sldLayoutId id="2147485715" r:id="rId241"/>
    <p:sldLayoutId id="2147485716" r:id="rId242"/>
    <p:sldLayoutId id="2147485717" r:id="rId243"/>
    <p:sldLayoutId id="2147485718" r:id="rId244"/>
    <p:sldLayoutId id="2147485719" r:id="rId245"/>
    <p:sldLayoutId id="2147485720" r:id="rId246"/>
    <p:sldLayoutId id="2147485721" r:id="rId247"/>
    <p:sldLayoutId id="2147485722" r:id="rId248"/>
    <p:sldLayoutId id="2147485723" r:id="rId249"/>
    <p:sldLayoutId id="2147485724" r:id="rId250"/>
    <p:sldLayoutId id="2147485725" r:id="rId251"/>
    <p:sldLayoutId id="2147485726" r:id="rId252"/>
    <p:sldLayoutId id="2147485727" r:id="rId253"/>
    <p:sldLayoutId id="2147485728" r:id="rId254"/>
    <p:sldLayoutId id="2147485729" r:id="rId255"/>
    <p:sldLayoutId id="2147485730" r:id="rId256"/>
    <p:sldLayoutId id="2147485731" r:id="rId257"/>
    <p:sldLayoutId id="2147485732" r:id="rId258"/>
    <p:sldLayoutId id="2147485733" r:id="rId259"/>
    <p:sldLayoutId id="2147485734" r:id="rId260"/>
    <p:sldLayoutId id="2147485735" r:id="rId261"/>
    <p:sldLayoutId id="2147485736" r:id="rId262"/>
    <p:sldLayoutId id="2147485737" r:id="rId263"/>
    <p:sldLayoutId id="2147485738" r:id="rId264"/>
    <p:sldLayoutId id="2147485739" r:id="rId265"/>
    <p:sldLayoutId id="2147485740" r:id="rId266"/>
    <p:sldLayoutId id="2147485741" r:id="rId267"/>
    <p:sldLayoutId id="2147485742" r:id="rId268"/>
    <p:sldLayoutId id="2147485743" r:id="rId269"/>
    <p:sldLayoutId id="2147485744" r:id="rId270"/>
    <p:sldLayoutId id="2147485745" r:id="rId271"/>
    <p:sldLayoutId id="2147485746" r:id="rId272"/>
    <p:sldLayoutId id="2147485747" r:id="rId273"/>
    <p:sldLayoutId id="2147485748" r:id="rId274"/>
    <p:sldLayoutId id="2147485749" r:id="rId275"/>
    <p:sldLayoutId id="2147485750" r:id="rId276"/>
    <p:sldLayoutId id="2147485751" r:id="rId277"/>
    <p:sldLayoutId id="2147485752" r:id="rId278"/>
    <p:sldLayoutId id="2147485753" r:id="rId279"/>
    <p:sldLayoutId id="2147485754" r:id="rId280"/>
    <p:sldLayoutId id="2147485755" r:id="rId281"/>
    <p:sldLayoutId id="2147485756" r:id="rId282"/>
    <p:sldLayoutId id="2147485758" r:id="rId283"/>
    <p:sldLayoutId id="2147485759" r:id="rId284"/>
    <p:sldLayoutId id="2147485760" r:id="rId285"/>
    <p:sldLayoutId id="2147485761" r:id="rId286"/>
    <p:sldLayoutId id="2147485762" r:id="rId287"/>
    <p:sldLayoutId id="2147485763" r:id="rId288"/>
    <p:sldLayoutId id="2147485764" r:id="rId289"/>
    <p:sldLayoutId id="2147485765" r:id="rId290"/>
    <p:sldLayoutId id="2147485766" r:id="rId291"/>
    <p:sldLayoutId id="2147485767" r:id="rId292"/>
    <p:sldLayoutId id="2147485768" r:id="rId293"/>
    <p:sldLayoutId id="2147485769" r:id="rId294"/>
    <p:sldLayoutId id="2147485770" r:id="rId295"/>
    <p:sldLayoutId id="2147485771" r:id="rId296"/>
    <p:sldLayoutId id="2147485772" r:id="rId297"/>
    <p:sldLayoutId id="2147485773" r:id="rId298"/>
    <p:sldLayoutId id="2147485774" r:id="rId299"/>
    <p:sldLayoutId id="2147485775" r:id="rId300"/>
    <p:sldLayoutId id="2147485776" r:id="rId301"/>
    <p:sldLayoutId id="2147485777" r:id="rId302"/>
    <p:sldLayoutId id="2147485778" r:id="rId303"/>
    <p:sldLayoutId id="2147485779" r:id="rId304"/>
    <p:sldLayoutId id="2147485780" r:id="rId305"/>
    <p:sldLayoutId id="2147485781" r:id="rId306"/>
    <p:sldLayoutId id="2147485782" r:id="rId307"/>
    <p:sldLayoutId id="2147485783" r:id="rId308"/>
    <p:sldLayoutId id="2147485784" r:id="rId309"/>
    <p:sldLayoutId id="2147485785" r:id="rId310"/>
    <p:sldLayoutId id="2147485786" r:id="rId311"/>
    <p:sldLayoutId id="2147485787" r:id="rId312"/>
    <p:sldLayoutId id="2147485788" r:id="rId313"/>
    <p:sldLayoutId id="2147485789" r:id="rId314"/>
    <p:sldLayoutId id="2147485790" r:id="rId315"/>
    <p:sldLayoutId id="2147485791" r:id="rId316"/>
    <p:sldLayoutId id="2147485792" r:id="rId317"/>
    <p:sldLayoutId id="2147485793" r:id="rId318"/>
    <p:sldLayoutId id="2147485794" r:id="rId319"/>
    <p:sldLayoutId id="2147485795" r:id="rId320"/>
    <p:sldLayoutId id="2147485796" r:id="rId321"/>
    <p:sldLayoutId id="2147485797" r:id="rId322"/>
    <p:sldLayoutId id="2147485798" r:id="rId323"/>
    <p:sldLayoutId id="2147485799" r:id="rId324"/>
    <p:sldLayoutId id="2147485800" r:id="rId325"/>
    <p:sldLayoutId id="2147485801" r:id="rId326"/>
    <p:sldLayoutId id="2147485802" r:id="rId327"/>
    <p:sldLayoutId id="2147485803" r:id="rId328"/>
    <p:sldLayoutId id="2147485804" r:id="rId329"/>
    <p:sldLayoutId id="2147485805" r:id="rId330"/>
    <p:sldLayoutId id="2147485806" r:id="rId331"/>
    <p:sldLayoutId id="2147485807" r:id="rId332"/>
    <p:sldLayoutId id="2147485808" r:id="rId333"/>
    <p:sldLayoutId id="2147485809" r:id="rId334"/>
    <p:sldLayoutId id="2147485810" r:id="rId335"/>
    <p:sldLayoutId id="2147485811" r:id="rId336"/>
    <p:sldLayoutId id="2147485812" r:id="rId337"/>
    <p:sldLayoutId id="2147485813" r:id="rId338"/>
    <p:sldLayoutId id="2147485814" r:id="rId339"/>
    <p:sldLayoutId id="2147485815" r:id="rId340"/>
    <p:sldLayoutId id="2147485816" r:id="rId341"/>
    <p:sldLayoutId id="2147485817" r:id="rId342"/>
    <p:sldLayoutId id="2147485818" r:id="rId343"/>
    <p:sldLayoutId id="2147485819" r:id="rId344"/>
    <p:sldLayoutId id="2147485820" r:id="rId345"/>
    <p:sldLayoutId id="2147485821" r:id="rId346"/>
    <p:sldLayoutId id="2147485822" r:id="rId347"/>
    <p:sldLayoutId id="2147485823" r:id="rId348"/>
    <p:sldLayoutId id="2147485824" r:id="rId349"/>
    <p:sldLayoutId id="2147485825" r:id="rId350"/>
    <p:sldLayoutId id="2147485826" r:id="rId351"/>
    <p:sldLayoutId id="2147485827" r:id="rId352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5" Type="http://schemas.openxmlformats.org/officeDocument/2006/relationships/image" Target="../media/image11.emf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4" y="2229735"/>
            <a:ext cx="10210503" cy="345757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400" cap="none" spc="-160" normalizeH="0" baseline="0" noProof="0" dirty="0">
                <a:ln>
                  <a:noFill/>
                </a:ln>
                <a:effectLst/>
                <a:uLnTx/>
                <a:uFillTx/>
                <a:latin typeface="Ericsson Hilda Light"/>
                <a:ea typeface="+mj-ea"/>
                <a:cs typeface="+mj-cs"/>
              </a:rPr>
              <a:t>Views on Rel-20 Network Energy Saving</a:t>
            </a: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endParaRPr kumimoji="0" lang="en-US" b="0" i="0" u="none" strike="noStrike" kern="1000" cap="none" spc="-30" normalizeH="0" baseline="0" noProof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6" name="Google Shape;87;p13">
            <a:extLst>
              <a:ext uri="{FF2B5EF4-FFF2-40B4-BE49-F238E27FC236}">
                <a16:creationId xmlns:a16="http://schemas.microsoft.com/office/drawing/2014/main" id="{5C5F4A8C-554E-1961-2BBA-172E15B4E6D5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3GPP TSG RAN#107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lvl="0"/>
            <a:r>
              <a:rPr lang="en-US" sz="18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Incheon, Korea March 12</a:t>
            </a:r>
            <a:r>
              <a:rPr lang="en-US" sz="1800" baseline="300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– 14</a:t>
            </a:r>
            <a:r>
              <a:rPr lang="en-US" sz="1800" baseline="300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, 2025</a:t>
            </a:r>
          </a:p>
          <a:p>
            <a:pPr lvl="0"/>
            <a:endParaRPr lang="en-US" sz="1800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0"/>
            <a:r>
              <a:rPr lang="en-US" sz="18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Source: 		Ericsson</a:t>
            </a:r>
          </a:p>
          <a:p>
            <a:pPr lvl="0"/>
            <a:r>
              <a:rPr lang="en-US" sz="18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Agenda Item: 	15.2.7.2</a:t>
            </a:r>
            <a:endParaRPr lang="en-US" sz="1800" b="0" i="0" u="none" strike="noStrike" cap="none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6;p13">
            <a:extLst>
              <a:ext uri="{FF2B5EF4-FFF2-40B4-BE49-F238E27FC236}">
                <a16:creationId xmlns:a16="http://schemas.microsoft.com/office/drawing/2014/main" id="{CC8E6F42-B389-09F1-C628-7DB5D7E39E72}"/>
              </a:ext>
            </a:extLst>
          </p:cNvPr>
          <p:cNvSpPr txBox="1"/>
          <p:nvPr/>
        </p:nvSpPr>
        <p:spPr>
          <a:xfrm>
            <a:off x="10125598" y="88804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dirty="0">
                <a:solidFill>
                  <a:schemeClr val="tx1"/>
                </a:solidFill>
              </a:rPr>
              <a:t>RP-250151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85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7F21C-1AF5-2CAE-8A07-5075B8E78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View for 5G Adv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727AE-360C-7A35-C5D3-0C770D459FA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47800"/>
            <a:ext cx="11233150" cy="478948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Important that 5G Adv 3GPP specified solutions support monetization in the market</a:t>
            </a:r>
          </a:p>
          <a:p>
            <a:pPr lvl="1"/>
            <a:r>
              <a:rPr lang="en-US" dirty="0"/>
              <a:t>Very large set of features already standardized is not available in the market </a:t>
            </a:r>
          </a:p>
          <a:p>
            <a:pPr lvl="2"/>
            <a:r>
              <a:rPr lang="en-US" dirty="0"/>
              <a:t>Market needs time catch up</a:t>
            </a:r>
          </a:p>
          <a:p>
            <a:pPr lvl="1"/>
            <a:r>
              <a:rPr lang="en-US" dirty="0"/>
              <a:t>Features that require a larger UE footprint to show gains are difficult to realize in practice</a:t>
            </a:r>
          </a:p>
          <a:p>
            <a:pPr lvl="1"/>
            <a:r>
              <a:rPr lang="en-US" dirty="0"/>
              <a:t>More exploratory projects are more suitable for 6G</a:t>
            </a:r>
          </a:p>
          <a:p>
            <a:pPr lvl="1"/>
            <a:r>
              <a:rPr lang="en-US" dirty="0"/>
              <a:t>Prioritize projects that are smaller in scope with a clear market need</a:t>
            </a:r>
          </a:p>
          <a:p>
            <a:endParaRPr lang="en-US" dirty="0"/>
          </a:p>
          <a:p>
            <a:r>
              <a:rPr lang="en-US" dirty="0"/>
              <a:t>Important that sufficient time and resources are allocated to the 6G work to ensure a high-quality study</a:t>
            </a:r>
          </a:p>
          <a:p>
            <a:pPr lvl="1"/>
            <a:r>
              <a:rPr lang="en-US" dirty="0"/>
              <a:t>If not, the 6G work item following in Rel-21 will suffer</a:t>
            </a:r>
          </a:p>
          <a:p>
            <a:pPr lvl="1"/>
            <a:r>
              <a:rPr lang="en-US" dirty="0"/>
              <a:t>Experience from 5G study item was that too little time was allocated</a:t>
            </a:r>
          </a:p>
          <a:p>
            <a:endParaRPr lang="en-US" dirty="0"/>
          </a:p>
          <a:p>
            <a:r>
              <a:rPr lang="en-US" dirty="0"/>
              <a:t>On project level, avoid overlap between 5G Advanced and 6G topics</a:t>
            </a:r>
          </a:p>
          <a:p>
            <a:pPr lvl="2"/>
            <a:r>
              <a:rPr lang="en-US" dirty="0"/>
              <a:t>Areas with potential overlap are Network Energy saving, sensing, AI/ML, etc.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44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38C79F44-7808-27EB-D2E9-BF7129BD4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Energy Saving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F625F38C-F20E-B24C-3847-BDB3D9DD77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 dirty="0"/>
              <a:t>Network energy saving is a key area for the industry</a:t>
            </a:r>
          </a:p>
          <a:p>
            <a:r>
              <a:rPr lang="en-US" sz="1600" dirty="0"/>
              <a:t>Several studies within 5G Advanced</a:t>
            </a:r>
          </a:p>
          <a:p>
            <a:r>
              <a:rPr lang="en-US" sz="1600" dirty="0"/>
              <a:t>Most specified solutions require a large UE footprint to realize network energy savings</a:t>
            </a:r>
          </a:p>
          <a:p>
            <a:r>
              <a:rPr lang="en-US" sz="1600" dirty="0"/>
              <a:t>Market take-up of standardized features is low, while savings can be achieved through implementation</a:t>
            </a:r>
          </a:p>
          <a:p>
            <a:r>
              <a:rPr lang="en-US" sz="1600" dirty="0"/>
              <a:t>6G design needs to be significantly more energy efficient than 5G Advanced</a:t>
            </a:r>
          </a:p>
          <a:p>
            <a:r>
              <a:rPr lang="en-US" sz="1600" dirty="0"/>
              <a:t>Focus Rel-20 work on network energy saving on the 6G design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sz="1600" b="1" dirty="0"/>
              <a:t>Proposal</a:t>
            </a:r>
            <a:r>
              <a:rPr lang="en-US" sz="1600" dirty="0"/>
              <a:t>: No time units are allocated to Network Energy Saving in Rel-20 5G Advanced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90111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702F859-F292-9B0E-B5A3-713957A267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936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1_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E73FA22-5C40-EC4F-B37D-94236CD42675}">
  <we:reference id="8c079bc0-695b-4e36-9ef8-6ac1bd7eea20" version="1.0.0.6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 Presentation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bNHjiDT09tBOTKTZVHoyOu5f0quCoJblOnYcrXDNVevsR01u92/fqtZOJ4ls1Zmm"},{"name":"ConfidentialityClass","value":"cT/FOwTWaPknrhRlNMh4SQ=="},{"name":"ExternalConfidentialityLabel","value":"5wlu7ZdPxHQj1W0w+yTNSg=="},{"name":"DocTypePresentation","value":"4XSS1PUyIFwHPY3B4bs8qH3gXrItoQO4lyWKig66NMQ="},{"name":"LanguageCode","value":"5wlu7ZdPxHQj1W0w+yTNSg=="},{"name":"Date","value":"5MbteCStcvhfaZmXHR1HxQ=="},{"name":"TemplateType","value":"PxVEvJY8nE7m/hY9622Sng=="},{"name":"DocTitle","value":"PxVEvJY8nE7m/hY9622Sng=="},{"name":"TotalPageNo","value":"PxVEvJY8nE7m/hY9622Sng=="},{"name":"Prepared","value":"vdWaVEIO08CfgJGoUTMwuSRg5iqjKs8twlelm6phxaIW8uRhdWQVqsnKXC1g6kUd"}]}]]></Templafy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TemplateConfiguration><![CDATA[{"elementsMetadata":[{"type":"shape","id":"278ba998-11dc-4478-b481-474e7a74bc5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SharedWithUsers xmlns="9b239327-9e80-40e4-b1b7-4394fed77a33">
      <UserInfo>
        <DisplayName>Everyone except external users</DisplayName>
        <AccountId>9</AccountId>
        <AccountType/>
      </UserInfo>
      <UserInfo>
        <DisplayName>All Users (windows)</DisplayName>
        <AccountId>11</AccountId>
        <AccountType/>
      </UserInfo>
      <UserInfo>
        <DisplayName>Elisabeth Sjöstrand</DisplayName>
        <AccountId>20</AccountId>
        <AccountType/>
      </UserInfo>
      <UserInfo>
        <DisplayName>Samuel Axelsson</DisplayName>
        <AccountId>18</AccountId>
        <AccountType/>
      </UserInfo>
      <UserInfo>
        <DisplayName>Janne Peisa</DisplayName>
        <AccountId>22</AccountId>
        <AccountType/>
      </UserInfo>
      <UserInfo>
        <DisplayName>Magnus Åström</DisplayName>
        <AccountId>19</AccountId>
        <AccountType/>
      </UserInfo>
      <UserInfo>
        <DisplayName>Pramod Jacob Mathecken</DisplayName>
        <AccountId>21</AccountId>
        <AccountType/>
      </UserInfo>
      <UserInfo>
        <DisplayName>Mattias Andersson W</DisplayName>
        <AccountId>28</AccountId>
        <AccountType/>
      </UserInfo>
      <UserInfo>
        <DisplayName>Sunny Liu</DisplayName>
        <AccountId>30</AccountId>
        <AccountType/>
      </UserInfo>
      <UserInfo>
        <DisplayName>Jens-Martin Wackerberg</DisplayName>
        <AccountId>31</AccountId>
        <AccountType/>
      </UserInfo>
      <UserInfo>
        <DisplayName>MnAMEDIAKIND</DisplayName>
        <AccountId>53</AccountId>
        <AccountType/>
      </UserInfo>
      <UserInfo>
        <DisplayName>Johan Sköld</DisplayName>
        <AccountId>363</AccountId>
        <AccountType/>
      </UserInfo>
      <UserInfo>
        <DisplayName>Yoshio Honda</DisplayName>
        <AccountId>486</AccountId>
        <AccountType/>
      </UserInfo>
      <UserInfo>
        <DisplayName>Kazuyoshi Uesaka</DisplayName>
        <AccountId>477</AccountId>
        <AccountType/>
      </UserInfo>
      <UserInfo>
        <DisplayName>Asbjörn Grövlen</DisplayName>
        <AccountId>23</AccountId>
        <AccountType/>
      </UserInfo>
      <UserInfo>
        <DisplayName>Daniel Chen Larsson</DisplayName>
        <AccountId>195</AccountId>
        <AccountType/>
      </UserInfo>
      <UserInfo>
        <DisplayName>Claes Tidestav</DisplayName>
        <AccountId>27</AccountId>
        <AccountType/>
      </UserInfo>
      <UserInfo>
        <DisplayName>Stefan Parkvall</DisplayName>
        <AccountId>208</AccountId>
        <AccountType/>
      </UserInfo>
      <UserInfo>
        <DisplayName>Henning Wiemann</DisplayName>
        <AccountId>191</AccountId>
        <AccountType/>
      </UserInfo>
      <UserInfo>
        <DisplayName>Ricardo Blasco</DisplayName>
        <AccountId>205</AccountId>
        <AccountType/>
      </UserInfo>
      <UserInfo>
        <DisplayName>Ali Nader</DisplayName>
        <AccountId>253</AccountId>
        <AccountType/>
      </UserInfo>
      <UserInfo>
        <DisplayName>Reem Karaki</DisplayName>
        <AccountId>204</AccountId>
        <AccountType/>
      </UserInfo>
      <UserInfo>
        <DisplayName>Pontus Wallentin</DisplayName>
        <AccountId>344</AccountId>
        <AccountType/>
      </UserInfo>
      <UserInfo>
        <DisplayName>Panagiotis Saltsidis</DisplayName>
        <AccountId>334</AccountId>
        <AccountType/>
      </UserInfo>
      <UserInfo>
        <DisplayName>Christian Bergljung</DisplayName>
        <AccountId>241</AccountId>
        <AccountType/>
      </UserInfo>
      <UserInfo>
        <DisplayName>Stefan Cerovic</DisplayName>
        <AccountId>6316</AccountId>
        <AccountType/>
      </UserInfo>
      <UserInfo>
        <DisplayName>Farshid Ghasemzadeh</DisplayName>
        <AccountId>45</AccountId>
        <AccountType/>
      </UserInfo>
      <UserInfo>
        <DisplayName>Miguel Berg</DisplayName>
        <AccountId>1350</AccountId>
        <AccountType/>
      </UserInfo>
      <UserInfo>
        <DisplayName>Kittipong Kittichokechai</DisplayName>
        <AccountId>190</AccountId>
        <AccountType/>
      </UserInfo>
      <UserInfo>
        <DisplayName>Ylva Jading</DisplayName>
        <AccountId>1162</AccountId>
        <AccountType/>
      </UserInfo>
      <UserInfo>
        <DisplayName>Joao Vieira</DisplayName>
        <AccountId>430</AccountId>
        <AccountType/>
      </UserInfo>
      <UserInfo>
        <DisplayName>Andreas Höglund</DisplayName>
        <AccountId>440</AccountId>
        <AccountType/>
      </UserInfo>
      <UserInfo>
        <DisplayName>Hieu Do</DisplayName>
        <AccountId>282</AccountId>
        <AccountType/>
      </UserInfo>
      <UserInfo>
        <DisplayName>Andreas Nilsson</DisplayName>
        <AccountId>324</AccountId>
        <AccountType/>
      </UserInfo>
      <UserInfo>
        <DisplayName>Adrian Garcia A</DisplayName>
        <AccountId>6601</AccountId>
        <AccountType/>
      </UserInfo>
      <UserInfo>
        <DisplayName>Dinand Roeland</DisplayName>
        <AccountId>2061</AccountId>
        <AccountType/>
      </UserInfo>
      <UserInfo>
        <DisplayName>Angelo Centonza</DisplayName>
        <AccountId>228</AccountId>
        <AccountType/>
      </UserInfo>
      <UserInfo>
        <DisplayName>Robert Baldemair</DisplayName>
        <AccountId>215</AccountId>
        <AccountType/>
      </UserInfo>
      <UserInfo>
        <DisplayName>Peter Hammarberg</DisplayName>
        <AccountId>277</AccountId>
        <AccountType/>
      </UserInfo>
      <UserInfo>
        <DisplayName>Zhenhua Zou</DisplayName>
        <AccountId>186</AccountId>
        <AccountType/>
      </UserInfo>
      <UserInfo>
        <DisplayName>Stefan Wager</DisplayName>
        <AccountId>433</AccountId>
        <AccountType/>
      </UserInfo>
      <UserInfo>
        <DisplayName>Sebastian Euler</DisplayName>
        <AccountId>391</AccountId>
        <AccountType/>
      </UserInfo>
      <UserInfo>
        <DisplayName>Alessio Terzani</DisplayName>
        <AccountId>439</AccountId>
        <AccountType/>
      </UserInfo>
      <UserInfo>
        <DisplayName>Massimo Condoluci</DisplayName>
        <AccountId>2056</AccountId>
        <AccountType/>
      </UserInfo>
      <UserInfo>
        <DisplayName>Paul Stjernholm</DisplayName>
        <AccountId>371</AccountId>
        <AccountType/>
      </UserInfo>
      <UserInfo>
        <DisplayName>Ioanna Pappa</DisplayName>
        <AccountId>285</AccountId>
        <AccountType/>
      </UserInfo>
      <UserInfo>
        <DisplayName>Kristina Zetterberg</DisplayName>
        <AccountId>299</AccountId>
        <AccountType/>
      </UserInfo>
      <UserInfo>
        <DisplayName>Filip Barac</DisplayName>
        <AccountId>233</AccountId>
        <AccountType/>
      </UserInfo>
      <UserInfo>
        <DisplayName>Mehrnaz Afshang</DisplayName>
        <AccountId>222</AccountId>
        <AccountType/>
      </UserInfo>
      <UserInfo>
        <DisplayName>Andra Mihaela Voicu</DisplayName>
        <AccountId>4747</AccountId>
        <AccountType/>
      </UserInfo>
      <UserInfo>
        <DisplayName>Venkatarao Gonuguntla</DisplayName>
        <AccountId>4914</AccountId>
        <AccountType/>
      </UserInfo>
      <UserInfo>
        <DisplayName>Olof Liberg</DisplayName>
        <AccountId>203</AccountId>
        <AccountType/>
      </UserInfo>
      <UserInfo>
        <DisplayName>Mats Sågfors</DisplayName>
        <AccountId>82</AccountId>
        <AccountType/>
      </UserInfo>
      <UserInfo>
        <DisplayName>Christian Hoymann</DisplayName>
        <AccountId>63</AccountId>
        <AccountType/>
      </UserInfo>
      <UserInfo>
        <DisplayName>Paul Schliwa-Bertling</DisplayName>
        <AccountId>336</AccountId>
        <AccountType/>
      </UserInfo>
      <UserInfo>
        <DisplayName>Per Emanuelsson</DisplayName>
        <AccountId>642</AccountId>
        <AccountType/>
      </UserInfo>
      <UserInfo>
        <DisplayName>Stephen Hayes</DisplayName>
        <AccountId>504</AccountId>
        <AccountType/>
      </UserInfo>
      <UserInfo>
        <DisplayName>Gunnar Mildh</DisplayName>
        <AccountId>453</AccountId>
        <AccountType/>
      </UserInfo>
      <UserInfo>
        <DisplayName>Krister Sällberg</DisplayName>
        <AccountId>248</AccountId>
        <AccountType/>
      </UserInfo>
      <UserInfo>
        <DisplayName>Joakim Bergström KO</DisplayName>
        <AccountId>32</AccountId>
        <AccountType/>
      </UserInfo>
      <UserInfo>
        <DisplayName>David Sugirtharaj</DisplayName>
        <AccountId>256</AccountId>
        <AccountType/>
      </UserInfo>
      <UserInfo>
        <DisplayName>Dirk Gerstenberger</DisplayName>
        <AccountId>91</AccountId>
        <AccountType/>
      </UserInfo>
      <UserInfo>
        <DisplayName>Havish Koorapaty</DisplayName>
        <AccountId>198</AccountId>
        <AccountType/>
      </UserInfo>
      <UserInfo>
        <DisplayName>Kaiyu Liu</DisplayName>
        <AccountId>1920</AccountId>
        <AccountType/>
      </UserInfo>
      <UserInfo>
        <DisplayName>Partha Sarathy Konakanchi</DisplayName>
        <AccountId>5977</AccountId>
        <AccountType/>
      </UserInfo>
      <UserInfo>
        <DisplayName>Cristian Czegledi</DisplayName>
        <AccountId>1424</AccountId>
        <AccountType/>
      </UserInfo>
      <UserInfo>
        <DisplayName>Thomas Chapman</DisplayName>
        <AccountId>142</AccountId>
        <AccountType/>
      </UserInfo>
      <UserInfo>
        <DisplayName>Mattias Frenne</DisplayName>
        <AccountId>202</AccountId>
        <AccountType/>
      </UserInfo>
      <UserInfo>
        <DisplayName>Imadur Rahman</DisplayName>
        <AccountId>612</AccountId>
        <AccountType/>
      </UserInfo>
      <UserInfo>
        <DisplayName>Tuomas Tirronen</DisplayName>
        <AccountId>93</AccountId>
        <AccountType/>
      </UserInfo>
      <UserInfo>
        <DisplayName>Torbjörn Elfström</DisplayName>
        <AccountId>133</AccountId>
        <AccountType/>
      </UserInfo>
      <UserInfo>
        <DisplayName>Stephen Grant</DisplayName>
        <AccountId>106</AccountId>
        <AccountType/>
      </UserInfo>
      <UserInfo>
        <DisplayName>Kuba Kolodziej</DisplayName>
        <AccountId>474</AccountId>
        <AccountType/>
      </UserInfo>
      <UserInfo>
        <DisplayName>Alexander Vesely</DisplayName>
        <AccountId>223</AccountId>
        <AccountType/>
      </UserInfo>
      <UserInfo>
        <DisplayName>Bo Jönsson</DisplayName>
        <AccountId>238</AccountId>
        <AccountType/>
      </UserInfo>
      <UserInfo>
        <DisplayName>Nianshan Shi</DisplayName>
        <AccountId>369</AccountId>
        <AccountType/>
      </UserInfo>
      <UserInfo>
        <DisplayName>Sorour Falahati</DisplayName>
        <AccountId>184</AccountId>
        <AccountType/>
      </UserInfo>
      <UserInfo>
        <DisplayName>Gino Masini</DisplayName>
        <AccountId>83</AccountId>
        <AccountType/>
      </UserInfo>
      <UserInfo>
        <DisplayName>Mattias Bergström A</DisplayName>
        <AccountId>87</AccountId>
        <AccountType/>
      </UserInfo>
      <UserInfo>
        <DisplayName>Franz Heiser</DisplayName>
        <AccountId>662</AccountId>
        <AccountType/>
      </UserInfo>
      <UserInfo>
        <DisplayName>Fred LIN A</DisplayName>
        <AccountId>768</AccountId>
        <AccountType/>
      </UserInfo>
      <UserInfo>
        <DisplayName>Fredrik Huss</DisplayName>
        <AccountId>619</AccountId>
        <AccountType/>
      </UserInfo>
      <UserInfo>
        <DisplayName>Fredrik Ovesjö</DisplayName>
        <AccountId>193</AccountId>
        <AccountType/>
      </UserInfo>
      <UserInfo>
        <DisplayName>Fredrik Sonnevi</DisplayName>
        <AccountId>657</AccountId>
        <AccountType/>
      </UserInfo>
      <UserInfo>
        <DisplayName>Geoffrey Mchardy X</DisplayName>
        <AccountId>2971</AccountId>
        <AccountType/>
      </UserInfo>
      <UserInfo>
        <DisplayName>Henrik Olson</DisplayName>
        <AccountId>1137</AccountId>
        <AccountType/>
      </UserInfo>
      <UserInfo>
        <DisplayName>Jacob Österling</DisplayName>
        <AccountId>1603</AccountId>
        <AccountType/>
      </UserInfo>
      <UserInfo>
        <DisplayName>Johan Åman</DisplayName>
        <AccountId>5876</AccountId>
        <AccountType/>
      </UserInfo>
      <UserInfo>
        <DisplayName>Karl Mann X</DisplayName>
        <AccountId>1675</AccountId>
        <AccountType/>
      </UserInfo>
      <UserInfo>
        <DisplayName>Magnus Lindroth</DisplayName>
        <AccountId>2554</AccountId>
        <AccountType/>
      </UserInfo>
      <UserInfo>
        <DisplayName>Magnus Sundelin</DisplayName>
        <AccountId>1459</AccountId>
        <AccountType/>
      </UserInfo>
      <UserInfo>
        <DisplayName>Ola Melander</DisplayName>
        <AccountId>1029</AccountId>
        <AccountType/>
      </UserInfo>
      <UserInfo>
        <DisplayName>Peter Lopez</DisplayName>
        <AccountId>3741</AccountId>
        <AccountType/>
      </UserInfo>
      <UserInfo>
        <DisplayName>Samir Shah Z</DisplayName>
        <AccountId>1007</AccountId>
        <AccountType/>
      </UserInfo>
      <UserInfo>
        <DisplayName>Tao Cui</DisplayName>
        <AccountId>399</AccountId>
        <AccountType/>
      </UserInfo>
      <UserInfo>
        <DisplayName>Thomas Walldeen</DisplayName>
        <AccountId>665</AccountId>
        <AccountType/>
      </UserInfo>
      <UserInfo>
        <DisplayName>Torbjörn Keisu</DisplayName>
        <AccountId>3925</AccountId>
        <AccountType/>
      </UserInfo>
      <UserInfo>
        <DisplayName>Walter Muller</DisplayName>
        <AccountId>601</AccountId>
        <AccountType/>
      </UserInfo>
      <UserInfo>
        <DisplayName>Yu Wang</DisplayName>
        <AccountId>6290</AccountId>
        <AccountType/>
      </UserInfo>
      <UserInfo>
        <DisplayName>Dandan Hao</DisplayName>
        <AccountId>1186</AccountId>
        <AccountType/>
      </UserInfo>
    </SharedWithUsers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2.xml><?xml version="1.0" encoding="utf-8"?>
<ds:datastoreItem xmlns:ds="http://schemas.openxmlformats.org/officeDocument/2006/customXml" ds:itemID="{58CC0B31-82B9-497A-9A2E-F3F72D0BBDAD}">
  <ds:schemaRefs/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1CE36EA9-2186-4EB1-871A-8AE59C2A13BB}">
  <ds:schemaRefs/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d8762117-8292-4133-b1c7-eab5c6487cfd"/>
    <ds:schemaRef ds:uri="http://www.w3.org/XML/1998/namespace"/>
    <ds:schemaRef ds:uri="http://schemas.openxmlformats.org/package/2006/metadata/core-properties"/>
    <ds:schemaRef ds:uri="9b239327-9e80-40e4-b1b7-4394fed77a33"/>
    <ds:schemaRef ds:uri="2f282d3b-eb4a-4b09-b61f-b9593442e286"/>
    <ds:schemaRef ds:uri="http://schemas.microsoft.com/sharepoint/v3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09FC0F31-E799-4620-8CA2-5A709A3DFF3A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8.xml><?xml version="1.0" encoding="utf-8"?>
<ds:datastoreItem xmlns:ds="http://schemas.openxmlformats.org/officeDocument/2006/customXml" ds:itemID="{B9AEDDE3-EA02-4A8F-B8F8-0606A0AA45FC}">
  <ds:schemaRefs/>
</ds:datastoreItem>
</file>

<file path=customXml/itemProps9.xml><?xml version="1.0" encoding="utf-8"?>
<ds:datastoreItem xmlns:ds="http://schemas.openxmlformats.org/officeDocument/2006/customXml" ds:itemID="{C09F197C-6A49-47D0-B877-F88807989676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266</Words>
  <Application>Microsoft Office PowerPoint</Application>
  <PresentationFormat>Widescreen</PresentationFormat>
  <Paragraphs>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Ericsson Hilda Light</vt:lpstr>
      <vt:lpstr>Ericsson Hilda ExtraLight</vt:lpstr>
      <vt:lpstr>Ericsson Hilda</vt:lpstr>
      <vt:lpstr>Arial</vt:lpstr>
      <vt:lpstr>Ericsson Hilda ExtraBold</vt:lpstr>
      <vt:lpstr>Ericsson Technical Icons</vt:lpstr>
      <vt:lpstr>1_PresentationTemplate2021</vt:lpstr>
      <vt:lpstr>PowerPoint Presentation</vt:lpstr>
      <vt:lpstr>Overall View for 5G Adv</vt:lpstr>
      <vt:lpstr>Network Energy Saving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 Rel-20 Outlook - Ericsson</dc:title>
  <dc:creator>Asbjörn Grövlen &amp; Daniel Chen Larsson</dc:creator>
  <cp:keywords/>
  <dc:description>Rev</dc:description>
  <cp:lastModifiedBy>Stephen Grant</cp:lastModifiedBy>
  <cp:revision>3</cp:revision>
  <dcterms:created xsi:type="dcterms:W3CDTF">2019-04-23T15:12:54Z</dcterms:created>
  <dcterms:modified xsi:type="dcterms:W3CDTF">2025-02-27T06:03:26Z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2020-05-25T14:04:59.4053662Z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LanguageCode">
    <vt:lpwstr>en-US</vt:lpwstr>
  </property>
  <property fmtid="{D5CDD505-2E9C-101B-9397-08002B2CF9AE}" pid="12" name="FooterText">
    <vt:lpwstr>true</vt:lpwstr>
  </property>
  <property fmtid="{D5CDD505-2E9C-101B-9397-08002B2CF9AE}" pid="13" name="Prepared">
    <vt:lpwstr>Asbjörn Grövlen &amp; Daniel Chen Larsson</vt:lpwstr>
  </property>
  <property fmtid="{D5CDD505-2E9C-101B-9397-08002B2CF9AE}" pid="14" name="ApprovedBy">
    <vt:lpwstr/>
  </property>
  <property fmtid="{D5CDD505-2E9C-101B-9397-08002B2CF9AE}" pid="15" name="DocNo">
    <vt:lpwstr> </vt:lpwstr>
  </property>
  <property fmtid="{D5CDD505-2E9C-101B-9397-08002B2CF9AE}" pid="16" name="Checked">
    <vt:lpwstr/>
  </property>
  <property fmtid="{D5CDD505-2E9C-101B-9397-08002B2CF9AE}" pid="17" name="Reference">
    <vt:lpwstr/>
  </property>
  <property fmtid="{D5CDD505-2E9C-101B-9397-08002B2CF9AE}" pid="18" name="Keyword">
    <vt:lpwstr/>
  </property>
  <property fmtid="{D5CDD505-2E9C-101B-9397-08002B2CF9AE}" pid="19" name="DocumentType">
    <vt:lpwstr>Presentation2011</vt:lpwstr>
  </property>
  <property fmtid="{D5CDD505-2E9C-101B-9397-08002B2CF9AE}" pid="20" name="Language">
    <vt:lpwstr>EnglishUS</vt:lpwstr>
  </property>
  <property fmtid="{D5CDD505-2E9C-101B-9397-08002B2CF9AE}" pid="21" name="TemplateID">
    <vt:lpwstr>FALSE</vt:lpwstr>
  </property>
  <property fmtid="{D5CDD505-2E9C-101B-9397-08002B2CF9AE}" pid="22" name="ConfCtrl">
    <vt:lpwstr>FALSE</vt:lpwstr>
  </property>
  <property fmtid="{D5CDD505-2E9C-101B-9397-08002B2CF9AE}" pid="23" name="DocTitle">
    <vt:lpwstr>false</vt:lpwstr>
  </property>
  <property fmtid="{D5CDD505-2E9C-101B-9397-08002B2CF9AE}" pid="24" name="IsDocument">
    <vt:lpwstr>false</vt:lpwstr>
  </property>
  <property fmtid="{D5CDD505-2E9C-101B-9397-08002B2CF9AE}" pid="25" name="IsPresentation">
    <vt:lpwstr>true</vt:lpwstr>
  </property>
  <property fmtid="{D5CDD505-2E9C-101B-9397-08002B2CF9AE}" pid="26" name="PageNumberVisible">
    <vt:lpwstr>PageX</vt:lpwstr>
  </property>
  <property fmtid="{D5CDD505-2E9C-101B-9397-08002B2CF9AE}" pid="27" name="Revision">
    <vt:lpwstr/>
  </property>
  <property fmtid="{D5CDD505-2E9C-101B-9397-08002B2CF9AE}" pid="28" name="TemplateVersion">
    <vt:lpwstr>R2A</vt:lpwstr>
  </property>
  <property fmtid="{D5CDD505-2E9C-101B-9397-08002B2CF9AE}" pid="29" name="PackageNo">
    <vt:lpwstr>LXA 119 603</vt:lpwstr>
  </property>
  <property fmtid="{D5CDD505-2E9C-101B-9397-08002B2CF9AE}" pid="30" name="PackageVersion">
    <vt:lpwstr>R6B</vt:lpwstr>
  </property>
  <property fmtid="{D5CDD505-2E9C-101B-9397-08002B2CF9AE}" pid="31" name="TemplateName">
    <vt:lpwstr>CXC 173 2731/1</vt:lpwstr>
  </property>
  <property fmtid="{D5CDD505-2E9C-101B-9397-08002B2CF9AE}" pid="32" name="Title">
    <vt:lpwstr>3GPP RAN Rel-20 Outlook - Ericsson</vt:lpwstr>
  </property>
  <property fmtid="{D5CDD505-2E9C-101B-9397-08002B2CF9AE}" pid="33" name="MediaServiceImageTags">
    <vt:lpwstr/>
  </property>
  <property fmtid="{D5CDD505-2E9C-101B-9397-08002B2CF9AE}" pid="34" name="DocType">
    <vt:lpwstr>Customer Presentation</vt:lpwstr>
  </property>
  <property fmtid="{D5CDD505-2E9C-101B-9397-08002B2CF9AE}" pid="35" name="ExtConf">
    <vt:lpwstr/>
  </property>
  <property fmtid="{D5CDD505-2E9C-101B-9397-08002B2CF9AE}" pid="36" name="SecurityClass">
    <vt:lpwstr>Open</vt:lpwstr>
  </property>
  <property fmtid="{D5CDD505-2E9C-101B-9397-08002B2CF9AE}" pid="37" name="Date">
    <vt:lpwstr>2024-12-03</vt:lpwstr>
  </property>
  <property fmtid="{D5CDD505-2E9C-101B-9397-08002B2CF9AE}" pid="38" name="TemplafyUserProfileId">
    <vt:lpwstr>637139838179798192</vt:lpwstr>
  </property>
</Properties>
</file>