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3101F0-2D7A-4424-AE1E-22A864E8C929}" v="2" dt="2025-03-13T07:42:48.855"/>
    <p1510:client id="{A47110B4-63E8-4997-AB4D-E41AB4D0DE19}" v="4" dt="2025-03-14T00:03:44.4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6" d="100"/>
          <a:sy n="96" d="100"/>
        </p:scale>
        <p:origin x="1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shiki, Masashi/伏木 雅" userId="b11f3b71-f093-4557-841b-1cd8fd5c3db9" providerId="ADAL" clId="{A47110B4-63E8-4997-AB4D-E41AB4D0DE19}"/>
    <pc:docChg chg="modSld">
      <pc:chgData name="Fushiki, Masashi/伏木 雅" userId="b11f3b71-f093-4557-841b-1cd8fd5c3db9" providerId="ADAL" clId="{A47110B4-63E8-4997-AB4D-E41AB4D0DE19}" dt="2025-03-14T00:04:53.693" v="47" actId="20577"/>
      <pc:docMkLst>
        <pc:docMk/>
      </pc:docMkLst>
      <pc:sldChg chg="addSp modSp mod">
        <pc:chgData name="Fushiki, Masashi/伏木 雅" userId="b11f3b71-f093-4557-841b-1cd8fd5c3db9" providerId="ADAL" clId="{A47110B4-63E8-4997-AB4D-E41AB4D0DE19}" dt="2025-03-14T00:04:53.693" v="47" actId="20577"/>
        <pc:sldMkLst>
          <pc:docMk/>
          <pc:sldMk cId="3757885929" sldId="258"/>
        </pc:sldMkLst>
        <pc:spChg chg="mod">
          <ac:chgData name="Fushiki, Masashi/伏木 雅" userId="b11f3b71-f093-4557-841b-1cd8fd5c3db9" providerId="ADAL" clId="{A47110B4-63E8-4997-AB4D-E41AB4D0DE19}" dt="2025-03-14T00:04:53.693" v="47" actId="20577"/>
          <ac:spMkLst>
            <pc:docMk/>
            <pc:sldMk cId="3757885929" sldId="258"/>
            <ac:spMk id="3" creationId="{4E60F335-BB95-7306-A57C-554F38472442}"/>
          </ac:spMkLst>
        </pc:spChg>
        <pc:spChg chg="add">
          <ac:chgData name="Fushiki, Masashi/伏木 雅" userId="b11f3b71-f093-4557-841b-1cd8fd5c3db9" providerId="ADAL" clId="{A47110B4-63E8-4997-AB4D-E41AB4D0DE19}" dt="2025-03-14T00:03:34.915" v="0"/>
          <ac:spMkLst>
            <pc:docMk/>
            <pc:sldMk cId="3757885929" sldId="258"/>
            <ac:spMk id="4" creationId="{C11F0A8D-E936-8BEE-2217-C405E21FF1EC}"/>
          </ac:spMkLst>
        </pc:spChg>
        <pc:spChg chg="add mod">
          <ac:chgData name="Fushiki, Masashi/伏木 雅" userId="b11f3b71-f093-4557-841b-1cd8fd5c3db9" providerId="ADAL" clId="{A47110B4-63E8-4997-AB4D-E41AB4D0DE19}" dt="2025-03-14T00:03:44.128" v="2"/>
          <ac:spMkLst>
            <pc:docMk/>
            <pc:sldMk cId="3757885929" sldId="258"/>
            <ac:spMk id="5" creationId="{5862851C-06D7-33BE-4B4B-B5BC278C2C96}"/>
          </ac:spMkLst>
        </pc:spChg>
      </pc:sldChg>
    </pc:docChg>
  </pc:docChgLst>
  <pc:docChgLst>
    <pc:chgData name="Fushiki, Masashi/伏木 雅" userId="b11f3b71-f093-4557-841b-1cd8fd5c3db9" providerId="ADAL" clId="{143101F0-2D7A-4424-AE1E-22A864E8C929}"/>
    <pc:docChg chg="undo custSel modSld">
      <pc:chgData name="Fushiki, Masashi/伏木 雅" userId="b11f3b71-f093-4557-841b-1cd8fd5c3db9" providerId="ADAL" clId="{143101F0-2D7A-4424-AE1E-22A864E8C929}" dt="2025-03-13T09:36:02.649" v="352" actId="20577"/>
      <pc:docMkLst>
        <pc:docMk/>
      </pc:docMkLst>
      <pc:sldChg chg="addSp delSp modSp mod modClrScheme chgLayout">
        <pc:chgData name="Fushiki, Masashi/伏木 雅" userId="b11f3b71-f093-4557-841b-1cd8fd5c3db9" providerId="ADAL" clId="{143101F0-2D7A-4424-AE1E-22A864E8C929}" dt="2025-03-13T09:36:02.649" v="352" actId="20577"/>
        <pc:sldMkLst>
          <pc:docMk/>
          <pc:sldMk cId="2204587370" sldId="256"/>
        </pc:sldMkLst>
        <pc:spChg chg="add mod">
          <ac:chgData name="Fushiki, Masashi/伏木 雅" userId="b11f3b71-f093-4557-841b-1cd8fd5c3db9" providerId="ADAL" clId="{143101F0-2D7A-4424-AE1E-22A864E8C929}" dt="2025-03-13T09:36:02.649" v="352" actId="20577"/>
          <ac:spMkLst>
            <pc:docMk/>
            <pc:sldMk cId="2204587370" sldId="256"/>
            <ac:spMk id="2" creationId="{72153109-568B-3D10-E251-7A8C0EE54814}"/>
          </ac:spMkLst>
        </pc:spChg>
        <pc:spChg chg="add mod">
          <ac:chgData name="Fushiki, Masashi/伏木 雅" userId="b11f3b71-f093-4557-841b-1cd8fd5c3db9" providerId="ADAL" clId="{143101F0-2D7A-4424-AE1E-22A864E8C929}" dt="2025-03-13T07:44:35.246" v="343" actId="1076"/>
          <ac:spMkLst>
            <pc:docMk/>
            <pc:sldMk cId="2204587370" sldId="256"/>
            <ac:spMk id="4" creationId="{A6CD9A52-943A-620B-AAE7-0C51A127A618}"/>
          </ac:spMkLst>
        </pc:spChg>
        <pc:spChg chg="del mod ord">
          <ac:chgData name="Fushiki, Masashi/伏木 雅" userId="b11f3b71-f093-4557-841b-1cd8fd5c3db9" providerId="ADAL" clId="{143101F0-2D7A-4424-AE1E-22A864E8C929}" dt="2025-03-13T05:48:35.696" v="1" actId="700"/>
          <ac:spMkLst>
            <pc:docMk/>
            <pc:sldMk cId="2204587370" sldId="256"/>
            <ac:spMk id="4" creationId="{A78669AC-863E-8EEC-5B45-375DD6B0D115}"/>
          </ac:spMkLst>
        </pc:spChg>
        <pc:spChg chg="add mod">
          <ac:chgData name="Fushiki, Masashi/伏木 雅" userId="b11f3b71-f093-4557-841b-1cd8fd5c3db9" providerId="ADAL" clId="{143101F0-2D7A-4424-AE1E-22A864E8C929}" dt="2025-03-13T07:42:53.465" v="293" actId="21"/>
          <ac:spMkLst>
            <pc:docMk/>
            <pc:sldMk cId="2204587370" sldId="256"/>
            <ac:spMk id="5" creationId="{745AD4A3-A041-2423-42DD-DE3C063B0F54}"/>
          </ac:spMkLst>
        </pc:spChg>
        <pc:spChg chg="del mod ord">
          <ac:chgData name="Fushiki, Masashi/伏木 雅" userId="b11f3b71-f093-4557-841b-1cd8fd5c3db9" providerId="ADAL" clId="{143101F0-2D7A-4424-AE1E-22A864E8C929}" dt="2025-03-13T05:48:35.696" v="1" actId="700"/>
          <ac:spMkLst>
            <pc:docMk/>
            <pc:sldMk cId="2204587370" sldId="256"/>
            <ac:spMk id="5" creationId="{95B714DE-4F90-0FED-C2E4-EE8028B8F900}"/>
          </ac:spMkLst>
        </pc:spChg>
        <pc:spChg chg="add mod ord">
          <ac:chgData name="Fushiki, Masashi/伏木 雅" userId="b11f3b71-f093-4557-841b-1cd8fd5c3db9" providerId="ADAL" clId="{143101F0-2D7A-4424-AE1E-22A864E8C929}" dt="2025-03-13T05:48:48.062" v="33" actId="20577"/>
          <ac:spMkLst>
            <pc:docMk/>
            <pc:sldMk cId="2204587370" sldId="256"/>
            <ac:spMk id="6" creationId="{3C36EA51-AD77-3B21-CD24-1D67AFC61BED}"/>
          </ac:spMkLst>
        </pc:spChg>
        <pc:spChg chg="add del mod ord">
          <ac:chgData name="Fushiki, Masashi/伏木 雅" userId="b11f3b71-f093-4557-841b-1cd8fd5c3db9" providerId="ADAL" clId="{143101F0-2D7A-4424-AE1E-22A864E8C929}" dt="2025-03-13T07:42:48.364" v="291" actId="478"/>
          <ac:spMkLst>
            <pc:docMk/>
            <pc:sldMk cId="2204587370" sldId="256"/>
            <ac:spMk id="7" creationId="{64B1ACD8-7F45-57E6-0869-8B7B7E00CC2D}"/>
          </ac:spMkLst>
        </pc:spChg>
      </pc:sldChg>
      <pc:sldChg chg="modSp mod">
        <pc:chgData name="Fushiki, Masashi/伏木 雅" userId="b11f3b71-f093-4557-841b-1cd8fd5c3db9" providerId="ADAL" clId="{143101F0-2D7A-4424-AE1E-22A864E8C929}" dt="2025-03-13T07:35:03.496" v="278" actId="20577"/>
        <pc:sldMkLst>
          <pc:docMk/>
          <pc:sldMk cId="505573683" sldId="257"/>
        </pc:sldMkLst>
        <pc:spChg chg="mod">
          <ac:chgData name="Fushiki, Masashi/伏木 雅" userId="b11f3b71-f093-4557-841b-1cd8fd5c3db9" providerId="ADAL" clId="{143101F0-2D7A-4424-AE1E-22A864E8C929}" dt="2025-03-13T07:35:03.496" v="278" actId="20577"/>
          <ac:spMkLst>
            <pc:docMk/>
            <pc:sldMk cId="505573683" sldId="257"/>
            <ac:spMk id="3" creationId="{6B3487EC-FCF1-DA45-F574-E8DD7AD45B2B}"/>
          </ac:spMkLst>
        </pc:spChg>
      </pc:sldChg>
      <pc:sldChg chg="modSp mod">
        <pc:chgData name="Fushiki, Masashi/伏木 雅" userId="b11f3b71-f093-4557-841b-1cd8fd5c3db9" providerId="ADAL" clId="{143101F0-2D7A-4424-AE1E-22A864E8C929}" dt="2025-03-13T06:51:58.446" v="201" actId="400"/>
        <pc:sldMkLst>
          <pc:docMk/>
          <pc:sldMk cId="3757885929" sldId="258"/>
        </pc:sldMkLst>
        <pc:spChg chg="mod">
          <ac:chgData name="Fushiki, Masashi/伏木 雅" userId="b11f3b71-f093-4557-841b-1cd8fd5c3db9" providerId="ADAL" clId="{143101F0-2D7A-4424-AE1E-22A864E8C929}" dt="2025-03-13T05:52:56.516" v="156" actId="20577"/>
          <ac:spMkLst>
            <pc:docMk/>
            <pc:sldMk cId="3757885929" sldId="258"/>
            <ac:spMk id="2" creationId="{BAC35467-A186-6289-D032-93507A177484}"/>
          </ac:spMkLst>
        </pc:spChg>
        <pc:spChg chg="mod">
          <ac:chgData name="Fushiki, Masashi/伏木 雅" userId="b11f3b71-f093-4557-841b-1cd8fd5c3db9" providerId="ADAL" clId="{143101F0-2D7A-4424-AE1E-22A864E8C929}" dt="2025-03-13T06:51:58.446" v="201" actId="400"/>
          <ac:spMkLst>
            <pc:docMk/>
            <pc:sldMk cId="3757885929" sldId="258"/>
            <ac:spMk id="3" creationId="{4E60F335-BB95-7306-A57C-554F3847244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C3EA4A-17FA-30EE-9774-DA150C84BBA0}"/>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B3317412-7270-E651-D80D-8186C2B0A89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56E55F4-3DA0-95ED-EA38-686FF3CF6A82}"/>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F4F51CE9-F69E-E55E-42E9-70E427D5D30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D6FC438-4E59-B0D1-214A-55D3955FD1ED}"/>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3010653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EADE513-3928-FD08-CD37-92030364C6B1}"/>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E4BB38DE-66F9-3DAB-9040-366BFF56C3C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FCE5BD31-6716-9773-2BC9-98366EF7AA4B}"/>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B24F4C32-6DF0-6ADF-9134-8AEB6FA15E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BD444B0E-F749-3EED-2EDD-07CA93529986}"/>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2966550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1436F1FE-C5FC-F8C5-F4C8-AFBC6814A6D9}"/>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A1B3D93-8CC9-2172-A580-0A9BDD69845E}"/>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27D34C36-4E3B-EB55-75D5-D4CAAE812BEC}"/>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DB61BB4A-A3FE-2555-2271-8E628712BBD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69AFFF09-D13E-D0F4-5BA0-2C6489487BBC}"/>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3840786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D444CA-A92B-8C0B-34A3-C731CE596FA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C51E7F7A-A96C-9D9B-596A-831290C6F250}"/>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386FD39-CB54-DF33-7871-BE960262C520}"/>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855F7E9E-7D25-36A3-E0AD-8BBACC82C9A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C5449BE-1D7A-AFF4-7EE8-C9F9CAB4440A}"/>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454871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7229B7-571E-13F3-D123-66FCE832F34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9698B4F2-710D-7612-8492-57F2EEE128E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ABF7BDF4-FC63-D8EC-A917-24EF6E24FA3A}"/>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E39716A6-6CA7-DDDE-DC63-DE5D6D3D56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F515DC9-07A1-BC41-A0A2-96DB74172E7D}"/>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845449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7C60B8C-AC6D-0E19-C9E2-06B43A74571F}"/>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F67AD5F-1D7B-F8D2-7A7B-528671AC115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518EBBA-D519-E69B-A6B4-A62941645AB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624E21CF-3507-FF12-0962-225DAEAC4811}"/>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6" name="フッター プレースホルダー 5">
            <a:extLst>
              <a:ext uri="{FF2B5EF4-FFF2-40B4-BE49-F238E27FC236}">
                <a16:creationId xmlns:a16="http://schemas.microsoft.com/office/drawing/2014/main" id="{78EE4FA4-BD06-0CC2-4F73-808F76C9577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90EB7E5-45DD-5FFA-D7C4-445A783E04A3}"/>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770233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9F99C4-6843-5729-1277-BF2A014EA69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21712013-9B69-FE40-DC26-3D53C58013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C8CDE635-857F-B297-CD8D-F814D938BDB3}"/>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87EBBDA-1099-1387-C5F0-D15151798C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4D65363D-EC8C-D662-34E9-9F12AC0344F0}"/>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035A557C-9ED6-25E9-8BD9-49D5B27F6351}"/>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8" name="フッター プレースホルダー 7">
            <a:extLst>
              <a:ext uri="{FF2B5EF4-FFF2-40B4-BE49-F238E27FC236}">
                <a16:creationId xmlns:a16="http://schemas.microsoft.com/office/drawing/2014/main" id="{524F6272-EAD5-DEAC-BDEA-3DB1E3F8A48E}"/>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4399BCFE-3464-27BA-14A6-CA76A3D44A53}"/>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6695606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DCC5B7-FA05-8E5D-D35E-750F71FF8F9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334C89FC-5B71-07B9-FB19-3BCDAE72C4A6}"/>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4" name="フッター プレースホルダー 3">
            <a:extLst>
              <a:ext uri="{FF2B5EF4-FFF2-40B4-BE49-F238E27FC236}">
                <a16:creationId xmlns:a16="http://schemas.microsoft.com/office/drawing/2014/main" id="{75DA17DB-C729-4D08-2605-7224FD5F7DB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DA41CF2-8E71-7C2B-2C8D-BF415612C5DF}"/>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2274127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D0571E5A-BDDD-74AA-2CBB-BD55A6A8C40C}"/>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3" name="フッター プレースホルダー 2">
            <a:extLst>
              <a:ext uri="{FF2B5EF4-FFF2-40B4-BE49-F238E27FC236}">
                <a16:creationId xmlns:a16="http://schemas.microsoft.com/office/drawing/2014/main" id="{6CFF9549-3CA0-6D20-2134-7E63F4FBBB2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BC73D23A-6A5C-DCAF-41DA-65091A18E26A}"/>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2878362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61B29D-7B91-001E-79C2-D6B38B0D9C1B}"/>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6FAD1B47-1397-78B6-B154-7429E8F79F5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075D435A-0594-8E23-D9EA-721BBDE276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53AC1805-8318-146C-585B-DB2F98ACCC91}"/>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6" name="フッター プレースホルダー 5">
            <a:extLst>
              <a:ext uri="{FF2B5EF4-FFF2-40B4-BE49-F238E27FC236}">
                <a16:creationId xmlns:a16="http://schemas.microsoft.com/office/drawing/2014/main" id="{3D987545-25AA-331C-69F0-5B68F794094D}"/>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28AA5EB-562B-6866-261B-CC76B15FDB61}"/>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12969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B01C97-4996-27D8-EB4D-3C64699A6B56}"/>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F092F0D-6521-64F6-3DE3-A712182D30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A0ADC217-B991-807F-9884-9AB95C16EB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D738B892-2E27-D9B0-D7EC-57BF90995A4B}"/>
              </a:ext>
            </a:extLst>
          </p:cNvPr>
          <p:cNvSpPr>
            <a:spLocks noGrp="1"/>
          </p:cNvSpPr>
          <p:nvPr>
            <p:ph type="dt" sz="half" idx="10"/>
          </p:nvPr>
        </p:nvSpPr>
        <p:spPr/>
        <p:txBody>
          <a:bodyPr/>
          <a:lstStyle/>
          <a:p>
            <a:fld id="{34D09533-A5C9-4C68-A4C6-5B0A7B29BE25}" type="datetimeFigureOut">
              <a:rPr kumimoji="1" lang="ja-JP" altLang="en-US" smtClean="0"/>
              <a:t>2025/3/14</a:t>
            </a:fld>
            <a:endParaRPr kumimoji="1" lang="ja-JP" altLang="en-US"/>
          </a:p>
        </p:txBody>
      </p:sp>
      <p:sp>
        <p:nvSpPr>
          <p:cNvPr id="6" name="フッター プレースホルダー 5">
            <a:extLst>
              <a:ext uri="{FF2B5EF4-FFF2-40B4-BE49-F238E27FC236}">
                <a16:creationId xmlns:a16="http://schemas.microsoft.com/office/drawing/2014/main" id="{2038F818-571C-49D2-4BCE-7669328256F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0F5BD4CC-756A-F209-FA95-252316148997}"/>
              </a:ext>
            </a:extLst>
          </p:cNvPr>
          <p:cNvSpPr>
            <a:spLocks noGrp="1"/>
          </p:cNvSpPr>
          <p:nvPr>
            <p:ph type="sldNum" sz="quarter" idx="12"/>
          </p:nvPr>
        </p:nvSpPr>
        <p:spPr/>
        <p:txBody>
          <a:body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1703553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0E69747A-C84D-9CF6-BE06-CB0EBF729D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64F9FA1-16D1-60EE-4272-E1AEEA5EF6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982AFDA-C744-E958-21B0-A4C5011E25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4D09533-A5C9-4C68-A4C6-5B0A7B29BE25}" type="datetimeFigureOut">
              <a:rPr kumimoji="1" lang="ja-JP" altLang="en-US" smtClean="0"/>
              <a:t>2025/3/14</a:t>
            </a:fld>
            <a:endParaRPr kumimoji="1" lang="ja-JP" altLang="en-US"/>
          </a:p>
        </p:txBody>
      </p:sp>
      <p:sp>
        <p:nvSpPr>
          <p:cNvPr id="5" name="フッター プレースホルダー 4">
            <a:extLst>
              <a:ext uri="{FF2B5EF4-FFF2-40B4-BE49-F238E27FC236}">
                <a16:creationId xmlns:a16="http://schemas.microsoft.com/office/drawing/2014/main" id="{733AB41C-AF0E-FE85-3493-71325BF879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29385749-D179-F7B6-8273-F611DAB7C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0194CD3-6581-4BFA-8B85-411A9301DFB4}" type="slidenum">
              <a:rPr kumimoji="1" lang="ja-JP" altLang="en-US" smtClean="0"/>
              <a:t>‹#›</a:t>
            </a:fld>
            <a:endParaRPr kumimoji="1" lang="ja-JP" altLang="en-US"/>
          </a:p>
        </p:txBody>
      </p:sp>
    </p:spTree>
    <p:extLst>
      <p:ext uri="{BB962C8B-B14F-4D97-AF65-F5344CB8AC3E}">
        <p14:creationId xmlns:p14="http://schemas.microsoft.com/office/powerpoint/2010/main" val="24822576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a16="http://schemas.microsoft.com/office/drawing/2014/main" id="{3C36EA51-AD77-3B21-CD24-1D67AFC61BED}"/>
              </a:ext>
            </a:extLst>
          </p:cNvPr>
          <p:cNvSpPr>
            <a:spLocks noGrp="1"/>
          </p:cNvSpPr>
          <p:nvPr>
            <p:ph type="ctrTitle"/>
          </p:nvPr>
        </p:nvSpPr>
        <p:spPr/>
        <p:txBody>
          <a:bodyPr/>
          <a:lstStyle/>
          <a:p>
            <a:r>
              <a:rPr lang="en-US" altLang="ja-JP" dirty="0"/>
              <a:t>WF on 4.9GHz new band for US</a:t>
            </a:r>
            <a:endParaRPr lang="ja-JP" altLang="en-US" dirty="0"/>
          </a:p>
        </p:txBody>
      </p:sp>
      <p:sp>
        <p:nvSpPr>
          <p:cNvPr id="2" name="テキスト ボックス 1">
            <a:extLst>
              <a:ext uri="{FF2B5EF4-FFF2-40B4-BE49-F238E27FC236}">
                <a16:creationId xmlns:a16="http://schemas.microsoft.com/office/drawing/2014/main" id="{72153109-568B-3D10-E251-7A8C0EE54814}"/>
              </a:ext>
            </a:extLst>
          </p:cNvPr>
          <p:cNvSpPr txBox="1"/>
          <p:nvPr/>
        </p:nvSpPr>
        <p:spPr>
          <a:xfrm>
            <a:off x="120493" y="77254"/>
            <a:ext cx="11846219" cy="646331"/>
          </a:xfrm>
          <a:prstGeom prst="rect">
            <a:avLst/>
          </a:prstGeom>
          <a:noFill/>
        </p:spPr>
        <p:txBody>
          <a:bodyPr wrap="square">
            <a:spAutoFit/>
          </a:bodyPr>
          <a:lstStyle/>
          <a:p>
            <a:pPr fontAlgn="auto" hangingPunct="1">
              <a:spcAft>
                <a:spcPts val="900"/>
              </a:spcAft>
            </a:pPr>
            <a:r>
              <a:rPr lang="en-GB" sz="1800" b="1" dirty="0">
                <a:effectLst/>
                <a:latin typeface="Arial" panose="020B0604020202020204" pitchFamily="34" charset="0"/>
                <a:ea typeface="Times New Roman" panose="02020603050405020304" pitchFamily="18" charset="0"/>
              </a:rPr>
              <a:t>3GPP TSG RAN Meeting #107								RP-250</a:t>
            </a:r>
            <a:r>
              <a:rPr lang="en-US" altLang="ja-JP" sz="1800" b="1">
                <a:effectLst/>
                <a:latin typeface="Arial" panose="020B0604020202020204" pitchFamily="34" charset="0"/>
                <a:ea typeface="Times New Roman" panose="02020603050405020304" pitchFamily="18" charset="0"/>
              </a:rPr>
              <a:t>804</a:t>
            </a:r>
            <a:br>
              <a:rPr lang="en-GB" b="1" dirty="0">
                <a:latin typeface="Arial" panose="020B0604020202020204" pitchFamily="34" charset="0"/>
                <a:ea typeface="Times New Roman" panose="02020603050405020304" pitchFamily="18" charset="0"/>
              </a:rPr>
            </a:br>
            <a:r>
              <a:rPr lang="en-GB" altLang="ja-JP" sz="1800" b="1" dirty="0">
                <a:effectLst/>
                <a:latin typeface="Arial" panose="020B0604020202020204" pitchFamily="34" charset="0"/>
                <a:ea typeface="Times New Roman" panose="02020603050405020304" pitchFamily="18" charset="0"/>
              </a:rPr>
              <a:t>Incheon, Korea, March 12-14, 2025</a:t>
            </a:r>
            <a:endParaRPr lang="en-GB" sz="1800" b="1" dirty="0">
              <a:effectLst/>
              <a:latin typeface="Arial" panose="020B0604020202020204" pitchFamily="34" charset="0"/>
              <a:ea typeface="Times New Roman" panose="02020603050405020304" pitchFamily="18" charset="0"/>
            </a:endParaRPr>
          </a:p>
        </p:txBody>
      </p:sp>
      <p:sp>
        <p:nvSpPr>
          <p:cNvPr id="4" name="字幕 3">
            <a:extLst>
              <a:ext uri="{FF2B5EF4-FFF2-40B4-BE49-F238E27FC236}">
                <a16:creationId xmlns:a16="http://schemas.microsoft.com/office/drawing/2014/main" id="{A6CD9A52-943A-620B-AAE7-0C51A127A618}"/>
              </a:ext>
            </a:extLst>
          </p:cNvPr>
          <p:cNvSpPr>
            <a:spLocks noGrp="1"/>
          </p:cNvSpPr>
          <p:nvPr>
            <p:ph type="subTitle" idx="1"/>
          </p:nvPr>
        </p:nvSpPr>
        <p:spPr>
          <a:xfrm>
            <a:off x="1524000" y="4254045"/>
            <a:ext cx="9144000" cy="1655762"/>
          </a:xfrm>
        </p:spPr>
        <p:txBody>
          <a:bodyPr/>
          <a:lstStyle/>
          <a:p>
            <a:r>
              <a:rPr lang="en-US" altLang="ja-JP" dirty="0"/>
              <a:t>Agenda Item:		9.1.5</a:t>
            </a:r>
          </a:p>
          <a:p>
            <a:r>
              <a:rPr lang="en-US" altLang="ja-JP" dirty="0"/>
              <a:t>Source:			Fujitsu</a:t>
            </a:r>
          </a:p>
          <a:p>
            <a:r>
              <a:rPr lang="en-US" altLang="ja-JP" dirty="0"/>
              <a:t>Document for:		Approval</a:t>
            </a:r>
          </a:p>
        </p:txBody>
      </p:sp>
      <p:sp>
        <p:nvSpPr>
          <p:cNvPr id="5" name="字幕 2">
            <a:extLst>
              <a:ext uri="{FF2B5EF4-FFF2-40B4-BE49-F238E27FC236}">
                <a16:creationId xmlns:a16="http://schemas.microsoft.com/office/drawing/2014/main" id="{745AD4A3-A041-2423-42DD-DE3C063B0F54}"/>
              </a:ext>
            </a:extLst>
          </p:cNvPr>
          <p:cNvSpPr txBox="1">
            <a:spLocks/>
          </p:cNvSpPr>
          <p:nvPr>
            <p:custDataLst>
              <p:tags r:id="rId1"/>
            </p:custDataLst>
          </p:nvPr>
        </p:nvSpPr>
        <p:spPr>
          <a:xfrm>
            <a:off x="312000" y="4089600"/>
            <a:ext cx="6331200" cy="16800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en-US" altLang="ja-JP" dirty="0"/>
          </a:p>
          <a:p>
            <a:endParaRPr lang="ja-JP" altLang="en-US" dirty="0"/>
          </a:p>
        </p:txBody>
      </p:sp>
    </p:spTree>
    <p:extLst>
      <p:ext uri="{BB962C8B-B14F-4D97-AF65-F5344CB8AC3E}">
        <p14:creationId xmlns:p14="http://schemas.microsoft.com/office/powerpoint/2010/main" val="2204587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2467A7F-C883-4D0F-7E29-8E702D7A93F5}"/>
              </a:ext>
            </a:extLst>
          </p:cNvPr>
          <p:cNvSpPr>
            <a:spLocks noGrp="1"/>
          </p:cNvSpPr>
          <p:nvPr>
            <p:ph type="title"/>
          </p:nvPr>
        </p:nvSpPr>
        <p:spPr/>
        <p:txBody>
          <a:bodyPr/>
          <a:lstStyle/>
          <a:p>
            <a:r>
              <a:rPr kumimoji="1" lang="en-US" altLang="ja-JP" dirty="0"/>
              <a:t>Issues raised</a:t>
            </a:r>
            <a:r>
              <a:rPr lang="en-US" altLang="ja-JP" dirty="0"/>
              <a:t> in the online discussion</a:t>
            </a:r>
            <a:endParaRPr kumimoji="1" lang="ja-JP" altLang="en-US" dirty="0"/>
          </a:p>
        </p:txBody>
      </p:sp>
      <p:sp>
        <p:nvSpPr>
          <p:cNvPr id="3" name="コンテンツ プレースホルダー 2">
            <a:extLst>
              <a:ext uri="{FF2B5EF4-FFF2-40B4-BE49-F238E27FC236}">
                <a16:creationId xmlns:a16="http://schemas.microsoft.com/office/drawing/2014/main" id="{6B3487EC-FCF1-DA45-F574-E8DD7AD45B2B}"/>
              </a:ext>
            </a:extLst>
          </p:cNvPr>
          <p:cNvSpPr>
            <a:spLocks noGrp="1"/>
          </p:cNvSpPr>
          <p:nvPr>
            <p:ph idx="1"/>
          </p:nvPr>
        </p:nvSpPr>
        <p:spPr/>
        <p:txBody>
          <a:bodyPr>
            <a:normAutofit/>
          </a:bodyPr>
          <a:lstStyle/>
          <a:p>
            <a:r>
              <a:rPr lang="en-US" altLang="ja-JP" dirty="0"/>
              <a:t>Issue 1: new band </a:t>
            </a:r>
            <a:r>
              <a:rPr lang="en-US" altLang="ja-JP" dirty="0" err="1"/>
              <a:t>v.s</a:t>
            </a:r>
            <a:r>
              <a:rPr lang="en-US" altLang="ja-JP" dirty="0"/>
              <a:t>. reuse n79?</a:t>
            </a:r>
          </a:p>
          <a:p>
            <a:pPr lvl="1"/>
            <a:r>
              <a:rPr lang="en-US" altLang="ja-JP" dirty="0"/>
              <a:t>Confirmed offline that new band is preferrable. </a:t>
            </a:r>
          </a:p>
          <a:p>
            <a:pPr lvl="2"/>
            <a:r>
              <a:rPr lang="en-US" altLang="ja-JP" dirty="0"/>
              <a:t>Flexibility of CORESET pattern for n79 is restricted when the smaller channel bandwidth is used.</a:t>
            </a:r>
          </a:p>
          <a:p>
            <a:pPr lvl="8"/>
            <a:endParaRPr kumimoji="1" lang="en-US" altLang="ja-JP" dirty="0"/>
          </a:p>
          <a:p>
            <a:r>
              <a:rPr lang="en-US" altLang="ja-JP" dirty="0"/>
              <a:t>Issue 2: RF requirements are clear?</a:t>
            </a:r>
          </a:p>
          <a:p>
            <a:pPr lvl="1"/>
            <a:r>
              <a:rPr lang="en-US" altLang="ja-JP" dirty="0"/>
              <a:t>Companies have different understanding:</a:t>
            </a:r>
          </a:p>
          <a:p>
            <a:pPr lvl="2"/>
            <a:r>
              <a:rPr lang="en-US" altLang="ja-JP" dirty="0"/>
              <a:t>Understanding#1: RF requirements seems to be clear.</a:t>
            </a:r>
          </a:p>
          <a:p>
            <a:pPr lvl="3"/>
            <a:r>
              <a:rPr lang="en-US" altLang="ja-JP" dirty="0"/>
              <a:t>Further check is needed (e.g. </a:t>
            </a:r>
            <a:r>
              <a:rPr lang="en-US" altLang="ja-JP"/>
              <a:t>HPUE). </a:t>
            </a:r>
            <a:endParaRPr lang="en-US" altLang="ja-JP" dirty="0"/>
          </a:p>
          <a:p>
            <a:pPr lvl="2"/>
            <a:r>
              <a:rPr lang="en-US" altLang="ja-JP" dirty="0"/>
              <a:t>Understanding#2: It still has a risk that newly defined band may not be used in US.  It is up to the conclusion in US. </a:t>
            </a:r>
          </a:p>
        </p:txBody>
      </p:sp>
    </p:spTree>
    <p:extLst>
      <p:ext uri="{BB962C8B-B14F-4D97-AF65-F5344CB8AC3E}">
        <p14:creationId xmlns:p14="http://schemas.microsoft.com/office/powerpoint/2010/main" val="505573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C35467-A186-6289-D032-93507A177484}"/>
              </a:ext>
            </a:extLst>
          </p:cNvPr>
          <p:cNvSpPr>
            <a:spLocks noGrp="1"/>
          </p:cNvSpPr>
          <p:nvPr>
            <p:ph type="title"/>
          </p:nvPr>
        </p:nvSpPr>
        <p:spPr/>
        <p:txBody>
          <a:bodyPr/>
          <a:lstStyle/>
          <a:p>
            <a:r>
              <a:rPr lang="en-US" altLang="ja-JP" dirty="0"/>
              <a:t>Possible way forward</a:t>
            </a:r>
            <a:endParaRPr kumimoji="1" lang="ja-JP" altLang="en-US" dirty="0"/>
          </a:p>
        </p:txBody>
      </p:sp>
      <p:sp>
        <p:nvSpPr>
          <p:cNvPr id="3" name="コンテンツ プレースホルダー 2">
            <a:extLst>
              <a:ext uri="{FF2B5EF4-FFF2-40B4-BE49-F238E27FC236}">
                <a16:creationId xmlns:a16="http://schemas.microsoft.com/office/drawing/2014/main" id="{4E60F335-BB95-7306-A57C-554F38472442}"/>
              </a:ext>
            </a:extLst>
          </p:cNvPr>
          <p:cNvSpPr>
            <a:spLocks noGrp="1"/>
          </p:cNvSpPr>
          <p:nvPr>
            <p:ph idx="1"/>
          </p:nvPr>
        </p:nvSpPr>
        <p:spPr>
          <a:xfrm>
            <a:off x="838200" y="1825625"/>
            <a:ext cx="10515600" cy="4591078"/>
          </a:xfrm>
        </p:spPr>
        <p:txBody>
          <a:bodyPr>
            <a:normAutofit lnSpcReduction="10000"/>
          </a:bodyPr>
          <a:lstStyle/>
          <a:p>
            <a:r>
              <a:rPr lang="en-US" altLang="ja-JP" dirty="0"/>
              <a:t>Select one option. </a:t>
            </a:r>
          </a:p>
          <a:p>
            <a:pPr marL="457200" lvl="1" indent="0">
              <a:buNone/>
            </a:pPr>
            <a:endParaRPr lang="en-US" altLang="ja-JP" dirty="0"/>
          </a:p>
          <a:p>
            <a:pPr marL="457200" lvl="1" indent="0">
              <a:buNone/>
            </a:pPr>
            <a:r>
              <a:rPr lang="en-US" altLang="ja-JP" dirty="0"/>
              <a:t>Option 1: Start the work on WID. Check at RAN#109 if the CRs can be formally approved taking into account the US regulatory process.  </a:t>
            </a:r>
          </a:p>
          <a:p>
            <a:pPr marL="457200" lvl="1" indent="0">
              <a:buNone/>
            </a:pPr>
            <a:endParaRPr lang="en-US" altLang="ja-JP" dirty="0"/>
          </a:p>
          <a:p>
            <a:pPr marL="457200" lvl="1" indent="0">
              <a:buNone/>
            </a:pPr>
            <a:r>
              <a:rPr lang="en-US" altLang="ja-JP" strike="sngStrike" dirty="0"/>
              <a:t>Option 2: Start the RAN4 work without WID triggered by RAN4 chair or LS using the RAN4 extra time. CRs will be prepared by the interested companies, and the WID and company CRs will be discussed at RAN#109 for one-stop approval taking into account the </a:t>
            </a:r>
            <a:r>
              <a:rPr lang="en-US" altLang="ja-JP" strike="sngStrike"/>
              <a:t>US regulatory </a:t>
            </a:r>
            <a:r>
              <a:rPr lang="en-US" altLang="ja-JP" strike="sngStrike" dirty="0"/>
              <a:t>process.  </a:t>
            </a:r>
          </a:p>
          <a:p>
            <a:pPr marL="457200" lvl="1" indent="0">
              <a:buNone/>
            </a:pPr>
            <a:endParaRPr lang="en-US" altLang="ja-JP" dirty="0"/>
          </a:p>
          <a:p>
            <a:pPr marL="457200" lvl="1" indent="0">
              <a:buNone/>
            </a:pPr>
            <a:r>
              <a:rPr lang="en-US" altLang="ja-JP" dirty="0"/>
              <a:t>Option 3: Wait the US regulatory process until RAN#108 meeting. This WID can be treated as Rel-19 item at RAN#108. </a:t>
            </a:r>
          </a:p>
          <a:p>
            <a:endParaRPr kumimoji="1" lang="ja-JP" altLang="en-US" dirty="0"/>
          </a:p>
        </p:txBody>
      </p:sp>
    </p:spTree>
    <p:extLst>
      <p:ext uri="{BB962C8B-B14F-4D97-AF65-F5344CB8AC3E}">
        <p14:creationId xmlns:p14="http://schemas.microsoft.com/office/powerpoint/2010/main" val="37578859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226</TotalTime>
  <Words>273</Words>
  <Application>Microsoft Office PowerPoint</Application>
  <PresentationFormat>ワイド画面</PresentationFormat>
  <Paragraphs>23</Paragraphs>
  <Slides>3</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3</vt:i4>
      </vt:variant>
    </vt:vector>
  </HeadingPairs>
  <TitlesOfParts>
    <vt:vector size="7" baseType="lpstr">
      <vt:lpstr>游ゴシック</vt:lpstr>
      <vt:lpstr>游ゴシック Light</vt:lpstr>
      <vt:lpstr>Arial</vt:lpstr>
      <vt:lpstr>Office テーマ</vt:lpstr>
      <vt:lpstr>WF on 4.9GHz new band for US</vt:lpstr>
      <vt:lpstr>Issues raised in the online discussion</vt:lpstr>
      <vt:lpstr>Possible way forward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Fushiki, Masashi/伏木 雅</dc:creator>
  <cp:lastModifiedBy>Fushiki, Masashi/伏木 雅</cp:lastModifiedBy>
  <cp:revision>3</cp:revision>
  <dcterms:created xsi:type="dcterms:W3CDTF">2025-03-13T02:18:53Z</dcterms:created>
  <dcterms:modified xsi:type="dcterms:W3CDTF">2025-03-14T00:04:54Z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a7295cc1-d279-42ac-ab4d-3b0f4fece050_Enabled">
    <vt:lpwstr>true</vt:lpwstr>
  </property>
  <property fmtid="{D5CDD505-2E9C-101B-9397-08002B2CF9AE}" pid="3" name="MSIP_Label_a7295cc1-d279-42ac-ab4d-3b0f4fece050_SetDate">
    <vt:lpwstr>2025-03-13T03:47:21Z</vt:lpwstr>
  </property>
  <property fmtid="{D5CDD505-2E9C-101B-9397-08002B2CF9AE}" pid="4" name="MSIP_Label_a7295cc1-d279-42ac-ab4d-3b0f4fece050_Method">
    <vt:lpwstr>Standard</vt:lpwstr>
  </property>
  <property fmtid="{D5CDD505-2E9C-101B-9397-08002B2CF9AE}" pid="5" name="MSIP_Label_a7295cc1-d279-42ac-ab4d-3b0f4fece050_Name">
    <vt:lpwstr>FUJITSU-RESTRICTED​</vt:lpwstr>
  </property>
  <property fmtid="{D5CDD505-2E9C-101B-9397-08002B2CF9AE}" pid="6" name="MSIP_Label_a7295cc1-d279-42ac-ab4d-3b0f4fece050_SiteId">
    <vt:lpwstr>a19f121d-81e1-4858-a9d8-736e267fd4c7</vt:lpwstr>
  </property>
  <property fmtid="{D5CDD505-2E9C-101B-9397-08002B2CF9AE}" pid="7" name="MSIP_Label_a7295cc1-d279-42ac-ab4d-3b0f4fece050_ActionId">
    <vt:lpwstr>7ecc8e42-b58a-4ad2-9597-cb183a407b76</vt:lpwstr>
  </property>
  <property fmtid="{D5CDD505-2E9C-101B-9397-08002B2CF9AE}" pid="8" name="MSIP_Label_a7295cc1-d279-42ac-ab4d-3b0f4fece050_ContentBits">
    <vt:lpwstr>0</vt:lpwstr>
  </property>
</Properties>
</file>