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4"/>
    <p:sldMasterId id="2147483913" r:id="rId5"/>
  </p:sldMasterIdLst>
  <p:notesMasterIdLst>
    <p:notesMasterId r:id="rId9"/>
  </p:notesMasterIdLst>
  <p:sldIdLst>
    <p:sldId id="456" r:id="rId6"/>
    <p:sldId id="457" r:id="rId7"/>
    <p:sldId id="45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3A73D21-A5A8-59E0-302A-05A1753FD131}" name="Alexander Rhodes" initials="AR" userId="S::Alexander.Rhodes@inmarsat.com::ad4d5f09-48b1-4af2-9bb5-c7bd2128fe4d" providerId="AD"/>
  <p188:author id="{5A74F8BC-3247-FB89-BAD4-2B323039B99A}" name="Luca Lodigiani" initials="LL" userId="S::Luca.Lodigiani@inmarsat.com::dbecbdc4-19ea-4ab2-8160-ea7bc6df931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5050"/>
    <a:srgbClr val="3EC1BE"/>
    <a:srgbClr val="008058"/>
    <a:srgbClr val="7EDDD3"/>
    <a:srgbClr val="00857E"/>
    <a:srgbClr val="E1C5DE"/>
    <a:srgbClr val="A70066"/>
    <a:srgbClr val="501A54"/>
    <a:srgbClr val="CF4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81" autoAdjust="0"/>
    <p:restoredTop sz="94964" autoAdjust="0"/>
  </p:normalViewPr>
  <p:slideViewPr>
    <p:cSldViewPr snapToGrid="0" showGuides="1">
      <p:cViewPr varScale="1">
        <p:scale>
          <a:sx n="105" d="100"/>
          <a:sy n="105" d="100"/>
        </p:scale>
        <p:origin x="126" y="12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84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9D9C2-D75A-4D8E-A79E-4A9E96018D60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0487E-C31C-472B-A8F6-5B563AF6498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23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8A2FA7-4BAA-40D3-9223-E7FBD3F5C8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E11EC1E-64C0-42FD-914A-3852E7620EB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A613D5BE-38CB-0242-BE78-13A3DE0F954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74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0832C-3FFA-49BB-90A7-2FBD0B526D0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85495"/>
            <a:ext cx="10871200" cy="438670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3FD39ED-978B-4174-BA79-7A54EB1205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8296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3F767E-5515-6C4A-9951-79F41DA8F9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103088" y="6485397"/>
            <a:ext cx="4941767" cy="201168"/>
          </a:xfrm>
        </p:spPr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962033-E54F-3B4D-BD95-069E97D5977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83A1CB-6F19-9144-AE54-CBC45706B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2CFCC3-2B24-1C4F-B05F-4598C64283ED}"/>
              </a:ext>
            </a:extLst>
          </p:cNvPr>
          <p:cNvSpPr txBox="1"/>
          <p:nvPr userDrawn="1"/>
        </p:nvSpPr>
        <p:spPr>
          <a:xfrm>
            <a:off x="6054811" y="-560173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968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20C7CA4-1332-9843-9B14-942328E19F7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4CE0E2-9655-5240-AC67-ECF11B68B0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0561CB-E18D-394A-9D87-2AC5DB79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90523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4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24601" y="0"/>
            <a:ext cx="5842000" cy="6858000"/>
          </a:xfrm>
          <a:prstGeom prst="rect">
            <a:avLst/>
          </a:prstGeom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BC16D722-0E25-4C91-9D40-1C132162DAC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D5F225-2746-9F45-B98D-E7202790F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36129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D26BC4-A1B7-47A1-8D5F-5AAF2E5DCBE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046672CF-00C9-493D-B360-ED555A0D59B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CB4934BA-A7B2-418E-AAA6-A5C815AC4670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5" name="Text Placeholder 9">
            <a:extLst>
              <a:ext uri="{FF2B5EF4-FFF2-40B4-BE49-F238E27FC236}">
                <a16:creationId xmlns:a16="http://schemas.microsoft.com/office/drawing/2014/main" id="{375C4747-1FC3-468C-A346-5DE6DBA30DB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6" name="Text Placeholder 9">
            <a:extLst>
              <a:ext uri="{FF2B5EF4-FFF2-40B4-BE49-F238E27FC236}">
                <a16:creationId xmlns:a16="http://schemas.microsoft.com/office/drawing/2014/main" id="{BC90422A-1B1D-4821-9FAC-37E7780559BD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7" name="Text Placeholder 4">
            <a:extLst>
              <a:ext uri="{FF2B5EF4-FFF2-40B4-BE49-F238E27FC236}">
                <a16:creationId xmlns:a16="http://schemas.microsoft.com/office/drawing/2014/main" id="{2611983C-1A52-436E-A627-FAD6ECD4C3C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1" name="Text Placeholder 9">
            <a:extLst>
              <a:ext uri="{FF2B5EF4-FFF2-40B4-BE49-F238E27FC236}">
                <a16:creationId xmlns:a16="http://schemas.microsoft.com/office/drawing/2014/main" id="{3E8961A7-71AC-4490-8A5E-B6209CD7B9D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2" name="Text Placeholder 9">
            <a:extLst>
              <a:ext uri="{FF2B5EF4-FFF2-40B4-BE49-F238E27FC236}">
                <a16:creationId xmlns:a16="http://schemas.microsoft.com/office/drawing/2014/main" id="{694AA472-33BD-4246-B452-BA0FBCAF6DC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3" name="Text Placeholder 4">
            <a:extLst>
              <a:ext uri="{FF2B5EF4-FFF2-40B4-BE49-F238E27FC236}">
                <a16:creationId xmlns:a16="http://schemas.microsoft.com/office/drawing/2014/main" id="{29F84068-7B59-4D1B-B8E4-F263C0818A3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7" name="Text Placeholder 9">
            <a:extLst>
              <a:ext uri="{FF2B5EF4-FFF2-40B4-BE49-F238E27FC236}">
                <a16:creationId xmlns:a16="http://schemas.microsoft.com/office/drawing/2014/main" id="{0E20DB8B-DB9F-48F9-9A33-4459FB88B40F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8" name="Text Placeholder 9">
            <a:extLst>
              <a:ext uri="{FF2B5EF4-FFF2-40B4-BE49-F238E27FC236}">
                <a16:creationId xmlns:a16="http://schemas.microsoft.com/office/drawing/2014/main" id="{E0B4EF81-AC9B-4637-8AF0-35C63C80786F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9" name="Text Placeholder 4">
            <a:extLst>
              <a:ext uri="{FF2B5EF4-FFF2-40B4-BE49-F238E27FC236}">
                <a16:creationId xmlns:a16="http://schemas.microsoft.com/office/drawing/2014/main" id="{9B37FE0D-1CEA-4AE1-BBC5-E005BE160E67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49" name="Text Placeholder 9">
            <a:extLst>
              <a:ext uri="{FF2B5EF4-FFF2-40B4-BE49-F238E27FC236}">
                <a16:creationId xmlns:a16="http://schemas.microsoft.com/office/drawing/2014/main" id="{EF0267D9-B18D-44CC-8F89-3867F06B4443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0" name="Text Placeholder 9">
            <a:extLst>
              <a:ext uri="{FF2B5EF4-FFF2-40B4-BE49-F238E27FC236}">
                <a16:creationId xmlns:a16="http://schemas.microsoft.com/office/drawing/2014/main" id="{52E36255-42AA-434D-9353-6511E8E6ED31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1" name="Text Placeholder 4">
            <a:extLst>
              <a:ext uri="{FF2B5EF4-FFF2-40B4-BE49-F238E27FC236}">
                <a16:creationId xmlns:a16="http://schemas.microsoft.com/office/drawing/2014/main" id="{8DB258FD-AF8C-4906-8EB7-B90340BD7399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2" name="Text Placeholder 9">
            <a:extLst>
              <a:ext uri="{FF2B5EF4-FFF2-40B4-BE49-F238E27FC236}">
                <a16:creationId xmlns:a16="http://schemas.microsoft.com/office/drawing/2014/main" id="{54681F42-A361-47BE-BF65-E907906BF8C8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3" name="Text Placeholder 9">
            <a:extLst>
              <a:ext uri="{FF2B5EF4-FFF2-40B4-BE49-F238E27FC236}">
                <a16:creationId xmlns:a16="http://schemas.microsoft.com/office/drawing/2014/main" id="{8718FFA3-7131-4F0D-9FA0-0A5F53676EF8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4" name="Text Placeholder 4">
            <a:extLst>
              <a:ext uri="{FF2B5EF4-FFF2-40B4-BE49-F238E27FC236}">
                <a16:creationId xmlns:a16="http://schemas.microsoft.com/office/drawing/2014/main" id="{B6D08E91-901B-4663-A56E-E3D975E7FF08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5" name="Text Placeholder 9">
            <a:extLst>
              <a:ext uri="{FF2B5EF4-FFF2-40B4-BE49-F238E27FC236}">
                <a16:creationId xmlns:a16="http://schemas.microsoft.com/office/drawing/2014/main" id="{6CD5ADE4-255D-400C-8088-AF8876E80E0F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6" name="Text Placeholder 9">
            <a:extLst>
              <a:ext uri="{FF2B5EF4-FFF2-40B4-BE49-F238E27FC236}">
                <a16:creationId xmlns:a16="http://schemas.microsoft.com/office/drawing/2014/main" id="{FE967416-23E7-4440-8909-FCB48DAFAD8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4F936DF6-AA0D-4354-A5FD-4F06A412B86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8" name="Text Placeholder 9">
            <a:extLst>
              <a:ext uri="{FF2B5EF4-FFF2-40B4-BE49-F238E27FC236}">
                <a16:creationId xmlns:a16="http://schemas.microsoft.com/office/drawing/2014/main" id="{9C8C6D44-CED4-4DAB-8C47-53C998C73DF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9" name="Text Placeholder 9">
            <a:extLst>
              <a:ext uri="{FF2B5EF4-FFF2-40B4-BE49-F238E27FC236}">
                <a16:creationId xmlns:a16="http://schemas.microsoft.com/office/drawing/2014/main" id="{55B846D6-2B81-4583-B724-D5306AF86CB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60" name="Text Placeholder 4">
            <a:extLst>
              <a:ext uri="{FF2B5EF4-FFF2-40B4-BE49-F238E27FC236}">
                <a16:creationId xmlns:a16="http://schemas.microsoft.com/office/drawing/2014/main" id="{04F1A9E3-EED2-4BD0-8A30-A7D27C5A3D98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7FF09B-FAF7-E94F-8E0D-5B710D7917F0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C095C-FD02-F046-8A84-6E6CAEE83EF4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F58C9BC-90EF-7643-9256-C5FFA700C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9424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-32951" y="1317625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681067"/>
            <a:ext cx="2957608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681067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681067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03A7A63-B17F-4049-80FD-080ADB45F332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21362D-436E-0B49-A1D5-20AC0060CBC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6107DC5-3D4F-0146-9DF2-9A7446B40D7C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D337C68-A93E-F847-AA5F-CFC4475F697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23538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3F788C19-12CA-6A49-915F-D87694B091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5829C3-7D36-084F-93A9-36F6FA497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5461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17624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70050"/>
            <a:ext cx="2273300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70050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70050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70050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ABE8A1-22D9-BD41-B1DD-F125BFFA06CB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5A3866-DE05-604A-AF93-603D9907C34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C7ECC2A-EFD5-D64A-8A34-6C3A06A3801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8062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412CE816-3450-4346-AAC9-407F35FED64E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71009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7E44FC31-EA7F-9949-850E-3502294C59ED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72225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F8639015-FCB3-8042-8772-F93A8618DE16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16C4367-0EAB-BC4A-8C95-627BE97EF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0443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20705"/>
            <a:ext cx="5212080" cy="483595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20705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87944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3407E9-FB82-E144-98BC-8D717553621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D7F229-20CC-4A45-BCBA-8E32959F8C4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F51AA-2891-C04A-9384-6E3871EFF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9835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7176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7624"/>
            <a:ext cx="5212080" cy="48545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C927F1-53AD-224F-A412-94E4E2962AC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63938-2011-DA4D-A1AD-47DC2C3D72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D8163C-AB15-E144-AA83-4D1847F68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3264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B2DEAD-CF3F-0B4B-B352-00A90E71CC6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1CCC4-59AC-2746-B7F5-4AE13DE5346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AF8268-45D1-814B-9522-CEB388933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35604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274061-A536-7E40-A844-7147CEA1D79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322BD-B799-9E43-BACD-3E36CC3F90F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CE8DA54-F537-1644-844B-FFE0E3348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8072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 w/ light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557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3179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6010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CAF4FB-F738-2A4C-87E6-55E40193FEAF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D04F89-62FD-2A4F-A275-99443D71B268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A050525-E7AF-6F43-8E7C-0E11DB19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34231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2" y="3224530"/>
            <a:ext cx="5922675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5" y="3224530"/>
            <a:ext cx="6269324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5922808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6724"/>
            <a:ext cx="3133344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56019" y="5676724"/>
            <a:ext cx="3133344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312D48-144D-B545-B4AC-5677FB1D1FA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A81BD-1C66-5346-96B1-9C79D0AECDCB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00CDDDD-CAC9-CA46-ADE9-0D7EDFC5C5D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7625"/>
            <a:ext cx="5922963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38C228E-0916-E544-A9C6-FE3ECA8150C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7625"/>
            <a:ext cx="6269327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B14A915-EE85-504E-A156-CAFE29038D0C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3718859"/>
            <a:ext cx="5922963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024580E4-58D2-9240-B3C4-0997CB7F6CC0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3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1A2400B1-09EC-A342-BDEA-0FAF37AA987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729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C05449D-8190-844D-A7DF-375E9665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52718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72BE4A-E9A9-C448-8CA1-411B020F366C}"/>
              </a:ext>
            </a:extLst>
          </p:cNvPr>
          <p:cNvSpPr txBox="1"/>
          <p:nvPr userDrawn="1"/>
        </p:nvSpPr>
        <p:spPr>
          <a:xfrm>
            <a:off x="2613025" y="6273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0826AA8-AE13-8A4D-8B51-93FA243EDC2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1C1EE0B-1E0F-3740-B8D1-72971A8EF5BF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5E94F2-E125-7340-A3FF-5B43E104651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" y="1524000"/>
            <a:ext cx="4062412" cy="184504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7D06A56-FF4F-AA4C-A9B1-243879DDFBC1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62413" y="1520028"/>
            <a:ext cx="4062412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DA421E65-2064-F242-9401-608B7F7924DF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5532" y="1520027"/>
            <a:ext cx="4066467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A1EEFF23-CAF0-A942-9EB4-E268DF443E0D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864590"/>
            <a:ext cx="406100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783CD63E-C262-AD49-BEE7-E3FEBA499D00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63825" y="3864590"/>
            <a:ext cx="4059588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F7D477B9-2A6D-0E45-8274-9A2DFCD3B730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31000" y="3864590"/>
            <a:ext cx="405668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2D019C6-F395-844A-9A13-8E9BF73B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6096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3370262"/>
            <a:ext cx="4062413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62413" y="3370261"/>
            <a:ext cx="4063122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8A99836-0CD1-634C-ACBC-EEB50299718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4826" y="3370261"/>
            <a:ext cx="4065761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4063120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63119" y="5676724"/>
            <a:ext cx="4062856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5975" y="5676724"/>
            <a:ext cx="4062856" cy="494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970434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257C03-D94B-3B41-A03A-3ADB8D19146B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D29F1-A694-D24A-A914-AE26BFCEAA42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26A5E96-3C04-BE47-AE48-DD8AB892C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207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51582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3435BA-25CB-4FA9-B4A1-D4CBE5965C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09568601-B688-4DD9-AE70-8E72956E34D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E31FDE-6A5C-C74F-B317-0E6234F05020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36DB53-5BA3-894B-BDBA-7518A232837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2F0C0-E05E-544E-A3B9-6B361A570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52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7976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B69522C-95BA-4643-BD48-5870C242AD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81587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iPhone">
            <a:extLst>
              <a:ext uri="{FF2B5EF4-FFF2-40B4-BE49-F238E27FC236}">
                <a16:creationId xmlns:a16="http://schemas.microsoft.com/office/drawing/2014/main" id="{C31BBAEC-5A74-E74E-B4BE-A4349B6806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87659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ndroid phone">
            <a:extLst>
              <a:ext uri="{FF2B5EF4-FFF2-40B4-BE49-F238E27FC236}">
                <a16:creationId xmlns:a16="http://schemas.microsoft.com/office/drawing/2014/main" id="{951E1178-6D73-6644-AB79-C3687A4038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64430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w/ dark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492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4A73D7C7-B10D-A24D-BBAE-901E217D99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7626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</p:spPr>
        <p:txBody>
          <a:bodyPr tIns="182880" anchor="t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None/>
              <a:tabLst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2785234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0D56D858-133B-6545-ACE1-FC300F981BE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205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C50CA9C-24D4-CA45-8498-DD68F1BB57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E59FF91-2E82-4DD2-8957-91E17807F2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6CE08B7-D71A-D149-B8FD-127797423E7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B82024E8-7087-2F4F-ADAA-94EE4C029F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7220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887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06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2347241C-D0FA-B84D-B5A4-8740490AB23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00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"/>
            <a:ext cx="12192000" cy="6004845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6004845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lnTo>
                  <a:pt x="9142362" y="6004845"/>
                </a:lnTo>
                <a:lnTo>
                  <a:pt x="3652444" y="5580620"/>
                </a:lnTo>
                <a:lnTo>
                  <a:pt x="0" y="52978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2BDCABF1-8CD4-1349-842E-3455134921B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379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gra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909D1F-9C70-524A-91DF-E291164A93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E2D395-43C5-AF4D-9E0B-696B547129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25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2745AD-4FB2-B944-986C-F9FCB09597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12193-3F21-C34F-B7C4-36D0511807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C6B485-3603-274D-AFD2-F39FB58A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79760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19303D-8A3C-AE41-9506-600F03E59F9B}"/>
              </a:ext>
            </a:extLst>
          </p:cNvPr>
          <p:cNvSpPr/>
          <p:nvPr userDrawn="1"/>
        </p:nvSpPr>
        <p:spPr>
          <a:xfrm>
            <a:off x="0" y="0"/>
            <a:ext cx="12192000" cy="5227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974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93B23-F1F0-4CF0-9C5A-7968F3BEFBA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331912"/>
            <a:ext cx="10871200" cy="4840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ABB80F-FF98-F540-ABF4-2319647B2F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58F4A-0546-1F4C-8B00-F5F345EA98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5160FE-A132-F843-B0BF-209803987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5869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86AF57-8308-49A5-ABCA-3BC86ECCDB0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77999"/>
            <a:ext cx="10871200" cy="419100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297896E-74BC-4B67-BDB8-436C290E77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0800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3ACA4-1DC9-D140-AE47-70A7DCAE035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DBA30-0C31-AB4F-A7DF-193A832F1EB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5E2B15-DDBC-AD43-9075-7DE904B34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8742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60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13FF4BB-220F-4248-8DAC-2313D0470E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0AC71-86E6-FA43-B367-96CDD1C33B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1EE5A3-A3F0-2049-A0D5-542303C93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30757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50000" y="0"/>
            <a:ext cx="584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DFCEB486-44D2-42A4-A6F1-9BA126270D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429A96-7A73-7F4E-80AB-C6AD0FB3C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700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6A5E77-F5E6-CA44-B1CD-475B53966C77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2152E-14F7-2943-A2CD-F4F82AA1AA51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9D76FEA4-E478-6140-8E99-3FC9338121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6F13B20-5150-8247-B7A8-74FD1002324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6F67F0D9-A1E9-1A4C-B52E-38310F709D4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2B9CC53A-2577-BB42-8BCD-F75F6A9FECFF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05640DA0-84F6-BF41-B1A0-D1BE8E6CA20E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86B02D3C-A219-2747-847F-159DA12EFBEB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30689DF5-9B84-E34F-A9A9-23791FAE6BE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49554CD1-C933-8942-9EE9-B63C22E9D2A3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EEEC8505-015C-F640-BC9A-D1B17FBB7E0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D0F0371-A0AC-3C47-B53A-11C6C7666C59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8CF132AF-C5D6-8D46-904D-95CF4C1CC5D2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06B01A5F-1FE9-F342-ADB0-2984D1A1259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D1C5769E-E114-534C-B66A-4F5767A73BE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F50D4C72-03E2-7E4C-BBB2-35DCC5C26509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02ECDF0-4591-2447-9751-1BE682D3F868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C552D7CF-572F-A946-81C9-D41B6C2B662B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92EF90DD-8741-DD40-9C38-0C1C3DC9C836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DFDDCB7C-E3FE-9A4D-B785-B1820AA56485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32EBA3A-2C51-484C-9DF9-8BD141DC353A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8AB2E07F-043D-2541-BE74-4C3AC1B8B6F0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95B465AD-DEE4-9B4D-AA74-B48E88F3F55E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CE27A615-B2A2-774C-A773-AE9A61B4933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2" name="Text Placeholder 9">
            <a:extLst>
              <a:ext uri="{FF2B5EF4-FFF2-40B4-BE49-F238E27FC236}">
                <a16:creationId xmlns:a16="http://schemas.microsoft.com/office/drawing/2014/main" id="{5474AD45-B073-8340-86CA-77FBCC66CD5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B0B525CE-EAED-CD40-B7D7-E66F6A98C2F5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F2340808-1821-814D-980C-7AEAC9272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2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717389"/>
            <a:ext cx="2957608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717389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717389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18897B6-397A-DF4E-BC82-72C36B61E893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62BC914-7132-2E47-97BF-D8D4C686B92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E5F2967E-F0B1-0A40-927D-DBD1537C217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858861F1-6817-9546-9130-DEB1400CB7B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17196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FB29A337-D08F-814E-B5E6-F1CEBB7357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54B2EEA-C21F-F34D-B0DA-A62C6B305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6321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84338"/>
            <a:ext cx="2273300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84338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84338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84338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F1DD54-B3A0-8142-B280-0707A5D83E3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959831-F7B6-9A40-8F66-94E5C0FE8DC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7">
            <a:extLst>
              <a:ext uri="{FF2B5EF4-FFF2-40B4-BE49-F238E27FC236}">
                <a16:creationId xmlns:a16="http://schemas.microsoft.com/office/drawing/2014/main" id="{6CC0387C-1567-E648-B217-7EB48D67F994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7">
            <a:extLst>
              <a:ext uri="{FF2B5EF4-FFF2-40B4-BE49-F238E27FC236}">
                <a16:creationId xmlns:a16="http://schemas.microsoft.com/office/drawing/2014/main" id="{253A21EA-F424-2248-B4F5-68E99BF595CA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62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7">
            <a:extLst>
              <a:ext uri="{FF2B5EF4-FFF2-40B4-BE49-F238E27FC236}">
                <a16:creationId xmlns:a16="http://schemas.microsoft.com/office/drawing/2014/main" id="{0B21A0D8-D451-504E-BA63-432AE4E6579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56353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6E9C1EEE-ED38-D149-9BF0-F3D3E05B1D4E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CE82EC2-C52F-454F-A23B-4F9F6EC00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9820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31912"/>
            <a:ext cx="521208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31913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59169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EAD06-1D9C-E640-A53E-9D64A55D0B1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3A678-D27D-B547-85BC-305D30D6972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4CEDD9-0F99-4549-9175-439A9ACC2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94435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1276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49307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1275"/>
            <a:ext cx="5212080" cy="4860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0EF97A3-AA46-3341-8715-927C2B87307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01023-3B97-6945-A748-3B5B2D2E671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8DBCAB-0632-4849-AF45-459085ADF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85763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7156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215D87-DF5D-9747-BECF-11D65C9D15E9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7F9E5A-F43C-534E-A9B1-58C841DACF5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DDC4CC-99B4-2A47-96B9-5526211ED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9983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"/>
            <a:ext cx="12192000" cy="6057940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0 w 9144000"/>
              <a:gd name="connsiteY6" fmla="*/ 5297800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6869 w 9144000"/>
              <a:gd name="connsiteY5" fmla="*/ 5598318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6057940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cubicBezTo>
                  <a:pt x="9139412" y="5347922"/>
                  <a:pt x="9136463" y="5702931"/>
                  <a:pt x="9133513" y="6057940"/>
                </a:cubicBezTo>
                <a:lnTo>
                  <a:pt x="3656869" y="5598318"/>
                </a:lnTo>
                <a:lnTo>
                  <a:pt x="4424" y="5327297"/>
                </a:lnTo>
                <a:cubicBezTo>
                  <a:pt x="2949" y="3551531"/>
                  <a:pt x="1475" y="177576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F8578749-D008-1C41-B0AC-0FE3177B68B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796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CCE7E7-576A-0E49-A5A3-84F2741D5B2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4BDAA-13D8-294F-81D4-F21B52CAF1F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4F80426-0C2A-A942-8880-0B018E9E2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2252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31912"/>
            <a:ext cx="10871200" cy="289068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7D1C6B-07A4-3E44-BE97-B99D342EF6A1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234E8-48AC-D047-9DF9-172E4B6D1F3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E2A338-E764-1447-A4DA-BD33B4E6B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0180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9260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C6579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00B2A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B8D258-991E-EE43-92C8-8CE8A34AC406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78059-5AB9-2A45-B063-A34B13A7067C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C60A60D-9EB0-F54D-A31F-0A809B762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896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30965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48483"/>
            <a:ext cx="5922675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6" y="3248483"/>
            <a:ext cx="6269324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5922808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0431"/>
            <a:ext cx="3133344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56019" y="5670431"/>
            <a:ext cx="3133344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A2BE1-14CD-4842-8A65-2CE1D193F3CF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323F1-A8D8-5742-B273-E7D37D3C318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16F2CB5-8664-0643-944E-7E7838BBC4F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1275"/>
            <a:ext cx="5922674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4CD8FAFD-7E15-9D49-84CD-738FC9364335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1275"/>
            <a:ext cx="6266689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C66B0CA9-228A-4849-A037-6994F79CEEDE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-1" y="3738087"/>
            <a:ext cx="5922674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671DD8D2-BBE0-0A40-BE01-999AB38D2A32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2" y="3738087"/>
            <a:ext cx="3133213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EA8E8AB2-6CBE-FD46-804E-1E23AE56D84A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885" y="3738087"/>
            <a:ext cx="3133212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0EB3B8A-62D2-5849-BF0E-55BA5CA2B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346058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676CC-D955-B342-9DD2-E4768E287EF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7719F-71B5-6E4C-A777-AC3DF4396CA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F42F9E20-2986-DE43-B4F0-91C719FBFDB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1311275"/>
            <a:ext cx="4040388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D139B161-FA37-9D4D-89AB-14CAD6B5C564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38412" y="1311274"/>
            <a:ext cx="4082556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AEFC428E-3D1E-824C-A406-7D8AE344EDF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0965" y="1311274"/>
            <a:ext cx="4078443" cy="1952659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10">
            <a:extLst>
              <a:ext uri="{FF2B5EF4-FFF2-40B4-BE49-F238E27FC236}">
                <a16:creationId xmlns:a16="http://schemas.microsoft.com/office/drawing/2014/main" id="{185EFEF5-3142-8849-8786-9D83C1EE72C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753539"/>
            <a:ext cx="4038410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10">
            <a:extLst>
              <a:ext uri="{FF2B5EF4-FFF2-40B4-BE49-F238E27FC236}">
                <a16:creationId xmlns:a16="http://schemas.microsoft.com/office/drawing/2014/main" id="{DD6EC7DA-D195-5244-952F-CF40F8624623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38410" y="3753539"/>
            <a:ext cx="4085194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10">
            <a:extLst>
              <a:ext uri="{FF2B5EF4-FFF2-40B4-BE49-F238E27FC236}">
                <a16:creationId xmlns:a16="http://schemas.microsoft.com/office/drawing/2014/main" id="{F1F4EDE9-9F7E-A141-BB52-78AB8B635372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28376" y="3753539"/>
            <a:ext cx="4053576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D2F9F90-7E9D-E04D-A491-2336C7B5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63934"/>
            <a:ext cx="4033637" cy="489605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33636" y="3263934"/>
            <a:ext cx="4089967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41F6A20-14B4-7540-B6F0-13517DED077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2941" y="3263934"/>
            <a:ext cx="4076467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4038411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38410" y="5670431"/>
            <a:ext cx="4089966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8376" y="5670431"/>
            <a:ext cx="4046982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910774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486D23-731E-0A43-A9B2-0BC5254BC3A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6AAE9-C13A-CE48-BFA3-E9759179FE89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51B8F80-A548-9940-8E27-ECB85295E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8575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BA6BD23-76D2-6544-8CB0-FCFE74F88B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A70F76F-65C4-1642-A806-A2ABA6BBE9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F25913-E32F-9E40-81FB-F85CD081A6A2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926DB-EEC0-DE42-ABC6-056B9DA64F7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06DDBD-F573-704B-8675-5C22F72AD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2386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4573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118EE6-7BA2-E243-AAC5-AD889F8785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CF75B251-E7EE-9E4D-90E8-55E4B8AA6AC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8935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n iPhone">
            <a:extLst>
              <a:ext uri="{FF2B5EF4-FFF2-40B4-BE49-F238E27FC236}">
                <a16:creationId xmlns:a16="http://schemas.microsoft.com/office/drawing/2014/main" id="{3E58663F-9405-5942-9831-5618AD25C8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F51F1D58-8259-1C4E-9008-FD80543CFC3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</p:spTree>
    <p:extLst>
      <p:ext uri="{BB962C8B-B14F-4D97-AF65-F5344CB8AC3E}">
        <p14:creationId xmlns:p14="http://schemas.microsoft.com/office/powerpoint/2010/main" val="32306708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7C1858A-A22D-4FF6-B76F-A457D6C7AE9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B340C3-5E15-DB47-9218-592A3576DC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25C88-22FD-6C42-B5A3-100415DCFC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51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n Android phone">
            <a:extLst>
              <a:ext uri="{FF2B5EF4-FFF2-40B4-BE49-F238E27FC236}">
                <a16:creationId xmlns:a16="http://schemas.microsoft.com/office/drawing/2014/main" id="{290B9A4B-7B91-9843-B31E-1BB87137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1C02F69-60B8-1842-9960-13424CC1B65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</p:spTree>
    <p:extLst>
      <p:ext uri="{BB962C8B-B14F-4D97-AF65-F5344CB8AC3E}">
        <p14:creationId xmlns:p14="http://schemas.microsoft.com/office/powerpoint/2010/main" val="9211811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4269C933-3888-3440-A0DE-86F9A5E3D0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73D34AD2-AD7D-BC40-947A-611983B0CB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</p:spTree>
    <p:extLst>
      <p:ext uri="{BB962C8B-B14F-4D97-AF65-F5344CB8AC3E}">
        <p14:creationId xmlns:p14="http://schemas.microsoft.com/office/powerpoint/2010/main" val="22625239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8726828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6E7B3A7-DF82-1646-AA45-FAAD4C15C10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6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teal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4DF27C-574C-A74A-8A6B-8D341965BC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D702B-2E44-6949-B9BF-8B9250FCFC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81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294FB4-A0A2-9347-9F06-91F90C169C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5DD46-2E09-564B-9774-054855B3AD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3456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926484-A2E5-4D4A-97FA-F5A03DA5296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10871200" cy="485457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815D7-85F7-244B-BEFD-A56A1161D6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7921B-AC41-ED49-9FD0-7CD8BA22BD2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47DA28-2273-5749-8D7F-A382F83EE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9267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7C52E2-1E49-45DA-8C28-09D413E6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F9DDA-55D0-4DDA-BB85-08B991C5D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4045941-D110-4E42-B03E-967ECE24D59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E44DE-FDA6-5642-9A16-A7F433045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ADAB15-2ACC-224B-AB7E-E50C7D6D5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7F31A2-F786-5E45-A405-7A411F0ED190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E6D750-1E0C-0379-2C69-86E900520D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3720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10" r:id="rId3"/>
    <p:sldLayoutId id="2147484000" r:id="rId4"/>
    <p:sldLayoutId id="2147483992" r:id="rId5"/>
    <p:sldLayoutId id="2147483837" r:id="rId6"/>
    <p:sldLayoutId id="2147483836" r:id="rId7"/>
    <p:sldLayoutId id="2147483829" r:id="rId8"/>
    <p:sldLayoutId id="2147483966" r:id="rId9"/>
    <p:sldLayoutId id="2147483832" r:id="rId10"/>
    <p:sldLayoutId id="2147484001" r:id="rId11"/>
    <p:sldLayoutId id="2147483794" r:id="rId12"/>
    <p:sldLayoutId id="2147483796" r:id="rId13"/>
    <p:sldLayoutId id="2147483830" r:id="rId14"/>
    <p:sldLayoutId id="2147483825" r:id="rId15"/>
    <p:sldLayoutId id="2147483799" r:id="rId16"/>
    <p:sldLayoutId id="2147483800" r:id="rId17"/>
    <p:sldLayoutId id="2147483801" r:id="rId18"/>
    <p:sldLayoutId id="2147483803" r:id="rId19"/>
    <p:sldLayoutId id="2147483804" r:id="rId20"/>
    <p:sldLayoutId id="2147484008" r:id="rId21"/>
    <p:sldLayoutId id="2147483827" r:id="rId22"/>
    <p:sldLayoutId id="2147483824" r:id="rId23"/>
    <p:sldLayoutId id="2147483994" r:id="rId24"/>
    <p:sldLayoutId id="2147483820" r:id="rId25"/>
    <p:sldLayoutId id="2147483813" r:id="rId26"/>
    <p:sldLayoutId id="2147483834" r:id="rId27"/>
    <p:sldLayoutId id="2147484002" r:id="rId28"/>
    <p:sldLayoutId id="2147484003" r:id="rId29"/>
    <p:sldLayoutId id="2147484004" r:id="rId30"/>
    <p:sldLayoutId id="2147483912" r:id="rId31"/>
    <p:sldLayoutId id="2147483767" r:id="rId3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666666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rgbClr val="666666"/>
        </a:buClr>
        <a:buFont typeface="System Font Regular"/>
        <a:buChar char="›"/>
        <a:defRPr lang="en-US" sz="14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64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  <p15:guide id="8" orient="horz" pos="830" userDrawn="1">
          <p15:clr>
            <a:srgbClr val="F26B43"/>
          </p15:clr>
        </p15:guide>
        <p15:guide id="10" orient="horz" pos="782" userDrawn="1">
          <p15:clr>
            <a:srgbClr val="F26B43"/>
          </p15:clr>
        </p15:guide>
        <p15:guide id="11" orient="horz" pos="2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id="{77A6A514-9200-4820-8CB1-56A0488960F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A1F398B-343F-C440-941B-CB9F4D3F3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7827200-92D3-9146-BB60-524CEB58F7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350093-D01D-D449-B079-47FF76F58926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2D7B2A4-6A4F-B340-8A29-9065D4D9A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A05C2DC-CA44-EC41-AFEA-FFD3319A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018D58-9AF6-2CE5-5129-DC491140DD6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35369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84" r:id="rId2"/>
    <p:sldLayoutId id="2147484011" r:id="rId3"/>
    <p:sldLayoutId id="2147483997" r:id="rId4"/>
    <p:sldLayoutId id="2147483986" r:id="rId5"/>
    <p:sldLayoutId id="2147483993" r:id="rId6"/>
    <p:sldLayoutId id="2147483918" r:id="rId7"/>
    <p:sldLayoutId id="2147483927" r:id="rId8"/>
    <p:sldLayoutId id="2147483928" r:id="rId9"/>
    <p:sldLayoutId id="2147483936" r:id="rId10"/>
    <p:sldLayoutId id="2147483937" r:id="rId11"/>
    <p:sldLayoutId id="2147483946" r:id="rId12"/>
    <p:sldLayoutId id="2147483947" r:id="rId13"/>
    <p:sldLayoutId id="2147483948" r:id="rId14"/>
    <p:sldLayoutId id="2147483949" r:id="rId15"/>
    <p:sldLayoutId id="2147483950" r:id="rId16"/>
    <p:sldLayoutId id="2147483951" r:id="rId17"/>
    <p:sldLayoutId id="2147483953" r:id="rId18"/>
    <p:sldLayoutId id="2147483954" r:id="rId19"/>
    <p:sldLayoutId id="2147484009" r:id="rId20"/>
    <p:sldLayoutId id="2147483955" r:id="rId21"/>
    <p:sldLayoutId id="2147483956" r:id="rId22"/>
    <p:sldLayoutId id="2147483996" r:id="rId23"/>
    <p:sldLayoutId id="2147483959" r:id="rId24"/>
    <p:sldLayoutId id="2147483960" r:id="rId25"/>
    <p:sldLayoutId id="2147483961" r:id="rId26"/>
    <p:sldLayoutId id="2147484005" r:id="rId27"/>
    <p:sldLayoutId id="2147484006" r:id="rId28"/>
    <p:sldLayoutId id="2147484007" r:id="rId29"/>
    <p:sldLayoutId id="2147483962" r:id="rId30"/>
    <p:sldLayoutId id="2147483963" r:id="rId3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2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bg2"/>
        </a:buClr>
        <a:buFont typeface="System Font Regular"/>
        <a:buChar char="›"/>
        <a:defRPr lang="en-US" sz="1400" kern="120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64">
          <p15:clr>
            <a:srgbClr val="F26B43"/>
          </p15:clr>
        </p15:guide>
        <p15:guide id="3" orient="horz" pos="256" userDrawn="1">
          <p15:clr>
            <a:srgbClr val="F26B43"/>
          </p15:clr>
        </p15:guide>
        <p15:guide id="6" orient="horz" pos="3888">
          <p15:clr>
            <a:srgbClr val="F26B43"/>
          </p15:clr>
        </p15:guide>
        <p15:guide id="8" orient="horz" pos="826" userDrawn="1">
          <p15:clr>
            <a:srgbClr val="F26B43"/>
          </p15:clr>
        </p15:guide>
        <p15:guide id="9" orient="horz" pos="7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49FA560-D63F-48C6-8256-41F52F9F0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672" y="1821862"/>
            <a:ext cx="10370909" cy="1037009"/>
          </a:xfrm>
        </p:spPr>
        <p:txBody>
          <a:bodyPr/>
          <a:lstStyle/>
          <a:p>
            <a:r>
              <a:rPr lang="en-US" sz="2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Operator views on PWS reception in RRC_CONNECTED mode for NB-IoT NTN</a:t>
            </a:r>
            <a:r>
              <a:rPr lang="en-US" sz="1800" dirty="0"/>
              <a:t> 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C33897-3B4D-4B1E-BB5D-AEFEE23D06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3672" y="3327031"/>
            <a:ext cx="7907100" cy="887476"/>
          </a:xfrm>
        </p:spPr>
        <p:txBody>
          <a:bodyPr>
            <a:normAutofit lnSpcReduction="10000"/>
          </a:bodyPr>
          <a:lstStyle/>
          <a:p>
            <a:r>
              <a:rPr lang="en-US" sz="2800" dirty="0" err="1">
                <a:solidFill>
                  <a:schemeClr val="accent1"/>
                </a:solidFill>
              </a:rPr>
              <a:t>Viasat</a:t>
            </a:r>
            <a:r>
              <a:rPr lang="en-US" sz="2800" dirty="0">
                <a:solidFill>
                  <a:schemeClr val="accent1"/>
                </a:solidFill>
              </a:rPr>
              <a:t>, Inmarsat, </a:t>
            </a:r>
            <a:r>
              <a:rPr lang="en-US" sz="2800" dirty="0" err="1">
                <a:solidFill>
                  <a:schemeClr val="accent1"/>
                </a:solidFill>
              </a:rPr>
              <a:t>Terrestar</a:t>
            </a:r>
            <a:r>
              <a:rPr lang="en-US" sz="2800" dirty="0">
                <a:solidFill>
                  <a:schemeClr val="accent1"/>
                </a:solidFill>
              </a:rPr>
              <a:t>,</a:t>
            </a:r>
          </a:p>
          <a:p>
            <a:r>
              <a:rPr lang="en-US" sz="2800" dirty="0" err="1">
                <a:solidFill>
                  <a:schemeClr val="accent1"/>
                </a:solidFill>
              </a:rPr>
              <a:t>Echostar</a:t>
            </a:r>
            <a:r>
              <a:rPr lang="en-US" sz="2800" dirty="0">
                <a:solidFill>
                  <a:schemeClr val="accent1"/>
                </a:solidFill>
              </a:rPr>
              <a:t>, </a:t>
            </a:r>
            <a:r>
              <a:rPr lang="en-US" sz="2800" dirty="0" err="1">
                <a:solidFill>
                  <a:schemeClr val="accent1"/>
                </a:solidFill>
                <a:cs typeface="Arial"/>
              </a:rPr>
              <a:t>Skylo</a:t>
            </a:r>
            <a:endParaRPr lang="en-US" sz="2800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40C29B-2415-47D2-B192-1DD256EBDC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672" y="190417"/>
            <a:ext cx="10466671" cy="1462351"/>
          </a:xfrm>
        </p:spPr>
        <p:txBody>
          <a:bodyPr>
            <a:normAutofit/>
          </a:bodyPr>
          <a:lstStyle/>
          <a:p>
            <a:r>
              <a:rPr lang="en-GB" dirty="0"/>
              <a:t>3GPP TSG RAN #107, Incheon, Korea</a:t>
            </a:r>
          </a:p>
          <a:p>
            <a:r>
              <a:rPr lang="en-GB" dirty="0"/>
              <a:t>Agenda:  7 (Liaison activities of TSG RAN)</a:t>
            </a:r>
          </a:p>
          <a:p>
            <a:r>
              <a:rPr lang="en-GB" dirty="0"/>
              <a:t>TDOC:  RP-240748</a:t>
            </a:r>
          </a:p>
          <a:p>
            <a:r>
              <a:rPr lang="en-GB" dirty="0"/>
              <a:t>For:	discussion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DF9D4D1-7F88-E247-99FC-752B6FD162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20027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6FE994F-6C21-DD3D-28DF-7F1D698DAD2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altLang="ko-KR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From RAN1 response </a:t>
            </a:r>
            <a:r>
              <a:rPr lang="en-US" altLang="ko-KR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R1-2501613</a:t>
            </a:r>
            <a:r>
              <a:rPr lang="en-GB" altLang="ko-KR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following Action was requested of RAN Plenary:</a:t>
            </a:r>
          </a:p>
          <a:p>
            <a:endParaRPr lang="ko-KR" altLang="ko-KR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BE535B-7B0C-8E3E-59B0-45699BBB65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D13A73-7049-A01A-1FED-94931B7721B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683A445-1FBF-35AB-EECA-02EEDFCB1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BA33DF-B59C-BAE8-0307-F0DEC3555276}"/>
              </a:ext>
            </a:extLst>
          </p:cNvPr>
          <p:cNvSpPr txBox="1"/>
          <p:nvPr/>
        </p:nvSpPr>
        <p:spPr>
          <a:xfrm>
            <a:off x="2548758" y="2554616"/>
            <a:ext cx="6936827" cy="1513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1260475" marR="0" indent="-1260475" hangingPunct="0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</a:t>
            </a:r>
            <a:r>
              <a:rPr lang="en-US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RAN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hangingPunct="0">
              <a:spcAft>
                <a:spcPts val="9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RAN1 would like to ask RAN to decide whether RAN1 should work on specifying support of NB-IoT UEs in RRC connected mode monitor PWS notifications in Rel-19.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389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9843CA4-B068-AF36-0F6F-36707678144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From an operator perspective:</a:t>
            </a:r>
          </a:p>
          <a:p>
            <a:pPr lvl="1"/>
            <a:r>
              <a:rPr lang="en-US" dirty="0"/>
              <a:t>Public Warning Systems (PWS) is an important feature that involves life and death scenarios.  </a:t>
            </a:r>
          </a:p>
          <a:p>
            <a:pPr lvl="2"/>
            <a:r>
              <a:rPr lang="en-US" dirty="0"/>
              <a:t>If it does not work, the negative consequences for the operator can be severe</a:t>
            </a:r>
          </a:p>
          <a:p>
            <a:pPr lvl="1"/>
            <a:r>
              <a:rPr lang="en-US" dirty="0"/>
              <a:t>Narrowband services over GEO satellites are already available today and are being enhanced.</a:t>
            </a:r>
          </a:p>
          <a:p>
            <a:pPr lvl="2"/>
            <a:r>
              <a:rPr lang="en-US" dirty="0"/>
              <a:t>People are using narrowband services in emergency situations and their numbers are increasing</a:t>
            </a:r>
          </a:p>
          <a:p>
            <a:pPr lvl="1"/>
            <a:r>
              <a:rPr lang="en-US" dirty="0"/>
              <a:t>We respectfully request RAN to consider our </a:t>
            </a:r>
            <a:r>
              <a:rPr lang="en-US" b="1" dirty="0"/>
              <a:t>immediate commercial usage </a:t>
            </a:r>
            <a:r>
              <a:rPr lang="en-US" dirty="0"/>
              <a:t>and help define a solution that is:</a:t>
            </a:r>
          </a:p>
          <a:p>
            <a:pPr lvl="2"/>
            <a:r>
              <a:rPr lang="en-US" dirty="0"/>
              <a:t>Scalable </a:t>
            </a:r>
          </a:p>
          <a:p>
            <a:pPr lvl="2"/>
            <a:r>
              <a:rPr lang="en-US" dirty="0"/>
              <a:t>Reliable</a:t>
            </a:r>
          </a:p>
          <a:p>
            <a:pPr lvl="2"/>
            <a:r>
              <a:rPr lang="en-US" dirty="0"/>
              <a:t>Simple</a:t>
            </a:r>
          </a:p>
          <a:p>
            <a:endParaRPr lang="en-US" dirty="0"/>
          </a:p>
          <a:p>
            <a:r>
              <a:rPr lang="en-US" b="1" u="sng" dirty="0"/>
              <a:t>Proposal:  RAN requests RAN1 to work on </a:t>
            </a:r>
            <a:r>
              <a:rPr lang="en-GB" b="1" u="sng" dirty="0"/>
              <a:t>specifying support of NB-IoT UEs in RRC_CONNECTED mode monitor PWS notifications in Rel-19.</a:t>
            </a:r>
            <a:endParaRPr lang="en-US" b="1" u="sng" dirty="0"/>
          </a:p>
          <a:p>
            <a:pPr marL="228600" lvl="1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E5805B-1162-7C4E-B4A5-740CE722D50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7E80E-0E87-73B5-0B34-1D2FD0DF90D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15C709C-2D48-7E4F-A453-02F8A9E6C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and Rationale</a:t>
            </a:r>
          </a:p>
        </p:txBody>
      </p:sp>
    </p:spTree>
    <p:extLst>
      <p:ext uri="{BB962C8B-B14F-4D97-AF65-F5344CB8AC3E}">
        <p14:creationId xmlns:p14="http://schemas.microsoft.com/office/powerpoint/2010/main" val="2338790583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ark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D9F26C7611E74B884A320485524B0A" ma:contentTypeVersion="4" ma:contentTypeDescription="Create a new document." ma:contentTypeScope="" ma:versionID="d6d95949425ba4e01e8fa61cac13751a">
  <xsd:schema xmlns:xsd="http://www.w3.org/2001/XMLSchema" xmlns:xs="http://www.w3.org/2001/XMLSchema" xmlns:p="http://schemas.microsoft.com/office/2006/metadata/properties" xmlns:ns2="01937097-ea5c-4b50-9eaf-a66f35faa9f9" targetNamespace="http://schemas.microsoft.com/office/2006/metadata/properties" ma:root="true" ma:fieldsID="7775b9345c0c5eccb7457e2f4d443d4b" ns2:_="">
    <xsd:import namespace="01937097-ea5c-4b50-9eaf-a66f35faa9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37097-ea5c-4b50-9eaf-a66f35faa9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8154D18-EC69-463D-9332-2F3339CCC6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AEE306-CF5C-44A9-869A-CDC25055BD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937097-ea5c-4b50-9eaf-a66f35faa9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4A1C244-4453-4D01-9DE9-D0B563C546C8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infopath/2007/PartnerControls"/>
    <ds:schemaRef ds:uri="01937097-ea5c-4b50-9eaf-a66f35faa9f9"/>
    <ds:schemaRef ds:uri="http://schemas.microsoft.com/office/2006/documentManagement/types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215603bf-d331-4615-a04c-c64506795477}" enabled="1" method="Privileged" siteId="{43eba056-5ca4-4871-89ac-bdd09160ce7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45189</TotalTime>
  <Words>216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System Font Regular</vt:lpstr>
      <vt:lpstr>Times New Roman</vt:lpstr>
      <vt:lpstr>Verdana</vt:lpstr>
      <vt:lpstr>Wingdings</vt:lpstr>
      <vt:lpstr>Light Theme</vt:lpstr>
      <vt:lpstr>Dark Theme</vt:lpstr>
      <vt:lpstr>Operator views on PWS reception in RRC_CONNECTED mode for NB-IoT NTN </vt:lpstr>
      <vt:lpstr>Background</vt:lpstr>
      <vt:lpstr>Proposal and Rationale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Viasat, Inc.</dc:creator>
  <cp:keywords/>
  <dc:description/>
  <cp:lastModifiedBy>Das, Nandan</cp:lastModifiedBy>
  <cp:revision>658</cp:revision>
  <dcterms:created xsi:type="dcterms:W3CDTF">2017-07-28T19:18:52Z</dcterms:created>
  <dcterms:modified xsi:type="dcterms:W3CDTF">2025-03-03T20:17:59Z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">
    <vt:lpwstr>Classification goes here</vt:lpwstr>
  </property>
  <property fmtid="{D5CDD505-2E9C-101B-9397-08002B2CF9AE}" pid="3" name="MediaServiceImageTags">
    <vt:lpwstr/>
  </property>
  <property fmtid="{D5CDD505-2E9C-101B-9397-08002B2CF9AE}" pid="4" name="ContentTypeId">
    <vt:lpwstr>0x010100BFD9F26C7611E74B884A320485524B0A</vt:lpwstr>
  </property>
  <property fmtid="{D5CDD505-2E9C-101B-9397-08002B2CF9AE}" pid="5" name="ClassificationContentMarkingHeaderText">
    <vt:lpwstr>HIGHLY CONFIDENTIAL</vt:lpwstr>
  </property>
  <property fmtid="{D5CDD505-2E9C-101B-9397-08002B2CF9AE}" pid="6" name="ClassificationContentMarkingFooterLocations">
    <vt:lpwstr>Light Theme:7\Dark Theme:3</vt:lpwstr>
  </property>
  <property fmtid="{D5CDD505-2E9C-101B-9397-08002B2CF9AE}" pid="7" name="ClassificationContentMarkingFooterText">
    <vt:lpwstr>PUBLIC</vt:lpwstr>
  </property>
</Properties>
</file>