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96FC5-6E4A-002A-3458-3DA8B8C0E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793F80-D31A-A3AF-9021-5323A19AD0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A3C64-691D-68E2-B944-8061CDCC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A6EE6-16B4-578F-75C0-DA712B6A9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805A9-C092-152B-8A91-24AD25ADC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09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B2E8B-FD2F-42AA-23CE-DBCCB25D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48C6B1-CC5B-857A-B086-0B33133C5F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87911-3010-C481-CD1F-7F65D9970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48BFC-EE06-B406-DE9D-5E330F2D1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9C262-17F7-E86D-75A2-234E7F4FB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45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5B8CFA-84CA-8515-0A9F-AE4BE39F37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FC5ABB-7F63-52F7-7DC2-788AC968C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A0F04-4366-98B0-B24B-7D6D57128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35EC0-3D39-0B2D-C567-E5DB5D502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D7F28-DF49-B2F6-7B65-E6650889A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34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C695E-06B4-F480-7FEA-667AE032E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FC7C1-9841-29F2-0B6D-302B0AE12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82676-C016-A9C8-AF4C-EDD16405F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B25D8-0540-654C-3707-724629577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12A77-CAE8-6085-0E45-5AB48CF1D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7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4007F-FEF0-CA13-75EF-4B394288D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39DDA-DBBB-133D-D043-0CE436FDB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8E4E35-6107-A4D8-8C51-A97B2EF30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8C3DA-BC8C-C3F9-52AD-9BDF5310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CAAE0-8603-A78C-FAD6-CD95B5E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35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EBC5F-BBD1-23F7-F1D6-1C60E1FF6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5BCCB-1597-4B7A-FF49-49397A3A63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19DFDB-267D-A555-E4B9-FF64854C9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C1A43-611F-55F9-FFE0-5B6868C3C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BACA4-36A7-5B04-F401-E1AF3472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52F60-12CC-B408-D0F6-751294DBC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6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50BF9-12BC-C976-5F8E-53BA198FC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6B70D0-D028-7832-F1A5-A0E67A8D7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798A3-742D-8BBF-A4B0-7F0F6CDFF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3C7B08-C201-F5D5-64A1-81DC2CFAF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D671C1-E93A-55A5-2A68-E87AE963B7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CA9A6B-4472-1DC6-D629-252BFBAB4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1CF11B-1A5A-461C-C834-B26066EB8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FC676-79EB-8107-EFCA-709AF999C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43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29F0F-9F70-EC0E-DBB5-D0F91DFC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515BAE-AC2C-FCF3-95C6-EAAFE8539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1A7398-A583-28E7-647B-D1E3D322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62C61-5719-58B0-3BE1-D64F0A713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153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D3E25E-1955-0432-70A8-090226C3D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E9B37A-D4EC-511D-36AB-206A529D6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CF8E2-8971-EE60-BF3E-A1BD6FA6C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0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9B9A2-6A92-8628-E8BC-786D31A0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032E6-21FC-B605-3855-C6DCA5E5F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167400-E138-47C2-B497-66E180590E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1969C-CA98-0BF2-8750-0E9BEB286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C98BAE-B4F8-84E5-D6BA-92ECFBAA2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D6FC30-1960-E73D-E03E-1023E6763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622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E8E7-0DE9-F014-5662-A61935E35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B9707F-2334-C836-C54D-01E6ADE463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00D9C-354D-1A5B-1D20-2F0D77403E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BD058-6776-372D-8934-CBBD20A0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10EE8C-32AE-BD24-F22B-34A92990C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5CE5E-C877-E33B-A39F-91B706F91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0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18C724-6C15-1786-3DBB-BAD3F87EA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EC0B2-8887-C7F2-45F7-7797BC6074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EF5E7-D6ED-CC4E-05C1-25615DA346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DCCD59-8127-4676-A92D-D835647880F2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26B7B-D052-4BDB-EEB5-EA324E2E2C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FF2CCE-404D-D3EC-5C24-72340B485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C72187-C422-4755-8191-0259FBDCC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3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Freeform: Shap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2" name="Freeform: Shap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14679" y="-11176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3" y="1327150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pc="-1" dirty="0">
                <a:solidFill>
                  <a:srgbClr val="C00000"/>
                </a:solidFill>
                <a:latin typeface="Calibri"/>
              </a:rPr>
              <a:t>Views on MIMO for Rel. 20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24" y="4591371"/>
            <a:ext cx="1828093" cy="769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26419" y="294098"/>
            <a:ext cx="2065020" cy="4603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IN" sz="2400" b="1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RP-250650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직사각형 2"/>
          <p:cNvSpPr/>
          <p:nvPr/>
        </p:nvSpPr>
        <p:spPr>
          <a:xfrm>
            <a:off x="193053" y="181797"/>
            <a:ext cx="7618941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3GPP TSG RAN #107                                                                                                     </a:t>
            </a:r>
            <a:endParaRPr lang="en-US" altLang="ko-KR" b="1" i="1" dirty="0">
              <a:solidFill>
                <a:srgbClr val="6B6B6B"/>
              </a:solidFill>
              <a:latin typeface="Arial" panose="02080604020202020204" pitchFamily="34" charset="0"/>
              <a:cs typeface="Arial" panose="02080604020202020204" pitchFamily="34" charset="0"/>
            </a:endParaRP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Incheon, Korea, March 12-14, 2025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Agenda Item:	15.2.2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Source: CEWiT</a:t>
            </a:r>
            <a:endParaRPr lang="en-US" altLang="ko-KR" b="1" i="1" dirty="0">
              <a:solidFill>
                <a:srgbClr val="6B6B6B"/>
              </a:solidFill>
              <a:latin typeface="Arial" panose="02080604020202020204" pitchFamily="34" charset="0"/>
              <a:cs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CEWiT 2025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806815" y="629478"/>
            <a:ext cx="8177697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36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CSI-RS Overhead Reduction</a:t>
            </a:r>
            <a:endParaRPr lang="en-IN" sz="3600" b="0" strike="noStrike" spc="-1" dirty="0"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84C4DC-F2E4-8E2B-00FC-59F33DDBF8D4}"/>
              </a:ext>
            </a:extLst>
          </p:cNvPr>
          <p:cNvSpPr txBox="1"/>
          <p:nvPr/>
        </p:nvSpPr>
        <p:spPr>
          <a:xfrm>
            <a:off x="806815" y="1573619"/>
            <a:ext cx="89207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Motivation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In Rel. 19, number of CSI-RS ports have been extended to 128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The resource overhead increases proportionally with the number of ports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Increased resource overhead effects the overall system performance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Methods to reduce the CSI-RS resource overhead at least for periodic CSI-RS should be studied in Rel. 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84196B-79D8-6D77-FC4E-C19732E97B90}"/>
              </a:ext>
            </a:extLst>
          </p:cNvPr>
          <p:cNvSpPr txBox="1"/>
          <p:nvPr/>
        </p:nvSpPr>
        <p:spPr>
          <a:xfrm>
            <a:off x="845259" y="3764432"/>
            <a:ext cx="93141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Proposal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Specify at least one of the following schemes to facilitate CSI-RS overhead reduction for periodic CSI-RS and associated reporting without changes to the existing precoders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/>
              <a:t>Schemes based on sounding of partial panel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/>
              <a:t>Schemes based on adaptive frequency and time density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/>
              <a:t>Schemes based on virtualization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3CE29-87BB-9E58-4C0E-15D4A1C88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>
            <a:extLst>
              <a:ext uri="{FF2B5EF4-FFF2-40B4-BE49-F238E27FC236}">
                <a16:creationId xmlns:a16="http://schemas.microsoft.com/office/drawing/2014/main" id="{492DFFC1-4830-8852-1717-CAEB95248B6E}"/>
              </a:ext>
            </a:extLst>
          </p:cNvPr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CEWiT 2025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5" name="CustomShape 5">
            <a:extLst>
              <a:ext uri="{FF2B5EF4-FFF2-40B4-BE49-F238E27FC236}">
                <a16:creationId xmlns:a16="http://schemas.microsoft.com/office/drawing/2014/main" id="{ECEDC08A-58D7-B7AD-2FBE-264AACED8BE1}"/>
              </a:ext>
            </a:extLst>
          </p:cNvPr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>
            <a:extLst>
              <a:ext uri="{FF2B5EF4-FFF2-40B4-BE49-F238E27FC236}">
                <a16:creationId xmlns:a16="http://schemas.microsoft.com/office/drawing/2014/main" id="{2D6A2E8B-B540-262A-280C-B384EFA33A0D}"/>
              </a:ext>
            </a:extLst>
          </p:cNvPr>
          <p:cNvSpPr/>
          <p:nvPr/>
        </p:nvSpPr>
        <p:spPr>
          <a:xfrm>
            <a:off x="806815" y="629478"/>
            <a:ext cx="8177697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36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UL Precoder Enhancements</a:t>
            </a:r>
            <a:endParaRPr lang="en-IN" sz="3600" b="0" strike="noStrike" spc="-1" dirty="0"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FC075-92C4-C169-B78B-0DE4C06FA259}"/>
              </a:ext>
            </a:extLst>
          </p:cNvPr>
          <p:cNvSpPr txBox="1"/>
          <p:nvPr/>
        </p:nvSpPr>
        <p:spPr>
          <a:xfrm>
            <a:off x="806815" y="1573619"/>
            <a:ext cx="98470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Motivation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Uplink performance has been a bottleneck in NR for various reasons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Uplink performance is heavily impacted by the constraints in the UL precoder design such as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/>
              <a:t>Only Wideband precoder can be used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/>
              <a:t>Low-resolution precoders are used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With the introduction of CPE devices (up to 8Tx antennas), the precoder design for UL should be enhances to fully exploit </a:t>
            </a:r>
            <a:r>
              <a:rPr lang="en-US"/>
              <a:t>the increased </a:t>
            </a:r>
            <a:r>
              <a:rPr lang="en-US" dirty="0"/>
              <a:t>number </a:t>
            </a:r>
            <a:r>
              <a:rPr lang="en-US"/>
              <a:t>of Tx antennas</a:t>
            </a:r>
            <a:endParaRPr lang="en-US" dirty="0"/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Rel. 20 should study methods to improve uplink performance by enhancing the precoder design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78C2FF-F64A-E5D5-7DDE-57D23D9486D0}"/>
              </a:ext>
            </a:extLst>
          </p:cNvPr>
          <p:cNvSpPr txBox="1"/>
          <p:nvPr/>
        </p:nvSpPr>
        <p:spPr>
          <a:xfrm>
            <a:off x="806815" y="4153604"/>
            <a:ext cx="9314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Proposal</a:t>
            </a:r>
          </a:p>
          <a:p>
            <a:pPr marL="285750" indent="-285750">
              <a:buFont typeface="Aptos" panose="020B0004020202020204" pitchFamily="34" charset="0"/>
              <a:buChar char="-"/>
            </a:pPr>
            <a:r>
              <a:rPr lang="en-US" dirty="0"/>
              <a:t>Specify UL precoder enhancements for facilitating at least one of the following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 err="1"/>
              <a:t>Subband</a:t>
            </a:r>
            <a:r>
              <a:rPr lang="en-US" dirty="0"/>
              <a:t> based precoding</a:t>
            </a:r>
          </a:p>
          <a:p>
            <a:pPr marL="742950" lvl="1" indent="-285750">
              <a:buFont typeface="Aptos" panose="020B0004020202020204" pitchFamily="34" charset="0"/>
              <a:buChar char="-"/>
            </a:pPr>
            <a:r>
              <a:rPr lang="en-US" dirty="0"/>
              <a:t>High resolution wideband precoding</a:t>
            </a:r>
          </a:p>
        </p:txBody>
      </p:sp>
    </p:spTree>
    <p:extLst>
      <p:ext uri="{BB962C8B-B14F-4D97-AF65-F5344CB8AC3E}">
        <p14:creationId xmlns:p14="http://schemas.microsoft.com/office/powerpoint/2010/main" val="1082413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241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Segoe UI</vt:lpstr>
      <vt:lpstr>Office Theme</vt:lpstr>
      <vt:lpstr>Views on MIMO for Rel. 20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pardhasarathy.j</dc:creator>
  <cp:lastModifiedBy>pardhasarathy.j</cp:lastModifiedBy>
  <cp:revision>85</cp:revision>
  <dcterms:created xsi:type="dcterms:W3CDTF">2025-03-02T09:41:35Z</dcterms:created>
  <dcterms:modified xsi:type="dcterms:W3CDTF">2025-03-03T12:13:23Z</dcterms:modified>
</cp:coreProperties>
</file>