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0" r:id="rId3"/>
    <p:sldMasterId id="2147483672" r:id="rId4"/>
    <p:sldMasterId id="2147483676" r:id="rId5"/>
    <p:sldMasterId id="2147483681" r:id="rId6"/>
  </p:sldMasterIdLst>
  <p:notesMasterIdLst>
    <p:notesMasterId r:id="rId9"/>
  </p:notesMasterIdLst>
  <p:handoutMasterIdLst>
    <p:handoutMasterId r:id="rId13"/>
  </p:handoutMasterIdLst>
  <p:sldIdLst>
    <p:sldId id="11090421" r:id="rId7"/>
    <p:sldId id="11090509" r:id="rId8"/>
    <p:sldId id="11090511" r:id="rId10"/>
    <p:sldId id="11090510" r:id="rId11"/>
    <p:sldId id="11090429" r:id="rId12"/>
  </p:sldIdLst>
  <p:sldSz cx="12192000" cy="6858000"/>
  <p:notesSz cx="6858000" cy="9144000"/>
  <p:custDataLst>
    <p:tags r:id="rId1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卢雯" initials="卢雯" lastIdx="1" clrIdx="0"/>
  <p:cmAuthor id="2" name="zhijian liu" initials="zl" lastIdx="46"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3F3F3"/>
    <a:srgbClr val="F1EB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20"/>
    <p:restoredTop sz="94694"/>
  </p:normalViewPr>
  <p:slideViewPr>
    <p:cSldViewPr snapToGrid="0" snapToObjects="1" showGuides="1">
      <p:cViewPr varScale="1">
        <p:scale>
          <a:sx n="67" d="100"/>
          <a:sy n="67" d="100"/>
        </p:scale>
        <p:origin x="64" y="84"/>
      </p:cViewPr>
      <p:guideLst>
        <p:guide orient="horz" pos="2118"/>
        <p:guide pos="3864"/>
      </p:guideLst>
    </p:cSldViewPr>
  </p:slideViewPr>
  <p:notesTextViewPr>
    <p:cViewPr>
      <p:scale>
        <a:sx n="1" d="1"/>
        <a:sy n="1" d="1"/>
      </p:scale>
      <p:origin x="0" y="0"/>
    </p:cViewPr>
  </p:notesTextViewPr>
  <p:notesViewPr>
    <p:cSldViewPr snapToGrid="0" snapToObjects="1">
      <p:cViewPr varScale="1">
        <p:scale>
          <a:sx n="51" d="100"/>
          <a:sy n="51" d="100"/>
        </p:scale>
        <p:origin x="2692" y="4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8" Type="http://schemas.openxmlformats.org/officeDocument/2006/relationships/tags" Target="tags/tag106.xml"/><Relationship Id="rId17" Type="http://schemas.openxmlformats.org/officeDocument/2006/relationships/commentAuthors" Target="commentAuthors.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30E0EB7-C3C9-4974-B8F7-6997D011F223}"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CA1C053-39DC-4E83-A378-5C5B8D6E86AB}"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C6EC66-57F9-44CC-B64C-7FD01DE67B7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05F38A-D066-4B79-979C-E519042D452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1860" rtl="0" eaLnBrk="1" fontAlgn="auto" latinLnBrk="0" hangingPunct="1">
              <a:lnSpc>
                <a:spcPct val="100000"/>
              </a:lnSpc>
              <a:spcBef>
                <a:spcPts val="0"/>
              </a:spcBef>
              <a:spcAft>
                <a:spcPts val="0"/>
              </a:spcAft>
              <a:buClrTx/>
              <a:buSzTx/>
              <a:buFontTx/>
              <a:buNone/>
              <a:defRPr/>
            </a:pPr>
            <a:fld id="{90DF9CAA-29A4-439C-A3A8-86C09469AE0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1860" rtl="0" eaLnBrk="1" fontAlgn="auto" latinLnBrk="0" hangingPunct="1">
              <a:lnSpc>
                <a:spcPct val="100000"/>
              </a:lnSpc>
              <a:spcBef>
                <a:spcPts val="0"/>
              </a:spcBef>
              <a:spcAft>
                <a:spcPts val="0"/>
              </a:spcAft>
              <a:buClrTx/>
              <a:buSzTx/>
              <a:buFontTx/>
              <a:buNone/>
              <a:defRPr/>
            </a:pPr>
            <a:fld id="{90DF9CAA-29A4-439C-A3A8-86C09469AE0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image" Target="../media/image11.png"/><Relationship Id="rId5" Type="http://schemas.openxmlformats.org/officeDocument/2006/relationships/image" Target="../media/image6.jpe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6" Type="http://schemas.openxmlformats.org/officeDocument/2006/relationships/image" Target="../media/image5.png"/><Relationship Id="rId5" Type="http://schemas.openxmlformats.org/officeDocument/2006/relationships/image" Target="../media/image6.jpe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6" Type="http://schemas.openxmlformats.org/officeDocument/2006/relationships/image" Target="../media/image5.png"/><Relationship Id="rId5" Type="http://schemas.openxmlformats.org/officeDocument/2006/relationships/image" Target="../media/image6.jpe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Picture 2" descr="色条 拷贝"/>
          <p:cNvPicPr>
            <a:picLocks noChangeAspect="1" noChangeArrowheads="1"/>
          </p:cNvPicPr>
          <p:nvPr/>
        </p:nvPicPr>
        <p:blipFill>
          <a:blip r:embed="rId2" cstate="email"/>
          <a:srcRect/>
          <a:stretch>
            <a:fillRect/>
          </a:stretch>
        </p:blipFill>
        <p:spPr bwMode="auto">
          <a:xfrm>
            <a:off x="0" y="1557342"/>
            <a:ext cx="12192000" cy="388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7"/>
          <p:cNvSpPr>
            <a:spLocks noGrp="1" noChangeArrowheads="1"/>
          </p:cNvSpPr>
          <p:nvPr>
            <p:ph type="ctrTitle"/>
          </p:nvPr>
        </p:nvSpPr>
        <p:spPr>
          <a:xfrm>
            <a:off x="914400" y="2564905"/>
            <a:ext cx="10363200" cy="1470026"/>
          </a:xfrm>
          <a:prstGeom prst="rect">
            <a:avLst/>
          </a:prstGeom>
        </p:spPr>
        <p:txBody>
          <a:bodyPr lIns="68525" tIns="34277" rIns="68525" bIns="34277" anchor="ctr"/>
          <a:lstStyle>
            <a:lvl1pPr algn="ctr" eaLnBrk="1" hangingPunct="1">
              <a:defRPr sz="4000" b="1" smtClean="0">
                <a:solidFill>
                  <a:schemeClr val="bg1"/>
                </a:solidFill>
                <a:effectLst/>
                <a:latin typeface="微软雅黑" panose="020B0503020204020204" pitchFamily="34" charset="-122"/>
                <a:ea typeface="微软雅黑" panose="020B0503020204020204" pitchFamily="34" charset="-122"/>
                <a:cs typeface="Calibri" panose="020F0502020204030204" pitchFamily="34" charset="0"/>
              </a:defRPr>
            </a:lvl1pPr>
          </a:lstStyle>
          <a:p>
            <a:r>
              <a:rPr lang="zh-CN" altLang="en-US" dirty="0"/>
              <a:t>单击此处编辑母版标题样式</a:t>
            </a:r>
            <a:endParaRPr lang="zh-CN" altLang="en-US" dirty="0"/>
          </a:p>
        </p:txBody>
      </p:sp>
      <p:sp>
        <p:nvSpPr>
          <p:cNvPr id="5" name="Rectangle 5"/>
          <p:cNvSpPr>
            <a:spLocks noGrp="1" noChangeArrowheads="1"/>
          </p:cNvSpPr>
          <p:nvPr>
            <p:ph type="subTitle" idx="1"/>
          </p:nvPr>
        </p:nvSpPr>
        <p:spPr>
          <a:xfrm>
            <a:off x="1828842" y="5716122"/>
            <a:ext cx="8534401" cy="665210"/>
          </a:xfrm>
          <a:prstGeom prst="rect">
            <a:avLst/>
          </a:prstGeom>
        </p:spPr>
        <p:txBody>
          <a:bodyPr lIns="68525" tIns="34277" rIns="68525" bIns="34277" anchor="ctr"/>
          <a:lstStyle>
            <a:lvl1pPr marL="0" indent="0" algn="ctr" eaLnBrk="1" hangingPunct="1">
              <a:lnSpc>
                <a:spcPct val="125000"/>
              </a:lnSpc>
              <a:buClr>
                <a:schemeClr val="hlink"/>
              </a:buClr>
              <a:buSzTx/>
              <a:buFontTx/>
              <a:buNone/>
              <a:defRPr sz="1865" smtClean="0">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stStyle>
          <a:p>
            <a:r>
              <a:rPr lang="zh-CN" altLang="en-US"/>
              <a:t>单击此处编辑母版副标题样式</a:t>
            </a:r>
            <a:endParaRPr lang="zh-CN" altLang="en-US"/>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联通版范例一-目录">
    <p:spTree>
      <p:nvGrpSpPr>
        <p:cNvPr id="1" name=""/>
        <p:cNvGrpSpPr/>
        <p:nvPr/>
      </p:nvGrpSpPr>
      <p:grpSpPr>
        <a:xfrm>
          <a:off x="0" y="0"/>
          <a:ext cx="0" cy="0"/>
          <a:chOff x="0" y="0"/>
          <a:chExt cx="0" cy="0"/>
        </a:xfrm>
      </p:grpSpPr>
      <p:grpSp>
        <p:nvGrpSpPr>
          <p:cNvPr id="6" name="组合 5"/>
          <p:cNvGrpSpPr/>
          <p:nvPr userDrawn="1"/>
        </p:nvGrpSpPr>
        <p:grpSpPr>
          <a:xfrm>
            <a:off x="-26035" y="319405"/>
            <a:ext cx="12224386" cy="800100"/>
            <a:chOff x="-41" y="503"/>
            <a:chExt cx="19251" cy="1260"/>
          </a:xfrm>
        </p:grpSpPr>
        <p:pic>
          <p:nvPicPr>
            <p:cNvPr id="5" name="图片 4" descr="8"/>
            <p:cNvPicPr>
              <a:picLocks noChangeAspect="1"/>
            </p:cNvPicPr>
            <p:nvPr userDrawn="1"/>
          </p:nvPicPr>
          <p:blipFill>
            <a:blip r:embed="rId2"/>
            <a:stretch>
              <a:fillRect/>
            </a:stretch>
          </p:blipFill>
          <p:spPr>
            <a:xfrm>
              <a:off x="-41" y="503"/>
              <a:ext cx="13556" cy="1260"/>
            </a:xfrm>
            <a:prstGeom prst="rect">
              <a:avLst/>
            </a:prstGeom>
          </p:spPr>
        </p:pic>
        <p:pic>
          <p:nvPicPr>
            <p:cNvPr id="3" name="图片 2" descr="8"/>
            <p:cNvPicPr>
              <a:picLocks noChangeAspect="1"/>
            </p:cNvPicPr>
            <p:nvPr userDrawn="1"/>
          </p:nvPicPr>
          <p:blipFill>
            <a:blip r:embed="rId2"/>
            <a:stretch>
              <a:fillRect/>
            </a:stretch>
          </p:blipFill>
          <p:spPr>
            <a:xfrm>
              <a:off x="5654" y="503"/>
              <a:ext cx="13556" cy="1260"/>
            </a:xfrm>
            <a:prstGeom prst="rect">
              <a:avLst/>
            </a:prstGeom>
          </p:spPr>
        </p:pic>
      </p:grpSp>
      <p:sp>
        <p:nvSpPr>
          <p:cNvPr id="7" name="Text Placeholder 17"/>
          <p:cNvSpPr>
            <a:spLocks noGrp="1"/>
          </p:cNvSpPr>
          <p:nvPr>
            <p:ph type="body" sz="quarter" idx="10" hasCustomPrompt="1"/>
          </p:nvPr>
        </p:nvSpPr>
        <p:spPr>
          <a:xfrm>
            <a:off x="624422" y="2057400"/>
            <a:ext cx="1649231" cy="277584"/>
          </a:xfrm>
        </p:spPr>
        <p:txBody>
          <a:bodyPr lIns="0" tIns="0" rIns="0" bIns="0">
            <a:normAutofit/>
          </a:bodyPr>
          <a:lstStyle>
            <a:lvl1pPr marL="0" indent="0" algn="l">
              <a:buNone/>
              <a:defRPr sz="2100" baseline="0">
                <a:solidFill>
                  <a:schemeClr val="tx1"/>
                </a:solidFill>
                <a:latin typeface="Helvetica" pitchFamily="2" charset="0"/>
                <a:ea typeface="汉仪大黑简" panose="02010600000101010101" pitchFamily="2" charset="-122"/>
              </a:defRPr>
            </a:lvl1pPr>
          </a:lstStyle>
          <a:p>
            <a:pPr lvl="0"/>
            <a:r>
              <a:rPr lang="zh-CN" altLang="en-US" dirty="0"/>
              <a:t>第一部分</a:t>
            </a:r>
            <a:endParaRPr lang="en-US" dirty="0"/>
          </a:p>
        </p:txBody>
      </p:sp>
      <p:sp>
        <p:nvSpPr>
          <p:cNvPr id="8" name="Text Placeholder 6"/>
          <p:cNvSpPr>
            <a:spLocks noGrp="1"/>
          </p:cNvSpPr>
          <p:nvPr>
            <p:ph type="body" sz="quarter" idx="12" hasCustomPrompt="1"/>
          </p:nvPr>
        </p:nvSpPr>
        <p:spPr>
          <a:xfrm>
            <a:off x="624418" y="431760"/>
            <a:ext cx="3168248" cy="432564"/>
          </a:xfrm>
        </p:spPr>
        <p:txBody>
          <a:bodyPr lIns="0" tIns="0" rIns="0" bIns="0" anchor="b" anchorCtr="0">
            <a:normAutofit/>
          </a:bodyPr>
          <a:lstStyle>
            <a:lvl1pPr marL="0" indent="0" algn="l">
              <a:buNone/>
              <a:defRPr sz="2400" baseline="0">
                <a:latin typeface="Helvetica" pitchFamily="2" charset="0"/>
                <a:ea typeface="汉仪大黑简" panose="02010600000101010101" pitchFamily="2" charset="-122"/>
              </a:defRPr>
            </a:lvl1pPr>
          </a:lstStyle>
          <a:p>
            <a:pPr lvl="0"/>
            <a:r>
              <a:rPr lang="zh-CN" altLang="en-US" dirty="0"/>
              <a:t>目录</a:t>
            </a:r>
            <a:endParaRPr lang="en-US" dirty="0"/>
          </a:p>
        </p:txBody>
      </p:sp>
      <p:sp>
        <p:nvSpPr>
          <p:cNvPr id="9" name="Text Placeholder 17"/>
          <p:cNvSpPr>
            <a:spLocks noGrp="1"/>
          </p:cNvSpPr>
          <p:nvPr>
            <p:ph type="body" sz="quarter" idx="13" hasCustomPrompt="1"/>
          </p:nvPr>
        </p:nvSpPr>
        <p:spPr>
          <a:xfrm>
            <a:off x="624422" y="2585950"/>
            <a:ext cx="1649231" cy="277584"/>
          </a:xfrm>
        </p:spPr>
        <p:txBody>
          <a:bodyPr lIns="0" tIns="0" rIns="0" bIns="0">
            <a:normAutofit/>
          </a:bodyPr>
          <a:lstStyle>
            <a:lvl1pPr marL="0" indent="0" algn="l">
              <a:buNone/>
              <a:defRPr sz="2100" baseline="0">
                <a:solidFill>
                  <a:schemeClr val="tx1"/>
                </a:solidFill>
                <a:latin typeface="Helvetica" pitchFamily="2" charset="0"/>
                <a:ea typeface="汉仪大黑简" panose="02010600000101010101" pitchFamily="2" charset="-122"/>
              </a:defRPr>
            </a:lvl1pPr>
          </a:lstStyle>
          <a:p>
            <a:pPr lvl="0"/>
            <a:r>
              <a:rPr lang="zh-CN" altLang="en-US" dirty="0"/>
              <a:t>第二部分</a:t>
            </a:r>
            <a:endParaRPr lang="en-US" dirty="0"/>
          </a:p>
        </p:txBody>
      </p:sp>
      <p:sp>
        <p:nvSpPr>
          <p:cNvPr id="10" name="Text Placeholder 17"/>
          <p:cNvSpPr>
            <a:spLocks noGrp="1"/>
          </p:cNvSpPr>
          <p:nvPr>
            <p:ph type="body" sz="quarter" idx="14" hasCustomPrompt="1"/>
          </p:nvPr>
        </p:nvSpPr>
        <p:spPr>
          <a:xfrm>
            <a:off x="624422" y="3114500"/>
            <a:ext cx="1649231" cy="277584"/>
          </a:xfrm>
        </p:spPr>
        <p:txBody>
          <a:bodyPr lIns="0" tIns="0" rIns="0" bIns="0">
            <a:normAutofit/>
          </a:bodyPr>
          <a:lstStyle>
            <a:lvl1pPr marL="0" indent="0" algn="l">
              <a:buNone/>
              <a:defRPr sz="2100" baseline="0">
                <a:solidFill>
                  <a:schemeClr val="tx1"/>
                </a:solidFill>
                <a:latin typeface="Helvetica" pitchFamily="2" charset="0"/>
                <a:ea typeface="汉仪大黑简" panose="02010600000101010101" pitchFamily="2" charset="-122"/>
              </a:defRPr>
            </a:lvl1pPr>
          </a:lstStyle>
          <a:p>
            <a:pPr lvl="0"/>
            <a:r>
              <a:rPr lang="zh-CN" altLang="en-US" dirty="0"/>
              <a:t>第三部分</a:t>
            </a:r>
            <a:endParaRPr lang="en-US" dirty="0"/>
          </a:p>
        </p:txBody>
      </p:sp>
      <p:sp>
        <p:nvSpPr>
          <p:cNvPr id="11" name="Text Placeholder 17"/>
          <p:cNvSpPr>
            <a:spLocks noGrp="1"/>
          </p:cNvSpPr>
          <p:nvPr>
            <p:ph type="body" sz="quarter" idx="15" hasCustomPrompt="1"/>
          </p:nvPr>
        </p:nvSpPr>
        <p:spPr>
          <a:xfrm>
            <a:off x="624422" y="3604950"/>
            <a:ext cx="1649231" cy="277584"/>
          </a:xfrm>
        </p:spPr>
        <p:txBody>
          <a:bodyPr lIns="0" tIns="0" rIns="0" bIns="0">
            <a:normAutofit/>
          </a:bodyPr>
          <a:lstStyle>
            <a:lvl1pPr marL="0" indent="0" algn="l">
              <a:buNone/>
              <a:defRPr sz="2100" baseline="0">
                <a:solidFill>
                  <a:schemeClr val="tx1"/>
                </a:solidFill>
                <a:latin typeface="Helvetica" pitchFamily="2" charset="0"/>
                <a:ea typeface="汉仪大黑简" panose="02010600000101010101" pitchFamily="2" charset="-122"/>
              </a:defRPr>
            </a:lvl1pPr>
          </a:lstStyle>
          <a:p>
            <a:pPr lvl="0"/>
            <a:r>
              <a:rPr lang="zh-CN" altLang="en-US" dirty="0"/>
              <a:t>第四部分</a:t>
            </a:r>
            <a:endParaRPr lang="en-US" dirty="0"/>
          </a:p>
        </p:txBody>
      </p:sp>
      <p:sp>
        <p:nvSpPr>
          <p:cNvPr id="12" name="Text Placeholder 17"/>
          <p:cNvSpPr>
            <a:spLocks noGrp="1"/>
          </p:cNvSpPr>
          <p:nvPr>
            <p:ph type="body" sz="quarter" idx="16" hasCustomPrompt="1"/>
          </p:nvPr>
        </p:nvSpPr>
        <p:spPr>
          <a:xfrm>
            <a:off x="2561516" y="2057400"/>
            <a:ext cx="3572213" cy="277584"/>
          </a:xfrm>
        </p:spPr>
        <p:txBody>
          <a:bodyPr lIns="0" tIns="0" rIns="0" bIns="0">
            <a:normAutofit/>
          </a:bodyPr>
          <a:lstStyle>
            <a:lvl1pPr marL="0" marR="0" indent="0" algn="l" defTabSz="1097280" rtl="0" eaLnBrk="1" fontAlgn="auto" latinLnBrk="0" hangingPunct="1">
              <a:lnSpc>
                <a:spcPct val="90000"/>
              </a:lnSpc>
              <a:spcBef>
                <a:spcPct val="167000"/>
              </a:spcBef>
              <a:spcAft>
                <a:spcPts val="0"/>
              </a:spcAft>
              <a:buClrTx/>
              <a:buSzTx/>
              <a:buFont typeface="Arial" panose="020B0604020202020204" pitchFamily="34" charset="0"/>
              <a:buNone/>
              <a:defRPr sz="2100" baseline="0">
                <a:solidFill>
                  <a:schemeClr val="tx1"/>
                </a:solidFill>
                <a:latin typeface="Helvetica" pitchFamily="2" charset="0"/>
                <a:ea typeface="汉仪大黑简" panose="02010600000101010101" pitchFamily="2" charset="-122"/>
              </a:defRPr>
            </a:lvl1pPr>
          </a:lstStyle>
          <a:p>
            <a:pPr marL="0" marR="0" lvl="0" indent="0" algn="l" defTabSz="1097280" rtl="0" eaLnBrk="1" fontAlgn="auto" latinLnBrk="0" hangingPunct="1">
              <a:lnSpc>
                <a:spcPct val="90000"/>
              </a:lnSpc>
              <a:spcBef>
                <a:spcPts val="1200"/>
              </a:spcBef>
              <a:spcAft>
                <a:spcPts val="0"/>
              </a:spcAft>
              <a:buClrTx/>
              <a:buSzTx/>
              <a:buFont typeface="Arial" panose="020B0604020202020204" pitchFamily="34" charset="0"/>
              <a:buNone/>
              <a:defRPr/>
            </a:pPr>
            <a:r>
              <a:rPr lang="zh-CN" altLang="en-US" dirty="0"/>
              <a:t>中国联通中国联通</a:t>
            </a:r>
            <a:endParaRPr lang="en-US" dirty="0"/>
          </a:p>
          <a:p>
            <a:pPr lvl="0"/>
            <a:endParaRPr lang="en-US" dirty="0"/>
          </a:p>
        </p:txBody>
      </p:sp>
      <p:sp>
        <p:nvSpPr>
          <p:cNvPr id="13" name="Text Placeholder 17"/>
          <p:cNvSpPr>
            <a:spLocks noGrp="1"/>
          </p:cNvSpPr>
          <p:nvPr>
            <p:ph type="body" sz="quarter" idx="17" hasCustomPrompt="1"/>
          </p:nvPr>
        </p:nvSpPr>
        <p:spPr>
          <a:xfrm>
            <a:off x="2561516" y="2585950"/>
            <a:ext cx="3572213" cy="277584"/>
          </a:xfrm>
        </p:spPr>
        <p:txBody>
          <a:bodyPr lIns="0" tIns="0" rIns="0" bIns="0">
            <a:normAutofit/>
          </a:bodyPr>
          <a:lstStyle>
            <a:lvl1pPr marL="0" marR="0" indent="0" algn="l" defTabSz="1097280" rtl="0" eaLnBrk="1" fontAlgn="auto" latinLnBrk="0" hangingPunct="1">
              <a:lnSpc>
                <a:spcPct val="90000"/>
              </a:lnSpc>
              <a:spcBef>
                <a:spcPct val="167000"/>
              </a:spcBef>
              <a:spcAft>
                <a:spcPts val="0"/>
              </a:spcAft>
              <a:buClrTx/>
              <a:buSzTx/>
              <a:buFont typeface="Arial" panose="020B0604020202020204" pitchFamily="34" charset="0"/>
              <a:buNone/>
              <a:defRPr sz="2100" baseline="0">
                <a:solidFill>
                  <a:schemeClr val="tx1"/>
                </a:solidFill>
                <a:latin typeface="Helvetica" pitchFamily="2" charset="0"/>
                <a:ea typeface="汉仪大黑简" panose="02010600000101010101" pitchFamily="2" charset="-122"/>
              </a:defRPr>
            </a:lvl1pPr>
          </a:lstStyle>
          <a:p>
            <a:pPr marL="0" marR="0" lvl="0" indent="0" algn="l" defTabSz="1097280" rtl="0" eaLnBrk="1" fontAlgn="auto" latinLnBrk="0" hangingPunct="1">
              <a:lnSpc>
                <a:spcPct val="90000"/>
              </a:lnSpc>
              <a:spcBef>
                <a:spcPts val="1200"/>
              </a:spcBef>
              <a:spcAft>
                <a:spcPts val="0"/>
              </a:spcAft>
              <a:buClrTx/>
              <a:buSzTx/>
              <a:buFont typeface="Arial" panose="020B0604020202020204" pitchFamily="34" charset="0"/>
              <a:buNone/>
              <a:defRPr/>
            </a:pPr>
            <a:r>
              <a:rPr lang="zh-CN" altLang="en-US" dirty="0"/>
              <a:t>中国联通中国联通</a:t>
            </a:r>
            <a:endParaRPr lang="en-US" dirty="0"/>
          </a:p>
          <a:p>
            <a:pPr marL="0" marR="0" lvl="0" indent="0" algn="l" defTabSz="1097280" rtl="0" eaLnBrk="1" fontAlgn="auto" latinLnBrk="0" hangingPunct="1">
              <a:lnSpc>
                <a:spcPct val="90000"/>
              </a:lnSpc>
              <a:spcBef>
                <a:spcPts val="1200"/>
              </a:spcBef>
              <a:spcAft>
                <a:spcPts val="0"/>
              </a:spcAft>
              <a:buClrTx/>
              <a:buSzTx/>
              <a:buFont typeface="Arial" panose="020B0604020202020204" pitchFamily="34" charset="0"/>
              <a:buNone/>
              <a:defRPr/>
            </a:pPr>
            <a:endParaRPr lang="en-US" dirty="0"/>
          </a:p>
          <a:p>
            <a:pPr lvl="0"/>
            <a:endParaRPr lang="en-US" dirty="0"/>
          </a:p>
        </p:txBody>
      </p:sp>
      <p:sp>
        <p:nvSpPr>
          <p:cNvPr id="14" name="Text Placeholder 17"/>
          <p:cNvSpPr>
            <a:spLocks noGrp="1"/>
          </p:cNvSpPr>
          <p:nvPr>
            <p:ph type="body" sz="quarter" idx="18" hasCustomPrompt="1"/>
          </p:nvPr>
        </p:nvSpPr>
        <p:spPr>
          <a:xfrm>
            <a:off x="2561512" y="3114500"/>
            <a:ext cx="3572213" cy="277584"/>
          </a:xfrm>
        </p:spPr>
        <p:txBody>
          <a:bodyPr lIns="0" tIns="0" rIns="0" bIns="0">
            <a:normAutofit/>
          </a:bodyPr>
          <a:lstStyle>
            <a:lvl1pPr marL="0" marR="0" indent="0" algn="l" defTabSz="1097280" rtl="0" eaLnBrk="1" fontAlgn="auto" latinLnBrk="0" hangingPunct="1">
              <a:lnSpc>
                <a:spcPct val="90000"/>
              </a:lnSpc>
              <a:spcBef>
                <a:spcPct val="167000"/>
              </a:spcBef>
              <a:spcAft>
                <a:spcPts val="0"/>
              </a:spcAft>
              <a:buClrTx/>
              <a:buSzTx/>
              <a:buFont typeface="Arial" panose="020B0604020202020204" pitchFamily="34" charset="0"/>
              <a:buNone/>
              <a:defRPr sz="2100" baseline="0">
                <a:solidFill>
                  <a:schemeClr val="tx1"/>
                </a:solidFill>
                <a:latin typeface="Helvetica" pitchFamily="2" charset="0"/>
                <a:ea typeface="汉仪大黑简" panose="02010600000101010101" pitchFamily="2" charset="-122"/>
              </a:defRPr>
            </a:lvl1pPr>
          </a:lstStyle>
          <a:p>
            <a:pPr marL="0" marR="0" lvl="0" indent="0" algn="l" defTabSz="1097280" rtl="0" eaLnBrk="1" fontAlgn="auto" latinLnBrk="0" hangingPunct="1">
              <a:lnSpc>
                <a:spcPct val="90000"/>
              </a:lnSpc>
              <a:spcBef>
                <a:spcPts val="1200"/>
              </a:spcBef>
              <a:spcAft>
                <a:spcPts val="0"/>
              </a:spcAft>
              <a:buClrTx/>
              <a:buSzTx/>
              <a:buFont typeface="Arial" panose="020B0604020202020204" pitchFamily="34" charset="0"/>
              <a:buNone/>
              <a:defRPr/>
            </a:pPr>
            <a:r>
              <a:rPr lang="zh-CN" altLang="en-US" dirty="0"/>
              <a:t>中国联通中国联通</a:t>
            </a:r>
            <a:endParaRPr lang="en-US" dirty="0"/>
          </a:p>
          <a:p>
            <a:pPr lvl="0"/>
            <a:endParaRPr lang="en-US" dirty="0"/>
          </a:p>
        </p:txBody>
      </p:sp>
      <p:sp>
        <p:nvSpPr>
          <p:cNvPr id="15" name="Text Placeholder 17"/>
          <p:cNvSpPr>
            <a:spLocks noGrp="1"/>
          </p:cNvSpPr>
          <p:nvPr>
            <p:ph type="body" sz="quarter" idx="19" hasCustomPrompt="1"/>
          </p:nvPr>
        </p:nvSpPr>
        <p:spPr>
          <a:xfrm>
            <a:off x="2561512" y="3604950"/>
            <a:ext cx="3572213" cy="277584"/>
          </a:xfrm>
        </p:spPr>
        <p:txBody>
          <a:bodyPr lIns="0" tIns="0" rIns="0" bIns="0">
            <a:normAutofit/>
          </a:bodyPr>
          <a:lstStyle>
            <a:lvl1pPr marL="0" marR="0" indent="0" algn="l" defTabSz="1097280" rtl="0" eaLnBrk="1" fontAlgn="auto" latinLnBrk="0" hangingPunct="1">
              <a:lnSpc>
                <a:spcPct val="90000"/>
              </a:lnSpc>
              <a:spcBef>
                <a:spcPct val="167000"/>
              </a:spcBef>
              <a:spcAft>
                <a:spcPts val="0"/>
              </a:spcAft>
              <a:buClrTx/>
              <a:buSzTx/>
              <a:buFont typeface="Arial" panose="020B0604020202020204" pitchFamily="34" charset="0"/>
              <a:buNone/>
              <a:defRPr sz="2100" baseline="0">
                <a:solidFill>
                  <a:schemeClr val="tx1"/>
                </a:solidFill>
                <a:latin typeface="Helvetica" pitchFamily="2" charset="0"/>
                <a:ea typeface="汉仪大黑简" panose="02010600000101010101" pitchFamily="2" charset="-122"/>
              </a:defRPr>
            </a:lvl1pPr>
          </a:lstStyle>
          <a:p>
            <a:pPr marL="0" marR="0" lvl="0" indent="0" algn="l" defTabSz="1097280" rtl="0" eaLnBrk="1" fontAlgn="auto" latinLnBrk="0" hangingPunct="1">
              <a:lnSpc>
                <a:spcPct val="90000"/>
              </a:lnSpc>
              <a:spcBef>
                <a:spcPts val="1200"/>
              </a:spcBef>
              <a:spcAft>
                <a:spcPts val="0"/>
              </a:spcAft>
              <a:buClrTx/>
              <a:buSzTx/>
              <a:buFont typeface="Arial" panose="020B0604020202020204" pitchFamily="34" charset="0"/>
              <a:buNone/>
              <a:defRPr/>
            </a:pPr>
            <a:r>
              <a:rPr lang="zh-CN" altLang="en-US" dirty="0"/>
              <a:t>中国联通中国联通</a:t>
            </a:r>
            <a:endParaRPr lang="en-US" dirty="0"/>
          </a:p>
          <a:p>
            <a:pPr lvl="0"/>
            <a:endParaRPr lang="en-US" dirty="0"/>
          </a:p>
        </p:txBody>
      </p:sp>
      <p:sp>
        <p:nvSpPr>
          <p:cNvPr id="16" name="Text Placeholder 23"/>
          <p:cNvSpPr>
            <a:spLocks noGrp="1"/>
          </p:cNvSpPr>
          <p:nvPr>
            <p:ph type="body" sz="quarter" idx="20" hasCustomPrompt="1"/>
          </p:nvPr>
        </p:nvSpPr>
        <p:spPr>
          <a:xfrm>
            <a:off x="9956620" y="6480452"/>
            <a:ext cx="1536700" cy="80686"/>
          </a:xfrm>
        </p:spPr>
        <p:txBody>
          <a:bodyPr lIns="0" tIns="0" rIns="0" bIns="0" anchor="t" anchorCtr="0">
            <a:normAutofit/>
          </a:bodyPr>
          <a:lstStyle>
            <a:lvl1pPr marL="0" indent="0" algn="r">
              <a:buNone/>
              <a:defRPr sz="850" baseline="0">
                <a:latin typeface="Helvetica" pitchFamily="2" charset="0"/>
                <a:ea typeface="汉仪大黑简" panose="02010600000101010101" pitchFamily="2" charset="-122"/>
              </a:defRPr>
            </a:lvl1pPr>
          </a:lstStyle>
          <a:p>
            <a:pPr lvl="0"/>
            <a:r>
              <a:rPr lang="en-US" dirty="0" err="1"/>
              <a:t>页码</a:t>
            </a:r>
            <a:r>
              <a:rPr lang="zh-CN" altLang="en-US" dirty="0"/>
              <a:t>：</a:t>
            </a:r>
            <a:r>
              <a:rPr lang="en-US" altLang="zh-CN" dirty="0"/>
              <a:t>00</a:t>
            </a:r>
            <a:endParaRPr lang="en-US" dirty="0"/>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联通版范例一-目录">
    <p:spTree>
      <p:nvGrpSpPr>
        <p:cNvPr id="1" name=""/>
        <p:cNvGrpSpPr/>
        <p:nvPr/>
      </p:nvGrpSpPr>
      <p:grpSpPr>
        <a:xfrm>
          <a:off x="0" y="0"/>
          <a:ext cx="0" cy="0"/>
          <a:chOff x="0" y="0"/>
          <a:chExt cx="0" cy="0"/>
        </a:xfrm>
      </p:grpSpPr>
      <p:grpSp>
        <p:nvGrpSpPr>
          <p:cNvPr id="16" name="组合 6"/>
          <p:cNvGrpSpPr/>
          <p:nvPr userDrawn="1"/>
        </p:nvGrpSpPr>
        <p:grpSpPr bwMode="auto">
          <a:xfrm>
            <a:off x="539750" y="57150"/>
            <a:ext cx="11655425" cy="904876"/>
            <a:chOff x="9" y="196"/>
            <a:chExt cx="18355" cy="1425"/>
          </a:xfrm>
        </p:grpSpPr>
        <p:pic>
          <p:nvPicPr>
            <p:cNvPr id="17" name="图片 7" descr="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 y="196"/>
              <a:ext cx="14381" cy="1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8" descr="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5814" b="-3395"/>
            <a:stretch>
              <a:fillRect/>
            </a:stretch>
          </p:blipFill>
          <p:spPr bwMode="auto">
            <a:xfrm>
              <a:off x="4819" y="196"/>
              <a:ext cx="13545" cy="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矩形 18"/>
          <p:cNvSpPr/>
          <p:nvPr userDrawn="1"/>
        </p:nvSpPr>
        <p:spPr>
          <a:xfrm>
            <a:off x="0" y="1"/>
            <a:ext cx="1697038" cy="933450"/>
          </a:xfrm>
          <a:prstGeom prst="rect">
            <a:avLst/>
          </a:prstGeom>
          <a:solidFill>
            <a:srgbClr val="E600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800"/>
          </a:p>
        </p:txBody>
      </p:sp>
      <p:sp>
        <p:nvSpPr>
          <p:cNvPr id="7" name="Text Placeholder 17"/>
          <p:cNvSpPr>
            <a:spLocks noGrp="1"/>
          </p:cNvSpPr>
          <p:nvPr>
            <p:ph type="body" sz="quarter" idx="10"/>
          </p:nvPr>
        </p:nvSpPr>
        <p:spPr>
          <a:xfrm>
            <a:off x="624422" y="2057400"/>
            <a:ext cx="1649231" cy="277584"/>
          </a:xfrm>
        </p:spPr>
        <p:txBody>
          <a:bodyPr lIns="0" tIns="0" rIns="0" bIns="0">
            <a:normAutofit/>
          </a:bodyPr>
          <a:lstStyle>
            <a:lvl1pPr marL="0" indent="0" algn="l">
              <a:buNone/>
              <a:defRPr sz="2100" baseline="0">
                <a:solidFill>
                  <a:schemeClr val="tx1"/>
                </a:solidFill>
                <a:latin typeface="Helvetica" pitchFamily="2" charset="0"/>
                <a:ea typeface="汉仪大黑简" panose="02010600000101010101" pitchFamily="2" charset="-122"/>
              </a:defRPr>
            </a:lvl1pPr>
          </a:lstStyle>
          <a:p>
            <a:pPr lvl="0"/>
            <a:r>
              <a:rPr lang="zh-CN" altLang="en-US" noProof="1"/>
              <a:t>单击此处编辑母版文本样式</a:t>
            </a:r>
            <a:endParaRPr lang="zh-CN" altLang="en-US" noProof="1"/>
          </a:p>
        </p:txBody>
      </p:sp>
      <p:sp>
        <p:nvSpPr>
          <p:cNvPr id="8" name="Text Placeholder 6"/>
          <p:cNvSpPr>
            <a:spLocks noGrp="1"/>
          </p:cNvSpPr>
          <p:nvPr>
            <p:ph type="body" sz="quarter" idx="12"/>
          </p:nvPr>
        </p:nvSpPr>
        <p:spPr>
          <a:xfrm>
            <a:off x="3452460" y="399757"/>
            <a:ext cx="3168248" cy="432564"/>
          </a:xfrm>
        </p:spPr>
        <p:txBody>
          <a:bodyPr lIns="0" tIns="0" rIns="0" bIns="0" anchor="b">
            <a:normAutofit/>
          </a:bodyPr>
          <a:lstStyle>
            <a:lvl1pPr marL="0" indent="0" algn="l">
              <a:buNone/>
              <a:defRPr sz="2400" baseline="0">
                <a:latin typeface="Helvetica" pitchFamily="2" charset="0"/>
                <a:ea typeface="汉仪大黑简" panose="02010600000101010101" pitchFamily="2" charset="-122"/>
              </a:defRPr>
            </a:lvl1pPr>
          </a:lstStyle>
          <a:p>
            <a:pPr lvl="0"/>
            <a:r>
              <a:rPr lang="zh-CN" altLang="en-US" noProof="1"/>
              <a:t>单击此处编辑母版文本样式</a:t>
            </a:r>
            <a:endParaRPr lang="zh-CN" altLang="en-US" noProof="1"/>
          </a:p>
        </p:txBody>
      </p:sp>
      <p:sp>
        <p:nvSpPr>
          <p:cNvPr id="9" name="Text Placeholder 17"/>
          <p:cNvSpPr>
            <a:spLocks noGrp="1"/>
          </p:cNvSpPr>
          <p:nvPr>
            <p:ph type="body" sz="quarter" idx="13"/>
          </p:nvPr>
        </p:nvSpPr>
        <p:spPr>
          <a:xfrm>
            <a:off x="624422" y="2585950"/>
            <a:ext cx="1649231" cy="277584"/>
          </a:xfrm>
        </p:spPr>
        <p:txBody>
          <a:bodyPr lIns="0" tIns="0" rIns="0" bIns="0">
            <a:normAutofit/>
          </a:bodyPr>
          <a:lstStyle>
            <a:lvl1pPr marL="0" indent="0" algn="l">
              <a:buNone/>
              <a:defRPr sz="2100" baseline="0">
                <a:solidFill>
                  <a:schemeClr val="tx1"/>
                </a:solidFill>
                <a:latin typeface="Helvetica" pitchFamily="2" charset="0"/>
                <a:ea typeface="汉仪大黑简" panose="02010600000101010101" pitchFamily="2" charset="-122"/>
              </a:defRPr>
            </a:lvl1pPr>
          </a:lstStyle>
          <a:p>
            <a:pPr lvl="0"/>
            <a:r>
              <a:rPr lang="zh-CN" altLang="en-US" noProof="1"/>
              <a:t>单击此处编辑母版文本样式</a:t>
            </a:r>
            <a:endParaRPr lang="zh-CN" altLang="en-US" noProof="1"/>
          </a:p>
        </p:txBody>
      </p:sp>
      <p:sp>
        <p:nvSpPr>
          <p:cNvPr id="10" name="Text Placeholder 17"/>
          <p:cNvSpPr>
            <a:spLocks noGrp="1"/>
          </p:cNvSpPr>
          <p:nvPr>
            <p:ph type="body" sz="quarter" idx="14"/>
          </p:nvPr>
        </p:nvSpPr>
        <p:spPr>
          <a:xfrm>
            <a:off x="624422" y="3114500"/>
            <a:ext cx="1649231" cy="277584"/>
          </a:xfrm>
        </p:spPr>
        <p:txBody>
          <a:bodyPr lIns="0" tIns="0" rIns="0" bIns="0">
            <a:normAutofit/>
          </a:bodyPr>
          <a:lstStyle>
            <a:lvl1pPr marL="0" indent="0" algn="l">
              <a:buNone/>
              <a:defRPr sz="2100" baseline="0">
                <a:solidFill>
                  <a:schemeClr val="tx1"/>
                </a:solidFill>
                <a:latin typeface="Helvetica" pitchFamily="2" charset="0"/>
                <a:ea typeface="汉仪大黑简" panose="02010600000101010101" pitchFamily="2" charset="-122"/>
              </a:defRPr>
            </a:lvl1pPr>
          </a:lstStyle>
          <a:p>
            <a:pPr lvl="0"/>
            <a:r>
              <a:rPr lang="zh-CN" altLang="en-US" noProof="1"/>
              <a:t>单击此处编辑母版文本样式</a:t>
            </a:r>
            <a:endParaRPr lang="zh-CN" altLang="en-US" noProof="1"/>
          </a:p>
        </p:txBody>
      </p:sp>
      <p:sp>
        <p:nvSpPr>
          <p:cNvPr id="11" name="Text Placeholder 17"/>
          <p:cNvSpPr>
            <a:spLocks noGrp="1"/>
          </p:cNvSpPr>
          <p:nvPr>
            <p:ph type="body" sz="quarter" idx="15"/>
          </p:nvPr>
        </p:nvSpPr>
        <p:spPr>
          <a:xfrm>
            <a:off x="624422" y="3604950"/>
            <a:ext cx="1649231" cy="277584"/>
          </a:xfrm>
        </p:spPr>
        <p:txBody>
          <a:bodyPr lIns="0" tIns="0" rIns="0" bIns="0">
            <a:normAutofit/>
          </a:bodyPr>
          <a:lstStyle>
            <a:lvl1pPr marL="0" indent="0" algn="l">
              <a:buNone/>
              <a:defRPr sz="2100" baseline="0">
                <a:solidFill>
                  <a:schemeClr val="tx1"/>
                </a:solidFill>
                <a:latin typeface="Helvetica" pitchFamily="2" charset="0"/>
                <a:ea typeface="汉仪大黑简" panose="02010600000101010101" pitchFamily="2" charset="-122"/>
              </a:defRPr>
            </a:lvl1pPr>
          </a:lstStyle>
          <a:p>
            <a:pPr lvl="0"/>
            <a:r>
              <a:rPr lang="zh-CN" altLang="en-US" noProof="1"/>
              <a:t>单击此处编辑母版文本样式</a:t>
            </a:r>
            <a:endParaRPr lang="zh-CN" altLang="en-US" noProof="1"/>
          </a:p>
        </p:txBody>
      </p:sp>
      <p:sp>
        <p:nvSpPr>
          <p:cNvPr id="12" name="Text Placeholder 17"/>
          <p:cNvSpPr>
            <a:spLocks noGrp="1"/>
          </p:cNvSpPr>
          <p:nvPr>
            <p:ph type="body" sz="quarter" idx="16"/>
          </p:nvPr>
        </p:nvSpPr>
        <p:spPr>
          <a:xfrm>
            <a:off x="2561516" y="2057400"/>
            <a:ext cx="3572213" cy="277584"/>
          </a:xfrm>
        </p:spPr>
        <p:txBody>
          <a:bodyPr lIns="0" tIns="0" rIns="0" bIns="0">
            <a:normAutofit/>
          </a:bodyPr>
          <a:lstStyle>
            <a:lvl1pPr marL="0" marR="0" indent="0" algn="l" defTabSz="1097280" rtl="0" eaLnBrk="1" fontAlgn="auto" latinLnBrk="0" hangingPunct="1">
              <a:lnSpc>
                <a:spcPct val="90000"/>
              </a:lnSpc>
              <a:spcBef>
                <a:spcPct val="167000"/>
              </a:spcBef>
              <a:spcAft>
                <a:spcPts val="0"/>
              </a:spcAft>
              <a:buClrTx/>
              <a:buSzTx/>
              <a:buFont typeface="Arial" panose="020B0604020202020204" pitchFamily="34" charset="0"/>
              <a:buNone/>
              <a:defRPr sz="2100" baseline="0">
                <a:solidFill>
                  <a:schemeClr val="tx1"/>
                </a:solidFill>
                <a:latin typeface="Helvetica" pitchFamily="2" charset="0"/>
                <a:ea typeface="汉仪大黑简" panose="02010600000101010101" pitchFamily="2" charset="-122"/>
              </a:defRPr>
            </a:lvl1pPr>
          </a:lstStyle>
          <a:p>
            <a:pPr lvl="0"/>
            <a:r>
              <a:rPr lang="zh-CN" altLang="en-US" noProof="1"/>
              <a:t>单击此处编辑母版文本样式</a:t>
            </a:r>
            <a:endParaRPr lang="zh-CN" altLang="en-US" noProof="1"/>
          </a:p>
          <a:p>
            <a:pPr lvl="1"/>
            <a:r>
              <a:rPr lang="zh-CN" altLang="en-US" noProof="1"/>
              <a:t>二级</a:t>
            </a:r>
            <a:endParaRPr lang="zh-CN" altLang="en-US" noProof="1"/>
          </a:p>
        </p:txBody>
      </p:sp>
      <p:sp>
        <p:nvSpPr>
          <p:cNvPr id="13" name="Text Placeholder 17"/>
          <p:cNvSpPr>
            <a:spLocks noGrp="1"/>
          </p:cNvSpPr>
          <p:nvPr>
            <p:ph type="body" sz="quarter" idx="17"/>
          </p:nvPr>
        </p:nvSpPr>
        <p:spPr>
          <a:xfrm>
            <a:off x="2561516" y="2585950"/>
            <a:ext cx="3572213" cy="277584"/>
          </a:xfrm>
        </p:spPr>
        <p:txBody>
          <a:bodyPr lIns="0" tIns="0" rIns="0" bIns="0">
            <a:normAutofit/>
          </a:bodyPr>
          <a:lstStyle>
            <a:lvl1pPr marL="0" marR="0" indent="0" algn="l" defTabSz="1097280" rtl="0" eaLnBrk="1" fontAlgn="auto" latinLnBrk="0" hangingPunct="1">
              <a:lnSpc>
                <a:spcPct val="90000"/>
              </a:lnSpc>
              <a:spcBef>
                <a:spcPct val="167000"/>
              </a:spcBef>
              <a:spcAft>
                <a:spcPts val="0"/>
              </a:spcAft>
              <a:buClrTx/>
              <a:buSzTx/>
              <a:buFont typeface="Arial" panose="020B0604020202020204" pitchFamily="34" charset="0"/>
              <a:buNone/>
              <a:defRPr sz="2100" baseline="0">
                <a:solidFill>
                  <a:schemeClr val="tx1"/>
                </a:solidFill>
                <a:latin typeface="Helvetica" pitchFamily="2" charset="0"/>
                <a:ea typeface="汉仪大黑简" panose="02010600000101010101" pitchFamily="2" charset="-122"/>
              </a:defRPr>
            </a:lvl1pPr>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p:txBody>
      </p:sp>
      <p:sp>
        <p:nvSpPr>
          <p:cNvPr id="14" name="Text Placeholder 17"/>
          <p:cNvSpPr>
            <a:spLocks noGrp="1"/>
          </p:cNvSpPr>
          <p:nvPr>
            <p:ph type="body" sz="quarter" idx="18"/>
          </p:nvPr>
        </p:nvSpPr>
        <p:spPr>
          <a:xfrm>
            <a:off x="2561512" y="3114500"/>
            <a:ext cx="3572213" cy="277584"/>
          </a:xfrm>
        </p:spPr>
        <p:txBody>
          <a:bodyPr lIns="0" tIns="0" rIns="0" bIns="0">
            <a:normAutofit/>
          </a:bodyPr>
          <a:lstStyle>
            <a:lvl1pPr marL="0" marR="0" indent="0" algn="l" defTabSz="1097280" rtl="0" eaLnBrk="1" fontAlgn="auto" latinLnBrk="0" hangingPunct="1">
              <a:lnSpc>
                <a:spcPct val="90000"/>
              </a:lnSpc>
              <a:spcBef>
                <a:spcPct val="167000"/>
              </a:spcBef>
              <a:spcAft>
                <a:spcPts val="0"/>
              </a:spcAft>
              <a:buClrTx/>
              <a:buSzTx/>
              <a:buFont typeface="Arial" panose="020B0604020202020204" pitchFamily="34" charset="0"/>
              <a:buNone/>
              <a:defRPr sz="2100" baseline="0">
                <a:solidFill>
                  <a:schemeClr val="tx1"/>
                </a:solidFill>
                <a:latin typeface="Helvetica" pitchFamily="2" charset="0"/>
                <a:ea typeface="汉仪大黑简" panose="02010600000101010101" pitchFamily="2" charset="-122"/>
              </a:defRPr>
            </a:lvl1pPr>
          </a:lstStyle>
          <a:p>
            <a:pPr lvl="0"/>
            <a:r>
              <a:rPr lang="zh-CN" altLang="en-US" noProof="1"/>
              <a:t>单击此处编辑母版文本样式</a:t>
            </a:r>
            <a:endParaRPr lang="zh-CN" altLang="en-US" noProof="1"/>
          </a:p>
          <a:p>
            <a:pPr lvl="1"/>
            <a:r>
              <a:rPr lang="zh-CN" altLang="en-US" noProof="1"/>
              <a:t>二级</a:t>
            </a:r>
            <a:endParaRPr lang="zh-CN" altLang="en-US" noProof="1"/>
          </a:p>
        </p:txBody>
      </p:sp>
      <p:sp>
        <p:nvSpPr>
          <p:cNvPr id="15" name="Text Placeholder 17"/>
          <p:cNvSpPr>
            <a:spLocks noGrp="1"/>
          </p:cNvSpPr>
          <p:nvPr>
            <p:ph type="body" sz="quarter" idx="19"/>
          </p:nvPr>
        </p:nvSpPr>
        <p:spPr>
          <a:xfrm>
            <a:off x="2561512" y="3604950"/>
            <a:ext cx="3572213" cy="277584"/>
          </a:xfrm>
        </p:spPr>
        <p:txBody>
          <a:bodyPr lIns="0" tIns="0" rIns="0" bIns="0">
            <a:normAutofit/>
          </a:bodyPr>
          <a:lstStyle>
            <a:lvl1pPr marL="0" marR="0" indent="0" algn="l" defTabSz="1097280" rtl="0" eaLnBrk="1" fontAlgn="auto" latinLnBrk="0" hangingPunct="1">
              <a:lnSpc>
                <a:spcPct val="90000"/>
              </a:lnSpc>
              <a:spcBef>
                <a:spcPct val="167000"/>
              </a:spcBef>
              <a:spcAft>
                <a:spcPts val="0"/>
              </a:spcAft>
              <a:buClrTx/>
              <a:buSzTx/>
              <a:buFont typeface="Arial" panose="020B0604020202020204" pitchFamily="34" charset="0"/>
              <a:buNone/>
              <a:defRPr sz="2100" baseline="0">
                <a:solidFill>
                  <a:schemeClr val="tx1"/>
                </a:solidFill>
                <a:latin typeface="Helvetica" pitchFamily="2" charset="0"/>
                <a:ea typeface="汉仪大黑简" panose="02010600000101010101" pitchFamily="2" charset="-122"/>
              </a:defRPr>
            </a:lvl1pPr>
          </a:lstStyle>
          <a:p>
            <a:pPr lvl="0"/>
            <a:r>
              <a:rPr lang="zh-CN" altLang="en-US" noProof="1"/>
              <a:t>单击此处编辑母版文本样式</a:t>
            </a:r>
            <a:endParaRPr lang="zh-CN" altLang="en-US" noProof="1"/>
          </a:p>
          <a:p>
            <a:pPr lvl="1"/>
            <a:r>
              <a:rPr lang="zh-CN" altLang="en-US" noProof="1"/>
              <a:t>二级</a:t>
            </a:r>
            <a:endParaRPr lang="zh-CN" altLang="en-US" noProof="1"/>
          </a:p>
        </p:txBody>
      </p:sp>
      <p:sp>
        <p:nvSpPr>
          <p:cNvPr id="21" name="日期占位符 3"/>
          <p:cNvSpPr>
            <a:spLocks noGrp="1"/>
          </p:cNvSpPr>
          <p:nvPr>
            <p:ph type="dt" sz="half" idx="21"/>
          </p:nvPr>
        </p:nvSpPr>
        <p:spPr>
          <a:xfrm>
            <a:off x="838200" y="6356350"/>
            <a:ext cx="2743200" cy="365125"/>
          </a:xfrm>
        </p:spPr>
        <p:txBody>
          <a:bodyPr/>
          <a:lstStyle>
            <a:lvl1pPr>
              <a:defRPr/>
            </a:lvl1pPr>
          </a:lstStyle>
          <a:p>
            <a:pPr>
              <a:defRPr/>
            </a:pPr>
            <a:endParaRPr lang="zh-CN" altLang="en-US"/>
          </a:p>
        </p:txBody>
      </p:sp>
      <p:sp>
        <p:nvSpPr>
          <p:cNvPr id="22" name="页脚占位符 4"/>
          <p:cNvSpPr>
            <a:spLocks noGrp="1"/>
          </p:cNvSpPr>
          <p:nvPr>
            <p:ph type="ftr" sz="quarter" idx="22"/>
          </p:nvPr>
        </p:nvSpPr>
        <p:spPr>
          <a:xfrm>
            <a:off x="4038600" y="6356350"/>
            <a:ext cx="4114800" cy="365125"/>
          </a:xfrm>
        </p:spPr>
        <p:txBody>
          <a:bodyPr/>
          <a:lstStyle>
            <a:lvl1pPr>
              <a:defRPr/>
            </a:lvl1pPr>
          </a:lstStyle>
          <a:p>
            <a:pPr>
              <a:defRPr/>
            </a:pPr>
            <a:endParaRPr lang="zh-CN" altLang="en-US"/>
          </a:p>
        </p:txBody>
      </p:sp>
      <p:sp>
        <p:nvSpPr>
          <p:cNvPr id="5" name="五边形 4"/>
          <p:cNvSpPr/>
          <p:nvPr userDrawn="1"/>
        </p:nvSpPr>
        <p:spPr>
          <a:xfrm flipH="1">
            <a:off x="11403014" y="6286500"/>
            <a:ext cx="739775" cy="504826"/>
          </a:xfrm>
          <a:prstGeom prst="homePlate">
            <a:avLst/>
          </a:prstGeom>
          <a:noFill/>
          <a:ln w="25400" cap="flat" cmpd="sng" algn="ctr">
            <a:noFill/>
            <a:prstDash val="solid"/>
          </a:ln>
          <a:effectLst>
            <a:outerShdw blurRad="50800" dist="38100" dir="5400000" algn="t" rotWithShape="0">
              <a:prstClr val="black">
                <a:alpha val="40000"/>
              </a:prstClr>
            </a:outerShdw>
          </a:effectLst>
        </p:spPr>
        <p:txBody>
          <a:bodyPr anchor="ctr"/>
          <a:lstStyle/>
          <a:p>
            <a:pPr algn="ctr">
              <a:defRPr/>
            </a:pPr>
            <a:fld id="{C423A7C8-C25D-4E22-8ACD-7457FC68960C}" type="slidenum">
              <a:rPr lang="zh-CN" altLang="en-US" sz="1400" b="0" cap="none" spc="0">
                <a:ln w="0"/>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Unicode MS" panose="020B0604020202020204" pitchFamily="34" charset="-122"/>
                <a:cs typeface="Times New Roman" panose="02020603050405020304" pitchFamily="18" charset="0"/>
              </a:rPr>
            </a:fld>
            <a:endParaRPr lang="zh-CN" altLang="en-US" sz="1400" b="0" kern="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pic>
        <p:nvPicPr>
          <p:cNvPr id="5" name="Picture 10" descr="C:\Users\vivianting\Desktop\未标题8.png"/>
          <p:cNvPicPr>
            <a:picLocks noChangeAspect="1" noChangeArrowheads="1"/>
          </p:cNvPicPr>
          <p:nvPr/>
        </p:nvPicPr>
        <p:blipFill>
          <a:blip r:embed="rId2" cstate="print"/>
          <a:srcRect l="4971" t="1717" r="74190" b="70428"/>
          <a:stretch>
            <a:fillRect/>
          </a:stretch>
        </p:blipFill>
        <p:spPr bwMode="auto">
          <a:xfrm>
            <a:off x="10382571" y="5286739"/>
            <a:ext cx="1809436" cy="1571261"/>
          </a:xfrm>
          <a:prstGeom prst="rect">
            <a:avLst/>
          </a:prstGeom>
          <a:noFill/>
          <a:ln w="9525">
            <a:noFill/>
            <a:miter lim="800000"/>
            <a:headEnd/>
            <a:tailEnd/>
          </a:ln>
        </p:spPr>
      </p:pic>
      <p:cxnSp>
        <p:nvCxnSpPr>
          <p:cNvPr id="6" name="直接连接符 8"/>
          <p:cNvCxnSpPr>
            <a:cxnSpLocks noChangeShapeType="1"/>
          </p:cNvCxnSpPr>
          <p:nvPr/>
        </p:nvCxnSpPr>
        <p:spPr bwMode="auto">
          <a:xfrm>
            <a:off x="0" y="955453"/>
            <a:ext cx="12189883" cy="0"/>
          </a:xfrm>
          <a:prstGeom prst="line">
            <a:avLst/>
          </a:prstGeom>
          <a:noFill/>
          <a:ln w="19050">
            <a:solidFill>
              <a:srgbClr val="FF0000"/>
            </a:solidFill>
            <a:round/>
          </a:ln>
          <a:effectLst>
            <a:outerShdw dist="20000" dir="5400000" algn="ctr" rotWithShape="0">
              <a:srgbClr val="000000">
                <a:alpha val="37999"/>
              </a:srgbClr>
            </a:outerShdw>
          </a:effectLst>
        </p:spPr>
      </p:cxnSp>
      <p:pic>
        <p:nvPicPr>
          <p:cNvPr id="7" name="Picture 16"/>
          <p:cNvPicPr>
            <a:picLocks noChangeAspect="1" noChangeArrowheads="1"/>
          </p:cNvPicPr>
          <p:nvPr/>
        </p:nvPicPr>
        <p:blipFill>
          <a:blip r:embed="rId3" cstate="print"/>
          <a:srcRect/>
          <a:stretch>
            <a:fillRect/>
          </a:stretch>
        </p:blipFill>
        <p:spPr bwMode="auto">
          <a:xfrm>
            <a:off x="6" y="0"/>
            <a:ext cx="1231687" cy="914189"/>
          </a:xfrm>
          <a:prstGeom prst="rect">
            <a:avLst/>
          </a:prstGeom>
          <a:noFill/>
          <a:ln w="9525">
            <a:noFill/>
            <a:miter lim="800000"/>
            <a:headEnd/>
            <a:tailEnd/>
          </a:ln>
        </p:spPr>
      </p:pic>
      <p:pic>
        <p:nvPicPr>
          <p:cNvPr id="8" name="Picture 9"/>
          <p:cNvPicPr>
            <a:picLocks noChangeAspect="1" noChangeArrowheads="1"/>
          </p:cNvPicPr>
          <p:nvPr/>
        </p:nvPicPr>
        <p:blipFill>
          <a:blip r:embed="rId4" cstate="print"/>
          <a:srcRect l="10513" t="10342" r="12415" b="6898"/>
          <a:stretch>
            <a:fillRect/>
          </a:stretch>
        </p:blipFill>
        <p:spPr bwMode="auto">
          <a:xfrm>
            <a:off x="9961428" y="53965"/>
            <a:ext cx="1841180" cy="1001482"/>
          </a:xfrm>
          <a:prstGeom prst="rect">
            <a:avLst/>
          </a:prstGeom>
          <a:noFill/>
          <a:ln w="9525">
            <a:noFill/>
            <a:miter lim="800000"/>
            <a:headEnd/>
            <a:tailEnd/>
          </a:ln>
        </p:spPr>
      </p:pic>
      <p:sp>
        <p:nvSpPr>
          <p:cNvPr id="9" name="矩形 11"/>
          <p:cNvSpPr>
            <a:spLocks noChangeArrowheads="1"/>
          </p:cNvSpPr>
          <p:nvPr/>
        </p:nvSpPr>
        <p:spPr bwMode="auto">
          <a:xfrm>
            <a:off x="0" y="0"/>
            <a:ext cx="12192000" cy="6858000"/>
          </a:xfrm>
          <a:prstGeom prst="rect">
            <a:avLst/>
          </a:prstGeom>
          <a:solidFill>
            <a:schemeClr val="bg1"/>
          </a:solidFill>
          <a:ln>
            <a:noFill/>
          </a:ln>
        </p:spPr>
        <p:txBody>
          <a:bodyPr lIns="101190" tIns="50611" rIns="101190" bIns="50611" anchor="ctr"/>
          <a:lstStyle/>
          <a:p>
            <a:pPr algn="ctr" defTabSz="1014095" fontAlgn="base">
              <a:spcBef>
                <a:spcPct val="0"/>
              </a:spcBef>
              <a:spcAft>
                <a:spcPct val="0"/>
              </a:spcAft>
              <a:defRPr/>
            </a:pPr>
            <a:endParaRPr lang="zh-CN" altLang="en-US" sz="2040" dirty="0">
              <a:solidFill>
                <a:srgbClr val="FFFFFF"/>
              </a:solidFill>
              <a:latin typeface="楷体_GB2312" panose="02010609030101010101" pitchFamily="49" charset="-122"/>
              <a:ea typeface="微软雅黑" panose="020B0503020204020204" pitchFamily="34" charset="-122"/>
            </a:endParaRPr>
          </a:p>
        </p:txBody>
      </p:sp>
      <p:pic>
        <p:nvPicPr>
          <p:cNvPr id="10" name="Picture 2055" descr="色条 拷贝"/>
          <p:cNvPicPr>
            <a:picLocks noChangeAspect="1" noChangeArrowheads="1"/>
          </p:cNvPicPr>
          <p:nvPr/>
        </p:nvPicPr>
        <p:blipFill>
          <a:blip r:embed="rId5" cstate="print"/>
          <a:srcRect/>
          <a:stretch>
            <a:fillRect/>
          </a:stretch>
        </p:blipFill>
        <p:spPr bwMode="auto">
          <a:xfrm>
            <a:off x="0" y="1499847"/>
            <a:ext cx="12192000" cy="3701192"/>
          </a:xfrm>
          <a:prstGeom prst="rect">
            <a:avLst/>
          </a:prstGeom>
          <a:noFill/>
          <a:ln w="9525">
            <a:noFill/>
            <a:miter lim="800000"/>
            <a:headEnd/>
            <a:tailEnd/>
          </a:ln>
        </p:spPr>
      </p:pic>
      <p:pic>
        <p:nvPicPr>
          <p:cNvPr id="11" name="Picture 10" descr="C:\Users\vivianting\Desktop\未标题8.png"/>
          <p:cNvPicPr>
            <a:picLocks noChangeAspect="1" noChangeArrowheads="1"/>
          </p:cNvPicPr>
          <p:nvPr userDrawn="1"/>
        </p:nvPicPr>
        <p:blipFill>
          <a:blip r:embed="rId2" cstate="print"/>
          <a:srcRect l="4971" t="1717" r="74190" b="70428"/>
          <a:stretch>
            <a:fillRect/>
          </a:stretch>
        </p:blipFill>
        <p:spPr bwMode="auto">
          <a:xfrm>
            <a:off x="10382571" y="5286739"/>
            <a:ext cx="1809436" cy="1571261"/>
          </a:xfrm>
          <a:prstGeom prst="rect">
            <a:avLst/>
          </a:prstGeom>
          <a:noFill/>
          <a:ln w="9525">
            <a:noFill/>
            <a:miter lim="800000"/>
            <a:headEnd/>
            <a:tailEnd/>
          </a:ln>
        </p:spPr>
      </p:pic>
      <p:pic>
        <p:nvPicPr>
          <p:cNvPr id="13" name="Picture 10" descr="C:\Users\vivianting\Desktop\未标题8.png"/>
          <p:cNvPicPr>
            <a:picLocks noChangeAspect="1" noChangeArrowheads="1"/>
          </p:cNvPicPr>
          <p:nvPr userDrawn="1"/>
        </p:nvPicPr>
        <p:blipFill>
          <a:blip r:embed="rId2" cstate="print"/>
          <a:srcRect l="4971" t="1717" r="74190" b="70428"/>
          <a:stretch>
            <a:fillRect/>
          </a:stretch>
        </p:blipFill>
        <p:spPr bwMode="auto">
          <a:xfrm>
            <a:off x="10382571" y="5286739"/>
            <a:ext cx="1809436" cy="1571261"/>
          </a:xfrm>
          <a:prstGeom prst="rect">
            <a:avLst/>
          </a:prstGeom>
          <a:noFill/>
          <a:ln w="9525">
            <a:noFill/>
            <a:miter lim="800000"/>
            <a:headEnd/>
            <a:tailEnd/>
          </a:ln>
        </p:spPr>
      </p:pic>
      <p:sp>
        <p:nvSpPr>
          <p:cNvPr id="14" name="日期占位符 3"/>
          <p:cNvSpPr txBox="1">
            <a:spLocks noChangeArrowheads="1"/>
          </p:cNvSpPr>
          <p:nvPr userDrawn="1"/>
        </p:nvSpPr>
        <p:spPr bwMode="auto">
          <a:xfrm>
            <a:off x="4571206" y="5918417"/>
            <a:ext cx="2844307" cy="368215"/>
          </a:xfrm>
          <a:prstGeom prst="rect">
            <a:avLst/>
          </a:prstGeom>
          <a:noFill/>
          <a:ln w="9525">
            <a:noFill/>
            <a:miter lim="800000"/>
          </a:ln>
        </p:spPr>
        <p:txBody>
          <a:bodyPr lIns="101190" tIns="50611" rIns="101190" bIns="50611"/>
          <a:lstStyle>
            <a:lvl1pPr>
              <a:defRPr sz="1600" b="1">
                <a:solidFill>
                  <a:schemeClr val="tx1"/>
                </a:solidFill>
                <a:latin typeface="华文细黑" panose="02010600040101010101" pitchFamily="2" charset="-122"/>
                <a:ea typeface="华文细黑" panose="02010600040101010101" pitchFamily="2" charset="-122"/>
              </a:defRPr>
            </a:lvl1pPr>
            <a:lvl2pPr marL="742950" indent="-285750">
              <a:defRPr sz="1600" b="1">
                <a:solidFill>
                  <a:schemeClr val="tx1"/>
                </a:solidFill>
                <a:latin typeface="华文细黑" panose="02010600040101010101" pitchFamily="2" charset="-122"/>
                <a:ea typeface="华文细黑" panose="02010600040101010101" pitchFamily="2" charset="-122"/>
              </a:defRPr>
            </a:lvl2pPr>
            <a:lvl3pPr marL="1143000" indent="-228600">
              <a:defRPr sz="1600" b="1">
                <a:solidFill>
                  <a:schemeClr val="tx1"/>
                </a:solidFill>
                <a:latin typeface="华文细黑" panose="02010600040101010101" pitchFamily="2" charset="-122"/>
                <a:ea typeface="华文细黑" panose="02010600040101010101" pitchFamily="2" charset="-122"/>
              </a:defRPr>
            </a:lvl3pPr>
            <a:lvl4pPr marL="1600200" indent="-228600">
              <a:defRPr sz="1600" b="1">
                <a:solidFill>
                  <a:schemeClr val="tx1"/>
                </a:solidFill>
                <a:latin typeface="华文细黑" panose="02010600040101010101" pitchFamily="2" charset="-122"/>
                <a:ea typeface="华文细黑" panose="02010600040101010101" pitchFamily="2" charset="-122"/>
              </a:defRPr>
            </a:lvl4pPr>
            <a:lvl5pPr marL="2057400" indent="-228600">
              <a:defRPr sz="1600" b="1">
                <a:solidFill>
                  <a:schemeClr val="tx1"/>
                </a:solidFill>
                <a:latin typeface="华文细黑" panose="02010600040101010101" pitchFamily="2" charset="-122"/>
                <a:ea typeface="华文细黑" panose="02010600040101010101" pitchFamily="2" charset="-122"/>
              </a:defRPr>
            </a:lvl5pPr>
            <a:lvl6pPr marL="2514600" indent="-228600" fontAlgn="base">
              <a:spcBef>
                <a:spcPct val="0"/>
              </a:spcBef>
              <a:spcAft>
                <a:spcPct val="0"/>
              </a:spcAft>
              <a:defRPr sz="1600" b="1">
                <a:solidFill>
                  <a:schemeClr val="tx1"/>
                </a:solidFill>
                <a:latin typeface="华文细黑" panose="02010600040101010101" pitchFamily="2" charset="-122"/>
                <a:ea typeface="华文细黑" panose="02010600040101010101" pitchFamily="2" charset="-122"/>
              </a:defRPr>
            </a:lvl6pPr>
            <a:lvl7pPr marL="2971800" indent="-228600" fontAlgn="base">
              <a:spcBef>
                <a:spcPct val="0"/>
              </a:spcBef>
              <a:spcAft>
                <a:spcPct val="0"/>
              </a:spcAft>
              <a:defRPr sz="1600" b="1">
                <a:solidFill>
                  <a:schemeClr val="tx1"/>
                </a:solidFill>
                <a:latin typeface="华文细黑" panose="02010600040101010101" pitchFamily="2" charset="-122"/>
                <a:ea typeface="华文细黑" panose="02010600040101010101" pitchFamily="2" charset="-122"/>
              </a:defRPr>
            </a:lvl7pPr>
            <a:lvl8pPr marL="3429000" indent="-228600" fontAlgn="base">
              <a:spcBef>
                <a:spcPct val="0"/>
              </a:spcBef>
              <a:spcAft>
                <a:spcPct val="0"/>
              </a:spcAft>
              <a:defRPr sz="1600" b="1">
                <a:solidFill>
                  <a:schemeClr val="tx1"/>
                </a:solidFill>
                <a:latin typeface="华文细黑" panose="02010600040101010101" pitchFamily="2" charset="-122"/>
                <a:ea typeface="华文细黑" panose="02010600040101010101" pitchFamily="2" charset="-122"/>
              </a:defRPr>
            </a:lvl8pPr>
            <a:lvl9pPr marL="3886200" indent="-228600" fontAlgn="base">
              <a:spcBef>
                <a:spcPct val="0"/>
              </a:spcBef>
              <a:spcAft>
                <a:spcPct val="0"/>
              </a:spcAft>
              <a:defRPr sz="1600" b="1">
                <a:solidFill>
                  <a:schemeClr val="tx1"/>
                </a:solidFill>
                <a:latin typeface="华文细黑" panose="02010600040101010101" pitchFamily="2" charset="-122"/>
                <a:ea typeface="华文细黑" panose="02010600040101010101" pitchFamily="2" charset="-122"/>
              </a:defRPr>
            </a:lvl9pPr>
          </a:lstStyle>
          <a:p>
            <a:pPr algn="ctr" defTabSz="1096645" fontAlgn="base">
              <a:spcBef>
                <a:spcPct val="0"/>
              </a:spcBef>
              <a:spcAft>
                <a:spcPct val="0"/>
              </a:spcAft>
              <a:defRPr/>
            </a:pPr>
            <a:endParaRPr lang="en-US" altLang="zh-CN" sz="2040" dirty="0">
              <a:solidFill>
                <a:srgbClr val="000000"/>
              </a:solidFill>
            </a:endParaRPr>
          </a:p>
        </p:txBody>
      </p:sp>
      <p:sp>
        <p:nvSpPr>
          <p:cNvPr id="4" name="副标题 2"/>
          <p:cNvSpPr>
            <a:spLocks noGrp="1"/>
          </p:cNvSpPr>
          <p:nvPr>
            <p:ph type="subTitle" idx="1"/>
          </p:nvPr>
        </p:nvSpPr>
        <p:spPr>
          <a:xfrm>
            <a:off x="2160254" y="5357387"/>
            <a:ext cx="7858313" cy="357107"/>
          </a:xfrm>
          <a:prstGeom prst="rect">
            <a:avLst/>
          </a:prstGeom>
        </p:spPr>
        <p:txBody>
          <a:bodyPr lIns="84831" tIns="42417" rIns="84831" bIns="42417"/>
          <a:lstStyle>
            <a:lvl1pPr marL="0" indent="0" algn="ctr">
              <a:buNone/>
              <a:defRPr sz="3120" b="1">
                <a:latin typeface="华文细黑" panose="02010600040101010101" pitchFamily="2" charset="-122"/>
                <a:ea typeface="华文细黑" panose="02010600040101010101" pitchFamily="2" charset="-122"/>
              </a:defRPr>
            </a:lvl1pPr>
            <a:lvl2pPr marL="509270" indent="0" algn="ctr">
              <a:buNone/>
              <a:defRPr/>
            </a:lvl2pPr>
            <a:lvl3pPr marL="1017905" indent="0" algn="ctr">
              <a:buNone/>
              <a:defRPr/>
            </a:lvl3pPr>
            <a:lvl4pPr marL="1527175" indent="0" algn="ctr">
              <a:buNone/>
              <a:defRPr/>
            </a:lvl4pPr>
            <a:lvl5pPr marL="2035810" indent="0" algn="ctr">
              <a:buNone/>
              <a:defRPr/>
            </a:lvl5pPr>
            <a:lvl6pPr marL="2545080" indent="0" algn="ctr">
              <a:buNone/>
              <a:defRPr/>
            </a:lvl6pPr>
            <a:lvl7pPr marL="3054350" indent="0" algn="ctr">
              <a:buNone/>
              <a:defRPr/>
            </a:lvl7pPr>
            <a:lvl8pPr marL="3562985" indent="0" algn="ctr">
              <a:buNone/>
              <a:defRPr/>
            </a:lvl8pPr>
            <a:lvl9pPr marL="4072255" indent="0" algn="ctr">
              <a:buNone/>
              <a:defRPr/>
            </a:lvl9pPr>
          </a:lstStyle>
          <a:p>
            <a:r>
              <a:rPr lang="zh-CN" altLang="en-US" dirty="0"/>
              <a:t>单击此处编辑母版副标题样式</a:t>
            </a:r>
            <a:endParaRPr lang="zh-CN" altLang="en-US" dirty="0"/>
          </a:p>
        </p:txBody>
      </p:sp>
      <p:pic>
        <p:nvPicPr>
          <p:cNvPr id="2050" name="Picture 2" descr="C:\Users\Administrator\Desktop\微信图片_20201111110900.png"/>
          <p:cNvPicPr>
            <a:picLocks noChangeAspect="1" noChangeArrowheads="1"/>
          </p:cNvPicPr>
          <p:nvPr userDrawn="1"/>
        </p:nvPicPr>
        <p:blipFill>
          <a:blip r:embed="rId6" cstate="print"/>
          <a:srcRect/>
          <a:stretch>
            <a:fillRect/>
          </a:stretch>
        </p:blipFill>
        <p:spPr bwMode="auto">
          <a:xfrm>
            <a:off x="10027637" y="231845"/>
            <a:ext cx="1843404" cy="1036915"/>
          </a:xfrm>
          <a:prstGeom prst="rect">
            <a:avLst/>
          </a:prstGeom>
          <a:noFill/>
        </p:spPr>
      </p:pic>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43342A8-955E-45B9-911C-C58CD076BE9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632FF2-88A2-45D1-96A4-8A8FAE8D8B01}"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43342A8-955E-45B9-911C-C58CD076BE9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632FF2-88A2-45D1-96A4-8A8FAE8D8B01}"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43342A8-955E-45B9-911C-C58CD076BE9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632FF2-88A2-45D1-96A4-8A8FAE8D8B01}"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43342A8-955E-45B9-911C-C58CD076BE9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A632FF2-88A2-45D1-96A4-8A8FAE8D8B01}"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43342A8-955E-45B9-911C-C58CD076BE9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A632FF2-88A2-45D1-96A4-8A8FAE8D8B01}"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43342A8-955E-45B9-911C-C58CD076BE9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A632FF2-88A2-45D1-96A4-8A8FAE8D8B01}"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43342A8-955E-45B9-911C-C58CD076BE9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632FF2-88A2-45D1-96A4-8A8FAE8D8B0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pic>
        <p:nvPicPr>
          <p:cNvPr id="5" name="Picture 10" descr="C:\Users\vivianting\Desktop\未标题8.png"/>
          <p:cNvPicPr>
            <a:picLocks noChangeAspect="1" noChangeArrowheads="1"/>
          </p:cNvPicPr>
          <p:nvPr userDrawn="1"/>
        </p:nvPicPr>
        <p:blipFill>
          <a:blip r:embed="rId2" cstate="print"/>
          <a:srcRect l="4971" t="1717" r="74190" b="70428"/>
          <a:stretch>
            <a:fillRect/>
          </a:stretch>
        </p:blipFill>
        <p:spPr bwMode="auto">
          <a:xfrm>
            <a:off x="10382571" y="5286739"/>
            <a:ext cx="1809436" cy="1571261"/>
          </a:xfrm>
          <a:prstGeom prst="rect">
            <a:avLst/>
          </a:prstGeom>
          <a:noFill/>
          <a:ln w="9525">
            <a:noFill/>
            <a:miter lim="800000"/>
            <a:headEnd/>
            <a:tailEnd/>
          </a:ln>
        </p:spPr>
      </p:pic>
      <p:cxnSp>
        <p:nvCxnSpPr>
          <p:cNvPr id="6" name="直接连接符 8"/>
          <p:cNvCxnSpPr>
            <a:cxnSpLocks noChangeShapeType="1"/>
          </p:cNvCxnSpPr>
          <p:nvPr userDrawn="1"/>
        </p:nvCxnSpPr>
        <p:spPr bwMode="auto">
          <a:xfrm>
            <a:off x="0" y="955453"/>
            <a:ext cx="12189883" cy="0"/>
          </a:xfrm>
          <a:prstGeom prst="line">
            <a:avLst/>
          </a:prstGeom>
          <a:noFill/>
          <a:ln w="19050">
            <a:solidFill>
              <a:srgbClr val="FF0000"/>
            </a:solidFill>
            <a:round/>
          </a:ln>
          <a:effectLst>
            <a:outerShdw dist="20000" dir="5400000" algn="ctr" rotWithShape="0">
              <a:srgbClr val="000000">
                <a:alpha val="37999"/>
              </a:srgbClr>
            </a:outerShdw>
          </a:effectLst>
        </p:spPr>
      </p:cxnSp>
      <p:pic>
        <p:nvPicPr>
          <p:cNvPr id="7" name="Picture 16"/>
          <p:cNvPicPr>
            <a:picLocks noChangeAspect="1" noChangeArrowheads="1"/>
          </p:cNvPicPr>
          <p:nvPr userDrawn="1"/>
        </p:nvPicPr>
        <p:blipFill>
          <a:blip r:embed="rId3" cstate="print"/>
          <a:srcRect/>
          <a:stretch>
            <a:fillRect/>
          </a:stretch>
        </p:blipFill>
        <p:spPr bwMode="auto">
          <a:xfrm>
            <a:off x="6" y="0"/>
            <a:ext cx="1231687" cy="914189"/>
          </a:xfrm>
          <a:prstGeom prst="rect">
            <a:avLst/>
          </a:prstGeom>
          <a:noFill/>
          <a:ln w="9525">
            <a:noFill/>
            <a:miter lim="800000"/>
            <a:headEnd/>
            <a:tailEnd/>
          </a:ln>
        </p:spPr>
      </p:pic>
      <p:pic>
        <p:nvPicPr>
          <p:cNvPr id="8" name="Picture 9"/>
          <p:cNvPicPr>
            <a:picLocks noChangeAspect="1" noChangeArrowheads="1"/>
          </p:cNvPicPr>
          <p:nvPr userDrawn="1"/>
        </p:nvPicPr>
        <p:blipFill>
          <a:blip r:embed="rId4" cstate="print"/>
          <a:srcRect l="10513" t="10342" r="12415" b="6898"/>
          <a:stretch>
            <a:fillRect/>
          </a:stretch>
        </p:blipFill>
        <p:spPr bwMode="auto">
          <a:xfrm>
            <a:off x="9961428" y="53965"/>
            <a:ext cx="1841180" cy="1001482"/>
          </a:xfrm>
          <a:prstGeom prst="rect">
            <a:avLst/>
          </a:prstGeom>
          <a:noFill/>
          <a:ln w="9525">
            <a:noFill/>
            <a:miter lim="800000"/>
            <a:headEnd/>
            <a:tailEnd/>
          </a:ln>
        </p:spPr>
      </p:pic>
      <p:sp>
        <p:nvSpPr>
          <p:cNvPr id="9" name="矩形 11"/>
          <p:cNvSpPr>
            <a:spLocks noChangeArrowheads="1"/>
          </p:cNvSpPr>
          <p:nvPr userDrawn="1"/>
        </p:nvSpPr>
        <p:spPr bwMode="auto">
          <a:xfrm>
            <a:off x="0" y="0"/>
            <a:ext cx="12192000" cy="6858000"/>
          </a:xfrm>
          <a:prstGeom prst="rect">
            <a:avLst/>
          </a:prstGeom>
          <a:solidFill>
            <a:schemeClr val="bg1"/>
          </a:solidFill>
          <a:ln>
            <a:noFill/>
          </a:ln>
        </p:spPr>
        <p:txBody>
          <a:bodyPr lIns="101190" tIns="50611" rIns="101190" bIns="50611" anchor="ctr"/>
          <a:lstStyle/>
          <a:p>
            <a:pPr algn="ctr" defTabSz="1014095" fontAlgn="base">
              <a:spcBef>
                <a:spcPct val="0"/>
              </a:spcBef>
              <a:spcAft>
                <a:spcPct val="0"/>
              </a:spcAft>
              <a:defRPr/>
            </a:pPr>
            <a:endParaRPr lang="zh-CN" altLang="en-US" sz="2040" dirty="0">
              <a:solidFill>
                <a:srgbClr val="FFFFFF"/>
              </a:solidFill>
              <a:latin typeface="楷体_GB2312" panose="02010609030101010101" pitchFamily="49" charset="-122"/>
              <a:ea typeface="微软雅黑" panose="020B0503020204020204" pitchFamily="34" charset="-122"/>
            </a:endParaRPr>
          </a:p>
        </p:txBody>
      </p:sp>
      <p:pic>
        <p:nvPicPr>
          <p:cNvPr id="11" name="Picture 10" descr="C:\Users\vivianting\Desktop\未标题8.png"/>
          <p:cNvPicPr>
            <a:picLocks noChangeAspect="1" noChangeArrowheads="1"/>
          </p:cNvPicPr>
          <p:nvPr userDrawn="1"/>
        </p:nvPicPr>
        <p:blipFill>
          <a:blip r:embed="rId2" cstate="print"/>
          <a:srcRect l="4971" t="1717" r="74190" b="70428"/>
          <a:stretch>
            <a:fillRect/>
          </a:stretch>
        </p:blipFill>
        <p:spPr bwMode="auto">
          <a:xfrm>
            <a:off x="10382571" y="5286739"/>
            <a:ext cx="1809436" cy="1571261"/>
          </a:xfrm>
          <a:prstGeom prst="rect">
            <a:avLst/>
          </a:prstGeom>
          <a:noFill/>
          <a:ln w="9525">
            <a:noFill/>
            <a:miter lim="800000"/>
            <a:headEnd/>
            <a:tailEnd/>
          </a:ln>
        </p:spPr>
      </p:pic>
      <p:pic>
        <p:nvPicPr>
          <p:cNvPr id="13" name="Picture 10" descr="C:\Users\vivianting\Desktop\未标题8.png"/>
          <p:cNvPicPr>
            <a:picLocks noChangeAspect="1" noChangeArrowheads="1"/>
          </p:cNvPicPr>
          <p:nvPr userDrawn="1"/>
        </p:nvPicPr>
        <p:blipFill>
          <a:blip r:embed="rId2" cstate="print"/>
          <a:srcRect l="4971" t="1717" r="74190" b="70428"/>
          <a:stretch>
            <a:fillRect/>
          </a:stretch>
        </p:blipFill>
        <p:spPr bwMode="auto">
          <a:xfrm>
            <a:off x="10382571" y="5286739"/>
            <a:ext cx="1809436" cy="1571261"/>
          </a:xfrm>
          <a:prstGeom prst="rect">
            <a:avLst/>
          </a:prstGeom>
          <a:noFill/>
          <a:ln w="9525">
            <a:noFill/>
            <a:miter lim="800000"/>
            <a:headEnd/>
            <a:tailEnd/>
          </a:ln>
        </p:spPr>
      </p:pic>
      <p:sp>
        <p:nvSpPr>
          <p:cNvPr id="14" name="日期占位符 3"/>
          <p:cNvSpPr txBox="1">
            <a:spLocks noChangeArrowheads="1"/>
          </p:cNvSpPr>
          <p:nvPr userDrawn="1"/>
        </p:nvSpPr>
        <p:spPr bwMode="auto">
          <a:xfrm>
            <a:off x="4571206" y="5918417"/>
            <a:ext cx="2844307" cy="368215"/>
          </a:xfrm>
          <a:prstGeom prst="rect">
            <a:avLst/>
          </a:prstGeom>
          <a:noFill/>
          <a:ln w="9525">
            <a:noFill/>
            <a:miter lim="800000"/>
          </a:ln>
        </p:spPr>
        <p:txBody>
          <a:bodyPr lIns="101190" tIns="50611" rIns="101190" bIns="50611"/>
          <a:lstStyle>
            <a:lvl1pPr>
              <a:defRPr sz="1600" b="1">
                <a:solidFill>
                  <a:schemeClr val="tx1"/>
                </a:solidFill>
                <a:latin typeface="华文细黑" panose="02010600040101010101" pitchFamily="2" charset="-122"/>
                <a:ea typeface="华文细黑" panose="02010600040101010101" pitchFamily="2" charset="-122"/>
              </a:defRPr>
            </a:lvl1pPr>
            <a:lvl2pPr marL="742950" indent="-285750">
              <a:defRPr sz="1600" b="1">
                <a:solidFill>
                  <a:schemeClr val="tx1"/>
                </a:solidFill>
                <a:latin typeface="华文细黑" panose="02010600040101010101" pitchFamily="2" charset="-122"/>
                <a:ea typeface="华文细黑" panose="02010600040101010101" pitchFamily="2" charset="-122"/>
              </a:defRPr>
            </a:lvl2pPr>
            <a:lvl3pPr marL="1143000" indent="-228600">
              <a:defRPr sz="1600" b="1">
                <a:solidFill>
                  <a:schemeClr val="tx1"/>
                </a:solidFill>
                <a:latin typeface="华文细黑" panose="02010600040101010101" pitchFamily="2" charset="-122"/>
                <a:ea typeface="华文细黑" panose="02010600040101010101" pitchFamily="2" charset="-122"/>
              </a:defRPr>
            </a:lvl3pPr>
            <a:lvl4pPr marL="1600200" indent="-228600">
              <a:defRPr sz="1600" b="1">
                <a:solidFill>
                  <a:schemeClr val="tx1"/>
                </a:solidFill>
                <a:latin typeface="华文细黑" panose="02010600040101010101" pitchFamily="2" charset="-122"/>
                <a:ea typeface="华文细黑" panose="02010600040101010101" pitchFamily="2" charset="-122"/>
              </a:defRPr>
            </a:lvl4pPr>
            <a:lvl5pPr marL="2057400" indent="-228600">
              <a:defRPr sz="1600" b="1">
                <a:solidFill>
                  <a:schemeClr val="tx1"/>
                </a:solidFill>
                <a:latin typeface="华文细黑" panose="02010600040101010101" pitchFamily="2" charset="-122"/>
                <a:ea typeface="华文细黑" panose="02010600040101010101" pitchFamily="2" charset="-122"/>
              </a:defRPr>
            </a:lvl5pPr>
            <a:lvl6pPr marL="2514600" indent="-228600" fontAlgn="base">
              <a:spcBef>
                <a:spcPct val="0"/>
              </a:spcBef>
              <a:spcAft>
                <a:spcPct val="0"/>
              </a:spcAft>
              <a:defRPr sz="1600" b="1">
                <a:solidFill>
                  <a:schemeClr val="tx1"/>
                </a:solidFill>
                <a:latin typeface="华文细黑" panose="02010600040101010101" pitchFamily="2" charset="-122"/>
                <a:ea typeface="华文细黑" panose="02010600040101010101" pitchFamily="2" charset="-122"/>
              </a:defRPr>
            </a:lvl6pPr>
            <a:lvl7pPr marL="2971800" indent="-228600" fontAlgn="base">
              <a:spcBef>
                <a:spcPct val="0"/>
              </a:spcBef>
              <a:spcAft>
                <a:spcPct val="0"/>
              </a:spcAft>
              <a:defRPr sz="1600" b="1">
                <a:solidFill>
                  <a:schemeClr val="tx1"/>
                </a:solidFill>
                <a:latin typeface="华文细黑" panose="02010600040101010101" pitchFamily="2" charset="-122"/>
                <a:ea typeface="华文细黑" panose="02010600040101010101" pitchFamily="2" charset="-122"/>
              </a:defRPr>
            </a:lvl7pPr>
            <a:lvl8pPr marL="3429000" indent="-228600" fontAlgn="base">
              <a:spcBef>
                <a:spcPct val="0"/>
              </a:spcBef>
              <a:spcAft>
                <a:spcPct val="0"/>
              </a:spcAft>
              <a:defRPr sz="1600" b="1">
                <a:solidFill>
                  <a:schemeClr val="tx1"/>
                </a:solidFill>
                <a:latin typeface="华文细黑" panose="02010600040101010101" pitchFamily="2" charset="-122"/>
                <a:ea typeface="华文细黑" panose="02010600040101010101" pitchFamily="2" charset="-122"/>
              </a:defRPr>
            </a:lvl8pPr>
            <a:lvl9pPr marL="3886200" indent="-228600" fontAlgn="base">
              <a:spcBef>
                <a:spcPct val="0"/>
              </a:spcBef>
              <a:spcAft>
                <a:spcPct val="0"/>
              </a:spcAft>
              <a:defRPr sz="1600" b="1">
                <a:solidFill>
                  <a:schemeClr val="tx1"/>
                </a:solidFill>
                <a:latin typeface="华文细黑" panose="02010600040101010101" pitchFamily="2" charset="-122"/>
                <a:ea typeface="华文细黑" panose="02010600040101010101" pitchFamily="2" charset="-122"/>
              </a:defRPr>
            </a:lvl9pPr>
          </a:lstStyle>
          <a:p>
            <a:pPr algn="ctr" defTabSz="1096645" fontAlgn="base">
              <a:spcBef>
                <a:spcPct val="0"/>
              </a:spcBef>
              <a:spcAft>
                <a:spcPct val="0"/>
              </a:spcAft>
              <a:defRPr/>
            </a:pPr>
            <a:endParaRPr lang="en-US" altLang="zh-CN" sz="2040" dirty="0">
              <a:solidFill>
                <a:srgbClr val="000000"/>
              </a:solidFill>
            </a:endParaRPr>
          </a:p>
        </p:txBody>
      </p:sp>
      <p:sp>
        <p:nvSpPr>
          <p:cNvPr id="4" name="副标题 2"/>
          <p:cNvSpPr>
            <a:spLocks noGrp="1"/>
          </p:cNvSpPr>
          <p:nvPr>
            <p:ph type="subTitle" idx="1"/>
          </p:nvPr>
        </p:nvSpPr>
        <p:spPr>
          <a:xfrm>
            <a:off x="2160254" y="5357387"/>
            <a:ext cx="7858313" cy="357107"/>
          </a:xfrm>
          <a:prstGeom prst="rect">
            <a:avLst/>
          </a:prstGeom>
        </p:spPr>
        <p:txBody>
          <a:bodyPr lIns="84831" tIns="42417" rIns="84831" bIns="42417"/>
          <a:lstStyle>
            <a:lvl1pPr marL="0" indent="0" algn="ctr">
              <a:buNone/>
              <a:defRPr sz="3120" b="1">
                <a:latin typeface="华文细黑" panose="02010600040101010101" pitchFamily="2" charset="-122"/>
                <a:ea typeface="华文细黑" panose="02010600040101010101" pitchFamily="2" charset="-122"/>
              </a:defRPr>
            </a:lvl1pPr>
            <a:lvl2pPr marL="509270" indent="0" algn="ctr">
              <a:buNone/>
              <a:defRPr/>
            </a:lvl2pPr>
            <a:lvl3pPr marL="1017905" indent="0" algn="ctr">
              <a:buNone/>
              <a:defRPr/>
            </a:lvl3pPr>
            <a:lvl4pPr marL="1527175" indent="0" algn="ctr">
              <a:buNone/>
              <a:defRPr/>
            </a:lvl4pPr>
            <a:lvl5pPr marL="2035810" indent="0" algn="ctr">
              <a:buNone/>
              <a:defRPr/>
            </a:lvl5pPr>
            <a:lvl6pPr marL="2545080" indent="0" algn="ctr">
              <a:buNone/>
              <a:defRPr/>
            </a:lvl6pPr>
            <a:lvl7pPr marL="3054350" indent="0" algn="ctr">
              <a:buNone/>
              <a:defRPr/>
            </a:lvl7pPr>
            <a:lvl8pPr marL="3562985" indent="0" algn="ctr">
              <a:buNone/>
              <a:defRPr/>
            </a:lvl8pPr>
            <a:lvl9pPr marL="4072255" indent="0" algn="ctr">
              <a:buNone/>
              <a:defRPr/>
            </a:lvl9pPr>
          </a:lstStyle>
          <a:p>
            <a:r>
              <a:rPr lang="zh-CN" altLang="en-US" dirty="0"/>
              <a:t>单击此处编辑母版副标题样式</a:t>
            </a:r>
            <a:endParaRPr lang="zh-CN" altLang="en-US" dirty="0"/>
          </a:p>
        </p:txBody>
      </p:sp>
      <p:pic>
        <p:nvPicPr>
          <p:cNvPr id="2" name="图片 1"/>
          <p:cNvPicPr>
            <a:picLocks noChangeAspect="1"/>
          </p:cNvPicPr>
          <p:nvPr userDrawn="1"/>
        </p:nvPicPr>
        <p:blipFill rotWithShape="1">
          <a:blip r:embed="rId5" cstate="print">
            <a:extLst>
              <a:ext uri="{28A0092B-C50C-407E-A947-70E740481C1C}">
                <a14:useLocalDpi xmlns:a14="http://schemas.microsoft.com/office/drawing/2010/main" val="0"/>
              </a:ext>
            </a:extLst>
          </a:blip>
          <a:srcRect t="44618" r="69166" b="38391"/>
          <a:stretch>
            <a:fillRect/>
          </a:stretch>
        </p:blipFill>
        <p:spPr>
          <a:xfrm>
            <a:off x="9121717" y="356770"/>
            <a:ext cx="2768448" cy="986708"/>
          </a:xfrm>
          <a:prstGeom prst="rect">
            <a:avLst/>
          </a:prstGeom>
        </p:spPr>
      </p:pic>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43342A8-955E-45B9-911C-C58CD076BE9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632FF2-88A2-45D1-96A4-8A8FAE8D8B01}"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43342A8-955E-45B9-911C-C58CD076BE9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632FF2-88A2-45D1-96A4-8A8FAE8D8B01}"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43342A8-955E-45B9-911C-C58CD076BE9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632FF2-88A2-45D1-96A4-8A8FAE8D8B01}"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9" name="Line 6"/>
          <p:cNvSpPr>
            <a:spLocks noChangeShapeType="1"/>
          </p:cNvSpPr>
          <p:nvPr userDrawn="1"/>
        </p:nvSpPr>
        <p:spPr bwMode="auto">
          <a:xfrm>
            <a:off x="1510291" y="2820980"/>
            <a:ext cx="0" cy="2995235"/>
          </a:xfrm>
          <a:prstGeom prst="line">
            <a:avLst/>
          </a:prstGeom>
          <a:noFill/>
          <a:ln w="57150" cmpd="thinThick">
            <a:solidFill>
              <a:srgbClr val="EE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hangingPunct="0"/>
            <a:endParaRPr lang="zh-CN" altLang="en-US" sz="1865">
              <a:solidFill>
                <a:prstClr val="black"/>
              </a:solidFill>
              <a:ea typeface="宋体" panose="02010600030101010101" pitchFamily="2" charset="-122"/>
            </a:endParaRPr>
          </a:p>
        </p:txBody>
      </p:sp>
      <p:pic>
        <p:nvPicPr>
          <p:cNvPr id="3" name="图片 2"/>
          <p:cNvPicPr>
            <a:picLocks noChangeAspect="1"/>
          </p:cNvPicPr>
          <p:nvPr userDrawn="1"/>
        </p:nvPicPr>
        <p:blipFill>
          <a:blip r:embed="rId2"/>
          <a:stretch>
            <a:fillRect/>
          </a:stretch>
        </p:blipFill>
        <p:spPr>
          <a:xfrm>
            <a:off x="8111914" y="548640"/>
            <a:ext cx="3406140" cy="1002453"/>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冬奥联通版范例一-空白">
    <p:spTree>
      <p:nvGrpSpPr>
        <p:cNvPr id="1" name=""/>
        <p:cNvGrpSpPr/>
        <p:nvPr/>
      </p:nvGrpSpPr>
      <p:grpSpPr>
        <a:xfrm>
          <a:off x="0" y="0"/>
          <a:ext cx="0" cy="0"/>
          <a:chOff x="0" y="0"/>
          <a:chExt cx="0" cy="0"/>
        </a:xfrm>
      </p:grpSpPr>
      <p:pic>
        <p:nvPicPr>
          <p:cNvPr id="9" name="图片 8" descr="7"/>
          <p:cNvPicPr>
            <a:picLocks noChangeAspect="1"/>
          </p:cNvPicPr>
          <p:nvPr userDrawn="1"/>
        </p:nvPicPr>
        <p:blipFill rotWithShape="1">
          <a:blip r:embed="rId2"/>
          <a:srcRect r="28076"/>
          <a:stretch>
            <a:fillRect/>
          </a:stretch>
        </p:blipFill>
        <p:spPr>
          <a:xfrm>
            <a:off x="0" y="580235"/>
            <a:ext cx="12192000" cy="260475"/>
          </a:xfrm>
          <a:prstGeom prst="rect">
            <a:avLst/>
          </a:prstGeom>
        </p:spPr>
      </p:pic>
      <p:pic>
        <p:nvPicPr>
          <p:cNvPr id="2" name="图片 1"/>
          <p:cNvPicPr>
            <a:picLocks noChangeAspect="1"/>
          </p:cNvPicPr>
          <p:nvPr userDrawn="1"/>
        </p:nvPicPr>
        <p:blipFill>
          <a:blip r:embed="rId3"/>
          <a:stretch>
            <a:fillRect/>
          </a:stretch>
        </p:blipFill>
        <p:spPr>
          <a:xfrm>
            <a:off x="10374950" y="213360"/>
            <a:ext cx="1558261" cy="458543"/>
          </a:xfrm>
          <a:prstGeom prst="rect">
            <a:avLst/>
          </a:prstGeom>
        </p:spPr>
      </p:pic>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A749238-744B-4A6D-BE8A-069B43DB9C2A}" type="slidenum">
              <a:rPr lang="en-US" altLang="zh-CN"/>
            </a:fld>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9" name="Line 6"/>
          <p:cNvSpPr>
            <a:spLocks noChangeShapeType="1"/>
          </p:cNvSpPr>
          <p:nvPr userDrawn="1"/>
        </p:nvSpPr>
        <p:spPr bwMode="auto">
          <a:xfrm>
            <a:off x="1510291" y="2820980"/>
            <a:ext cx="0" cy="2995235"/>
          </a:xfrm>
          <a:prstGeom prst="line">
            <a:avLst/>
          </a:prstGeom>
          <a:noFill/>
          <a:ln w="57150" cmpd="thinThick">
            <a:solidFill>
              <a:srgbClr val="EE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1219200" rtl="0" eaLnBrk="0" fontAlgn="auto" latinLnBrk="0" hangingPunct="0">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59337" y="259130"/>
            <a:ext cx="4319180" cy="190903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灯片编号占位符 4"/>
          <p:cNvSpPr>
            <a:spLocks noGrp="1"/>
          </p:cNvSpPr>
          <p:nvPr>
            <p:ph type="sldNum" sz="quarter" idx="10"/>
          </p:nvPr>
        </p:nvSpPr>
        <p:spPr/>
        <p:txBody>
          <a:bodyPr/>
          <a:lstStyle>
            <a:lvl1pPr>
              <a:defRPr/>
            </a:lvl1pPr>
          </a:lstStyle>
          <a:p>
            <a:pPr marL="0" marR="0" lvl="0" indent="0" algn="r" defTabSz="1219200" rtl="0" eaLnBrk="1" fontAlgn="auto" latinLnBrk="0" hangingPunct="1">
              <a:lnSpc>
                <a:spcPct val="100000"/>
              </a:lnSpc>
              <a:spcBef>
                <a:spcPts val="0"/>
              </a:spcBef>
              <a:spcAft>
                <a:spcPts val="0"/>
              </a:spcAft>
              <a:buClrTx/>
              <a:buSzTx/>
              <a:buFontTx/>
              <a:buNone/>
              <a:defRPr/>
            </a:pPr>
            <a:fld id="{66FACDA4-5512-48F7-8FB2-A632D23E86B9}" type="slidenum">
              <a:rPr kumimoji="0" lang="zh-HK" altLang="en-US" sz="1600" b="0" i="0" u="none" strike="noStrike" kern="1200" cap="none" spc="0" normalizeH="0" baseline="0" noProof="0" smtClean="0">
                <a:ln>
                  <a:noFill/>
                </a:ln>
                <a:solidFill>
                  <a:prstClr val="black">
                    <a:tint val="75000"/>
                  </a:prstClr>
                </a:solidFill>
                <a:effectLst/>
                <a:uLnTx/>
                <a:uFillTx/>
                <a:latin typeface="Calibri" panose="020F0502020204030204"/>
                <a:cs typeface="+mn-cs"/>
              </a:rPr>
            </a:fld>
            <a:endParaRPr kumimoji="0" lang="zh-HK" altLang="en-US" sz="16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冬奥联通版范例一-空白">
    <p:spTree>
      <p:nvGrpSpPr>
        <p:cNvPr id="1" name=""/>
        <p:cNvGrpSpPr/>
        <p:nvPr/>
      </p:nvGrpSpPr>
      <p:grpSpPr>
        <a:xfrm>
          <a:off x="0" y="0"/>
          <a:ext cx="0" cy="0"/>
          <a:chOff x="0" y="0"/>
          <a:chExt cx="0" cy="0"/>
        </a:xfrm>
      </p:grpSpPr>
      <p:grpSp>
        <p:nvGrpSpPr>
          <p:cNvPr id="4" name="组合 3"/>
          <p:cNvGrpSpPr/>
          <p:nvPr userDrawn="1"/>
        </p:nvGrpSpPr>
        <p:grpSpPr>
          <a:xfrm>
            <a:off x="5715" y="124461"/>
            <a:ext cx="12185651" cy="875031"/>
            <a:chOff x="9" y="196"/>
            <a:chExt cx="19190" cy="1378"/>
          </a:xfrm>
        </p:grpSpPr>
        <p:pic>
          <p:nvPicPr>
            <p:cNvPr id="3" name="图片 2" descr="7"/>
            <p:cNvPicPr>
              <a:picLocks noChangeAspect="1"/>
            </p:cNvPicPr>
            <p:nvPr userDrawn="1"/>
          </p:nvPicPr>
          <p:blipFill>
            <a:blip r:embed="rId2"/>
            <a:stretch>
              <a:fillRect/>
            </a:stretch>
          </p:blipFill>
          <p:spPr>
            <a:xfrm>
              <a:off x="9" y="196"/>
              <a:ext cx="14381" cy="1378"/>
            </a:xfrm>
            <a:prstGeom prst="rect">
              <a:avLst/>
            </a:prstGeom>
          </p:spPr>
        </p:pic>
        <p:pic>
          <p:nvPicPr>
            <p:cNvPr id="2" name="图片 1" descr="7"/>
            <p:cNvPicPr>
              <a:picLocks noChangeAspect="1"/>
            </p:cNvPicPr>
            <p:nvPr userDrawn="1"/>
          </p:nvPicPr>
          <p:blipFill>
            <a:blip r:embed="rId2"/>
            <a:stretch>
              <a:fillRect/>
            </a:stretch>
          </p:blipFill>
          <p:spPr>
            <a:xfrm>
              <a:off x="4819" y="196"/>
              <a:ext cx="14381" cy="1378"/>
            </a:xfrm>
            <a:prstGeom prst="rect">
              <a:avLst/>
            </a:prstGeom>
          </p:spPr>
        </p:pic>
      </p:grpSp>
      <p:sp>
        <p:nvSpPr>
          <p:cNvPr id="7" name="灯片编号占位符 6"/>
          <p:cNvSpPr>
            <a:spLocks noGrp="1"/>
          </p:cNvSpPr>
          <p:nvPr>
            <p:ph type="sldNum" sz="quarter" idx="12"/>
          </p:nvPr>
        </p:nvSpPr>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03529802-C3F8-5541-BD5F-197197AB57B3}"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9" name="Line 6"/>
          <p:cNvSpPr>
            <a:spLocks noChangeShapeType="1"/>
          </p:cNvSpPr>
          <p:nvPr userDrawn="1"/>
        </p:nvSpPr>
        <p:spPr bwMode="auto">
          <a:xfrm>
            <a:off x="1510291" y="2820980"/>
            <a:ext cx="0" cy="2995235"/>
          </a:xfrm>
          <a:prstGeom prst="line">
            <a:avLst/>
          </a:prstGeom>
          <a:noFill/>
          <a:ln w="57150" cmpd="thinThick">
            <a:solidFill>
              <a:srgbClr val="EE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1219200" rtl="0" eaLnBrk="0" fontAlgn="auto" latinLnBrk="0" hangingPunct="0">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 name="文本框 2"/>
          <p:cNvSpPr txBox="1"/>
          <p:nvPr userDrawn="1"/>
        </p:nvSpPr>
        <p:spPr>
          <a:xfrm>
            <a:off x="9024620" y="1176655"/>
            <a:ext cx="4064000" cy="368300"/>
          </a:xfrm>
          <a:prstGeom prst="rect">
            <a:avLst/>
          </a:prstGeom>
          <a:noFill/>
        </p:spPr>
        <p:txBody>
          <a:bodyPr wrap="square" rtlCol="0">
            <a:spAutoFit/>
          </a:bodyPr>
          <a:p>
            <a:endParaRPr lang="zh-CN" altLang="en-US"/>
          </a:p>
        </p:txBody>
      </p:sp>
      <p:pic>
        <p:nvPicPr>
          <p:cNvPr id="4" name="图片 3"/>
          <p:cNvPicPr>
            <a:picLocks noChangeAspect="1"/>
          </p:cNvPicPr>
          <p:nvPr userDrawn="1"/>
        </p:nvPicPr>
        <p:blipFill>
          <a:blip r:embed="rId2"/>
          <a:stretch>
            <a:fillRect/>
          </a:stretch>
        </p:blipFill>
        <p:spPr>
          <a:xfrm>
            <a:off x="8111914" y="548640"/>
            <a:ext cx="3406140" cy="100245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空白">
    <p:spTree>
      <p:nvGrpSpPr>
        <p:cNvPr id="1" name=""/>
        <p:cNvGrpSpPr/>
        <p:nvPr/>
      </p:nvGrpSpPr>
      <p:grpSpPr>
        <a:xfrm>
          <a:off x="0" y="0"/>
          <a:ext cx="0" cy="0"/>
          <a:chOff x="0" y="0"/>
          <a:chExt cx="0" cy="0"/>
        </a:xfrm>
      </p:grpSpPr>
      <p:pic>
        <p:nvPicPr>
          <p:cNvPr id="5" name="Picture 10" descr="C:\Users\vivianting\Desktop\未标题8.png"/>
          <p:cNvPicPr>
            <a:picLocks noChangeAspect="1" noChangeArrowheads="1"/>
          </p:cNvPicPr>
          <p:nvPr userDrawn="1"/>
        </p:nvPicPr>
        <p:blipFill>
          <a:blip r:embed="rId2" cstate="print"/>
          <a:srcRect l="4971" t="1717" r="74190" b="70428"/>
          <a:stretch>
            <a:fillRect/>
          </a:stretch>
        </p:blipFill>
        <p:spPr bwMode="auto">
          <a:xfrm>
            <a:off x="10382571" y="5286739"/>
            <a:ext cx="1809436" cy="1571261"/>
          </a:xfrm>
          <a:prstGeom prst="rect">
            <a:avLst/>
          </a:prstGeom>
          <a:noFill/>
          <a:ln w="9525">
            <a:noFill/>
            <a:miter lim="800000"/>
            <a:headEnd/>
            <a:tailEnd/>
          </a:ln>
        </p:spPr>
      </p:pic>
      <p:cxnSp>
        <p:nvCxnSpPr>
          <p:cNvPr id="6" name="直接连接符 8"/>
          <p:cNvCxnSpPr>
            <a:cxnSpLocks noChangeShapeType="1"/>
          </p:cNvCxnSpPr>
          <p:nvPr userDrawn="1"/>
        </p:nvCxnSpPr>
        <p:spPr bwMode="auto">
          <a:xfrm>
            <a:off x="0" y="955453"/>
            <a:ext cx="12189883" cy="0"/>
          </a:xfrm>
          <a:prstGeom prst="line">
            <a:avLst/>
          </a:prstGeom>
          <a:noFill/>
          <a:ln w="19050">
            <a:solidFill>
              <a:srgbClr val="FF0000"/>
            </a:solidFill>
            <a:round/>
          </a:ln>
          <a:effectLst>
            <a:outerShdw dist="20000" dir="5400000" algn="ctr" rotWithShape="0">
              <a:srgbClr val="000000">
                <a:alpha val="37999"/>
              </a:srgbClr>
            </a:outerShdw>
          </a:effectLst>
        </p:spPr>
      </p:cxnSp>
      <p:pic>
        <p:nvPicPr>
          <p:cNvPr id="7" name="Picture 16"/>
          <p:cNvPicPr>
            <a:picLocks noChangeAspect="1" noChangeArrowheads="1"/>
          </p:cNvPicPr>
          <p:nvPr userDrawn="1"/>
        </p:nvPicPr>
        <p:blipFill>
          <a:blip r:embed="rId3" cstate="print"/>
          <a:srcRect/>
          <a:stretch>
            <a:fillRect/>
          </a:stretch>
        </p:blipFill>
        <p:spPr bwMode="auto">
          <a:xfrm>
            <a:off x="6" y="0"/>
            <a:ext cx="1231687" cy="914189"/>
          </a:xfrm>
          <a:prstGeom prst="rect">
            <a:avLst/>
          </a:prstGeom>
          <a:noFill/>
          <a:ln w="9525">
            <a:noFill/>
            <a:miter lim="800000"/>
            <a:headEnd/>
            <a:tailEnd/>
          </a:ln>
        </p:spPr>
      </p:pic>
      <p:pic>
        <p:nvPicPr>
          <p:cNvPr id="8" name="Picture 9"/>
          <p:cNvPicPr>
            <a:picLocks noChangeAspect="1" noChangeArrowheads="1"/>
          </p:cNvPicPr>
          <p:nvPr userDrawn="1"/>
        </p:nvPicPr>
        <p:blipFill>
          <a:blip r:embed="rId4" cstate="print"/>
          <a:srcRect l="10513" t="10342" r="12415" b="6898"/>
          <a:stretch>
            <a:fillRect/>
          </a:stretch>
        </p:blipFill>
        <p:spPr bwMode="auto">
          <a:xfrm>
            <a:off x="9961428" y="53965"/>
            <a:ext cx="1841180" cy="1001482"/>
          </a:xfrm>
          <a:prstGeom prst="rect">
            <a:avLst/>
          </a:prstGeom>
          <a:noFill/>
          <a:ln w="9525">
            <a:noFill/>
            <a:miter lim="800000"/>
            <a:headEnd/>
            <a:tailEnd/>
          </a:ln>
        </p:spPr>
      </p:pic>
      <p:sp>
        <p:nvSpPr>
          <p:cNvPr id="9" name="矩形 11"/>
          <p:cNvSpPr>
            <a:spLocks noChangeArrowheads="1"/>
          </p:cNvSpPr>
          <p:nvPr userDrawn="1"/>
        </p:nvSpPr>
        <p:spPr bwMode="auto">
          <a:xfrm>
            <a:off x="0" y="0"/>
            <a:ext cx="12192000" cy="6858000"/>
          </a:xfrm>
          <a:prstGeom prst="rect">
            <a:avLst/>
          </a:prstGeom>
          <a:solidFill>
            <a:schemeClr val="bg1"/>
          </a:solidFill>
          <a:ln>
            <a:noFill/>
          </a:ln>
        </p:spPr>
        <p:txBody>
          <a:bodyPr lIns="101190" tIns="50611" rIns="101190" bIns="50611" anchor="ctr"/>
          <a:lstStyle/>
          <a:p>
            <a:pPr algn="ctr" defTabSz="1014095" fontAlgn="base">
              <a:spcBef>
                <a:spcPct val="0"/>
              </a:spcBef>
              <a:spcAft>
                <a:spcPct val="0"/>
              </a:spcAft>
              <a:defRPr/>
            </a:pPr>
            <a:endParaRPr lang="zh-CN" altLang="en-US" sz="2040" dirty="0">
              <a:solidFill>
                <a:srgbClr val="FFFFFF"/>
              </a:solidFill>
              <a:latin typeface="楷体_GB2312" panose="02010609030101010101" pitchFamily="49" charset="-122"/>
              <a:ea typeface="微软雅黑" panose="020B0503020204020204" pitchFamily="34" charset="-122"/>
            </a:endParaRPr>
          </a:p>
        </p:txBody>
      </p:sp>
      <p:pic>
        <p:nvPicPr>
          <p:cNvPr id="10" name="Picture 2055" descr="色条 拷贝"/>
          <p:cNvPicPr>
            <a:picLocks noChangeAspect="1" noChangeArrowheads="1"/>
          </p:cNvPicPr>
          <p:nvPr userDrawn="1"/>
        </p:nvPicPr>
        <p:blipFill>
          <a:blip r:embed="rId5" cstate="print"/>
          <a:srcRect/>
          <a:stretch>
            <a:fillRect/>
          </a:stretch>
        </p:blipFill>
        <p:spPr bwMode="auto">
          <a:xfrm>
            <a:off x="0" y="1499847"/>
            <a:ext cx="12192000" cy="3701192"/>
          </a:xfrm>
          <a:prstGeom prst="rect">
            <a:avLst/>
          </a:prstGeom>
          <a:noFill/>
          <a:ln w="9525">
            <a:noFill/>
            <a:miter lim="800000"/>
            <a:headEnd/>
            <a:tailEnd/>
          </a:ln>
        </p:spPr>
      </p:pic>
      <p:pic>
        <p:nvPicPr>
          <p:cNvPr id="11" name="Picture 10" descr="C:\Users\vivianting\Desktop\未标题8.png"/>
          <p:cNvPicPr>
            <a:picLocks noChangeAspect="1" noChangeArrowheads="1"/>
          </p:cNvPicPr>
          <p:nvPr userDrawn="1"/>
        </p:nvPicPr>
        <p:blipFill>
          <a:blip r:embed="rId2" cstate="print"/>
          <a:srcRect l="4971" t="1717" r="74190" b="70428"/>
          <a:stretch>
            <a:fillRect/>
          </a:stretch>
        </p:blipFill>
        <p:spPr bwMode="auto">
          <a:xfrm>
            <a:off x="10382571" y="5286739"/>
            <a:ext cx="1809436" cy="1571261"/>
          </a:xfrm>
          <a:prstGeom prst="rect">
            <a:avLst/>
          </a:prstGeom>
          <a:noFill/>
          <a:ln w="9525">
            <a:noFill/>
            <a:miter lim="800000"/>
            <a:headEnd/>
            <a:tailEnd/>
          </a:ln>
        </p:spPr>
      </p:pic>
      <p:pic>
        <p:nvPicPr>
          <p:cNvPr id="13" name="Picture 10" descr="C:\Users\vivianting\Desktop\未标题8.png"/>
          <p:cNvPicPr>
            <a:picLocks noChangeAspect="1" noChangeArrowheads="1"/>
          </p:cNvPicPr>
          <p:nvPr userDrawn="1"/>
        </p:nvPicPr>
        <p:blipFill>
          <a:blip r:embed="rId2" cstate="print"/>
          <a:srcRect l="4971" t="1717" r="74190" b="70428"/>
          <a:stretch>
            <a:fillRect/>
          </a:stretch>
        </p:blipFill>
        <p:spPr bwMode="auto">
          <a:xfrm>
            <a:off x="10382571" y="5286739"/>
            <a:ext cx="1809436" cy="1571261"/>
          </a:xfrm>
          <a:prstGeom prst="rect">
            <a:avLst/>
          </a:prstGeom>
          <a:noFill/>
          <a:ln w="9525">
            <a:noFill/>
            <a:miter lim="800000"/>
            <a:headEnd/>
            <a:tailEnd/>
          </a:ln>
        </p:spPr>
      </p:pic>
      <p:sp>
        <p:nvSpPr>
          <p:cNvPr id="14" name="日期占位符 3"/>
          <p:cNvSpPr txBox="1">
            <a:spLocks noChangeArrowheads="1"/>
          </p:cNvSpPr>
          <p:nvPr userDrawn="1"/>
        </p:nvSpPr>
        <p:spPr bwMode="auto">
          <a:xfrm>
            <a:off x="4571206" y="5992855"/>
            <a:ext cx="2844307" cy="368215"/>
          </a:xfrm>
          <a:prstGeom prst="rect">
            <a:avLst/>
          </a:prstGeom>
          <a:noFill/>
          <a:ln w="9525">
            <a:noFill/>
            <a:miter lim="800000"/>
          </a:ln>
        </p:spPr>
        <p:txBody>
          <a:bodyPr lIns="101190" tIns="50611" rIns="101190" bIns="50611"/>
          <a:lstStyle>
            <a:lvl1pPr>
              <a:defRPr sz="1600" b="1">
                <a:solidFill>
                  <a:schemeClr val="tx1"/>
                </a:solidFill>
                <a:latin typeface="华文细黑" panose="02010600040101010101" pitchFamily="2" charset="-122"/>
                <a:ea typeface="华文细黑" panose="02010600040101010101" pitchFamily="2" charset="-122"/>
              </a:defRPr>
            </a:lvl1pPr>
            <a:lvl2pPr marL="742950" indent="-285750">
              <a:defRPr sz="1600" b="1">
                <a:solidFill>
                  <a:schemeClr val="tx1"/>
                </a:solidFill>
                <a:latin typeface="华文细黑" panose="02010600040101010101" pitchFamily="2" charset="-122"/>
                <a:ea typeface="华文细黑" panose="02010600040101010101" pitchFamily="2" charset="-122"/>
              </a:defRPr>
            </a:lvl2pPr>
            <a:lvl3pPr marL="1143000" indent="-228600">
              <a:defRPr sz="1600" b="1">
                <a:solidFill>
                  <a:schemeClr val="tx1"/>
                </a:solidFill>
                <a:latin typeface="华文细黑" panose="02010600040101010101" pitchFamily="2" charset="-122"/>
                <a:ea typeface="华文细黑" panose="02010600040101010101" pitchFamily="2" charset="-122"/>
              </a:defRPr>
            </a:lvl3pPr>
            <a:lvl4pPr marL="1600200" indent="-228600">
              <a:defRPr sz="1600" b="1">
                <a:solidFill>
                  <a:schemeClr val="tx1"/>
                </a:solidFill>
                <a:latin typeface="华文细黑" panose="02010600040101010101" pitchFamily="2" charset="-122"/>
                <a:ea typeface="华文细黑" panose="02010600040101010101" pitchFamily="2" charset="-122"/>
              </a:defRPr>
            </a:lvl4pPr>
            <a:lvl5pPr marL="2057400" indent="-228600">
              <a:defRPr sz="1600" b="1">
                <a:solidFill>
                  <a:schemeClr val="tx1"/>
                </a:solidFill>
                <a:latin typeface="华文细黑" panose="02010600040101010101" pitchFamily="2" charset="-122"/>
                <a:ea typeface="华文细黑" panose="02010600040101010101" pitchFamily="2" charset="-122"/>
              </a:defRPr>
            </a:lvl5pPr>
            <a:lvl6pPr marL="2514600" indent="-228600" fontAlgn="base">
              <a:spcBef>
                <a:spcPct val="0"/>
              </a:spcBef>
              <a:spcAft>
                <a:spcPct val="0"/>
              </a:spcAft>
              <a:defRPr sz="1600" b="1">
                <a:solidFill>
                  <a:schemeClr val="tx1"/>
                </a:solidFill>
                <a:latin typeface="华文细黑" panose="02010600040101010101" pitchFamily="2" charset="-122"/>
                <a:ea typeface="华文细黑" panose="02010600040101010101" pitchFamily="2" charset="-122"/>
              </a:defRPr>
            </a:lvl6pPr>
            <a:lvl7pPr marL="2971800" indent="-228600" fontAlgn="base">
              <a:spcBef>
                <a:spcPct val="0"/>
              </a:spcBef>
              <a:spcAft>
                <a:spcPct val="0"/>
              </a:spcAft>
              <a:defRPr sz="1600" b="1">
                <a:solidFill>
                  <a:schemeClr val="tx1"/>
                </a:solidFill>
                <a:latin typeface="华文细黑" panose="02010600040101010101" pitchFamily="2" charset="-122"/>
                <a:ea typeface="华文细黑" panose="02010600040101010101" pitchFamily="2" charset="-122"/>
              </a:defRPr>
            </a:lvl7pPr>
            <a:lvl8pPr marL="3429000" indent="-228600" fontAlgn="base">
              <a:spcBef>
                <a:spcPct val="0"/>
              </a:spcBef>
              <a:spcAft>
                <a:spcPct val="0"/>
              </a:spcAft>
              <a:defRPr sz="1600" b="1">
                <a:solidFill>
                  <a:schemeClr val="tx1"/>
                </a:solidFill>
                <a:latin typeface="华文细黑" panose="02010600040101010101" pitchFamily="2" charset="-122"/>
                <a:ea typeface="华文细黑" panose="02010600040101010101" pitchFamily="2" charset="-122"/>
              </a:defRPr>
            </a:lvl8pPr>
            <a:lvl9pPr marL="3886200" indent="-228600" fontAlgn="base">
              <a:spcBef>
                <a:spcPct val="0"/>
              </a:spcBef>
              <a:spcAft>
                <a:spcPct val="0"/>
              </a:spcAft>
              <a:defRPr sz="1600" b="1">
                <a:solidFill>
                  <a:schemeClr val="tx1"/>
                </a:solidFill>
                <a:latin typeface="华文细黑" panose="02010600040101010101" pitchFamily="2" charset="-122"/>
                <a:ea typeface="华文细黑" panose="02010600040101010101" pitchFamily="2" charset="-122"/>
              </a:defRPr>
            </a:lvl9pPr>
          </a:lstStyle>
          <a:p>
            <a:pPr algn="ctr" defTabSz="1096645" fontAlgn="base">
              <a:spcBef>
                <a:spcPct val="0"/>
              </a:spcBef>
              <a:spcAft>
                <a:spcPct val="0"/>
              </a:spcAft>
              <a:defRPr/>
            </a:pPr>
            <a:endParaRPr lang="en-US" altLang="zh-CN" sz="2040" dirty="0">
              <a:solidFill>
                <a:srgbClr val="000000"/>
              </a:solidFill>
            </a:endParaRPr>
          </a:p>
        </p:txBody>
      </p:sp>
      <p:pic>
        <p:nvPicPr>
          <p:cNvPr id="2" name="图片 1"/>
          <p:cNvPicPr>
            <a:picLocks noChangeAspect="1"/>
          </p:cNvPicPr>
          <p:nvPr userDrawn="1"/>
        </p:nvPicPr>
        <p:blipFill rotWithShape="1">
          <a:blip r:embed="rId6" cstate="print">
            <a:extLst>
              <a:ext uri="{28A0092B-C50C-407E-A947-70E740481C1C}">
                <a14:useLocalDpi xmlns:a14="http://schemas.microsoft.com/office/drawing/2010/main" val="0"/>
              </a:ext>
            </a:extLst>
          </a:blip>
          <a:srcRect t="44618" r="69166" b="38391"/>
          <a:stretch>
            <a:fillRect/>
          </a:stretch>
        </p:blipFill>
        <p:spPr>
          <a:xfrm>
            <a:off x="9128067" y="363755"/>
            <a:ext cx="2768448" cy="986708"/>
          </a:xfrm>
          <a:prstGeom prst="rect">
            <a:avLst/>
          </a:prstGeom>
        </p:spPr>
      </p:pic>
    </p:spTree>
  </p:cSld>
  <p:clrMapOvr>
    <a:masterClrMapping/>
  </p:clrMapOvr>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pic>
        <p:nvPicPr>
          <p:cNvPr id="5" name="Picture 10" descr="C:\Users\vivianting\Desktop\未标题8.png"/>
          <p:cNvPicPr>
            <a:picLocks noChangeAspect="1" noChangeArrowheads="1"/>
          </p:cNvPicPr>
          <p:nvPr/>
        </p:nvPicPr>
        <p:blipFill>
          <a:blip r:embed="rId2" cstate="print"/>
          <a:srcRect l="4971" t="1717" r="74190" b="70428"/>
          <a:stretch>
            <a:fillRect/>
          </a:stretch>
        </p:blipFill>
        <p:spPr bwMode="auto">
          <a:xfrm>
            <a:off x="10382571" y="5286739"/>
            <a:ext cx="1809436" cy="1571261"/>
          </a:xfrm>
          <a:prstGeom prst="rect">
            <a:avLst/>
          </a:prstGeom>
          <a:noFill/>
          <a:ln w="9525">
            <a:noFill/>
            <a:miter lim="800000"/>
            <a:headEnd/>
            <a:tailEnd/>
          </a:ln>
        </p:spPr>
      </p:pic>
      <p:cxnSp>
        <p:nvCxnSpPr>
          <p:cNvPr id="6" name="直接连接符 8"/>
          <p:cNvCxnSpPr>
            <a:cxnSpLocks noChangeShapeType="1"/>
          </p:cNvCxnSpPr>
          <p:nvPr/>
        </p:nvCxnSpPr>
        <p:spPr bwMode="auto">
          <a:xfrm>
            <a:off x="0" y="955453"/>
            <a:ext cx="12189883" cy="0"/>
          </a:xfrm>
          <a:prstGeom prst="line">
            <a:avLst/>
          </a:prstGeom>
          <a:noFill/>
          <a:ln w="19050">
            <a:solidFill>
              <a:srgbClr val="FF0000"/>
            </a:solidFill>
            <a:round/>
          </a:ln>
          <a:effectLst>
            <a:outerShdw dist="20000" dir="5400000" algn="ctr" rotWithShape="0">
              <a:srgbClr val="000000">
                <a:alpha val="37999"/>
              </a:srgbClr>
            </a:outerShdw>
          </a:effectLst>
        </p:spPr>
      </p:cxnSp>
      <p:pic>
        <p:nvPicPr>
          <p:cNvPr id="7" name="Picture 16"/>
          <p:cNvPicPr>
            <a:picLocks noChangeAspect="1" noChangeArrowheads="1"/>
          </p:cNvPicPr>
          <p:nvPr/>
        </p:nvPicPr>
        <p:blipFill>
          <a:blip r:embed="rId3" cstate="print"/>
          <a:srcRect/>
          <a:stretch>
            <a:fillRect/>
          </a:stretch>
        </p:blipFill>
        <p:spPr bwMode="auto">
          <a:xfrm>
            <a:off x="6" y="0"/>
            <a:ext cx="1231687" cy="914189"/>
          </a:xfrm>
          <a:prstGeom prst="rect">
            <a:avLst/>
          </a:prstGeom>
          <a:noFill/>
          <a:ln w="9525">
            <a:noFill/>
            <a:miter lim="800000"/>
            <a:headEnd/>
            <a:tailEnd/>
          </a:ln>
        </p:spPr>
      </p:pic>
      <p:pic>
        <p:nvPicPr>
          <p:cNvPr id="8" name="Picture 9"/>
          <p:cNvPicPr>
            <a:picLocks noChangeAspect="1" noChangeArrowheads="1"/>
          </p:cNvPicPr>
          <p:nvPr/>
        </p:nvPicPr>
        <p:blipFill>
          <a:blip r:embed="rId4" cstate="print"/>
          <a:srcRect l="10513" t="10342" r="12415" b="6898"/>
          <a:stretch>
            <a:fillRect/>
          </a:stretch>
        </p:blipFill>
        <p:spPr bwMode="auto">
          <a:xfrm>
            <a:off x="9961428" y="53965"/>
            <a:ext cx="1841180" cy="1001482"/>
          </a:xfrm>
          <a:prstGeom prst="rect">
            <a:avLst/>
          </a:prstGeom>
          <a:noFill/>
          <a:ln w="9525">
            <a:noFill/>
            <a:miter lim="800000"/>
            <a:headEnd/>
            <a:tailEnd/>
          </a:ln>
        </p:spPr>
      </p:pic>
      <p:sp>
        <p:nvSpPr>
          <p:cNvPr id="9" name="矩形 11"/>
          <p:cNvSpPr>
            <a:spLocks noChangeArrowheads="1"/>
          </p:cNvSpPr>
          <p:nvPr/>
        </p:nvSpPr>
        <p:spPr bwMode="auto">
          <a:xfrm>
            <a:off x="0" y="0"/>
            <a:ext cx="12192000" cy="6858000"/>
          </a:xfrm>
          <a:prstGeom prst="rect">
            <a:avLst/>
          </a:prstGeom>
          <a:solidFill>
            <a:schemeClr val="bg1"/>
          </a:solidFill>
          <a:ln>
            <a:noFill/>
          </a:ln>
        </p:spPr>
        <p:txBody>
          <a:bodyPr lIns="101190" tIns="50611" rIns="101190" bIns="50611" anchor="ctr"/>
          <a:lstStyle/>
          <a:p>
            <a:pPr algn="ctr" defTabSz="1014095" fontAlgn="base">
              <a:spcBef>
                <a:spcPct val="0"/>
              </a:spcBef>
              <a:spcAft>
                <a:spcPct val="0"/>
              </a:spcAft>
              <a:defRPr/>
            </a:pPr>
            <a:endParaRPr lang="zh-CN" altLang="en-US" sz="2040" dirty="0">
              <a:solidFill>
                <a:srgbClr val="FFFFFF"/>
              </a:solidFill>
              <a:latin typeface="楷体_GB2312" panose="02010609030101010101" pitchFamily="49" charset="-122"/>
              <a:ea typeface="微软雅黑" panose="020B0503020204020204" pitchFamily="34" charset="-122"/>
            </a:endParaRPr>
          </a:p>
        </p:txBody>
      </p:sp>
      <p:pic>
        <p:nvPicPr>
          <p:cNvPr id="10" name="Picture 2055" descr="色条 拷贝"/>
          <p:cNvPicPr>
            <a:picLocks noChangeAspect="1" noChangeArrowheads="1"/>
          </p:cNvPicPr>
          <p:nvPr/>
        </p:nvPicPr>
        <p:blipFill>
          <a:blip r:embed="rId5" cstate="print"/>
          <a:srcRect/>
          <a:stretch>
            <a:fillRect/>
          </a:stretch>
        </p:blipFill>
        <p:spPr bwMode="auto">
          <a:xfrm>
            <a:off x="0" y="1528127"/>
            <a:ext cx="12192000" cy="3701192"/>
          </a:xfrm>
          <a:prstGeom prst="rect">
            <a:avLst/>
          </a:prstGeom>
          <a:noFill/>
          <a:ln w="9525">
            <a:noFill/>
            <a:miter lim="800000"/>
            <a:headEnd/>
            <a:tailEnd/>
          </a:ln>
        </p:spPr>
      </p:pic>
      <p:pic>
        <p:nvPicPr>
          <p:cNvPr id="11" name="Picture 10" descr="C:\Users\vivianting\Desktop\未标题8.png"/>
          <p:cNvPicPr>
            <a:picLocks noChangeAspect="1" noChangeArrowheads="1"/>
          </p:cNvPicPr>
          <p:nvPr/>
        </p:nvPicPr>
        <p:blipFill>
          <a:blip r:embed="rId2" cstate="print"/>
          <a:srcRect l="4971" t="1717" r="74190" b="70428"/>
          <a:stretch>
            <a:fillRect/>
          </a:stretch>
        </p:blipFill>
        <p:spPr bwMode="auto">
          <a:xfrm>
            <a:off x="10382571" y="5286739"/>
            <a:ext cx="1809436" cy="1571261"/>
          </a:xfrm>
          <a:prstGeom prst="rect">
            <a:avLst/>
          </a:prstGeom>
          <a:noFill/>
          <a:ln w="9525">
            <a:noFill/>
            <a:miter lim="800000"/>
            <a:headEnd/>
            <a:tailEnd/>
          </a:ln>
        </p:spPr>
      </p:pic>
      <p:pic>
        <p:nvPicPr>
          <p:cNvPr id="13" name="Picture 10" descr="C:\Users\vivianting\Desktop\未标题8.png"/>
          <p:cNvPicPr>
            <a:picLocks noChangeAspect="1" noChangeArrowheads="1"/>
          </p:cNvPicPr>
          <p:nvPr/>
        </p:nvPicPr>
        <p:blipFill>
          <a:blip r:embed="rId2" cstate="print"/>
          <a:srcRect l="4971" t="1717" r="74190" b="70428"/>
          <a:stretch>
            <a:fillRect/>
          </a:stretch>
        </p:blipFill>
        <p:spPr bwMode="auto">
          <a:xfrm>
            <a:off x="10382571" y="5286739"/>
            <a:ext cx="1809436" cy="1571261"/>
          </a:xfrm>
          <a:prstGeom prst="rect">
            <a:avLst/>
          </a:prstGeom>
          <a:noFill/>
          <a:ln w="9525">
            <a:noFill/>
            <a:miter lim="800000"/>
            <a:headEnd/>
            <a:tailEnd/>
          </a:ln>
        </p:spPr>
      </p:pic>
      <p:sp>
        <p:nvSpPr>
          <p:cNvPr id="14" name="日期占位符 3"/>
          <p:cNvSpPr txBox="1">
            <a:spLocks noChangeArrowheads="1"/>
          </p:cNvSpPr>
          <p:nvPr userDrawn="1"/>
        </p:nvSpPr>
        <p:spPr bwMode="auto">
          <a:xfrm>
            <a:off x="4571206" y="5918417"/>
            <a:ext cx="2844307" cy="368215"/>
          </a:xfrm>
          <a:prstGeom prst="rect">
            <a:avLst/>
          </a:prstGeom>
          <a:noFill/>
          <a:ln w="9525">
            <a:noFill/>
            <a:miter lim="800000"/>
          </a:ln>
        </p:spPr>
        <p:txBody>
          <a:bodyPr lIns="101190" tIns="50611" rIns="101190" bIns="50611"/>
          <a:lstStyle>
            <a:lvl1pPr>
              <a:defRPr sz="1600" b="1">
                <a:solidFill>
                  <a:schemeClr val="tx1"/>
                </a:solidFill>
                <a:latin typeface="华文细黑" panose="02010600040101010101" pitchFamily="2" charset="-122"/>
                <a:ea typeface="华文细黑" panose="02010600040101010101" pitchFamily="2" charset="-122"/>
              </a:defRPr>
            </a:lvl1pPr>
            <a:lvl2pPr marL="742950" indent="-285750">
              <a:defRPr sz="1600" b="1">
                <a:solidFill>
                  <a:schemeClr val="tx1"/>
                </a:solidFill>
                <a:latin typeface="华文细黑" panose="02010600040101010101" pitchFamily="2" charset="-122"/>
                <a:ea typeface="华文细黑" panose="02010600040101010101" pitchFamily="2" charset="-122"/>
              </a:defRPr>
            </a:lvl2pPr>
            <a:lvl3pPr marL="1143000" indent="-228600">
              <a:defRPr sz="1600" b="1">
                <a:solidFill>
                  <a:schemeClr val="tx1"/>
                </a:solidFill>
                <a:latin typeface="华文细黑" panose="02010600040101010101" pitchFamily="2" charset="-122"/>
                <a:ea typeface="华文细黑" panose="02010600040101010101" pitchFamily="2" charset="-122"/>
              </a:defRPr>
            </a:lvl3pPr>
            <a:lvl4pPr marL="1600200" indent="-228600">
              <a:defRPr sz="1600" b="1">
                <a:solidFill>
                  <a:schemeClr val="tx1"/>
                </a:solidFill>
                <a:latin typeface="华文细黑" panose="02010600040101010101" pitchFamily="2" charset="-122"/>
                <a:ea typeface="华文细黑" panose="02010600040101010101" pitchFamily="2" charset="-122"/>
              </a:defRPr>
            </a:lvl4pPr>
            <a:lvl5pPr marL="2057400" indent="-228600">
              <a:defRPr sz="1600" b="1">
                <a:solidFill>
                  <a:schemeClr val="tx1"/>
                </a:solidFill>
                <a:latin typeface="华文细黑" panose="02010600040101010101" pitchFamily="2" charset="-122"/>
                <a:ea typeface="华文细黑" panose="02010600040101010101" pitchFamily="2" charset="-122"/>
              </a:defRPr>
            </a:lvl5pPr>
            <a:lvl6pPr marL="2514600" indent="-228600" fontAlgn="base">
              <a:spcBef>
                <a:spcPct val="0"/>
              </a:spcBef>
              <a:spcAft>
                <a:spcPct val="0"/>
              </a:spcAft>
              <a:defRPr sz="1600" b="1">
                <a:solidFill>
                  <a:schemeClr val="tx1"/>
                </a:solidFill>
                <a:latin typeface="华文细黑" panose="02010600040101010101" pitchFamily="2" charset="-122"/>
                <a:ea typeface="华文细黑" panose="02010600040101010101" pitchFamily="2" charset="-122"/>
              </a:defRPr>
            </a:lvl6pPr>
            <a:lvl7pPr marL="2971800" indent="-228600" fontAlgn="base">
              <a:spcBef>
                <a:spcPct val="0"/>
              </a:spcBef>
              <a:spcAft>
                <a:spcPct val="0"/>
              </a:spcAft>
              <a:defRPr sz="1600" b="1">
                <a:solidFill>
                  <a:schemeClr val="tx1"/>
                </a:solidFill>
                <a:latin typeface="华文细黑" panose="02010600040101010101" pitchFamily="2" charset="-122"/>
                <a:ea typeface="华文细黑" panose="02010600040101010101" pitchFamily="2" charset="-122"/>
              </a:defRPr>
            </a:lvl7pPr>
            <a:lvl8pPr marL="3429000" indent="-228600" fontAlgn="base">
              <a:spcBef>
                <a:spcPct val="0"/>
              </a:spcBef>
              <a:spcAft>
                <a:spcPct val="0"/>
              </a:spcAft>
              <a:defRPr sz="1600" b="1">
                <a:solidFill>
                  <a:schemeClr val="tx1"/>
                </a:solidFill>
                <a:latin typeface="华文细黑" panose="02010600040101010101" pitchFamily="2" charset="-122"/>
                <a:ea typeface="华文细黑" panose="02010600040101010101" pitchFamily="2" charset="-122"/>
              </a:defRPr>
            </a:lvl8pPr>
            <a:lvl9pPr marL="3886200" indent="-228600" fontAlgn="base">
              <a:spcBef>
                <a:spcPct val="0"/>
              </a:spcBef>
              <a:spcAft>
                <a:spcPct val="0"/>
              </a:spcAft>
              <a:defRPr sz="1600" b="1">
                <a:solidFill>
                  <a:schemeClr val="tx1"/>
                </a:solidFill>
                <a:latin typeface="华文细黑" panose="02010600040101010101" pitchFamily="2" charset="-122"/>
                <a:ea typeface="华文细黑" panose="02010600040101010101" pitchFamily="2" charset="-122"/>
              </a:defRPr>
            </a:lvl9pPr>
          </a:lstStyle>
          <a:p>
            <a:pPr algn="ctr" defTabSz="1096645" fontAlgn="base">
              <a:spcBef>
                <a:spcPct val="0"/>
              </a:spcBef>
              <a:spcAft>
                <a:spcPct val="0"/>
              </a:spcAft>
              <a:defRPr/>
            </a:pPr>
            <a:endParaRPr lang="en-US" altLang="zh-CN" sz="2040" dirty="0">
              <a:solidFill>
                <a:srgbClr val="000000"/>
              </a:solidFill>
            </a:endParaRPr>
          </a:p>
        </p:txBody>
      </p:sp>
      <p:sp>
        <p:nvSpPr>
          <p:cNvPr id="4" name="副标题 2"/>
          <p:cNvSpPr>
            <a:spLocks noGrp="1"/>
          </p:cNvSpPr>
          <p:nvPr>
            <p:ph type="subTitle" idx="1"/>
          </p:nvPr>
        </p:nvSpPr>
        <p:spPr>
          <a:xfrm>
            <a:off x="2160254" y="5357387"/>
            <a:ext cx="7858313" cy="357107"/>
          </a:xfrm>
          <a:prstGeom prst="rect">
            <a:avLst/>
          </a:prstGeom>
        </p:spPr>
        <p:txBody>
          <a:bodyPr lIns="84831" tIns="42417" rIns="84831" bIns="42417"/>
          <a:lstStyle>
            <a:lvl1pPr marL="0" indent="0" algn="ctr">
              <a:buNone/>
              <a:defRPr sz="3120" b="1">
                <a:latin typeface="华文细黑" panose="02010600040101010101" pitchFamily="2" charset="-122"/>
                <a:ea typeface="华文细黑" panose="02010600040101010101" pitchFamily="2" charset="-122"/>
              </a:defRPr>
            </a:lvl1pPr>
            <a:lvl2pPr marL="509270" indent="0" algn="ctr">
              <a:buNone/>
              <a:defRPr/>
            </a:lvl2pPr>
            <a:lvl3pPr marL="1017905" indent="0" algn="ctr">
              <a:buNone/>
              <a:defRPr/>
            </a:lvl3pPr>
            <a:lvl4pPr marL="1527175" indent="0" algn="ctr">
              <a:buNone/>
              <a:defRPr/>
            </a:lvl4pPr>
            <a:lvl5pPr marL="2035810" indent="0" algn="ctr">
              <a:buNone/>
              <a:defRPr/>
            </a:lvl5pPr>
            <a:lvl6pPr marL="2545080" indent="0" algn="ctr">
              <a:buNone/>
              <a:defRPr/>
            </a:lvl6pPr>
            <a:lvl7pPr marL="3054350" indent="0" algn="ctr">
              <a:buNone/>
              <a:defRPr/>
            </a:lvl7pPr>
            <a:lvl8pPr marL="3562985" indent="0" algn="ctr">
              <a:buNone/>
              <a:defRPr/>
            </a:lvl8pPr>
            <a:lvl9pPr marL="4072255" indent="0" algn="ctr">
              <a:buNone/>
              <a:defRPr/>
            </a:lvl9pPr>
          </a:lstStyle>
          <a:p>
            <a:r>
              <a:rPr lang="zh-CN" altLang="en-US" dirty="0"/>
              <a:t>单击此处编辑母版副标题样式</a:t>
            </a:r>
            <a:endParaRPr lang="zh-CN" altLang="en-US" dirty="0"/>
          </a:p>
        </p:txBody>
      </p:sp>
      <p:pic>
        <p:nvPicPr>
          <p:cNvPr id="3" name="图片 2"/>
          <p:cNvPicPr>
            <a:picLocks noChangeAspect="1"/>
          </p:cNvPicPr>
          <p:nvPr userDrawn="1"/>
        </p:nvPicPr>
        <p:blipFill rotWithShape="1">
          <a:blip r:embed="rId6" cstate="print">
            <a:extLst>
              <a:ext uri="{28A0092B-C50C-407E-A947-70E740481C1C}">
                <a14:useLocalDpi xmlns:a14="http://schemas.microsoft.com/office/drawing/2010/main" val="0"/>
              </a:ext>
            </a:extLst>
          </a:blip>
          <a:srcRect t="44618" r="69166" b="38391"/>
          <a:stretch>
            <a:fillRect/>
          </a:stretch>
        </p:blipFill>
        <p:spPr>
          <a:xfrm>
            <a:off x="9121717" y="356770"/>
            <a:ext cx="2768448" cy="986708"/>
          </a:xfrm>
          <a:prstGeom prst="rect">
            <a:avLst/>
          </a:prstGeom>
        </p:spPr>
      </p:pic>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4" name="灯片编号占位符 1"/>
          <p:cNvSpPr txBox="1"/>
          <p:nvPr userDrawn="1"/>
        </p:nvSpPr>
        <p:spPr>
          <a:xfrm>
            <a:off x="11583009" y="6478343"/>
            <a:ext cx="734482" cy="388843"/>
          </a:xfrm>
          <a:prstGeom prst="rect">
            <a:avLst/>
          </a:prstGeom>
        </p:spPr>
        <p:txBody>
          <a:bodyPr/>
          <a:lstStyle>
            <a:defPPr>
              <a:defRPr lang="zh-CN"/>
            </a:defPPr>
            <a:lvl1pPr marL="0" algn="l" defTabSz="911860" rtl="0" eaLnBrk="1" latinLnBrk="0" hangingPunct="1">
              <a:defRPr sz="1335" kern="1200">
                <a:solidFill>
                  <a:schemeClr val="tx1"/>
                </a:solidFill>
                <a:latin typeface="+mn-lt"/>
                <a:ea typeface="+mn-ea"/>
                <a:cs typeface="+mn-cs"/>
              </a:defRPr>
            </a:lvl1pPr>
            <a:lvl2pPr marL="455930" algn="l" defTabSz="911860" rtl="0" eaLnBrk="1" latinLnBrk="0" hangingPunct="1">
              <a:defRPr sz="1800" kern="1200">
                <a:solidFill>
                  <a:schemeClr val="tx1"/>
                </a:solidFill>
                <a:latin typeface="+mn-lt"/>
                <a:ea typeface="+mn-ea"/>
                <a:cs typeface="+mn-cs"/>
              </a:defRPr>
            </a:lvl2pPr>
            <a:lvl3pPr marL="912495" algn="l" defTabSz="911860" rtl="0" eaLnBrk="1" latinLnBrk="0" hangingPunct="1">
              <a:defRPr sz="1800" kern="1200">
                <a:solidFill>
                  <a:schemeClr val="tx1"/>
                </a:solidFill>
                <a:latin typeface="+mn-lt"/>
                <a:ea typeface="+mn-ea"/>
                <a:cs typeface="+mn-cs"/>
              </a:defRPr>
            </a:lvl3pPr>
            <a:lvl4pPr marL="1368425" algn="l" defTabSz="911860" rtl="0" eaLnBrk="1" latinLnBrk="0" hangingPunct="1">
              <a:defRPr sz="1800" kern="1200">
                <a:solidFill>
                  <a:schemeClr val="tx1"/>
                </a:solidFill>
                <a:latin typeface="+mn-lt"/>
                <a:ea typeface="+mn-ea"/>
                <a:cs typeface="+mn-cs"/>
              </a:defRPr>
            </a:lvl4pPr>
            <a:lvl5pPr marL="1824990" algn="l" defTabSz="911860" rtl="0" eaLnBrk="1" latinLnBrk="0" hangingPunct="1">
              <a:defRPr sz="1800" kern="1200">
                <a:solidFill>
                  <a:schemeClr val="tx1"/>
                </a:solidFill>
                <a:latin typeface="+mn-lt"/>
                <a:ea typeface="+mn-ea"/>
                <a:cs typeface="+mn-cs"/>
              </a:defRPr>
            </a:lvl5pPr>
            <a:lvl6pPr marL="2280920" algn="l" defTabSz="911860" rtl="0" eaLnBrk="1" latinLnBrk="0" hangingPunct="1">
              <a:defRPr sz="1800" kern="1200">
                <a:solidFill>
                  <a:schemeClr val="tx1"/>
                </a:solidFill>
                <a:latin typeface="+mn-lt"/>
                <a:ea typeface="+mn-ea"/>
                <a:cs typeface="+mn-cs"/>
              </a:defRPr>
            </a:lvl6pPr>
            <a:lvl7pPr marL="2737485" algn="l" defTabSz="911860" rtl="0" eaLnBrk="1" latinLnBrk="0" hangingPunct="1">
              <a:defRPr sz="1800" kern="1200">
                <a:solidFill>
                  <a:schemeClr val="tx1"/>
                </a:solidFill>
                <a:latin typeface="+mn-lt"/>
                <a:ea typeface="+mn-ea"/>
                <a:cs typeface="+mn-cs"/>
              </a:defRPr>
            </a:lvl7pPr>
            <a:lvl8pPr marL="3193415" algn="l" defTabSz="911860" rtl="0" eaLnBrk="1" latinLnBrk="0" hangingPunct="1">
              <a:defRPr sz="1800" kern="1200">
                <a:solidFill>
                  <a:schemeClr val="tx1"/>
                </a:solidFill>
                <a:latin typeface="+mn-lt"/>
                <a:ea typeface="+mn-ea"/>
                <a:cs typeface="+mn-cs"/>
              </a:defRPr>
            </a:lvl8pPr>
            <a:lvl9pPr marL="3649980" algn="l" defTabSz="911860" rtl="0" eaLnBrk="1" latinLnBrk="0" hangingPunct="1">
              <a:defRPr sz="1800" kern="1200">
                <a:solidFill>
                  <a:schemeClr val="tx1"/>
                </a:solidFill>
                <a:latin typeface="+mn-lt"/>
                <a:ea typeface="+mn-ea"/>
                <a:cs typeface="+mn-cs"/>
              </a:defRPr>
            </a:lvl9pPr>
          </a:lstStyle>
          <a:p>
            <a:pPr marL="0" marR="0" lvl="0" indent="0" algn="l" defTabSz="1094105"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000000"/>
                </a:solidFill>
                <a:effectLst/>
                <a:uLnTx/>
                <a:uFillTx/>
                <a:latin typeface="Franklin Gothic Book" panose="020B0503020102020204"/>
                <a:ea typeface="黑体" panose="02010609060101010101" pitchFamily="49" charset="-122"/>
                <a:cs typeface="+mn-cs"/>
              </a:rPr>
              <a:t>-</a:t>
            </a:r>
            <a:fld id="{D42F5525-CAA2-4DA9-BD8D-AFF58DAFFA89}" type="slidenum">
              <a:rPr kumimoji="0" lang="zh-CN" altLang="en-US" sz="1600" b="0" i="0" u="none" strike="noStrike" kern="1200" cap="none" spc="0" normalizeH="0" baseline="0" noProof="0" dirty="0" smtClean="0">
                <a:ln>
                  <a:noFill/>
                </a:ln>
                <a:solidFill>
                  <a:srgbClr val="000000"/>
                </a:solidFill>
                <a:effectLst/>
                <a:uLnTx/>
                <a:uFillTx/>
                <a:latin typeface="Franklin Gothic Book" panose="020B0503020102020204"/>
                <a:ea typeface="黑体" panose="02010609060101010101" pitchFamily="49" charset="-122"/>
                <a:cs typeface="+mn-cs"/>
              </a:rPr>
            </a:fld>
            <a:r>
              <a:rPr kumimoji="0" lang="en-US" altLang="zh-CN" sz="1600" b="0" i="0" u="none" strike="noStrike" kern="1200" cap="none" spc="0" normalizeH="0" baseline="0" noProof="0" dirty="0">
                <a:ln>
                  <a:noFill/>
                </a:ln>
                <a:solidFill>
                  <a:srgbClr val="000000"/>
                </a:solidFill>
                <a:effectLst/>
                <a:uLnTx/>
                <a:uFillTx/>
                <a:latin typeface="Franklin Gothic Book" panose="020B0503020102020204"/>
                <a:ea typeface="黑体" panose="02010609060101010101" pitchFamily="49" charset="-122"/>
                <a:cs typeface="+mn-cs"/>
              </a:rPr>
              <a:t>-</a:t>
            </a:r>
            <a:endParaRPr kumimoji="0" lang="zh-CN" altLang="en-US" sz="1600" b="0" i="0" u="none" strike="noStrike" kern="1200" cap="none" spc="0" normalizeH="0" baseline="0" noProof="0" dirty="0">
              <a:ln>
                <a:noFill/>
              </a:ln>
              <a:solidFill>
                <a:srgbClr val="000000"/>
              </a:solidFill>
              <a:effectLst/>
              <a:uLnTx/>
              <a:uFillTx/>
              <a:latin typeface="Franklin Gothic Book" panose="020B0503020102020204"/>
              <a:ea typeface="黑体" panose="02010609060101010101" pitchFamily="49" charset="-122"/>
              <a:cs typeface="+mn-cs"/>
            </a:endParaRPr>
          </a:p>
        </p:txBody>
      </p:sp>
      <p:sp>
        <p:nvSpPr>
          <p:cNvPr id="10" name="内容占位符 9"/>
          <p:cNvSpPr>
            <a:spLocks noGrp="1"/>
          </p:cNvSpPr>
          <p:nvPr>
            <p:ph sz="quarter" idx="10"/>
          </p:nvPr>
        </p:nvSpPr>
        <p:spPr>
          <a:xfrm>
            <a:off x="1473200" y="1730375"/>
            <a:ext cx="3770313" cy="2209800"/>
          </a:xfrm>
          <a:prstGeom prst="rect">
            <a:avLst/>
          </a:prstGeom>
        </p:spPr>
        <p:txBody>
          <a:bodyPr anchor="ctr"/>
          <a:lstStyle>
            <a:lvl1pPr marL="0" indent="0" algn="ctr">
              <a:buNone/>
              <a:defRPr/>
            </a:lvl1pPr>
          </a:lstStyle>
          <a:p>
            <a:pPr lvl="0"/>
            <a:endParaRPr lang="zh-CN" altLang="en-US" dirty="0"/>
          </a:p>
        </p:txBody>
      </p:sp>
    </p:spTree>
  </p:cSld>
  <p:clrMapOvr>
    <a:masterClrMapping/>
  </p:clrMapOvr>
  <p:transition spd="med"/>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cSld name="4_空白">
    <p:spTree>
      <p:nvGrpSpPr>
        <p:cNvPr id="1" name=""/>
        <p:cNvGrpSpPr/>
        <p:nvPr/>
      </p:nvGrpSpPr>
      <p:grpSpPr>
        <a:xfrm>
          <a:off x="0" y="0"/>
          <a:ext cx="0" cy="0"/>
          <a:chOff x="0" y="0"/>
          <a:chExt cx="0" cy="0"/>
        </a:xfrm>
      </p:grpSpPr>
      <p:sp>
        <p:nvSpPr>
          <p:cNvPr id="4" name="灯片编号占位符 1"/>
          <p:cNvSpPr txBox="1"/>
          <p:nvPr userDrawn="1"/>
        </p:nvSpPr>
        <p:spPr>
          <a:xfrm>
            <a:off x="11583009" y="6478343"/>
            <a:ext cx="734482" cy="388843"/>
          </a:xfrm>
          <a:prstGeom prst="rect">
            <a:avLst/>
          </a:prstGeom>
        </p:spPr>
        <p:txBody>
          <a:bodyPr/>
          <a:lstStyle>
            <a:defPPr>
              <a:defRPr lang="zh-CN"/>
            </a:defPPr>
            <a:lvl1pPr marL="0" algn="l" defTabSz="911860" rtl="0" eaLnBrk="1" latinLnBrk="0" hangingPunct="1">
              <a:defRPr sz="1335" kern="1200">
                <a:solidFill>
                  <a:schemeClr val="tx1"/>
                </a:solidFill>
                <a:latin typeface="+mn-lt"/>
                <a:ea typeface="+mn-ea"/>
                <a:cs typeface="+mn-cs"/>
              </a:defRPr>
            </a:lvl1pPr>
            <a:lvl2pPr marL="455930" algn="l" defTabSz="911860" rtl="0" eaLnBrk="1" latinLnBrk="0" hangingPunct="1">
              <a:defRPr sz="1800" kern="1200">
                <a:solidFill>
                  <a:schemeClr val="tx1"/>
                </a:solidFill>
                <a:latin typeface="+mn-lt"/>
                <a:ea typeface="+mn-ea"/>
                <a:cs typeface="+mn-cs"/>
              </a:defRPr>
            </a:lvl2pPr>
            <a:lvl3pPr marL="912495" algn="l" defTabSz="911860" rtl="0" eaLnBrk="1" latinLnBrk="0" hangingPunct="1">
              <a:defRPr sz="1800" kern="1200">
                <a:solidFill>
                  <a:schemeClr val="tx1"/>
                </a:solidFill>
                <a:latin typeface="+mn-lt"/>
                <a:ea typeface="+mn-ea"/>
                <a:cs typeface="+mn-cs"/>
              </a:defRPr>
            </a:lvl3pPr>
            <a:lvl4pPr marL="1368425" algn="l" defTabSz="911860" rtl="0" eaLnBrk="1" latinLnBrk="0" hangingPunct="1">
              <a:defRPr sz="1800" kern="1200">
                <a:solidFill>
                  <a:schemeClr val="tx1"/>
                </a:solidFill>
                <a:latin typeface="+mn-lt"/>
                <a:ea typeface="+mn-ea"/>
                <a:cs typeface="+mn-cs"/>
              </a:defRPr>
            </a:lvl4pPr>
            <a:lvl5pPr marL="1824990" algn="l" defTabSz="911860" rtl="0" eaLnBrk="1" latinLnBrk="0" hangingPunct="1">
              <a:defRPr sz="1800" kern="1200">
                <a:solidFill>
                  <a:schemeClr val="tx1"/>
                </a:solidFill>
                <a:latin typeface="+mn-lt"/>
                <a:ea typeface="+mn-ea"/>
                <a:cs typeface="+mn-cs"/>
              </a:defRPr>
            </a:lvl5pPr>
            <a:lvl6pPr marL="2280920" algn="l" defTabSz="911860" rtl="0" eaLnBrk="1" latinLnBrk="0" hangingPunct="1">
              <a:defRPr sz="1800" kern="1200">
                <a:solidFill>
                  <a:schemeClr val="tx1"/>
                </a:solidFill>
                <a:latin typeface="+mn-lt"/>
                <a:ea typeface="+mn-ea"/>
                <a:cs typeface="+mn-cs"/>
              </a:defRPr>
            </a:lvl6pPr>
            <a:lvl7pPr marL="2737485" algn="l" defTabSz="911860" rtl="0" eaLnBrk="1" latinLnBrk="0" hangingPunct="1">
              <a:defRPr sz="1800" kern="1200">
                <a:solidFill>
                  <a:schemeClr val="tx1"/>
                </a:solidFill>
                <a:latin typeface="+mn-lt"/>
                <a:ea typeface="+mn-ea"/>
                <a:cs typeface="+mn-cs"/>
              </a:defRPr>
            </a:lvl7pPr>
            <a:lvl8pPr marL="3193415" algn="l" defTabSz="911860" rtl="0" eaLnBrk="1" latinLnBrk="0" hangingPunct="1">
              <a:defRPr sz="1800" kern="1200">
                <a:solidFill>
                  <a:schemeClr val="tx1"/>
                </a:solidFill>
                <a:latin typeface="+mn-lt"/>
                <a:ea typeface="+mn-ea"/>
                <a:cs typeface="+mn-cs"/>
              </a:defRPr>
            </a:lvl8pPr>
            <a:lvl9pPr marL="3649980" algn="l" defTabSz="911860" rtl="0" eaLnBrk="1" latinLnBrk="0" hangingPunct="1">
              <a:defRPr sz="1800" kern="1200">
                <a:solidFill>
                  <a:schemeClr val="tx1"/>
                </a:solidFill>
                <a:latin typeface="+mn-lt"/>
                <a:ea typeface="+mn-ea"/>
                <a:cs typeface="+mn-cs"/>
              </a:defRPr>
            </a:lvl9pPr>
          </a:lstStyle>
          <a:p>
            <a:pPr marL="0" marR="0" lvl="0" indent="0" algn="l" defTabSz="1094105"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000000"/>
                </a:solidFill>
                <a:effectLst/>
                <a:uLnTx/>
                <a:uFillTx/>
                <a:latin typeface="Franklin Gothic Book" panose="020B0503020102020204"/>
                <a:ea typeface="黑体" panose="02010609060101010101" pitchFamily="49" charset="-122"/>
                <a:cs typeface="+mn-cs"/>
              </a:rPr>
              <a:t>-</a:t>
            </a:r>
            <a:fld id="{D42F5525-CAA2-4DA9-BD8D-AFF58DAFFA89}" type="slidenum">
              <a:rPr kumimoji="0" lang="zh-CN" altLang="en-US" sz="1600" b="0" i="0" u="none" strike="noStrike" kern="1200" cap="none" spc="0" normalizeH="0" baseline="0" noProof="0" dirty="0" smtClean="0">
                <a:ln>
                  <a:noFill/>
                </a:ln>
                <a:solidFill>
                  <a:srgbClr val="000000"/>
                </a:solidFill>
                <a:effectLst/>
                <a:uLnTx/>
                <a:uFillTx/>
                <a:latin typeface="Franklin Gothic Book" panose="020B0503020102020204"/>
                <a:ea typeface="黑体" panose="02010609060101010101" pitchFamily="49" charset="-122"/>
                <a:cs typeface="+mn-cs"/>
              </a:rPr>
            </a:fld>
            <a:r>
              <a:rPr kumimoji="0" lang="en-US" altLang="zh-CN" sz="1600" b="0" i="0" u="none" strike="noStrike" kern="1200" cap="none" spc="0" normalizeH="0" baseline="0" noProof="0" dirty="0">
                <a:ln>
                  <a:noFill/>
                </a:ln>
                <a:solidFill>
                  <a:srgbClr val="000000"/>
                </a:solidFill>
                <a:effectLst/>
                <a:uLnTx/>
                <a:uFillTx/>
                <a:latin typeface="Franklin Gothic Book" panose="020B0503020102020204"/>
                <a:ea typeface="黑体" panose="02010609060101010101" pitchFamily="49" charset="-122"/>
                <a:cs typeface="+mn-cs"/>
              </a:rPr>
              <a:t>-</a:t>
            </a:r>
            <a:endParaRPr kumimoji="0" lang="zh-CN" altLang="en-US" sz="1600" b="0" i="0" u="none" strike="noStrike" kern="1200" cap="none" spc="0" normalizeH="0" baseline="0" noProof="0" dirty="0">
              <a:ln>
                <a:noFill/>
              </a:ln>
              <a:solidFill>
                <a:srgbClr val="000000"/>
              </a:solidFill>
              <a:effectLst/>
              <a:uLnTx/>
              <a:uFillTx/>
              <a:latin typeface="Franklin Gothic Book" panose="020B0503020102020204"/>
              <a:ea typeface="黑体" panose="02010609060101010101" pitchFamily="49" charset="-122"/>
              <a:cs typeface="+mn-cs"/>
            </a:endParaRPr>
          </a:p>
        </p:txBody>
      </p:sp>
    </p:spTree>
  </p:cSld>
  <p:clrMapOvr>
    <a:masterClrMapping/>
  </p:clrMapOvr>
  <p:transition spd="med"/>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2_空白">
    <p:spTree>
      <p:nvGrpSpPr>
        <p:cNvPr id="1" name=""/>
        <p:cNvGrpSpPr/>
        <p:nvPr/>
      </p:nvGrpSpPr>
      <p:grpSpPr>
        <a:xfrm>
          <a:off x="0" y="0"/>
          <a:ext cx="0" cy="0"/>
          <a:chOff x="0" y="0"/>
          <a:chExt cx="0" cy="0"/>
        </a:xfrm>
      </p:grpSpPr>
      <p:sp>
        <p:nvSpPr>
          <p:cNvPr id="4" name="灯片编号占位符 1"/>
          <p:cNvSpPr txBox="1"/>
          <p:nvPr userDrawn="1"/>
        </p:nvSpPr>
        <p:spPr>
          <a:xfrm>
            <a:off x="11583009" y="6478343"/>
            <a:ext cx="734482" cy="388843"/>
          </a:xfrm>
          <a:prstGeom prst="rect">
            <a:avLst/>
          </a:prstGeom>
        </p:spPr>
        <p:txBody>
          <a:bodyPr/>
          <a:lstStyle>
            <a:defPPr>
              <a:defRPr lang="zh-CN"/>
            </a:defPPr>
            <a:lvl1pPr marL="0" algn="l" defTabSz="911860" rtl="0" eaLnBrk="1" latinLnBrk="0" hangingPunct="1">
              <a:defRPr sz="1335" kern="1200">
                <a:solidFill>
                  <a:schemeClr val="tx1"/>
                </a:solidFill>
                <a:latin typeface="+mn-lt"/>
                <a:ea typeface="+mn-ea"/>
                <a:cs typeface="+mn-cs"/>
              </a:defRPr>
            </a:lvl1pPr>
            <a:lvl2pPr marL="455930" algn="l" defTabSz="911860" rtl="0" eaLnBrk="1" latinLnBrk="0" hangingPunct="1">
              <a:defRPr sz="1800" kern="1200">
                <a:solidFill>
                  <a:schemeClr val="tx1"/>
                </a:solidFill>
                <a:latin typeface="+mn-lt"/>
                <a:ea typeface="+mn-ea"/>
                <a:cs typeface="+mn-cs"/>
              </a:defRPr>
            </a:lvl2pPr>
            <a:lvl3pPr marL="912495" algn="l" defTabSz="911860" rtl="0" eaLnBrk="1" latinLnBrk="0" hangingPunct="1">
              <a:defRPr sz="1800" kern="1200">
                <a:solidFill>
                  <a:schemeClr val="tx1"/>
                </a:solidFill>
                <a:latin typeface="+mn-lt"/>
                <a:ea typeface="+mn-ea"/>
                <a:cs typeface="+mn-cs"/>
              </a:defRPr>
            </a:lvl3pPr>
            <a:lvl4pPr marL="1368425" algn="l" defTabSz="911860" rtl="0" eaLnBrk="1" latinLnBrk="0" hangingPunct="1">
              <a:defRPr sz="1800" kern="1200">
                <a:solidFill>
                  <a:schemeClr val="tx1"/>
                </a:solidFill>
                <a:latin typeface="+mn-lt"/>
                <a:ea typeface="+mn-ea"/>
                <a:cs typeface="+mn-cs"/>
              </a:defRPr>
            </a:lvl4pPr>
            <a:lvl5pPr marL="1824990" algn="l" defTabSz="911860" rtl="0" eaLnBrk="1" latinLnBrk="0" hangingPunct="1">
              <a:defRPr sz="1800" kern="1200">
                <a:solidFill>
                  <a:schemeClr val="tx1"/>
                </a:solidFill>
                <a:latin typeface="+mn-lt"/>
                <a:ea typeface="+mn-ea"/>
                <a:cs typeface="+mn-cs"/>
              </a:defRPr>
            </a:lvl5pPr>
            <a:lvl6pPr marL="2280920" algn="l" defTabSz="911860" rtl="0" eaLnBrk="1" latinLnBrk="0" hangingPunct="1">
              <a:defRPr sz="1800" kern="1200">
                <a:solidFill>
                  <a:schemeClr val="tx1"/>
                </a:solidFill>
                <a:latin typeface="+mn-lt"/>
                <a:ea typeface="+mn-ea"/>
                <a:cs typeface="+mn-cs"/>
              </a:defRPr>
            </a:lvl6pPr>
            <a:lvl7pPr marL="2737485" algn="l" defTabSz="911860" rtl="0" eaLnBrk="1" latinLnBrk="0" hangingPunct="1">
              <a:defRPr sz="1800" kern="1200">
                <a:solidFill>
                  <a:schemeClr val="tx1"/>
                </a:solidFill>
                <a:latin typeface="+mn-lt"/>
                <a:ea typeface="+mn-ea"/>
                <a:cs typeface="+mn-cs"/>
              </a:defRPr>
            </a:lvl7pPr>
            <a:lvl8pPr marL="3193415" algn="l" defTabSz="911860" rtl="0" eaLnBrk="1" latinLnBrk="0" hangingPunct="1">
              <a:defRPr sz="1800" kern="1200">
                <a:solidFill>
                  <a:schemeClr val="tx1"/>
                </a:solidFill>
                <a:latin typeface="+mn-lt"/>
                <a:ea typeface="+mn-ea"/>
                <a:cs typeface="+mn-cs"/>
              </a:defRPr>
            </a:lvl8pPr>
            <a:lvl9pPr marL="3649980" algn="l" defTabSz="911860" rtl="0" eaLnBrk="1" latinLnBrk="0" hangingPunct="1">
              <a:defRPr sz="1800" kern="1200">
                <a:solidFill>
                  <a:schemeClr val="tx1"/>
                </a:solidFill>
                <a:latin typeface="+mn-lt"/>
                <a:ea typeface="+mn-ea"/>
                <a:cs typeface="+mn-cs"/>
              </a:defRPr>
            </a:lvl9pPr>
          </a:lstStyle>
          <a:p>
            <a:pPr marL="0" marR="0" lvl="0" indent="0" algn="l" defTabSz="1094105"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000000"/>
                </a:solidFill>
                <a:effectLst/>
                <a:uLnTx/>
                <a:uFillTx/>
                <a:latin typeface="Franklin Gothic Book" panose="020B0503020102020204"/>
                <a:ea typeface="黑体" panose="02010609060101010101" pitchFamily="49" charset="-122"/>
                <a:cs typeface="+mn-cs"/>
              </a:rPr>
              <a:t>-</a:t>
            </a:r>
            <a:fld id="{D42F5525-CAA2-4DA9-BD8D-AFF58DAFFA89}" type="slidenum">
              <a:rPr kumimoji="0" lang="zh-CN" altLang="en-US" sz="1600" b="0" i="0" u="none" strike="noStrike" kern="1200" cap="none" spc="0" normalizeH="0" baseline="0" noProof="0" dirty="0" smtClean="0">
                <a:ln>
                  <a:noFill/>
                </a:ln>
                <a:solidFill>
                  <a:srgbClr val="000000"/>
                </a:solidFill>
                <a:effectLst/>
                <a:uLnTx/>
                <a:uFillTx/>
                <a:latin typeface="Franklin Gothic Book" panose="020B0503020102020204"/>
                <a:ea typeface="黑体" panose="02010609060101010101" pitchFamily="49" charset="-122"/>
                <a:cs typeface="+mn-cs"/>
              </a:rPr>
            </a:fld>
            <a:r>
              <a:rPr kumimoji="0" lang="en-US" altLang="zh-CN" sz="1600" b="0" i="0" u="none" strike="noStrike" kern="1200" cap="none" spc="0" normalizeH="0" baseline="0" noProof="0" dirty="0">
                <a:ln>
                  <a:noFill/>
                </a:ln>
                <a:solidFill>
                  <a:srgbClr val="000000"/>
                </a:solidFill>
                <a:effectLst/>
                <a:uLnTx/>
                <a:uFillTx/>
                <a:latin typeface="Franklin Gothic Book" panose="020B0503020102020204"/>
                <a:ea typeface="黑体" panose="02010609060101010101" pitchFamily="49" charset="-122"/>
                <a:cs typeface="+mn-cs"/>
              </a:rPr>
              <a:t>-</a:t>
            </a:r>
            <a:endParaRPr kumimoji="0" lang="zh-CN" altLang="en-US" sz="1600" b="0" i="0" u="none" strike="noStrike" kern="1200" cap="none" spc="0" normalizeH="0" baseline="0" noProof="0" dirty="0">
              <a:ln>
                <a:noFill/>
              </a:ln>
              <a:solidFill>
                <a:srgbClr val="000000"/>
              </a:solidFill>
              <a:effectLst/>
              <a:uLnTx/>
              <a:uFillTx/>
              <a:latin typeface="Franklin Gothic Book" panose="020B0503020102020204"/>
              <a:ea typeface="黑体" panose="02010609060101010101" pitchFamily="49" charset="-122"/>
              <a:cs typeface="+mn-cs"/>
            </a:endParaRPr>
          </a:p>
        </p:txBody>
      </p:sp>
    </p:spTree>
  </p:cSld>
  <p:clrMapOvr>
    <a:masterClrMapping/>
  </p:clrMapOvr>
  <p:transition spd="med"/>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760"/>
            <a:ext cx="10515600" cy="1325880"/>
          </a:xfrm>
          <a:prstGeom prst="rect">
            <a:avLst/>
          </a:prstGeom>
        </p:spPr>
        <p:txBody>
          <a:bodyPr/>
          <a:lstStyle/>
          <a:p>
            <a:r>
              <a:rPr lang="zh-CN" altLang="en-US"/>
              <a:t>单击此处编辑母版标题样式</a:t>
            </a:r>
            <a:endParaRPr lang="zh-CN" altLang="en-US"/>
          </a:p>
        </p:txBody>
      </p:sp>
      <p:sp>
        <p:nvSpPr>
          <p:cNvPr id="4" name="灯片编号占位符 1"/>
          <p:cNvSpPr txBox="1"/>
          <p:nvPr userDrawn="1"/>
        </p:nvSpPr>
        <p:spPr>
          <a:xfrm>
            <a:off x="11539805" y="6480722"/>
            <a:ext cx="652195" cy="404663"/>
          </a:xfrm>
          <a:prstGeom prst="rect">
            <a:avLst/>
          </a:prstGeom>
        </p:spPr>
        <p:txBody>
          <a:bodyPr/>
          <a:lstStyle>
            <a:defPPr>
              <a:defRPr lang="zh-CN"/>
            </a:defPPr>
            <a:lvl1pPr marL="0" algn="l" defTabSz="911860" rtl="0" eaLnBrk="1" latinLnBrk="0" hangingPunct="1">
              <a:defRPr sz="1335" kern="1200">
                <a:solidFill>
                  <a:schemeClr val="tx1"/>
                </a:solidFill>
                <a:latin typeface="+mn-lt"/>
                <a:ea typeface="+mn-ea"/>
                <a:cs typeface="+mn-cs"/>
              </a:defRPr>
            </a:lvl1pPr>
            <a:lvl2pPr marL="455930" algn="l" defTabSz="911860" rtl="0" eaLnBrk="1" latinLnBrk="0" hangingPunct="1">
              <a:defRPr sz="1800" kern="1200">
                <a:solidFill>
                  <a:schemeClr val="tx1"/>
                </a:solidFill>
                <a:latin typeface="+mn-lt"/>
                <a:ea typeface="+mn-ea"/>
                <a:cs typeface="+mn-cs"/>
              </a:defRPr>
            </a:lvl2pPr>
            <a:lvl3pPr marL="912495" algn="l" defTabSz="911860" rtl="0" eaLnBrk="1" latinLnBrk="0" hangingPunct="1">
              <a:defRPr sz="1800" kern="1200">
                <a:solidFill>
                  <a:schemeClr val="tx1"/>
                </a:solidFill>
                <a:latin typeface="+mn-lt"/>
                <a:ea typeface="+mn-ea"/>
                <a:cs typeface="+mn-cs"/>
              </a:defRPr>
            </a:lvl3pPr>
            <a:lvl4pPr marL="1368425" algn="l" defTabSz="911860" rtl="0" eaLnBrk="1" latinLnBrk="0" hangingPunct="1">
              <a:defRPr sz="1800" kern="1200">
                <a:solidFill>
                  <a:schemeClr val="tx1"/>
                </a:solidFill>
                <a:latin typeface="+mn-lt"/>
                <a:ea typeface="+mn-ea"/>
                <a:cs typeface="+mn-cs"/>
              </a:defRPr>
            </a:lvl4pPr>
            <a:lvl5pPr marL="1824990" algn="l" defTabSz="911860" rtl="0" eaLnBrk="1" latinLnBrk="0" hangingPunct="1">
              <a:defRPr sz="1800" kern="1200">
                <a:solidFill>
                  <a:schemeClr val="tx1"/>
                </a:solidFill>
                <a:latin typeface="+mn-lt"/>
                <a:ea typeface="+mn-ea"/>
                <a:cs typeface="+mn-cs"/>
              </a:defRPr>
            </a:lvl5pPr>
            <a:lvl6pPr marL="2280920" algn="l" defTabSz="911860" rtl="0" eaLnBrk="1" latinLnBrk="0" hangingPunct="1">
              <a:defRPr sz="1800" kern="1200">
                <a:solidFill>
                  <a:schemeClr val="tx1"/>
                </a:solidFill>
                <a:latin typeface="+mn-lt"/>
                <a:ea typeface="+mn-ea"/>
                <a:cs typeface="+mn-cs"/>
              </a:defRPr>
            </a:lvl6pPr>
            <a:lvl7pPr marL="2737485" algn="l" defTabSz="911860" rtl="0" eaLnBrk="1" latinLnBrk="0" hangingPunct="1">
              <a:defRPr sz="1800" kern="1200">
                <a:solidFill>
                  <a:schemeClr val="tx1"/>
                </a:solidFill>
                <a:latin typeface="+mn-lt"/>
                <a:ea typeface="+mn-ea"/>
                <a:cs typeface="+mn-cs"/>
              </a:defRPr>
            </a:lvl7pPr>
            <a:lvl8pPr marL="3193415" algn="l" defTabSz="911860" rtl="0" eaLnBrk="1" latinLnBrk="0" hangingPunct="1">
              <a:defRPr sz="1800" kern="1200">
                <a:solidFill>
                  <a:schemeClr val="tx1"/>
                </a:solidFill>
                <a:latin typeface="+mn-lt"/>
                <a:ea typeface="+mn-ea"/>
                <a:cs typeface="+mn-cs"/>
              </a:defRPr>
            </a:lvl8pPr>
            <a:lvl9pPr marL="3649980" algn="l" defTabSz="911860" rtl="0" eaLnBrk="1" latinLnBrk="0" hangingPunct="1">
              <a:defRPr sz="1800" kern="1200">
                <a:solidFill>
                  <a:schemeClr val="tx1"/>
                </a:solidFill>
                <a:latin typeface="+mn-lt"/>
                <a:ea typeface="+mn-ea"/>
                <a:cs typeface="+mn-cs"/>
              </a:defRPr>
            </a:lvl9pPr>
          </a:lstStyle>
          <a:p>
            <a:pPr marL="0" marR="0" lvl="0" indent="0" algn="l" defTabSz="1094105"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000000"/>
                </a:solidFill>
                <a:effectLst/>
                <a:uLnTx/>
                <a:uFillTx/>
                <a:latin typeface="Franklin Gothic Book" panose="020B0503020102020204"/>
                <a:ea typeface="黑体" panose="02010609060101010101" pitchFamily="49" charset="-122"/>
                <a:cs typeface="+mn-cs"/>
              </a:rPr>
              <a:t>-</a:t>
            </a:r>
            <a:fld id="{D42F5525-CAA2-4DA9-BD8D-AFF58DAFFA89}" type="slidenum">
              <a:rPr kumimoji="0" lang="zh-CN" altLang="en-US" sz="1600" b="0" i="0" u="none" strike="noStrike" kern="1200" cap="none" spc="0" normalizeH="0" baseline="0" noProof="0" dirty="0" smtClean="0">
                <a:ln>
                  <a:noFill/>
                </a:ln>
                <a:solidFill>
                  <a:srgbClr val="000000"/>
                </a:solidFill>
                <a:effectLst/>
                <a:uLnTx/>
                <a:uFillTx/>
                <a:latin typeface="Franklin Gothic Book" panose="020B0503020102020204"/>
                <a:ea typeface="黑体" panose="02010609060101010101" pitchFamily="49" charset="-122"/>
                <a:cs typeface="+mn-cs"/>
              </a:rPr>
            </a:fld>
            <a:r>
              <a:rPr kumimoji="0" lang="en-US" altLang="zh-CN" sz="1600" b="0" i="0" u="none" strike="noStrike" kern="1200" cap="none" spc="0" normalizeH="0" baseline="0" noProof="0" dirty="0">
                <a:ln>
                  <a:noFill/>
                </a:ln>
                <a:solidFill>
                  <a:srgbClr val="000000"/>
                </a:solidFill>
                <a:effectLst/>
                <a:uLnTx/>
                <a:uFillTx/>
                <a:latin typeface="Franklin Gothic Book" panose="020B0503020102020204"/>
                <a:ea typeface="黑体" panose="02010609060101010101" pitchFamily="49" charset="-122"/>
                <a:cs typeface="+mn-cs"/>
              </a:rPr>
              <a:t>-</a:t>
            </a:r>
            <a:endParaRPr kumimoji="0" lang="zh-CN" altLang="en-US" sz="1600" b="0" i="0" u="none" strike="noStrike" kern="1200" cap="none" spc="0" normalizeH="0" baseline="0" noProof="0" dirty="0">
              <a:ln>
                <a:noFill/>
              </a:ln>
              <a:solidFill>
                <a:srgbClr val="000000"/>
              </a:solidFill>
              <a:effectLst/>
              <a:uLnTx/>
              <a:uFillTx/>
              <a:latin typeface="Franklin Gothic Book" panose="020B0503020102020204"/>
              <a:ea typeface="黑体" panose="02010609060101010101" pitchFamily="49" charset="-122"/>
              <a:cs typeface="+mn-cs"/>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10" name="标题 9"/>
          <p:cNvSpPr>
            <a:spLocks noGrp="1"/>
          </p:cNvSpPr>
          <p:nvPr>
            <p:ph type="title"/>
          </p:nvPr>
        </p:nvSpPr>
        <p:spPr>
          <a:xfrm>
            <a:off x="262647" y="261430"/>
            <a:ext cx="9648836" cy="544288"/>
          </a:xfrm>
          <a:prstGeom prst="rect">
            <a:avLst/>
          </a:prstGeom>
        </p:spPr>
        <p:txBody>
          <a:bodyPr lIns="90833" tIns="45426" rIns="90833" bIns="45426" anchor="ctr"/>
          <a:lstStyle>
            <a:lvl1pPr algn="l">
              <a:defRPr sz="2600" b="1">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a:p>
        </p:txBody>
      </p:sp>
    </p:spTree>
  </p:cSld>
  <p:clrMapOvr>
    <a:masterClrMapping/>
  </p:clrMapOvr>
  <p:transition spd="med"/>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lIns="91433" tIns="45716" rIns="91433" bIns="45716"/>
          <a:lstStyle/>
          <a:p>
            <a:endParaRPr lang="zh-CN" altLang="en-US"/>
          </a:p>
        </p:txBody>
      </p:sp>
      <p:sp>
        <p:nvSpPr>
          <p:cNvPr id="3" name="页脚占位符 2"/>
          <p:cNvSpPr>
            <a:spLocks noGrp="1"/>
          </p:cNvSpPr>
          <p:nvPr>
            <p:ph type="ftr" sz="quarter" idx="11"/>
          </p:nvPr>
        </p:nvSpPr>
        <p:spPr/>
        <p:txBody>
          <a:bodyPr lIns="91433" tIns="45716" rIns="91433" bIns="45716"/>
          <a:lstStyle/>
          <a:p>
            <a:endParaRPr lang="zh-CN" altLang="en-US"/>
          </a:p>
        </p:txBody>
      </p:sp>
      <p:sp>
        <p:nvSpPr>
          <p:cNvPr id="6" name="灯片编号占位符 5"/>
          <p:cNvSpPr>
            <a:spLocks noGrp="1"/>
          </p:cNvSpPr>
          <p:nvPr>
            <p:ph type="sldNum" sz="quarter" idx="12"/>
          </p:nvPr>
        </p:nvSpPr>
        <p:spPr>
          <a:xfrm>
            <a:off x="11088689" y="6480175"/>
            <a:ext cx="1582738" cy="260350"/>
          </a:xfrm>
          <a:prstGeom prst="rect">
            <a:avLst/>
          </a:prstGeom>
        </p:spPr>
        <p:txBody>
          <a:bodyPr/>
          <a:lstStyle/>
          <a:p>
            <a:fld id="{B133008D-610A-4A26-B490-708D3F3B854D}" type="slidenum">
              <a:rPr lang="zh-CN" altLang="en-US" smtClean="0"/>
            </a:fld>
            <a:endParaRPr lang="zh-CN" altLang="en-US"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4" name="标题 3"/>
          <p:cNvSpPr>
            <a:spLocks noGrp="1"/>
          </p:cNvSpPr>
          <p:nvPr>
            <p:ph type="title"/>
          </p:nvPr>
        </p:nvSpPr>
        <p:spPr>
          <a:xfrm>
            <a:off x="139703" y="144472"/>
            <a:ext cx="11428423" cy="649288"/>
          </a:xfrm>
          <a:prstGeom prst="rect">
            <a:avLst/>
          </a:prstGeom>
        </p:spPr>
        <p:txBody>
          <a:bodyPr/>
          <a:lstStyle>
            <a:lvl1pPr>
              <a:defRPr sz="2400"/>
            </a:lvl1pPr>
          </a:lstStyle>
          <a:p>
            <a:r>
              <a:rPr lang="zh-CN" altLang="en-US" dirty="0"/>
              <a:t>单击此处编辑母版标题样式</a:t>
            </a:r>
            <a:endParaRPr lang="zh-CN" altLang="en-US" dirty="0"/>
          </a:p>
        </p:txBody>
      </p:sp>
      <p:sp>
        <p:nvSpPr>
          <p:cNvPr id="6" name="Rectangle 3"/>
          <p:cNvSpPr>
            <a:spLocks noGrp="1" noChangeArrowheads="1"/>
          </p:cNvSpPr>
          <p:nvPr>
            <p:ph idx="1"/>
          </p:nvPr>
        </p:nvSpPr>
        <p:spPr bwMode="auto">
          <a:xfrm>
            <a:off x="623898" y="981089"/>
            <a:ext cx="10944226"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7" tIns="45714" rIns="91417" bIns="45714" numCol="1" anchor="t" anchorCtr="0" compatLnSpc="1"/>
          <a:lstStyle>
            <a:lvl1pPr>
              <a:lnSpc>
                <a:spcPct val="130000"/>
              </a:lnSpc>
              <a:buSzPct val="80000"/>
              <a:defRPr/>
            </a:lvl1pPr>
          </a:lstStyle>
          <a:p>
            <a:pPr lvl="0"/>
            <a:endParaRPr lang="en-US" altLang="zh-CN" dirty="0"/>
          </a:p>
        </p:txBody>
      </p:sp>
      <p:sp>
        <p:nvSpPr>
          <p:cNvPr id="7" name="灯片编号占位符 1"/>
          <p:cNvSpPr txBox="1"/>
          <p:nvPr userDrawn="1"/>
        </p:nvSpPr>
        <p:spPr>
          <a:xfrm>
            <a:off x="11539805" y="6480722"/>
            <a:ext cx="652195" cy="404663"/>
          </a:xfrm>
          <a:prstGeom prst="rect">
            <a:avLst/>
          </a:prstGeom>
        </p:spPr>
        <p:txBody>
          <a:bodyPr/>
          <a:lstStyle>
            <a:defPPr>
              <a:defRPr lang="zh-CN"/>
            </a:defPPr>
            <a:lvl1pPr marL="0" algn="l" defTabSz="911860" rtl="0" eaLnBrk="1" latinLnBrk="0" hangingPunct="1">
              <a:defRPr sz="1335" kern="1200">
                <a:solidFill>
                  <a:schemeClr val="tx1"/>
                </a:solidFill>
                <a:latin typeface="+mn-lt"/>
                <a:ea typeface="+mn-ea"/>
                <a:cs typeface="+mn-cs"/>
              </a:defRPr>
            </a:lvl1pPr>
            <a:lvl2pPr marL="455930" algn="l" defTabSz="911860" rtl="0" eaLnBrk="1" latinLnBrk="0" hangingPunct="1">
              <a:defRPr sz="1800" kern="1200">
                <a:solidFill>
                  <a:schemeClr val="tx1"/>
                </a:solidFill>
                <a:latin typeface="+mn-lt"/>
                <a:ea typeface="+mn-ea"/>
                <a:cs typeface="+mn-cs"/>
              </a:defRPr>
            </a:lvl2pPr>
            <a:lvl3pPr marL="912495" algn="l" defTabSz="911860" rtl="0" eaLnBrk="1" latinLnBrk="0" hangingPunct="1">
              <a:defRPr sz="1800" kern="1200">
                <a:solidFill>
                  <a:schemeClr val="tx1"/>
                </a:solidFill>
                <a:latin typeface="+mn-lt"/>
                <a:ea typeface="+mn-ea"/>
                <a:cs typeface="+mn-cs"/>
              </a:defRPr>
            </a:lvl3pPr>
            <a:lvl4pPr marL="1368425" algn="l" defTabSz="911860" rtl="0" eaLnBrk="1" latinLnBrk="0" hangingPunct="1">
              <a:defRPr sz="1800" kern="1200">
                <a:solidFill>
                  <a:schemeClr val="tx1"/>
                </a:solidFill>
                <a:latin typeface="+mn-lt"/>
                <a:ea typeface="+mn-ea"/>
                <a:cs typeface="+mn-cs"/>
              </a:defRPr>
            </a:lvl4pPr>
            <a:lvl5pPr marL="1824990" algn="l" defTabSz="911860" rtl="0" eaLnBrk="1" latinLnBrk="0" hangingPunct="1">
              <a:defRPr sz="1800" kern="1200">
                <a:solidFill>
                  <a:schemeClr val="tx1"/>
                </a:solidFill>
                <a:latin typeface="+mn-lt"/>
                <a:ea typeface="+mn-ea"/>
                <a:cs typeface="+mn-cs"/>
              </a:defRPr>
            </a:lvl5pPr>
            <a:lvl6pPr marL="2280920" algn="l" defTabSz="911860" rtl="0" eaLnBrk="1" latinLnBrk="0" hangingPunct="1">
              <a:defRPr sz="1800" kern="1200">
                <a:solidFill>
                  <a:schemeClr val="tx1"/>
                </a:solidFill>
                <a:latin typeface="+mn-lt"/>
                <a:ea typeface="+mn-ea"/>
                <a:cs typeface="+mn-cs"/>
              </a:defRPr>
            </a:lvl6pPr>
            <a:lvl7pPr marL="2737485" algn="l" defTabSz="911860" rtl="0" eaLnBrk="1" latinLnBrk="0" hangingPunct="1">
              <a:defRPr sz="1800" kern="1200">
                <a:solidFill>
                  <a:schemeClr val="tx1"/>
                </a:solidFill>
                <a:latin typeface="+mn-lt"/>
                <a:ea typeface="+mn-ea"/>
                <a:cs typeface="+mn-cs"/>
              </a:defRPr>
            </a:lvl7pPr>
            <a:lvl8pPr marL="3193415" algn="l" defTabSz="911860" rtl="0" eaLnBrk="1" latinLnBrk="0" hangingPunct="1">
              <a:defRPr sz="1800" kern="1200">
                <a:solidFill>
                  <a:schemeClr val="tx1"/>
                </a:solidFill>
                <a:latin typeface="+mn-lt"/>
                <a:ea typeface="+mn-ea"/>
                <a:cs typeface="+mn-cs"/>
              </a:defRPr>
            </a:lvl8pPr>
            <a:lvl9pPr marL="3649980" algn="l" defTabSz="911860" rtl="0" eaLnBrk="1" latinLnBrk="0" hangingPunct="1">
              <a:defRPr sz="1800" kern="1200">
                <a:solidFill>
                  <a:schemeClr val="tx1"/>
                </a:solidFill>
                <a:latin typeface="+mn-lt"/>
                <a:ea typeface="+mn-ea"/>
                <a:cs typeface="+mn-cs"/>
              </a:defRPr>
            </a:lvl9pPr>
          </a:lstStyle>
          <a:p>
            <a:pPr marL="0" marR="0" lvl="0" indent="0" algn="l" defTabSz="1094105"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000000"/>
                </a:solidFill>
                <a:effectLst/>
                <a:uLnTx/>
                <a:uFillTx/>
                <a:latin typeface="Franklin Gothic Book" panose="020B0503020102020204"/>
                <a:ea typeface="黑体" panose="02010609060101010101" pitchFamily="49" charset="-122"/>
                <a:cs typeface="+mn-cs"/>
              </a:rPr>
              <a:t>-</a:t>
            </a:r>
            <a:fld id="{D42F5525-CAA2-4DA9-BD8D-AFF58DAFFA89}" type="slidenum">
              <a:rPr kumimoji="0" lang="zh-CN" altLang="en-US" sz="1600" b="0" i="0" u="none" strike="noStrike" kern="1200" cap="none" spc="0" normalizeH="0" baseline="0" noProof="0" dirty="0" smtClean="0">
                <a:ln>
                  <a:noFill/>
                </a:ln>
                <a:solidFill>
                  <a:srgbClr val="000000"/>
                </a:solidFill>
                <a:effectLst/>
                <a:uLnTx/>
                <a:uFillTx/>
                <a:latin typeface="Franklin Gothic Book" panose="020B0503020102020204"/>
                <a:ea typeface="黑体" panose="02010609060101010101" pitchFamily="49" charset="-122"/>
                <a:cs typeface="+mn-cs"/>
              </a:rPr>
            </a:fld>
            <a:r>
              <a:rPr kumimoji="0" lang="en-US" altLang="zh-CN" sz="1600" b="0" i="0" u="none" strike="noStrike" kern="1200" cap="none" spc="0" normalizeH="0" baseline="0" noProof="0" dirty="0">
                <a:ln>
                  <a:noFill/>
                </a:ln>
                <a:solidFill>
                  <a:srgbClr val="000000"/>
                </a:solidFill>
                <a:effectLst/>
                <a:uLnTx/>
                <a:uFillTx/>
                <a:latin typeface="Franklin Gothic Book" panose="020B0503020102020204"/>
                <a:ea typeface="黑体" panose="02010609060101010101" pitchFamily="49" charset="-122"/>
                <a:cs typeface="+mn-cs"/>
              </a:rPr>
              <a:t>-</a:t>
            </a:r>
            <a:endParaRPr kumimoji="0" lang="zh-CN" altLang="en-US" sz="1600" b="0" i="0" u="none" strike="noStrike" kern="1200" cap="none" spc="0" normalizeH="0" baseline="0" noProof="0" dirty="0">
              <a:ln>
                <a:noFill/>
              </a:ln>
              <a:solidFill>
                <a:srgbClr val="000000"/>
              </a:solidFill>
              <a:effectLst/>
              <a:uLnTx/>
              <a:uFillTx/>
              <a:latin typeface="Franklin Gothic Book" panose="020B0503020102020204"/>
              <a:ea typeface="黑体" panose="02010609060101010101" pitchFamily="49" charset="-122"/>
              <a:cs typeface="+mn-cs"/>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huan">
    <p:spTree>
      <p:nvGrpSpPr>
        <p:cNvPr id="1" name=""/>
        <p:cNvGrpSpPr/>
        <p:nvPr/>
      </p:nvGrpSpPr>
      <p:grpSpPr>
        <a:xfrm>
          <a:off x="0" y="0"/>
          <a:ext cx="0" cy="0"/>
          <a:chOff x="0" y="0"/>
          <a:chExt cx="0" cy="0"/>
        </a:xfrm>
      </p:grpSpPr>
      <p:sp>
        <p:nvSpPr>
          <p:cNvPr id="4" name="标题 1"/>
          <p:cNvSpPr>
            <a:spLocks noGrp="1"/>
          </p:cNvSpPr>
          <p:nvPr>
            <p:ph type="title"/>
          </p:nvPr>
        </p:nvSpPr>
        <p:spPr>
          <a:xfrm>
            <a:off x="346408" y="199688"/>
            <a:ext cx="9332056" cy="648072"/>
          </a:xfrm>
          <a:prstGeom prst="rect">
            <a:avLst/>
          </a:prstGeom>
        </p:spPr>
        <p:txBody>
          <a:bodyPr lIns="68579" tIns="34289" rIns="68579" bIns="34289" anchor="ctr" anchorCtr="0"/>
          <a:lstStyle>
            <a:lvl1pPr>
              <a:defRPr sz="2665" b="1">
                <a:effectLst/>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五边形 2"/>
          <p:cNvSpPr/>
          <p:nvPr userDrawn="1"/>
        </p:nvSpPr>
        <p:spPr>
          <a:xfrm flipH="1">
            <a:off x="11403014" y="6286500"/>
            <a:ext cx="739775" cy="504826"/>
          </a:xfrm>
          <a:prstGeom prst="homePlate">
            <a:avLst/>
          </a:prstGeom>
          <a:noFill/>
          <a:ln w="25400" cap="flat" cmpd="sng" algn="ctr">
            <a:noFill/>
            <a:prstDash val="solid"/>
          </a:ln>
          <a:effectLst>
            <a:outerShdw blurRad="50800" dist="38100" dir="5400000" algn="t" rotWithShape="0">
              <a:prstClr val="black">
                <a:alpha val="40000"/>
              </a:prstClr>
            </a:outerShdw>
          </a:effectLst>
        </p:spPr>
        <p:txBody>
          <a:bodyPr anchor="ctr"/>
          <a:lstStyle/>
          <a:p>
            <a:pPr algn="ctr">
              <a:defRPr/>
            </a:pPr>
            <a:fld id="{C423A7C8-C25D-4E22-8ACD-7457FC68960C}" type="slidenum">
              <a:rPr lang="zh-CN" altLang="en-US" sz="1400" b="0" cap="none" spc="0">
                <a:ln w="0"/>
                <a:solidFill>
                  <a:schemeClr val="tx1"/>
                </a:solidFill>
                <a:effectLst>
                  <a:outerShdw blurRad="38100" dist="19050" dir="2700000" algn="tl" rotWithShape="0">
                    <a:schemeClr val="dk1">
                      <a:alpha val="40000"/>
                    </a:schemeClr>
                  </a:outerShdw>
                </a:effectLst>
                <a:latin typeface="Times New Roman" panose="02020603050405020304" pitchFamily="18" charset="0"/>
                <a:ea typeface="Arial Unicode MS" panose="020B0604020202020204" pitchFamily="34" charset="-122"/>
                <a:cs typeface="Times New Roman" panose="02020603050405020304" pitchFamily="18" charset="0"/>
              </a:rPr>
            </a:fld>
            <a:endParaRPr lang="zh-CN" altLang="en-US" sz="1400" b="0" kern="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0.png"/><Relationship Id="rId12" Type="http://schemas.openxmlformats.org/officeDocument/2006/relationships/image" Target="../media/image9.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4" Type="http://schemas.openxmlformats.org/officeDocument/2006/relationships/theme" Target="../theme/theme3.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5" Type="http://schemas.openxmlformats.org/officeDocument/2006/relationships/theme" Target="../theme/theme4.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 Type="http://schemas.openxmlformats.org/officeDocument/2006/relationships/slideLayout" Target="../slideLayouts/slideLayout26.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10" descr="C:\Users\vivianting\Desktop\未标题8.png"/>
          <p:cNvPicPr>
            <a:picLocks noChangeAspect="1" noChangeArrowheads="1"/>
          </p:cNvPicPr>
          <p:nvPr userDrawn="1"/>
        </p:nvPicPr>
        <p:blipFill>
          <a:blip r:embed="rId12" cstate="email"/>
          <a:srcRect/>
          <a:stretch>
            <a:fillRect/>
          </a:stretch>
        </p:blipFill>
        <p:spPr bwMode="auto">
          <a:xfrm>
            <a:off x="11137436" y="5805264"/>
            <a:ext cx="1054565" cy="1052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直接连接符 13"/>
          <p:cNvCxnSpPr>
            <a:cxnSpLocks noChangeShapeType="1"/>
          </p:cNvCxnSpPr>
          <p:nvPr userDrawn="1"/>
        </p:nvCxnSpPr>
        <p:spPr bwMode="auto">
          <a:xfrm>
            <a:off x="0" y="981074"/>
            <a:ext cx="12192000" cy="0"/>
          </a:xfrm>
          <a:prstGeom prst="line">
            <a:avLst/>
          </a:prstGeom>
          <a:noFill/>
          <a:ln w="19050">
            <a:solidFill>
              <a:srgbClr val="FF0000"/>
            </a:solidFill>
            <a:rou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pic>
        <p:nvPicPr>
          <p:cNvPr id="4" name="图片 3"/>
          <p:cNvPicPr>
            <a:picLocks noChangeAspect="1"/>
          </p:cNvPicPr>
          <p:nvPr userDrawn="1"/>
        </p:nvPicPr>
        <p:blipFill>
          <a:blip r:embed="rId13"/>
          <a:stretch>
            <a:fillRect/>
          </a:stretch>
        </p:blipFill>
        <p:spPr>
          <a:xfrm>
            <a:off x="10283509" y="339090"/>
            <a:ext cx="1558261" cy="458543"/>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algn="l" defTabSz="911225" rtl="0" eaLnBrk="0" fontAlgn="base" hangingPunct="0">
        <a:spcBef>
          <a:spcPct val="0"/>
        </a:spcBef>
        <a:spcAft>
          <a:spcPct val="0"/>
        </a:spcAft>
        <a:defRPr sz="3200" b="1">
          <a:solidFill>
            <a:schemeClr val="tx1"/>
          </a:solidFill>
          <a:effectLst>
            <a:outerShdw blurRad="38100" dist="38100" dir="2700000" algn="tl">
              <a:srgbClr val="C0C0C0"/>
            </a:outerShdw>
          </a:effectLst>
          <a:latin typeface="+mj-lt"/>
          <a:ea typeface="+mj-ea"/>
          <a:cs typeface="宋体" panose="02010600030101010101" pitchFamily="2" charset="-122"/>
        </a:defRPr>
      </a:lvl1pPr>
      <a:lvl2pPr algn="l" defTabSz="911225" rtl="0" eaLnBrk="0" fontAlgn="base" hangingPunct="0">
        <a:spcBef>
          <a:spcPct val="0"/>
        </a:spcBef>
        <a:spcAft>
          <a:spcPct val="0"/>
        </a:spcAft>
        <a:defRPr sz="3200" b="1">
          <a:solidFill>
            <a:schemeClr val="tx1"/>
          </a:solidFill>
          <a:effectLst>
            <a:outerShdw blurRad="38100" dist="38100" dir="2700000" algn="tl">
              <a:srgbClr val="C0C0C0"/>
            </a:outerShdw>
          </a:effectLst>
          <a:latin typeface="Tahoma" panose="020B0604030504040204" pitchFamily="34" charset="0"/>
          <a:ea typeface="宋体" panose="02010600030101010101" pitchFamily="2" charset="-122"/>
          <a:cs typeface="宋体" panose="02010600030101010101" pitchFamily="2" charset="-122"/>
        </a:defRPr>
      </a:lvl2pPr>
      <a:lvl3pPr algn="l" defTabSz="911225" rtl="0" eaLnBrk="0" fontAlgn="base" hangingPunct="0">
        <a:spcBef>
          <a:spcPct val="0"/>
        </a:spcBef>
        <a:spcAft>
          <a:spcPct val="0"/>
        </a:spcAft>
        <a:defRPr sz="3200" b="1">
          <a:solidFill>
            <a:schemeClr val="tx1"/>
          </a:solidFill>
          <a:effectLst>
            <a:outerShdw blurRad="38100" dist="38100" dir="2700000" algn="tl">
              <a:srgbClr val="C0C0C0"/>
            </a:outerShdw>
          </a:effectLst>
          <a:latin typeface="Tahoma" panose="020B0604030504040204" pitchFamily="34" charset="0"/>
          <a:ea typeface="宋体" panose="02010600030101010101" pitchFamily="2" charset="-122"/>
          <a:cs typeface="宋体" panose="02010600030101010101" pitchFamily="2" charset="-122"/>
        </a:defRPr>
      </a:lvl3pPr>
      <a:lvl4pPr algn="l" defTabSz="911225" rtl="0" eaLnBrk="0" fontAlgn="base" hangingPunct="0">
        <a:spcBef>
          <a:spcPct val="0"/>
        </a:spcBef>
        <a:spcAft>
          <a:spcPct val="0"/>
        </a:spcAft>
        <a:defRPr sz="3200" b="1">
          <a:solidFill>
            <a:schemeClr val="tx1"/>
          </a:solidFill>
          <a:effectLst>
            <a:outerShdw blurRad="38100" dist="38100" dir="2700000" algn="tl">
              <a:srgbClr val="C0C0C0"/>
            </a:outerShdw>
          </a:effectLst>
          <a:latin typeface="Tahoma" panose="020B0604030504040204" pitchFamily="34" charset="0"/>
          <a:ea typeface="宋体" panose="02010600030101010101" pitchFamily="2" charset="-122"/>
          <a:cs typeface="宋体" panose="02010600030101010101" pitchFamily="2" charset="-122"/>
        </a:defRPr>
      </a:lvl4pPr>
      <a:lvl5pPr algn="l" defTabSz="911225" rtl="0" eaLnBrk="0" fontAlgn="base" hangingPunct="0">
        <a:spcBef>
          <a:spcPct val="0"/>
        </a:spcBef>
        <a:spcAft>
          <a:spcPct val="0"/>
        </a:spcAft>
        <a:defRPr sz="3200" b="1">
          <a:solidFill>
            <a:schemeClr val="tx1"/>
          </a:solidFill>
          <a:effectLst>
            <a:outerShdw blurRad="38100" dist="38100" dir="2700000" algn="tl">
              <a:srgbClr val="C0C0C0"/>
            </a:outerShdw>
          </a:effectLst>
          <a:latin typeface="Tahoma" panose="020B0604030504040204" pitchFamily="34" charset="0"/>
          <a:ea typeface="宋体" panose="02010600030101010101" pitchFamily="2" charset="-122"/>
          <a:cs typeface="宋体" panose="02010600030101010101" pitchFamily="2" charset="-122"/>
        </a:defRPr>
      </a:lvl5pPr>
      <a:lvl6pPr marL="456565" algn="l" defTabSz="911225" rtl="0" fontAlgn="base">
        <a:spcBef>
          <a:spcPct val="0"/>
        </a:spcBef>
        <a:spcAft>
          <a:spcPct val="0"/>
        </a:spcAft>
        <a:defRPr sz="3200" b="1">
          <a:solidFill>
            <a:schemeClr val="tx1"/>
          </a:solidFill>
          <a:effectLst>
            <a:outerShdw blurRad="38100" dist="38100" dir="2700000" algn="tl">
              <a:srgbClr val="C0C0C0"/>
            </a:outerShdw>
          </a:effectLst>
          <a:latin typeface="Tahoma" panose="020B0604030504040204" pitchFamily="34" charset="0"/>
          <a:ea typeface="宋体" panose="02010600030101010101" pitchFamily="2" charset="-122"/>
        </a:defRPr>
      </a:lvl6pPr>
      <a:lvl7pPr marL="913765" algn="l" defTabSz="911225" rtl="0" fontAlgn="base">
        <a:spcBef>
          <a:spcPct val="0"/>
        </a:spcBef>
        <a:spcAft>
          <a:spcPct val="0"/>
        </a:spcAft>
        <a:defRPr sz="3200" b="1">
          <a:solidFill>
            <a:schemeClr val="tx1"/>
          </a:solidFill>
          <a:effectLst>
            <a:outerShdw blurRad="38100" dist="38100" dir="2700000" algn="tl">
              <a:srgbClr val="C0C0C0"/>
            </a:outerShdw>
          </a:effectLst>
          <a:latin typeface="Tahoma" panose="020B0604030504040204" pitchFamily="34" charset="0"/>
          <a:ea typeface="宋体" panose="02010600030101010101" pitchFamily="2" charset="-122"/>
        </a:defRPr>
      </a:lvl7pPr>
      <a:lvl8pPr marL="1370330" algn="l" defTabSz="911225" rtl="0" fontAlgn="base">
        <a:spcBef>
          <a:spcPct val="0"/>
        </a:spcBef>
        <a:spcAft>
          <a:spcPct val="0"/>
        </a:spcAft>
        <a:defRPr sz="3200" b="1">
          <a:solidFill>
            <a:schemeClr val="tx1"/>
          </a:solidFill>
          <a:effectLst>
            <a:outerShdw blurRad="38100" dist="38100" dir="2700000" algn="tl">
              <a:srgbClr val="C0C0C0"/>
            </a:outerShdw>
          </a:effectLst>
          <a:latin typeface="Tahoma" panose="020B0604030504040204" pitchFamily="34" charset="0"/>
          <a:ea typeface="宋体" panose="02010600030101010101" pitchFamily="2" charset="-122"/>
        </a:defRPr>
      </a:lvl8pPr>
      <a:lvl9pPr marL="1827530" algn="l" defTabSz="911225" rtl="0" fontAlgn="base">
        <a:spcBef>
          <a:spcPct val="0"/>
        </a:spcBef>
        <a:spcAft>
          <a:spcPct val="0"/>
        </a:spcAft>
        <a:defRPr sz="3200" b="1">
          <a:solidFill>
            <a:schemeClr val="tx1"/>
          </a:solidFill>
          <a:effectLst>
            <a:outerShdw blurRad="38100" dist="38100" dir="2700000" algn="tl">
              <a:srgbClr val="C0C0C0"/>
            </a:outerShdw>
          </a:effectLst>
          <a:latin typeface="Tahoma" panose="020B0604030504040204" pitchFamily="34" charset="0"/>
          <a:ea typeface="宋体" panose="02010600030101010101" pitchFamily="2" charset="-122"/>
        </a:defRPr>
      </a:lvl9pPr>
    </p:titleStyle>
    <p:bodyStyle>
      <a:lvl1pPr marL="342900" indent="-342900" algn="l" defTabSz="911225" rtl="0" eaLnBrk="0" fontAlgn="base" hangingPunct="0">
        <a:spcBef>
          <a:spcPct val="20000"/>
        </a:spcBef>
        <a:spcAft>
          <a:spcPct val="0"/>
        </a:spcAft>
        <a:buClr>
          <a:schemeClr val="folHlink"/>
        </a:buClr>
        <a:buSzPct val="60000"/>
        <a:buFont typeface="Wingdings" panose="05000000000000000000" pitchFamily="2" charset="2"/>
        <a:buChar char="n"/>
        <a:defRPr sz="2000" b="1">
          <a:solidFill>
            <a:schemeClr val="tx1"/>
          </a:solidFill>
          <a:latin typeface="+mn-lt"/>
          <a:ea typeface="+mn-ea"/>
          <a:cs typeface="宋体" panose="02010600030101010101" pitchFamily="2" charset="-122"/>
        </a:defRPr>
      </a:lvl1pPr>
      <a:lvl2pPr marL="742315" indent="-285750" algn="l" defTabSz="911225" rtl="0" eaLnBrk="0" fontAlgn="base" hangingPunct="0">
        <a:spcBef>
          <a:spcPct val="20000"/>
        </a:spcBef>
        <a:spcAft>
          <a:spcPct val="0"/>
        </a:spcAft>
        <a:buClr>
          <a:schemeClr val="hlink"/>
        </a:buClr>
        <a:buSzPct val="55000"/>
        <a:buFont typeface="Wingdings" panose="05000000000000000000" pitchFamily="2" charset="2"/>
        <a:buChar char="n"/>
        <a:defRPr sz="2000" b="1">
          <a:solidFill>
            <a:schemeClr val="tx1"/>
          </a:solidFill>
          <a:latin typeface="+mn-lt"/>
          <a:ea typeface="+mn-ea"/>
        </a:defRPr>
      </a:lvl2pPr>
      <a:lvl3pPr marL="1142365" indent="-229870" algn="l" defTabSz="911225" rtl="0" eaLnBrk="0" fontAlgn="base" hangingPunct="0">
        <a:spcBef>
          <a:spcPct val="20000"/>
        </a:spcBef>
        <a:spcAft>
          <a:spcPct val="0"/>
        </a:spcAft>
        <a:buClr>
          <a:schemeClr val="folHlink"/>
        </a:buClr>
        <a:buSzPct val="50000"/>
        <a:buFont typeface="Wingdings" panose="05000000000000000000" pitchFamily="2" charset="2"/>
        <a:buChar char="n"/>
        <a:defRPr sz="2000" b="1">
          <a:solidFill>
            <a:schemeClr val="tx1"/>
          </a:solidFill>
          <a:latin typeface="+mn-lt"/>
          <a:ea typeface="+mn-ea"/>
        </a:defRPr>
      </a:lvl3pPr>
      <a:lvl4pPr marL="1598930" indent="-228600" algn="l" defTabSz="911225" rtl="0" eaLnBrk="0" fontAlgn="base" hangingPunct="0">
        <a:spcBef>
          <a:spcPct val="20000"/>
        </a:spcBef>
        <a:spcAft>
          <a:spcPct val="0"/>
        </a:spcAft>
        <a:buClr>
          <a:schemeClr val="accent2"/>
        </a:buClr>
        <a:buSzPct val="55000"/>
        <a:buFont typeface="Wingdings" panose="05000000000000000000" pitchFamily="2" charset="2"/>
        <a:buChar char="n"/>
        <a:defRPr sz="2000" b="1">
          <a:solidFill>
            <a:schemeClr val="tx1"/>
          </a:solidFill>
          <a:latin typeface="+mn-lt"/>
          <a:ea typeface="+mn-ea"/>
        </a:defRPr>
      </a:lvl4pPr>
      <a:lvl5pPr marL="2056130" indent="-228600" algn="l" defTabSz="911225" rtl="0" eaLnBrk="0" fontAlgn="base" hangingPunct="0">
        <a:spcBef>
          <a:spcPct val="20000"/>
        </a:spcBef>
        <a:spcAft>
          <a:spcPct val="0"/>
        </a:spcAft>
        <a:buClr>
          <a:schemeClr val="accent1"/>
        </a:buClr>
        <a:buSzPct val="50000"/>
        <a:buFont typeface="Wingdings" panose="05000000000000000000" pitchFamily="2" charset="2"/>
        <a:buChar char="n"/>
        <a:defRPr sz="2000" b="1">
          <a:solidFill>
            <a:schemeClr val="tx1"/>
          </a:solidFill>
          <a:latin typeface="+mn-lt"/>
          <a:ea typeface="+mn-ea"/>
        </a:defRPr>
      </a:lvl5pPr>
      <a:lvl6pPr marL="2512060" indent="-228600" algn="l" defTabSz="911225" rtl="0" fontAlgn="base">
        <a:spcBef>
          <a:spcPct val="20000"/>
        </a:spcBef>
        <a:spcAft>
          <a:spcPct val="0"/>
        </a:spcAft>
        <a:buClr>
          <a:schemeClr val="accent1"/>
        </a:buClr>
        <a:buSzPct val="50000"/>
        <a:buFont typeface="Wingdings" panose="05000000000000000000" pitchFamily="2" charset="2"/>
        <a:buChar char="n"/>
        <a:defRPr sz="2000" b="1">
          <a:solidFill>
            <a:schemeClr val="tx1"/>
          </a:solidFill>
          <a:latin typeface="+mn-lt"/>
          <a:ea typeface="+mn-ea"/>
        </a:defRPr>
      </a:lvl6pPr>
      <a:lvl7pPr marL="2969260" indent="-228600" algn="l" defTabSz="911225" rtl="0" fontAlgn="base">
        <a:spcBef>
          <a:spcPct val="20000"/>
        </a:spcBef>
        <a:spcAft>
          <a:spcPct val="0"/>
        </a:spcAft>
        <a:buClr>
          <a:schemeClr val="accent1"/>
        </a:buClr>
        <a:buSzPct val="50000"/>
        <a:buFont typeface="Wingdings" panose="05000000000000000000" pitchFamily="2" charset="2"/>
        <a:buChar char="n"/>
        <a:defRPr sz="2000" b="1">
          <a:solidFill>
            <a:schemeClr val="tx1"/>
          </a:solidFill>
          <a:latin typeface="+mn-lt"/>
          <a:ea typeface="+mn-ea"/>
        </a:defRPr>
      </a:lvl7pPr>
      <a:lvl8pPr marL="3425825" indent="-228600" algn="l" defTabSz="911225" rtl="0" fontAlgn="base">
        <a:spcBef>
          <a:spcPct val="20000"/>
        </a:spcBef>
        <a:spcAft>
          <a:spcPct val="0"/>
        </a:spcAft>
        <a:buClr>
          <a:schemeClr val="accent1"/>
        </a:buClr>
        <a:buSzPct val="50000"/>
        <a:buFont typeface="Wingdings" panose="05000000000000000000" pitchFamily="2" charset="2"/>
        <a:buChar char="n"/>
        <a:defRPr sz="2000" b="1">
          <a:solidFill>
            <a:schemeClr val="tx1"/>
          </a:solidFill>
          <a:latin typeface="+mn-lt"/>
          <a:ea typeface="+mn-ea"/>
        </a:defRPr>
      </a:lvl8pPr>
      <a:lvl9pPr marL="3883025" indent="-228600" algn="l" defTabSz="911225" rtl="0" fontAlgn="base">
        <a:spcBef>
          <a:spcPct val="20000"/>
        </a:spcBef>
        <a:spcAft>
          <a:spcPct val="0"/>
        </a:spcAft>
        <a:buClr>
          <a:schemeClr val="accent1"/>
        </a:buClr>
        <a:buSzPct val="50000"/>
        <a:buFont typeface="Wingdings" panose="05000000000000000000" pitchFamily="2" charset="2"/>
        <a:buChar char="n"/>
        <a:defRPr sz="2000" b="1">
          <a:solidFill>
            <a:schemeClr val="tx1"/>
          </a:solidFill>
          <a:latin typeface="+mn-lt"/>
          <a:ea typeface="+mn-ea"/>
        </a:defRPr>
      </a:lvl9pPr>
    </p:bodyStyle>
    <p:otherStyle>
      <a:defPPr>
        <a:defRPr lang="zh-CN"/>
      </a:defPPr>
      <a:lvl1pPr marL="0" algn="l" defTabSz="913130" rtl="0" eaLnBrk="1" latinLnBrk="0" hangingPunct="1">
        <a:defRPr sz="1865" kern="1200">
          <a:solidFill>
            <a:schemeClr val="tx1"/>
          </a:solidFill>
          <a:latin typeface="+mn-lt"/>
          <a:ea typeface="+mn-ea"/>
          <a:cs typeface="+mn-cs"/>
        </a:defRPr>
      </a:lvl1pPr>
      <a:lvl2pPr marL="456565" algn="l" defTabSz="913130" rtl="0" eaLnBrk="1" latinLnBrk="0" hangingPunct="1">
        <a:defRPr sz="1865" kern="1200">
          <a:solidFill>
            <a:schemeClr val="tx1"/>
          </a:solidFill>
          <a:latin typeface="+mn-lt"/>
          <a:ea typeface="+mn-ea"/>
          <a:cs typeface="+mn-cs"/>
        </a:defRPr>
      </a:lvl2pPr>
      <a:lvl3pPr marL="913765" algn="l" defTabSz="913130" rtl="0" eaLnBrk="1" latinLnBrk="0" hangingPunct="1">
        <a:defRPr sz="1865" kern="1200">
          <a:solidFill>
            <a:schemeClr val="tx1"/>
          </a:solidFill>
          <a:latin typeface="+mn-lt"/>
          <a:ea typeface="+mn-ea"/>
          <a:cs typeface="+mn-cs"/>
        </a:defRPr>
      </a:lvl3pPr>
      <a:lvl4pPr marL="1370330" algn="l" defTabSz="913130" rtl="0" eaLnBrk="1" latinLnBrk="0" hangingPunct="1">
        <a:defRPr sz="1865" kern="1200">
          <a:solidFill>
            <a:schemeClr val="tx1"/>
          </a:solidFill>
          <a:latin typeface="+mn-lt"/>
          <a:ea typeface="+mn-ea"/>
          <a:cs typeface="+mn-cs"/>
        </a:defRPr>
      </a:lvl4pPr>
      <a:lvl5pPr marL="1827530" algn="l" defTabSz="913130" rtl="0" eaLnBrk="1" latinLnBrk="0" hangingPunct="1">
        <a:defRPr sz="1865" kern="1200">
          <a:solidFill>
            <a:schemeClr val="tx1"/>
          </a:solidFill>
          <a:latin typeface="+mn-lt"/>
          <a:ea typeface="+mn-ea"/>
          <a:cs typeface="+mn-cs"/>
        </a:defRPr>
      </a:lvl5pPr>
      <a:lvl6pPr marL="2283460" algn="l" defTabSz="913130" rtl="0" eaLnBrk="1" latinLnBrk="0" hangingPunct="1">
        <a:defRPr sz="1865" kern="1200">
          <a:solidFill>
            <a:schemeClr val="tx1"/>
          </a:solidFill>
          <a:latin typeface="+mn-lt"/>
          <a:ea typeface="+mn-ea"/>
          <a:cs typeface="+mn-cs"/>
        </a:defRPr>
      </a:lvl6pPr>
      <a:lvl7pPr marL="2740660" algn="l" defTabSz="913130" rtl="0" eaLnBrk="1" latinLnBrk="0" hangingPunct="1">
        <a:defRPr sz="1865" kern="1200">
          <a:solidFill>
            <a:schemeClr val="tx1"/>
          </a:solidFill>
          <a:latin typeface="+mn-lt"/>
          <a:ea typeface="+mn-ea"/>
          <a:cs typeface="+mn-cs"/>
        </a:defRPr>
      </a:lvl7pPr>
      <a:lvl8pPr marL="3197225" algn="l" defTabSz="913130" rtl="0" eaLnBrk="1" latinLnBrk="0" hangingPunct="1">
        <a:defRPr sz="1865" kern="1200">
          <a:solidFill>
            <a:schemeClr val="tx1"/>
          </a:solidFill>
          <a:latin typeface="+mn-lt"/>
          <a:ea typeface="+mn-ea"/>
          <a:cs typeface="+mn-cs"/>
        </a:defRPr>
      </a:lvl8pPr>
      <a:lvl9pPr marL="3654425" algn="l" defTabSz="913130" rtl="0" eaLnBrk="1" latinLnBrk="0" hangingPunct="1">
        <a:defRPr sz="186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3342A8-955E-45B9-911C-C58CD076BE9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632FF2-88A2-45D1-96A4-8A8FAE8D8B0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CBF237A6-C85E-47D7-81BE-45D414675747}" type="datetimeFigureOut">
              <a:rPr lang="zh-CN" altLang="en-US" smtClean="0"/>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6BD07C08-ABD7-4277-AEAA-B2DA4765539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12192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marL="0" marR="0" lvl="0" indent="0" algn="r" defTabSz="1219200" rtl="0" eaLnBrk="1" fontAlgn="auto" latinLnBrk="0" hangingPunct="1">
              <a:lnSpc>
                <a:spcPct val="100000"/>
              </a:lnSpc>
              <a:spcBef>
                <a:spcPts val="0"/>
              </a:spcBef>
              <a:spcAft>
                <a:spcPts val="0"/>
              </a:spcAft>
              <a:buClrTx/>
              <a:buSzTx/>
              <a:buFontTx/>
              <a:buNone/>
              <a:defRPr/>
            </a:pPr>
            <a:fld id="{6BD07C08-ABD7-4277-AEAA-B2DA4765539A}" type="slidenum">
              <a:rPr kumimoji="0" lang="zh-CN" altLang="en-US" sz="16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6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7" name="Line 6"/>
          <p:cNvSpPr>
            <a:spLocks noChangeShapeType="1"/>
          </p:cNvSpPr>
          <p:nvPr userDrawn="1"/>
        </p:nvSpPr>
        <p:spPr bwMode="auto">
          <a:xfrm>
            <a:off x="1510291" y="2820980"/>
            <a:ext cx="0" cy="2995235"/>
          </a:xfrm>
          <a:prstGeom prst="line">
            <a:avLst/>
          </a:prstGeom>
          <a:noFill/>
          <a:ln w="57150" cmpd="thinThick">
            <a:solidFill>
              <a:srgbClr val="EE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1219200" rtl="0" eaLnBrk="0" fontAlgn="auto" latinLnBrk="0" hangingPunct="0">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Lst>
  <p:hf hdr="0" ftr="0" dt="0"/>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10" descr="C:\Users\vivianting\Desktop\未标题8.png"/>
          <p:cNvPicPr>
            <a:picLocks noChangeAspect="1" noChangeArrowheads="1"/>
          </p:cNvPicPr>
          <p:nvPr/>
        </p:nvPicPr>
        <p:blipFill>
          <a:blip r:embed="rId4" cstate="email"/>
          <a:srcRect/>
          <a:stretch>
            <a:fillRect/>
          </a:stretch>
        </p:blipFill>
        <p:spPr bwMode="auto">
          <a:xfrm>
            <a:off x="11137436" y="5805264"/>
            <a:ext cx="1054565" cy="1052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直接连接符 13"/>
          <p:cNvCxnSpPr>
            <a:cxnSpLocks noChangeShapeType="1"/>
          </p:cNvCxnSpPr>
          <p:nvPr/>
        </p:nvCxnSpPr>
        <p:spPr bwMode="auto">
          <a:xfrm>
            <a:off x="0" y="981074"/>
            <a:ext cx="12192000" cy="0"/>
          </a:xfrm>
          <a:prstGeom prst="line">
            <a:avLst/>
          </a:prstGeom>
          <a:noFill/>
          <a:ln w="19050">
            <a:solidFill>
              <a:srgbClr val="FF0000"/>
            </a:solidFill>
            <a:rou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pic>
        <p:nvPicPr>
          <p:cNvPr id="3" name="图片 2"/>
          <p:cNvPicPr>
            <a:picLocks noChangeAspect="1"/>
          </p:cNvPicPr>
          <p:nvPr userDrawn="1"/>
        </p:nvPicPr>
        <p:blipFill>
          <a:blip r:embed="rId5"/>
          <a:stretch>
            <a:fillRect/>
          </a:stretch>
        </p:blipFill>
        <p:spPr>
          <a:xfrm>
            <a:off x="10283509" y="339090"/>
            <a:ext cx="1558261" cy="458543"/>
          </a:xfrm>
          <a:prstGeom prst="rect">
            <a:avLst/>
          </a:prstGeom>
        </p:spPr>
      </p:pic>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Lst>
  <p:transition spd="med"/>
  <p:txStyles>
    <p:titleStyle>
      <a:lvl1pPr algn="l" defTabSz="911225" rtl="0" eaLnBrk="0" fontAlgn="base" hangingPunct="0">
        <a:spcBef>
          <a:spcPct val="0"/>
        </a:spcBef>
        <a:spcAft>
          <a:spcPct val="0"/>
        </a:spcAft>
        <a:defRPr sz="3200" b="1">
          <a:solidFill>
            <a:schemeClr val="tx1"/>
          </a:solidFill>
          <a:effectLst>
            <a:outerShdw blurRad="38100" dist="38100" dir="2700000" algn="tl">
              <a:srgbClr val="C0C0C0"/>
            </a:outerShdw>
          </a:effectLst>
          <a:latin typeface="+mj-lt"/>
          <a:ea typeface="+mj-ea"/>
          <a:cs typeface="宋体" panose="02010600030101010101" pitchFamily="2" charset="-122"/>
        </a:defRPr>
      </a:lvl1pPr>
      <a:lvl2pPr algn="l" defTabSz="911225" rtl="0" eaLnBrk="0" fontAlgn="base" hangingPunct="0">
        <a:spcBef>
          <a:spcPct val="0"/>
        </a:spcBef>
        <a:spcAft>
          <a:spcPct val="0"/>
        </a:spcAft>
        <a:defRPr sz="3200" b="1">
          <a:solidFill>
            <a:schemeClr val="tx1"/>
          </a:solidFill>
          <a:effectLst>
            <a:outerShdw blurRad="38100" dist="38100" dir="2700000" algn="tl">
              <a:srgbClr val="C0C0C0"/>
            </a:outerShdw>
          </a:effectLst>
          <a:latin typeface="Tahoma" panose="020B0604030504040204" pitchFamily="34" charset="0"/>
          <a:ea typeface="宋体" panose="02010600030101010101" pitchFamily="2" charset="-122"/>
          <a:cs typeface="宋体" panose="02010600030101010101" pitchFamily="2" charset="-122"/>
        </a:defRPr>
      </a:lvl2pPr>
      <a:lvl3pPr algn="l" defTabSz="911225" rtl="0" eaLnBrk="0" fontAlgn="base" hangingPunct="0">
        <a:spcBef>
          <a:spcPct val="0"/>
        </a:spcBef>
        <a:spcAft>
          <a:spcPct val="0"/>
        </a:spcAft>
        <a:defRPr sz="3200" b="1">
          <a:solidFill>
            <a:schemeClr val="tx1"/>
          </a:solidFill>
          <a:effectLst>
            <a:outerShdw blurRad="38100" dist="38100" dir="2700000" algn="tl">
              <a:srgbClr val="C0C0C0"/>
            </a:outerShdw>
          </a:effectLst>
          <a:latin typeface="Tahoma" panose="020B0604030504040204" pitchFamily="34" charset="0"/>
          <a:ea typeface="宋体" panose="02010600030101010101" pitchFamily="2" charset="-122"/>
          <a:cs typeface="宋体" panose="02010600030101010101" pitchFamily="2" charset="-122"/>
        </a:defRPr>
      </a:lvl3pPr>
      <a:lvl4pPr algn="l" defTabSz="911225" rtl="0" eaLnBrk="0" fontAlgn="base" hangingPunct="0">
        <a:spcBef>
          <a:spcPct val="0"/>
        </a:spcBef>
        <a:spcAft>
          <a:spcPct val="0"/>
        </a:spcAft>
        <a:defRPr sz="3200" b="1">
          <a:solidFill>
            <a:schemeClr val="tx1"/>
          </a:solidFill>
          <a:effectLst>
            <a:outerShdw blurRad="38100" dist="38100" dir="2700000" algn="tl">
              <a:srgbClr val="C0C0C0"/>
            </a:outerShdw>
          </a:effectLst>
          <a:latin typeface="Tahoma" panose="020B0604030504040204" pitchFamily="34" charset="0"/>
          <a:ea typeface="宋体" panose="02010600030101010101" pitchFamily="2" charset="-122"/>
          <a:cs typeface="宋体" panose="02010600030101010101" pitchFamily="2" charset="-122"/>
        </a:defRPr>
      </a:lvl4pPr>
      <a:lvl5pPr algn="l" defTabSz="911225" rtl="0" eaLnBrk="0" fontAlgn="base" hangingPunct="0">
        <a:spcBef>
          <a:spcPct val="0"/>
        </a:spcBef>
        <a:spcAft>
          <a:spcPct val="0"/>
        </a:spcAft>
        <a:defRPr sz="3200" b="1">
          <a:solidFill>
            <a:schemeClr val="tx1"/>
          </a:solidFill>
          <a:effectLst>
            <a:outerShdw blurRad="38100" dist="38100" dir="2700000" algn="tl">
              <a:srgbClr val="C0C0C0"/>
            </a:outerShdw>
          </a:effectLst>
          <a:latin typeface="Tahoma" panose="020B0604030504040204" pitchFamily="34" charset="0"/>
          <a:ea typeface="宋体" panose="02010600030101010101" pitchFamily="2" charset="-122"/>
          <a:cs typeface="宋体" panose="02010600030101010101" pitchFamily="2" charset="-122"/>
        </a:defRPr>
      </a:lvl5pPr>
      <a:lvl6pPr marL="456565" algn="l" defTabSz="911225" rtl="0" fontAlgn="base">
        <a:spcBef>
          <a:spcPct val="0"/>
        </a:spcBef>
        <a:spcAft>
          <a:spcPct val="0"/>
        </a:spcAft>
        <a:defRPr sz="3200" b="1">
          <a:solidFill>
            <a:schemeClr val="tx1"/>
          </a:solidFill>
          <a:effectLst>
            <a:outerShdw blurRad="38100" dist="38100" dir="2700000" algn="tl">
              <a:srgbClr val="C0C0C0"/>
            </a:outerShdw>
          </a:effectLst>
          <a:latin typeface="Tahoma" panose="020B0604030504040204" pitchFamily="34" charset="0"/>
          <a:ea typeface="宋体" panose="02010600030101010101" pitchFamily="2" charset="-122"/>
        </a:defRPr>
      </a:lvl6pPr>
      <a:lvl7pPr marL="913765" algn="l" defTabSz="911225" rtl="0" fontAlgn="base">
        <a:spcBef>
          <a:spcPct val="0"/>
        </a:spcBef>
        <a:spcAft>
          <a:spcPct val="0"/>
        </a:spcAft>
        <a:defRPr sz="3200" b="1">
          <a:solidFill>
            <a:schemeClr val="tx1"/>
          </a:solidFill>
          <a:effectLst>
            <a:outerShdw blurRad="38100" dist="38100" dir="2700000" algn="tl">
              <a:srgbClr val="C0C0C0"/>
            </a:outerShdw>
          </a:effectLst>
          <a:latin typeface="Tahoma" panose="020B0604030504040204" pitchFamily="34" charset="0"/>
          <a:ea typeface="宋体" panose="02010600030101010101" pitchFamily="2" charset="-122"/>
        </a:defRPr>
      </a:lvl7pPr>
      <a:lvl8pPr marL="1370330" algn="l" defTabSz="911225" rtl="0" fontAlgn="base">
        <a:spcBef>
          <a:spcPct val="0"/>
        </a:spcBef>
        <a:spcAft>
          <a:spcPct val="0"/>
        </a:spcAft>
        <a:defRPr sz="3200" b="1">
          <a:solidFill>
            <a:schemeClr val="tx1"/>
          </a:solidFill>
          <a:effectLst>
            <a:outerShdw blurRad="38100" dist="38100" dir="2700000" algn="tl">
              <a:srgbClr val="C0C0C0"/>
            </a:outerShdw>
          </a:effectLst>
          <a:latin typeface="Tahoma" panose="020B0604030504040204" pitchFamily="34" charset="0"/>
          <a:ea typeface="宋体" panose="02010600030101010101" pitchFamily="2" charset="-122"/>
        </a:defRPr>
      </a:lvl8pPr>
      <a:lvl9pPr marL="1827530" algn="l" defTabSz="911225" rtl="0" fontAlgn="base">
        <a:spcBef>
          <a:spcPct val="0"/>
        </a:spcBef>
        <a:spcAft>
          <a:spcPct val="0"/>
        </a:spcAft>
        <a:defRPr sz="3200" b="1">
          <a:solidFill>
            <a:schemeClr val="tx1"/>
          </a:solidFill>
          <a:effectLst>
            <a:outerShdw blurRad="38100" dist="38100" dir="2700000" algn="tl">
              <a:srgbClr val="C0C0C0"/>
            </a:outerShdw>
          </a:effectLst>
          <a:latin typeface="Tahoma" panose="020B0604030504040204" pitchFamily="34" charset="0"/>
          <a:ea typeface="宋体" panose="02010600030101010101" pitchFamily="2" charset="-122"/>
        </a:defRPr>
      </a:lvl9pPr>
    </p:titleStyle>
    <p:bodyStyle>
      <a:lvl1pPr marL="342900" indent="-342900" algn="l" defTabSz="911225" rtl="0" eaLnBrk="0" fontAlgn="base" hangingPunct="0">
        <a:spcBef>
          <a:spcPct val="20000"/>
        </a:spcBef>
        <a:spcAft>
          <a:spcPct val="0"/>
        </a:spcAft>
        <a:buClr>
          <a:schemeClr val="folHlink"/>
        </a:buClr>
        <a:buSzPct val="60000"/>
        <a:buFont typeface="Wingdings" panose="05000000000000000000" pitchFamily="2" charset="2"/>
        <a:buChar char="n"/>
        <a:defRPr sz="2000" b="1">
          <a:solidFill>
            <a:schemeClr val="tx1"/>
          </a:solidFill>
          <a:latin typeface="+mn-lt"/>
          <a:ea typeface="+mn-ea"/>
          <a:cs typeface="宋体" panose="02010600030101010101" pitchFamily="2" charset="-122"/>
        </a:defRPr>
      </a:lvl1pPr>
      <a:lvl2pPr marL="742315" indent="-285750" algn="l" defTabSz="911225" rtl="0" eaLnBrk="0" fontAlgn="base" hangingPunct="0">
        <a:spcBef>
          <a:spcPct val="20000"/>
        </a:spcBef>
        <a:spcAft>
          <a:spcPct val="0"/>
        </a:spcAft>
        <a:buClr>
          <a:schemeClr val="hlink"/>
        </a:buClr>
        <a:buSzPct val="55000"/>
        <a:buFont typeface="Wingdings" panose="05000000000000000000" pitchFamily="2" charset="2"/>
        <a:buChar char="n"/>
        <a:defRPr sz="2000" b="1">
          <a:solidFill>
            <a:schemeClr val="tx1"/>
          </a:solidFill>
          <a:latin typeface="+mn-lt"/>
          <a:ea typeface="+mn-ea"/>
        </a:defRPr>
      </a:lvl2pPr>
      <a:lvl3pPr marL="1142365" indent="-229870" algn="l" defTabSz="911225" rtl="0" eaLnBrk="0" fontAlgn="base" hangingPunct="0">
        <a:spcBef>
          <a:spcPct val="20000"/>
        </a:spcBef>
        <a:spcAft>
          <a:spcPct val="0"/>
        </a:spcAft>
        <a:buClr>
          <a:schemeClr val="folHlink"/>
        </a:buClr>
        <a:buSzPct val="50000"/>
        <a:buFont typeface="Wingdings" panose="05000000000000000000" pitchFamily="2" charset="2"/>
        <a:buChar char="n"/>
        <a:defRPr sz="2000" b="1">
          <a:solidFill>
            <a:schemeClr val="tx1"/>
          </a:solidFill>
          <a:latin typeface="+mn-lt"/>
          <a:ea typeface="+mn-ea"/>
        </a:defRPr>
      </a:lvl3pPr>
      <a:lvl4pPr marL="1598930" indent="-228600" algn="l" defTabSz="911225" rtl="0" eaLnBrk="0" fontAlgn="base" hangingPunct="0">
        <a:spcBef>
          <a:spcPct val="20000"/>
        </a:spcBef>
        <a:spcAft>
          <a:spcPct val="0"/>
        </a:spcAft>
        <a:buClr>
          <a:schemeClr val="accent2"/>
        </a:buClr>
        <a:buSzPct val="55000"/>
        <a:buFont typeface="Wingdings" panose="05000000000000000000" pitchFamily="2" charset="2"/>
        <a:buChar char="n"/>
        <a:defRPr sz="2000" b="1">
          <a:solidFill>
            <a:schemeClr val="tx1"/>
          </a:solidFill>
          <a:latin typeface="+mn-lt"/>
          <a:ea typeface="+mn-ea"/>
        </a:defRPr>
      </a:lvl4pPr>
      <a:lvl5pPr marL="2056130" indent="-228600" algn="l" defTabSz="911225" rtl="0" eaLnBrk="0" fontAlgn="base" hangingPunct="0">
        <a:spcBef>
          <a:spcPct val="20000"/>
        </a:spcBef>
        <a:spcAft>
          <a:spcPct val="0"/>
        </a:spcAft>
        <a:buClr>
          <a:schemeClr val="accent1"/>
        </a:buClr>
        <a:buSzPct val="50000"/>
        <a:buFont typeface="Wingdings" panose="05000000000000000000" pitchFamily="2" charset="2"/>
        <a:buChar char="n"/>
        <a:defRPr sz="2000" b="1">
          <a:solidFill>
            <a:schemeClr val="tx1"/>
          </a:solidFill>
          <a:latin typeface="+mn-lt"/>
          <a:ea typeface="+mn-ea"/>
        </a:defRPr>
      </a:lvl5pPr>
      <a:lvl6pPr marL="2512060" indent="-228600" algn="l" defTabSz="911225" rtl="0" fontAlgn="base">
        <a:spcBef>
          <a:spcPct val="20000"/>
        </a:spcBef>
        <a:spcAft>
          <a:spcPct val="0"/>
        </a:spcAft>
        <a:buClr>
          <a:schemeClr val="accent1"/>
        </a:buClr>
        <a:buSzPct val="50000"/>
        <a:buFont typeface="Wingdings" panose="05000000000000000000" pitchFamily="2" charset="2"/>
        <a:buChar char="n"/>
        <a:defRPr sz="2000" b="1">
          <a:solidFill>
            <a:schemeClr val="tx1"/>
          </a:solidFill>
          <a:latin typeface="+mn-lt"/>
          <a:ea typeface="+mn-ea"/>
        </a:defRPr>
      </a:lvl6pPr>
      <a:lvl7pPr marL="2969260" indent="-228600" algn="l" defTabSz="911225" rtl="0" fontAlgn="base">
        <a:spcBef>
          <a:spcPct val="20000"/>
        </a:spcBef>
        <a:spcAft>
          <a:spcPct val="0"/>
        </a:spcAft>
        <a:buClr>
          <a:schemeClr val="accent1"/>
        </a:buClr>
        <a:buSzPct val="50000"/>
        <a:buFont typeface="Wingdings" panose="05000000000000000000" pitchFamily="2" charset="2"/>
        <a:buChar char="n"/>
        <a:defRPr sz="2000" b="1">
          <a:solidFill>
            <a:schemeClr val="tx1"/>
          </a:solidFill>
          <a:latin typeface="+mn-lt"/>
          <a:ea typeface="+mn-ea"/>
        </a:defRPr>
      </a:lvl7pPr>
      <a:lvl8pPr marL="3425825" indent="-228600" algn="l" defTabSz="911225" rtl="0" fontAlgn="base">
        <a:spcBef>
          <a:spcPct val="20000"/>
        </a:spcBef>
        <a:spcAft>
          <a:spcPct val="0"/>
        </a:spcAft>
        <a:buClr>
          <a:schemeClr val="accent1"/>
        </a:buClr>
        <a:buSzPct val="50000"/>
        <a:buFont typeface="Wingdings" panose="05000000000000000000" pitchFamily="2" charset="2"/>
        <a:buChar char="n"/>
        <a:defRPr sz="2000" b="1">
          <a:solidFill>
            <a:schemeClr val="tx1"/>
          </a:solidFill>
          <a:latin typeface="+mn-lt"/>
          <a:ea typeface="+mn-ea"/>
        </a:defRPr>
      </a:lvl8pPr>
      <a:lvl9pPr marL="3883025" indent="-228600" algn="l" defTabSz="911225" rtl="0" fontAlgn="base">
        <a:spcBef>
          <a:spcPct val="20000"/>
        </a:spcBef>
        <a:spcAft>
          <a:spcPct val="0"/>
        </a:spcAft>
        <a:buClr>
          <a:schemeClr val="accent1"/>
        </a:buClr>
        <a:buSzPct val="50000"/>
        <a:buFont typeface="Wingdings" panose="05000000000000000000" pitchFamily="2" charset="2"/>
        <a:buChar char="n"/>
        <a:defRPr sz="2000" b="1">
          <a:solidFill>
            <a:schemeClr val="tx1"/>
          </a:solidFill>
          <a:latin typeface="+mn-lt"/>
          <a:ea typeface="+mn-ea"/>
        </a:defRPr>
      </a:lvl9pPr>
    </p:bodyStyle>
    <p:otherStyle>
      <a:defPPr>
        <a:defRPr lang="zh-CN"/>
      </a:defPPr>
      <a:lvl1pPr marL="0" algn="l" defTabSz="913130" rtl="0" eaLnBrk="1" latinLnBrk="0" hangingPunct="1">
        <a:defRPr sz="1865" kern="1200">
          <a:solidFill>
            <a:schemeClr val="tx1"/>
          </a:solidFill>
          <a:latin typeface="+mn-lt"/>
          <a:ea typeface="+mn-ea"/>
          <a:cs typeface="+mn-cs"/>
        </a:defRPr>
      </a:lvl1pPr>
      <a:lvl2pPr marL="456565" algn="l" defTabSz="913130" rtl="0" eaLnBrk="1" latinLnBrk="0" hangingPunct="1">
        <a:defRPr sz="1865" kern="1200">
          <a:solidFill>
            <a:schemeClr val="tx1"/>
          </a:solidFill>
          <a:latin typeface="+mn-lt"/>
          <a:ea typeface="+mn-ea"/>
          <a:cs typeface="+mn-cs"/>
        </a:defRPr>
      </a:lvl2pPr>
      <a:lvl3pPr marL="913765" algn="l" defTabSz="913130" rtl="0" eaLnBrk="1" latinLnBrk="0" hangingPunct="1">
        <a:defRPr sz="1865" kern="1200">
          <a:solidFill>
            <a:schemeClr val="tx1"/>
          </a:solidFill>
          <a:latin typeface="+mn-lt"/>
          <a:ea typeface="+mn-ea"/>
          <a:cs typeface="+mn-cs"/>
        </a:defRPr>
      </a:lvl3pPr>
      <a:lvl4pPr marL="1370330" algn="l" defTabSz="913130" rtl="0" eaLnBrk="1" latinLnBrk="0" hangingPunct="1">
        <a:defRPr sz="1865" kern="1200">
          <a:solidFill>
            <a:schemeClr val="tx1"/>
          </a:solidFill>
          <a:latin typeface="+mn-lt"/>
          <a:ea typeface="+mn-ea"/>
          <a:cs typeface="+mn-cs"/>
        </a:defRPr>
      </a:lvl4pPr>
      <a:lvl5pPr marL="1827530" algn="l" defTabSz="913130" rtl="0" eaLnBrk="1" latinLnBrk="0" hangingPunct="1">
        <a:defRPr sz="1865" kern="1200">
          <a:solidFill>
            <a:schemeClr val="tx1"/>
          </a:solidFill>
          <a:latin typeface="+mn-lt"/>
          <a:ea typeface="+mn-ea"/>
          <a:cs typeface="+mn-cs"/>
        </a:defRPr>
      </a:lvl5pPr>
      <a:lvl6pPr marL="2283460" algn="l" defTabSz="913130" rtl="0" eaLnBrk="1" latinLnBrk="0" hangingPunct="1">
        <a:defRPr sz="1865" kern="1200">
          <a:solidFill>
            <a:schemeClr val="tx1"/>
          </a:solidFill>
          <a:latin typeface="+mn-lt"/>
          <a:ea typeface="+mn-ea"/>
          <a:cs typeface="+mn-cs"/>
        </a:defRPr>
      </a:lvl6pPr>
      <a:lvl7pPr marL="2740660" algn="l" defTabSz="913130" rtl="0" eaLnBrk="1" latinLnBrk="0" hangingPunct="1">
        <a:defRPr sz="1865" kern="1200">
          <a:solidFill>
            <a:schemeClr val="tx1"/>
          </a:solidFill>
          <a:latin typeface="+mn-lt"/>
          <a:ea typeface="+mn-ea"/>
          <a:cs typeface="+mn-cs"/>
        </a:defRPr>
      </a:lvl7pPr>
      <a:lvl8pPr marL="3197225" algn="l" defTabSz="913130" rtl="0" eaLnBrk="1" latinLnBrk="0" hangingPunct="1">
        <a:defRPr sz="1865" kern="1200">
          <a:solidFill>
            <a:schemeClr val="tx1"/>
          </a:solidFill>
          <a:latin typeface="+mn-lt"/>
          <a:ea typeface="+mn-ea"/>
          <a:cs typeface="+mn-cs"/>
        </a:defRPr>
      </a:lvl8pPr>
      <a:lvl9pPr marL="3654425" algn="l" defTabSz="913130" rtl="0" eaLnBrk="1" latinLnBrk="0" hangingPunct="1">
        <a:defRPr sz="186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9" Type="http://schemas.openxmlformats.org/officeDocument/2006/relationships/notesSlide" Target="../notesSlides/notesSlide1.xml"/><Relationship Id="rId78" Type="http://schemas.openxmlformats.org/officeDocument/2006/relationships/slideLayout" Target="../slideLayouts/slideLayout4.xml"/><Relationship Id="rId77" Type="http://schemas.openxmlformats.org/officeDocument/2006/relationships/tags" Target="../tags/tag75.xml"/><Relationship Id="rId76" Type="http://schemas.openxmlformats.org/officeDocument/2006/relationships/tags" Target="../tags/tag74.xml"/><Relationship Id="rId75" Type="http://schemas.openxmlformats.org/officeDocument/2006/relationships/tags" Target="../tags/tag73.xml"/><Relationship Id="rId74" Type="http://schemas.openxmlformats.org/officeDocument/2006/relationships/tags" Target="../tags/tag72.xml"/><Relationship Id="rId73" Type="http://schemas.openxmlformats.org/officeDocument/2006/relationships/tags" Target="../tags/tag71.xml"/><Relationship Id="rId72" Type="http://schemas.openxmlformats.org/officeDocument/2006/relationships/tags" Target="../tags/tag70.xml"/><Relationship Id="rId71" Type="http://schemas.openxmlformats.org/officeDocument/2006/relationships/tags" Target="../tags/tag69.xml"/><Relationship Id="rId70" Type="http://schemas.openxmlformats.org/officeDocument/2006/relationships/tags" Target="../tags/tag68.xml"/><Relationship Id="rId7" Type="http://schemas.openxmlformats.org/officeDocument/2006/relationships/tags" Target="../tags/tag5.xml"/><Relationship Id="rId69" Type="http://schemas.openxmlformats.org/officeDocument/2006/relationships/tags" Target="../tags/tag67.xml"/><Relationship Id="rId68" Type="http://schemas.openxmlformats.org/officeDocument/2006/relationships/tags" Target="../tags/tag66.xml"/><Relationship Id="rId67" Type="http://schemas.openxmlformats.org/officeDocument/2006/relationships/tags" Target="../tags/tag65.xml"/><Relationship Id="rId66" Type="http://schemas.openxmlformats.org/officeDocument/2006/relationships/tags" Target="../tags/tag64.xml"/><Relationship Id="rId65" Type="http://schemas.openxmlformats.org/officeDocument/2006/relationships/tags" Target="../tags/tag63.xml"/><Relationship Id="rId64" Type="http://schemas.openxmlformats.org/officeDocument/2006/relationships/tags" Target="../tags/tag62.xml"/><Relationship Id="rId63" Type="http://schemas.openxmlformats.org/officeDocument/2006/relationships/tags" Target="../tags/tag61.xml"/><Relationship Id="rId62" Type="http://schemas.openxmlformats.org/officeDocument/2006/relationships/tags" Target="../tags/tag60.xml"/><Relationship Id="rId61" Type="http://schemas.openxmlformats.org/officeDocument/2006/relationships/tags" Target="../tags/tag59.xml"/><Relationship Id="rId60" Type="http://schemas.openxmlformats.org/officeDocument/2006/relationships/tags" Target="../tags/tag58.xml"/><Relationship Id="rId6" Type="http://schemas.openxmlformats.org/officeDocument/2006/relationships/tags" Target="../tags/tag4.xml"/><Relationship Id="rId59" Type="http://schemas.openxmlformats.org/officeDocument/2006/relationships/tags" Target="../tags/tag57.xml"/><Relationship Id="rId58" Type="http://schemas.openxmlformats.org/officeDocument/2006/relationships/tags" Target="../tags/tag56.xml"/><Relationship Id="rId57" Type="http://schemas.openxmlformats.org/officeDocument/2006/relationships/tags" Target="../tags/tag55.xml"/><Relationship Id="rId56" Type="http://schemas.openxmlformats.org/officeDocument/2006/relationships/tags" Target="../tags/tag54.xml"/><Relationship Id="rId55" Type="http://schemas.openxmlformats.org/officeDocument/2006/relationships/tags" Target="../tags/tag53.xml"/><Relationship Id="rId54" Type="http://schemas.openxmlformats.org/officeDocument/2006/relationships/tags" Target="../tags/tag52.xml"/><Relationship Id="rId53" Type="http://schemas.openxmlformats.org/officeDocument/2006/relationships/tags" Target="../tags/tag51.xml"/><Relationship Id="rId52" Type="http://schemas.openxmlformats.org/officeDocument/2006/relationships/tags" Target="../tags/tag50.xml"/><Relationship Id="rId51" Type="http://schemas.openxmlformats.org/officeDocument/2006/relationships/tags" Target="../tags/tag49.xml"/><Relationship Id="rId50" Type="http://schemas.openxmlformats.org/officeDocument/2006/relationships/tags" Target="../tags/tag48.xml"/><Relationship Id="rId5" Type="http://schemas.openxmlformats.org/officeDocument/2006/relationships/tags" Target="../tags/tag3.xml"/><Relationship Id="rId49" Type="http://schemas.openxmlformats.org/officeDocument/2006/relationships/tags" Target="../tags/tag47.xml"/><Relationship Id="rId48" Type="http://schemas.openxmlformats.org/officeDocument/2006/relationships/tags" Target="../tags/tag46.xml"/><Relationship Id="rId47" Type="http://schemas.openxmlformats.org/officeDocument/2006/relationships/tags" Target="../tags/tag45.xml"/><Relationship Id="rId46" Type="http://schemas.openxmlformats.org/officeDocument/2006/relationships/tags" Target="../tags/tag44.xml"/><Relationship Id="rId45" Type="http://schemas.openxmlformats.org/officeDocument/2006/relationships/tags" Target="../tags/tag43.xml"/><Relationship Id="rId44" Type="http://schemas.openxmlformats.org/officeDocument/2006/relationships/tags" Target="../tags/tag42.xml"/><Relationship Id="rId43" Type="http://schemas.openxmlformats.org/officeDocument/2006/relationships/tags" Target="../tags/tag41.xml"/><Relationship Id="rId42" Type="http://schemas.openxmlformats.org/officeDocument/2006/relationships/tags" Target="../tags/tag40.xml"/><Relationship Id="rId41" Type="http://schemas.openxmlformats.org/officeDocument/2006/relationships/tags" Target="../tags/tag39.xml"/><Relationship Id="rId40" Type="http://schemas.openxmlformats.org/officeDocument/2006/relationships/tags" Target="../tags/tag38.xml"/><Relationship Id="rId4" Type="http://schemas.openxmlformats.org/officeDocument/2006/relationships/tags" Target="../tags/tag2.xml"/><Relationship Id="rId39" Type="http://schemas.openxmlformats.org/officeDocument/2006/relationships/tags" Target="../tags/tag37.xml"/><Relationship Id="rId38" Type="http://schemas.openxmlformats.org/officeDocument/2006/relationships/tags" Target="../tags/tag36.xml"/><Relationship Id="rId37" Type="http://schemas.openxmlformats.org/officeDocument/2006/relationships/tags" Target="../tags/tag35.xml"/><Relationship Id="rId36" Type="http://schemas.openxmlformats.org/officeDocument/2006/relationships/tags" Target="../tags/tag34.xml"/><Relationship Id="rId35" Type="http://schemas.openxmlformats.org/officeDocument/2006/relationships/tags" Target="../tags/tag33.xml"/><Relationship Id="rId34" Type="http://schemas.openxmlformats.org/officeDocument/2006/relationships/tags" Target="../tags/tag32.xml"/><Relationship Id="rId33" Type="http://schemas.openxmlformats.org/officeDocument/2006/relationships/tags" Target="../tags/tag31.xml"/><Relationship Id="rId32" Type="http://schemas.openxmlformats.org/officeDocument/2006/relationships/tags" Target="../tags/tag30.xml"/><Relationship Id="rId31" Type="http://schemas.openxmlformats.org/officeDocument/2006/relationships/tags" Target="../tags/tag29.xml"/><Relationship Id="rId30" Type="http://schemas.openxmlformats.org/officeDocument/2006/relationships/tags" Target="../tags/tag28.xml"/><Relationship Id="rId3" Type="http://schemas.openxmlformats.org/officeDocument/2006/relationships/image" Target="../media/image16.png"/><Relationship Id="rId29" Type="http://schemas.openxmlformats.org/officeDocument/2006/relationships/tags" Target="../tags/tag27.xml"/><Relationship Id="rId28" Type="http://schemas.openxmlformats.org/officeDocument/2006/relationships/tags" Target="../tags/tag26.xml"/><Relationship Id="rId27" Type="http://schemas.openxmlformats.org/officeDocument/2006/relationships/tags" Target="../tags/tag25.xml"/><Relationship Id="rId26" Type="http://schemas.openxmlformats.org/officeDocument/2006/relationships/tags" Target="../tags/tag24.xml"/><Relationship Id="rId25" Type="http://schemas.openxmlformats.org/officeDocument/2006/relationships/tags" Target="../tags/tag23.xml"/><Relationship Id="rId24" Type="http://schemas.openxmlformats.org/officeDocument/2006/relationships/tags" Target="../tags/tag22.xml"/><Relationship Id="rId23" Type="http://schemas.openxmlformats.org/officeDocument/2006/relationships/tags" Target="../tags/tag21.xml"/><Relationship Id="rId22" Type="http://schemas.openxmlformats.org/officeDocument/2006/relationships/tags" Target="../tags/tag20.xml"/><Relationship Id="rId21" Type="http://schemas.openxmlformats.org/officeDocument/2006/relationships/tags" Target="../tags/tag19.xml"/><Relationship Id="rId20" Type="http://schemas.openxmlformats.org/officeDocument/2006/relationships/tags" Target="../tags/tag18.xml"/><Relationship Id="rId2" Type="http://schemas.openxmlformats.org/officeDocument/2006/relationships/tags" Target="../tags/tag1.xml"/><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image" Target="../media/image19.png"/><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image" Target="../media/image18.png"/><Relationship Id="rId4" Type="http://schemas.openxmlformats.org/officeDocument/2006/relationships/tags" Target="../tags/tag78.xml"/><Relationship Id="rId39" Type="http://schemas.openxmlformats.org/officeDocument/2006/relationships/notesSlide" Target="../notesSlides/notesSlide2.xml"/><Relationship Id="rId38" Type="http://schemas.openxmlformats.org/officeDocument/2006/relationships/slideLayout" Target="../slideLayouts/slideLayout4.xml"/><Relationship Id="rId37" Type="http://schemas.openxmlformats.org/officeDocument/2006/relationships/image" Target="../media/image23.png"/><Relationship Id="rId36" Type="http://schemas.openxmlformats.org/officeDocument/2006/relationships/tags" Target="../tags/tag105.xml"/><Relationship Id="rId35" Type="http://schemas.openxmlformats.org/officeDocument/2006/relationships/image" Target="../media/image22.png"/><Relationship Id="rId34" Type="http://schemas.openxmlformats.org/officeDocument/2006/relationships/tags" Target="../tags/tag104.xml"/><Relationship Id="rId33" Type="http://schemas.openxmlformats.org/officeDocument/2006/relationships/tags" Target="../tags/tag103.xml"/><Relationship Id="rId32" Type="http://schemas.openxmlformats.org/officeDocument/2006/relationships/tags" Target="../tags/tag102.xml"/><Relationship Id="rId31" Type="http://schemas.openxmlformats.org/officeDocument/2006/relationships/tags" Target="../tags/tag101.xml"/><Relationship Id="rId30" Type="http://schemas.openxmlformats.org/officeDocument/2006/relationships/tags" Target="../tags/tag100.xml"/><Relationship Id="rId3" Type="http://schemas.openxmlformats.org/officeDocument/2006/relationships/tags" Target="../tags/tag77.xml"/><Relationship Id="rId29" Type="http://schemas.openxmlformats.org/officeDocument/2006/relationships/tags" Target="../tags/tag99.xml"/><Relationship Id="rId28" Type="http://schemas.openxmlformats.org/officeDocument/2006/relationships/tags" Target="../tags/tag98.xml"/><Relationship Id="rId27" Type="http://schemas.openxmlformats.org/officeDocument/2006/relationships/tags" Target="../tags/tag97.xml"/><Relationship Id="rId26" Type="http://schemas.openxmlformats.org/officeDocument/2006/relationships/tags" Target="../tags/tag96.xml"/><Relationship Id="rId25" Type="http://schemas.openxmlformats.org/officeDocument/2006/relationships/tags" Target="../tags/tag95.xml"/><Relationship Id="rId24" Type="http://schemas.openxmlformats.org/officeDocument/2006/relationships/tags" Target="../tags/tag94.xml"/><Relationship Id="rId23" Type="http://schemas.openxmlformats.org/officeDocument/2006/relationships/tags" Target="../tags/tag93.xml"/><Relationship Id="rId22" Type="http://schemas.openxmlformats.org/officeDocument/2006/relationships/tags" Target="../tags/tag92.xml"/><Relationship Id="rId21" Type="http://schemas.openxmlformats.org/officeDocument/2006/relationships/tags" Target="../tags/tag91.xml"/><Relationship Id="rId20" Type="http://schemas.openxmlformats.org/officeDocument/2006/relationships/tags" Target="../tags/tag90.xml"/><Relationship Id="rId2" Type="http://schemas.openxmlformats.org/officeDocument/2006/relationships/tags" Target="../tags/tag76.xml"/><Relationship Id="rId19" Type="http://schemas.openxmlformats.org/officeDocument/2006/relationships/tags" Target="../tags/tag89.xml"/><Relationship Id="rId18" Type="http://schemas.openxmlformats.org/officeDocument/2006/relationships/tags" Target="../tags/tag88.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image" Target="../media/image21.png"/><Relationship Id="rId10" Type="http://schemas.openxmlformats.org/officeDocument/2006/relationships/image" Target="../media/image20.jpeg"/><Relationship Id="rId1" Type="http://schemas.openxmlformats.org/officeDocument/2006/relationships/image" Target="../media/image17.GI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1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6"/>
          <p:cNvSpPr>
            <a:spLocks noChangeShapeType="1"/>
          </p:cNvSpPr>
          <p:nvPr/>
        </p:nvSpPr>
        <p:spPr bwMode="auto">
          <a:xfrm>
            <a:off x="1510291" y="2820980"/>
            <a:ext cx="0" cy="2995235"/>
          </a:xfrm>
          <a:prstGeom prst="line">
            <a:avLst/>
          </a:prstGeom>
          <a:noFill/>
          <a:ln w="57150" cmpd="thinThick">
            <a:solidFill>
              <a:srgbClr val="EE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1219200" rtl="0" eaLnBrk="0" fontAlgn="auto" latinLnBrk="0" hangingPunct="0">
              <a:lnSpc>
                <a:spcPct val="100000"/>
              </a:lnSpc>
              <a:spcBef>
                <a:spcPts val="0"/>
              </a:spcBef>
              <a:spcAft>
                <a:spcPts val="0"/>
              </a:spcAft>
              <a:buClrTx/>
              <a:buSzTx/>
              <a:buFontTx/>
              <a:buNone/>
              <a:defRPr/>
            </a:pPr>
            <a:endParaRPr kumimoji="0" lang="zh-CN" altLang="en-US" sz="1865"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 name="文本框 8"/>
          <p:cNvSpPr txBox="1"/>
          <p:nvPr/>
        </p:nvSpPr>
        <p:spPr>
          <a:xfrm>
            <a:off x="1772920" y="2137410"/>
            <a:ext cx="9784715" cy="2922905"/>
          </a:xfrm>
          <a:prstGeom prst="rect">
            <a:avLst/>
          </a:prstGeom>
          <a:noFill/>
        </p:spPr>
        <p:txBody>
          <a:bodyPr wrap="square" rtlCol="0">
            <a:spAutoFit/>
          </a:bodyPr>
          <a:lstStyle/>
          <a:p>
            <a:pPr indent="0" algn="ctr" eaLnBrk="1" fontAlgn="auto" hangingPunct="1">
              <a:lnSpc>
                <a:spcPct val="200000"/>
              </a:lnSpc>
              <a:defRPr/>
            </a:pPr>
            <a:r>
              <a:rPr lang="en-US" altLang="zh-CN" sz="3600" b="1" kern="0" dirty="0">
                <a:solidFill>
                  <a:schemeClr val="tx1"/>
                </a:solidFill>
                <a:sym typeface="+mn-ea"/>
              </a:rPr>
              <a:t>Views on Rel-20 5G-A ISAC</a:t>
            </a:r>
            <a:endParaRPr lang="en-US" altLang="zh-CN" sz="3600" b="1" kern="0" dirty="0">
              <a:solidFill>
                <a:schemeClr val="tx1"/>
              </a:solidFill>
            </a:endParaRPr>
          </a:p>
          <a:p>
            <a:pPr indent="0" algn="ctr" eaLnBrk="1" fontAlgn="auto" hangingPunct="1">
              <a:lnSpc>
                <a:spcPct val="200000"/>
              </a:lnSpc>
              <a:defRPr/>
            </a:pPr>
            <a:endParaRPr lang="en-US" altLang="zh-CN" sz="2800" b="1" kern="0" dirty="0">
              <a:sym typeface="+mn-ea"/>
            </a:endParaRPr>
          </a:p>
          <a:p>
            <a:pPr indent="0" algn="ctr" eaLnBrk="1" fontAlgn="auto" hangingPunct="1">
              <a:lnSpc>
                <a:spcPct val="200000"/>
              </a:lnSpc>
              <a:defRPr/>
            </a:pPr>
            <a:r>
              <a:rPr lang="en-US" altLang="zh-CN" sz="2800" b="1" kern="0" dirty="0">
                <a:sym typeface="+mn-ea"/>
              </a:rPr>
              <a:t>  source: </a:t>
            </a:r>
            <a:r>
              <a:rPr lang="en-US" altLang="zh-CN" sz="2800" b="1" kern="0" dirty="0">
                <a:solidFill>
                  <a:schemeClr val="tx1"/>
                </a:solidFill>
                <a:sym typeface="+mn-ea"/>
              </a:rPr>
              <a:t>China Unicom</a:t>
            </a:r>
            <a:endParaRPr lang="en-US" altLang="zh-CN" sz="2000" b="1" kern="0" noProof="1" dirty="0" smtClean="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テキスト ボックス 3"/>
          <p:cNvSpPr txBox="1"/>
          <p:nvPr/>
        </p:nvSpPr>
        <p:spPr>
          <a:xfrm>
            <a:off x="179705" y="123190"/>
            <a:ext cx="7429500" cy="1335405"/>
          </a:xfrm>
          <a:prstGeom prst="rect">
            <a:avLst/>
          </a:prstGeom>
          <a:noFill/>
        </p:spPr>
        <p:txBody>
          <a:bodyPr wrap="square" rtlCol="0">
            <a:spAutoFit/>
          </a:bodyPr>
          <a:p>
            <a:pPr defTabSz="266700" fontAlgn="base" hangingPunct="0">
              <a:lnSpc>
                <a:spcPct val="100000"/>
              </a:lnSpc>
              <a:spcAft>
                <a:spcPct val="0"/>
              </a:spcAft>
            </a:pPr>
            <a:r>
              <a:rPr lang="en-US" altLang="zh-CN" sz="2000" b="1">
                <a:latin typeface="Arial" panose="020B0604020202020204"/>
                <a:ea typeface="Times New Roman" panose="02020603050405020304"/>
                <a:sym typeface="+mn-ea"/>
              </a:rPr>
              <a:t>3GPP TSG RAN Meeting #107					                                  </a:t>
            </a:r>
            <a:endParaRPr lang="en-US" altLang="zh-CN" sz="2000" b="1">
              <a:latin typeface="Arial" panose="020B0604020202020204"/>
              <a:ea typeface="Times New Roman" panose="02020603050405020304"/>
            </a:endParaRPr>
          </a:p>
          <a:p>
            <a:pPr defTabSz="266700" fontAlgn="base" hangingPunct="0">
              <a:lnSpc>
                <a:spcPct val="100000"/>
              </a:lnSpc>
              <a:spcAft>
                <a:spcPts val="900"/>
              </a:spcAft>
            </a:pPr>
            <a:r>
              <a:rPr lang="en-US" altLang="zh-CN" sz="2000" b="1">
                <a:latin typeface="Arial" panose="020B0604020202020204"/>
                <a:ea typeface="Times New Roman" panose="02020603050405020304"/>
                <a:sym typeface="+mn-ea"/>
              </a:rPr>
              <a:t>Incheon , Korea, </a:t>
            </a:r>
            <a:r>
              <a:rPr lang="en-US" altLang="zh-CN" sz="2000" b="1">
                <a:latin typeface="Arial" panose="020B0604020202020204"/>
                <a:ea typeface="Times New Roman" panose="02020603050405020304"/>
                <a:sym typeface="+mn-ea"/>
              </a:rPr>
              <a:t>March 12-14, </a:t>
            </a:r>
            <a:r>
              <a:rPr lang="en-US" altLang="zh-CN" sz="2000" b="1">
                <a:latin typeface="Arial" panose="020B0604020202020204"/>
                <a:ea typeface="Times New Roman" panose="02020603050405020304"/>
                <a:sym typeface="+mn-ea"/>
              </a:rPr>
              <a:t>2025</a:t>
            </a:r>
            <a:endParaRPr lang="en-US" altLang="zh-CN" sz="2000" b="1">
              <a:latin typeface="Arial" panose="020B0604020202020204"/>
              <a:ea typeface="Times New Roman" panose="02020603050405020304"/>
            </a:endParaRPr>
          </a:p>
          <a:p>
            <a:pPr>
              <a:lnSpc>
                <a:spcPts val="2000"/>
              </a:lnSpc>
            </a:pPr>
            <a:r>
              <a:rPr lang="en-US" altLang="zh-CN" sz="2000" b="1">
                <a:latin typeface="Arial" panose="020B0604020202020204"/>
                <a:ea typeface="Times New Roman" panose="02020603050405020304"/>
              </a:rPr>
              <a:t>Agenda: 15.2.9.1</a:t>
            </a:r>
            <a:endParaRPr lang="en-US" altLang="zh-CN" sz="2000" b="1">
              <a:latin typeface="Arial" panose="020B0604020202020204"/>
              <a:ea typeface="Times New Roman" panose="02020603050405020304"/>
            </a:endParaRPr>
          </a:p>
          <a:p>
            <a:pPr>
              <a:lnSpc>
                <a:spcPts val="2000"/>
              </a:lnSpc>
            </a:pPr>
            <a:endParaRPr lang="en-US" altLang="zh-CN" sz="2000" b="1" dirty="0">
              <a:latin typeface="Arial" panose="020B0604020202020204"/>
              <a:ea typeface="Times New Roman" panose="02020603050405020304"/>
            </a:endParaRPr>
          </a:p>
        </p:txBody>
      </p:sp>
      <p:sp>
        <p:nvSpPr>
          <p:cNvPr id="3" name="文本框 2"/>
          <p:cNvSpPr txBox="1"/>
          <p:nvPr/>
        </p:nvSpPr>
        <p:spPr>
          <a:xfrm>
            <a:off x="9568180" y="144145"/>
            <a:ext cx="1916430" cy="398780"/>
          </a:xfrm>
          <a:prstGeom prst="rect">
            <a:avLst/>
          </a:prstGeom>
          <a:noFill/>
        </p:spPr>
        <p:txBody>
          <a:bodyPr wrap="square" rtlCol="0" anchor="t">
            <a:spAutoFit/>
          </a:bodyPr>
          <a:p>
            <a:r>
              <a:rPr lang="en-US" altLang="zh-CN" sz="2000" b="1">
                <a:latin typeface="Arial" panose="020B0604020202020204"/>
                <a:ea typeface="Times New Roman" panose="02020603050405020304"/>
                <a:sym typeface="+mn-ea"/>
              </a:rPr>
              <a:t>RP-250568</a:t>
            </a:r>
            <a:endParaRPr lang="en-US" altLang="zh-CN" sz="2000" b="1">
              <a:latin typeface="Arial" panose="020B0604020202020204"/>
              <a:ea typeface="Times New Roman" panose="02020603050405020304"/>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76530" y="318135"/>
            <a:ext cx="8174990" cy="523240"/>
          </a:xfrm>
          <a:prstGeom prst="rect">
            <a:avLst/>
          </a:prstGeom>
        </p:spPr>
        <p:txBody>
          <a:bodyPr lIns="121858" tIns="60931" rIns="121858" bIns="60931"/>
          <a:lstStyle>
            <a:defPPr>
              <a:defRPr lang="zh-CN"/>
            </a:defPPr>
            <a:lvl1pPr marR="0" lvl="0" indent="0" defTabSz="760095" eaLnBrk="0" fontAlgn="base" hangingPunct="0">
              <a:lnSpc>
                <a:spcPct val="100000"/>
              </a:lnSpc>
              <a:spcBef>
                <a:spcPct val="0"/>
              </a:spcBef>
              <a:spcAft>
                <a:spcPct val="0"/>
              </a:spcAft>
              <a:buClrTx/>
              <a:buSzTx/>
              <a:buFontTx/>
              <a:buNone/>
              <a:defRPr kumimoji="0" sz="2000" b="1" i="0" u="none" strike="noStrike" cap="none" spc="0" normalizeH="0" baseline="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defRPr>
            </a:lvl1pPr>
            <a:lvl2pPr defTabSz="684530" eaLnBrk="0" fontAlgn="base" hangingPunct="0">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cs typeface="宋体" panose="02010600030101010101" pitchFamily="2" charset="-122"/>
              </a:defRPr>
            </a:lvl2pPr>
            <a:lvl3pPr defTabSz="684530" eaLnBrk="0" fontAlgn="base" hangingPunct="0">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cs typeface="宋体" panose="02010600030101010101" pitchFamily="2" charset="-122"/>
              </a:defRPr>
            </a:lvl3pPr>
            <a:lvl4pPr defTabSz="684530" eaLnBrk="0" fontAlgn="base" hangingPunct="0">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cs typeface="宋体" panose="02010600030101010101" pitchFamily="2" charset="-122"/>
              </a:defRPr>
            </a:lvl4pPr>
            <a:lvl5pPr defTabSz="684530" eaLnBrk="0" fontAlgn="base" hangingPunct="0">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cs typeface="宋体" panose="02010600030101010101" pitchFamily="2" charset="-122"/>
              </a:defRPr>
            </a:lvl5pPr>
            <a:lvl6pPr marL="342900" defTabSz="684530" fontAlgn="base">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defRPr>
            </a:lvl6pPr>
            <a:lvl7pPr marL="685800" defTabSz="684530" fontAlgn="base">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defRPr>
            </a:lvl7pPr>
            <a:lvl8pPr marL="1028700" defTabSz="684530" fontAlgn="base">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defRPr>
            </a:lvl8pPr>
            <a:lvl9pPr marL="1371600" defTabSz="684530" fontAlgn="base">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defRPr>
            </a:lvl9pPr>
          </a:lstStyle>
          <a:p>
            <a:pPr eaLnBrk="0" fontAlgn="base" hangingPunct="0">
              <a:lnSpc>
                <a:spcPct val="100000"/>
              </a:lnSpc>
              <a:spcAft>
                <a:spcPct val="0"/>
              </a:spcAft>
              <a:defRPr/>
            </a:pPr>
            <a:r>
              <a:rPr lang="en-US" altLang="zh-CN" sz="2400" kern="0" dirty="0">
                <a:solidFill>
                  <a:srgbClr val="00B0F0"/>
                </a:solidFill>
                <a:cs typeface="+mn-cs"/>
                <a:sym typeface="+mn-ea"/>
              </a:rPr>
              <a:t>Motivation for 5G-A</a:t>
            </a:r>
            <a:r>
              <a:rPr lang="en-US" altLang="zh-CN" sz="2400" kern="0" dirty="0">
                <a:solidFill>
                  <a:srgbClr val="00B0F0"/>
                </a:solidFill>
                <a:cs typeface="+mn-cs"/>
                <a:sym typeface="+mn-ea"/>
              </a:rPr>
              <a:t> ISAC</a:t>
            </a:r>
            <a:endParaRPr lang="zh-CN" altLang="en-US" sz="2400" kern="0" dirty="0">
              <a:solidFill>
                <a:srgbClr val="00B0F0"/>
              </a:solidFill>
              <a:cs typeface="+mn-cs"/>
              <a:sym typeface="+mn-ea"/>
            </a:endParaRPr>
          </a:p>
        </p:txBody>
      </p:sp>
      <p:sp>
        <p:nvSpPr>
          <p:cNvPr id="132" name="文本框 131" descr="7b0a202020202262756c6c6574223a20227b5c2263617465676f727949645c223a5c225c222c5c2274656d706c61746549645c223a32303233313538387d220a7d0a"/>
          <p:cNvSpPr txBox="1"/>
          <p:nvPr/>
        </p:nvSpPr>
        <p:spPr>
          <a:xfrm>
            <a:off x="249555" y="1114425"/>
            <a:ext cx="11730990" cy="2822575"/>
          </a:xfrm>
          <a:prstGeom prst="rect">
            <a:avLst/>
          </a:prstGeom>
          <a:noFill/>
        </p:spPr>
        <p:txBody>
          <a:bodyPr wrap="square" rtlCol="0">
            <a:spAutoFit/>
          </a:bodyPr>
          <a:p>
            <a:pPr>
              <a:buBlip>
                <a:blip r:embed="rId1"/>
              </a:buBlip>
            </a:pPr>
            <a:r>
              <a:rPr lang="en-US" sz="2000" b="1" dirty="0">
                <a:gradFill>
                  <a:gsLst>
                    <a:gs pos="50000">
                      <a:schemeClr val="tx1"/>
                    </a:gs>
                    <a:gs pos="0">
                      <a:schemeClr val="tx1">
                        <a:lumMod val="25000"/>
                        <a:lumOff val="75000"/>
                      </a:schemeClr>
                    </a:gs>
                    <a:gs pos="100000">
                      <a:schemeClr val="tx1">
                        <a:lumMod val="85000"/>
                      </a:schemeClr>
                    </a:gs>
                  </a:gsLst>
                  <a:lin ang="5400000" scaled="1"/>
                </a:gradFill>
                <a:latin typeface="微软雅黑" panose="020B0503020204020204" pitchFamily="34" charset="-122"/>
                <a:ea typeface="微软雅黑" panose="020B0503020204020204" pitchFamily="34" charset="-122"/>
              </a:rPr>
              <a:t>Motivation</a:t>
            </a:r>
            <a:endParaRPr lang="zh-CN" altLang="zh-CN" sz="2000" b="1" dirty="0">
              <a:gradFill>
                <a:gsLst>
                  <a:gs pos="50000">
                    <a:schemeClr val="tx1"/>
                  </a:gs>
                  <a:gs pos="0">
                    <a:schemeClr val="tx1">
                      <a:lumMod val="25000"/>
                      <a:lumOff val="75000"/>
                    </a:schemeClr>
                  </a:gs>
                  <a:gs pos="100000">
                    <a:schemeClr val="tx1">
                      <a:lumMod val="85000"/>
                    </a:schemeClr>
                  </a:gs>
                </a:gsLst>
                <a:lin ang="5400000" scaled="1"/>
              </a:gradFill>
              <a:latin typeface="Arial" panose="020B0604020202020204" pitchFamily="34" charset="0"/>
              <a:cs typeface="Arial" panose="020B0604020202020204" pitchFamily="34" charset="0"/>
            </a:endParaRPr>
          </a:p>
          <a:p>
            <a:pPr marL="742950" lvl="1" indent="-285750">
              <a:lnSpc>
                <a:spcPct val="150000"/>
              </a:lnSpc>
              <a:buClr>
                <a:srgbClr val="000000"/>
              </a:buClr>
              <a:buFont typeface="Arial" panose="020B0604020202020204" pitchFamily="34" charset="0"/>
              <a:buChar char="•"/>
            </a:pPr>
            <a:r>
              <a:rPr lang="en-US" altLang="zh-CN" sz="1500" dirty="0">
                <a:latin typeface="Calibri" panose="020F0502020204030204" pitchFamily="34" charset="0"/>
                <a:ea typeface="微软雅黑" panose="020B0503020204020204" pitchFamily="34" charset="-122"/>
                <a:cs typeface="Calibri" panose="020F0502020204030204" pitchFamily="34" charset="0"/>
                <a:sym typeface="+mn-ea"/>
              </a:rPr>
              <a:t>5G network can provide new service based on the new capability of sensing. The research on integration of communication and sensing can be applied to some of the important commercial use cases, such as, UAV monitoring, intelligent transportation</a:t>
            </a:r>
            <a:r>
              <a:rPr lang="en-US" altLang="zh-CN" sz="1500" dirty="0">
                <a:latin typeface="Calibri" panose="020F0502020204030204" pitchFamily="34" charset="0"/>
                <a:ea typeface="微软雅黑" panose="020B0503020204020204" pitchFamily="34" charset="-122"/>
                <a:cs typeface="Calibri" panose="020F0502020204030204" pitchFamily="34" charset="0"/>
                <a:sym typeface="+mn-ea"/>
              </a:rPr>
              <a:t> etc.</a:t>
            </a:r>
            <a:endParaRPr lang="en-US" altLang="zh-CN" sz="1500" dirty="0">
              <a:latin typeface="Calibri" panose="020F0502020204030204" pitchFamily="34" charset="0"/>
              <a:ea typeface="微软雅黑" panose="020B0503020204020204" pitchFamily="34" charset="-122"/>
              <a:cs typeface="Calibri" panose="020F0502020204030204" pitchFamily="34" charset="0"/>
              <a:sym typeface="+mn-ea"/>
            </a:endParaRPr>
          </a:p>
          <a:p>
            <a:pPr marL="742950" lvl="1" indent="-285750">
              <a:lnSpc>
                <a:spcPct val="150000"/>
              </a:lnSpc>
              <a:buClr>
                <a:srgbClr val="000000"/>
              </a:buClr>
              <a:buFont typeface="Arial" panose="020B0604020202020204" pitchFamily="34" charset="0"/>
              <a:buChar char="•"/>
            </a:pPr>
            <a:r>
              <a:rPr lang="en-US" altLang="zh-CN" sz="1500" dirty="0">
                <a:latin typeface="Calibri" panose="020F0502020204030204" pitchFamily="34" charset="0"/>
                <a:ea typeface="微软雅黑" panose="020B0503020204020204" pitchFamily="34" charset="-122"/>
                <a:cs typeface="Calibri" panose="020F0502020204030204" pitchFamily="34" charset="0"/>
                <a:sym typeface="+mn-ea"/>
              </a:rPr>
              <a:t>Integrated Sensing and Communication (ISAC) provides a new service that merges communication and sensing using 5G-A network, utilizing NR bands (FR2, FR1). ISAC </a:t>
            </a:r>
            <a:r>
              <a:rPr sz="1500" dirty="0">
                <a:latin typeface="Calibri" panose="020F0502020204030204" pitchFamily="34" charset="0"/>
                <a:ea typeface="微软雅黑" panose="020B0503020204020204" pitchFamily="34" charset="-122"/>
                <a:cs typeface="Calibri" panose="020F0502020204030204" pitchFamily="34" charset="0"/>
                <a:sym typeface="+mn-ea"/>
              </a:rPr>
              <a:t>enables users to </a:t>
            </a:r>
            <a:r>
              <a:rPr lang="en-US" altLang="zh-CN" sz="1500" dirty="0">
                <a:latin typeface="Calibri" panose="020F0502020204030204" pitchFamily="34" charset="0"/>
                <a:ea typeface="微软雅黑" panose="020B0503020204020204" pitchFamily="34" charset="-122"/>
                <a:cs typeface="Calibri" panose="020F0502020204030204" pitchFamily="34" charset="0"/>
                <a:sym typeface="+mn-ea"/>
              </a:rPr>
              <a:t>access advanced sensing capability, e.g. objective detection, tracking and monitoring. ISAC can be provided at a low cost of supporting the integrating of the sensing function for commercial deployed </a:t>
            </a:r>
            <a:r>
              <a:rPr lang="en-US" altLang="zh-CN" sz="1500" dirty="0" err="1">
                <a:latin typeface="Calibri" panose="020F0502020204030204" pitchFamily="34" charset="0"/>
                <a:ea typeface="微软雅黑" panose="020B0503020204020204" pitchFamily="34" charset="-122"/>
                <a:cs typeface="Calibri" panose="020F0502020204030204" pitchFamily="34" charset="0"/>
                <a:sym typeface="+mn-ea"/>
              </a:rPr>
              <a:t>gNB</a:t>
            </a:r>
            <a:r>
              <a:rPr lang="en-US" altLang="zh-CN" sz="1500" dirty="0">
                <a:latin typeface="Calibri" panose="020F0502020204030204" pitchFamily="34" charset="0"/>
                <a:ea typeface="微软雅黑" panose="020B0503020204020204" pitchFamily="34" charset="-122"/>
                <a:cs typeface="Calibri" panose="020F0502020204030204" pitchFamily="34" charset="0"/>
                <a:sym typeface="+mn-ea"/>
              </a:rPr>
              <a:t> in 5G network.</a:t>
            </a:r>
            <a:endParaRPr lang="en-US" altLang="zh-CN" sz="1500" dirty="0">
              <a:latin typeface="Calibri" panose="020F0502020204030204" pitchFamily="34" charset="0"/>
              <a:ea typeface="微软雅黑" panose="020B0503020204020204" pitchFamily="34" charset="-122"/>
              <a:cs typeface="Calibri" panose="020F0502020204030204" pitchFamily="34" charset="0"/>
              <a:sym typeface="+mn-ea"/>
            </a:endParaRPr>
          </a:p>
          <a:p>
            <a:pPr marL="742950" lvl="1" indent="-285750">
              <a:lnSpc>
                <a:spcPct val="150000"/>
              </a:lnSpc>
              <a:buClr>
                <a:srgbClr val="000000"/>
              </a:buClr>
              <a:buFont typeface="Arial" panose="020B0604020202020204" pitchFamily="34" charset="0"/>
              <a:buChar char="•"/>
            </a:pPr>
            <a:r>
              <a:rPr lang="en-US" altLang="zh-CN" sz="1500" dirty="0">
                <a:latin typeface="Calibri" panose="020F0502020204030204" pitchFamily="34" charset="0"/>
                <a:ea typeface="微软雅黑" panose="020B0503020204020204" pitchFamily="34" charset="-122"/>
                <a:cs typeface="Calibri" panose="020F0502020204030204" pitchFamily="34" charset="0"/>
              </a:rPr>
              <a:t>In C</a:t>
            </a:r>
            <a:r>
              <a:rPr lang="en-US" sz="1500" dirty="0">
                <a:solidFill>
                  <a:srgbClr val="222222"/>
                </a:solidFill>
                <a:latin typeface="Calibri" panose="020F0502020204030204" pitchFamily="34" charset="0"/>
                <a:ea typeface="Calibri" panose="020F0502020204030204" pitchFamily="34" charset="0"/>
                <a:cs typeface="Calibri" panose="020F0502020204030204" pitchFamily="34" charset="0"/>
              </a:rPr>
              <a:t>hina, </a:t>
            </a:r>
            <a:r>
              <a:rPr lang="en-US" sz="1500" dirty="0">
                <a:solidFill>
                  <a:srgbClr val="222222"/>
                </a:solidFill>
                <a:latin typeface="Calibri" panose="020F0502020204030204" pitchFamily="34" charset="0"/>
                <a:ea typeface="Calibri" panose="020F0502020204030204" pitchFamily="34" charset="0"/>
                <a:cs typeface="Calibri" panose="020F0502020204030204" pitchFamily="34" charset="0"/>
                <a:sym typeface="+mn-ea"/>
              </a:rPr>
              <a:t>ISAC field t</a:t>
            </a:r>
            <a:r>
              <a:rPr lang="en-US" sz="1500" dirty="0">
                <a:solidFill>
                  <a:srgbClr val="222222"/>
                </a:solidFill>
                <a:latin typeface="Calibri" panose="020F0502020204030204" pitchFamily="34" charset="0"/>
                <a:ea typeface="Calibri" panose="020F0502020204030204" pitchFamily="34" charset="0"/>
                <a:cs typeface="Calibri" panose="020F0502020204030204" pitchFamily="34" charset="0"/>
              </a:rPr>
              <a:t>rials for UAV scenario confirms</a:t>
            </a:r>
            <a:r>
              <a:rPr lang="en-US" sz="1500" dirty="0">
                <a:solidFill>
                  <a:srgbClr val="222222"/>
                </a:solidFill>
                <a:latin typeface="Calibri" panose="020F0502020204030204" pitchFamily="34" charset="0"/>
                <a:ea typeface="Calibri" panose="020F0502020204030204" pitchFamily="34" charset="0"/>
                <a:cs typeface="Calibri" panose="020F0502020204030204" pitchFamily="34" charset="0"/>
                <a:sym typeface="+mn-ea"/>
              </a:rPr>
              <a:t> the technical benefits of ISAC, and the sensing performance,  e.g. accuracy, resolution, false detection and missed detection ratio can meet the commercial requirements. </a:t>
            </a:r>
            <a:endParaRPr lang="en-US" altLang="zh-CN" sz="1500" dirty="0">
              <a:latin typeface="Calibri" panose="020F0502020204030204" pitchFamily="34" charset="0"/>
              <a:ea typeface="微软雅黑" panose="020B0503020204020204" pitchFamily="34" charset="-122"/>
              <a:cs typeface="Calibri" panose="020F0502020204030204" pitchFamily="34" charset="0"/>
            </a:endParaRPr>
          </a:p>
        </p:txBody>
      </p:sp>
      <p:sp>
        <p:nvSpPr>
          <p:cNvPr id="306" name="圆角矩形 305"/>
          <p:cNvSpPr/>
          <p:nvPr/>
        </p:nvSpPr>
        <p:spPr>
          <a:xfrm>
            <a:off x="613410" y="4157980"/>
            <a:ext cx="11123930" cy="2504440"/>
          </a:xfrm>
          <a:prstGeom prst="roundRect">
            <a:avLst/>
          </a:prstGeom>
        </p:spPr>
        <p:style>
          <a:lnRef idx="2">
            <a:schemeClr val="accent1"/>
          </a:lnRef>
          <a:fillRef idx="1">
            <a:schemeClr val="lt1"/>
          </a:fillRef>
          <a:effectRef idx="0">
            <a:schemeClr val="accent1"/>
          </a:effectRef>
          <a:fontRef idx="minor">
            <a:schemeClr val="dk1"/>
          </a:fontRef>
        </p:style>
        <p:txBody>
          <a:bodyPr vert="horz" wrap="square" lIns="0" tIns="44436" rIns="91440" bIns="45720" numCol="1" anchor="t" anchorCtr="0" compatLnSpc="1">
            <a:noAutofit/>
          </a:bodyPr>
          <a:p>
            <a:pPr marL="0" marR="0" indent="0" algn="l" defTabSz="914400" rtl="0" eaLnBrk="0" fontAlgn="t" latinLnBrk="0" hangingPunct="0">
              <a:lnSpc>
                <a:spcPct val="100000"/>
              </a:lnSpc>
              <a:spcBef>
                <a:spcPct val="0"/>
              </a:spcBef>
              <a:spcAft>
                <a:spcPct val="0"/>
              </a:spcAft>
              <a:buClrTx/>
              <a:buSzTx/>
              <a:buFontTx/>
              <a:buChar char="•"/>
            </a:pPr>
            <a:endParaRPr kumimoji="0" lang="zh-CN" altLang="en-US" sz="1000" b="0" i="0" u="none" strike="noStrike" cap="none" normalizeH="0" baseline="0" dirty="0" smtClean="0">
              <a:ln>
                <a:noFill/>
              </a:ln>
              <a:solidFill>
                <a:srgbClr val="666666"/>
              </a:solidFill>
              <a:effectLst/>
              <a:latin typeface="Arial" panose="020B0604020202020204" pitchFamily="34" charset="0"/>
              <a:ea typeface="微软雅黑" panose="020B0503020204020204" pitchFamily="34" charset="-122"/>
            </a:endParaRPr>
          </a:p>
        </p:txBody>
      </p:sp>
      <p:pic>
        <p:nvPicPr>
          <p:cNvPr id="307" name="图片 306"/>
          <p:cNvPicPr>
            <a:picLocks noChangeAspect="1"/>
          </p:cNvPicPr>
          <p:nvPr>
            <p:custDataLst>
              <p:tags r:id="rId2"/>
            </p:custDataLst>
          </p:nvPr>
        </p:nvPicPr>
        <p:blipFill>
          <a:blip r:embed="rId3"/>
          <a:stretch>
            <a:fillRect/>
          </a:stretch>
        </p:blipFill>
        <p:spPr>
          <a:xfrm>
            <a:off x="901700" y="4580255"/>
            <a:ext cx="1120775" cy="1020445"/>
          </a:xfrm>
          <a:prstGeom prst="rect">
            <a:avLst/>
          </a:prstGeom>
        </p:spPr>
      </p:pic>
      <p:sp>
        <p:nvSpPr>
          <p:cNvPr id="308" name="文本框 307"/>
          <p:cNvSpPr txBox="1"/>
          <p:nvPr>
            <p:custDataLst>
              <p:tags r:id="rId4"/>
            </p:custDataLst>
          </p:nvPr>
        </p:nvSpPr>
        <p:spPr>
          <a:xfrm>
            <a:off x="1874520" y="4728845"/>
            <a:ext cx="2345055" cy="730250"/>
          </a:xfrm>
          <a:prstGeom prst="rect">
            <a:avLst/>
          </a:prstGeom>
          <a:noFill/>
        </p:spPr>
        <p:txBody>
          <a:bodyPr wrap="square" rtlCol="0">
            <a:noAutofit/>
          </a:bodyPr>
          <a:p>
            <a:pPr marL="90805" lvl="0" indent="-90805" algn="just" defTabSz="457200">
              <a:lnSpc>
                <a:spcPct val="150000"/>
              </a:lnSpc>
              <a:spcBef>
                <a:spcPts val="0"/>
              </a:spcBef>
              <a:spcAft>
                <a:spcPts val="0"/>
              </a:spcAft>
              <a:buClrTx/>
              <a:buSzTx/>
              <a:buFont typeface="Arial" panose="020B0604020202020204" pitchFamily="34" charset="0"/>
              <a:buChar char="•"/>
              <a:defRPr/>
            </a:pPr>
            <a:r>
              <a:rPr lang="en-US" altLang="zh-CN" sz="1200" dirty="0">
                <a:latin typeface="Calibri Light" panose="020F0302020204030204" charset="0"/>
                <a:ea typeface="微软雅黑" panose="020B0503020204020204" pitchFamily="34" charset="-122"/>
                <a:cs typeface="Calibri Light" panose="020F0302020204030204" charset="0"/>
                <a:sym typeface="+mn-ea"/>
              </a:rPr>
              <a:t>Drone intrusion detection</a:t>
            </a:r>
            <a:endParaRPr lang="en-US" altLang="zh-CN" sz="1200" dirty="0">
              <a:latin typeface="Calibri Light" panose="020F0302020204030204" charset="0"/>
              <a:ea typeface="微软雅黑" panose="020B0503020204020204" pitchFamily="34" charset="-122"/>
              <a:cs typeface="Calibri Light" panose="020F0302020204030204" charset="0"/>
              <a:sym typeface="+mn-ea"/>
            </a:endParaRPr>
          </a:p>
          <a:p>
            <a:pPr marL="90805" lvl="0" indent="-90805" algn="just" defTabSz="457200">
              <a:lnSpc>
                <a:spcPct val="150000"/>
              </a:lnSpc>
              <a:spcBef>
                <a:spcPts val="0"/>
              </a:spcBef>
              <a:spcAft>
                <a:spcPts val="0"/>
              </a:spcAft>
              <a:buClrTx/>
              <a:buSzTx/>
              <a:buFont typeface="Arial" panose="020B0604020202020204" pitchFamily="34" charset="0"/>
              <a:buChar char="•"/>
              <a:defRPr/>
            </a:pPr>
            <a:r>
              <a:rPr lang="en-US" altLang="zh-CN" sz="1200" dirty="0">
                <a:latin typeface="Calibri Light" panose="020F0302020204030204" charset="0"/>
                <a:ea typeface="微软雅黑" panose="020B0503020204020204" pitchFamily="34" charset="-122"/>
                <a:cs typeface="Calibri Light" panose="020F0302020204030204" charset="0"/>
                <a:sym typeface="+mn-ea"/>
              </a:rPr>
              <a:t>Drone flight trajectory detection</a:t>
            </a:r>
            <a:endParaRPr lang="en-US" altLang="zh-CN" sz="1200" dirty="0">
              <a:latin typeface="Calibri Light" panose="020F0302020204030204" charset="0"/>
              <a:ea typeface="微软雅黑" panose="020B0503020204020204" pitchFamily="34" charset="-122"/>
              <a:cs typeface="Calibri Light" panose="020F0302020204030204" charset="0"/>
              <a:sym typeface="+mn-ea"/>
            </a:endParaRPr>
          </a:p>
          <a:p>
            <a:pPr marL="90805" lvl="0" indent="-90805" algn="just" defTabSz="457200">
              <a:lnSpc>
                <a:spcPct val="150000"/>
              </a:lnSpc>
              <a:spcBef>
                <a:spcPts val="0"/>
              </a:spcBef>
              <a:spcAft>
                <a:spcPts val="0"/>
              </a:spcAft>
              <a:buClrTx/>
              <a:buSzTx/>
              <a:buFont typeface="Arial" panose="020B0604020202020204" pitchFamily="34" charset="0"/>
              <a:buChar char="•"/>
              <a:defRPr/>
            </a:pPr>
            <a:r>
              <a:rPr lang="en-US" altLang="zh-CN" sz="1200" dirty="0">
                <a:latin typeface="Calibri Light" panose="020F0302020204030204" charset="0"/>
                <a:ea typeface="微软雅黑" panose="020B0503020204020204" pitchFamily="34" charset="-122"/>
                <a:cs typeface="Calibri Light" panose="020F0302020204030204" charset="0"/>
                <a:sym typeface="+mn-ea"/>
              </a:rPr>
              <a:t>Drone behavior prediction</a:t>
            </a:r>
            <a:endParaRPr lang="en-US" altLang="zh-CN" sz="1200" dirty="0">
              <a:latin typeface="Calibri Light" panose="020F0302020204030204" charset="0"/>
              <a:ea typeface="微软雅黑" panose="020B0503020204020204" pitchFamily="34" charset="-122"/>
              <a:cs typeface="Calibri Light" panose="020F0302020204030204" charset="0"/>
              <a:sym typeface="+mn-ea"/>
            </a:endParaRPr>
          </a:p>
          <a:p>
            <a:pPr marL="90805" lvl="0" indent="-90805" algn="just" defTabSz="457200">
              <a:lnSpc>
                <a:spcPct val="150000"/>
              </a:lnSpc>
              <a:spcBef>
                <a:spcPts val="0"/>
              </a:spcBef>
              <a:spcAft>
                <a:spcPts val="0"/>
              </a:spcAft>
              <a:buClrTx/>
              <a:buSzTx/>
              <a:buFont typeface="Arial" panose="020B0604020202020204" pitchFamily="34" charset="0"/>
              <a:buChar char="•"/>
              <a:defRPr/>
            </a:pPr>
            <a:r>
              <a:rPr lang="en-US" altLang="zh-CN" sz="1200" dirty="0">
                <a:latin typeface="Calibri Light" panose="020F0302020204030204" charset="0"/>
                <a:ea typeface="微软雅黑" panose="020B0503020204020204" pitchFamily="34" charset="-122"/>
                <a:cs typeface="Calibri Light" panose="020F0302020204030204" charset="0"/>
                <a:sym typeface="+mn-ea"/>
              </a:rPr>
              <a:t>Drone evacuation</a:t>
            </a:r>
            <a:endParaRPr kumimoji="0" lang="zh-CN" altLang="en-US" sz="1200" b="0" i="0" u="none" strike="noStrike" kern="1200" cap="none" spc="0" normalizeH="0" baseline="0" noProof="0" dirty="0">
              <a:ln>
                <a:noFill/>
              </a:ln>
              <a:solidFill>
                <a:schemeClr val="tx1"/>
              </a:solidFill>
              <a:effectLst/>
              <a:uLnTx/>
              <a:uFillTx/>
              <a:latin typeface="Calibri Light" panose="020F0302020204030204" charset="0"/>
              <a:ea typeface="微软雅黑 Light" panose="020B0502040204020203" pitchFamily="34" charset="-122"/>
              <a:cs typeface="Calibri Light" panose="020F0302020204030204" charset="0"/>
            </a:endParaRPr>
          </a:p>
        </p:txBody>
      </p:sp>
      <p:sp>
        <p:nvSpPr>
          <p:cNvPr id="309" name="文本框 308"/>
          <p:cNvSpPr txBox="1"/>
          <p:nvPr>
            <p:custDataLst>
              <p:tags r:id="rId5"/>
            </p:custDataLst>
          </p:nvPr>
        </p:nvSpPr>
        <p:spPr>
          <a:xfrm>
            <a:off x="7404735" y="4782185"/>
            <a:ext cx="2497455" cy="716915"/>
          </a:xfrm>
          <a:prstGeom prst="rect">
            <a:avLst/>
          </a:prstGeom>
          <a:noFill/>
        </p:spPr>
        <p:txBody>
          <a:bodyPr wrap="square" rtlCol="0">
            <a:noAutofit/>
          </a:bodyPr>
          <a:p>
            <a:pPr marL="90805" marR="0" lvl="0" indent="-90805" algn="just" defTabSz="457200" rtl="0" eaLnBrk="1" fontAlgn="auto" latinLnBrk="0" hangingPunct="1">
              <a:lnSpc>
                <a:spcPct val="150000"/>
              </a:lnSpc>
              <a:spcBef>
                <a:spcPts val="0"/>
              </a:spcBef>
              <a:spcAft>
                <a:spcPts val="0"/>
              </a:spcAft>
              <a:buClrTx/>
              <a:buSzTx/>
              <a:buFont typeface="Arial" panose="020B0604020202020204" pitchFamily="34" charset="0"/>
              <a:buChar char="•"/>
              <a:defRPr/>
            </a:pPr>
            <a:r>
              <a:rPr lang="en-US" altLang="zh-CN" sz="1200" dirty="0">
                <a:latin typeface="Calibri Light" panose="020F0302020204030204" charset="0"/>
                <a:ea typeface="微软雅黑" panose="020B0503020204020204" pitchFamily="34" charset="-122"/>
                <a:cs typeface="Calibri Light" panose="020F0302020204030204" charset="0"/>
                <a:sym typeface="+mn-ea"/>
              </a:rPr>
              <a:t>Real time high-definition map</a:t>
            </a:r>
            <a:endParaRPr kumimoji="0" lang="en-US" altLang="zh-CN" sz="1200" i="0" u="none" strike="noStrike" kern="1200" cap="none" spc="0" normalizeH="0" baseline="0" dirty="0">
              <a:solidFill>
                <a:schemeClr val="tx1"/>
              </a:solidFill>
              <a:latin typeface="Calibri Light" panose="020F0302020204030204" charset="0"/>
              <a:ea typeface="微软雅黑" panose="020B0503020204020204" pitchFamily="34" charset="-122"/>
              <a:cs typeface="Calibri Light" panose="020F0302020204030204" charset="0"/>
            </a:endParaRPr>
          </a:p>
          <a:p>
            <a:pPr marL="90805" marR="0" lvl="0" indent="-90805" algn="just" defTabSz="457200" rtl="0" eaLnBrk="1" fontAlgn="auto" latinLnBrk="0" hangingPunct="1">
              <a:lnSpc>
                <a:spcPct val="150000"/>
              </a:lnSpc>
              <a:spcBef>
                <a:spcPts val="0"/>
              </a:spcBef>
              <a:spcAft>
                <a:spcPts val="0"/>
              </a:spcAft>
              <a:buClrTx/>
              <a:buSzTx/>
              <a:buFont typeface="Arial" panose="020B0604020202020204" pitchFamily="34" charset="0"/>
              <a:buChar char="•"/>
              <a:defRPr/>
            </a:pPr>
            <a:r>
              <a:rPr lang="en-US" altLang="zh-CN" sz="1200" dirty="0">
                <a:latin typeface="Calibri Light" panose="020F0302020204030204" charset="0"/>
                <a:ea typeface="微软雅黑" panose="020B0503020204020204" pitchFamily="34" charset="-122"/>
                <a:cs typeface="Calibri Light" panose="020F0302020204030204" charset="0"/>
                <a:sym typeface="+mn-ea"/>
              </a:rPr>
              <a:t>Pedestrian intrusion detection</a:t>
            </a:r>
            <a:endParaRPr kumimoji="0" lang="en-US" altLang="zh-CN" sz="1200" i="0" u="none" strike="noStrike" kern="1200" cap="none" spc="0" normalizeH="0" baseline="0" dirty="0">
              <a:solidFill>
                <a:schemeClr val="tx1"/>
              </a:solidFill>
              <a:latin typeface="Calibri Light" panose="020F0302020204030204" charset="0"/>
              <a:ea typeface="微软雅黑" panose="020B0503020204020204" pitchFamily="34" charset="-122"/>
              <a:cs typeface="Calibri Light" panose="020F0302020204030204" charset="0"/>
            </a:endParaRPr>
          </a:p>
          <a:p>
            <a:pPr marL="90805" marR="0" lvl="0" indent="-90805" algn="just" defTabSz="457200" rtl="0" eaLnBrk="1" fontAlgn="auto" latinLnBrk="0" hangingPunct="1">
              <a:lnSpc>
                <a:spcPct val="150000"/>
              </a:lnSpc>
              <a:spcBef>
                <a:spcPts val="0"/>
              </a:spcBef>
              <a:spcAft>
                <a:spcPts val="0"/>
              </a:spcAft>
              <a:buClrTx/>
              <a:buSzTx/>
              <a:buFont typeface="Arial" panose="020B0604020202020204" pitchFamily="34" charset="0"/>
              <a:buChar char="•"/>
              <a:defRPr/>
            </a:pPr>
            <a:r>
              <a:rPr lang="en-US" altLang="zh-CN" sz="1200" dirty="0">
                <a:latin typeface="Calibri Light" panose="020F0302020204030204" charset="0"/>
                <a:ea typeface="微软雅黑" panose="020B0503020204020204" pitchFamily="34" charset="-122"/>
                <a:cs typeface="Calibri Light" panose="020F0302020204030204" charset="0"/>
                <a:sym typeface="+mn-ea"/>
              </a:rPr>
              <a:t>Autonomous driving</a:t>
            </a:r>
            <a:endParaRPr lang="en-US" altLang="zh-CN" sz="1200" dirty="0">
              <a:latin typeface="Calibri Light" panose="020F0302020204030204" charset="0"/>
              <a:ea typeface="微软雅黑" panose="020B0503020204020204" pitchFamily="34" charset="-122"/>
              <a:cs typeface="Calibri Light" panose="020F0302020204030204" charset="0"/>
              <a:sym typeface="+mn-ea"/>
            </a:endParaRPr>
          </a:p>
          <a:p>
            <a:pPr marL="90805" marR="0" lvl="0" indent="-90805" algn="just" defTabSz="457200" rtl="0" eaLnBrk="1" fontAlgn="auto" latinLnBrk="0" hangingPunct="1">
              <a:lnSpc>
                <a:spcPct val="150000"/>
              </a:lnSpc>
              <a:spcBef>
                <a:spcPts val="0"/>
              </a:spcBef>
              <a:spcAft>
                <a:spcPts val="0"/>
              </a:spcAft>
              <a:buClrTx/>
              <a:buSzTx/>
              <a:buFont typeface="Arial" panose="020B0604020202020204" pitchFamily="34" charset="0"/>
              <a:buChar char="•"/>
              <a:defRPr/>
            </a:pPr>
            <a:r>
              <a:rPr lang="en-US" altLang="zh-CN" sz="1200" dirty="0">
                <a:solidFill>
                  <a:schemeClr val="tx1"/>
                </a:solidFill>
                <a:latin typeface="Calibri Light" panose="020F0302020204030204" charset="0"/>
                <a:ea typeface="微软雅黑" panose="020B0503020204020204" pitchFamily="34" charset="-122"/>
                <a:cs typeface="Calibri Light" panose="020F0302020204030204" charset="0"/>
              </a:rPr>
              <a:t>Navigation route monitoring</a:t>
            </a:r>
            <a:endParaRPr lang="en-US" altLang="zh-CN" sz="1200" dirty="0">
              <a:solidFill>
                <a:schemeClr val="tx1"/>
              </a:solidFill>
              <a:latin typeface="Calibri Light" panose="020F0302020204030204" charset="0"/>
              <a:ea typeface="微软雅黑" panose="020B0503020204020204" pitchFamily="34" charset="-122"/>
              <a:cs typeface="Calibri Light" panose="020F0302020204030204" charset="0"/>
            </a:endParaRPr>
          </a:p>
        </p:txBody>
      </p:sp>
      <p:grpSp>
        <p:nvGrpSpPr>
          <p:cNvPr id="310" name="图形 13"/>
          <p:cNvGrpSpPr/>
          <p:nvPr/>
        </p:nvGrpSpPr>
        <p:grpSpPr>
          <a:xfrm>
            <a:off x="6317075" y="4868265"/>
            <a:ext cx="989791" cy="631658"/>
            <a:chOff x="12577548" y="289380"/>
            <a:chExt cx="1385939" cy="884470"/>
          </a:xfrm>
        </p:grpSpPr>
        <p:sp>
          <p:nvSpPr>
            <p:cNvPr id="311" name="任意多边形: 形状 77"/>
            <p:cNvSpPr/>
            <p:nvPr>
              <p:custDataLst>
                <p:tags r:id="rId6"/>
              </p:custDataLst>
            </p:nvPr>
          </p:nvSpPr>
          <p:spPr>
            <a:xfrm>
              <a:off x="13105952" y="880456"/>
              <a:ext cx="150590" cy="119824"/>
            </a:xfrm>
            <a:custGeom>
              <a:avLst/>
              <a:gdLst>
                <a:gd name="connsiteX0" fmla="*/ 142399 w 150590"/>
                <a:gd name="connsiteY0" fmla="*/ 119825 h 119824"/>
                <a:gd name="connsiteX1" fmla="*/ 0 w 150590"/>
                <a:gd name="connsiteY1" fmla="*/ 51149 h 119824"/>
                <a:gd name="connsiteX2" fmla="*/ 150590 w 150590"/>
                <a:gd name="connsiteY2" fmla="*/ 0 h 119824"/>
                <a:gd name="connsiteX3" fmla="*/ 142399 w 150590"/>
                <a:gd name="connsiteY3" fmla="*/ 119825 h 119824"/>
              </a:gdLst>
              <a:ahLst/>
              <a:cxnLst>
                <a:cxn ang="0">
                  <a:pos x="connsiteX0" y="connsiteY0"/>
                </a:cxn>
                <a:cxn ang="0">
                  <a:pos x="connsiteX1" y="connsiteY1"/>
                </a:cxn>
                <a:cxn ang="0">
                  <a:pos x="connsiteX2" y="connsiteY2"/>
                </a:cxn>
                <a:cxn ang="0">
                  <a:pos x="connsiteX3" y="connsiteY3"/>
                </a:cxn>
              </a:cxnLst>
              <a:rect l="l" t="t" r="r" b="b"/>
              <a:pathLst>
                <a:path w="150590" h="119824">
                  <a:moveTo>
                    <a:pt x="142399" y="119825"/>
                  </a:moveTo>
                  <a:lnTo>
                    <a:pt x="0" y="51149"/>
                  </a:lnTo>
                  <a:lnTo>
                    <a:pt x="150590" y="0"/>
                  </a:lnTo>
                  <a:lnTo>
                    <a:pt x="142399" y="119825"/>
                  </a:lnTo>
                  <a:close/>
                </a:path>
              </a:pathLst>
            </a:custGeom>
            <a:gradFill>
              <a:gsLst>
                <a:gs pos="0">
                  <a:srgbClr val="25054D"/>
                </a:gs>
                <a:gs pos="50000">
                  <a:srgbClr val="20185B"/>
                </a:gs>
                <a:gs pos="100000">
                  <a:srgbClr val="1B2B69"/>
                </a:gs>
              </a:gsLst>
              <a:lin ang="0"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12" name="任意多边形: 形状 78"/>
            <p:cNvSpPr/>
            <p:nvPr>
              <p:custDataLst>
                <p:tags r:id="rId7"/>
              </p:custDataLst>
            </p:nvPr>
          </p:nvSpPr>
          <p:spPr>
            <a:xfrm>
              <a:off x="13778893" y="499551"/>
              <a:ext cx="150590" cy="119824"/>
            </a:xfrm>
            <a:custGeom>
              <a:avLst/>
              <a:gdLst>
                <a:gd name="connsiteX0" fmla="*/ 142398 w 150590"/>
                <a:gd name="connsiteY0" fmla="*/ 119825 h 119824"/>
                <a:gd name="connsiteX1" fmla="*/ 0 w 150590"/>
                <a:gd name="connsiteY1" fmla="*/ 51149 h 119824"/>
                <a:gd name="connsiteX2" fmla="*/ 150590 w 150590"/>
                <a:gd name="connsiteY2" fmla="*/ 0 h 119824"/>
                <a:gd name="connsiteX3" fmla="*/ 142398 w 150590"/>
                <a:gd name="connsiteY3" fmla="*/ 119825 h 119824"/>
              </a:gdLst>
              <a:ahLst/>
              <a:cxnLst>
                <a:cxn ang="0">
                  <a:pos x="connsiteX0" y="connsiteY0"/>
                </a:cxn>
                <a:cxn ang="0">
                  <a:pos x="connsiteX1" y="connsiteY1"/>
                </a:cxn>
                <a:cxn ang="0">
                  <a:pos x="connsiteX2" y="connsiteY2"/>
                </a:cxn>
                <a:cxn ang="0">
                  <a:pos x="connsiteX3" y="connsiteY3"/>
                </a:cxn>
              </a:cxnLst>
              <a:rect l="l" t="t" r="r" b="b"/>
              <a:pathLst>
                <a:path w="150590" h="119824">
                  <a:moveTo>
                    <a:pt x="142398" y="119825"/>
                  </a:moveTo>
                  <a:lnTo>
                    <a:pt x="0" y="51149"/>
                  </a:lnTo>
                  <a:lnTo>
                    <a:pt x="150590" y="0"/>
                  </a:lnTo>
                  <a:lnTo>
                    <a:pt x="142398" y="119825"/>
                  </a:lnTo>
                  <a:close/>
                </a:path>
              </a:pathLst>
            </a:custGeom>
            <a:gradFill>
              <a:gsLst>
                <a:gs pos="0">
                  <a:srgbClr val="25054D"/>
                </a:gs>
                <a:gs pos="50000">
                  <a:srgbClr val="20185B"/>
                </a:gs>
                <a:gs pos="100000">
                  <a:srgbClr val="1B2B69"/>
                </a:gs>
              </a:gsLst>
              <a:lin ang="0"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grpSp>
          <p:nvGrpSpPr>
            <p:cNvPr id="313" name="图形 13"/>
            <p:cNvGrpSpPr/>
            <p:nvPr/>
          </p:nvGrpSpPr>
          <p:grpSpPr>
            <a:xfrm>
              <a:off x="13679351" y="537911"/>
              <a:ext cx="224481" cy="261177"/>
              <a:chOff x="13679351" y="537911"/>
              <a:chExt cx="224481" cy="261177"/>
            </a:xfrm>
          </p:grpSpPr>
          <p:sp>
            <p:nvSpPr>
              <p:cNvPr id="314" name="任意多边形: 形状 149"/>
              <p:cNvSpPr/>
              <p:nvPr>
                <p:custDataLst>
                  <p:tags r:id="rId8"/>
                </p:custDataLst>
              </p:nvPr>
            </p:nvSpPr>
            <p:spPr>
              <a:xfrm>
                <a:off x="13700597" y="537911"/>
                <a:ext cx="187198" cy="227101"/>
              </a:xfrm>
              <a:custGeom>
                <a:avLst/>
                <a:gdLst>
                  <a:gd name="connsiteX0" fmla="*/ 0 w 187198"/>
                  <a:gd name="connsiteY0" fmla="*/ 148807 h 227101"/>
                  <a:gd name="connsiteX1" fmla="*/ 22384 w 187198"/>
                  <a:gd name="connsiteY1" fmla="*/ 199480 h 227101"/>
                  <a:gd name="connsiteX2" fmla="*/ 66675 w 187198"/>
                  <a:gd name="connsiteY2" fmla="*/ 225102 h 227101"/>
                  <a:gd name="connsiteX3" fmla="*/ 93822 w 187198"/>
                  <a:gd name="connsiteY3" fmla="*/ 202242 h 227101"/>
                  <a:gd name="connsiteX4" fmla="*/ 173641 w 187198"/>
                  <a:gd name="connsiteY4" fmla="*/ 64416 h 227101"/>
                  <a:gd name="connsiteX5" fmla="*/ 182594 w 187198"/>
                  <a:gd name="connsiteY5" fmla="*/ 30792 h 227101"/>
                  <a:gd name="connsiteX6" fmla="*/ 135636 w 187198"/>
                  <a:gd name="connsiteY6" fmla="*/ 4789 h 227101"/>
                  <a:gd name="connsiteX7" fmla="*/ 79915 w 187198"/>
                  <a:gd name="connsiteY7" fmla="*/ 10980 h 227101"/>
                  <a:gd name="connsiteX8" fmla="*/ 0 w 187198"/>
                  <a:gd name="connsiteY8" fmla="*/ 148807 h 227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198" h="227101">
                    <a:moveTo>
                      <a:pt x="0" y="148807"/>
                    </a:moveTo>
                    <a:cubicBezTo>
                      <a:pt x="0" y="173477"/>
                      <a:pt x="8477" y="191003"/>
                      <a:pt x="22384" y="199480"/>
                    </a:cubicBezTo>
                    <a:lnTo>
                      <a:pt x="66675" y="225102"/>
                    </a:lnTo>
                    <a:cubicBezTo>
                      <a:pt x="81058" y="233199"/>
                      <a:pt x="71819" y="214910"/>
                      <a:pt x="93822" y="202242"/>
                    </a:cubicBezTo>
                    <a:cubicBezTo>
                      <a:pt x="137922" y="176715"/>
                      <a:pt x="173641" y="115089"/>
                      <a:pt x="173641" y="64416"/>
                    </a:cubicBezTo>
                    <a:cubicBezTo>
                      <a:pt x="173641" y="39365"/>
                      <a:pt x="196787" y="39174"/>
                      <a:pt x="182594" y="30792"/>
                    </a:cubicBezTo>
                    <a:lnTo>
                      <a:pt x="135636" y="4789"/>
                    </a:lnTo>
                    <a:cubicBezTo>
                      <a:pt x="121253" y="-3022"/>
                      <a:pt x="101537" y="-1498"/>
                      <a:pt x="79915" y="10980"/>
                    </a:cubicBezTo>
                    <a:cubicBezTo>
                      <a:pt x="35814" y="36412"/>
                      <a:pt x="0" y="98134"/>
                      <a:pt x="0" y="148807"/>
                    </a:cubicBezTo>
                    <a:close/>
                  </a:path>
                </a:pathLst>
              </a:custGeom>
              <a:gradFill>
                <a:gsLst>
                  <a:gs pos="0">
                    <a:srgbClr val="010002"/>
                  </a:gs>
                  <a:gs pos="3000">
                    <a:srgbClr val="030106"/>
                  </a:gs>
                  <a:gs pos="19000">
                    <a:srgbClr val="0F0419"/>
                  </a:gs>
                  <a:gs pos="36000">
                    <a:srgbClr val="170524"/>
                  </a:gs>
                  <a:gs pos="54000">
                    <a:srgbClr val="190628"/>
                  </a:gs>
                  <a:gs pos="70000">
                    <a:srgbClr val="0B0312"/>
                  </a:gs>
                  <a:gs pos="86000">
                    <a:srgbClr val="030105"/>
                  </a:gs>
                  <a:gs pos="100000">
                    <a:srgbClr val="000000"/>
                  </a:gs>
                </a:gsLst>
                <a:lin ang="18404370"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15" name="任意多边形: 形状 150"/>
              <p:cNvSpPr/>
              <p:nvPr>
                <p:custDataLst>
                  <p:tags r:id="rId9"/>
                </p:custDataLst>
              </p:nvPr>
            </p:nvSpPr>
            <p:spPr>
              <a:xfrm rot="-3589589">
                <a:off x="13679593" y="605020"/>
                <a:ext cx="223997" cy="129433"/>
              </a:xfrm>
              <a:custGeom>
                <a:avLst/>
                <a:gdLst>
                  <a:gd name="connsiteX0" fmla="*/ 223993 w 223997"/>
                  <a:gd name="connsiteY0" fmla="*/ 64717 h 129433"/>
                  <a:gd name="connsiteX1" fmla="*/ 111995 w 223997"/>
                  <a:gd name="connsiteY1" fmla="*/ 129433 h 129433"/>
                  <a:gd name="connsiteX2" fmla="*/ -4 w 223997"/>
                  <a:gd name="connsiteY2" fmla="*/ 64717 h 129433"/>
                  <a:gd name="connsiteX3" fmla="*/ 111995 w 223997"/>
                  <a:gd name="connsiteY3" fmla="*/ 0 h 129433"/>
                  <a:gd name="connsiteX4" fmla="*/ 223993 w 223997"/>
                  <a:gd name="connsiteY4" fmla="*/ 64717 h 129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997" h="129433">
                    <a:moveTo>
                      <a:pt x="223993" y="64717"/>
                    </a:moveTo>
                    <a:cubicBezTo>
                      <a:pt x="223993" y="100459"/>
                      <a:pt x="173850" y="129433"/>
                      <a:pt x="111995" y="129433"/>
                    </a:cubicBezTo>
                    <a:cubicBezTo>
                      <a:pt x="50139" y="129433"/>
                      <a:pt x="-4" y="100459"/>
                      <a:pt x="-4" y="64717"/>
                    </a:cubicBezTo>
                    <a:cubicBezTo>
                      <a:pt x="-4" y="28975"/>
                      <a:pt x="50139" y="0"/>
                      <a:pt x="111995" y="0"/>
                    </a:cubicBezTo>
                    <a:cubicBezTo>
                      <a:pt x="173850" y="0"/>
                      <a:pt x="223993" y="28975"/>
                      <a:pt x="223993" y="64717"/>
                    </a:cubicBezTo>
                    <a:close/>
                  </a:path>
                </a:pathLst>
              </a:custGeom>
              <a:gradFill>
                <a:gsLst>
                  <a:gs pos="0">
                    <a:srgbClr val="100221"/>
                  </a:gs>
                  <a:gs pos="50000">
                    <a:srgbClr val="100337"/>
                  </a:gs>
                  <a:gs pos="100000">
                    <a:srgbClr val="10054D"/>
                  </a:gs>
                </a:gsLst>
                <a:lin ang="14389589" scaled="1"/>
              </a:gradFill>
              <a:ln w="947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16" name="任意多边形: 形状 151"/>
              <p:cNvSpPr/>
              <p:nvPr>
                <p:custDataLst>
                  <p:tags r:id="rId10"/>
                </p:custDataLst>
              </p:nvPr>
            </p:nvSpPr>
            <p:spPr>
              <a:xfrm>
                <a:off x="13743079" y="562266"/>
                <a:ext cx="134493" cy="203795"/>
              </a:xfrm>
              <a:custGeom>
                <a:avLst/>
                <a:gdLst>
                  <a:gd name="connsiteX0" fmla="*/ 79820 w 134493"/>
                  <a:gd name="connsiteY0" fmla="*/ 11009 h 203795"/>
                  <a:gd name="connsiteX1" fmla="*/ 134493 w 134493"/>
                  <a:gd name="connsiteY1" fmla="*/ 4247 h 203795"/>
                  <a:gd name="connsiteX2" fmla="*/ 86868 w 134493"/>
                  <a:gd name="connsiteY2" fmla="*/ 13772 h 203795"/>
                  <a:gd name="connsiteX3" fmla="*/ 6953 w 134493"/>
                  <a:gd name="connsiteY3" fmla="*/ 151598 h 203795"/>
                  <a:gd name="connsiteX4" fmla="*/ 32195 w 134493"/>
                  <a:gd name="connsiteY4" fmla="*/ 203795 h 203795"/>
                  <a:gd name="connsiteX5" fmla="*/ 0 w 134493"/>
                  <a:gd name="connsiteY5" fmla="*/ 148836 h 203795"/>
                  <a:gd name="connsiteX6" fmla="*/ 79820 w 134493"/>
                  <a:gd name="connsiteY6" fmla="*/ 11009 h 203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493" h="203795">
                    <a:moveTo>
                      <a:pt x="79820" y="11009"/>
                    </a:moveTo>
                    <a:cubicBezTo>
                      <a:pt x="100965" y="-1278"/>
                      <a:pt x="120206" y="-2897"/>
                      <a:pt x="134493" y="4247"/>
                    </a:cubicBezTo>
                    <a:cubicBezTo>
                      <a:pt x="117986" y="894"/>
                      <a:pt x="100822" y="4323"/>
                      <a:pt x="86868" y="13772"/>
                    </a:cubicBezTo>
                    <a:cubicBezTo>
                      <a:pt x="42672" y="39204"/>
                      <a:pt x="6953" y="100925"/>
                      <a:pt x="6953" y="151598"/>
                    </a:cubicBezTo>
                    <a:cubicBezTo>
                      <a:pt x="6953" y="177887"/>
                      <a:pt x="16478" y="196080"/>
                      <a:pt x="32195" y="203795"/>
                    </a:cubicBezTo>
                    <a:cubicBezTo>
                      <a:pt x="12669" y="198366"/>
                      <a:pt x="0" y="178935"/>
                      <a:pt x="0" y="148836"/>
                    </a:cubicBezTo>
                    <a:cubicBezTo>
                      <a:pt x="-95" y="98163"/>
                      <a:pt x="35719" y="36727"/>
                      <a:pt x="79820" y="11009"/>
                    </a:cubicBezTo>
                    <a:close/>
                  </a:path>
                </a:pathLst>
              </a:custGeom>
              <a:solidFill>
                <a:srgbClr val="FFFFFF"/>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17" name="任意多边形: 形状 152"/>
              <p:cNvSpPr/>
              <p:nvPr>
                <p:custDataLst>
                  <p:tags r:id="rId11"/>
                </p:custDataLst>
              </p:nvPr>
            </p:nvSpPr>
            <p:spPr>
              <a:xfrm>
                <a:off x="13762605" y="589208"/>
                <a:ext cx="122967" cy="158061"/>
              </a:xfrm>
              <a:custGeom>
                <a:avLst/>
                <a:gdLst>
                  <a:gd name="connsiteX0" fmla="*/ 0 w 122967"/>
                  <a:gd name="connsiteY0" fmla="*/ 114559 h 158061"/>
                  <a:gd name="connsiteX1" fmla="*/ 61436 w 122967"/>
                  <a:gd name="connsiteY1" fmla="*/ 149611 h 158061"/>
                  <a:gd name="connsiteX2" fmla="*/ 122967 w 122967"/>
                  <a:gd name="connsiteY2" fmla="*/ 43503 h 158061"/>
                  <a:gd name="connsiteX3" fmla="*/ 61436 w 122967"/>
                  <a:gd name="connsiteY3" fmla="*/ 8450 h 158061"/>
                  <a:gd name="connsiteX4" fmla="*/ 0 w 122967"/>
                  <a:gd name="connsiteY4" fmla="*/ 114559 h 158061"/>
                  <a:gd name="connsiteX5" fmla="*/ 40577 w 122967"/>
                  <a:gd name="connsiteY5" fmla="*/ 89985 h 158061"/>
                  <a:gd name="connsiteX6" fmla="*/ 40577 w 122967"/>
                  <a:gd name="connsiteY6" fmla="*/ 92271 h 158061"/>
                  <a:gd name="connsiteX7" fmla="*/ 38005 w 122967"/>
                  <a:gd name="connsiteY7" fmla="*/ 99033 h 158061"/>
                  <a:gd name="connsiteX8" fmla="*/ 18955 w 122967"/>
                  <a:gd name="connsiteY8" fmla="*/ 122655 h 158061"/>
                  <a:gd name="connsiteX9" fmla="*/ 11525 w 122967"/>
                  <a:gd name="connsiteY9" fmla="*/ 123513 h 158061"/>
                  <a:gd name="connsiteX10" fmla="*/ 9716 w 122967"/>
                  <a:gd name="connsiteY10" fmla="*/ 108939 h 158061"/>
                  <a:gd name="connsiteX11" fmla="*/ 11525 w 122967"/>
                  <a:gd name="connsiteY11" fmla="*/ 92271 h 158061"/>
                  <a:gd name="connsiteX12" fmla="*/ 18955 w 122967"/>
                  <a:gd name="connsiteY12" fmla="*/ 84555 h 158061"/>
                  <a:gd name="connsiteX13" fmla="*/ 38005 w 122967"/>
                  <a:gd name="connsiteY13" fmla="*/ 86174 h 158061"/>
                  <a:gd name="connsiteX14" fmla="*/ 40481 w 122967"/>
                  <a:gd name="connsiteY14" fmla="*/ 89889 h 158061"/>
                  <a:gd name="connsiteX15" fmla="*/ 24670 w 122967"/>
                  <a:gd name="connsiteY15" fmla="*/ 58362 h 158061"/>
                  <a:gd name="connsiteX16" fmla="*/ 48196 w 122967"/>
                  <a:gd name="connsiteY16" fmla="*/ 29215 h 158061"/>
                  <a:gd name="connsiteX17" fmla="*/ 54578 w 122967"/>
                  <a:gd name="connsiteY17" fmla="*/ 31215 h 158061"/>
                  <a:gd name="connsiteX18" fmla="*/ 54578 w 122967"/>
                  <a:gd name="connsiteY18" fmla="*/ 56361 h 158061"/>
                  <a:gd name="connsiteX19" fmla="*/ 51816 w 122967"/>
                  <a:gd name="connsiteY19" fmla="*/ 63219 h 158061"/>
                  <a:gd name="connsiteX20" fmla="*/ 50197 w 122967"/>
                  <a:gd name="connsiteY20" fmla="*/ 65410 h 158061"/>
                  <a:gd name="connsiteX21" fmla="*/ 44863 w 122967"/>
                  <a:gd name="connsiteY21" fmla="*/ 68458 h 158061"/>
                  <a:gd name="connsiteX22" fmla="*/ 25813 w 122967"/>
                  <a:gd name="connsiteY22" fmla="*/ 66839 h 158061"/>
                  <a:gd name="connsiteX23" fmla="*/ 24670 w 122967"/>
                  <a:gd name="connsiteY23" fmla="*/ 58266 h 158061"/>
                  <a:gd name="connsiteX24" fmla="*/ 74771 w 122967"/>
                  <a:gd name="connsiteY24" fmla="*/ 13880 h 158061"/>
                  <a:gd name="connsiteX25" fmla="*/ 98298 w 122967"/>
                  <a:gd name="connsiteY25" fmla="*/ 15880 h 158061"/>
                  <a:gd name="connsiteX26" fmla="*/ 97155 w 122967"/>
                  <a:gd name="connsiteY26" fmla="*/ 25405 h 158061"/>
                  <a:gd name="connsiteX27" fmla="*/ 78105 w 122967"/>
                  <a:gd name="connsiteY27" fmla="*/ 49027 h 158061"/>
                  <a:gd name="connsiteX28" fmla="*/ 72771 w 122967"/>
                  <a:gd name="connsiteY28" fmla="*/ 51980 h 158061"/>
                  <a:gd name="connsiteX29" fmla="*/ 71057 w 122967"/>
                  <a:gd name="connsiteY29" fmla="*/ 51980 h 158061"/>
                  <a:gd name="connsiteX30" fmla="*/ 68389 w 122967"/>
                  <a:gd name="connsiteY30" fmla="*/ 48265 h 158061"/>
                  <a:gd name="connsiteX31" fmla="*/ 68389 w 122967"/>
                  <a:gd name="connsiteY31" fmla="*/ 23119 h 158061"/>
                  <a:gd name="connsiteX32" fmla="*/ 74771 w 122967"/>
                  <a:gd name="connsiteY32" fmla="*/ 13785 h 158061"/>
                  <a:gd name="connsiteX33" fmla="*/ 111443 w 122967"/>
                  <a:gd name="connsiteY33" fmla="*/ 34549 h 158061"/>
                  <a:gd name="connsiteX34" fmla="*/ 113348 w 122967"/>
                  <a:gd name="connsiteY34" fmla="*/ 49122 h 158061"/>
                  <a:gd name="connsiteX35" fmla="*/ 111443 w 122967"/>
                  <a:gd name="connsiteY35" fmla="*/ 65791 h 158061"/>
                  <a:gd name="connsiteX36" fmla="*/ 104108 w 122967"/>
                  <a:gd name="connsiteY36" fmla="*/ 73506 h 158061"/>
                  <a:gd name="connsiteX37" fmla="*/ 85058 w 122967"/>
                  <a:gd name="connsiteY37" fmla="*/ 71887 h 158061"/>
                  <a:gd name="connsiteX38" fmla="*/ 82486 w 122967"/>
                  <a:gd name="connsiteY38" fmla="*/ 68077 h 158061"/>
                  <a:gd name="connsiteX39" fmla="*/ 82486 w 122967"/>
                  <a:gd name="connsiteY39" fmla="*/ 65791 h 158061"/>
                  <a:gd name="connsiteX40" fmla="*/ 85058 w 122967"/>
                  <a:gd name="connsiteY40" fmla="*/ 59028 h 158061"/>
                  <a:gd name="connsiteX41" fmla="*/ 104108 w 122967"/>
                  <a:gd name="connsiteY41" fmla="*/ 35406 h 158061"/>
                  <a:gd name="connsiteX42" fmla="*/ 111443 w 122967"/>
                  <a:gd name="connsiteY42" fmla="*/ 34454 h 158061"/>
                  <a:gd name="connsiteX43" fmla="*/ 98298 w 122967"/>
                  <a:gd name="connsiteY43" fmla="*/ 99700 h 158061"/>
                  <a:gd name="connsiteX44" fmla="*/ 74771 w 122967"/>
                  <a:gd name="connsiteY44" fmla="*/ 128847 h 158061"/>
                  <a:gd name="connsiteX45" fmla="*/ 68389 w 122967"/>
                  <a:gd name="connsiteY45" fmla="*/ 126846 h 158061"/>
                  <a:gd name="connsiteX46" fmla="*/ 68389 w 122967"/>
                  <a:gd name="connsiteY46" fmla="*/ 101700 h 158061"/>
                  <a:gd name="connsiteX47" fmla="*/ 71057 w 122967"/>
                  <a:gd name="connsiteY47" fmla="*/ 94842 h 158061"/>
                  <a:gd name="connsiteX48" fmla="*/ 72771 w 122967"/>
                  <a:gd name="connsiteY48" fmla="*/ 92652 h 158061"/>
                  <a:gd name="connsiteX49" fmla="*/ 78105 w 122967"/>
                  <a:gd name="connsiteY49" fmla="*/ 89604 h 158061"/>
                  <a:gd name="connsiteX50" fmla="*/ 97155 w 122967"/>
                  <a:gd name="connsiteY50" fmla="*/ 91223 h 158061"/>
                  <a:gd name="connsiteX51" fmla="*/ 98298 w 122967"/>
                  <a:gd name="connsiteY51" fmla="*/ 99605 h 158061"/>
                  <a:gd name="connsiteX52" fmla="*/ 48196 w 122967"/>
                  <a:gd name="connsiteY52" fmla="*/ 144182 h 158061"/>
                  <a:gd name="connsiteX53" fmla="*/ 24670 w 122967"/>
                  <a:gd name="connsiteY53" fmla="*/ 142182 h 158061"/>
                  <a:gd name="connsiteX54" fmla="*/ 25813 w 122967"/>
                  <a:gd name="connsiteY54" fmla="*/ 132657 h 158061"/>
                  <a:gd name="connsiteX55" fmla="*/ 44863 w 122967"/>
                  <a:gd name="connsiteY55" fmla="*/ 109035 h 158061"/>
                  <a:gd name="connsiteX56" fmla="*/ 50197 w 122967"/>
                  <a:gd name="connsiteY56" fmla="*/ 106082 h 158061"/>
                  <a:gd name="connsiteX57" fmla="*/ 51816 w 122967"/>
                  <a:gd name="connsiteY57" fmla="*/ 106082 h 158061"/>
                  <a:gd name="connsiteX58" fmla="*/ 54578 w 122967"/>
                  <a:gd name="connsiteY58" fmla="*/ 109797 h 158061"/>
                  <a:gd name="connsiteX59" fmla="*/ 54578 w 122967"/>
                  <a:gd name="connsiteY59" fmla="*/ 135038 h 158061"/>
                  <a:gd name="connsiteX60" fmla="*/ 48196 w 122967"/>
                  <a:gd name="connsiteY60" fmla="*/ 144087 h 158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22967" h="158061">
                    <a:moveTo>
                      <a:pt x="0" y="114559"/>
                    </a:moveTo>
                    <a:cubicBezTo>
                      <a:pt x="0" y="153516"/>
                      <a:pt x="27527" y="169232"/>
                      <a:pt x="61436" y="149611"/>
                    </a:cubicBezTo>
                    <a:cubicBezTo>
                      <a:pt x="97688" y="126075"/>
                      <a:pt x="120548" y="86660"/>
                      <a:pt x="122967" y="43503"/>
                    </a:cubicBezTo>
                    <a:cubicBezTo>
                      <a:pt x="122967" y="4545"/>
                      <a:pt x="95441" y="-11171"/>
                      <a:pt x="61436" y="8450"/>
                    </a:cubicBezTo>
                    <a:cubicBezTo>
                      <a:pt x="25241" y="32025"/>
                      <a:pt x="2429" y="71430"/>
                      <a:pt x="0" y="114559"/>
                    </a:cubicBezTo>
                    <a:close/>
                    <a:moveTo>
                      <a:pt x="40577" y="89985"/>
                    </a:moveTo>
                    <a:lnTo>
                      <a:pt x="40577" y="92271"/>
                    </a:lnTo>
                    <a:cubicBezTo>
                      <a:pt x="40510" y="94747"/>
                      <a:pt x="39605" y="97138"/>
                      <a:pt x="38005" y="99033"/>
                    </a:cubicBezTo>
                    <a:lnTo>
                      <a:pt x="18955" y="122655"/>
                    </a:lnTo>
                    <a:cubicBezTo>
                      <a:pt x="16097" y="126275"/>
                      <a:pt x="12478" y="126656"/>
                      <a:pt x="11525" y="123513"/>
                    </a:cubicBezTo>
                    <a:cubicBezTo>
                      <a:pt x="10287" y="118750"/>
                      <a:pt x="9677" y="113854"/>
                      <a:pt x="9716" y="108939"/>
                    </a:cubicBezTo>
                    <a:cubicBezTo>
                      <a:pt x="9763" y="103339"/>
                      <a:pt x="10373" y="97757"/>
                      <a:pt x="11525" y="92271"/>
                    </a:cubicBezTo>
                    <a:cubicBezTo>
                      <a:pt x="12478" y="88080"/>
                      <a:pt x="16097" y="84270"/>
                      <a:pt x="18955" y="84555"/>
                    </a:cubicBezTo>
                    <a:lnTo>
                      <a:pt x="38005" y="86174"/>
                    </a:lnTo>
                    <a:cubicBezTo>
                      <a:pt x="39624" y="85984"/>
                      <a:pt x="40481" y="87603"/>
                      <a:pt x="40481" y="89889"/>
                    </a:cubicBezTo>
                    <a:close/>
                    <a:moveTo>
                      <a:pt x="24670" y="58362"/>
                    </a:moveTo>
                    <a:cubicBezTo>
                      <a:pt x="30909" y="47455"/>
                      <a:pt x="38852" y="37616"/>
                      <a:pt x="48196" y="29215"/>
                    </a:cubicBezTo>
                    <a:cubicBezTo>
                      <a:pt x="51435" y="26357"/>
                      <a:pt x="54578" y="27310"/>
                      <a:pt x="54578" y="31215"/>
                    </a:cubicBezTo>
                    <a:lnTo>
                      <a:pt x="54578" y="56361"/>
                    </a:lnTo>
                    <a:cubicBezTo>
                      <a:pt x="54454" y="58895"/>
                      <a:pt x="53483" y="61314"/>
                      <a:pt x="51816" y="63219"/>
                    </a:cubicBezTo>
                    <a:cubicBezTo>
                      <a:pt x="51245" y="63981"/>
                      <a:pt x="50673" y="64648"/>
                      <a:pt x="50197" y="65410"/>
                    </a:cubicBezTo>
                    <a:cubicBezTo>
                      <a:pt x="48996" y="67210"/>
                      <a:pt x="47025" y="68344"/>
                      <a:pt x="44863" y="68458"/>
                    </a:cubicBezTo>
                    <a:lnTo>
                      <a:pt x="25813" y="66839"/>
                    </a:lnTo>
                    <a:cubicBezTo>
                      <a:pt x="22955" y="66934"/>
                      <a:pt x="22384" y="62362"/>
                      <a:pt x="24670" y="58266"/>
                    </a:cubicBezTo>
                    <a:close/>
                    <a:moveTo>
                      <a:pt x="74771" y="13880"/>
                    </a:moveTo>
                    <a:cubicBezTo>
                      <a:pt x="82563" y="11365"/>
                      <a:pt x="91040" y="12089"/>
                      <a:pt x="98298" y="15880"/>
                    </a:cubicBezTo>
                    <a:cubicBezTo>
                      <a:pt x="100584" y="17309"/>
                      <a:pt x="100013" y="22166"/>
                      <a:pt x="97155" y="25405"/>
                    </a:cubicBezTo>
                    <a:lnTo>
                      <a:pt x="78105" y="49027"/>
                    </a:lnTo>
                    <a:cubicBezTo>
                      <a:pt x="76914" y="50827"/>
                      <a:pt x="74924" y="51932"/>
                      <a:pt x="72771" y="51980"/>
                    </a:cubicBezTo>
                    <a:lnTo>
                      <a:pt x="71057" y="51980"/>
                    </a:lnTo>
                    <a:cubicBezTo>
                      <a:pt x="69437" y="51980"/>
                      <a:pt x="68389" y="50456"/>
                      <a:pt x="68389" y="48265"/>
                    </a:cubicBezTo>
                    <a:lnTo>
                      <a:pt x="68389" y="23119"/>
                    </a:lnTo>
                    <a:cubicBezTo>
                      <a:pt x="68561" y="19042"/>
                      <a:pt x="71038" y="15423"/>
                      <a:pt x="74771" y="13785"/>
                    </a:cubicBezTo>
                    <a:close/>
                    <a:moveTo>
                      <a:pt x="111443" y="34549"/>
                    </a:moveTo>
                    <a:cubicBezTo>
                      <a:pt x="112757" y="39292"/>
                      <a:pt x="113395" y="44198"/>
                      <a:pt x="113348" y="49122"/>
                    </a:cubicBezTo>
                    <a:cubicBezTo>
                      <a:pt x="113319" y="54732"/>
                      <a:pt x="112681" y="60324"/>
                      <a:pt x="111443" y="65791"/>
                    </a:cubicBezTo>
                    <a:cubicBezTo>
                      <a:pt x="110585" y="69982"/>
                      <a:pt x="106966" y="73792"/>
                      <a:pt x="104108" y="73506"/>
                    </a:cubicBezTo>
                    <a:lnTo>
                      <a:pt x="85058" y="71887"/>
                    </a:lnTo>
                    <a:cubicBezTo>
                      <a:pt x="83439" y="71887"/>
                      <a:pt x="82391" y="70363"/>
                      <a:pt x="82486" y="68077"/>
                    </a:cubicBezTo>
                    <a:lnTo>
                      <a:pt x="82486" y="65791"/>
                    </a:lnTo>
                    <a:cubicBezTo>
                      <a:pt x="82553" y="63315"/>
                      <a:pt x="83458" y="60924"/>
                      <a:pt x="85058" y="59028"/>
                    </a:cubicBezTo>
                    <a:lnTo>
                      <a:pt x="104108" y="35406"/>
                    </a:lnTo>
                    <a:cubicBezTo>
                      <a:pt x="107156" y="31691"/>
                      <a:pt x="110585" y="31311"/>
                      <a:pt x="111443" y="34454"/>
                    </a:cubicBezTo>
                    <a:close/>
                    <a:moveTo>
                      <a:pt x="98298" y="99700"/>
                    </a:moveTo>
                    <a:cubicBezTo>
                      <a:pt x="92059" y="110606"/>
                      <a:pt x="84115" y="120446"/>
                      <a:pt x="74771" y="128847"/>
                    </a:cubicBezTo>
                    <a:cubicBezTo>
                      <a:pt x="71533" y="131704"/>
                      <a:pt x="68389" y="130752"/>
                      <a:pt x="68389" y="126846"/>
                    </a:cubicBezTo>
                    <a:lnTo>
                      <a:pt x="68389" y="101700"/>
                    </a:lnTo>
                    <a:cubicBezTo>
                      <a:pt x="68523" y="99186"/>
                      <a:pt x="69456" y="96785"/>
                      <a:pt x="71057" y="94842"/>
                    </a:cubicBezTo>
                    <a:cubicBezTo>
                      <a:pt x="71685" y="94157"/>
                      <a:pt x="72257" y="93423"/>
                      <a:pt x="72771" y="92652"/>
                    </a:cubicBezTo>
                    <a:cubicBezTo>
                      <a:pt x="73962" y="90842"/>
                      <a:pt x="75943" y="89708"/>
                      <a:pt x="78105" y="89604"/>
                    </a:cubicBezTo>
                    <a:lnTo>
                      <a:pt x="97155" y="91223"/>
                    </a:lnTo>
                    <a:cubicBezTo>
                      <a:pt x="100013" y="91318"/>
                      <a:pt x="100584" y="95509"/>
                      <a:pt x="98298" y="99605"/>
                    </a:cubicBezTo>
                    <a:close/>
                    <a:moveTo>
                      <a:pt x="48196" y="144182"/>
                    </a:moveTo>
                    <a:cubicBezTo>
                      <a:pt x="40405" y="146696"/>
                      <a:pt x="31928" y="145973"/>
                      <a:pt x="24670" y="142182"/>
                    </a:cubicBezTo>
                    <a:cubicBezTo>
                      <a:pt x="22384" y="140753"/>
                      <a:pt x="22955" y="135990"/>
                      <a:pt x="25813" y="132657"/>
                    </a:cubicBezTo>
                    <a:lnTo>
                      <a:pt x="44863" y="109035"/>
                    </a:lnTo>
                    <a:cubicBezTo>
                      <a:pt x="46034" y="107225"/>
                      <a:pt x="48035" y="106120"/>
                      <a:pt x="50197" y="106082"/>
                    </a:cubicBezTo>
                    <a:lnTo>
                      <a:pt x="51816" y="106082"/>
                    </a:lnTo>
                    <a:cubicBezTo>
                      <a:pt x="53530" y="106082"/>
                      <a:pt x="54578" y="107606"/>
                      <a:pt x="54578" y="109797"/>
                    </a:cubicBezTo>
                    <a:lnTo>
                      <a:pt x="54578" y="135038"/>
                    </a:lnTo>
                    <a:cubicBezTo>
                      <a:pt x="54302" y="139010"/>
                      <a:pt x="51845" y="142496"/>
                      <a:pt x="48196" y="144087"/>
                    </a:cubicBezTo>
                    <a:close/>
                  </a:path>
                </a:pathLst>
              </a:custGeom>
              <a:gradFill>
                <a:gsLst>
                  <a:gs pos="0">
                    <a:srgbClr val="BCBEC0"/>
                  </a:gs>
                  <a:gs pos="50000">
                    <a:srgbClr val="D1D2D4"/>
                  </a:gs>
                  <a:gs pos="100000">
                    <a:srgbClr val="E6E7E8"/>
                  </a:gs>
                </a:gsLst>
                <a:lin ang="10800000"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18" name="任意多边形: 形状 153"/>
              <p:cNvSpPr/>
              <p:nvPr>
                <p:custDataLst>
                  <p:tags r:id="rId12"/>
                </p:custDataLst>
              </p:nvPr>
            </p:nvSpPr>
            <p:spPr>
              <a:xfrm>
                <a:off x="13766415" y="590637"/>
                <a:ext cx="123062" cy="158061"/>
              </a:xfrm>
              <a:custGeom>
                <a:avLst/>
                <a:gdLst>
                  <a:gd name="connsiteX0" fmla="*/ 0 w 123062"/>
                  <a:gd name="connsiteY0" fmla="*/ 114559 h 158061"/>
                  <a:gd name="connsiteX1" fmla="*/ 61531 w 123062"/>
                  <a:gd name="connsiteY1" fmla="*/ 149611 h 158061"/>
                  <a:gd name="connsiteX2" fmla="*/ 123063 w 123062"/>
                  <a:gd name="connsiteY2" fmla="*/ 43502 h 158061"/>
                  <a:gd name="connsiteX3" fmla="*/ 61531 w 123062"/>
                  <a:gd name="connsiteY3" fmla="*/ 8450 h 158061"/>
                  <a:gd name="connsiteX4" fmla="*/ 0 w 123062"/>
                  <a:gd name="connsiteY4" fmla="*/ 114559 h 158061"/>
                  <a:gd name="connsiteX5" fmla="*/ 40576 w 123062"/>
                  <a:gd name="connsiteY5" fmla="*/ 89984 h 158061"/>
                  <a:gd name="connsiteX6" fmla="*/ 40576 w 123062"/>
                  <a:gd name="connsiteY6" fmla="*/ 92270 h 158061"/>
                  <a:gd name="connsiteX7" fmla="*/ 38005 w 123062"/>
                  <a:gd name="connsiteY7" fmla="*/ 99033 h 158061"/>
                  <a:gd name="connsiteX8" fmla="*/ 18955 w 123062"/>
                  <a:gd name="connsiteY8" fmla="*/ 122751 h 158061"/>
                  <a:gd name="connsiteX9" fmla="*/ 11525 w 123062"/>
                  <a:gd name="connsiteY9" fmla="*/ 123512 h 158061"/>
                  <a:gd name="connsiteX10" fmla="*/ 9715 w 123062"/>
                  <a:gd name="connsiteY10" fmla="*/ 108939 h 158061"/>
                  <a:gd name="connsiteX11" fmla="*/ 11525 w 123062"/>
                  <a:gd name="connsiteY11" fmla="*/ 92270 h 158061"/>
                  <a:gd name="connsiteX12" fmla="*/ 18955 w 123062"/>
                  <a:gd name="connsiteY12" fmla="*/ 84555 h 158061"/>
                  <a:gd name="connsiteX13" fmla="*/ 38005 w 123062"/>
                  <a:gd name="connsiteY13" fmla="*/ 86175 h 158061"/>
                  <a:gd name="connsiteX14" fmla="*/ 40576 w 123062"/>
                  <a:gd name="connsiteY14" fmla="*/ 89984 h 158061"/>
                  <a:gd name="connsiteX15" fmla="*/ 24765 w 123062"/>
                  <a:gd name="connsiteY15" fmla="*/ 58361 h 158061"/>
                  <a:gd name="connsiteX16" fmla="*/ 48196 w 123062"/>
                  <a:gd name="connsiteY16" fmla="*/ 29215 h 158061"/>
                  <a:gd name="connsiteX17" fmla="*/ 54578 w 123062"/>
                  <a:gd name="connsiteY17" fmla="*/ 31215 h 158061"/>
                  <a:gd name="connsiteX18" fmla="*/ 54578 w 123062"/>
                  <a:gd name="connsiteY18" fmla="*/ 55980 h 158061"/>
                  <a:gd name="connsiteX19" fmla="*/ 51911 w 123062"/>
                  <a:gd name="connsiteY19" fmla="*/ 62838 h 158061"/>
                  <a:gd name="connsiteX20" fmla="*/ 50196 w 123062"/>
                  <a:gd name="connsiteY20" fmla="*/ 65029 h 158061"/>
                  <a:gd name="connsiteX21" fmla="*/ 44958 w 123062"/>
                  <a:gd name="connsiteY21" fmla="*/ 68077 h 158061"/>
                  <a:gd name="connsiteX22" fmla="*/ 25908 w 123062"/>
                  <a:gd name="connsiteY22" fmla="*/ 66458 h 158061"/>
                  <a:gd name="connsiteX23" fmla="*/ 24765 w 123062"/>
                  <a:gd name="connsiteY23" fmla="*/ 58361 h 158061"/>
                  <a:gd name="connsiteX24" fmla="*/ 74771 w 123062"/>
                  <a:gd name="connsiteY24" fmla="*/ 13880 h 158061"/>
                  <a:gd name="connsiteX25" fmla="*/ 98297 w 123062"/>
                  <a:gd name="connsiteY25" fmla="*/ 15975 h 158061"/>
                  <a:gd name="connsiteX26" fmla="*/ 97155 w 123062"/>
                  <a:gd name="connsiteY26" fmla="*/ 25500 h 158061"/>
                  <a:gd name="connsiteX27" fmla="*/ 78105 w 123062"/>
                  <a:gd name="connsiteY27" fmla="*/ 49122 h 158061"/>
                  <a:gd name="connsiteX28" fmla="*/ 72866 w 123062"/>
                  <a:gd name="connsiteY28" fmla="*/ 52075 h 158061"/>
                  <a:gd name="connsiteX29" fmla="*/ 71151 w 123062"/>
                  <a:gd name="connsiteY29" fmla="*/ 52075 h 158061"/>
                  <a:gd name="connsiteX30" fmla="*/ 68389 w 123062"/>
                  <a:gd name="connsiteY30" fmla="*/ 48360 h 158061"/>
                  <a:gd name="connsiteX31" fmla="*/ 68389 w 123062"/>
                  <a:gd name="connsiteY31" fmla="*/ 23119 h 158061"/>
                  <a:gd name="connsiteX32" fmla="*/ 74771 w 123062"/>
                  <a:gd name="connsiteY32" fmla="*/ 13880 h 158061"/>
                  <a:gd name="connsiteX33" fmla="*/ 111537 w 123062"/>
                  <a:gd name="connsiteY33" fmla="*/ 34549 h 158061"/>
                  <a:gd name="connsiteX34" fmla="*/ 113347 w 123062"/>
                  <a:gd name="connsiteY34" fmla="*/ 49122 h 158061"/>
                  <a:gd name="connsiteX35" fmla="*/ 111537 w 123062"/>
                  <a:gd name="connsiteY35" fmla="*/ 65791 h 158061"/>
                  <a:gd name="connsiteX36" fmla="*/ 104108 w 123062"/>
                  <a:gd name="connsiteY36" fmla="*/ 73506 h 158061"/>
                  <a:gd name="connsiteX37" fmla="*/ 85058 w 123062"/>
                  <a:gd name="connsiteY37" fmla="*/ 71887 h 158061"/>
                  <a:gd name="connsiteX38" fmla="*/ 82486 w 123062"/>
                  <a:gd name="connsiteY38" fmla="*/ 68077 h 158061"/>
                  <a:gd name="connsiteX39" fmla="*/ 82486 w 123062"/>
                  <a:gd name="connsiteY39" fmla="*/ 65505 h 158061"/>
                  <a:gd name="connsiteX40" fmla="*/ 85058 w 123062"/>
                  <a:gd name="connsiteY40" fmla="*/ 58742 h 158061"/>
                  <a:gd name="connsiteX41" fmla="*/ 104108 w 123062"/>
                  <a:gd name="connsiteY41" fmla="*/ 35120 h 158061"/>
                  <a:gd name="connsiteX42" fmla="*/ 111537 w 123062"/>
                  <a:gd name="connsiteY42" fmla="*/ 34549 h 158061"/>
                  <a:gd name="connsiteX43" fmla="*/ 98297 w 123062"/>
                  <a:gd name="connsiteY43" fmla="*/ 99700 h 158061"/>
                  <a:gd name="connsiteX44" fmla="*/ 74771 w 123062"/>
                  <a:gd name="connsiteY44" fmla="*/ 128846 h 158061"/>
                  <a:gd name="connsiteX45" fmla="*/ 68389 w 123062"/>
                  <a:gd name="connsiteY45" fmla="*/ 126942 h 158061"/>
                  <a:gd name="connsiteX46" fmla="*/ 68389 w 123062"/>
                  <a:gd name="connsiteY46" fmla="*/ 101700 h 158061"/>
                  <a:gd name="connsiteX47" fmla="*/ 71151 w 123062"/>
                  <a:gd name="connsiteY47" fmla="*/ 94842 h 158061"/>
                  <a:gd name="connsiteX48" fmla="*/ 72866 w 123062"/>
                  <a:gd name="connsiteY48" fmla="*/ 92747 h 158061"/>
                  <a:gd name="connsiteX49" fmla="*/ 78105 w 123062"/>
                  <a:gd name="connsiteY49" fmla="*/ 89603 h 158061"/>
                  <a:gd name="connsiteX50" fmla="*/ 97155 w 123062"/>
                  <a:gd name="connsiteY50" fmla="*/ 91223 h 158061"/>
                  <a:gd name="connsiteX51" fmla="*/ 98297 w 123062"/>
                  <a:gd name="connsiteY51" fmla="*/ 99700 h 158061"/>
                  <a:gd name="connsiteX52" fmla="*/ 48196 w 123062"/>
                  <a:gd name="connsiteY52" fmla="*/ 144182 h 158061"/>
                  <a:gd name="connsiteX53" fmla="*/ 24765 w 123062"/>
                  <a:gd name="connsiteY53" fmla="*/ 142181 h 158061"/>
                  <a:gd name="connsiteX54" fmla="*/ 25812 w 123062"/>
                  <a:gd name="connsiteY54" fmla="*/ 132656 h 158061"/>
                  <a:gd name="connsiteX55" fmla="*/ 44862 w 123062"/>
                  <a:gd name="connsiteY55" fmla="*/ 109034 h 158061"/>
                  <a:gd name="connsiteX56" fmla="*/ 50101 w 123062"/>
                  <a:gd name="connsiteY56" fmla="*/ 106082 h 158061"/>
                  <a:gd name="connsiteX57" fmla="*/ 51816 w 123062"/>
                  <a:gd name="connsiteY57" fmla="*/ 106082 h 158061"/>
                  <a:gd name="connsiteX58" fmla="*/ 54483 w 123062"/>
                  <a:gd name="connsiteY58" fmla="*/ 109796 h 158061"/>
                  <a:gd name="connsiteX59" fmla="*/ 54483 w 123062"/>
                  <a:gd name="connsiteY59" fmla="*/ 135038 h 158061"/>
                  <a:gd name="connsiteX60" fmla="*/ 48196 w 123062"/>
                  <a:gd name="connsiteY60" fmla="*/ 144182 h 158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23062" h="158061">
                    <a:moveTo>
                      <a:pt x="0" y="114559"/>
                    </a:moveTo>
                    <a:cubicBezTo>
                      <a:pt x="0" y="153516"/>
                      <a:pt x="27527" y="169233"/>
                      <a:pt x="61531" y="149611"/>
                    </a:cubicBezTo>
                    <a:cubicBezTo>
                      <a:pt x="97774" y="126065"/>
                      <a:pt x="120634" y="86651"/>
                      <a:pt x="123063" y="43502"/>
                    </a:cubicBezTo>
                    <a:cubicBezTo>
                      <a:pt x="123063" y="4545"/>
                      <a:pt x="95440" y="-11171"/>
                      <a:pt x="61531" y="8450"/>
                    </a:cubicBezTo>
                    <a:cubicBezTo>
                      <a:pt x="25279" y="31987"/>
                      <a:pt x="2419" y="71401"/>
                      <a:pt x="0" y="114559"/>
                    </a:cubicBezTo>
                    <a:close/>
                    <a:moveTo>
                      <a:pt x="40576" y="89984"/>
                    </a:moveTo>
                    <a:lnTo>
                      <a:pt x="40576" y="92270"/>
                    </a:lnTo>
                    <a:cubicBezTo>
                      <a:pt x="40510" y="94747"/>
                      <a:pt x="39605" y="97138"/>
                      <a:pt x="38005" y="99033"/>
                    </a:cubicBezTo>
                    <a:lnTo>
                      <a:pt x="18955" y="122751"/>
                    </a:lnTo>
                    <a:cubicBezTo>
                      <a:pt x="16097" y="126275"/>
                      <a:pt x="12382" y="126656"/>
                      <a:pt x="11525" y="123512"/>
                    </a:cubicBezTo>
                    <a:cubicBezTo>
                      <a:pt x="10239" y="118759"/>
                      <a:pt x="9630" y="113854"/>
                      <a:pt x="9715" y="108939"/>
                    </a:cubicBezTo>
                    <a:cubicBezTo>
                      <a:pt x="9715" y="103338"/>
                      <a:pt x="10325" y="97747"/>
                      <a:pt x="11525" y="92270"/>
                    </a:cubicBezTo>
                    <a:cubicBezTo>
                      <a:pt x="12382" y="88079"/>
                      <a:pt x="16097" y="84269"/>
                      <a:pt x="18955" y="84555"/>
                    </a:cubicBezTo>
                    <a:lnTo>
                      <a:pt x="38005" y="86175"/>
                    </a:lnTo>
                    <a:cubicBezTo>
                      <a:pt x="39624" y="86270"/>
                      <a:pt x="40671" y="87698"/>
                      <a:pt x="40576" y="89984"/>
                    </a:cubicBezTo>
                    <a:close/>
                    <a:moveTo>
                      <a:pt x="24765" y="58361"/>
                    </a:moveTo>
                    <a:cubicBezTo>
                      <a:pt x="30975" y="47455"/>
                      <a:pt x="38881" y="37616"/>
                      <a:pt x="48196" y="29215"/>
                    </a:cubicBezTo>
                    <a:cubicBezTo>
                      <a:pt x="51435" y="26358"/>
                      <a:pt x="54578" y="27310"/>
                      <a:pt x="54578" y="31215"/>
                    </a:cubicBezTo>
                    <a:lnTo>
                      <a:pt x="54578" y="55980"/>
                    </a:lnTo>
                    <a:cubicBezTo>
                      <a:pt x="54502" y="58504"/>
                      <a:pt x="53568" y="60924"/>
                      <a:pt x="51911" y="62838"/>
                    </a:cubicBezTo>
                    <a:lnTo>
                      <a:pt x="50196" y="65029"/>
                    </a:lnTo>
                    <a:cubicBezTo>
                      <a:pt x="49063" y="66848"/>
                      <a:pt x="47101" y="67991"/>
                      <a:pt x="44958" y="68077"/>
                    </a:cubicBezTo>
                    <a:lnTo>
                      <a:pt x="25908" y="66458"/>
                    </a:lnTo>
                    <a:cubicBezTo>
                      <a:pt x="22955" y="66648"/>
                      <a:pt x="22384" y="62457"/>
                      <a:pt x="24765" y="58361"/>
                    </a:cubicBezTo>
                    <a:close/>
                    <a:moveTo>
                      <a:pt x="74771" y="13880"/>
                    </a:moveTo>
                    <a:cubicBezTo>
                      <a:pt x="82572" y="11346"/>
                      <a:pt x="91068" y="12099"/>
                      <a:pt x="98297" y="15975"/>
                    </a:cubicBezTo>
                    <a:cubicBezTo>
                      <a:pt x="100584" y="17309"/>
                      <a:pt x="100013" y="22167"/>
                      <a:pt x="97155" y="25500"/>
                    </a:cubicBezTo>
                    <a:lnTo>
                      <a:pt x="78105" y="49122"/>
                    </a:lnTo>
                    <a:cubicBezTo>
                      <a:pt x="76981" y="50942"/>
                      <a:pt x="75009" y="52065"/>
                      <a:pt x="72866" y="52075"/>
                    </a:cubicBezTo>
                    <a:lnTo>
                      <a:pt x="71151" y="52075"/>
                    </a:lnTo>
                    <a:cubicBezTo>
                      <a:pt x="69437" y="52075"/>
                      <a:pt x="68389" y="50551"/>
                      <a:pt x="68389" y="48360"/>
                    </a:cubicBezTo>
                    <a:lnTo>
                      <a:pt x="68389" y="23119"/>
                    </a:lnTo>
                    <a:cubicBezTo>
                      <a:pt x="68589" y="19080"/>
                      <a:pt x="71066" y="15499"/>
                      <a:pt x="74771" y="13880"/>
                    </a:cubicBezTo>
                    <a:close/>
                    <a:moveTo>
                      <a:pt x="111537" y="34549"/>
                    </a:moveTo>
                    <a:cubicBezTo>
                      <a:pt x="112776" y="39311"/>
                      <a:pt x="113386" y="44207"/>
                      <a:pt x="113347" y="49122"/>
                    </a:cubicBezTo>
                    <a:cubicBezTo>
                      <a:pt x="113299" y="54723"/>
                      <a:pt x="112690" y="60305"/>
                      <a:pt x="111537" y="65791"/>
                    </a:cubicBezTo>
                    <a:cubicBezTo>
                      <a:pt x="110680" y="69982"/>
                      <a:pt x="106966" y="73792"/>
                      <a:pt x="104108" y="73506"/>
                    </a:cubicBezTo>
                    <a:lnTo>
                      <a:pt x="85058" y="71887"/>
                    </a:lnTo>
                    <a:cubicBezTo>
                      <a:pt x="83439" y="71887"/>
                      <a:pt x="82391" y="70363"/>
                      <a:pt x="82486" y="68077"/>
                    </a:cubicBezTo>
                    <a:lnTo>
                      <a:pt x="82486" y="65505"/>
                    </a:lnTo>
                    <a:cubicBezTo>
                      <a:pt x="82553" y="63029"/>
                      <a:pt x="83458" y="60638"/>
                      <a:pt x="85058" y="58742"/>
                    </a:cubicBezTo>
                    <a:lnTo>
                      <a:pt x="104108" y="35120"/>
                    </a:lnTo>
                    <a:cubicBezTo>
                      <a:pt x="106966" y="31787"/>
                      <a:pt x="110680" y="31406"/>
                      <a:pt x="111537" y="34549"/>
                    </a:cubicBezTo>
                    <a:close/>
                    <a:moveTo>
                      <a:pt x="98297" y="99700"/>
                    </a:moveTo>
                    <a:cubicBezTo>
                      <a:pt x="92059" y="110606"/>
                      <a:pt x="84115" y="120445"/>
                      <a:pt x="74771" y="128846"/>
                    </a:cubicBezTo>
                    <a:cubicBezTo>
                      <a:pt x="71532" y="131704"/>
                      <a:pt x="68389" y="130751"/>
                      <a:pt x="68389" y="126942"/>
                    </a:cubicBezTo>
                    <a:lnTo>
                      <a:pt x="68389" y="101700"/>
                    </a:lnTo>
                    <a:cubicBezTo>
                      <a:pt x="68513" y="99166"/>
                      <a:pt x="69485" y="96747"/>
                      <a:pt x="71151" y="94842"/>
                    </a:cubicBezTo>
                    <a:lnTo>
                      <a:pt x="72866" y="92747"/>
                    </a:lnTo>
                    <a:cubicBezTo>
                      <a:pt x="73980" y="90889"/>
                      <a:pt x="75942" y="89708"/>
                      <a:pt x="78105" y="89603"/>
                    </a:cubicBezTo>
                    <a:lnTo>
                      <a:pt x="97155" y="91223"/>
                    </a:lnTo>
                    <a:cubicBezTo>
                      <a:pt x="100013" y="91413"/>
                      <a:pt x="100584" y="95604"/>
                      <a:pt x="98297" y="99700"/>
                    </a:cubicBezTo>
                    <a:close/>
                    <a:moveTo>
                      <a:pt x="48196" y="144182"/>
                    </a:moveTo>
                    <a:cubicBezTo>
                      <a:pt x="40434" y="146696"/>
                      <a:pt x="31985" y="145972"/>
                      <a:pt x="24765" y="142181"/>
                    </a:cubicBezTo>
                    <a:cubicBezTo>
                      <a:pt x="22384" y="140753"/>
                      <a:pt x="22955" y="135990"/>
                      <a:pt x="25812" y="132656"/>
                    </a:cubicBezTo>
                    <a:lnTo>
                      <a:pt x="44862" y="109034"/>
                    </a:lnTo>
                    <a:cubicBezTo>
                      <a:pt x="45996" y="107225"/>
                      <a:pt x="47967" y="106110"/>
                      <a:pt x="50101" y="106082"/>
                    </a:cubicBezTo>
                    <a:lnTo>
                      <a:pt x="51816" y="106082"/>
                    </a:lnTo>
                    <a:cubicBezTo>
                      <a:pt x="53530" y="106082"/>
                      <a:pt x="54483" y="107606"/>
                      <a:pt x="54483" y="109796"/>
                    </a:cubicBezTo>
                    <a:lnTo>
                      <a:pt x="54483" y="135038"/>
                    </a:lnTo>
                    <a:cubicBezTo>
                      <a:pt x="54264" y="139019"/>
                      <a:pt x="51835" y="142553"/>
                      <a:pt x="48196" y="144182"/>
                    </a:cubicBezTo>
                    <a:close/>
                  </a:path>
                </a:pathLst>
              </a:custGeom>
              <a:gradFill>
                <a:gsLst>
                  <a:gs pos="0">
                    <a:srgbClr val="BCBEC0"/>
                  </a:gs>
                  <a:gs pos="50000">
                    <a:srgbClr val="D1D2D4"/>
                  </a:gs>
                  <a:gs pos="100000">
                    <a:srgbClr val="E6E7E8"/>
                  </a:gs>
                </a:gsLst>
                <a:lin ang="10800000"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grpSp>
        <p:grpSp>
          <p:nvGrpSpPr>
            <p:cNvPr id="319" name="图形 13"/>
            <p:cNvGrpSpPr/>
            <p:nvPr/>
          </p:nvGrpSpPr>
          <p:grpSpPr>
            <a:xfrm>
              <a:off x="13029371" y="913795"/>
              <a:ext cx="239127" cy="260056"/>
              <a:chOff x="13029371" y="913795"/>
              <a:chExt cx="239127" cy="260056"/>
            </a:xfrm>
          </p:grpSpPr>
          <p:sp>
            <p:nvSpPr>
              <p:cNvPr id="320" name="任意多边形: 形状 144"/>
              <p:cNvSpPr/>
              <p:nvPr>
                <p:custDataLst>
                  <p:tags r:id="rId13"/>
                </p:custDataLst>
              </p:nvPr>
            </p:nvSpPr>
            <p:spPr>
              <a:xfrm>
                <a:off x="13029371" y="914978"/>
                <a:ext cx="187294" cy="227122"/>
              </a:xfrm>
              <a:custGeom>
                <a:avLst/>
                <a:gdLst>
                  <a:gd name="connsiteX0" fmla="*/ 0 w 187294"/>
                  <a:gd name="connsiteY0" fmla="*/ 148740 h 227122"/>
                  <a:gd name="connsiteX1" fmla="*/ 22384 w 187294"/>
                  <a:gd name="connsiteY1" fmla="*/ 199508 h 227122"/>
                  <a:gd name="connsiteX2" fmla="*/ 66675 w 187294"/>
                  <a:gd name="connsiteY2" fmla="*/ 225130 h 227122"/>
                  <a:gd name="connsiteX3" fmla="*/ 93821 w 187294"/>
                  <a:gd name="connsiteY3" fmla="*/ 202270 h 227122"/>
                  <a:gd name="connsiteX4" fmla="*/ 173736 w 187294"/>
                  <a:gd name="connsiteY4" fmla="*/ 64443 h 227122"/>
                  <a:gd name="connsiteX5" fmla="*/ 182690 w 187294"/>
                  <a:gd name="connsiteY5" fmla="*/ 30820 h 227122"/>
                  <a:gd name="connsiteX6" fmla="*/ 135541 w 187294"/>
                  <a:gd name="connsiteY6" fmla="*/ 4817 h 227122"/>
                  <a:gd name="connsiteX7" fmla="*/ 79820 w 187294"/>
                  <a:gd name="connsiteY7" fmla="*/ 11008 h 227122"/>
                  <a:gd name="connsiteX8" fmla="*/ 0 w 187294"/>
                  <a:gd name="connsiteY8" fmla="*/ 148740 h 227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294" h="227122">
                    <a:moveTo>
                      <a:pt x="0" y="148740"/>
                    </a:moveTo>
                    <a:cubicBezTo>
                      <a:pt x="0" y="173505"/>
                      <a:pt x="8573" y="191031"/>
                      <a:pt x="22384" y="199508"/>
                    </a:cubicBezTo>
                    <a:lnTo>
                      <a:pt x="66675" y="225130"/>
                    </a:lnTo>
                    <a:cubicBezTo>
                      <a:pt x="81153" y="233226"/>
                      <a:pt x="71914" y="214843"/>
                      <a:pt x="93821" y="202270"/>
                    </a:cubicBezTo>
                    <a:cubicBezTo>
                      <a:pt x="137922" y="176743"/>
                      <a:pt x="173736" y="115021"/>
                      <a:pt x="173736" y="64443"/>
                    </a:cubicBezTo>
                    <a:cubicBezTo>
                      <a:pt x="173736" y="39393"/>
                      <a:pt x="196882" y="39202"/>
                      <a:pt x="182690" y="30820"/>
                    </a:cubicBezTo>
                    <a:lnTo>
                      <a:pt x="135541" y="4817"/>
                    </a:lnTo>
                    <a:cubicBezTo>
                      <a:pt x="121158" y="-2994"/>
                      <a:pt x="101537" y="-1565"/>
                      <a:pt x="79820" y="11008"/>
                    </a:cubicBezTo>
                    <a:cubicBezTo>
                      <a:pt x="35814" y="36440"/>
                      <a:pt x="0" y="98162"/>
                      <a:pt x="0" y="148740"/>
                    </a:cubicBezTo>
                    <a:close/>
                  </a:path>
                </a:pathLst>
              </a:custGeom>
              <a:gradFill>
                <a:gsLst>
                  <a:gs pos="0">
                    <a:srgbClr val="010002"/>
                  </a:gs>
                  <a:gs pos="3000">
                    <a:srgbClr val="030106"/>
                  </a:gs>
                  <a:gs pos="19000">
                    <a:srgbClr val="0F0419"/>
                  </a:gs>
                  <a:gs pos="36000">
                    <a:srgbClr val="170524"/>
                  </a:gs>
                  <a:gs pos="54000">
                    <a:srgbClr val="190628"/>
                  </a:gs>
                  <a:gs pos="70000">
                    <a:srgbClr val="0B0312"/>
                  </a:gs>
                  <a:gs pos="86000">
                    <a:srgbClr val="030105"/>
                  </a:gs>
                  <a:gs pos="100000">
                    <a:srgbClr val="000000"/>
                  </a:gs>
                </a:gsLst>
                <a:lin ang="18402416"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21" name="任意多边形: 形状 145"/>
              <p:cNvSpPr/>
              <p:nvPr>
                <p:custDataLst>
                  <p:tags r:id="rId14"/>
                </p:custDataLst>
              </p:nvPr>
            </p:nvSpPr>
            <p:spPr>
              <a:xfrm rot="-3581400">
                <a:off x="13042931" y="978767"/>
                <a:ext cx="225170" cy="130111"/>
              </a:xfrm>
              <a:custGeom>
                <a:avLst/>
                <a:gdLst>
                  <a:gd name="connsiteX0" fmla="*/ 225171 w 225170"/>
                  <a:gd name="connsiteY0" fmla="*/ 65056 h 130111"/>
                  <a:gd name="connsiteX1" fmla="*/ 112585 w 225170"/>
                  <a:gd name="connsiteY1" fmla="*/ 130111 h 130111"/>
                  <a:gd name="connsiteX2" fmla="*/ 0 w 225170"/>
                  <a:gd name="connsiteY2" fmla="*/ 65056 h 130111"/>
                  <a:gd name="connsiteX3" fmla="*/ 112585 w 225170"/>
                  <a:gd name="connsiteY3" fmla="*/ 0 h 130111"/>
                  <a:gd name="connsiteX4" fmla="*/ 225171 w 225170"/>
                  <a:gd name="connsiteY4" fmla="*/ 65056 h 1301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170" h="130111">
                    <a:moveTo>
                      <a:pt x="225171" y="65056"/>
                    </a:moveTo>
                    <a:cubicBezTo>
                      <a:pt x="225171" y="100985"/>
                      <a:pt x="174765" y="130111"/>
                      <a:pt x="112585" y="130111"/>
                    </a:cubicBezTo>
                    <a:cubicBezTo>
                      <a:pt x="50406" y="130111"/>
                      <a:pt x="0" y="100985"/>
                      <a:pt x="0" y="65056"/>
                    </a:cubicBezTo>
                    <a:cubicBezTo>
                      <a:pt x="0" y="29126"/>
                      <a:pt x="50406" y="0"/>
                      <a:pt x="112585" y="0"/>
                    </a:cubicBezTo>
                    <a:cubicBezTo>
                      <a:pt x="174765" y="0"/>
                      <a:pt x="225171" y="29126"/>
                      <a:pt x="225171" y="65056"/>
                    </a:cubicBezTo>
                    <a:close/>
                  </a:path>
                </a:pathLst>
              </a:custGeom>
              <a:gradFill>
                <a:gsLst>
                  <a:gs pos="0">
                    <a:srgbClr val="100221"/>
                  </a:gs>
                  <a:gs pos="50000">
                    <a:srgbClr val="100337"/>
                  </a:gs>
                  <a:gs pos="100000">
                    <a:srgbClr val="10054D"/>
                  </a:gs>
                </a:gsLst>
                <a:lin ang="14389589"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22" name="任意多边形: 形状 146"/>
              <p:cNvSpPr/>
              <p:nvPr>
                <p:custDataLst>
                  <p:tags r:id="rId15"/>
                </p:custDataLst>
              </p:nvPr>
            </p:nvSpPr>
            <p:spPr>
              <a:xfrm>
                <a:off x="13071947" y="939355"/>
                <a:ext cx="134398" cy="203801"/>
              </a:xfrm>
              <a:custGeom>
                <a:avLst/>
                <a:gdLst>
                  <a:gd name="connsiteX0" fmla="*/ 79724 w 134398"/>
                  <a:gd name="connsiteY0" fmla="*/ 10920 h 203801"/>
                  <a:gd name="connsiteX1" fmla="*/ 134398 w 134398"/>
                  <a:gd name="connsiteY1" fmla="*/ 4252 h 203801"/>
                  <a:gd name="connsiteX2" fmla="*/ 86773 w 134398"/>
                  <a:gd name="connsiteY2" fmla="*/ 13777 h 203801"/>
                  <a:gd name="connsiteX3" fmla="*/ 6858 w 134398"/>
                  <a:gd name="connsiteY3" fmla="*/ 151509 h 203801"/>
                  <a:gd name="connsiteX4" fmla="*/ 32099 w 134398"/>
                  <a:gd name="connsiteY4" fmla="*/ 203801 h 203801"/>
                  <a:gd name="connsiteX5" fmla="*/ 0 w 134398"/>
                  <a:gd name="connsiteY5" fmla="*/ 148842 h 203801"/>
                  <a:gd name="connsiteX6" fmla="*/ 79724 w 134398"/>
                  <a:gd name="connsiteY6" fmla="*/ 10920 h 203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98" h="203801">
                    <a:moveTo>
                      <a:pt x="79724" y="10920"/>
                    </a:moveTo>
                    <a:cubicBezTo>
                      <a:pt x="100870" y="-1272"/>
                      <a:pt x="120111" y="-2891"/>
                      <a:pt x="134398" y="4252"/>
                    </a:cubicBezTo>
                    <a:cubicBezTo>
                      <a:pt x="117891" y="900"/>
                      <a:pt x="100727" y="4328"/>
                      <a:pt x="86773" y="13777"/>
                    </a:cubicBezTo>
                    <a:cubicBezTo>
                      <a:pt x="42672" y="39209"/>
                      <a:pt x="6858" y="100931"/>
                      <a:pt x="6858" y="151509"/>
                    </a:cubicBezTo>
                    <a:cubicBezTo>
                      <a:pt x="6858" y="177893"/>
                      <a:pt x="16383" y="195991"/>
                      <a:pt x="32099" y="203801"/>
                    </a:cubicBezTo>
                    <a:cubicBezTo>
                      <a:pt x="12573" y="198372"/>
                      <a:pt x="0" y="178941"/>
                      <a:pt x="0" y="148842"/>
                    </a:cubicBezTo>
                    <a:cubicBezTo>
                      <a:pt x="-95" y="97788"/>
                      <a:pt x="35814" y="36447"/>
                      <a:pt x="79724" y="10920"/>
                    </a:cubicBezTo>
                    <a:close/>
                  </a:path>
                </a:pathLst>
              </a:custGeom>
              <a:solidFill>
                <a:srgbClr val="FFFFFF"/>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23" name="任意多边形: 形状 147"/>
              <p:cNvSpPr/>
              <p:nvPr>
                <p:custDataLst>
                  <p:tags r:id="rId16"/>
                </p:custDataLst>
              </p:nvPr>
            </p:nvSpPr>
            <p:spPr>
              <a:xfrm>
                <a:off x="13091378" y="966191"/>
                <a:ext cx="123063" cy="158078"/>
              </a:xfrm>
              <a:custGeom>
                <a:avLst/>
                <a:gdLst>
                  <a:gd name="connsiteX0" fmla="*/ 0 w 123063"/>
                  <a:gd name="connsiteY0" fmla="*/ 114576 h 158078"/>
                  <a:gd name="connsiteX1" fmla="*/ 61531 w 123063"/>
                  <a:gd name="connsiteY1" fmla="*/ 149628 h 158078"/>
                  <a:gd name="connsiteX2" fmla="*/ 123063 w 123063"/>
                  <a:gd name="connsiteY2" fmla="*/ 43520 h 158078"/>
                  <a:gd name="connsiteX3" fmla="*/ 61531 w 123063"/>
                  <a:gd name="connsiteY3" fmla="*/ 8468 h 158078"/>
                  <a:gd name="connsiteX4" fmla="*/ 0 w 123063"/>
                  <a:gd name="connsiteY4" fmla="*/ 114576 h 158078"/>
                  <a:gd name="connsiteX5" fmla="*/ 40577 w 123063"/>
                  <a:gd name="connsiteY5" fmla="*/ 89906 h 158078"/>
                  <a:gd name="connsiteX6" fmla="*/ 40577 w 123063"/>
                  <a:gd name="connsiteY6" fmla="*/ 92193 h 158078"/>
                  <a:gd name="connsiteX7" fmla="*/ 38005 w 123063"/>
                  <a:gd name="connsiteY7" fmla="*/ 99051 h 158078"/>
                  <a:gd name="connsiteX8" fmla="*/ 18955 w 123063"/>
                  <a:gd name="connsiteY8" fmla="*/ 122672 h 158078"/>
                  <a:gd name="connsiteX9" fmla="*/ 11525 w 123063"/>
                  <a:gd name="connsiteY9" fmla="*/ 123530 h 158078"/>
                  <a:gd name="connsiteX10" fmla="*/ 9715 w 123063"/>
                  <a:gd name="connsiteY10" fmla="*/ 108956 h 158078"/>
                  <a:gd name="connsiteX11" fmla="*/ 11525 w 123063"/>
                  <a:gd name="connsiteY11" fmla="*/ 92288 h 158078"/>
                  <a:gd name="connsiteX12" fmla="*/ 18955 w 123063"/>
                  <a:gd name="connsiteY12" fmla="*/ 84572 h 158078"/>
                  <a:gd name="connsiteX13" fmla="*/ 38005 w 123063"/>
                  <a:gd name="connsiteY13" fmla="*/ 86192 h 158078"/>
                  <a:gd name="connsiteX14" fmla="*/ 40577 w 123063"/>
                  <a:gd name="connsiteY14" fmla="*/ 90002 h 158078"/>
                  <a:gd name="connsiteX15" fmla="*/ 24765 w 123063"/>
                  <a:gd name="connsiteY15" fmla="*/ 58379 h 158078"/>
                  <a:gd name="connsiteX16" fmla="*/ 48196 w 123063"/>
                  <a:gd name="connsiteY16" fmla="*/ 29232 h 158078"/>
                  <a:gd name="connsiteX17" fmla="*/ 54578 w 123063"/>
                  <a:gd name="connsiteY17" fmla="*/ 31137 h 158078"/>
                  <a:gd name="connsiteX18" fmla="*/ 54578 w 123063"/>
                  <a:gd name="connsiteY18" fmla="*/ 56379 h 158078"/>
                  <a:gd name="connsiteX19" fmla="*/ 51911 w 123063"/>
                  <a:gd name="connsiteY19" fmla="*/ 63237 h 158078"/>
                  <a:gd name="connsiteX20" fmla="*/ 50197 w 123063"/>
                  <a:gd name="connsiteY20" fmla="*/ 65332 h 158078"/>
                  <a:gd name="connsiteX21" fmla="*/ 44958 w 123063"/>
                  <a:gd name="connsiteY21" fmla="*/ 68475 h 158078"/>
                  <a:gd name="connsiteX22" fmla="*/ 25908 w 123063"/>
                  <a:gd name="connsiteY22" fmla="*/ 66856 h 158078"/>
                  <a:gd name="connsiteX23" fmla="*/ 24765 w 123063"/>
                  <a:gd name="connsiteY23" fmla="*/ 58379 h 158078"/>
                  <a:gd name="connsiteX24" fmla="*/ 74771 w 123063"/>
                  <a:gd name="connsiteY24" fmla="*/ 13897 h 158078"/>
                  <a:gd name="connsiteX25" fmla="*/ 98298 w 123063"/>
                  <a:gd name="connsiteY25" fmla="*/ 15897 h 158078"/>
                  <a:gd name="connsiteX26" fmla="*/ 97155 w 123063"/>
                  <a:gd name="connsiteY26" fmla="*/ 25422 h 158078"/>
                  <a:gd name="connsiteX27" fmla="*/ 78105 w 123063"/>
                  <a:gd name="connsiteY27" fmla="*/ 49044 h 158078"/>
                  <a:gd name="connsiteX28" fmla="*/ 72866 w 123063"/>
                  <a:gd name="connsiteY28" fmla="*/ 51997 h 158078"/>
                  <a:gd name="connsiteX29" fmla="*/ 71152 w 123063"/>
                  <a:gd name="connsiteY29" fmla="*/ 51997 h 158078"/>
                  <a:gd name="connsiteX30" fmla="*/ 68389 w 123063"/>
                  <a:gd name="connsiteY30" fmla="*/ 48282 h 158078"/>
                  <a:gd name="connsiteX31" fmla="*/ 68389 w 123063"/>
                  <a:gd name="connsiteY31" fmla="*/ 23327 h 158078"/>
                  <a:gd name="connsiteX32" fmla="*/ 74771 w 123063"/>
                  <a:gd name="connsiteY32" fmla="*/ 13802 h 158078"/>
                  <a:gd name="connsiteX33" fmla="*/ 111538 w 123063"/>
                  <a:gd name="connsiteY33" fmla="*/ 34471 h 158078"/>
                  <a:gd name="connsiteX34" fmla="*/ 113347 w 123063"/>
                  <a:gd name="connsiteY34" fmla="*/ 49139 h 158078"/>
                  <a:gd name="connsiteX35" fmla="*/ 111538 w 123063"/>
                  <a:gd name="connsiteY35" fmla="*/ 65808 h 158078"/>
                  <a:gd name="connsiteX36" fmla="*/ 104108 w 123063"/>
                  <a:gd name="connsiteY36" fmla="*/ 73523 h 158078"/>
                  <a:gd name="connsiteX37" fmla="*/ 85058 w 123063"/>
                  <a:gd name="connsiteY37" fmla="*/ 71904 h 158078"/>
                  <a:gd name="connsiteX38" fmla="*/ 82487 w 123063"/>
                  <a:gd name="connsiteY38" fmla="*/ 68094 h 158078"/>
                  <a:gd name="connsiteX39" fmla="*/ 82487 w 123063"/>
                  <a:gd name="connsiteY39" fmla="*/ 66951 h 158078"/>
                  <a:gd name="connsiteX40" fmla="*/ 82487 w 123063"/>
                  <a:gd name="connsiteY40" fmla="*/ 65808 h 158078"/>
                  <a:gd name="connsiteX41" fmla="*/ 85058 w 123063"/>
                  <a:gd name="connsiteY41" fmla="*/ 59046 h 158078"/>
                  <a:gd name="connsiteX42" fmla="*/ 104108 w 123063"/>
                  <a:gd name="connsiteY42" fmla="*/ 35328 h 158078"/>
                  <a:gd name="connsiteX43" fmla="*/ 111633 w 123063"/>
                  <a:gd name="connsiteY43" fmla="*/ 34471 h 158078"/>
                  <a:gd name="connsiteX44" fmla="*/ 98298 w 123063"/>
                  <a:gd name="connsiteY44" fmla="*/ 99527 h 158078"/>
                  <a:gd name="connsiteX45" fmla="*/ 74771 w 123063"/>
                  <a:gd name="connsiteY45" fmla="*/ 128769 h 158078"/>
                  <a:gd name="connsiteX46" fmla="*/ 68389 w 123063"/>
                  <a:gd name="connsiteY46" fmla="*/ 126768 h 158078"/>
                  <a:gd name="connsiteX47" fmla="*/ 68389 w 123063"/>
                  <a:gd name="connsiteY47" fmla="*/ 101527 h 158078"/>
                  <a:gd name="connsiteX48" fmla="*/ 71152 w 123063"/>
                  <a:gd name="connsiteY48" fmla="*/ 94669 h 158078"/>
                  <a:gd name="connsiteX49" fmla="*/ 72866 w 123063"/>
                  <a:gd name="connsiteY49" fmla="*/ 92573 h 158078"/>
                  <a:gd name="connsiteX50" fmla="*/ 78105 w 123063"/>
                  <a:gd name="connsiteY50" fmla="*/ 89430 h 158078"/>
                  <a:gd name="connsiteX51" fmla="*/ 97155 w 123063"/>
                  <a:gd name="connsiteY51" fmla="*/ 91145 h 158078"/>
                  <a:gd name="connsiteX52" fmla="*/ 98298 w 123063"/>
                  <a:gd name="connsiteY52" fmla="*/ 99527 h 158078"/>
                  <a:gd name="connsiteX53" fmla="*/ 48196 w 123063"/>
                  <a:gd name="connsiteY53" fmla="*/ 144104 h 158078"/>
                  <a:gd name="connsiteX54" fmla="*/ 24765 w 123063"/>
                  <a:gd name="connsiteY54" fmla="*/ 142008 h 158078"/>
                  <a:gd name="connsiteX55" fmla="*/ 25813 w 123063"/>
                  <a:gd name="connsiteY55" fmla="*/ 132483 h 158078"/>
                  <a:gd name="connsiteX56" fmla="*/ 44863 w 123063"/>
                  <a:gd name="connsiteY56" fmla="*/ 108861 h 158078"/>
                  <a:gd name="connsiteX57" fmla="*/ 50102 w 123063"/>
                  <a:gd name="connsiteY57" fmla="*/ 105813 h 158078"/>
                  <a:gd name="connsiteX58" fmla="*/ 51816 w 123063"/>
                  <a:gd name="connsiteY58" fmla="*/ 105813 h 158078"/>
                  <a:gd name="connsiteX59" fmla="*/ 54483 w 123063"/>
                  <a:gd name="connsiteY59" fmla="*/ 109528 h 158078"/>
                  <a:gd name="connsiteX60" fmla="*/ 54483 w 123063"/>
                  <a:gd name="connsiteY60" fmla="*/ 134769 h 158078"/>
                  <a:gd name="connsiteX61" fmla="*/ 48196 w 123063"/>
                  <a:gd name="connsiteY61" fmla="*/ 144199 h 158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23063" h="158078">
                    <a:moveTo>
                      <a:pt x="0" y="114576"/>
                    </a:moveTo>
                    <a:cubicBezTo>
                      <a:pt x="0" y="153534"/>
                      <a:pt x="27527" y="169250"/>
                      <a:pt x="61531" y="149628"/>
                    </a:cubicBezTo>
                    <a:cubicBezTo>
                      <a:pt x="97784" y="126092"/>
                      <a:pt x="120644" y="86678"/>
                      <a:pt x="123063" y="43520"/>
                    </a:cubicBezTo>
                    <a:cubicBezTo>
                      <a:pt x="123063" y="4467"/>
                      <a:pt x="95536" y="-11154"/>
                      <a:pt x="61531" y="8468"/>
                    </a:cubicBezTo>
                    <a:cubicBezTo>
                      <a:pt x="25251" y="31985"/>
                      <a:pt x="2391" y="71409"/>
                      <a:pt x="0" y="114576"/>
                    </a:cubicBezTo>
                    <a:close/>
                    <a:moveTo>
                      <a:pt x="40577" y="89906"/>
                    </a:moveTo>
                    <a:lnTo>
                      <a:pt x="40577" y="92193"/>
                    </a:lnTo>
                    <a:cubicBezTo>
                      <a:pt x="40519" y="94707"/>
                      <a:pt x="39614" y="97117"/>
                      <a:pt x="38005" y="99051"/>
                    </a:cubicBezTo>
                    <a:lnTo>
                      <a:pt x="18955" y="122672"/>
                    </a:lnTo>
                    <a:cubicBezTo>
                      <a:pt x="16097" y="126197"/>
                      <a:pt x="12382" y="126673"/>
                      <a:pt x="11525" y="123530"/>
                    </a:cubicBezTo>
                    <a:cubicBezTo>
                      <a:pt x="10239" y="118777"/>
                      <a:pt x="9630" y="113872"/>
                      <a:pt x="9715" y="108956"/>
                    </a:cubicBezTo>
                    <a:cubicBezTo>
                      <a:pt x="9715" y="103356"/>
                      <a:pt x="10325" y="97765"/>
                      <a:pt x="11525" y="92288"/>
                    </a:cubicBezTo>
                    <a:cubicBezTo>
                      <a:pt x="12382" y="88097"/>
                      <a:pt x="16097" y="84287"/>
                      <a:pt x="18955" y="84572"/>
                    </a:cubicBezTo>
                    <a:lnTo>
                      <a:pt x="38005" y="86192"/>
                    </a:lnTo>
                    <a:cubicBezTo>
                      <a:pt x="39624" y="86287"/>
                      <a:pt x="40672" y="87716"/>
                      <a:pt x="40577" y="90002"/>
                    </a:cubicBezTo>
                    <a:close/>
                    <a:moveTo>
                      <a:pt x="24765" y="58379"/>
                    </a:moveTo>
                    <a:cubicBezTo>
                      <a:pt x="30947" y="47463"/>
                      <a:pt x="38862" y="37614"/>
                      <a:pt x="48196" y="29232"/>
                    </a:cubicBezTo>
                    <a:cubicBezTo>
                      <a:pt x="51435" y="26375"/>
                      <a:pt x="54578" y="27327"/>
                      <a:pt x="54578" y="31137"/>
                    </a:cubicBezTo>
                    <a:lnTo>
                      <a:pt x="54578" y="56379"/>
                    </a:lnTo>
                    <a:cubicBezTo>
                      <a:pt x="54493" y="58903"/>
                      <a:pt x="53550" y="61322"/>
                      <a:pt x="51911" y="63237"/>
                    </a:cubicBezTo>
                    <a:lnTo>
                      <a:pt x="50197" y="65332"/>
                    </a:lnTo>
                    <a:cubicBezTo>
                      <a:pt x="49035" y="67142"/>
                      <a:pt x="47101" y="68304"/>
                      <a:pt x="44958" y="68475"/>
                    </a:cubicBezTo>
                    <a:lnTo>
                      <a:pt x="25908" y="66856"/>
                    </a:lnTo>
                    <a:cubicBezTo>
                      <a:pt x="22955" y="66570"/>
                      <a:pt x="22384" y="62379"/>
                      <a:pt x="24765" y="58379"/>
                    </a:cubicBezTo>
                    <a:close/>
                    <a:moveTo>
                      <a:pt x="74771" y="13897"/>
                    </a:moveTo>
                    <a:cubicBezTo>
                      <a:pt x="82563" y="11335"/>
                      <a:pt x="91059" y="12059"/>
                      <a:pt x="98298" y="15897"/>
                    </a:cubicBezTo>
                    <a:cubicBezTo>
                      <a:pt x="100584" y="17231"/>
                      <a:pt x="100013" y="22088"/>
                      <a:pt x="97155" y="25422"/>
                    </a:cubicBezTo>
                    <a:lnTo>
                      <a:pt x="78105" y="49044"/>
                    </a:lnTo>
                    <a:cubicBezTo>
                      <a:pt x="76953" y="50825"/>
                      <a:pt x="74990" y="51930"/>
                      <a:pt x="72866" y="51997"/>
                    </a:cubicBezTo>
                    <a:lnTo>
                      <a:pt x="71152" y="51997"/>
                    </a:lnTo>
                    <a:cubicBezTo>
                      <a:pt x="69437" y="51997"/>
                      <a:pt x="68389" y="50568"/>
                      <a:pt x="68389" y="48282"/>
                    </a:cubicBezTo>
                    <a:lnTo>
                      <a:pt x="68389" y="23327"/>
                    </a:lnTo>
                    <a:cubicBezTo>
                      <a:pt x="68437" y="19164"/>
                      <a:pt x="70942" y="15430"/>
                      <a:pt x="74771" y="13802"/>
                    </a:cubicBezTo>
                    <a:close/>
                    <a:moveTo>
                      <a:pt x="111538" y="34471"/>
                    </a:moveTo>
                    <a:cubicBezTo>
                      <a:pt x="112766" y="39262"/>
                      <a:pt x="113376" y="44196"/>
                      <a:pt x="113347" y="49139"/>
                    </a:cubicBezTo>
                    <a:cubicBezTo>
                      <a:pt x="113290" y="54740"/>
                      <a:pt x="112681" y="60322"/>
                      <a:pt x="111538" y="65808"/>
                    </a:cubicBezTo>
                    <a:cubicBezTo>
                      <a:pt x="110680" y="69904"/>
                      <a:pt x="106966" y="73714"/>
                      <a:pt x="104108" y="73523"/>
                    </a:cubicBezTo>
                    <a:lnTo>
                      <a:pt x="85058" y="71904"/>
                    </a:lnTo>
                    <a:cubicBezTo>
                      <a:pt x="83439" y="71904"/>
                      <a:pt x="82391" y="70285"/>
                      <a:pt x="82487" y="68094"/>
                    </a:cubicBezTo>
                    <a:cubicBezTo>
                      <a:pt x="82487" y="68094"/>
                      <a:pt x="82487" y="67332"/>
                      <a:pt x="82487" y="66951"/>
                    </a:cubicBezTo>
                    <a:cubicBezTo>
                      <a:pt x="82487" y="66570"/>
                      <a:pt x="82487" y="66189"/>
                      <a:pt x="82487" y="65808"/>
                    </a:cubicBezTo>
                    <a:cubicBezTo>
                      <a:pt x="82553" y="63332"/>
                      <a:pt x="83458" y="60941"/>
                      <a:pt x="85058" y="59046"/>
                    </a:cubicBezTo>
                    <a:lnTo>
                      <a:pt x="104108" y="35328"/>
                    </a:lnTo>
                    <a:cubicBezTo>
                      <a:pt x="106966" y="31804"/>
                      <a:pt x="110680" y="31328"/>
                      <a:pt x="111633" y="34471"/>
                    </a:cubicBezTo>
                    <a:close/>
                    <a:moveTo>
                      <a:pt x="98298" y="99527"/>
                    </a:moveTo>
                    <a:cubicBezTo>
                      <a:pt x="92088" y="110480"/>
                      <a:pt x="84144" y="120358"/>
                      <a:pt x="74771" y="128769"/>
                    </a:cubicBezTo>
                    <a:cubicBezTo>
                      <a:pt x="71533" y="131531"/>
                      <a:pt x="68389" y="130578"/>
                      <a:pt x="68389" y="126768"/>
                    </a:cubicBezTo>
                    <a:lnTo>
                      <a:pt x="68389" y="101527"/>
                    </a:lnTo>
                    <a:cubicBezTo>
                      <a:pt x="68513" y="98993"/>
                      <a:pt x="69485" y="96574"/>
                      <a:pt x="71152" y="94669"/>
                    </a:cubicBezTo>
                    <a:lnTo>
                      <a:pt x="72866" y="92573"/>
                    </a:lnTo>
                    <a:cubicBezTo>
                      <a:pt x="74009" y="90754"/>
                      <a:pt x="75962" y="89583"/>
                      <a:pt x="78105" y="89430"/>
                    </a:cubicBezTo>
                    <a:lnTo>
                      <a:pt x="97155" y="91145"/>
                    </a:lnTo>
                    <a:cubicBezTo>
                      <a:pt x="100013" y="91430"/>
                      <a:pt x="100584" y="95622"/>
                      <a:pt x="98298" y="99527"/>
                    </a:cubicBezTo>
                    <a:close/>
                    <a:moveTo>
                      <a:pt x="48196" y="144104"/>
                    </a:moveTo>
                    <a:cubicBezTo>
                      <a:pt x="40424" y="146638"/>
                      <a:pt x="31966" y="145875"/>
                      <a:pt x="24765" y="142008"/>
                    </a:cubicBezTo>
                    <a:cubicBezTo>
                      <a:pt x="22384" y="140675"/>
                      <a:pt x="22955" y="135817"/>
                      <a:pt x="25813" y="132483"/>
                    </a:cubicBezTo>
                    <a:lnTo>
                      <a:pt x="44863" y="108861"/>
                    </a:lnTo>
                    <a:cubicBezTo>
                      <a:pt x="45996" y="107042"/>
                      <a:pt x="47958" y="105899"/>
                      <a:pt x="50102" y="105813"/>
                    </a:cubicBezTo>
                    <a:lnTo>
                      <a:pt x="51816" y="105813"/>
                    </a:lnTo>
                    <a:cubicBezTo>
                      <a:pt x="53530" y="105813"/>
                      <a:pt x="54483" y="107337"/>
                      <a:pt x="54483" y="109528"/>
                    </a:cubicBezTo>
                    <a:lnTo>
                      <a:pt x="54483" y="134769"/>
                    </a:lnTo>
                    <a:cubicBezTo>
                      <a:pt x="54350" y="138855"/>
                      <a:pt x="51911" y="142504"/>
                      <a:pt x="48196" y="144199"/>
                    </a:cubicBezTo>
                    <a:close/>
                  </a:path>
                </a:pathLst>
              </a:custGeom>
              <a:gradFill>
                <a:gsLst>
                  <a:gs pos="0">
                    <a:srgbClr val="BCBEC0"/>
                  </a:gs>
                  <a:gs pos="50000">
                    <a:srgbClr val="D1D2D4"/>
                  </a:gs>
                  <a:gs pos="100000">
                    <a:srgbClr val="E6E7E8"/>
                  </a:gs>
                </a:gsLst>
                <a:lin ang="10800000"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24" name="任意多边形: 形状 148"/>
              <p:cNvSpPr/>
              <p:nvPr>
                <p:custDataLst>
                  <p:tags r:id="rId17"/>
                </p:custDataLst>
              </p:nvPr>
            </p:nvSpPr>
            <p:spPr>
              <a:xfrm>
                <a:off x="13095188" y="967732"/>
                <a:ext cx="123063" cy="158061"/>
              </a:xfrm>
              <a:custGeom>
                <a:avLst/>
                <a:gdLst>
                  <a:gd name="connsiteX0" fmla="*/ 0 w 123063"/>
                  <a:gd name="connsiteY0" fmla="*/ 114559 h 158061"/>
                  <a:gd name="connsiteX1" fmla="*/ 61532 w 123063"/>
                  <a:gd name="connsiteY1" fmla="*/ 149611 h 158061"/>
                  <a:gd name="connsiteX2" fmla="*/ 123063 w 123063"/>
                  <a:gd name="connsiteY2" fmla="*/ 43502 h 158061"/>
                  <a:gd name="connsiteX3" fmla="*/ 61532 w 123063"/>
                  <a:gd name="connsiteY3" fmla="*/ 8450 h 158061"/>
                  <a:gd name="connsiteX4" fmla="*/ 0 w 123063"/>
                  <a:gd name="connsiteY4" fmla="*/ 114559 h 158061"/>
                  <a:gd name="connsiteX5" fmla="*/ 40672 w 123063"/>
                  <a:gd name="connsiteY5" fmla="*/ 89984 h 158061"/>
                  <a:gd name="connsiteX6" fmla="*/ 40672 w 123063"/>
                  <a:gd name="connsiteY6" fmla="*/ 92270 h 158061"/>
                  <a:gd name="connsiteX7" fmla="*/ 38005 w 123063"/>
                  <a:gd name="connsiteY7" fmla="*/ 99033 h 158061"/>
                  <a:gd name="connsiteX8" fmla="*/ 18955 w 123063"/>
                  <a:gd name="connsiteY8" fmla="*/ 122655 h 158061"/>
                  <a:gd name="connsiteX9" fmla="*/ 11525 w 123063"/>
                  <a:gd name="connsiteY9" fmla="*/ 123512 h 158061"/>
                  <a:gd name="connsiteX10" fmla="*/ 9716 w 123063"/>
                  <a:gd name="connsiteY10" fmla="*/ 108939 h 158061"/>
                  <a:gd name="connsiteX11" fmla="*/ 11525 w 123063"/>
                  <a:gd name="connsiteY11" fmla="*/ 92270 h 158061"/>
                  <a:gd name="connsiteX12" fmla="*/ 18955 w 123063"/>
                  <a:gd name="connsiteY12" fmla="*/ 84555 h 158061"/>
                  <a:gd name="connsiteX13" fmla="*/ 38005 w 123063"/>
                  <a:gd name="connsiteY13" fmla="*/ 86175 h 158061"/>
                  <a:gd name="connsiteX14" fmla="*/ 41148 w 123063"/>
                  <a:gd name="connsiteY14" fmla="*/ 89984 h 158061"/>
                  <a:gd name="connsiteX15" fmla="*/ 24765 w 123063"/>
                  <a:gd name="connsiteY15" fmla="*/ 58361 h 158061"/>
                  <a:gd name="connsiteX16" fmla="*/ 48292 w 123063"/>
                  <a:gd name="connsiteY16" fmla="*/ 29215 h 158061"/>
                  <a:gd name="connsiteX17" fmla="*/ 54674 w 123063"/>
                  <a:gd name="connsiteY17" fmla="*/ 31120 h 158061"/>
                  <a:gd name="connsiteX18" fmla="*/ 54674 w 123063"/>
                  <a:gd name="connsiteY18" fmla="*/ 56361 h 158061"/>
                  <a:gd name="connsiteX19" fmla="*/ 51911 w 123063"/>
                  <a:gd name="connsiteY19" fmla="*/ 63219 h 158061"/>
                  <a:gd name="connsiteX20" fmla="*/ 50197 w 123063"/>
                  <a:gd name="connsiteY20" fmla="*/ 65315 h 158061"/>
                  <a:gd name="connsiteX21" fmla="*/ 44958 w 123063"/>
                  <a:gd name="connsiteY21" fmla="*/ 68458 h 158061"/>
                  <a:gd name="connsiteX22" fmla="*/ 25908 w 123063"/>
                  <a:gd name="connsiteY22" fmla="*/ 66839 h 158061"/>
                  <a:gd name="connsiteX23" fmla="*/ 24765 w 123063"/>
                  <a:gd name="connsiteY23" fmla="*/ 58361 h 158061"/>
                  <a:gd name="connsiteX24" fmla="*/ 74867 w 123063"/>
                  <a:gd name="connsiteY24" fmla="*/ 13880 h 158061"/>
                  <a:gd name="connsiteX25" fmla="*/ 98298 w 123063"/>
                  <a:gd name="connsiteY25" fmla="*/ 15880 h 158061"/>
                  <a:gd name="connsiteX26" fmla="*/ 97250 w 123063"/>
                  <a:gd name="connsiteY26" fmla="*/ 25405 h 158061"/>
                  <a:gd name="connsiteX27" fmla="*/ 78200 w 123063"/>
                  <a:gd name="connsiteY27" fmla="*/ 49027 h 158061"/>
                  <a:gd name="connsiteX28" fmla="*/ 72962 w 123063"/>
                  <a:gd name="connsiteY28" fmla="*/ 51980 h 158061"/>
                  <a:gd name="connsiteX29" fmla="*/ 71247 w 123063"/>
                  <a:gd name="connsiteY29" fmla="*/ 51980 h 158061"/>
                  <a:gd name="connsiteX30" fmla="*/ 68485 w 123063"/>
                  <a:gd name="connsiteY30" fmla="*/ 48265 h 158061"/>
                  <a:gd name="connsiteX31" fmla="*/ 68485 w 123063"/>
                  <a:gd name="connsiteY31" fmla="*/ 23024 h 158061"/>
                  <a:gd name="connsiteX32" fmla="*/ 74867 w 123063"/>
                  <a:gd name="connsiteY32" fmla="*/ 13880 h 158061"/>
                  <a:gd name="connsiteX33" fmla="*/ 111538 w 123063"/>
                  <a:gd name="connsiteY33" fmla="*/ 34549 h 158061"/>
                  <a:gd name="connsiteX34" fmla="*/ 113347 w 123063"/>
                  <a:gd name="connsiteY34" fmla="*/ 49122 h 158061"/>
                  <a:gd name="connsiteX35" fmla="*/ 111538 w 123063"/>
                  <a:gd name="connsiteY35" fmla="*/ 65791 h 158061"/>
                  <a:gd name="connsiteX36" fmla="*/ 104108 w 123063"/>
                  <a:gd name="connsiteY36" fmla="*/ 73506 h 158061"/>
                  <a:gd name="connsiteX37" fmla="*/ 85058 w 123063"/>
                  <a:gd name="connsiteY37" fmla="*/ 71887 h 158061"/>
                  <a:gd name="connsiteX38" fmla="*/ 82487 w 123063"/>
                  <a:gd name="connsiteY38" fmla="*/ 68077 h 158061"/>
                  <a:gd name="connsiteX39" fmla="*/ 82487 w 123063"/>
                  <a:gd name="connsiteY39" fmla="*/ 65791 h 158061"/>
                  <a:gd name="connsiteX40" fmla="*/ 85058 w 123063"/>
                  <a:gd name="connsiteY40" fmla="*/ 59028 h 158061"/>
                  <a:gd name="connsiteX41" fmla="*/ 104108 w 123063"/>
                  <a:gd name="connsiteY41" fmla="*/ 35311 h 158061"/>
                  <a:gd name="connsiteX42" fmla="*/ 111538 w 123063"/>
                  <a:gd name="connsiteY42" fmla="*/ 34549 h 158061"/>
                  <a:gd name="connsiteX43" fmla="*/ 98298 w 123063"/>
                  <a:gd name="connsiteY43" fmla="*/ 99605 h 158061"/>
                  <a:gd name="connsiteX44" fmla="*/ 74867 w 123063"/>
                  <a:gd name="connsiteY44" fmla="*/ 128846 h 158061"/>
                  <a:gd name="connsiteX45" fmla="*/ 68389 w 123063"/>
                  <a:gd name="connsiteY45" fmla="*/ 126846 h 158061"/>
                  <a:gd name="connsiteX46" fmla="*/ 68389 w 123063"/>
                  <a:gd name="connsiteY46" fmla="*/ 101700 h 158061"/>
                  <a:gd name="connsiteX47" fmla="*/ 71152 w 123063"/>
                  <a:gd name="connsiteY47" fmla="*/ 94842 h 158061"/>
                  <a:gd name="connsiteX48" fmla="*/ 72866 w 123063"/>
                  <a:gd name="connsiteY48" fmla="*/ 92651 h 158061"/>
                  <a:gd name="connsiteX49" fmla="*/ 78105 w 123063"/>
                  <a:gd name="connsiteY49" fmla="*/ 89603 h 158061"/>
                  <a:gd name="connsiteX50" fmla="*/ 97155 w 123063"/>
                  <a:gd name="connsiteY50" fmla="*/ 91223 h 158061"/>
                  <a:gd name="connsiteX51" fmla="*/ 98298 w 123063"/>
                  <a:gd name="connsiteY51" fmla="*/ 99605 h 158061"/>
                  <a:gd name="connsiteX52" fmla="*/ 48292 w 123063"/>
                  <a:gd name="connsiteY52" fmla="*/ 144182 h 158061"/>
                  <a:gd name="connsiteX53" fmla="*/ 24765 w 123063"/>
                  <a:gd name="connsiteY53" fmla="*/ 142086 h 158061"/>
                  <a:gd name="connsiteX54" fmla="*/ 25908 w 123063"/>
                  <a:gd name="connsiteY54" fmla="*/ 132561 h 158061"/>
                  <a:gd name="connsiteX55" fmla="*/ 44958 w 123063"/>
                  <a:gd name="connsiteY55" fmla="*/ 108939 h 158061"/>
                  <a:gd name="connsiteX56" fmla="*/ 50197 w 123063"/>
                  <a:gd name="connsiteY56" fmla="*/ 105986 h 158061"/>
                  <a:gd name="connsiteX57" fmla="*/ 51911 w 123063"/>
                  <a:gd name="connsiteY57" fmla="*/ 105986 h 158061"/>
                  <a:gd name="connsiteX58" fmla="*/ 54674 w 123063"/>
                  <a:gd name="connsiteY58" fmla="*/ 109701 h 158061"/>
                  <a:gd name="connsiteX59" fmla="*/ 54674 w 123063"/>
                  <a:gd name="connsiteY59" fmla="*/ 134942 h 158061"/>
                  <a:gd name="connsiteX60" fmla="*/ 48292 w 123063"/>
                  <a:gd name="connsiteY60" fmla="*/ 144182 h 158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23063" h="158061">
                    <a:moveTo>
                      <a:pt x="0" y="114559"/>
                    </a:moveTo>
                    <a:cubicBezTo>
                      <a:pt x="0" y="153516"/>
                      <a:pt x="27527" y="169233"/>
                      <a:pt x="61532" y="149611"/>
                    </a:cubicBezTo>
                    <a:cubicBezTo>
                      <a:pt x="97784" y="126075"/>
                      <a:pt x="120644" y="86660"/>
                      <a:pt x="123063" y="43502"/>
                    </a:cubicBezTo>
                    <a:cubicBezTo>
                      <a:pt x="123063" y="4545"/>
                      <a:pt x="95536" y="-11171"/>
                      <a:pt x="61532" y="8450"/>
                    </a:cubicBezTo>
                    <a:cubicBezTo>
                      <a:pt x="25251" y="31968"/>
                      <a:pt x="2391" y="71392"/>
                      <a:pt x="0" y="114559"/>
                    </a:cubicBezTo>
                    <a:close/>
                    <a:moveTo>
                      <a:pt x="40672" y="89984"/>
                    </a:moveTo>
                    <a:cubicBezTo>
                      <a:pt x="40548" y="90737"/>
                      <a:pt x="40548" y="91518"/>
                      <a:pt x="40672" y="92270"/>
                    </a:cubicBezTo>
                    <a:cubicBezTo>
                      <a:pt x="40548" y="94757"/>
                      <a:pt x="39614" y="97128"/>
                      <a:pt x="38005" y="99033"/>
                    </a:cubicBezTo>
                    <a:lnTo>
                      <a:pt x="18955" y="122655"/>
                    </a:lnTo>
                    <a:cubicBezTo>
                      <a:pt x="16097" y="126179"/>
                      <a:pt x="12383" y="126656"/>
                      <a:pt x="11525" y="123512"/>
                    </a:cubicBezTo>
                    <a:cubicBezTo>
                      <a:pt x="10287" y="118750"/>
                      <a:pt x="9687" y="113854"/>
                      <a:pt x="9716" y="108939"/>
                    </a:cubicBezTo>
                    <a:cubicBezTo>
                      <a:pt x="9763" y="103339"/>
                      <a:pt x="10373" y="97757"/>
                      <a:pt x="11525" y="92270"/>
                    </a:cubicBezTo>
                    <a:cubicBezTo>
                      <a:pt x="12383" y="88079"/>
                      <a:pt x="16097" y="84269"/>
                      <a:pt x="18955" y="84555"/>
                    </a:cubicBezTo>
                    <a:lnTo>
                      <a:pt x="38005" y="86175"/>
                    </a:lnTo>
                    <a:cubicBezTo>
                      <a:pt x="39719" y="86270"/>
                      <a:pt x="41148" y="87699"/>
                      <a:pt x="41148" y="89984"/>
                    </a:cubicBezTo>
                    <a:close/>
                    <a:moveTo>
                      <a:pt x="24765" y="58361"/>
                    </a:moveTo>
                    <a:cubicBezTo>
                      <a:pt x="31004" y="47455"/>
                      <a:pt x="38948" y="37616"/>
                      <a:pt x="48292" y="29215"/>
                    </a:cubicBezTo>
                    <a:cubicBezTo>
                      <a:pt x="51435" y="26358"/>
                      <a:pt x="54674" y="27310"/>
                      <a:pt x="54674" y="31120"/>
                    </a:cubicBezTo>
                    <a:lnTo>
                      <a:pt x="54674" y="56361"/>
                    </a:lnTo>
                    <a:cubicBezTo>
                      <a:pt x="54550" y="58895"/>
                      <a:pt x="53578" y="61314"/>
                      <a:pt x="51911" y="63219"/>
                    </a:cubicBezTo>
                    <a:lnTo>
                      <a:pt x="50197" y="65315"/>
                    </a:lnTo>
                    <a:cubicBezTo>
                      <a:pt x="49082" y="67172"/>
                      <a:pt x="47120" y="68353"/>
                      <a:pt x="44958" y="68458"/>
                    </a:cubicBezTo>
                    <a:lnTo>
                      <a:pt x="25908" y="66839"/>
                    </a:lnTo>
                    <a:cubicBezTo>
                      <a:pt x="22955" y="66553"/>
                      <a:pt x="22098" y="62457"/>
                      <a:pt x="24765" y="58361"/>
                    </a:cubicBezTo>
                    <a:close/>
                    <a:moveTo>
                      <a:pt x="74867" y="13880"/>
                    </a:moveTo>
                    <a:cubicBezTo>
                      <a:pt x="82620" y="11317"/>
                      <a:pt x="91088" y="12041"/>
                      <a:pt x="98298" y="15880"/>
                    </a:cubicBezTo>
                    <a:cubicBezTo>
                      <a:pt x="100679" y="17213"/>
                      <a:pt x="100108" y="22071"/>
                      <a:pt x="97250" y="25405"/>
                    </a:cubicBezTo>
                    <a:lnTo>
                      <a:pt x="78200" y="49027"/>
                    </a:lnTo>
                    <a:cubicBezTo>
                      <a:pt x="77067" y="50837"/>
                      <a:pt x="75095" y="51951"/>
                      <a:pt x="72962" y="51980"/>
                    </a:cubicBezTo>
                    <a:lnTo>
                      <a:pt x="71247" y="51980"/>
                    </a:lnTo>
                    <a:cubicBezTo>
                      <a:pt x="69533" y="51980"/>
                      <a:pt x="68485" y="50456"/>
                      <a:pt x="68485" y="48265"/>
                    </a:cubicBezTo>
                    <a:lnTo>
                      <a:pt x="68485" y="23024"/>
                    </a:lnTo>
                    <a:cubicBezTo>
                      <a:pt x="68723" y="19014"/>
                      <a:pt x="71190" y="15489"/>
                      <a:pt x="74867" y="13880"/>
                    </a:cubicBezTo>
                    <a:close/>
                    <a:moveTo>
                      <a:pt x="111538" y="34549"/>
                    </a:moveTo>
                    <a:cubicBezTo>
                      <a:pt x="112776" y="39311"/>
                      <a:pt x="113386" y="44207"/>
                      <a:pt x="113347" y="49122"/>
                    </a:cubicBezTo>
                    <a:cubicBezTo>
                      <a:pt x="113300" y="54723"/>
                      <a:pt x="112690" y="60305"/>
                      <a:pt x="111538" y="65791"/>
                    </a:cubicBezTo>
                    <a:cubicBezTo>
                      <a:pt x="110680" y="69982"/>
                      <a:pt x="106966" y="73792"/>
                      <a:pt x="104108" y="73506"/>
                    </a:cubicBezTo>
                    <a:lnTo>
                      <a:pt x="85058" y="71887"/>
                    </a:lnTo>
                    <a:cubicBezTo>
                      <a:pt x="83439" y="71887"/>
                      <a:pt x="82391" y="70268"/>
                      <a:pt x="82487" y="68077"/>
                    </a:cubicBezTo>
                    <a:lnTo>
                      <a:pt x="82487" y="65791"/>
                    </a:lnTo>
                    <a:cubicBezTo>
                      <a:pt x="82506" y="63305"/>
                      <a:pt x="83420" y="60905"/>
                      <a:pt x="85058" y="59028"/>
                    </a:cubicBezTo>
                    <a:lnTo>
                      <a:pt x="104108" y="35311"/>
                    </a:lnTo>
                    <a:cubicBezTo>
                      <a:pt x="106966" y="31787"/>
                      <a:pt x="110680" y="31310"/>
                      <a:pt x="111538" y="34549"/>
                    </a:cubicBezTo>
                    <a:close/>
                    <a:moveTo>
                      <a:pt x="98298" y="99605"/>
                    </a:moveTo>
                    <a:cubicBezTo>
                      <a:pt x="92088" y="110530"/>
                      <a:pt x="84182" y="120407"/>
                      <a:pt x="74867" y="128846"/>
                    </a:cubicBezTo>
                    <a:cubicBezTo>
                      <a:pt x="71628" y="131704"/>
                      <a:pt x="68389" y="130751"/>
                      <a:pt x="68389" y="126846"/>
                    </a:cubicBezTo>
                    <a:lnTo>
                      <a:pt x="68389" y="101700"/>
                    </a:lnTo>
                    <a:cubicBezTo>
                      <a:pt x="68475" y="99157"/>
                      <a:pt x="69456" y="96738"/>
                      <a:pt x="71152" y="94842"/>
                    </a:cubicBezTo>
                    <a:lnTo>
                      <a:pt x="72866" y="92651"/>
                    </a:lnTo>
                    <a:cubicBezTo>
                      <a:pt x="74000" y="90832"/>
                      <a:pt x="75962" y="89689"/>
                      <a:pt x="78105" y="89603"/>
                    </a:cubicBezTo>
                    <a:lnTo>
                      <a:pt x="97155" y="91223"/>
                    </a:lnTo>
                    <a:cubicBezTo>
                      <a:pt x="100108" y="91413"/>
                      <a:pt x="100679" y="95604"/>
                      <a:pt x="98298" y="99605"/>
                    </a:cubicBezTo>
                    <a:close/>
                    <a:moveTo>
                      <a:pt x="48292" y="144182"/>
                    </a:moveTo>
                    <a:cubicBezTo>
                      <a:pt x="40491" y="146715"/>
                      <a:pt x="31995" y="145963"/>
                      <a:pt x="24765" y="142086"/>
                    </a:cubicBezTo>
                    <a:cubicBezTo>
                      <a:pt x="22384" y="140753"/>
                      <a:pt x="22955" y="135895"/>
                      <a:pt x="25908" y="132561"/>
                    </a:cubicBezTo>
                    <a:lnTo>
                      <a:pt x="44958" y="108939"/>
                    </a:lnTo>
                    <a:cubicBezTo>
                      <a:pt x="46072" y="107120"/>
                      <a:pt x="48054" y="105996"/>
                      <a:pt x="50197" y="105986"/>
                    </a:cubicBezTo>
                    <a:lnTo>
                      <a:pt x="51911" y="105986"/>
                    </a:lnTo>
                    <a:cubicBezTo>
                      <a:pt x="53626" y="105986"/>
                      <a:pt x="54674" y="107510"/>
                      <a:pt x="54674" y="109701"/>
                    </a:cubicBezTo>
                    <a:lnTo>
                      <a:pt x="54674" y="134942"/>
                    </a:lnTo>
                    <a:cubicBezTo>
                      <a:pt x="54445" y="138972"/>
                      <a:pt x="51988" y="142543"/>
                      <a:pt x="48292" y="144182"/>
                    </a:cubicBezTo>
                    <a:close/>
                  </a:path>
                </a:pathLst>
              </a:custGeom>
              <a:gradFill>
                <a:gsLst>
                  <a:gs pos="0">
                    <a:srgbClr val="BCBEC0"/>
                  </a:gs>
                  <a:gs pos="50000">
                    <a:srgbClr val="D1D2D4"/>
                  </a:gs>
                  <a:gs pos="100000">
                    <a:srgbClr val="E6E7E8"/>
                  </a:gs>
                </a:gsLst>
                <a:lin ang="10800000"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grpSp>
        <p:sp>
          <p:nvSpPr>
            <p:cNvPr id="325" name="任意多边形: 形状 81"/>
            <p:cNvSpPr/>
            <p:nvPr>
              <p:custDataLst>
                <p:tags r:id="rId18"/>
              </p:custDataLst>
            </p:nvPr>
          </p:nvSpPr>
          <p:spPr>
            <a:xfrm>
              <a:off x="12577548" y="289380"/>
              <a:ext cx="1385939" cy="836223"/>
            </a:xfrm>
            <a:custGeom>
              <a:avLst/>
              <a:gdLst>
                <a:gd name="connsiteX0" fmla="*/ 571266 w 1385939"/>
                <a:gd name="connsiteY0" fmla="*/ 651084 h 836223"/>
                <a:gd name="connsiteX1" fmla="*/ 613843 w 1385939"/>
                <a:gd name="connsiteY1" fmla="*/ 638321 h 836223"/>
                <a:gd name="connsiteX2" fmla="*/ 670993 w 1385939"/>
                <a:gd name="connsiteY2" fmla="*/ 710901 h 836223"/>
                <a:gd name="connsiteX3" fmla="*/ 1156769 w 1385939"/>
                <a:gd name="connsiteY3" fmla="*/ 453059 h 836223"/>
                <a:gd name="connsiteX4" fmla="*/ 1155530 w 1385939"/>
                <a:gd name="connsiteY4" fmla="*/ 423532 h 836223"/>
                <a:gd name="connsiteX5" fmla="*/ 1242208 w 1385939"/>
                <a:gd name="connsiteY5" fmla="*/ 274084 h 836223"/>
                <a:gd name="connsiteX6" fmla="*/ 1284879 w 1385939"/>
                <a:gd name="connsiteY6" fmla="*/ 261226 h 836223"/>
                <a:gd name="connsiteX7" fmla="*/ 1342029 w 1385939"/>
                <a:gd name="connsiteY7" fmla="*/ 330568 h 836223"/>
                <a:gd name="connsiteX8" fmla="*/ 1385940 w 1385939"/>
                <a:gd name="connsiteY8" fmla="*/ 238175 h 836223"/>
                <a:gd name="connsiteX9" fmla="*/ 1174770 w 1385939"/>
                <a:gd name="connsiteY9" fmla="*/ 32816 h 836223"/>
                <a:gd name="connsiteX10" fmla="*/ 890640 w 1385939"/>
                <a:gd name="connsiteY10" fmla="*/ 12338 h 836223"/>
                <a:gd name="connsiteX11" fmla="*/ 747765 w 1385939"/>
                <a:gd name="connsiteY11" fmla="*/ 50438 h 836223"/>
                <a:gd name="connsiteX12" fmla="*/ 470778 w 1385939"/>
                <a:gd name="connsiteY12" fmla="*/ 130162 h 836223"/>
                <a:gd name="connsiteX13" fmla="*/ 116924 w 1385939"/>
                <a:gd name="connsiteY13" fmla="*/ 402672 h 836223"/>
                <a:gd name="connsiteX14" fmla="*/ 21674 w 1385939"/>
                <a:gd name="connsiteY14" fmla="*/ 478872 h 836223"/>
                <a:gd name="connsiteX15" fmla="*/ 12149 w 1385939"/>
                <a:gd name="connsiteY15" fmla="*/ 670134 h 836223"/>
                <a:gd name="connsiteX16" fmla="*/ 346381 w 1385939"/>
                <a:gd name="connsiteY16" fmla="*/ 835679 h 836223"/>
                <a:gd name="connsiteX17" fmla="*/ 484113 w 1385939"/>
                <a:gd name="connsiteY17" fmla="*/ 796721 h 836223"/>
                <a:gd name="connsiteX18" fmla="*/ 571266 w 1385939"/>
                <a:gd name="connsiteY18" fmla="*/ 651084 h 83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85939" h="836223">
                  <a:moveTo>
                    <a:pt x="571266" y="651084"/>
                  </a:moveTo>
                  <a:cubicBezTo>
                    <a:pt x="584087" y="643159"/>
                    <a:pt x="598775" y="638759"/>
                    <a:pt x="613843" y="638321"/>
                  </a:cubicBezTo>
                  <a:cubicBezTo>
                    <a:pt x="645657" y="638321"/>
                    <a:pt x="667183" y="661181"/>
                    <a:pt x="670993" y="710901"/>
                  </a:cubicBezTo>
                  <a:lnTo>
                    <a:pt x="1156769" y="453059"/>
                  </a:lnTo>
                  <a:cubicBezTo>
                    <a:pt x="1156006" y="434485"/>
                    <a:pt x="1155530" y="429151"/>
                    <a:pt x="1155530" y="423532"/>
                  </a:cubicBezTo>
                  <a:cubicBezTo>
                    <a:pt x="1155530" y="367810"/>
                    <a:pt x="1193630" y="302088"/>
                    <a:pt x="1242208" y="274084"/>
                  </a:cubicBezTo>
                  <a:cubicBezTo>
                    <a:pt x="1255038" y="266074"/>
                    <a:pt x="1269763" y="261636"/>
                    <a:pt x="1284879" y="261226"/>
                  </a:cubicBezTo>
                  <a:cubicBezTo>
                    <a:pt x="1319646" y="261226"/>
                    <a:pt x="1342029" y="288467"/>
                    <a:pt x="1342029" y="330568"/>
                  </a:cubicBezTo>
                  <a:cubicBezTo>
                    <a:pt x="1359841" y="308184"/>
                    <a:pt x="1385940" y="269893"/>
                    <a:pt x="1385940" y="238175"/>
                  </a:cubicBezTo>
                  <a:cubicBezTo>
                    <a:pt x="1385940" y="171976"/>
                    <a:pt x="1321551" y="74726"/>
                    <a:pt x="1174770" y="32816"/>
                  </a:cubicBezTo>
                  <a:cubicBezTo>
                    <a:pt x="1039515" y="-5760"/>
                    <a:pt x="982556" y="-7189"/>
                    <a:pt x="890640" y="12338"/>
                  </a:cubicBezTo>
                  <a:cubicBezTo>
                    <a:pt x="798724" y="31864"/>
                    <a:pt x="791294" y="45484"/>
                    <a:pt x="747765" y="50438"/>
                  </a:cubicBezTo>
                  <a:cubicBezTo>
                    <a:pt x="704235" y="55391"/>
                    <a:pt x="684519" y="8242"/>
                    <a:pt x="470778" y="130162"/>
                  </a:cubicBezTo>
                  <a:cubicBezTo>
                    <a:pt x="257037" y="252082"/>
                    <a:pt x="165121" y="366572"/>
                    <a:pt x="116924" y="402672"/>
                  </a:cubicBezTo>
                  <a:cubicBezTo>
                    <a:pt x="68727" y="438772"/>
                    <a:pt x="38629" y="453155"/>
                    <a:pt x="21674" y="478872"/>
                  </a:cubicBezTo>
                  <a:cubicBezTo>
                    <a:pt x="4719" y="504590"/>
                    <a:pt x="-12140" y="632415"/>
                    <a:pt x="12149" y="670134"/>
                  </a:cubicBezTo>
                  <a:cubicBezTo>
                    <a:pt x="36438" y="707853"/>
                    <a:pt x="283135" y="829678"/>
                    <a:pt x="346381" y="835679"/>
                  </a:cubicBezTo>
                  <a:cubicBezTo>
                    <a:pt x="404389" y="841203"/>
                    <a:pt x="473159" y="803008"/>
                    <a:pt x="484113" y="796721"/>
                  </a:cubicBezTo>
                  <a:cubicBezTo>
                    <a:pt x="486684" y="741381"/>
                    <a:pt x="523927" y="678421"/>
                    <a:pt x="571266" y="651084"/>
                  </a:cubicBezTo>
                  <a:close/>
                </a:path>
              </a:pathLst>
            </a:custGeom>
            <a:solidFill>
              <a:srgbClr val="5585E3"/>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26" name="任意多边形: 形状 82"/>
            <p:cNvSpPr/>
            <p:nvPr>
              <p:custDataLst>
                <p:tags r:id="rId19"/>
              </p:custDataLst>
            </p:nvPr>
          </p:nvSpPr>
          <p:spPr>
            <a:xfrm>
              <a:off x="13414021" y="289424"/>
              <a:ext cx="476981" cy="199349"/>
            </a:xfrm>
            <a:custGeom>
              <a:avLst/>
              <a:gdLst>
                <a:gd name="connsiteX0" fmla="*/ 476982 w 476981"/>
                <a:gd name="connsiteY0" fmla="*/ 104399 h 199349"/>
                <a:gd name="connsiteX1" fmla="*/ 338869 w 476981"/>
                <a:gd name="connsiteY1" fmla="*/ 32772 h 199349"/>
                <a:gd name="connsiteX2" fmla="*/ 144655 w 476981"/>
                <a:gd name="connsiteY2" fmla="*/ 196 h 199349"/>
                <a:gd name="connsiteX3" fmla="*/ 7399 w 476981"/>
                <a:gd name="connsiteY3" fmla="*/ 46773 h 199349"/>
                <a:gd name="connsiteX4" fmla="*/ 270099 w 476981"/>
                <a:gd name="connsiteY4" fmla="*/ 199173 h 199349"/>
                <a:gd name="connsiteX5" fmla="*/ 476982 w 476981"/>
                <a:gd name="connsiteY5" fmla="*/ 104399 h 199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981" h="199349">
                  <a:moveTo>
                    <a:pt x="476982" y="104399"/>
                  </a:moveTo>
                  <a:cubicBezTo>
                    <a:pt x="436719" y="70738"/>
                    <a:pt x="389580" y="46297"/>
                    <a:pt x="338869" y="32772"/>
                  </a:cubicBezTo>
                  <a:cubicBezTo>
                    <a:pt x="251716" y="7911"/>
                    <a:pt x="197042" y="-1519"/>
                    <a:pt x="144655" y="196"/>
                  </a:cubicBezTo>
                  <a:cubicBezTo>
                    <a:pt x="97572" y="11483"/>
                    <a:pt x="51624" y="27076"/>
                    <a:pt x="7399" y="46773"/>
                  </a:cubicBezTo>
                  <a:cubicBezTo>
                    <a:pt x="-52418" y="74300"/>
                    <a:pt x="270099" y="199173"/>
                    <a:pt x="270099" y="199173"/>
                  </a:cubicBezTo>
                  <a:cubicBezTo>
                    <a:pt x="325439" y="203079"/>
                    <a:pt x="449073" y="140975"/>
                    <a:pt x="476982" y="104399"/>
                  </a:cubicBezTo>
                  <a:close/>
                </a:path>
              </a:pathLst>
            </a:custGeom>
            <a:gradFill>
              <a:gsLst>
                <a:gs pos="0">
                  <a:srgbClr val="703ED1"/>
                </a:gs>
                <a:gs pos="62000">
                  <a:srgbClr val="5A78E0"/>
                </a:gs>
                <a:gs pos="100000">
                  <a:srgbClr val="4C9DE9"/>
                </a:gs>
              </a:gsLst>
              <a:lin ang="17817028"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27" name="任意多边形: 形状 83"/>
            <p:cNvSpPr/>
            <p:nvPr>
              <p:custDataLst>
                <p:tags r:id="rId20"/>
              </p:custDataLst>
            </p:nvPr>
          </p:nvSpPr>
          <p:spPr>
            <a:xfrm>
              <a:off x="12822012" y="337341"/>
              <a:ext cx="665702" cy="360330"/>
            </a:xfrm>
            <a:custGeom>
              <a:avLst/>
              <a:gdLst>
                <a:gd name="connsiteX0" fmla="*/ 280988 w 665702"/>
                <a:gd name="connsiteY0" fmla="*/ 360331 h 360330"/>
                <a:gd name="connsiteX1" fmla="*/ 470630 w 665702"/>
                <a:gd name="connsiteY1" fmla="*/ 196310 h 360330"/>
                <a:gd name="connsiteX2" fmla="*/ 665702 w 665702"/>
                <a:gd name="connsiteY2" fmla="*/ 118491 h 360330"/>
                <a:gd name="connsiteX3" fmla="*/ 565499 w 665702"/>
                <a:gd name="connsiteY3" fmla="*/ 36576 h 360330"/>
                <a:gd name="connsiteX4" fmla="*/ 436721 w 665702"/>
                <a:gd name="connsiteY4" fmla="*/ 0 h 360330"/>
                <a:gd name="connsiteX5" fmla="*/ 279845 w 665702"/>
                <a:gd name="connsiteY5" fmla="*/ 58198 h 360330"/>
                <a:gd name="connsiteX6" fmla="*/ 0 w 665702"/>
                <a:gd name="connsiteY6" fmla="*/ 251079 h 360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5702" h="360330">
                  <a:moveTo>
                    <a:pt x="280988" y="360331"/>
                  </a:moveTo>
                  <a:cubicBezTo>
                    <a:pt x="280988" y="360331"/>
                    <a:pt x="361569" y="257842"/>
                    <a:pt x="470630" y="196310"/>
                  </a:cubicBezTo>
                  <a:cubicBezTo>
                    <a:pt x="598932" y="123920"/>
                    <a:pt x="665702" y="118491"/>
                    <a:pt x="665702" y="118491"/>
                  </a:cubicBezTo>
                  <a:lnTo>
                    <a:pt x="565499" y="36576"/>
                  </a:lnTo>
                  <a:lnTo>
                    <a:pt x="436721" y="0"/>
                  </a:lnTo>
                  <a:cubicBezTo>
                    <a:pt x="436721" y="0"/>
                    <a:pt x="370046" y="9525"/>
                    <a:pt x="279845" y="58198"/>
                  </a:cubicBezTo>
                  <a:cubicBezTo>
                    <a:pt x="189643" y="106871"/>
                    <a:pt x="0" y="251079"/>
                    <a:pt x="0" y="251079"/>
                  </a:cubicBezTo>
                  <a:close/>
                </a:path>
              </a:pathLst>
            </a:custGeom>
            <a:gradFill>
              <a:gsLst>
                <a:gs pos="0">
                  <a:srgbClr val="703ED1"/>
                </a:gs>
                <a:gs pos="62000">
                  <a:srgbClr val="5A78E0"/>
                </a:gs>
                <a:gs pos="100000">
                  <a:srgbClr val="4C9DE9"/>
                </a:gs>
              </a:gsLst>
              <a:lin ang="18618126"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28" name="任意多边形: 形状 84"/>
            <p:cNvSpPr/>
            <p:nvPr>
              <p:custDataLst>
                <p:tags r:id="rId21"/>
              </p:custDataLst>
            </p:nvPr>
          </p:nvSpPr>
          <p:spPr>
            <a:xfrm>
              <a:off x="12713385" y="573616"/>
              <a:ext cx="394736" cy="258721"/>
            </a:xfrm>
            <a:custGeom>
              <a:avLst/>
              <a:gdLst>
                <a:gd name="connsiteX0" fmla="*/ 130915 w 394736"/>
                <a:gd name="connsiteY0" fmla="*/ 993 h 258721"/>
                <a:gd name="connsiteX1" fmla="*/ 41 w 394736"/>
                <a:gd name="connsiteY1" fmla="*/ 133295 h 258721"/>
                <a:gd name="connsiteX2" fmla="*/ 263217 w 394736"/>
                <a:gd name="connsiteY2" fmla="*/ 256548 h 258721"/>
                <a:gd name="connsiteX3" fmla="*/ 394091 w 394736"/>
                <a:gd name="connsiteY3" fmla="*/ 113673 h 258721"/>
                <a:gd name="connsiteX4" fmla="*/ 130915 w 394736"/>
                <a:gd name="connsiteY4" fmla="*/ 993 h 258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736" h="258721">
                  <a:moveTo>
                    <a:pt x="130915" y="993"/>
                  </a:moveTo>
                  <a:cubicBezTo>
                    <a:pt x="94053" y="6898"/>
                    <a:pt x="3090" y="93766"/>
                    <a:pt x="41" y="133295"/>
                  </a:cubicBezTo>
                  <a:cubicBezTo>
                    <a:pt x="-3007" y="172824"/>
                    <a:pt x="162824" y="274837"/>
                    <a:pt x="263217" y="256548"/>
                  </a:cubicBezTo>
                  <a:cubicBezTo>
                    <a:pt x="363611" y="238261"/>
                    <a:pt x="400187" y="134819"/>
                    <a:pt x="394091" y="113673"/>
                  </a:cubicBezTo>
                  <a:cubicBezTo>
                    <a:pt x="387995" y="92528"/>
                    <a:pt x="206924" y="-11199"/>
                    <a:pt x="130915" y="993"/>
                  </a:cubicBezTo>
                  <a:close/>
                </a:path>
              </a:pathLst>
            </a:custGeom>
            <a:gradFill>
              <a:gsLst>
                <a:gs pos="0">
                  <a:srgbClr val="010002"/>
                </a:gs>
                <a:gs pos="3000">
                  <a:srgbClr val="030106"/>
                </a:gs>
                <a:gs pos="19000">
                  <a:srgbClr val="0F0419"/>
                </a:gs>
                <a:gs pos="36000">
                  <a:srgbClr val="170524"/>
                </a:gs>
                <a:gs pos="54000">
                  <a:srgbClr val="190628"/>
                </a:gs>
                <a:gs pos="70000">
                  <a:srgbClr val="0B0312"/>
                </a:gs>
                <a:gs pos="86000">
                  <a:srgbClr val="030105"/>
                </a:gs>
                <a:gs pos="100000">
                  <a:srgbClr val="000000"/>
                </a:gs>
              </a:gsLst>
              <a:lin ang="10800000"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29" name="任意多边形: 形状 85"/>
            <p:cNvSpPr/>
            <p:nvPr>
              <p:custDataLst>
                <p:tags r:id="rId22"/>
              </p:custDataLst>
            </p:nvPr>
          </p:nvSpPr>
          <p:spPr>
            <a:xfrm>
              <a:off x="12720273" y="581369"/>
              <a:ext cx="381539" cy="243179"/>
            </a:xfrm>
            <a:custGeom>
              <a:avLst/>
              <a:gdLst>
                <a:gd name="connsiteX0" fmla="*/ 231469 w 381539"/>
                <a:gd name="connsiteY0" fmla="*/ 243175 h 243179"/>
                <a:gd name="connsiteX1" fmla="*/ 12394 w 381539"/>
                <a:gd name="connsiteY1" fmla="*/ 147258 h 243179"/>
                <a:gd name="connsiteX2" fmla="*/ 12 w 381539"/>
                <a:gd name="connsiteY2" fmla="*/ 126399 h 243179"/>
                <a:gd name="connsiteX3" fmla="*/ 124694 w 381539"/>
                <a:gd name="connsiteY3" fmla="*/ 859 h 243179"/>
                <a:gd name="connsiteX4" fmla="*/ 136791 w 381539"/>
                <a:gd name="connsiteY4" fmla="*/ 2 h 243179"/>
                <a:gd name="connsiteX5" fmla="*/ 381298 w 381539"/>
                <a:gd name="connsiteY5" fmla="*/ 108778 h 243179"/>
                <a:gd name="connsiteX6" fmla="*/ 360438 w 381539"/>
                <a:gd name="connsiteY6" fmla="*/ 167737 h 243179"/>
                <a:gd name="connsiteX7" fmla="*/ 255663 w 381539"/>
                <a:gd name="connsiteY7" fmla="*/ 241080 h 243179"/>
                <a:gd name="connsiteX8" fmla="*/ 231469 w 381539"/>
                <a:gd name="connsiteY8" fmla="*/ 243175 h 243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539" h="243179">
                  <a:moveTo>
                    <a:pt x="231469" y="243175"/>
                  </a:moveTo>
                  <a:cubicBezTo>
                    <a:pt x="151935" y="243175"/>
                    <a:pt x="48494" y="186025"/>
                    <a:pt x="12394" y="147258"/>
                  </a:cubicBezTo>
                  <a:cubicBezTo>
                    <a:pt x="107" y="133923"/>
                    <a:pt x="-84" y="127542"/>
                    <a:pt x="12" y="126399"/>
                  </a:cubicBezTo>
                  <a:cubicBezTo>
                    <a:pt x="2774" y="90775"/>
                    <a:pt x="91738" y="6193"/>
                    <a:pt x="124694" y="859"/>
                  </a:cubicBezTo>
                  <a:cubicBezTo>
                    <a:pt x="128694" y="259"/>
                    <a:pt x="132743" y="-27"/>
                    <a:pt x="136791" y="2"/>
                  </a:cubicBezTo>
                  <a:cubicBezTo>
                    <a:pt x="216324" y="2"/>
                    <a:pt x="371773" y="90394"/>
                    <a:pt x="381298" y="108778"/>
                  </a:cubicBezTo>
                  <a:cubicBezTo>
                    <a:pt x="382631" y="113540"/>
                    <a:pt x="378821" y="138210"/>
                    <a:pt x="360438" y="167737"/>
                  </a:cubicBezTo>
                  <a:cubicBezTo>
                    <a:pt x="337492" y="205932"/>
                    <a:pt x="299402" y="232593"/>
                    <a:pt x="255663" y="241080"/>
                  </a:cubicBezTo>
                  <a:cubicBezTo>
                    <a:pt x="247681" y="242537"/>
                    <a:pt x="239584" y="243242"/>
                    <a:pt x="231469" y="243175"/>
                  </a:cubicBezTo>
                  <a:close/>
                </a:path>
              </a:pathLst>
            </a:custGeom>
            <a:gradFill>
              <a:gsLst>
                <a:gs pos="0">
                  <a:srgbClr val="25054D"/>
                </a:gs>
                <a:gs pos="69000">
                  <a:srgbClr val="1B2B69"/>
                </a:gs>
                <a:gs pos="100000">
                  <a:srgbClr val="3746A3"/>
                </a:gs>
              </a:gsLst>
              <a:lin ang="0"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30" name="任意多边形: 形状 86"/>
            <p:cNvSpPr/>
            <p:nvPr>
              <p:custDataLst>
                <p:tags r:id="rId23"/>
              </p:custDataLst>
            </p:nvPr>
          </p:nvSpPr>
          <p:spPr>
            <a:xfrm>
              <a:off x="13244445" y="334611"/>
              <a:ext cx="452551" cy="154151"/>
            </a:xfrm>
            <a:custGeom>
              <a:avLst/>
              <a:gdLst>
                <a:gd name="connsiteX0" fmla="*/ 0 w 452551"/>
                <a:gd name="connsiteY0" fmla="*/ 824 h 154151"/>
                <a:gd name="connsiteX1" fmla="*/ 202311 w 452551"/>
                <a:gd name="connsiteY1" fmla="*/ 4825 h 154151"/>
                <a:gd name="connsiteX2" fmla="*/ 403860 w 452551"/>
                <a:gd name="connsiteY2" fmla="*/ 83502 h 154151"/>
                <a:gd name="connsiteX3" fmla="*/ 439674 w 452551"/>
                <a:gd name="connsiteY3" fmla="*/ 153796 h 154151"/>
                <a:gd name="connsiteX4" fmla="*/ 242411 w 452551"/>
                <a:gd name="connsiteY4" fmla="*/ 120744 h 154151"/>
                <a:gd name="connsiteX5" fmla="*/ 129064 w 452551"/>
                <a:gd name="connsiteY5" fmla="*/ 49021 h 154151"/>
                <a:gd name="connsiteX6" fmla="*/ 0 w 452551"/>
                <a:gd name="connsiteY6" fmla="*/ 824 h 154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551" h="154151">
                  <a:moveTo>
                    <a:pt x="0" y="824"/>
                  </a:moveTo>
                  <a:cubicBezTo>
                    <a:pt x="0" y="824"/>
                    <a:pt x="125539" y="-2700"/>
                    <a:pt x="202311" y="4825"/>
                  </a:cubicBezTo>
                  <a:cubicBezTo>
                    <a:pt x="279083" y="12350"/>
                    <a:pt x="362045" y="42925"/>
                    <a:pt x="403860" y="83502"/>
                  </a:cubicBezTo>
                  <a:cubicBezTo>
                    <a:pt x="439007" y="117887"/>
                    <a:pt x="471297" y="158368"/>
                    <a:pt x="439674" y="153796"/>
                  </a:cubicBezTo>
                  <a:cubicBezTo>
                    <a:pt x="408051" y="149224"/>
                    <a:pt x="254508" y="123697"/>
                    <a:pt x="242411" y="120744"/>
                  </a:cubicBezTo>
                  <a:cubicBezTo>
                    <a:pt x="230315" y="117791"/>
                    <a:pt x="192405" y="85216"/>
                    <a:pt x="129064" y="49021"/>
                  </a:cubicBezTo>
                  <a:cubicBezTo>
                    <a:pt x="88430" y="27180"/>
                    <a:pt x="45006" y="10959"/>
                    <a:pt x="0" y="824"/>
                  </a:cubicBezTo>
                  <a:close/>
                </a:path>
              </a:pathLst>
            </a:custGeom>
            <a:gradFill>
              <a:gsLst>
                <a:gs pos="0">
                  <a:srgbClr val="010002"/>
                </a:gs>
                <a:gs pos="3000">
                  <a:srgbClr val="030106"/>
                </a:gs>
                <a:gs pos="19000">
                  <a:srgbClr val="0F0419"/>
                </a:gs>
                <a:gs pos="36000">
                  <a:srgbClr val="170524"/>
                </a:gs>
                <a:gs pos="54000">
                  <a:srgbClr val="190628"/>
                </a:gs>
                <a:gs pos="70000">
                  <a:srgbClr val="0B0312"/>
                </a:gs>
                <a:gs pos="86000">
                  <a:srgbClr val="030105"/>
                </a:gs>
                <a:gs pos="100000">
                  <a:srgbClr val="000000"/>
                </a:gs>
              </a:gsLst>
              <a:lin ang="10800000"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31" name="任意多边形: 形状 87"/>
            <p:cNvSpPr/>
            <p:nvPr>
              <p:custDataLst>
                <p:tags r:id="rId24"/>
              </p:custDataLst>
            </p:nvPr>
          </p:nvSpPr>
          <p:spPr>
            <a:xfrm>
              <a:off x="13285403" y="339093"/>
              <a:ext cx="389192" cy="139503"/>
            </a:xfrm>
            <a:custGeom>
              <a:avLst/>
              <a:gdLst>
                <a:gd name="connsiteX0" fmla="*/ 387287 w 389192"/>
                <a:gd name="connsiteY0" fmla="*/ 139218 h 139503"/>
                <a:gd name="connsiteX1" fmla="*/ 383762 w 389192"/>
                <a:gd name="connsiteY1" fmla="*/ 139218 h 139503"/>
                <a:gd name="connsiteX2" fmla="*/ 198216 w 389192"/>
                <a:gd name="connsiteY2" fmla="*/ 107786 h 139503"/>
                <a:gd name="connsiteX3" fmla="*/ 167640 w 389192"/>
                <a:gd name="connsiteY3" fmla="*/ 88736 h 139503"/>
                <a:gd name="connsiteX4" fmla="*/ 86487 w 389192"/>
                <a:gd name="connsiteY4" fmla="*/ 36920 h 139503"/>
                <a:gd name="connsiteX5" fmla="*/ 0 w 389192"/>
                <a:gd name="connsiteY5" fmla="*/ 58 h 139503"/>
                <a:gd name="connsiteX6" fmla="*/ 22384 w 389192"/>
                <a:gd name="connsiteY6" fmla="*/ 58 h 139503"/>
                <a:gd name="connsiteX7" fmla="*/ 144875 w 389192"/>
                <a:gd name="connsiteY7" fmla="*/ 3296 h 139503"/>
                <a:gd name="connsiteX8" fmla="*/ 342519 w 389192"/>
                <a:gd name="connsiteY8" fmla="*/ 80163 h 139503"/>
                <a:gd name="connsiteX9" fmla="*/ 389192 w 389192"/>
                <a:gd name="connsiteY9" fmla="*/ 139504 h 139503"/>
                <a:gd name="connsiteX10" fmla="*/ 387287 w 389192"/>
                <a:gd name="connsiteY10" fmla="*/ 139218 h 13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9192" h="139503">
                  <a:moveTo>
                    <a:pt x="387287" y="139218"/>
                  </a:moveTo>
                  <a:lnTo>
                    <a:pt x="383762" y="139218"/>
                  </a:lnTo>
                  <a:cubicBezTo>
                    <a:pt x="352235" y="134741"/>
                    <a:pt x="209931" y="110643"/>
                    <a:pt x="198216" y="107786"/>
                  </a:cubicBezTo>
                  <a:cubicBezTo>
                    <a:pt x="187414" y="102471"/>
                    <a:pt x="177174" y="96089"/>
                    <a:pt x="167640" y="88736"/>
                  </a:cubicBezTo>
                  <a:cubicBezTo>
                    <a:pt x="148019" y="75210"/>
                    <a:pt x="121158" y="56732"/>
                    <a:pt x="86487" y="36920"/>
                  </a:cubicBezTo>
                  <a:cubicBezTo>
                    <a:pt x="58998" y="21689"/>
                    <a:pt x="30023" y="9345"/>
                    <a:pt x="0" y="58"/>
                  </a:cubicBezTo>
                  <a:lnTo>
                    <a:pt x="22384" y="58"/>
                  </a:lnTo>
                  <a:cubicBezTo>
                    <a:pt x="60484" y="58"/>
                    <a:pt x="104394" y="-704"/>
                    <a:pt x="144875" y="3296"/>
                  </a:cubicBezTo>
                  <a:cubicBezTo>
                    <a:pt x="223933" y="11012"/>
                    <a:pt x="303371" y="41873"/>
                    <a:pt x="342519" y="80163"/>
                  </a:cubicBezTo>
                  <a:cubicBezTo>
                    <a:pt x="377095" y="113882"/>
                    <a:pt x="389287" y="133979"/>
                    <a:pt x="389192" y="139504"/>
                  </a:cubicBezTo>
                  <a:cubicBezTo>
                    <a:pt x="388544" y="139485"/>
                    <a:pt x="387906" y="139390"/>
                    <a:pt x="387287" y="139218"/>
                  </a:cubicBezTo>
                  <a:close/>
                </a:path>
              </a:pathLst>
            </a:custGeom>
            <a:gradFill>
              <a:gsLst>
                <a:gs pos="0">
                  <a:srgbClr val="25054D"/>
                </a:gs>
                <a:gs pos="69000">
                  <a:srgbClr val="1B2B69"/>
                </a:gs>
                <a:gs pos="100000">
                  <a:srgbClr val="3746A3"/>
                </a:gs>
              </a:gsLst>
              <a:lin ang="12106424"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32" name="任意多边形: 形状 88"/>
            <p:cNvSpPr/>
            <p:nvPr>
              <p:custDataLst>
                <p:tags r:id="rId25"/>
              </p:custDataLst>
            </p:nvPr>
          </p:nvSpPr>
          <p:spPr>
            <a:xfrm>
              <a:off x="13339124" y="553558"/>
              <a:ext cx="122952" cy="311562"/>
            </a:xfrm>
            <a:custGeom>
              <a:avLst/>
              <a:gdLst>
                <a:gd name="connsiteX0" fmla="*/ 122872 w 122952"/>
                <a:gd name="connsiteY0" fmla="*/ 311563 h 311562"/>
                <a:gd name="connsiteX1" fmla="*/ 114490 w 122952"/>
                <a:gd name="connsiteY1" fmla="*/ 310991 h 311562"/>
                <a:gd name="connsiteX2" fmla="*/ 88106 w 122952"/>
                <a:gd name="connsiteY2" fmla="*/ 146971 h 311562"/>
                <a:gd name="connsiteX3" fmla="*/ 0 w 122952"/>
                <a:gd name="connsiteY3" fmla="*/ 5239 h 311562"/>
                <a:gd name="connsiteX4" fmla="*/ 6477 w 122952"/>
                <a:gd name="connsiteY4" fmla="*/ 0 h 311562"/>
                <a:gd name="connsiteX5" fmla="*/ 96012 w 122952"/>
                <a:gd name="connsiteY5" fmla="*/ 144304 h 311562"/>
                <a:gd name="connsiteX6" fmla="*/ 122872 w 122952"/>
                <a:gd name="connsiteY6" fmla="*/ 311563 h 31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952" h="311562">
                  <a:moveTo>
                    <a:pt x="122872" y="311563"/>
                  </a:moveTo>
                  <a:lnTo>
                    <a:pt x="114490" y="310991"/>
                  </a:lnTo>
                  <a:cubicBezTo>
                    <a:pt x="115557" y="255184"/>
                    <a:pt x="106623" y="199634"/>
                    <a:pt x="88106" y="146971"/>
                  </a:cubicBezTo>
                  <a:cubicBezTo>
                    <a:pt x="69056" y="91249"/>
                    <a:pt x="667" y="6096"/>
                    <a:pt x="0" y="5239"/>
                  </a:cubicBezTo>
                  <a:lnTo>
                    <a:pt x="6477" y="0"/>
                  </a:lnTo>
                  <a:cubicBezTo>
                    <a:pt x="9334" y="3524"/>
                    <a:pt x="76676" y="87154"/>
                    <a:pt x="96012" y="144304"/>
                  </a:cubicBezTo>
                  <a:cubicBezTo>
                    <a:pt x="114824" y="198025"/>
                    <a:pt x="123911" y="254660"/>
                    <a:pt x="122872" y="311563"/>
                  </a:cubicBezTo>
                  <a:close/>
                </a:path>
              </a:pathLst>
            </a:custGeom>
            <a:gradFill>
              <a:gsLst>
                <a:gs pos="0">
                  <a:srgbClr val="703ED1"/>
                </a:gs>
                <a:gs pos="62000">
                  <a:srgbClr val="5A78E0"/>
                </a:gs>
                <a:gs pos="100000">
                  <a:srgbClr val="4C9DE9"/>
                </a:gs>
              </a:gsLst>
              <a:lin ang="0"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33" name="任意多边形: 形状 89"/>
            <p:cNvSpPr/>
            <p:nvPr>
              <p:custDataLst>
                <p:tags r:id="rId26"/>
              </p:custDataLst>
            </p:nvPr>
          </p:nvSpPr>
          <p:spPr>
            <a:xfrm>
              <a:off x="12617891" y="848071"/>
              <a:ext cx="243458" cy="164687"/>
            </a:xfrm>
            <a:custGeom>
              <a:avLst/>
              <a:gdLst>
                <a:gd name="connsiteX0" fmla="*/ 191167 w 243458"/>
                <a:gd name="connsiteY0" fmla="*/ 164687 h 164687"/>
                <a:gd name="connsiteX1" fmla="*/ 164401 w 243458"/>
                <a:gd name="connsiteY1" fmla="*/ 157925 h 164687"/>
                <a:gd name="connsiteX2" fmla="*/ 35719 w 243458"/>
                <a:gd name="connsiteY2" fmla="*/ 88678 h 164687"/>
                <a:gd name="connsiteX3" fmla="*/ 6667 w 243458"/>
                <a:gd name="connsiteY3" fmla="*/ 47244 h 164687"/>
                <a:gd name="connsiteX4" fmla="*/ 0 w 243458"/>
                <a:gd name="connsiteY4" fmla="*/ 1238 h 164687"/>
                <a:gd name="connsiteX5" fmla="*/ 8287 w 243458"/>
                <a:gd name="connsiteY5" fmla="*/ 0 h 164687"/>
                <a:gd name="connsiteX6" fmla="*/ 14954 w 243458"/>
                <a:gd name="connsiteY6" fmla="*/ 46006 h 164687"/>
                <a:gd name="connsiteX7" fmla="*/ 39719 w 243458"/>
                <a:gd name="connsiteY7" fmla="*/ 81344 h 164687"/>
                <a:gd name="connsiteX8" fmla="*/ 168307 w 243458"/>
                <a:gd name="connsiteY8" fmla="*/ 150590 h 164687"/>
                <a:gd name="connsiteX9" fmla="*/ 229076 w 243458"/>
                <a:gd name="connsiteY9" fmla="*/ 137541 h 164687"/>
                <a:gd name="connsiteX10" fmla="*/ 236887 w 243458"/>
                <a:gd name="connsiteY10" fmla="*/ 127445 h 164687"/>
                <a:gd name="connsiteX11" fmla="*/ 243459 w 243458"/>
                <a:gd name="connsiteY11" fmla="*/ 132493 h 164687"/>
                <a:gd name="connsiteX12" fmla="*/ 235744 w 243458"/>
                <a:gd name="connsiteY12" fmla="*/ 142589 h 164687"/>
                <a:gd name="connsiteX13" fmla="*/ 191167 w 243458"/>
                <a:gd name="connsiteY13" fmla="*/ 164687 h 16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3458" h="164687">
                  <a:moveTo>
                    <a:pt x="191167" y="164687"/>
                  </a:moveTo>
                  <a:cubicBezTo>
                    <a:pt x="181823" y="164697"/>
                    <a:pt x="172621" y="162373"/>
                    <a:pt x="164401" y="157925"/>
                  </a:cubicBezTo>
                  <a:lnTo>
                    <a:pt x="35719" y="88678"/>
                  </a:lnTo>
                  <a:cubicBezTo>
                    <a:pt x="20050" y="80210"/>
                    <a:pt x="9287" y="64856"/>
                    <a:pt x="6667" y="47244"/>
                  </a:cubicBezTo>
                  <a:lnTo>
                    <a:pt x="0" y="1238"/>
                  </a:lnTo>
                  <a:lnTo>
                    <a:pt x="8287" y="0"/>
                  </a:lnTo>
                  <a:lnTo>
                    <a:pt x="14954" y="46006"/>
                  </a:lnTo>
                  <a:cubicBezTo>
                    <a:pt x="17193" y="61027"/>
                    <a:pt x="26365" y="74114"/>
                    <a:pt x="39719" y="81344"/>
                  </a:cubicBezTo>
                  <a:lnTo>
                    <a:pt x="168307" y="150590"/>
                  </a:lnTo>
                  <a:cubicBezTo>
                    <a:pt x="189004" y="161877"/>
                    <a:pt x="214836" y="156334"/>
                    <a:pt x="229076" y="137541"/>
                  </a:cubicBezTo>
                  <a:lnTo>
                    <a:pt x="236887" y="127445"/>
                  </a:lnTo>
                  <a:lnTo>
                    <a:pt x="243459" y="132493"/>
                  </a:lnTo>
                  <a:lnTo>
                    <a:pt x="235744" y="142589"/>
                  </a:lnTo>
                  <a:cubicBezTo>
                    <a:pt x="225142" y="156505"/>
                    <a:pt x="208655" y="164678"/>
                    <a:pt x="191167" y="164687"/>
                  </a:cubicBezTo>
                  <a:close/>
                </a:path>
              </a:pathLst>
            </a:custGeom>
            <a:solidFill>
              <a:srgbClr val="5585E3"/>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34" name="任意多边形: 形状 90"/>
            <p:cNvSpPr/>
            <p:nvPr>
              <p:custDataLst>
                <p:tags r:id="rId27"/>
              </p:custDataLst>
            </p:nvPr>
          </p:nvSpPr>
          <p:spPr>
            <a:xfrm>
              <a:off x="12813058" y="958085"/>
              <a:ext cx="193452" cy="51791"/>
            </a:xfrm>
            <a:custGeom>
              <a:avLst/>
              <a:gdLst>
                <a:gd name="connsiteX0" fmla="*/ 0 w 193452"/>
                <a:gd name="connsiteY0" fmla="*/ 0 h 51791"/>
                <a:gd name="connsiteX1" fmla="*/ 3334 w 193452"/>
                <a:gd name="connsiteY1" fmla="*/ 11906 h 51791"/>
                <a:gd name="connsiteX2" fmla="*/ 110204 w 193452"/>
                <a:gd name="connsiteY2" fmla="*/ 50482 h 51791"/>
                <a:gd name="connsiteX3" fmla="*/ 193453 w 193452"/>
                <a:gd name="connsiteY3" fmla="*/ 7906 h 51791"/>
                <a:gd name="connsiteX4" fmla="*/ 125444 w 193452"/>
                <a:gd name="connsiteY4" fmla="*/ 5048 h 51791"/>
                <a:gd name="connsiteX5" fmla="*/ 0 w 193452"/>
                <a:gd name="connsiteY5" fmla="*/ 0 h 5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452" h="51791">
                  <a:moveTo>
                    <a:pt x="0" y="0"/>
                  </a:moveTo>
                  <a:lnTo>
                    <a:pt x="3334" y="11906"/>
                  </a:lnTo>
                  <a:cubicBezTo>
                    <a:pt x="37586" y="28289"/>
                    <a:pt x="73390" y="41215"/>
                    <a:pt x="110204" y="50482"/>
                  </a:cubicBezTo>
                  <a:cubicBezTo>
                    <a:pt x="155353" y="60007"/>
                    <a:pt x="193453" y="14668"/>
                    <a:pt x="193453" y="7906"/>
                  </a:cubicBezTo>
                  <a:cubicBezTo>
                    <a:pt x="193453" y="1143"/>
                    <a:pt x="170593" y="11239"/>
                    <a:pt x="125444" y="5048"/>
                  </a:cubicBezTo>
                  <a:cubicBezTo>
                    <a:pt x="98774" y="1619"/>
                    <a:pt x="27432" y="10382"/>
                    <a:pt x="0" y="0"/>
                  </a:cubicBezTo>
                  <a:close/>
                </a:path>
              </a:pathLst>
            </a:custGeom>
            <a:gradFill>
              <a:gsLst>
                <a:gs pos="0">
                  <a:srgbClr val="703ED1"/>
                </a:gs>
                <a:gs pos="62000">
                  <a:srgbClr val="5A78E0"/>
                </a:gs>
                <a:gs pos="100000">
                  <a:srgbClr val="4C9DE9"/>
                </a:gs>
              </a:gsLst>
              <a:lin ang="0"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grpSp>
          <p:nvGrpSpPr>
            <p:cNvPr id="335" name="图形 13"/>
            <p:cNvGrpSpPr/>
            <p:nvPr/>
          </p:nvGrpSpPr>
          <p:grpSpPr>
            <a:xfrm>
              <a:off x="12812487" y="927949"/>
              <a:ext cx="194595" cy="71389"/>
              <a:chOff x="12812487" y="927949"/>
              <a:chExt cx="194595" cy="71389"/>
            </a:xfrm>
            <a:solidFill>
              <a:srgbClr val="FF63CE"/>
            </a:solidFill>
          </p:grpSpPr>
          <p:sp>
            <p:nvSpPr>
              <p:cNvPr id="336" name="任意多边形: 形状 132"/>
              <p:cNvSpPr/>
              <p:nvPr>
                <p:custDataLst>
                  <p:tags r:id="rId28"/>
                </p:custDataLst>
              </p:nvPr>
            </p:nvSpPr>
            <p:spPr>
              <a:xfrm>
                <a:off x="12812487" y="927949"/>
                <a:ext cx="194595" cy="71389"/>
              </a:xfrm>
              <a:custGeom>
                <a:avLst/>
                <a:gdLst>
                  <a:gd name="connsiteX0" fmla="*/ 14573 w 194595"/>
                  <a:gd name="connsiteY0" fmla="*/ 8991 h 71389"/>
                  <a:gd name="connsiteX1" fmla="*/ 0 w 194595"/>
                  <a:gd name="connsiteY1" fmla="*/ 30041 h 71389"/>
                  <a:gd name="connsiteX2" fmla="*/ 39434 w 194595"/>
                  <a:gd name="connsiteY2" fmla="*/ 46615 h 71389"/>
                  <a:gd name="connsiteX3" fmla="*/ 112681 w 194595"/>
                  <a:gd name="connsiteY3" fmla="*/ 70046 h 71389"/>
                  <a:gd name="connsiteX4" fmla="*/ 170593 w 194595"/>
                  <a:gd name="connsiteY4" fmla="*/ 59473 h 71389"/>
                  <a:gd name="connsiteX5" fmla="*/ 194596 w 194595"/>
                  <a:gd name="connsiteY5" fmla="*/ 37185 h 71389"/>
                  <a:gd name="connsiteX6" fmla="*/ 127921 w 194595"/>
                  <a:gd name="connsiteY6" fmla="*/ 24612 h 71389"/>
                  <a:gd name="connsiteX7" fmla="*/ 38767 w 194595"/>
                  <a:gd name="connsiteY7" fmla="*/ 1180 h 71389"/>
                  <a:gd name="connsiteX8" fmla="*/ 14573 w 194595"/>
                  <a:gd name="connsiteY8" fmla="*/ 8991 h 71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595" h="71389">
                    <a:moveTo>
                      <a:pt x="14573" y="8991"/>
                    </a:moveTo>
                    <a:lnTo>
                      <a:pt x="0" y="30041"/>
                    </a:lnTo>
                    <a:cubicBezTo>
                      <a:pt x="0" y="30041"/>
                      <a:pt x="16859" y="37756"/>
                      <a:pt x="39434" y="46615"/>
                    </a:cubicBezTo>
                    <a:cubicBezTo>
                      <a:pt x="63179" y="56368"/>
                      <a:pt x="87678" y="64207"/>
                      <a:pt x="112681" y="70046"/>
                    </a:cubicBezTo>
                    <a:cubicBezTo>
                      <a:pt x="132626" y="73666"/>
                      <a:pt x="153210" y="69913"/>
                      <a:pt x="170593" y="59473"/>
                    </a:cubicBezTo>
                    <a:cubicBezTo>
                      <a:pt x="185356" y="50996"/>
                      <a:pt x="194596" y="40423"/>
                      <a:pt x="194596" y="37185"/>
                    </a:cubicBezTo>
                    <a:cubicBezTo>
                      <a:pt x="194596" y="31565"/>
                      <a:pt x="173069" y="30803"/>
                      <a:pt x="127921" y="24612"/>
                    </a:cubicBezTo>
                    <a:cubicBezTo>
                      <a:pt x="97622" y="19192"/>
                      <a:pt x="67808" y="11363"/>
                      <a:pt x="38767" y="1180"/>
                    </a:cubicBezTo>
                    <a:cubicBezTo>
                      <a:pt x="29861" y="-1934"/>
                      <a:pt x="19974" y="1266"/>
                      <a:pt x="14573" y="8991"/>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37" name="任意多边形: 形状 133"/>
              <p:cNvSpPr/>
              <p:nvPr>
                <p:custDataLst>
                  <p:tags r:id="rId29"/>
                </p:custDataLst>
              </p:nvPr>
            </p:nvSpPr>
            <p:spPr>
              <a:xfrm>
                <a:off x="12817980" y="929440"/>
                <a:ext cx="185341" cy="68757"/>
              </a:xfrm>
              <a:custGeom>
                <a:avLst/>
                <a:gdLst>
                  <a:gd name="connsiteX0" fmla="*/ 10318 w 185341"/>
                  <a:gd name="connsiteY0" fmla="*/ 7690 h 68757"/>
                  <a:gd name="connsiteX1" fmla="*/ 33750 w 185341"/>
                  <a:gd name="connsiteY1" fmla="*/ 1213 h 68757"/>
                  <a:gd name="connsiteX2" fmla="*/ 79660 w 185341"/>
                  <a:gd name="connsiteY2" fmla="*/ 15024 h 68757"/>
                  <a:gd name="connsiteX3" fmla="*/ 120332 w 185341"/>
                  <a:gd name="connsiteY3" fmla="*/ 23977 h 68757"/>
                  <a:gd name="connsiteX4" fmla="*/ 145478 w 185341"/>
                  <a:gd name="connsiteY4" fmla="*/ 27311 h 68757"/>
                  <a:gd name="connsiteX5" fmla="*/ 185292 w 185341"/>
                  <a:gd name="connsiteY5" fmla="*/ 36074 h 68757"/>
                  <a:gd name="connsiteX6" fmla="*/ 164909 w 185341"/>
                  <a:gd name="connsiteY6" fmla="*/ 56553 h 68757"/>
                  <a:gd name="connsiteX7" fmla="*/ 119570 w 185341"/>
                  <a:gd name="connsiteY7" fmla="*/ 68745 h 68757"/>
                  <a:gd name="connsiteX8" fmla="*/ 119570 w 185341"/>
                  <a:gd name="connsiteY8" fmla="*/ 68745 h 68757"/>
                  <a:gd name="connsiteX9" fmla="*/ 107092 w 185341"/>
                  <a:gd name="connsiteY9" fmla="*/ 67411 h 68757"/>
                  <a:gd name="connsiteX10" fmla="*/ 37464 w 185341"/>
                  <a:gd name="connsiteY10" fmla="*/ 45313 h 68757"/>
                  <a:gd name="connsiteX11" fmla="*/ 31 w 185341"/>
                  <a:gd name="connsiteY11" fmla="*/ 29692 h 68757"/>
                  <a:gd name="connsiteX12" fmla="*/ 6032 w 185341"/>
                  <a:gd name="connsiteY12" fmla="*/ 13881 h 68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5341" h="68757">
                    <a:moveTo>
                      <a:pt x="10318" y="7690"/>
                    </a:moveTo>
                    <a:cubicBezTo>
                      <a:pt x="15995" y="831"/>
                      <a:pt x="25358" y="-1750"/>
                      <a:pt x="33750" y="1213"/>
                    </a:cubicBezTo>
                    <a:cubicBezTo>
                      <a:pt x="47561" y="5880"/>
                      <a:pt x="63944" y="10738"/>
                      <a:pt x="79660" y="15024"/>
                    </a:cubicBezTo>
                    <a:cubicBezTo>
                      <a:pt x="93033" y="18777"/>
                      <a:pt x="106616" y="21767"/>
                      <a:pt x="120332" y="23977"/>
                    </a:cubicBezTo>
                    <a:cubicBezTo>
                      <a:pt x="129857" y="25311"/>
                      <a:pt x="138144" y="26454"/>
                      <a:pt x="145478" y="27311"/>
                    </a:cubicBezTo>
                    <a:cubicBezTo>
                      <a:pt x="171576" y="30549"/>
                      <a:pt x="184531" y="31978"/>
                      <a:pt x="185292" y="36074"/>
                    </a:cubicBezTo>
                    <a:cubicBezTo>
                      <a:pt x="186054" y="40170"/>
                      <a:pt x="177958" y="48742"/>
                      <a:pt x="164909" y="56553"/>
                    </a:cubicBezTo>
                    <a:cubicBezTo>
                      <a:pt x="151240" y="64801"/>
                      <a:pt x="135524" y="69021"/>
                      <a:pt x="119570" y="68745"/>
                    </a:cubicBezTo>
                    <a:lnTo>
                      <a:pt x="119570" y="68745"/>
                    </a:lnTo>
                    <a:cubicBezTo>
                      <a:pt x="115379" y="68621"/>
                      <a:pt x="111207" y="68183"/>
                      <a:pt x="107092" y="67411"/>
                    </a:cubicBezTo>
                    <a:cubicBezTo>
                      <a:pt x="83337" y="61906"/>
                      <a:pt x="60048" y="54514"/>
                      <a:pt x="37464" y="45313"/>
                    </a:cubicBezTo>
                    <a:cubicBezTo>
                      <a:pt x="16509" y="37122"/>
                      <a:pt x="603" y="29883"/>
                      <a:pt x="31" y="29692"/>
                    </a:cubicBezTo>
                    <a:cubicBezTo>
                      <a:pt x="-540" y="29502"/>
                      <a:pt x="6984" y="14262"/>
                      <a:pt x="6032" y="13881"/>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38" name="任意多边形: 形状 134"/>
              <p:cNvSpPr/>
              <p:nvPr>
                <p:custDataLst>
                  <p:tags r:id="rId30"/>
                </p:custDataLst>
              </p:nvPr>
            </p:nvSpPr>
            <p:spPr>
              <a:xfrm>
                <a:off x="12822903" y="930840"/>
                <a:ext cx="177030" cy="66587"/>
              </a:xfrm>
              <a:custGeom>
                <a:avLst/>
                <a:gdLst>
                  <a:gd name="connsiteX0" fmla="*/ 6729 w 177030"/>
                  <a:gd name="connsiteY0" fmla="*/ 6480 h 66587"/>
                  <a:gd name="connsiteX1" fmla="*/ 29494 w 177030"/>
                  <a:gd name="connsiteY1" fmla="*/ 1242 h 66587"/>
                  <a:gd name="connsiteX2" fmla="*/ 74166 w 177030"/>
                  <a:gd name="connsiteY2" fmla="*/ 14767 h 66587"/>
                  <a:gd name="connsiteX3" fmla="*/ 113695 w 177030"/>
                  <a:gd name="connsiteY3" fmla="*/ 23530 h 66587"/>
                  <a:gd name="connsiteX4" fmla="*/ 138079 w 177030"/>
                  <a:gd name="connsiteY4" fmla="*/ 26769 h 66587"/>
                  <a:gd name="connsiteX5" fmla="*/ 176845 w 177030"/>
                  <a:gd name="connsiteY5" fmla="*/ 34960 h 66587"/>
                  <a:gd name="connsiteX6" fmla="*/ 160081 w 177030"/>
                  <a:gd name="connsiteY6" fmla="*/ 54010 h 66587"/>
                  <a:gd name="connsiteX7" fmla="*/ 114838 w 177030"/>
                  <a:gd name="connsiteY7" fmla="*/ 66583 h 66587"/>
                  <a:gd name="connsiteX8" fmla="*/ 114838 w 177030"/>
                  <a:gd name="connsiteY8" fmla="*/ 66583 h 66587"/>
                  <a:gd name="connsiteX9" fmla="*/ 102455 w 177030"/>
                  <a:gd name="connsiteY9" fmla="*/ 65250 h 66587"/>
                  <a:gd name="connsiteX10" fmla="*/ 36447 w 177030"/>
                  <a:gd name="connsiteY10" fmla="*/ 44485 h 66587"/>
                  <a:gd name="connsiteX11" fmla="*/ 919 w 177030"/>
                  <a:gd name="connsiteY11" fmla="*/ 29722 h 66587"/>
                  <a:gd name="connsiteX12" fmla="*/ 1871 w 177030"/>
                  <a:gd name="connsiteY12" fmla="*/ 13815 h 66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030" h="66587">
                    <a:moveTo>
                      <a:pt x="6729" y="6480"/>
                    </a:moveTo>
                    <a:cubicBezTo>
                      <a:pt x="12663" y="480"/>
                      <a:pt x="21531" y="-1568"/>
                      <a:pt x="29494" y="1242"/>
                    </a:cubicBezTo>
                    <a:cubicBezTo>
                      <a:pt x="43019" y="5814"/>
                      <a:pt x="58926" y="10767"/>
                      <a:pt x="74166" y="14767"/>
                    </a:cubicBezTo>
                    <a:cubicBezTo>
                      <a:pt x="87187" y="18349"/>
                      <a:pt x="100379" y="21273"/>
                      <a:pt x="113695" y="23530"/>
                    </a:cubicBezTo>
                    <a:cubicBezTo>
                      <a:pt x="123220" y="24864"/>
                      <a:pt x="130935" y="25912"/>
                      <a:pt x="138079" y="26769"/>
                    </a:cubicBezTo>
                    <a:cubicBezTo>
                      <a:pt x="162653" y="29817"/>
                      <a:pt x="175417" y="31150"/>
                      <a:pt x="176845" y="34960"/>
                    </a:cubicBezTo>
                    <a:cubicBezTo>
                      <a:pt x="178274" y="38770"/>
                      <a:pt x="171321" y="46581"/>
                      <a:pt x="160081" y="54010"/>
                    </a:cubicBezTo>
                    <a:cubicBezTo>
                      <a:pt x="146489" y="62383"/>
                      <a:pt x="130801" y="66745"/>
                      <a:pt x="114838" y="66583"/>
                    </a:cubicBezTo>
                    <a:lnTo>
                      <a:pt x="114838" y="66583"/>
                    </a:lnTo>
                    <a:cubicBezTo>
                      <a:pt x="110685" y="66459"/>
                      <a:pt x="106541" y="66021"/>
                      <a:pt x="102455" y="65250"/>
                    </a:cubicBezTo>
                    <a:cubicBezTo>
                      <a:pt x="79948" y="60049"/>
                      <a:pt x="57878" y="53106"/>
                      <a:pt x="36447" y="44485"/>
                    </a:cubicBezTo>
                    <a:cubicBezTo>
                      <a:pt x="16921" y="36865"/>
                      <a:pt x="2062" y="30103"/>
                      <a:pt x="919" y="29722"/>
                    </a:cubicBezTo>
                    <a:cubicBezTo>
                      <a:pt x="-2225" y="28579"/>
                      <a:pt x="3871" y="14672"/>
                      <a:pt x="1871" y="13815"/>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39" name="任意多边形: 形状 135"/>
              <p:cNvSpPr/>
              <p:nvPr>
                <p:custDataLst>
                  <p:tags r:id="rId31"/>
                </p:custDataLst>
              </p:nvPr>
            </p:nvSpPr>
            <p:spPr>
              <a:xfrm>
                <a:off x="12825536" y="932228"/>
                <a:ext cx="171241" cy="63672"/>
              </a:xfrm>
              <a:custGeom>
                <a:avLst/>
                <a:gdLst>
                  <a:gd name="connsiteX0" fmla="*/ 5334 w 171241"/>
                  <a:gd name="connsiteY0" fmla="*/ 5378 h 63672"/>
                  <a:gd name="connsiteX1" fmla="*/ 27622 w 171241"/>
                  <a:gd name="connsiteY1" fmla="*/ 1378 h 63672"/>
                  <a:gd name="connsiteX2" fmla="*/ 70866 w 171241"/>
                  <a:gd name="connsiteY2" fmla="*/ 14427 h 63672"/>
                  <a:gd name="connsiteX3" fmla="*/ 108966 w 171241"/>
                  <a:gd name="connsiteY3" fmla="*/ 23000 h 63672"/>
                  <a:gd name="connsiteX4" fmla="*/ 132588 w 171241"/>
                  <a:gd name="connsiteY4" fmla="*/ 26238 h 63672"/>
                  <a:gd name="connsiteX5" fmla="*/ 170688 w 171241"/>
                  <a:gd name="connsiteY5" fmla="*/ 33953 h 63672"/>
                  <a:gd name="connsiteX6" fmla="*/ 157544 w 171241"/>
                  <a:gd name="connsiteY6" fmla="*/ 50813 h 63672"/>
                  <a:gd name="connsiteX7" fmla="*/ 112395 w 171241"/>
                  <a:gd name="connsiteY7" fmla="*/ 63672 h 63672"/>
                  <a:gd name="connsiteX8" fmla="*/ 112395 w 171241"/>
                  <a:gd name="connsiteY8" fmla="*/ 63672 h 63672"/>
                  <a:gd name="connsiteX9" fmla="*/ 100013 w 171241"/>
                  <a:gd name="connsiteY9" fmla="*/ 62243 h 63672"/>
                  <a:gd name="connsiteX10" fmla="*/ 37719 w 171241"/>
                  <a:gd name="connsiteY10" fmla="*/ 43193 h 63672"/>
                  <a:gd name="connsiteX11" fmla="*/ 4096 w 171241"/>
                  <a:gd name="connsiteY11" fmla="*/ 29477 h 63672"/>
                  <a:gd name="connsiteX12" fmla="*/ 0 w 171241"/>
                  <a:gd name="connsiteY12" fmla="*/ 13284 h 6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1241" h="63672">
                    <a:moveTo>
                      <a:pt x="5334" y="5378"/>
                    </a:moveTo>
                    <a:cubicBezTo>
                      <a:pt x="11487" y="111"/>
                      <a:pt x="20012" y="-1422"/>
                      <a:pt x="27622" y="1378"/>
                    </a:cubicBezTo>
                    <a:cubicBezTo>
                      <a:pt x="40767" y="5759"/>
                      <a:pt x="56197" y="10427"/>
                      <a:pt x="70866" y="14427"/>
                    </a:cubicBezTo>
                    <a:cubicBezTo>
                      <a:pt x="83420" y="17913"/>
                      <a:pt x="96136" y="20780"/>
                      <a:pt x="108966" y="23000"/>
                    </a:cubicBezTo>
                    <a:cubicBezTo>
                      <a:pt x="117824" y="24333"/>
                      <a:pt x="125730" y="25381"/>
                      <a:pt x="132588" y="26238"/>
                    </a:cubicBezTo>
                    <a:cubicBezTo>
                      <a:pt x="155734" y="29096"/>
                      <a:pt x="168212" y="30429"/>
                      <a:pt x="170688" y="33953"/>
                    </a:cubicBezTo>
                    <a:cubicBezTo>
                      <a:pt x="173164" y="37478"/>
                      <a:pt x="167069" y="44431"/>
                      <a:pt x="157544" y="50813"/>
                    </a:cubicBezTo>
                    <a:cubicBezTo>
                      <a:pt x="144018" y="59290"/>
                      <a:pt x="128359" y="63748"/>
                      <a:pt x="112395" y="63672"/>
                    </a:cubicBezTo>
                    <a:lnTo>
                      <a:pt x="112395" y="63672"/>
                    </a:lnTo>
                    <a:cubicBezTo>
                      <a:pt x="108233" y="63557"/>
                      <a:pt x="104089" y="63081"/>
                      <a:pt x="100013" y="62243"/>
                    </a:cubicBezTo>
                    <a:cubicBezTo>
                      <a:pt x="78781" y="57537"/>
                      <a:pt x="57950" y="51165"/>
                      <a:pt x="37719" y="43193"/>
                    </a:cubicBezTo>
                    <a:cubicBezTo>
                      <a:pt x="19621" y="36240"/>
                      <a:pt x="5715" y="30048"/>
                      <a:pt x="4096" y="29477"/>
                    </a:cubicBezTo>
                    <a:cubicBezTo>
                      <a:pt x="-571" y="27762"/>
                      <a:pt x="3048" y="14618"/>
                      <a:pt x="0" y="13284"/>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40" name="任意多边形: 形状 136"/>
              <p:cNvSpPr/>
              <p:nvPr>
                <p:custDataLst>
                  <p:tags r:id="rId32"/>
                </p:custDataLst>
              </p:nvPr>
            </p:nvSpPr>
            <p:spPr>
              <a:xfrm>
                <a:off x="12825917" y="933635"/>
                <a:ext cx="167667" cy="61121"/>
              </a:xfrm>
              <a:custGeom>
                <a:avLst/>
                <a:gdLst>
                  <a:gd name="connsiteX0" fmla="*/ 6287 w 167667"/>
                  <a:gd name="connsiteY0" fmla="*/ 4162 h 61121"/>
                  <a:gd name="connsiteX1" fmla="*/ 27908 w 167667"/>
                  <a:gd name="connsiteY1" fmla="*/ 1399 h 61121"/>
                  <a:gd name="connsiteX2" fmla="*/ 69913 w 167667"/>
                  <a:gd name="connsiteY2" fmla="*/ 14068 h 61121"/>
                  <a:gd name="connsiteX3" fmla="*/ 107156 w 167667"/>
                  <a:gd name="connsiteY3" fmla="*/ 22450 h 61121"/>
                  <a:gd name="connsiteX4" fmla="*/ 130016 w 167667"/>
                  <a:gd name="connsiteY4" fmla="*/ 25688 h 61121"/>
                  <a:gd name="connsiteX5" fmla="*/ 166783 w 167667"/>
                  <a:gd name="connsiteY5" fmla="*/ 32927 h 61121"/>
                  <a:gd name="connsiteX6" fmla="*/ 157258 w 167667"/>
                  <a:gd name="connsiteY6" fmla="*/ 47881 h 61121"/>
                  <a:gd name="connsiteX7" fmla="*/ 112204 w 167667"/>
                  <a:gd name="connsiteY7" fmla="*/ 61121 h 61121"/>
                  <a:gd name="connsiteX8" fmla="*/ 112204 w 167667"/>
                  <a:gd name="connsiteY8" fmla="*/ 61121 h 61121"/>
                  <a:gd name="connsiteX9" fmla="*/ 99822 w 167667"/>
                  <a:gd name="connsiteY9" fmla="*/ 59692 h 61121"/>
                  <a:gd name="connsiteX10" fmla="*/ 41148 w 167667"/>
                  <a:gd name="connsiteY10" fmla="*/ 41595 h 61121"/>
                  <a:gd name="connsiteX11" fmla="*/ 9525 w 167667"/>
                  <a:gd name="connsiteY11" fmla="*/ 28736 h 61121"/>
                  <a:gd name="connsiteX12" fmla="*/ 0 w 167667"/>
                  <a:gd name="connsiteY12" fmla="*/ 12448 h 6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667" h="61121">
                    <a:moveTo>
                      <a:pt x="6287" y="4162"/>
                    </a:moveTo>
                    <a:cubicBezTo>
                      <a:pt x="12640" y="-153"/>
                      <a:pt x="20669" y="-1182"/>
                      <a:pt x="27908" y="1399"/>
                    </a:cubicBezTo>
                    <a:cubicBezTo>
                      <a:pt x="40767" y="5686"/>
                      <a:pt x="55626" y="10258"/>
                      <a:pt x="69913" y="14068"/>
                    </a:cubicBezTo>
                    <a:cubicBezTo>
                      <a:pt x="84201" y="17878"/>
                      <a:pt x="96869" y="20831"/>
                      <a:pt x="107156" y="22450"/>
                    </a:cubicBezTo>
                    <a:cubicBezTo>
                      <a:pt x="115729" y="23783"/>
                      <a:pt x="123349" y="24831"/>
                      <a:pt x="130016" y="25688"/>
                    </a:cubicBezTo>
                    <a:cubicBezTo>
                      <a:pt x="151638" y="28450"/>
                      <a:pt x="163830" y="29689"/>
                      <a:pt x="166783" y="32927"/>
                    </a:cubicBezTo>
                    <a:cubicBezTo>
                      <a:pt x="169736" y="36166"/>
                      <a:pt x="164973" y="42452"/>
                      <a:pt x="157258" y="47881"/>
                    </a:cubicBezTo>
                    <a:cubicBezTo>
                      <a:pt x="143818" y="56520"/>
                      <a:pt x="128178" y="61112"/>
                      <a:pt x="112204" y="61121"/>
                    </a:cubicBezTo>
                    <a:lnTo>
                      <a:pt x="112204" y="61121"/>
                    </a:lnTo>
                    <a:cubicBezTo>
                      <a:pt x="108042" y="61026"/>
                      <a:pt x="103899" y="60540"/>
                      <a:pt x="99822" y="59692"/>
                    </a:cubicBezTo>
                    <a:cubicBezTo>
                      <a:pt x="79829" y="55178"/>
                      <a:pt x="60207" y="49129"/>
                      <a:pt x="41148" y="41595"/>
                    </a:cubicBezTo>
                    <a:cubicBezTo>
                      <a:pt x="24574" y="35308"/>
                      <a:pt x="11621" y="29498"/>
                      <a:pt x="9525" y="28736"/>
                    </a:cubicBezTo>
                    <a:cubicBezTo>
                      <a:pt x="3238" y="26450"/>
                      <a:pt x="4286" y="14163"/>
                      <a:pt x="0" y="12448"/>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41" name="任意多边形: 形状 137"/>
              <p:cNvSpPr/>
              <p:nvPr>
                <p:custDataLst>
                  <p:tags r:id="rId33"/>
                </p:custDataLst>
              </p:nvPr>
            </p:nvSpPr>
            <p:spPr>
              <a:xfrm>
                <a:off x="12827155" y="934982"/>
                <a:ext cx="163551" cy="58536"/>
              </a:xfrm>
              <a:custGeom>
                <a:avLst/>
                <a:gdLst>
                  <a:gd name="connsiteX0" fmla="*/ 6287 w 163551"/>
                  <a:gd name="connsiteY0" fmla="*/ 3100 h 58536"/>
                  <a:gd name="connsiteX1" fmla="*/ 27432 w 163551"/>
                  <a:gd name="connsiteY1" fmla="*/ 1576 h 58536"/>
                  <a:gd name="connsiteX2" fmla="*/ 68104 w 163551"/>
                  <a:gd name="connsiteY2" fmla="*/ 13768 h 58536"/>
                  <a:gd name="connsiteX3" fmla="*/ 104204 w 163551"/>
                  <a:gd name="connsiteY3" fmla="*/ 21960 h 58536"/>
                  <a:gd name="connsiteX4" fmla="*/ 126301 w 163551"/>
                  <a:gd name="connsiteY4" fmla="*/ 25198 h 58536"/>
                  <a:gd name="connsiteX5" fmla="*/ 162020 w 163551"/>
                  <a:gd name="connsiteY5" fmla="*/ 31961 h 58536"/>
                  <a:gd name="connsiteX6" fmla="*/ 156210 w 163551"/>
                  <a:gd name="connsiteY6" fmla="*/ 45106 h 58536"/>
                  <a:gd name="connsiteX7" fmla="*/ 111252 w 163551"/>
                  <a:gd name="connsiteY7" fmla="*/ 58536 h 58536"/>
                  <a:gd name="connsiteX8" fmla="*/ 111252 w 163551"/>
                  <a:gd name="connsiteY8" fmla="*/ 58536 h 58536"/>
                  <a:gd name="connsiteX9" fmla="*/ 98870 w 163551"/>
                  <a:gd name="connsiteY9" fmla="*/ 57202 h 58536"/>
                  <a:gd name="connsiteX10" fmla="*/ 43815 w 163551"/>
                  <a:gd name="connsiteY10" fmla="*/ 40343 h 58536"/>
                  <a:gd name="connsiteX11" fmla="*/ 14192 w 163551"/>
                  <a:gd name="connsiteY11" fmla="*/ 28532 h 58536"/>
                  <a:gd name="connsiteX12" fmla="*/ 0 w 163551"/>
                  <a:gd name="connsiteY12" fmla="*/ 12054 h 58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3551" h="58536">
                    <a:moveTo>
                      <a:pt x="6287" y="3100"/>
                    </a:moveTo>
                    <a:cubicBezTo>
                      <a:pt x="12792" y="-414"/>
                      <a:pt x="20488" y="-967"/>
                      <a:pt x="27432" y="1576"/>
                    </a:cubicBezTo>
                    <a:cubicBezTo>
                      <a:pt x="39910" y="5767"/>
                      <a:pt x="54292" y="10053"/>
                      <a:pt x="68104" y="13768"/>
                    </a:cubicBezTo>
                    <a:cubicBezTo>
                      <a:pt x="81915" y="17483"/>
                      <a:pt x="94012" y="20245"/>
                      <a:pt x="104204" y="21960"/>
                    </a:cubicBezTo>
                    <a:cubicBezTo>
                      <a:pt x="112395" y="23293"/>
                      <a:pt x="119824" y="24436"/>
                      <a:pt x="126301" y="25198"/>
                    </a:cubicBezTo>
                    <a:cubicBezTo>
                      <a:pt x="146495" y="27770"/>
                      <a:pt x="158210" y="29008"/>
                      <a:pt x="162020" y="31961"/>
                    </a:cubicBezTo>
                    <a:cubicBezTo>
                      <a:pt x="165830" y="34914"/>
                      <a:pt x="162020" y="40153"/>
                      <a:pt x="156210" y="45106"/>
                    </a:cubicBezTo>
                    <a:cubicBezTo>
                      <a:pt x="142865" y="53897"/>
                      <a:pt x="127235" y="58574"/>
                      <a:pt x="111252" y="58536"/>
                    </a:cubicBezTo>
                    <a:lnTo>
                      <a:pt x="111252" y="58536"/>
                    </a:lnTo>
                    <a:cubicBezTo>
                      <a:pt x="107089" y="58507"/>
                      <a:pt x="102936" y="58069"/>
                      <a:pt x="98870" y="57202"/>
                    </a:cubicBezTo>
                    <a:cubicBezTo>
                      <a:pt x="80105" y="53040"/>
                      <a:pt x="61693" y="47401"/>
                      <a:pt x="43815" y="40343"/>
                    </a:cubicBezTo>
                    <a:cubicBezTo>
                      <a:pt x="28765" y="34723"/>
                      <a:pt x="16859" y="29485"/>
                      <a:pt x="14192" y="28532"/>
                    </a:cubicBezTo>
                    <a:cubicBezTo>
                      <a:pt x="6287" y="25675"/>
                      <a:pt x="4667" y="14149"/>
                      <a:pt x="0" y="12054"/>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42" name="任意多边形: 形状 138"/>
              <p:cNvSpPr/>
              <p:nvPr>
                <p:custDataLst>
                  <p:tags r:id="rId34"/>
                </p:custDataLst>
              </p:nvPr>
            </p:nvSpPr>
            <p:spPr>
              <a:xfrm>
                <a:off x="12828108" y="936437"/>
                <a:ext cx="159312" cy="56223"/>
              </a:xfrm>
              <a:custGeom>
                <a:avLst/>
                <a:gdLst>
                  <a:gd name="connsiteX0" fmla="*/ 6572 w 159312"/>
                  <a:gd name="connsiteY0" fmla="*/ 1836 h 56223"/>
                  <a:gd name="connsiteX1" fmla="*/ 27146 w 159312"/>
                  <a:gd name="connsiteY1" fmla="*/ 1836 h 56223"/>
                  <a:gd name="connsiteX2" fmla="*/ 66580 w 159312"/>
                  <a:gd name="connsiteY2" fmla="*/ 13647 h 56223"/>
                  <a:gd name="connsiteX3" fmla="*/ 101441 w 159312"/>
                  <a:gd name="connsiteY3" fmla="*/ 21648 h 56223"/>
                  <a:gd name="connsiteX4" fmla="*/ 122777 w 159312"/>
                  <a:gd name="connsiteY4" fmla="*/ 24886 h 56223"/>
                  <a:gd name="connsiteX5" fmla="*/ 157543 w 159312"/>
                  <a:gd name="connsiteY5" fmla="*/ 31173 h 56223"/>
                  <a:gd name="connsiteX6" fmla="*/ 155353 w 159312"/>
                  <a:gd name="connsiteY6" fmla="*/ 42412 h 56223"/>
                  <a:gd name="connsiteX7" fmla="*/ 110585 w 159312"/>
                  <a:gd name="connsiteY7" fmla="*/ 56224 h 56223"/>
                  <a:gd name="connsiteX8" fmla="*/ 110585 w 159312"/>
                  <a:gd name="connsiteY8" fmla="*/ 56224 h 56223"/>
                  <a:gd name="connsiteX9" fmla="*/ 98107 w 159312"/>
                  <a:gd name="connsiteY9" fmla="*/ 54890 h 56223"/>
                  <a:gd name="connsiteX10" fmla="*/ 46767 w 159312"/>
                  <a:gd name="connsiteY10" fmla="*/ 39364 h 56223"/>
                  <a:gd name="connsiteX11" fmla="*/ 19050 w 159312"/>
                  <a:gd name="connsiteY11" fmla="*/ 28411 h 56223"/>
                  <a:gd name="connsiteX12" fmla="*/ 0 w 159312"/>
                  <a:gd name="connsiteY12" fmla="*/ 11742 h 5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9312" h="56223">
                    <a:moveTo>
                      <a:pt x="6572" y="1836"/>
                    </a:moveTo>
                    <a:cubicBezTo>
                      <a:pt x="13211" y="-612"/>
                      <a:pt x="20507" y="-612"/>
                      <a:pt x="27146" y="1836"/>
                    </a:cubicBezTo>
                    <a:cubicBezTo>
                      <a:pt x="39338" y="5932"/>
                      <a:pt x="53245" y="10028"/>
                      <a:pt x="66580" y="13647"/>
                    </a:cubicBezTo>
                    <a:cubicBezTo>
                      <a:pt x="79915" y="17266"/>
                      <a:pt x="91535" y="19933"/>
                      <a:pt x="101441" y="21648"/>
                    </a:cubicBezTo>
                    <a:cubicBezTo>
                      <a:pt x="109442" y="23077"/>
                      <a:pt x="116586" y="24124"/>
                      <a:pt x="122777" y="24886"/>
                    </a:cubicBezTo>
                    <a:cubicBezTo>
                      <a:pt x="134588" y="25458"/>
                      <a:pt x="146275" y="27572"/>
                      <a:pt x="157543" y="31173"/>
                    </a:cubicBezTo>
                    <a:cubicBezTo>
                      <a:pt x="160687" y="32983"/>
                      <a:pt x="159448" y="38221"/>
                      <a:pt x="155353" y="42412"/>
                    </a:cubicBezTo>
                    <a:cubicBezTo>
                      <a:pt x="142122" y="51337"/>
                      <a:pt x="126549" y="56147"/>
                      <a:pt x="110585" y="56224"/>
                    </a:cubicBezTo>
                    <a:lnTo>
                      <a:pt x="110585" y="56224"/>
                    </a:lnTo>
                    <a:cubicBezTo>
                      <a:pt x="106394" y="56157"/>
                      <a:pt x="102222" y="55709"/>
                      <a:pt x="98107" y="54890"/>
                    </a:cubicBezTo>
                    <a:cubicBezTo>
                      <a:pt x="80629" y="51013"/>
                      <a:pt x="63465" y="45822"/>
                      <a:pt x="46767" y="39364"/>
                    </a:cubicBezTo>
                    <a:cubicBezTo>
                      <a:pt x="33242" y="34316"/>
                      <a:pt x="22288" y="29839"/>
                      <a:pt x="19050" y="28411"/>
                    </a:cubicBezTo>
                    <a:cubicBezTo>
                      <a:pt x="9525" y="25077"/>
                      <a:pt x="5810" y="14314"/>
                      <a:pt x="0" y="11742"/>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43" name="任意多边形: 形状 139"/>
              <p:cNvSpPr/>
              <p:nvPr>
                <p:custDataLst>
                  <p:tags r:id="rId35"/>
                </p:custDataLst>
              </p:nvPr>
            </p:nvSpPr>
            <p:spPr>
              <a:xfrm>
                <a:off x="12829060" y="937503"/>
                <a:ext cx="156072" cy="53824"/>
              </a:xfrm>
              <a:custGeom>
                <a:avLst/>
                <a:gdLst>
                  <a:gd name="connsiteX0" fmla="*/ 6953 w 156072"/>
                  <a:gd name="connsiteY0" fmla="*/ 961 h 53824"/>
                  <a:gd name="connsiteX1" fmla="*/ 26956 w 156072"/>
                  <a:gd name="connsiteY1" fmla="*/ 2008 h 53824"/>
                  <a:gd name="connsiteX2" fmla="*/ 65056 w 156072"/>
                  <a:gd name="connsiteY2" fmla="*/ 13343 h 53824"/>
                  <a:gd name="connsiteX3" fmla="*/ 98774 w 156072"/>
                  <a:gd name="connsiteY3" fmla="*/ 21249 h 53824"/>
                  <a:gd name="connsiteX4" fmla="*/ 119348 w 156072"/>
                  <a:gd name="connsiteY4" fmla="*/ 24392 h 53824"/>
                  <a:gd name="connsiteX5" fmla="*/ 153067 w 156072"/>
                  <a:gd name="connsiteY5" fmla="*/ 30202 h 53824"/>
                  <a:gd name="connsiteX6" fmla="*/ 154496 w 156072"/>
                  <a:gd name="connsiteY6" fmla="*/ 39727 h 53824"/>
                  <a:gd name="connsiteX7" fmla="*/ 109823 w 156072"/>
                  <a:gd name="connsiteY7" fmla="*/ 53824 h 53824"/>
                  <a:gd name="connsiteX8" fmla="*/ 109823 w 156072"/>
                  <a:gd name="connsiteY8" fmla="*/ 53824 h 53824"/>
                  <a:gd name="connsiteX9" fmla="*/ 97727 w 156072"/>
                  <a:gd name="connsiteY9" fmla="*/ 52015 h 53824"/>
                  <a:gd name="connsiteX10" fmla="*/ 50102 w 156072"/>
                  <a:gd name="connsiteY10" fmla="*/ 37822 h 53824"/>
                  <a:gd name="connsiteX11" fmla="*/ 24289 w 156072"/>
                  <a:gd name="connsiteY11" fmla="*/ 27821 h 53824"/>
                  <a:gd name="connsiteX12" fmla="*/ 0 w 156072"/>
                  <a:gd name="connsiteY12" fmla="*/ 10962 h 5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6072" h="53824">
                    <a:moveTo>
                      <a:pt x="6953" y="961"/>
                    </a:moveTo>
                    <a:cubicBezTo>
                      <a:pt x="13583" y="-611"/>
                      <a:pt x="20526" y="-249"/>
                      <a:pt x="26956" y="2008"/>
                    </a:cubicBezTo>
                    <a:cubicBezTo>
                      <a:pt x="38767" y="5914"/>
                      <a:pt x="52102" y="9914"/>
                      <a:pt x="65056" y="13343"/>
                    </a:cubicBezTo>
                    <a:cubicBezTo>
                      <a:pt x="78010" y="16772"/>
                      <a:pt x="89059" y="19439"/>
                      <a:pt x="98774" y="21249"/>
                    </a:cubicBezTo>
                    <a:cubicBezTo>
                      <a:pt x="106394" y="22582"/>
                      <a:pt x="113348" y="23630"/>
                      <a:pt x="119348" y="24392"/>
                    </a:cubicBezTo>
                    <a:cubicBezTo>
                      <a:pt x="130750" y="25211"/>
                      <a:pt x="142047" y="27154"/>
                      <a:pt x="153067" y="30202"/>
                    </a:cubicBezTo>
                    <a:cubicBezTo>
                      <a:pt x="156686" y="31822"/>
                      <a:pt x="156877" y="36108"/>
                      <a:pt x="154496" y="39727"/>
                    </a:cubicBezTo>
                    <a:cubicBezTo>
                      <a:pt x="141342" y="48767"/>
                      <a:pt x="125787" y="53672"/>
                      <a:pt x="109823" y="53824"/>
                    </a:cubicBezTo>
                    <a:lnTo>
                      <a:pt x="109823" y="53824"/>
                    </a:lnTo>
                    <a:cubicBezTo>
                      <a:pt x="105747" y="53586"/>
                      <a:pt x="101698" y="52977"/>
                      <a:pt x="97727" y="52015"/>
                    </a:cubicBezTo>
                    <a:cubicBezTo>
                      <a:pt x="81544" y="48395"/>
                      <a:pt x="65627" y="43652"/>
                      <a:pt x="50102" y="37822"/>
                    </a:cubicBezTo>
                    <a:cubicBezTo>
                      <a:pt x="38005" y="33346"/>
                      <a:pt x="28099" y="29155"/>
                      <a:pt x="24289" y="27821"/>
                    </a:cubicBezTo>
                    <a:cubicBezTo>
                      <a:pt x="13335" y="23821"/>
                      <a:pt x="7049" y="13915"/>
                      <a:pt x="0" y="10962"/>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44" name="任意多边形: 形状 140"/>
              <p:cNvSpPr/>
              <p:nvPr>
                <p:custDataLst>
                  <p:tags r:id="rId36"/>
                </p:custDataLst>
              </p:nvPr>
            </p:nvSpPr>
            <p:spPr>
              <a:xfrm>
                <a:off x="12829155" y="938544"/>
                <a:ext cx="154263" cy="51449"/>
              </a:xfrm>
              <a:custGeom>
                <a:avLst/>
                <a:gdLst>
                  <a:gd name="connsiteX0" fmla="*/ 8096 w 154263"/>
                  <a:gd name="connsiteY0" fmla="*/ 205 h 51449"/>
                  <a:gd name="connsiteX1" fmla="*/ 27146 w 154263"/>
                  <a:gd name="connsiteY1" fmla="*/ 2396 h 51449"/>
                  <a:gd name="connsiteX2" fmla="*/ 63913 w 154263"/>
                  <a:gd name="connsiteY2" fmla="*/ 13350 h 51449"/>
                  <a:gd name="connsiteX3" fmla="*/ 96488 w 154263"/>
                  <a:gd name="connsiteY3" fmla="*/ 21065 h 51449"/>
                  <a:gd name="connsiteX4" fmla="*/ 116396 w 154263"/>
                  <a:gd name="connsiteY4" fmla="*/ 24208 h 51449"/>
                  <a:gd name="connsiteX5" fmla="*/ 148971 w 154263"/>
                  <a:gd name="connsiteY5" fmla="*/ 29542 h 51449"/>
                  <a:gd name="connsiteX6" fmla="*/ 154210 w 154263"/>
                  <a:gd name="connsiteY6" fmla="*/ 37067 h 51449"/>
                  <a:gd name="connsiteX7" fmla="*/ 109538 w 154263"/>
                  <a:gd name="connsiteY7" fmla="*/ 51450 h 51449"/>
                  <a:gd name="connsiteX8" fmla="*/ 109538 w 154263"/>
                  <a:gd name="connsiteY8" fmla="*/ 51450 h 51449"/>
                  <a:gd name="connsiteX9" fmla="*/ 97155 w 154263"/>
                  <a:gd name="connsiteY9" fmla="*/ 50212 h 51449"/>
                  <a:gd name="connsiteX10" fmla="*/ 53149 w 154263"/>
                  <a:gd name="connsiteY10" fmla="*/ 37258 h 51449"/>
                  <a:gd name="connsiteX11" fmla="*/ 29242 w 154263"/>
                  <a:gd name="connsiteY11" fmla="*/ 28209 h 51449"/>
                  <a:gd name="connsiteX12" fmla="*/ 0 w 154263"/>
                  <a:gd name="connsiteY12" fmla="*/ 11254 h 5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263" h="51449">
                    <a:moveTo>
                      <a:pt x="8096" y="205"/>
                    </a:moveTo>
                    <a:cubicBezTo>
                      <a:pt x="14526" y="-404"/>
                      <a:pt x="21022" y="348"/>
                      <a:pt x="27146" y="2396"/>
                    </a:cubicBezTo>
                    <a:cubicBezTo>
                      <a:pt x="38671" y="6206"/>
                      <a:pt x="51530" y="10016"/>
                      <a:pt x="63913" y="13350"/>
                    </a:cubicBezTo>
                    <a:cubicBezTo>
                      <a:pt x="76295" y="16684"/>
                      <a:pt x="86963" y="19255"/>
                      <a:pt x="96488" y="21065"/>
                    </a:cubicBezTo>
                    <a:cubicBezTo>
                      <a:pt x="103822" y="22399"/>
                      <a:pt x="110585" y="23446"/>
                      <a:pt x="116396" y="24208"/>
                    </a:cubicBezTo>
                    <a:cubicBezTo>
                      <a:pt x="127368" y="25170"/>
                      <a:pt x="138265" y="26952"/>
                      <a:pt x="148971" y="29542"/>
                    </a:cubicBezTo>
                    <a:cubicBezTo>
                      <a:pt x="152381" y="30343"/>
                      <a:pt x="154648" y="33590"/>
                      <a:pt x="154210" y="37067"/>
                    </a:cubicBezTo>
                    <a:cubicBezTo>
                      <a:pt x="141122" y="46268"/>
                      <a:pt x="125539" y="51288"/>
                      <a:pt x="109538" y="51450"/>
                    </a:cubicBezTo>
                    <a:lnTo>
                      <a:pt x="109538" y="51450"/>
                    </a:lnTo>
                    <a:cubicBezTo>
                      <a:pt x="105385" y="51412"/>
                      <a:pt x="101232" y="51002"/>
                      <a:pt x="97155" y="50212"/>
                    </a:cubicBezTo>
                    <a:cubicBezTo>
                      <a:pt x="82210" y="46906"/>
                      <a:pt x="67504" y="42582"/>
                      <a:pt x="53149" y="37258"/>
                    </a:cubicBezTo>
                    <a:cubicBezTo>
                      <a:pt x="42577" y="33543"/>
                      <a:pt x="33623" y="29828"/>
                      <a:pt x="29242" y="28209"/>
                    </a:cubicBezTo>
                    <a:cubicBezTo>
                      <a:pt x="19164" y="23151"/>
                      <a:pt x="9392" y="17493"/>
                      <a:pt x="0" y="11254"/>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45" name="任意多边形: 形状 141"/>
              <p:cNvSpPr/>
              <p:nvPr>
                <p:custDataLst>
                  <p:tags r:id="rId37"/>
                </p:custDataLst>
              </p:nvPr>
            </p:nvSpPr>
            <p:spPr>
              <a:xfrm>
                <a:off x="12830584" y="938940"/>
                <a:ext cx="153542" cy="49910"/>
              </a:xfrm>
              <a:custGeom>
                <a:avLst/>
                <a:gdLst>
                  <a:gd name="connsiteX0" fmla="*/ 8001 w 153542"/>
                  <a:gd name="connsiteY0" fmla="*/ 0 h 49910"/>
                  <a:gd name="connsiteX1" fmla="*/ 27051 w 153542"/>
                  <a:gd name="connsiteY1" fmla="*/ 3524 h 49910"/>
                  <a:gd name="connsiteX2" fmla="*/ 62579 w 153542"/>
                  <a:gd name="connsiteY2" fmla="*/ 14002 h 49910"/>
                  <a:gd name="connsiteX3" fmla="*/ 94012 w 153542"/>
                  <a:gd name="connsiteY3" fmla="*/ 21527 h 49910"/>
                  <a:gd name="connsiteX4" fmla="*/ 113062 w 153542"/>
                  <a:gd name="connsiteY4" fmla="*/ 24765 h 49910"/>
                  <a:gd name="connsiteX5" fmla="*/ 144685 w 153542"/>
                  <a:gd name="connsiteY5" fmla="*/ 29528 h 49910"/>
                  <a:gd name="connsiteX6" fmla="*/ 153543 w 153542"/>
                  <a:gd name="connsiteY6" fmla="*/ 35243 h 49910"/>
                  <a:gd name="connsiteX7" fmla="*/ 109061 w 153542"/>
                  <a:gd name="connsiteY7" fmla="*/ 49911 h 49910"/>
                  <a:gd name="connsiteX8" fmla="*/ 109061 w 153542"/>
                  <a:gd name="connsiteY8" fmla="*/ 49911 h 49910"/>
                  <a:gd name="connsiteX9" fmla="*/ 96679 w 153542"/>
                  <a:gd name="connsiteY9" fmla="*/ 48673 h 49910"/>
                  <a:gd name="connsiteX10" fmla="*/ 56197 w 153542"/>
                  <a:gd name="connsiteY10" fmla="*/ 37052 h 49910"/>
                  <a:gd name="connsiteX11" fmla="*/ 34290 w 153542"/>
                  <a:gd name="connsiteY11" fmla="*/ 28956 h 49910"/>
                  <a:gd name="connsiteX12" fmla="*/ 0 w 153542"/>
                  <a:gd name="connsiteY12" fmla="*/ 11716 h 49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3542" h="49910">
                    <a:moveTo>
                      <a:pt x="8001" y="0"/>
                    </a:moveTo>
                    <a:cubicBezTo>
                      <a:pt x="14487" y="286"/>
                      <a:pt x="20898" y="1476"/>
                      <a:pt x="27051" y="3524"/>
                    </a:cubicBezTo>
                    <a:cubicBezTo>
                      <a:pt x="38291" y="7144"/>
                      <a:pt x="50673" y="10858"/>
                      <a:pt x="62579" y="14002"/>
                    </a:cubicBezTo>
                    <a:cubicBezTo>
                      <a:pt x="74486" y="17145"/>
                      <a:pt x="84677" y="19717"/>
                      <a:pt x="94012" y="21527"/>
                    </a:cubicBezTo>
                    <a:cubicBezTo>
                      <a:pt x="101060" y="22860"/>
                      <a:pt x="107537" y="24003"/>
                      <a:pt x="113062" y="24765"/>
                    </a:cubicBezTo>
                    <a:cubicBezTo>
                      <a:pt x="127349" y="26575"/>
                      <a:pt x="137827" y="27813"/>
                      <a:pt x="144685" y="29528"/>
                    </a:cubicBezTo>
                    <a:cubicBezTo>
                      <a:pt x="148276" y="30185"/>
                      <a:pt x="151467" y="32242"/>
                      <a:pt x="153543" y="35243"/>
                    </a:cubicBezTo>
                    <a:cubicBezTo>
                      <a:pt x="140570" y="44567"/>
                      <a:pt x="125044" y="49682"/>
                      <a:pt x="109061" y="49911"/>
                    </a:cubicBezTo>
                    <a:lnTo>
                      <a:pt x="109061" y="49911"/>
                    </a:lnTo>
                    <a:cubicBezTo>
                      <a:pt x="104908" y="49882"/>
                      <a:pt x="100755" y="49463"/>
                      <a:pt x="96679" y="48673"/>
                    </a:cubicBezTo>
                    <a:cubicBezTo>
                      <a:pt x="82934" y="45720"/>
                      <a:pt x="69409" y="41843"/>
                      <a:pt x="56197" y="37052"/>
                    </a:cubicBezTo>
                    <a:cubicBezTo>
                      <a:pt x="47244" y="33909"/>
                      <a:pt x="39148" y="30671"/>
                      <a:pt x="34290" y="28956"/>
                    </a:cubicBezTo>
                    <a:cubicBezTo>
                      <a:pt x="20193" y="23813"/>
                      <a:pt x="8954" y="15526"/>
                      <a:pt x="0" y="11716"/>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46" name="任意多边形: 形状 142"/>
              <p:cNvSpPr/>
              <p:nvPr>
                <p:custDataLst>
                  <p:tags r:id="rId38"/>
                </p:custDataLst>
              </p:nvPr>
            </p:nvSpPr>
            <p:spPr>
              <a:xfrm>
                <a:off x="12831060" y="939226"/>
                <a:ext cx="152876" cy="48482"/>
              </a:xfrm>
              <a:custGeom>
                <a:avLst/>
                <a:gdLst>
                  <a:gd name="connsiteX0" fmla="*/ 8763 w 152876"/>
                  <a:gd name="connsiteY0" fmla="*/ 0 h 48482"/>
                  <a:gd name="connsiteX1" fmla="*/ 27051 w 152876"/>
                  <a:gd name="connsiteY1" fmla="*/ 4667 h 48482"/>
                  <a:gd name="connsiteX2" fmla="*/ 61246 w 152876"/>
                  <a:gd name="connsiteY2" fmla="*/ 14859 h 48482"/>
                  <a:gd name="connsiteX3" fmla="*/ 91440 w 152876"/>
                  <a:gd name="connsiteY3" fmla="*/ 22098 h 48482"/>
                  <a:gd name="connsiteX4" fmla="*/ 109823 w 152876"/>
                  <a:gd name="connsiteY4" fmla="*/ 25337 h 48482"/>
                  <a:gd name="connsiteX5" fmla="*/ 140398 w 152876"/>
                  <a:gd name="connsiteY5" fmla="*/ 29623 h 48482"/>
                  <a:gd name="connsiteX6" fmla="*/ 152876 w 152876"/>
                  <a:gd name="connsiteY6" fmla="*/ 33433 h 48482"/>
                  <a:gd name="connsiteX7" fmla="*/ 108490 w 152876"/>
                  <a:gd name="connsiteY7" fmla="*/ 48482 h 48482"/>
                  <a:gd name="connsiteX8" fmla="*/ 108490 w 152876"/>
                  <a:gd name="connsiteY8" fmla="*/ 48482 h 48482"/>
                  <a:gd name="connsiteX9" fmla="*/ 96107 w 152876"/>
                  <a:gd name="connsiteY9" fmla="*/ 47244 h 48482"/>
                  <a:gd name="connsiteX10" fmla="*/ 59341 w 152876"/>
                  <a:gd name="connsiteY10" fmla="*/ 36957 h 48482"/>
                  <a:gd name="connsiteX11" fmla="*/ 39433 w 152876"/>
                  <a:gd name="connsiteY11" fmla="*/ 29813 h 48482"/>
                  <a:gd name="connsiteX12" fmla="*/ 0 w 152876"/>
                  <a:gd name="connsiteY12" fmla="*/ 12382 h 48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2876" h="48482">
                    <a:moveTo>
                      <a:pt x="8763" y="0"/>
                    </a:moveTo>
                    <a:cubicBezTo>
                      <a:pt x="14954" y="1181"/>
                      <a:pt x="21060" y="2734"/>
                      <a:pt x="27051" y="4667"/>
                    </a:cubicBezTo>
                    <a:cubicBezTo>
                      <a:pt x="37909" y="8191"/>
                      <a:pt x="49721" y="11716"/>
                      <a:pt x="61246" y="14859"/>
                    </a:cubicBezTo>
                    <a:cubicBezTo>
                      <a:pt x="72771" y="18002"/>
                      <a:pt x="82296" y="20288"/>
                      <a:pt x="91440" y="22098"/>
                    </a:cubicBezTo>
                    <a:cubicBezTo>
                      <a:pt x="98203" y="23527"/>
                      <a:pt x="104394" y="24574"/>
                      <a:pt x="109823" y="25337"/>
                    </a:cubicBezTo>
                    <a:cubicBezTo>
                      <a:pt x="122587" y="27051"/>
                      <a:pt x="132779" y="28194"/>
                      <a:pt x="140398" y="29623"/>
                    </a:cubicBezTo>
                    <a:cubicBezTo>
                      <a:pt x="144704" y="30356"/>
                      <a:pt x="148895" y="31632"/>
                      <a:pt x="152876" y="33433"/>
                    </a:cubicBezTo>
                    <a:cubicBezTo>
                      <a:pt x="139998" y="42929"/>
                      <a:pt x="124492" y="48187"/>
                      <a:pt x="108490" y="48482"/>
                    </a:cubicBezTo>
                    <a:lnTo>
                      <a:pt x="108490" y="48482"/>
                    </a:lnTo>
                    <a:cubicBezTo>
                      <a:pt x="104337" y="48444"/>
                      <a:pt x="100184" y="48035"/>
                      <a:pt x="96107" y="47244"/>
                    </a:cubicBezTo>
                    <a:cubicBezTo>
                      <a:pt x="83668" y="44529"/>
                      <a:pt x="71390" y="41091"/>
                      <a:pt x="59341" y="36957"/>
                    </a:cubicBezTo>
                    <a:cubicBezTo>
                      <a:pt x="51816" y="34385"/>
                      <a:pt x="44767" y="31718"/>
                      <a:pt x="39433" y="29813"/>
                    </a:cubicBezTo>
                    <a:cubicBezTo>
                      <a:pt x="23717" y="24098"/>
                      <a:pt x="10001" y="16669"/>
                      <a:pt x="0" y="12382"/>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47" name="任意多边形: 形状 143"/>
              <p:cNvSpPr/>
              <p:nvPr>
                <p:custDataLst>
                  <p:tags r:id="rId39"/>
                </p:custDataLst>
              </p:nvPr>
            </p:nvSpPr>
            <p:spPr>
              <a:xfrm>
                <a:off x="12831918" y="939416"/>
                <a:ext cx="152495" cy="47053"/>
              </a:xfrm>
              <a:custGeom>
                <a:avLst/>
                <a:gdLst>
                  <a:gd name="connsiteX0" fmla="*/ 107918 w 152495"/>
                  <a:gd name="connsiteY0" fmla="*/ 47054 h 47053"/>
                  <a:gd name="connsiteX1" fmla="*/ 95536 w 152495"/>
                  <a:gd name="connsiteY1" fmla="*/ 45911 h 47053"/>
                  <a:gd name="connsiteX2" fmla="*/ 44387 w 152495"/>
                  <a:gd name="connsiteY2" fmla="*/ 30671 h 47053"/>
                  <a:gd name="connsiteX3" fmla="*/ 0 w 152495"/>
                  <a:gd name="connsiteY3" fmla="*/ 13049 h 47053"/>
                  <a:gd name="connsiteX4" fmla="*/ 9525 w 152495"/>
                  <a:gd name="connsiteY4" fmla="*/ 0 h 47053"/>
                  <a:gd name="connsiteX5" fmla="*/ 60198 w 152495"/>
                  <a:gd name="connsiteY5" fmla="*/ 15716 h 47053"/>
                  <a:gd name="connsiteX6" fmla="*/ 106775 w 152495"/>
                  <a:gd name="connsiteY6" fmla="*/ 26003 h 47053"/>
                  <a:gd name="connsiteX7" fmla="*/ 136398 w 152495"/>
                  <a:gd name="connsiteY7" fmla="*/ 29718 h 47053"/>
                  <a:gd name="connsiteX8" fmla="*/ 152495 w 152495"/>
                  <a:gd name="connsiteY8" fmla="*/ 31813 h 47053"/>
                  <a:gd name="connsiteX9" fmla="*/ 108299 w 152495"/>
                  <a:gd name="connsiteY9" fmla="*/ 47054 h 47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495" h="47053">
                    <a:moveTo>
                      <a:pt x="107918" y="47054"/>
                    </a:moveTo>
                    <a:cubicBezTo>
                      <a:pt x="103765" y="47063"/>
                      <a:pt x="99622" y="46673"/>
                      <a:pt x="95536" y="45911"/>
                    </a:cubicBezTo>
                    <a:cubicBezTo>
                      <a:pt x="78143" y="42043"/>
                      <a:pt x="61055" y="36957"/>
                      <a:pt x="44387" y="30671"/>
                    </a:cubicBezTo>
                    <a:cubicBezTo>
                      <a:pt x="27051" y="24384"/>
                      <a:pt x="10954" y="17812"/>
                      <a:pt x="0" y="13049"/>
                    </a:cubicBezTo>
                    <a:lnTo>
                      <a:pt x="9525" y="0"/>
                    </a:lnTo>
                    <a:cubicBezTo>
                      <a:pt x="24479" y="5239"/>
                      <a:pt x="42672" y="10954"/>
                      <a:pt x="60198" y="15716"/>
                    </a:cubicBezTo>
                    <a:cubicBezTo>
                      <a:pt x="75505" y="20050"/>
                      <a:pt x="91059" y="23489"/>
                      <a:pt x="106775" y="26003"/>
                    </a:cubicBezTo>
                    <a:cubicBezTo>
                      <a:pt x="118205" y="27527"/>
                      <a:pt x="128016" y="28766"/>
                      <a:pt x="136398" y="29718"/>
                    </a:cubicBezTo>
                    <a:lnTo>
                      <a:pt x="152495" y="31813"/>
                    </a:lnTo>
                    <a:cubicBezTo>
                      <a:pt x="139722" y="41396"/>
                      <a:pt x="124263" y="46730"/>
                      <a:pt x="108299" y="47054"/>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grpSp>
        <p:sp>
          <p:nvSpPr>
            <p:cNvPr id="348" name="任意多边形: 形状 92"/>
            <p:cNvSpPr/>
            <p:nvPr>
              <p:custDataLst>
                <p:tags r:id="rId40"/>
              </p:custDataLst>
            </p:nvPr>
          </p:nvSpPr>
          <p:spPr>
            <a:xfrm>
              <a:off x="12583887" y="791683"/>
              <a:ext cx="62388" cy="72770"/>
            </a:xfrm>
            <a:custGeom>
              <a:avLst/>
              <a:gdLst>
                <a:gd name="connsiteX0" fmla="*/ 0 w 62388"/>
                <a:gd name="connsiteY0" fmla="*/ 45434 h 72770"/>
                <a:gd name="connsiteX1" fmla="*/ 53530 w 62388"/>
                <a:gd name="connsiteY1" fmla="*/ 72771 h 72770"/>
                <a:gd name="connsiteX2" fmla="*/ 62389 w 62388"/>
                <a:gd name="connsiteY2" fmla="*/ 67532 h 72770"/>
                <a:gd name="connsiteX3" fmla="*/ 10382 w 62388"/>
                <a:gd name="connsiteY3" fmla="*/ 0 h 72770"/>
                <a:gd name="connsiteX4" fmla="*/ 0 w 62388"/>
                <a:gd name="connsiteY4" fmla="*/ 45434 h 72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88" h="72770">
                  <a:moveTo>
                    <a:pt x="0" y="45434"/>
                  </a:moveTo>
                  <a:lnTo>
                    <a:pt x="53530" y="72771"/>
                  </a:lnTo>
                  <a:lnTo>
                    <a:pt x="62389" y="67532"/>
                  </a:lnTo>
                  <a:lnTo>
                    <a:pt x="10382" y="0"/>
                  </a:lnTo>
                  <a:cubicBezTo>
                    <a:pt x="5705" y="14840"/>
                    <a:pt x="2229" y="30032"/>
                    <a:pt x="0" y="45434"/>
                  </a:cubicBezTo>
                  <a:close/>
                </a:path>
              </a:pathLst>
            </a:custGeom>
            <a:gradFill>
              <a:gsLst>
                <a:gs pos="0">
                  <a:srgbClr val="703ED1"/>
                </a:gs>
                <a:gs pos="62000">
                  <a:srgbClr val="5A78E0"/>
                </a:gs>
                <a:gs pos="100000">
                  <a:srgbClr val="4C9DE9"/>
                </a:gs>
              </a:gsLst>
              <a:lin ang="0"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grpSp>
          <p:nvGrpSpPr>
            <p:cNvPr id="349" name="图形 13"/>
            <p:cNvGrpSpPr/>
            <p:nvPr/>
          </p:nvGrpSpPr>
          <p:grpSpPr>
            <a:xfrm>
              <a:off x="12583887" y="780825"/>
              <a:ext cx="62293" cy="78771"/>
              <a:chOff x="12583887" y="780825"/>
              <a:chExt cx="62293" cy="78771"/>
            </a:xfrm>
            <a:solidFill>
              <a:srgbClr val="FF63CE"/>
            </a:solidFill>
          </p:grpSpPr>
          <p:sp>
            <p:nvSpPr>
              <p:cNvPr id="350" name="任意多边形: 形状 120"/>
              <p:cNvSpPr/>
              <p:nvPr>
                <p:custDataLst>
                  <p:tags r:id="rId41"/>
                </p:custDataLst>
              </p:nvPr>
            </p:nvSpPr>
            <p:spPr>
              <a:xfrm>
                <a:off x="12583887" y="780825"/>
                <a:ext cx="62293" cy="78771"/>
              </a:xfrm>
              <a:custGeom>
                <a:avLst/>
                <a:gdLst>
                  <a:gd name="connsiteX0" fmla="*/ 0 w 62293"/>
                  <a:gd name="connsiteY0" fmla="*/ 45434 h 78771"/>
                  <a:gd name="connsiteX1" fmla="*/ 62294 w 62293"/>
                  <a:gd name="connsiteY1" fmla="*/ 78772 h 78771"/>
                  <a:gd name="connsiteX2" fmla="*/ 58769 w 62293"/>
                  <a:gd name="connsiteY2" fmla="*/ 43339 h 78771"/>
                  <a:gd name="connsiteX3" fmla="*/ 49816 w 62293"/>
                  <a:gd name="connsiteY3" fmla="*/ 27908 h 78771"/>
                  <a:gd name="connsiteX4" fmla="*/ 10382 w 62293"/>
                  <a:gd name="connsiteY4" fmla="*/ 0 h 78771"/>
                  <a:gd name="connsiteX5" fmla="*/ 0 w 62293"/>
                  <a:gd name="connsiteY5" fmla="*/ 45434 h 78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293" h="78771">
                    <a:moveTo>
                      <a:pt x="0" y="45434"/>
                    </a:moveTo>
                    <a:lnTo>
                      <a:pt x="62294" y="78772"/>
                    </a:lnTo>
                    <a:lnTo>
                      <a:pt x="58769" y="43339"/>
                    </a:lnTo>
                    <a:cubicBezTo>
                      <a:pt x="58160" y="37138"/>
                      <a:pt x="54893" y="31518"/>
                      <a:pt x="49816" y="27908"/>
                    </a:cubicBezTo>
                    <a:lnTo>
                      <a:pt x="10382" y="0"/>
                    </a:lnTo>
                    <a:cubicBezTo>
                      <a:pt x="5696" y="14840"/>
                      <a:pt x="2219" y="30032"/>
                      <a:pt x="0" y="45434"/>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51" name="任意多边形: 形状 121"/>
              <p:cNvSpPr/>
              <p:nvPr>
                <p:custDataLst>
                  <p:tags r:id="rId42"/>
                </p:custDataLst>
              </p:nvPr>
            </p:nvSpPr>
            <p:spPr>
              <a:xfrm>
                <a:off x="12584839" y="782253"/>
                <a:ext cx="60388" cy="75247"/>
              </a:xfrm>
              <a:custGeom>
                <a:avLst/>
                <a:gdLst>
                  <a:gd name="connsiteX0" fmla="*/ 9430 w 60388"/>
                  <a:gd name="connsiteY0" fmla="*/ 0 h 75247"/>
                  <a:gd name="connsiteX1" fmla="*/ 47530 w 60388"/>
                  <a:gd name="connsiteY1" fmla="*/ 26956 h 75247"/>
                  <a:gd name="connsiteX2" fmla="*/ 57055 w 60388"/>
                  <a:gd name="connsiteY2" fmla="*/ 41720 h 75247"/>
                  <a:gd name="connsiteX3" fmla="*/ 60388 w 60388"/>
                  <a:gd name="connsiteY3" fmla="*/ 75248 h 75247"/>
                  <a:gd name="connsiteX4" fmla="*/ 0 w 60388"/>
                  <a:gd name="connsiteY4" fmla="*/ 42863 h 75247"/>
                  <a:gd name="connsiteX5" fmla="*/ 9430 w 60388"/>
                  <a:gd name="connsiteY5" fmla="*/ 0 h 7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88" h="75247">
                    <a:moveTo>
                      <a:pt x="9430" y="0"/>
                    </a:moveTo>
                    <a:lnTo>
                      <a:pt x="47530" y="26956"/>
                    </a:lnTo>
                    <a:cubicBezTo>
                      <a:pt x="52606" y="30347"/>
                      <a:pt x="56054" y="35690"/>
                      <a:pt x="57055" y="41720"/>
                    </a:cubicBezTo>
                    <a:lnTo>
                      <a:pt x="60388" y="75248"/>
                    </a:lnTo>
                    <a:lnTo>
                      <a:pt x="0" y="42863"/>
                    </a:lnTo>
                    <a:cubicBezTo>
                      <a:pt x="1981" y="28347"/>
                      <a:pt x="5134" y="14011"/>
                      <a:pt x="9430" y="0"/>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52" name="任意多边形: 形状 122"/>
              <p:cNvSpPr/>
              <p:nvPr>
                <p:custDataLst>
                  <p:tags r:id="rId43"/>
                </p:custDataLst>
              </p:nvPr>
            </p:nvSpPr>
            <p:spPr>
              <a:xfrm>
                <a:off x="12585411" y="783682"/>
                <a:ext cx="58388" cy="71723"/>
              </a:xfrm>
              <a:custGeom>
                <a:avLst/>
                <a:gdLst>
                  <a:gd name="connsiteX0" fmla="*/ 8763 w 58388"/>
                  <a:gd name="connsiteY0" fmla="*/ 0 h 71723"/>
                  <a:gd name="connsiteX1" fmla="*/ 45720 w 58388"/>
                  <a:gd name="connsiteY1" fmla="*/ 26098 h 71723"/>
                  <a:gd name="connsiteX2" fmla="*/ 55245 w 58388"/>
                  <a:gd name="connsiteY2" fmla="*/ 40005 h 71723"/>
                  <a:gd name="connsiteX3" fmla="*/ 58388 w 58388"/>
                  <a:gd name="connsiteY3" fmla="*/ 71723 h 71723"/>
                  <a:gd name="connsiteX4" fmla="*/ 0 w 58388"/>
                  <a:gd name="connsiteY4" fmla="*/ 40386 h 71723"/>
                  <a:gd name="connsiteX5" fmla="*/ 8763 w 58388"/>
                  <a:gd name="connsiteY5" fmla="*/ 0 h 7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88" h="71723">
                    <a:moveTo>
                      <a:pt x="8763" y="0"/>
                    </a:moveTo>
                    <a:lnTo>
                      <a:pt x="45720" y="26098"/>
                    </a:lnTo>
                    <a:cubicBezTo>
                      <a:pt x="50578" y="29327"/>
                      <a:pt x="53997" y="34309"/>
                      <a:pt x="55245" y="40005"/>
                    </a:cubicBezTo>
                    <a:lnTo>
                      <a:pt x="58388" y="71723"/>
                    </a:lnTo>
                    <a:lnTo>
                      <a:pt x="0" y="40386"/>
                    </a:lnTo>
                    <a:cubicBezTo>
                      <a:pt x="1848" y="26718"/>
                      <a:pt x="4781" y="13211"/>
                      <a:pt x="8763" y="0"/>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53" name="任意多边形: 形状 123"/>
              <p:cNvSpPr/>
              <p:nvPr>
                <p:custDataLst>
                  <p:tags r:id="rId44"/>
                </p:custDataLst>
              </p:nvPr>
            </p:nvSpPr>
            <p:spPr>
              <a:xfrm>
                <a:off x="12585887" y="785206"/>
                <a:ext cx="56483" cy="68103"/>
              </a:xfrm>
              <a:custGeom>
                <a:avLst/>
                <a:gdLst>
                  <a:gd name="connsiteX0" fmla="*/ 8192 w 56483"/>
                  <a:gd name="connsiteY0" fmla="*/ 0 h 68103"/>
                  <a:gd name="connsiteX1" fmla="*/ 43910 w 56483"/>
                  <a:gd name="connsiteY1" fmla="*/ 25146 h 68103"/>
                  <a:gd name="connsiteX2" fmla="*/ 53435 w 56483"/>
                  <a:gd name="connsiteY2" fmla="*/ 38291 h 68103"/>
                  <a:gd name="connsiteX3" fmla="*/ 56483 w 56483"/>
                  <a:gd name="connsiteY3" fmla="*/ 68104 h 68103"/>
                  <a:gd name="connsiteX4" fmla="*/ 0 w 56483"/>
                  <a:gd name="connsiteY4" fmla="*/ 37719 h 68103"/>
                  <a:gd name="connsiteX5" fmla="*/ 8192 w 56483"/>
                  <a:gd name="connsiteY5" fmla="*/ 0 h 68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83" h="68103">
                    <a:moveTo>
                      <a:pt x="8192" y="0"/>
                    </a:moveTo>
                    <a:lnTo>
                      <a:pt x="43910" y="25146"/>
                    </a:lnTo>
                    <a:cubicBezTo>
                      <a:pt x="48559" y="28242"/>
                      <a:pt x="51940" y="32909"/>
                      <a:pt x="53435" y="38291"/>
                    </a:cubicBezTo>
                    <a:lnTo>
                      <a:pt x="56483" y="68104"/>
                    </a:lnTo>
                    <a:lnTo>
                      <a:pt x="0" y="37719"/>
                    </a:lnTo>
                    <a:cubicBezTo>
                      <a:pt x="1772" y="24956"/>
                      <a:pt x="4515" y="12345"/>
                      <a:pt x="8192" y="0"/>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54" name="任意多边形: 形状 124"/>
              <p:cNvSpPr/>
              <p:nvPr>
                <p:custDataLst>
                  <p:tags r:id="rId45"/>
                </p:custDataLst>
              </p:nvPr>
            </p:nvSpPr>
            <p:spPr>
              <a:xfrm>
                <a:off x="12586268" y="786635"/>
                <a:ext cx="54578" cy="64579"/>
              </a:xfrm>
              <a:custGeom>
                <a:avLst/>
                <a:gdLst>
                  <a:gd name="connsiteX0" fmla="*/ 7715 w 54578"/>
                  <a:gd name="connsiteY0" fmla="*/ 0 h 64579"/>
                  <a:gd name="connsiteX1" fmla="*/ 42291 w 54578"/>
                  <a:gd name="connsiteY1" fmla="*/ 24289 h 64579"/>
                  <a:gd name="connsiteX2" fmla="*/ 51816 w 54578"/>
                  <a:gd name="connsiteY2" fmla="*/ 36576 h 64579"/>
                  <a:gd name="connsiteX3" fmla="*/ 54578 w 54578"/>
                  <a:gd name="connsiteY3" fmla="*/ 64579 h 64579"/>
                  <a:gd name="connsiteX4" fmla="*/ 0 w 54578"/>
                  <a:gd name="connsiteY4" fmla="*/ 35242 h 64579"/>
                  <a:gd name="connsiteX5" fmla="*/ 7715 w 54578"/>
                  <a:gd name="connsiteY5" fmla="*/ 0 h 64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8" h="64579">
                    <a:moveTo>
                      <a:pt x="7715" y="0"/>
                    </a:moveTo>
                    <a:lnTo>
                      <a:pt x="42291" y="24289"/>
                    </a:lnTo>
                    <a:cubicBezTo>
                      <a:pt x="46692" y="27270"/>
                      <a:pt x="50035" y="31566"/>
                      <a:pt x="51816" y="36576"/>
                    </a:cubicBezTo>
                    <a:lnTo>
                      <a:pt x="54578" y="64579"/>
                    </a:lnTo>
                    <a:lnTo>
                      <a:pt x="0" y="35242"/>
                    </a:lnTo>
                    <a:cubicBezTo>
                      <a:pt x="1724" y="23326"/>
                      <a:pt x="4305" y="11544"/>
                      <a:pt x="7715" y="0"/>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55" name="任意多边形: 形状 125"/>
              <p:cNvSpPr/>
              <p:nvPr>
                <p:custDataLst>
                  <p:tags r:id="rId46"/>
                </p:custDataLst>
              </p:nvPr>
            </p:nvSpPr>
            <p:spPr>
              <a:xfrm>
                <a:off x="12586744" y="788159"/>
                <a:ext cx="52673" cy="61055"/>
              </a:xfrm>
              <a:custGeom>
                <a:avLst/>
                <a:gdLst>
                  <a:gd name="connsiteX0" fmla="*/ 7239 w 52673"/>
                  <a:gd name="connsiteY0" fmla="*/ 0 h 61055"/>
                  <a:gd name="connsiteX1" fmla="*/ 40481 w 52673"/>
                  <a:gd name="connsiteY1" fmla="*/ 23336 h 61055"/>
                  <a:gd name="connsiteX2" fmla="*/ 50006 w 52673"/>
                  <a:gd name="connsiteY2" fmla="*/ 34862 h 61055"/>
                  <a:gd name="connsiteX3" fmla="*/ 52673 w 52673"/>
                  <a:gd name="connsiteY3" fmla="*/ 61055 h 61055"/>
                  <a:gd name="connsiteX4" fmla="*/ 0 w 52673"/>
                  <a:gd name="connsiteY4" fmla="*/ 32480 h 61055"/>
                  <a:gd name="connsiteX5" fmla="*/ 7239 w 52673"/>
                  <a:gd name="connsiteY5" fmla="*/ 0 h 61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673" h="61055">
                    <a:moveTo>
                      <a:pt x="7239" y="0"/>
                    </a:moveTo>
                    <a:lnTo>
                      <a:pt x="40481" y="23336"/>
                    </a:lnTo>
                    <a:cubicBezTo>
                      <a:pt x="43244" y="25241"/>
                      <a:pt x="49530" y="31433"/>
                      <a:pt x="50006" y="34862"/>
                    </a:cubicBezTo>
                    <a:lnTo>
                      <a:pt x="52673" y="61055"/>
                    </a:lnTo>
                    <a:lnTo>
                      <a:pt x="0" y="32480"/>
                    </a:lnTo>
                    <a:cubicBezTo>
                      <a:pt x="1667" y="21498"/>
                      <a:pt x="4086" y="10649"/>
                      <a:pt x="7239" y="0"/>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56" name="任意多边形: 形状 126"/>
              <p:cNvSpPr/>
              <p:nvPr>
                <p:custDataLst>
                  <p:tags r:id="rId47"/>
                </p:custDataLst>
              </p:nvPr>
            </p:nvSpPr>
            <p:spPr>
              <a:xfrm>
                <a:off x="12587315" y="789493"/>
                <a:ext cx="50673" cy="57531"/>
              </a:xfrm>
              <a:custGeom>
                <a:avLst/>
                <a:gdLst>
                  <a:gd name="connsiteX0" fmla="*/ 6572 w 50673"/>
                  <a:gd name="connsiteY0" fmla="*/ 0 h 57531"/>
                  <a:gd name="connsiteX1" fmla="*/ 38672 w 50673"/>
                  <a:gd name="connsiteY1" fmla="*/ 22384 h 57531"/>
                  <a:gd name="connsiteX2" fmla="*/ 48197 w 50673"/>
                  <a:gd name="connsiteY2" fmla="*/ 33147 h 57531"/>
                  <a:gd name="connsiteX3" fmla="*/ 50673 w 50673"/>
                  <a:gd name="connsiteY3" fmla="*/ 57531 h 57531"/>
                  <a:gd name="connsiteX4" fmla="*/ 0 w 50673"/>
                  <a:gd name="connsiteY4" fmla="*/ 30099 h 57531"/>
                  <a:gd name="connsiteX5" fmla="*/ 6572 w 50673"/>
                  <a:gd name="connsiteY5" fmla="*/ 0 h 57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673" h="57531">
                    <a:moveTo>
                      <a:pt x="6572" y="0"/>
                    </a:moveTo>
                    <a:lnTo>
                      <a:pt x="38672" y="22384"/>
                    </a:lnTo>
                    <a:cubicBezTo>
                      <a:pt x="40958" y="24098"/>
                      <a:pt x="48197" y="30289"/>
                      <a:pt x="48197" y="33147"/>
                    </a:cubicBezTo>
                    <a:lnTo>
                      <a:pt x="50673" y="57531"/>
                    </a:lnTo>
                    <a:lnTo>
                      <a:pt x="0" y="30099"/>
                    </a:lnTo>
                    <a:cubicBezTo>
                      <a:pt x="1553" y="19936"/>
                      <a:pt x="3743" y="9887"/>
                      <a:pt x="6572" y="0"/>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57" name="任意多边形: 形状 127"/>
              <p:cNvSpPr/>
              <p:nvPr>
                <p:custDataLst>
                  <p:tags r:id="rId48"/>
                </p:custDataLst>
              </p:nvPr>
            </p:nvSpPr>
            <p:spPr>
              <a:xfrm>
                <a:off x="12587315" y="791017"/>
                <a:ext cx="48672" cy="54006"/>
              </a:xfrm>
              <a:custGeom>
                <a:avLst/>
                <a:gdLst>
                  <a:gd name="connsiteX0" fmla="*/ 6096 w 48672"/>
                  <a:gd name="connsiteY0" fmla="*/ 0 h 54006"/>
                  <a:gd name="connsiteX1" fmla="*/ 36957 w 48672"/>
                  <a:gd name="connsiteY1" fmla="*/ 21527 h 54006"/>
                  <a:gd name="connsiteX2" fmla="*/ 46482 w 48672"/>
                  <a:gd name="connsiteY2" fmla="*/ 31528 h 54006"/>
                  <a:gd name="connsiteX3" fmla="*/ 48673 w 48672"/>
                  <a:gd name="connsiteY3" fmla="*/ 54007 h 54006"/>
                  <a:gd name="connsiteX4" fmla="*/ 0 w 48672"/>
                  <a:gd name="connsiteY4" fmla="*/ 27527 h 54006"/>
                  <a:gd name="connsiteX5" fmla="*/ 6096 w 48672"/>
                  <a:gd name="connsiteY5" fmla="*/ 0 h 54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672" h="54006">
                    <a:moveTo>
                      <a:pt x="6096" y="0"/>
                    </a:moveTo>
                    <a:lnTo>
                      <a:pt x="36957" y="21527"/>
                    </a:lnTo>
                    <a:cubicBezTo>
                      <a:pt x="38862" y="22860"/>
                      <a:pt x="46482" y="29242"/>
                      <a:pt x="46482" y="31528"/>
                    </a:cubicBezTo>
                    <a:lnTo>
                      <a:pt x="48673" y="54007"/>
                    </a:lnTo>
                    <a:lnTo>
                      <a:pt x="0" y="27527"/>
                    </a:lnTo>
                    <a:cubicBezTo>
                      <a:pt x="1515" y="18240"/>
                      <a:pt x="3543" y="9058"/>
                      <a:pt x="6096" y="0"/>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58" name="任意多边形: 形状 128"/>
              <p:cNvSpPr/>
              <p:nvPr>
                <p:custDataLst>
                  <p:tags r:id="rId49"/>
                </p:custDataLst>
              </p:nvPr>
            </p:nvSpPr>
            <p:spPr>
              <a:xfrm>
                <a:off x="12587887" y="792541"/>
                <a:ext cx="46862" cy="50768"/>
              </a:xfrm>
              <a:custGeom>
                <a:avLst/>
                <a:gdLst>
                  <a:gd name="connsiteX0" fmla="*/ 5524 w 46862"/>
                  <a:gd name="connsiteY0" fmla="*/ 0 h 50768"/>
                  <a:gd name="connsiteX1" fmla="*/ 35242 w 46862"/>
                  <a:gd name="connsiteY1" fmla="*/ 20574 h 50768"/>
                  <a:gd name="connsiteX2" fmla="*/ 44767 w 46862"/>
                  <a:gd name="connsiteY2" fmla="*/ 30099 h 50768"/>
                  <a:gd name="connsiteX3" fmla="*/ 46863 w 46862"/>
                  <a:gd name="connsiteY3" fmla="*/ 50768 h 50768"/>
                  <a:gd name="connsiteX4" fmla="*/ 0 w 46862"/>
                  <a:gd name="connsiteY4" fmla="*/ 25337 h 50768"/>
                  <a:gd name="connsiteX5" fmla="*/ 5524 w 46862"/>
                  <a:gd name="connsiteY5" fmla="*/ 0 h 50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62" h="50768">
                    <a:moveTo>
                      <a:pt x="5524" y="0"/>
                    </a:moveTo>
                    <a:lnTo>
                      <a:pt x="35242" y="20574"/>
                    </a:lnTo>
                    <a:cubicBezTo>
                      <a:pt x="36576" y="21526"/>
                      <a:pt x="44767" y="28004"/>
                      <a:pt x="44767" y="30099"/>
                    </a:cubicBezTo>
                    <a:lnTo>
                      <a:pt x="46863" y="50768"/>
                    </a:lnTo>
                    <a:lnTo>
                      <a:pt x="0" y="25337"/>
                    </a:lnTo>
                    <a:cubicBezTo>
                      <a:pt x="2000" y="16002"/>
                      <a:pt x="3905" y="6953"/>
                      <a:pt x="5524" y="0"/>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59" name="任意多边形: 形状 129"/>
              <p:cNvSpPr/>
              <p:nvPr>
                <p:custDataLst>
                  <p:tags r:id="rId50"/>
                </p:custDataLst>
              </p:nvPr>
            </p:nvSpPr>
            <p:spPr>
              <a:xfrm>
                <a:off x="12588554" y="793969"/>
                <a:ext cx="44862" cy="47148"/>
              </a:xfrm>
              <a:custGeom>
                <a:avLst/>
                <a:gdLst>
                  <a:gd name="connsiteX0" fmla="*/ 4858 w 44862"/>
                  <a:gd name="connsiteY0" fmla="*/ 0 h 47148"/>
                  <a:gd name="connsiteX1" fmla="*/ 33433 w 44862"/>
                  <a:gd name="connsiteY1" fmla="*/ 19717 h 47148"/>
                  <a:gd name="connsiteX2" fmla="*/ 42958 w 44862"/>
                  <a:gd name="connsiteY2" fmla="*/ 28099 h 47148"/>
                  <a:gd name="connsiteX3" fmla="*/ 44863 w 44862"/>
                  <a:gd name="connsiteY3" fmla="*/ 47149 h 47148"/>
                  <a:gd name="connsiteX4" fmla="*/ 0 w 44862"/>
                  <a:gd name="connsiteY4" fmla="*/ 22670 h 47148"/>
                  <a:gd name="connsiteX5" fmla="*/ 4858 w 44862"/>
                  <a:gd name="connsiteY5" fmla="*/ 0 h 4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62" h="47148">
                    <a:moveTo>
                      <a:pt x="4858" y="0"/>
                    </a:moveTo>
                    <a:lnTo>
                      <a:pt x="33433" y="19717"/>
                    </a:lnTo>
                    <a:cubicBezTo>
                      <a:pt x="36919" y="22136"/>
                      <a:pt x="40110" y="24946"/>
                      <a:pt x="42958" y="28099"/>
                    </a:cubicBezTo>
                    <a:lnTo>
                      <a:pt x="44863" y="47149"/>
                    </a:lnTo>
                    <a:lnTo>
                      <a:pt x="0" y="22670"/>
                    </a:lnTo>
                    <a:cubicBezTo>
                      <a:pt x="1715" y="14573"/>
                      <a:pt x="3334" y="6477"/>
                      <a:pt x="4858" y="0"/>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60" name="任意多边形: 形状 130"/>
              <p:cNvSpPr/>
              <p:nvPr>
                <p:custDataLst>
                  <p:tags r:id="rId51"/>
                </p:custDataLst>
              </p:nvPr>
            </p:nvSpPr>
            <p:spPr>
              <a:xfrm>
                <a:off x="12588935" y="795493"/>
                <a:ext cx="42957" cy="43719"/>
              </a:xfrm>
              <a:custGeom>
                <a:avLst/>
                <a:gdLst>
                  <a:gd name="connsiteX0" fmla="*/ 4477 w 42957"/>
                  <a:gd name="connsiteY0" fmla="*/ 0 h 43719"/>
                  <a:gd name="connsiteX1" fmla="*/ 31718 w 42957"/>
                  <a:gd name="connsiteY1" fmla="*/ 19050 h 43719"/>
                  <a:gd name="connsiteX2" fmla="*/ 41243 w 42957"/>
                  <a:gd name="connsiteY2" fmla="*/ 26670 h 43719"/>
                  <a:gd name="connsiteX3" fmla="*/ 42958 w 42957"/>
                  <a:gd name="connsiteY3" fmla="*/ 43720 h 43719"/>
                  <a:gd name="connsiteX4" fmla="*/ 0 w 42957"/>
                  <a:gd name="connsiteY4" fmla="*/ 20193 h 43719"/>
                  <a:gd name="connsiteX5" fmla="*/ 4477 w 42957"/>
                  <a:gd name="connsiteY5" fmla="*/ 0 h 43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57" h="43719">
                    <a:moveTo>
                      <a:pt x="4477" y="0"/>
                    </a:moveTo>
                    <a:lnTo>
                      <a:pt x="31718" y="19050"/>
                    </a:lnTo>
                    <a:cubicBezTo>
                      <a:pt x="31718" y="19050"/>
                      <a:pt x="41243" y="26098"/>
                      <a:pt x="41243" y="26670"/>
                    </a:cubicBezTo>
                    <a:lnTo>
                      <a:pt x="42958" y="43720"/>
                    </a:lnTo>
                    <a:lnTo>
                      <a:pt x="0" y="20193"/>
                    </a:lnTo>
                    <a:cubicBezTo>
                      <a:pt x="1714" y="13049"/>
                      <a:pt x="3143" y="5810"/>
                      <a:pt x="4477" y="0"/>
                    </a:cubicBez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61" name="任意多边形: 形状 131"/>
              <p:cNvSpPr/>
              <p:nvPr>
                <p:custDataLst>
                  <p:tags r:id="rId52"/>
                </p:custDataLst>
              </p:nvPr>
            </p:nvSpPr>
            <p:spPr>
              <a:xfrm>
                <a:off x="12589983" y="796922"/>
                <a:ext cx="40957" cy="39814"/>
              </a:xfrm>
              <a:custGeom>
                <a:avLst/>
                <a:gdLst>
                  <a:gd name="connsiteX0" fmla="*/ 0 w 40957"/>
                  <a:gd name="connsiteY0" fmla="*/ 17336 h 39814"/>
                  <a:gd name="connsiteX1" fmla="*/ 3524 w 40957"/>
                  <a:gd name="connsiteY1" fmla="*/ 0 h 39814"/>
                  <a:gd name="connsiteX2" fmla="*/ 39433 w 40957"/>
                  <a:gd name="connsiteY2" fmla="*/ 24574 h 39814"/>
                  <a:gd name="connsiteX3" fmla="*/ 40957 w 40957"/>
                  <a:gd name="connsiteY3" fmla="*/ 39814 h 39814"/>
                </a:gdLst>
                <a:ahLst/>
                <a:cxnLst>
                  <a:cxn ang="0">
                    <a:pos x="connsiteX0" y="connsiteY0"/>
                  </a:cxn>
                  <a:cxn ang="0">
                    <a:pos x="connsiteX1" y="connsiteY1"/>
                  </a:cxn>
                  <a:cxn ang="0">
                    <a:pos x="connsiteX2" y="connsiteY2"/>
                  </a:cxn>
                  <a:cxn ang="0">
                    <a:pos x="connsiteX3" y="connsiteY3"/>
                  </a:cxn>
                </a:cxnLst>
                <a:rect l="l" t="t" r="r" b="b"/>
                <a:pathLst>
                  <a:path w="40957" h="39814">
                    <a:moveTo>
                      <a:pt x="0" y="17336"/>
                    </a:moveTo>
                    <a:cubicBezTo>
                      <a:pt x="1048" y="11144"/>
                      <a:pt x="2286" y="5334"/>
                      <a:pt x="3524" y="0"/>
                    </a:cubicBezTo>
                    <a:lnTo>
                      <a:pt x="39433" y="24574"/>
                    </a:lnTo>
                    <a:lnTo>
                      <a:pt x="40957" y="39814"/>
                    </a:lnTo>
                    <a:close/>
                  </a:path>
                </a:pathLst>
              </a:custGeom>
              <a:solidFill>
                <a:srgbClr val="FF63CE"/>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grpSp>
        <p:sp>
          <p:nvSpPr>
            <p:cNvPr id="362" name="任意多边形: 形状 94"/>
            <p:cNvSpPr/>
            <p:nvPr>
              <p:custDataLst>
                <p:tags r:id="rId53"/>
              </p:custDataLst>
            </p:nvPr>
          </p:nvSpPr>
          <p:spPr>
            <a:xfrm>
              <a:off x="12599222" y="602898"/>
              <a:ext cx="1018222" cy="338720"/>
            </a:xfrm>
            <a:custGeom>
              <a:avLst/>
              <a:gdLst>
                <a:gd name="connsiteX0" fmla="*/ 146590 w 1018222"/>
                <a:gd name="connsiteY0" fmla="*/ 270986 h 338720"/>
                <a:gd name="connsiteX1" fmla="*/ 367856 w 1018222"/>
                <a:gd name="connsiteY1" fmla="*/ 338709 h 338720"/>
                <a:gd name="connsiteX2" fmla="*/ 1018223 w 1018222"/>
                <a:gd name="connsiteY2" fmla="*/ 0 h 338720"/>
                <a:gd name="connsiteX3" fmla="*/ 476250 w 1018222"/>
                <a:gd name="connsiteY3" fmla="*/ 270986 h 338720"/>
                <a:gd name="connsiteX4" fmla="*/ 178213 w 1018222"/>
                <a:gd name="connsiteY4" fmla="*/ 246126 h 338720"/>
                <a:gd name="connsiteX5" fmla="*/ 26956 w 1018222"/>
                <a:gd name="connsiteY5" fmla="*/ 137636 h 338720"/>
                <a:gd name="connsiteX6" fmla="*/ 476 w 1018222"/>
                <a:gd name="connsiteY6" fmla="*/ 164782 h 338720"/>
                <a:gd name="connsiteX7" fmla="*/ 0 w 1018222"/>
                <a:gd name="connsiteY7" fmla="*/ 165735 h 338720"/>
                <a:gd name="connsiteX8" fmla="*/ 146590 w 1018222"/>
                <a:gd name="connsiteY8" fmla="*/ 270986 h 338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8222" h="338720">
                  <a:moveTo>
                    <a:pt x="146590" y="270986"/>
                  </a:moveTo>
                  <a:cubicBezTo>
                    <a:pt x="206312" y="307657"/>
                    <a:pt x="302419" y="336423"/>
                    <a:pt x="367856" y="338709"/>
                  </a:cubicBezTo>
                  <a:cubicBezTo>
                    <a:pt x="433292" y="340995"/>
                    <a:pt x="1018223" y="0"/>
                    <a:pt x="1018223" y="0"/>
                  </a:cubicBezTo>
                  <a:cubicBezTo>
                    <a:pt x="1018223" y="0"/>
                    <a:pt x="575596" y="230314"/>
                    <a:pt x="476250" y="270986"/>
                  </a:cubicBezTo>
                  <a:cubicBezTo>
                    <a:pt x="376904" y="311658"/>
                    <a:pt x="266700" y="293561"/>
                    <a:pt x="178213" y="246126"/>
                  </a:cubicBezTo>
                  <a:cubicBezTo>
                    <a:pt x="123749" y="215970"/>
                    <a:pt x="72981" y="179565"/>
                    <a:pt x="26956" y="137636"/>
                  </a:cubicBezTo>
                  <a:cubicBezTo>
                    <a:pt x="16659" y="145123"/>
                    <a:pt x="7706" y="154305"/>
                    <a:pt x="476" y="164782"/>
                  </a:cubicBezTo>
                  <a:cubicBezTo>
                    <a:pt x="353" y="165116"/>
                    <a:pt x="200" y="165440"/>
                    <a:pt x="0" y="165735"/>
                  </a:cubicBezTo>
                  <a:cubicBezTo>
                    <a:pt x="46492" y="204016"/>
                    <a:pt x="95460" y="239173"/>
                    <a:pt x="146590" y="270986"/>
                  </a:cubicBezTo>
                  <a:close/>
                </a:path>
              </a:pathLst>
            </a:custGeom>
            <a:solidFill>
              <a:srgbClr val="5585E3"/>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63" name="任意多边形: 形状 95"/>
            <p:cNvSpPr/>
            <p:nvPr>
              <p:custDataLst>
                <p:tags r:id="rId54"/>
              </p:custDataLst>
            </p:nvPr>
          </p:nvSpPr>
          <p:spPr>
            <a:xfrm>
              <a:off x="12697425" y="872836"/>
              <a:ext cx="74580" cy="100488"/>
            </a:xfrm>
            <a:custGeom>
              <a:avLst/>
              <a:gdLst>
                <a:gd name="connsiteX0" fmla="*/ 0 w 74580"/>
                <a:gd name="connsiteY0" fmla="*/ 0 h 100488"/>
                <a:gd name="connsiteX1" fmla="*/ 0 w 74580"/>
                <a:gd name="connsiteY1" fmla="*/ 58674 h 100488"/>
                <a:gd name="connsiteX2" fmla="*/ 74581 w 74580"/>
                <a:gd name="connsiteY2" fmla="*/ 100489 h 100488"/>
                <a:gd name="connsiteX3" fmla="*/ 74581 w 74580"/>
                <a:gd name="connsiteY3" fmla="*/ 45148 h 100488"/>
                <a:gd name="connsiteX4" fmla="*/ 0 w 74580"/>
                <a:gd name="connsiteY4" fmla="*/ 0 h 100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80" h="100488">
                  <a:moveTo>
                    <a:pt x="0" y="0"/>
                  </a:moveTo>
                  <a:lnTo>
                    <a:pt x="0" y="58674"/>
                  </a:lnTo>
                  <a:lnTo>
                    <a:pt x="74581" y="100489"/>
                  </a:lnTo>
                  <a:lnTo>
                    <a:pt x="74581" y="45148"/>
                  </a:lnTo>
                  <a:lnTo>
                    <a:pt x="0" y="0"/>
                  </a:lnTo>
                  <a:close/>
                </a:path>
              </a:pathLst>
            </a:custGeom>
            <a:gradFill>
              <a:gsLst>
                <a:gs pos="0">
                  <a:srgbClr val="FFFFFF"/>
                </a:gs>
                <a:gs pos="50000">
                  <a:srgbClr val="C5C9CE"/>
                </a:gs>
                <a:gs pos="100000">
                  <a:srgbClr val="8B949E"/>
                </a:gs>
              </a:gsLst>
              <a:lin ang="17115024"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64" name="任意多边形: 形状 96"/>
            <p:cNvSpPr/>
            <p:nvPr>
              <p:custDataLst>
                <p:tags r:id="rId55"/>
              </p:custDataLst>
            </p:nvPr>
          </p:nvSpPr>
          <p:spPr>
            <a:xfrm>
              <a:off x="12695615" y="869598"/>
              <a:ext cx="74485" cy="100488"/>
            </a:xfrm>
            <a:custGeom>
              <a:avLst/>
              <a:gdLst>
                <a:gd name="connsiteX0" fmla="*/ 0 w 74485"/>
                <a:gd name="connsiteY0" fmla="*/ 0 h 100488"/>
                <a:gd name="connsiteX1" fmla="*/ 0 w 74485"/>
                <a:gd name="connsiteY1" fmla="*/ 58674 h 100488"/>
                <a:gd name="connsiteX2" fmla="*/ 74485 w 74485"/>
                <a:gd name="connsiteY2" fmla="*/ 100489 h 100488"/>
                <a:gd name="connsiteX3" fmla="*/ 74485 w 74485"/>
                <a:gd name="connsiteY3" fmla="*/ 45148 h 100488"/>
                <a:gd name="connsiteX4" fmla="*/ 0 w 74485"/>
                <a:gd name="connsiteY4" fmla="*/ 0 h 100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485" h="100488">
                  <a:moveTo>
                    <a:pt x="0" y="0"/>
                  </a:moveTo>
                  <a:lnTo>
                    <a:pt x="0" y="58674"/>
                  </a:lnTo>
                  <a:lnTo>
                    <a:pt x="74485" y="100489"/>
                  </a:lnTo>
                  <a:lnTo>
                    <a:pt x="74485" y="45148"/>
                  </a:lnTo>
                  <a:lnTo>
                    <a:pt x="0" y="0"/>
                  </a:lnTo>
                  <a:close/>
                </a:path>
              </a:pathLst>
            </a:custGeom>
            <a:gradFill>
              <a:gsLst>
                <a:gs pos="0">
                  <a:srgbClr val="FFFFFF"/>
                </a:gs>
                <a:gs pos="50000">
                  <a:srgbClr val="C5C9CE"/>
                </a:gs>
                <a:gs pos="100000">
                  <a:srgbClr val="8B949E"/>
                </a:gs>
              </a:gsLst>
              <a:lin ang="17115024"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65" name="任意多边形: 形状 97"/>
            <p:cNvSpPr/>
            <p:nvPr>
              <p:custDataLst>
                <p:tags r:id="rId56"/>
              </p:custDataLst>
            </p:nvPr>
          </p:nvSpPr>
          <p:spPr>
            <a:xfrm>
              <a:off x="12653038" y="841309"/>
              <a:ext cx="152971" cy="91058"/>
            </a:xfrm>
            <a:custGeom>
              <a:avLst/>
              <a:gdLst>
                <a:gd name="connsiteX0" fmla="*/ 0 w 152971"/>
                <a:gd name="connsiteY0" fmla="*/ 0 h 91058"/>
                <a:gd name="connsiteX1" fmla="*/ 14573 w 152971"/>
                <a:gd name="connsiteY1" fmla="*/ 11906 h 91058"/>
                <a:gd name="connsiteX2" fmla="*/ 152971 w 152971"/>
                <a:gd name="connsiteY2" fmla="*/ 91059 h 91058"/>
                <a:gd name="connsiteX3" fmla="*/ 152971 w 152971"/>
                <a:gd name="connsiteY3" fmla="*/ 91059 h 91058"/>
              </a:gdLst>
              <a:ahLst/>
              <a:cxnLst>
                <a:cxn ang="0">
                  <a:pos x="connsiteX0" y="connsiteY0"/>
                </a:cxn>
                <a:cxn ang="0">
                  <a:pos x="connsiteX1" y="connsiteY1"/>
                </a:cxn>
                <a:cxn ang="0">
                  <a:pos x="connsiteX2" y="connsiteY2"/>
                </a:cxn>
                <a:cxn ang="0">
                  <a:pos x="connsiteX3" y="connsiteY3"/>
                </a:cxn>
              </a:cxnLst>
              <a:rect l="l" t="t" r="r" b="b"/>
              <a:pathLst>
                <a:path w="152971" h="91058">
                  <a:moveTo>
                    <a:pt x="0" y="0"/>
                  </a:moveTo>
                  <a:lnTo>
                    <a:pt x="14573" y="11906"/>
                  </a:lnTo>
                  <a:cubicBezTo>
                    <a:pt x="55978" y="45806"/>
                    <a:pt x="102756" y="72562"/>
                    <a:pt x="152971" y="91059"/>
                  </a:cubicBezTo>
                  <a:lnTo>
                    <a:pt x="152971" y="91059"/>
                  </a:lnTo>
                  <a:close/>
                </a:path>
              </a:pathLst>
            </a:custGeom>
            <a:gradFill>
              <a:gsLst>
                <a:gs pos="0">
                  <a:srgbClr val="703ED1"/>
                </a:gs>
                <a:gs pos="62000">
                  <a:srgbClr val="5A78E0"/>
                </a:gs>
                <a:gs pos="100000">
                  <a:srgbClr val="4C9DE9"/>
                </a:gs>
              </a:gsLst>
              <a:lin ang="0"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66" name="任意多边形: 形状 98"/>
            <p:cNvSpPr/>
            <p:nvPr>
              <p:custDataLst>
                <p:tags r:id="rId57"/>
              </p:custDataLst>
            </p:nvPr>
          </p:nvSpPr>
          <p:spPr>
            <a:xfrm>
              <a:off x="12601984" y="949645"/>
              <a:ext cx="288416" cy="167983"/>
            </a:xfrm>
            <a:custGeom>
              <a:avLst/>
              <a:gdLst>
                <a:gd name="connsiteX0" fmla="*/ 0 w 288416"/>
                <a:gd name="connsiteY0" fmla="*/ 22632 h 167983"/>
                <a:gd name="connsiteX1" fmla="*/ 288417 w 288416"/>
                <a:gd name="connsiteY1" fmla="*/ 167984 h 167983"/>
                <a:gd name="connsiteX2" fmla="*/ 275177 w 288416"/>
                <a:gd name="connsiteY2" fmla="*/ 141409 h 167983"/>
                <a:gd name="connsiteX3" fmla="*/ 246602 w 288416"/>
                <a:gd name="connsiteY3" fmla="*/ 114072 h 167983"/>
                <a:gd name="connsiteX4" fmla="*/ 223742 w 288416"/>
                <a:gd name="connsiteY4" fmla="*/ 103976 h 167983"/>
                <a:gd name="connsiteX5" fmla="*/ 65532 w 288416"/>
                <a:gd name="connsiteY5" fmla="*/ 21680 h 167983"/>
                <a:gd name="connsiteX6" fmla="*/ 33909 w 288416"/>
                <a:gd name="connsiteY6" fmla="*/ 2630 h 167983"/>
                <a:gd name="connsiteX7" fmla="*/ 8858 w 288416"/>
                <a:gd name="connsiteY7" fmla="*/ 8630 h 167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8416" h="167983">
                  <a:moveTo>
                    <a:pt x="0" y="22632"/>
                  </a:moveTo>
                  <a:cubicBezTo>
                    <a:pt x="47625" y="62351"/>
                    <a:pt x="206978" y="142076"/>
                    <a:pt x="288417" y="167984"/>
                  </a:cubicBezTo>
                  <a:lnTo>
                    <a:pt x="275177" y="141409"/>
                  </a:lnTo>
                  <a:cubicBezTo>
                    <a:pt x="269081" y="129283"/>
                    <a:pt x="258985" y="119625"/>
                    <a:pt x="246602" y="114072"/>
                  </a:cubicBezTo>
                  <a:lnTo>
                    <a:pt x="223742" y="103976"/>
                  </a:lnTo>
                  <a:cubicBezTo>
                    <a:pt x="169383" y="79782"/>
                    <a:pt x="116548" y="52302"/>
                    <a:pt x="65532" y="21680"/>
                  </a:cubicBezTo>
                  <a:lnTo>
                    <a:pt x="33909" y="2630"/>
                  </a:lnTo>
                  <a:cubicBezTo>
                    <a:pt x="25318" y="-2533"/>
                    <a:pt x="14173" y="134"/>
                    <a:pt x="8858" y="8630"/>
                  </a:cubicBezTo>
                  <a:close/>
                </a:path>
              </a:pathLst>
            </a:custGeom>
            <a:gradFill>
              <a:gsLst>
                <a:gs pos="0">
                  <a:srgbClr val="100221"/>
                </a:gs>
                <a:gs pos="50000">
                  <a:srgbClr val="100337"/>
                </a:gs>
                <a:gs pos="100000">
                  <a:srgbClr val="10054D"/>
                </a:gs>
              </a:gsLst>
              <a:lin ang="14389589"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67" name="任意多边形: 形状 99"/>
            <p:cNvSpPr/>
            <p:nvPr>
              <p:custDataLst>
                <p:tags r:id="rId58"/>
              </p:custDataLst>
            </p:nvPr>
          </p:nvSpPr>
          <p:spPr>
            <a:xfrm>
              <a:off x="13150719" y="555654"/>
              <a:ext cx="555694" cy="409193"/>
            </a:xfrm>
            <a:custGeom>
              <a:avLst/>
              <a:gdLst>
                <a:gd name="connsiteX0" fmla="*/ 138874 w 555694"/>
                <a:gd name="connsiteY0" fmla="*/ 409194 h 409193"/>
                <a:gd name="connsiteX1" fmla="*/ 137350 w 555694"/>
                <a:gd name="connsiteY1" fmla="*/ 404146 h 409193"/>
                <a:gd name="connsiteX2" fmla="*/ 83248 w 555694"/>
                <a:gd name="connsiteY2" fmla="*/ 266414 h 409193"/>
                <a:gd name="connsiteX3" fmla="*/ 0 w 555694"/>
                <a:gd name="connsiteY3" fmla="*/ 180689 h 409193"/>
                <a:gd name="connsiteX4" fmla="*/ 4763 w 555694"/>
                <a:gd name="connsiteY4" fmla="*/ 173831 h 409193"/>
                <a:gd name="connsiteX5" fmla="*/ 90488 w 555694"/>
                <a:gd name="connsiteY5" fmla="*/ 262414 h 409193"/>
                <a:gd name="connsiteX6" fmla="*/ 143732 w 555694"/>
                <a:gd name="connsiteY6" fmla="*/ 396621 h 409193"/>
                <a:gd name="connsiteX7" fmla="*/ 523399 w 555694"/>
                <a:gd name="connsiteY7" fmla="*/ 184023 h 409193"/>
                <a:gd name="connsiteX8" fmla="*/ 546830 w 555694"/>
                <a:gd name="connsiteY8" fmla="*/ 96107 h 409193"/>
                <a:gd name="connsiteX9" fmla="*/ 535686 w 555694"/>
                <a:gd name="connsiteY9" fmla="*/ 2096 h 409193"/>
                <a:gd name="connsiteX10" fmla="*/ 543782 w 555694"/>
                <a:gd name="connsiteY10" fmla="*/ 0 h 409193"/>
                <a:gd name="connsiteX11" fmla="*/ 555212 w 555694"/>
                <a:gd name="connsiteY11" fmla="*/ 96774 h 409193"/>
                <a:gd name="connsiteX12" fmla="*/ 530637 w 555694"/>
                <a:gd name="connsiteY12" fmla="*/ 188500 h 409193"/>
                <a:gd name="connsiteX13" fmla="*/ 530637 w 555694"/>
                <a:gd name="connsiteY13" fmla="*/ 189929 h 409193"/>
                <a:gd name="connsiteX14" fmla="*/ 529304 w 555694"/>
                <a:gd name="connsiteY14" fmla="*/ 190595 h 40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5694" h="409193">
                  <a:moveTo>
                    <a:pt x="138874" y="409194"/>
                  </a:moveTo>
                  <a:lnTo>
                    <a:pt x="137350" y="404146"/>
                  </a:lnTo>
                  <a:cubicBezTo>
                    <a:pt x="123434" y="356721"/>
                    <a:pt x="105327" y="310629"/>
                    <a:pt x="83248" y="266414"/>
                  </a:cubicBezTo>
                  <a:cubicBezTo>
                    <a:pt x="60674" y="223075"/>
                    <a:pt x="571" y="181356"/>
                    <a:pt x="0" y="180689"/>
                  </a:cubicBezTo>
                  <a:lnTo>
                    <a:pt x="4763" y="173831"/>
                  </a:lnTo>
                  <a:cubicBezTo>
                    <a:pt x="7334" y="175546"/>
                    <a:pt x="67151" y="217170"/>
                    <a:pt x="90488" y="262414"/>
                  </a:cubicBezTo>
                  <a:cubicBezTo>
                    <a:pt x="112033" y="305552"/>
                    <a:pt x="129845" y="350444"/>
                    <a:pt x="143732" y="396621"/>
                  </a:cubicBezTo>
                  <a:lnTo>
                    <a:pt x="523399" y="184023"/>
                  </a:lnTo>
                  <a:cubicBezTo>
                    <a:pt x="534552" y="155715"/>
                    <a:pt x="542411" y="126216"/>
                    <a:pt x="546830" y="96107"/>
                  </a:cubicBezTo>
                  <a:cubicBezTo>
                    <a:pt x="549973" y="60007"/>
                    <a:pt x="535781" y="2667"/>
                    <a:pt x="535686" y="2096"/>
                  </a:cubicBezTo>
                  <a:lnTo>
                    <a:pt x="543782" y="0"/>
                  </a:lnTo>
                  <a:cubicBezTo>
                    <a:pt x="544353" y="2476"/>
                    <a:pt x="558451" y="59341"/>
                    <a:pt x="555212" y="96774"/>
                  </a:cubicBezTo>
                  <a:cubicBezTo>
                    <a:pt x="550593" y="128197"/>
                    <a:pt x="542344" y="158982"/>
                    <a:pt x="530637" y="188500"/>
                  </a:cubicBezTo>
                  <a:lnTo>
                    <a:pt x="530637" y="189929"/>
                  </a:lnTo>
                  <a:lnTo>
                    <a:pt x="529304" y="190595"/>
                  </a:lnTo>
                  <a:close/>
                </a:path>
              </a:pathLst>
            </a:custGeom>
            <a:gradFill>
              <a:gsLst>
                <a:gs pos="0">
                  <a:srgbClr val="703ED1"/>
                </a:gs>
                <a:gs pos="62000">
                  <a:srgbClr val="5A78E0"/>
                </a:gs>
                <a:gs pos="100000">
                  <a:srgbClr val="4C9DE9"/>
                </a:gs>
              </a:gsLst>
              <a:lin ang="0"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68" name="任意多边形: 形状 100"/>
            <p:cNvSpPr/>
            <p:nvPr>
              <p:custDataLst>
                <p:tags r:id="rId59"/>
              </p:custDataLst>
            </p:nvPr>
          </p:nvSpPr>
          <p:spPr>
            <a:xfrm>
              <a:off x="13141601" y="493360"/>
              <a:ext cx="553471" cy="252126"/>
            </a:xfrm>
            <a:custGeom>
              <a:avLst/>
              <a:gdLst>
                <a:gd name="connsiteX0" fmla="*/ 51219 w 553471"/>
                <a:gd name="connsiteY0" fmla="*/ 252127 h 252126"/>
                <a:gd name="connsiteX1" fmla="*/ 6642 w 553471"/>
                <a:gd name="connsiteY1" fmla="*/ 237363 h 252126"/>
                <a:gd name="connsiteX2" fmla="*/ 1403 w 553471"/>
                <a:gd name="connsiteY2" fmla="*/ 207454 h 252126"/>
                <a:gd name="connsiteX3" fmla="*/ 365258 w 553471"/>
                <a:gd name="connsiteY3" fmla="*/ 0 h 252126"/>
                <a:gd name="connsiteX4" fmla="*/ 374783 w 553471"/>
                <a:gd name="connsiteY4" fmla="*/ 0 h 252126"/>
                <a:gd name="connsiteX5" fmla="*/ 553472 w 553471"/>
                <a:gd name="connsiteY5" fmla="*/ 62579 h 252126"/>
                <a:gd name="connsiteX6" fmla="*/ 182950 w 553471"/>
                <a:gd name="connsiteY6" fmla="*/ 230314 h 252126"/>
                <a:gd name="connsiteX7" fmla="*/ 51600 w 553471"/>
                <a:gd name="connsiteY7" fmla="*/ 251936 h 25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471" h="252126">
                  <a:moveTo>
                    <a:pt x="51219" y="252127"/>
                  </a:moveTo>
                  <a:cubicBezTo>
                    <a:pt x="28835" y="252127"/>
                    <a:pt x="14738" y="247460"/>
                    <a:pt x="6642" y="237363"/>
                  </a:cubicBezTo>
                  <a:cubicBezTo>
                    <a:pt x="308" y="228762"/>
                    <a:pt x="-1626" y="217694"/>
                    <a:pt x="1403" y="207454"/>
                  </a:cubicBezTo>
                  <a:cubicBezTo>
                    <a:pt x="11976" y="161068"/>
                    <a:pt x="202000" y="0"/>
                    <a:pt x="365258" y="0"/>
                  </a:cubicBezTo>
                  <a:lnTo>
                    <a:pt x="374783" y="0"/>
                  </a:lnTo>
                  <a:cubicBezTo>
                    <a:pt x="496322" y="4667"/>
                    <a:pt x="553472" y="62579"/>
                    <a:pt x="553472" y="62579"/>
                  </a:cubicBezTo>
                  <a:cubicBezTo>
                    <a:pt x="553472" y="62579"/>
                    <a:pt x="323157" y="197739"/>
                    <a:pt x="182950" y="230314"/>
                  </a:cubicBezTo>
                  <a:cubicBezTo>
                    <a:pt x="117608" y="245459"/>
                    <a:pt x="78175" y="251936"/>
                    <a:pt x="51600" y="251936"/>
                  </a:cubicBezTo>
                  <a:close/>
                </a:path>
              </a:pathLst>
            </a:custGeom>
            <a:gradFill>
              <a:gsLst>
                <a:gs pos="0">
                  <a:srgbClr val="25054D"/>
                </a:gs>
                <a:gs pos="50000">
                  <a:srgbClr val="20185B"/>
                </a:gs>
                <a:gs pos="100000">
                  <a:srgbClr val="1B2B69"/>
                </a:gs>
              </a:gsLst>
              <a:lin ang="0"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69" name="任意多边形: 形状 101"/>
            <p:cNvSpPr/>
            <p:nvPr>
              <p:custDataLst>
                <p:tags r:id="rId60"/>
              </p:custDataLst>
            </p:nvPr>
          </p:nvSpPr>
          <p:spPr>
            <a:xfrm>
              <a:off x="13154376" y="506344"/>
              <a:ext cx="534410" cy="226269"/>
            </a:xfrm>
            <a:custGeom>
              <a:avLst/>
              <a:gdLst>
                <a:gd name="connsiteX0" fmla="*/ 534411 w 534410"/>
                <a:gd name="connsiteY0" fmla="*/ 46833 h 226269"/>
                <a:gd name="connsiteX1" fmla="*/ 361246 w 534410"/>
                <a:gd name="connsiteY1" fmla="*/ 161 h 226269"/>
                <a:gd name="connsiteX2" fmla="*/ 1011 w 534410"/>
                <a:gd name="connsiteY2" fmla="*/ 197424 h 226269"/>
                <a:gd name="connsiteX3" fmla="*/ 166555 w 534410"/>
                <a:gd name="connsiteY3" fmla="*/ 204948 h 226269"/>
                <a:gd name="connsiteX4" fmla="*/ 534411 w 534410"/>
                <a:gd name="connsiteY4" fmla="*/ 46833 h 226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4410" h="226269">
                  <a:moveTo>
                    <a:pt x="534411" y="46833"/>
                  </a:moveTo>
                  <a:cubicBezTo>
                    <a:pt x="534411" y="46833"/>
                    <a:pt x="480118" y="4733"/>
                    <a:pt x="361246" y="161"/>
                  </a:cubicBezTo>
                  <a:cubicBezTo>
                    <a:pt x="203036" y="-5840"/>
                    <a:pt x="10536" y="157704"/>
                    <a:pt x="1011" y="197424"/>
                  </a:cubicBezTo>
                  <a:cubicBezTo>
                    <a:pt x="-8514" y="237143"/>
                    <a:pt x="49493" y="232095"/>
                    <a:pt x="166555" y="204948"/>
                  </a:cubicBezTo>
                  <a:cubicBezTo>
                    <a:pt x="306858" y="172373"/>
                    <a:pt x="534411" y="46833"/>
                    <a:pt x="534411" y="46833"/>
                  </a:cubicBezTo>
                  <a:close/>
                </a:path>
              </a:pathLst>
            </a:custGeom>
            <a:gradFill>
              <a:gsLst>
                <a:gs pos="0">
                  <a:srgbClr val="010002"/>
                </a:gs>
                <a:gs pos="3000">
                  <a:srgbClr val="030106"/>
                </a:gs>
                <a:gs pos="19000">
                  <a:srgbClr val="0F0419"/>
                </a:gs>
                <a:gs pos="36000">
                  <a:srgbClr val="170524"/>
                </a:gs>
                <a:gs pos="54000">
                  <a:srgbClr val="190628"/>
                </a:gs>
                <a:gs pos="70000">
                  <a:srgbClr val="0B0312"/>
                </a:gs>
                <a:gs pos="86000">
                  <a:srgbClr val="030105"/>
                </a:gs>
                <a:gs pos="100000">
                  <a:srgbClr val="000000"/>
                </a:gs>
              </a:gsLst>
              <a:lin ang="10800000"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70" name="任意多边形: 形状 102"/>
            <p:cNvSpPr/>
            <p:nvPr>
              <p:custDataLst>
                <p:tags r:id="rId61"/>
              </p:custDataLst>
            </p:nvPr>
          </p:nvSpPr>
          <p:spPr>
            <a:xfrm>
              <a:off x="13294928" y="745106"/>
              <a:ext cx="377094" cy="212312"/>
            </a:xfrm>
            <a:custGeom>
              <a:avLst/>
              <a:gdLst>
                <a:gd name="connsiteX0" fmla="*/ 0 w 377094"/>
                <a:gd name="connsiteY0" fmla="*/ 212312 h 212312"/>
                <a:gd name="connsiteX1" fmla="*/ 377095 w 377094"/>
                <a:gd name="connsiteY1" fmla="*/ 0 h 212312"/>
                <a:gd name="connsiteX2" fmla="*/ 65437 w 377094"/>
                <a:gd name="connsiteY2" fmla="*/ 149162 h 212312"/>
                <a:gd name="connsiteX3" fmla="*/ 0 w 377094"/>
                <a:gd name="connsiteY3" fmla="*/ 212312 h 212312"/>
              </a:gdLst>
              <a:ahLst/>
              <a:cxnLst>
                <a:cxn ang="0">
                  <a:pos x="connsiteX0" y="connsiteY0"/>
                </a:cxn>
                <a:cxn ang="0">
                  <a:pos x="connsiteX1" y="connsiteY1"/>
                </a:cxn>
                <a:cxn ang="0">
                  <a:pos x="connsiteX2" y="connsiteY2"/>
                </a:cxn>
                <a:cxn ang="0">
                  <a:pos x="connsiteX3" y="connsiteY3"/>
                </a:cxn>
              </a:cxnLst>
              <a:rect l="l" t="t" r="r" b="b"/>
              <a:pathLst>
                <a:path w="377094" h="212312">
                  <a:moveTo>
                    <a:pt x="0" y="212312"/>
                  </a:moveTo>
                  <a:lnTo>
                    <a:pt x="377095" y="0"/>
                  </a:lnTo>
                  <a:cubicBezTo>
                    <a:pt x="377095" y="0"/>
                    <a:pt x="103822" y="126492"/>
                    <a:pt x="65437" y="149162"/>
                  </a:cubicBezTo>
                  <a:cubicBezTo>
                    <a:pt x="39691" y="165716"/>
                    <a:pt x="17459" y="187176"/>
                    <a:pt x="0" y="212312"/>
                  </a:cubicBezTo>
                  <a:close/>
                </a:path>
              </a:pathLst>
            </a:custGeom>
            <a:gradFill>
              <a:gsLst>
                <a:gs pos="0">
                  <a:srgbClr val="703ED1"/>
                </a:gs>
                <a:gs pos="62000">
                  <a:srgbClr val="5A78E0"/>
                </a:gs>
                <a:gs pos="100000">
                  <a:srgbClr val="4C9DE9"/>
                </a:gs>
              </a:gsLst>
              <a:lin ang="3825930"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grpSp>
          <p:nvGrpSpPr>
            <p:cNvPr id="371" name="图形 13"/>
            <p:cNvGrpSpPr/>
            <p:nvPr/>
          </p:nvGrpSpPr>
          <p:grpSpPr>
            <a:xfrm>
              <a:off x="13198439" y="516220"/>
              <a:ext cx="471868" cy="205263"/>
              <a:chOff x="13198439" y="516220"/>
              <a:chExt cx="471868" cy="205263"/>
            </a:xfrm>
          </p:grpSpPr>
          <p:sp>
            <p:nvSpPr>
              <p:cNvPr id="372" name="任意多边形: 形状 118"/>
              <p:cNvSpPr/>
              <p:nvPr>
                <p:custDataLst>
                  <p:tags r:id="rId62"/>
                </p:custDataLst>
              </p:nvPr>
            </p:nvSpPr>
            <p:spPr>
              <a:xfrm>
                <a:off x="13364460" y="516220"/>
                <a:ext cx="305847" cy="145637"/>
              </a:xfrm>
              <a:custGeom>
                <a:avLst/>
                <a:gdLst>
                  <a:gd name="connsiteX0" fmla="*/ 65913 w 305847"/>
                  <a:gd name="connsiteY0" fmla="*/ 128778 h 145637"/>
                  <a:gd name="connsiteX1" fmla="*/ 75438 w 305847"/>
                  <a:gd name="connsiteY1" fmla="*/ 145637 h 145637"/>
                  <a:gd name="connsiteX2" fmla="*/ 305848 w 305847"/>
                  <a:gd name="connsiteY2" fmla="*/ 36386 h 145637"/>
                  <a:gd name="connsiteX3" fmla="*/ 151733 w 305847"/>
                  <a:gd name="connsiteY3" fmla="*/ 0 h 145637"/>
                  <a:gd name="connsiteX4" fmla="*/ 143542 w 305847"/>
                  <a:gd name="connsiteY4" fmla="*/ 0 h 145637"/>
                  <a:gd name="connsiteX5" fmla="*/ 0 w 305847"/>
                  <a:gd name="connsiteY5" fmla="*/ 36290 h 145637"/>
                  <a:gd name="connsiteX6" fmla="*/ 65913 w 305847"/>
                  <a:gd name="connsiteY6" fmla="*/ 128778 h 145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847" h="145637">
                    <a:moveTo>
                      <a:pt x="65913" y="128778"/>
                    </a:moveTo>
                    <a:cubicBezTo>
                      <a:pt x="69246" y="134684"/>
                      <a:pt x="72294" y="140303"/>
                      <a:pt x="75438" y="145637"/>
                    </a:cubicBezTo>
                    <a:cubicBezTo>
                      <a:pt x="170688" y="107061"/>
                      <a:pt x="269462" y="55912"/>
                      <a:pt x="305848" y="36386"/>
                    </a:cubicBezTo>
                    <a:cubicBezTo>
                      <a:pt x="283559" y="24384"/>
                      <a:pt x="233076" y="3048"/>
                      <a:pt x="151733" y="0"/>
                    </a:cubicBezTo>
                    <a:lnTo>
                      <a:pt x="143542" y="0"/>
                    </a:lnTo>
                    <a:cubicBezTo>
                      <a:pt x="93659" y="1743"/>
                      <a:pt x="44720" y="14116"/>
                      <a:pt x="0" y="36290"/>
                    </a:cubicBezTo>
                    <a:cubicBezTo>
                      <a:pt x="25365" y="64551"/>
                      <a:pt x="47473" y="95574"/>
                      <a:pt x="65913" y="128778"/>
                    </a:cubicBezTo>
                    <a:close/>
                  </a:path>
                </a:pathLst>
              </a:custGeom>
              <a:gradFill>
                <a:gsLst>
                  <a:gs pos="0">
                    <a:srgbClr val="25054D"/>
                  </a:gs>
                  <a:gs pos="69000">
                    <a:srgbClr val="1B2B69"/>
                  </a:gs>
                  <a:gs pos="100000">
                    <a:srgbClr val="3746A3"/>
                  </a:gs>
                </a:gsLst>
                <a:lin ang="15618849"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73" name="任意多边形: 形状 119"/>
              <p:cNvSpPr/>
              <p:nvPr>
                <p:custDataLst>
                  <p:tags r:id="rId63"/>
                </p:custDataLst>
              </p:nvPr>
            </p:nvSpPr>
            <p:spPr>
              <a:xfrm>
                <a:off x="13198439" y="560893"/>
                <a:ext cx="203739" cy="160591"/>
              </a:xfrm>
              <a:custGeom>
                <a:avLst/>
                <a:gdLst>
                  <a:gd name="connsiteX0" fmla="*/ 189071 w 203739"/>
                  <a:gd name="connsiteY0" fmla="*/ 71152 h 160591"/>
                  <a:gd name="connsiteX1" fmla="*/ 147923 w 203739"/>
                  <a:gd name="connsiteY1" fmla="*/ 0 h 160591"/>
                  <a:gd name="connsiteX2" fmla="*/ 0 w 203739"/>
                  <a:gd name="connsiteY2" fmla="*/ 103441 h 160591"/>
                  <a:gd name="connsiteX3" fmla="*/ 19907 w 203739"/>
                  <a:gd name="connsiteY3" fmla="*/ 160591 h 160591"/>
                  <a:gd name="connsiteX4" fmla="*/ 121444 w 203739"/>
                  <a:gd name="connsiteY4" fmla="*/ 141541 h 160591"/>
                  <a:gd name="connsiteX5" fmla="*/ 203740 w 203739"/>
                  <a:gd name="connsiteY5" fmla="*/ 116110 h 160591"/>
                  <a:gd name="connsiteX6" fmla="*/ 189071 w 203739"/>
                  <a:gd name="connsiteY6" fmla="*/ 71152 h 160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739" h="160591">
                    <a:moveTo>
                      <a:pt x="189071" y="71152"/>
                    </a:moveTo>
                    <a:cubicBezTo>
                      <a:pt x="176679" y="46692"/>
                      <a:pt x="162944" y="22936"/>
                      <a:pt x="147923" y="0"/>
                    </a:cubicBezTo>
                    <a:cubicBezTo>
                      <a:pt x="93974" y="27308"/>
                      <a:pt x="44168" y="62141"/>
                      <a:pt x="0" y="103441"/>
                    </a:cubicBezTo>
                    <a:cubicBezTo>
                      <a:pt x="4191" y="123254"/>
                      <a:pt x="10878" y="142465"/>
                      <a:pt x="19907" y="160591"/>
                    </a:cubicBezTo>
                    <a:cubicBezTo>
                      <a:pt x="54073" y="156077"/>
                      <a:pt x="87964" y="149714"/>
                      <a:pt x="121444" y="141541"/>
                    </a:cubicBezTo>
                    <a:cubicBezTo>
                      <a:pt x="149362" y="134712"/>
                      <a:pt x="176841" y="126225"/>
                      <a:pt x="203740" y="116110"/>
                    </a:cubicBezTo>
                    <a:cubicBezTo>
                      <a:pt x="200835" y="100546"/>
                      <a:pt x="195910" y="85430"/>
                      <a:pt x="189071" y="71152"/>
                    </a:cubicBezTo>
                    <a:close/>
                  </a:path>
                </a:pathLst>
              </a:custGeom>
              <a:gradFill>
                <a:gsLst>
                  <a:gs pos="0">
                    <a:srgbClr val="25054D"/>
                  </a:gs>
                  <a:gs pos="69000">
                    <a:srgbClr val="1B2B69"/>
                  </a:gs>
                  <a:gs pos="100000">
                    <a:srgbClr val="3746A3"/>
                  </a:gs>
                </a:gsLst>
                <a:lin ang="15619054"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grpSp>
        <p:sp>
          <p:nvSpPr>
            <p:cNvPr id="374" name="任意多边形: 形状 104"/>
            <p:cNvSpPr/>
            <p:nvPr>
              <p:custDataLst>
                <p:tags r:id="rId64"/>
              </p:custDataLst>
            </p:nvPr>
          </p:nvSpPr>
          <p:spPr>
            <a:xfrm>
              <a:off x="13694692" y="417636"/>
              <a:ext cx="219321" cy="138493"/>
            </a:xfrm>
            <a:custGeom>
              <a:avLst/>
              <a:gdLst>
                <a:gd name="connsiteX0" fmla="*/ 0 w 219321"/>
                <a:gd name="connsiteY0" fmla="*/ 138494 h 138493"/>
                <a:gd name="connsiteX1" fmla="*/ 189166 w 219321"/>
                <a:gd name="connsiteY1" fmla="*/ 61436 h 138493"/>
                <a:gd name="connsiteX2" fmla="*/ 219266 w 219321"/>
                <a:gd name="connsiteY2" fmla="*/ 0 h 138493"/>
                <a:gd name="connsiteX3" fmla="*/ 172974 w 219321"/>
                <a:gd name="connsiteY3" fmla="*/ 54388 h 138493"/>
                <a:gd name="connsiteX4" fmla="*/ 0 w 219321"/>
                <a:gd name="connsiteY4" fmla="*/ 138494 h 138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321" h="138493">
                  <a:moveTo>
                    <a:pt x="0" y="138494"/>
                  </a:moveTo>
                  <a:cubicBezTo>
                    <a:pt x="0" y="138494"/>
                    <a:pt x="161925" y="75914"/>
                    <a:pt x="189166" y="61436"/>
                  </a:cubicBezTo>
                  <a:cubicBezTo>
                    <a:pt x="216408" y="46958"/>
                    <a:pt x="219837" y="46292"/>
                    <a:pt x="219266" y="0"/>
                  </a:cubicBezTo>
                  <a:cubicBezTo>
                    <a:pt x="219266" y="0"/>
                    <a:pt x="222504" y="25813"/>
                    <a:pt x="172974" y="54388"/>
                  </a:cubicBezTo>
                  <a:cubicBezTo>
                    <a:pt x="123444" y="82963"/>
                    <a:pt x="0" y="138494"/>
                    <a:pt x="0" y="138494"/>
                  </a:cubicBezTo>
                  <a:close/>
                </a:path>
              </a:pathLst>
            </a:custGeom>
            <a:gradFill>
              <a:gsLst>
                <a:gs pos="0">
                  <a:srgbClr val="703ED1"/>
                </a:gs>
                <a:gs pos="62000">
                  <a:srgbClr val="5A78E0"/>
                </a:gs>
                <a:gs pos="100000">
                  <a:srgbClr val="4C9DE9"/>
                </a:gs>
              </a:gsLst>
              <a:lin ang="0"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75" name="任意多边形: 形状 105"/>
            <p:cNvSpPr/>
            <p:nvPr>
              <p:custDataLst>
                <p:tags r:id="rId65"/>
              </p:custDataLst>
            </p:nvPr>
          </p:nvSpPr>
          <p:spPr>
            <a:xfrm>
              <a:off x="13881096" y="415446"/>
              <a:ext cx="71294" cy="74600"/>
            </a:xfrm>
            <a:custGeom>
              <a:avLst/>
              <a:gdLst>
                <a:gd name="connsiteX0" fmla="*/ 0 w 71294"/>
                <a:gd name="connsiteY0" fmla="*/ 62008 h 74600"/>
                <a:gd name="connsiteX1" fmla="*/ 70961 w 71294"/>
                <a:gd name="connsiteY1" fmla="*/ 60007 h 74600"/>
                <a:gd name="connsiteX2" fmla="*/ 32861 w 71294"/>
                <a:gd name="connsiteY2" fmla="*/ 0 h 74600"/>
                <a:gd name="connsiteX3" fmla="*/ 0 w 71294"/>
                <a:gd name="connsiteY3" fmla="*/ 62008 h 74600"/>
              </a:gdLst>
              <a:ahLst/>
              <a:cxnLst>
                <a:cxn ang="0">
                  <a:pos x="connsiteX0" y="connsiteY0"/>
                </a:cxn>
                <a:cxn ang="0">
                  <a:pos x="connsiteX1" y="connsiteY1"/>
                </a:cxn>
                <a:cxn ang="0">
                  <a:pos x="connsiteX2" y="connsiteY2"/>
                </a:cxn>
                <a:cxn ang="0">
                  <a:pos x="connsiteX3" y="connsiteY3"/>
                </a:cxn>
              </a:cxnLst>
              <a:rect l="l" t="t" r="r" b="b"/>
              <a:pathLst>
                <a:path w="71294" h="74600">
                  <a:moveTo>
                    <a:pt x="0" y="62008"/>
                  </a:moveTo>
                  <a:cubicBezTo>
                    <a:pt x="0" y="62008"/>
                    <a:pt x="76962" y="91630"/>
                    <a:pt x="70961" y="60007"/>
                  </a:cubicBezTo>
                  <a:cubicBezTo>
                    <a:pt x="64961" y="28384"/>
                    <a:pt x="32861" y="0"/>
                    <a:pt x="32861" y="0"/>
                  </a:cubicBezTo>
                  <a:cubicBezTo>
                    <a:pt x="32861" y="0"/>
                    <a:pt x="39338" y="51721"/>
                    <a:pt x="0" y="62008"/>
                  </a:cubicBezTo>
                  <a:close/>
                </a:path>
              </a:pathLst>
            </a:custGeom>
            <a:gradFill>
              <a:gsLst>
                <a:gs pos="0">
                  <a:srgbClr val="FFFFFF"/>
                </a:gs>
                <a:gs pos="50000">
                  <a:srgbClr val="C5C9CE"/>
                </a:gs>
                <a:gs pos="100000">
                  <a:srgbClr val="8B949E"/>
                </a:gs>
              </a:gsLst>
              <a:lin ang="11831523"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76" name="任意多边形: 形状 106"/>
            <p:cNvSpPr/>
            <p:nvPr>
              <p:custDataLst>
                <p:tags r:id="rId66"/>
              </p:custDataLst>
            </p:nvPr>
          </p:nvSpPr>
          <p:spPr>
            <a:xfrm>
              <a:off x="13896241" y="426400"/>
              <a:ext cx="48533" cy="55494"/>
            </a:xfrm>
            <a:custGeom>
              <a:avLst/>
              <a:gdLst>
                <a:gd name="connsiteX0" fmla="*/ 0 w 48533"/>
                <a:gd name="connsiteY0" fmla="*/ 49911 h 55494"/>
                <a:gd name="connsiteX1" fmla="*/ 48196 w 48533"/>
                <a:gd name="connsiteY1" fmla="*/ 40386 h 55494"/>
                <a:gd name="connsiteX2" fmla="*/ 23146 w 48533"/>
                <a:gd name="connsiteY2" fmla="*/ 0 h 55494"/>
                <a:gd name="connsiteX3" fmla="*/ 0 w 48533"/>
                <a:gd name="connsiteY3" fmla="*/ 49911 h 55494"/>
              </a:gdLst>
              <a:ahLst/>
              <a:cxnLst>
                <a:cxn ang="0">
                  <a:pos x="connsiteX0" y="connsiteY0"/>
                </a:cxn>
                <a:cxn ang="0">
                  <a:pos x="connsiteX1" y="connsiteY1"/>
                </a:cxn>
                <a:cxn ang="0">
                  <a:pos x="connsiteX2" y="connsiteY2"/>
                </a:cxn>
                <a:cxn ang="0">
                  <a:pos x="connsiteX3" y="connsiteY3"/>
                </a:cxn>
              </a:cxnLst>
              <a:rect l="l" t="t" r="r" b="b"/>
              <a:pathLst>
                <a:path w="48533" h="55494">
                  <a:moveTo>
                    <a:pt x="0" y="49911"/>
                  </a:moveTo>
                  <a:cubicBezTo>
                    <a:pt x="0" y="49911"/>
                    <a:pt x="53244" y="67437"/>
                    <a:pt x="48196" y="40386"/>
                  </a:cubicBezTo>
                  <a:cubicBezTo>
                    <a:pt x="45043" y="24327"/>
                    <a:pt x="36137" y="9963"/>
                    <a:pt x="23146" y="0"/>
                  </a:cubicBezTo>
                  <a:cubicBezTo>
                    <a:pt x="23146" y="0"/>
                    <a:pt x="38100" y="46101"/>
                    <a:pt x="0" y="49911"/>
                  </a:cubicBezTo>
                  <a:close/>
                </a:path>
              </a:pathLst>
            </a:custGeom>
            <a:gradFill>
              <a:gsLst>
                <a:gs pos="0">
                  <a:srgbClr val="FFFFFF"/>
                </a:gs>
                <a:gs pos="50000">
                  <a:srgbClr val="C5C9CE"/>
                </a:gs>
                <a:gs pos="100000">
                  <a:srgbClr val="8B949E"/>
                </a:gs>
              </a:gsLst>
              <a:lin ang="774160"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77" name="任意多边形: 形状 107"/>
            <p:cNvSpPr/>
            <p:nvPr>
              <p:custDataLst>
                <p:tags r:id="rId67"/>
              </p:custDataLst>
            </p:nvPr>
          </p:nvSpPr>
          <p:spPr>
            <a:xfrm>
              <a:off x="13879287" y="415446"/>
              <a:ext cx="51244" cy="71723"/>
            </a:xfrm>
            <a:custGeom>
              <a:avLst/>
              <a:gdLst>
                <a:gd name="connsiteX0" fmla="*/ 0 w 51244"/>
                <a:gd name="connsiteY0" fmla="*/ 60865 h 71723"/>
                <a:gd name="connsiteX1" fmla="*/ 45911 w 51244"/>
                <a:gd name="connsiteY1" fmla="*/ 71723 h 71723"/>
                <a:gd name="connsiteX2" fmla="*/ 51245 w 51244"/>
                <a:gd name="connsiteY2" fmla="*/ 44482 h 71723"/>
                <a:gd name="connsiteX3" fmla="*/ 34195 w 51244"/>
                <a:gd name="connsiteY3" fmla="*/ 0 h 71723"/>
                <a:gd name="connsiteX4" fmla="*/ 0 w 51244"/>
                <a:gd name="connsiteY4" fmla="*/ 60865 h 71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44" h="71723">
                  <a:moveTo>
                    <a:pt x="0" y="60865"/>
                  </a:moveTo>
                  <a:cubicBezTo>
                    <a:pt x="0" y="60865"/>
                    <a:pt x="25241" y="67627"/>
                    <a:pt x="45911" y="71723"/>
                  </a:cubicBezTo>
                  <a:cubicBezTo>
                    <a:pt x="49016" y="62951"/>
                    <a:pt x="50816" y="53778"/>
                    <a:pt x="51245" y="44482"/>
                  </a:cubicBezTo>
                  <a:cubicBezTo>
                    <a:pt x="50387" y="28289"/>
                    <a:pt x="34195" y="0"/>
                    <a:pt x="34195" y="0"/>
                  </a:cubicBezTo>
                  <a:cubicBezTo>
                    <a:pt x="34195" y="0"/>
                    <a:pt x="45339" y="56388"/>
                    <a:pt x="0" y="60865"/>
                  </a:cubicBezTo>
                  <a:close/>
                </a:path>
              </a:pathLst>
            </a:custGeom>
            <a:gradFill>
              <a:gsLst>
                <a:gs pos="0">
                  <a:srgbClr val="FFFFFF"/>
                </a:gs>
                <a:gs pos="50000">
                  <a:srgbClr val="C5C9CE"/>
                </a:gs>
                <a:gs pos="100000">
                  <a:srgbClr val="8B949E"/>
                </a:gs>
              </a:gsLst>
              <a:lin ang="773545"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grpSp>
          <p:nvGrpSpPr>
            <p:cNvPr id="378" name="图形 13"/>
            <p:cNvGrpSpPr/>
            <p:nvPr/>
          </p:nvGrpSpPr>
          <p:grpSpPr>
            <a:xfrm>
              <a:off x="12775625" y="581544"/>
              <a:ext cx="237934" cy="243290"/>
              <a:chOff x="12775625" y="581544"/>
              <a:chExt cx="237934" cy="243290"/>
            </a:xfrm>
          </p:grpSpPr>
          <p:sp>
            <p:nvSpPr>
              <p:cNvPr id="379" name="任意多边形: 形状 116"/>
              <p:cNvSpPr/>
              <p:nvPr>
                <p:custDataLst>
                  <p:tags r:id="rId68"/>
                </p:custDataLst>
              </p:nvPr>
            </p:nvSpPr>
            <p:spPr>
              <a:xfrm>
                <a:off x="12775625" y="581544"/>
                <a:ext cx="135064" cy="238809"/>
              </a:xfrm>
              <a:custGeom>
                <a:avLst/>
                <a:gdLst>
                  <a:gd name="connsiteX0" fmla="*/ 69152 w 135064"/>
                  <a:gd name="connsiteY0" fmla="*/ 685 h 238809"/>
                  <a:gd name="connsiteX1" fmla="*/ 15145 w 135064"/>
                  <a:gd name="connsiteY1" fmla="*/ 34117 h 238809"/>
                  <a:gd name="connsiteX2" fmla="*/ 0 w 135064"/>
                  <a:gd name="connsiteY2" fmla="*/ 181660 h 238809"/>
                  <a:gd name="connsiteX3" fmla="*/ 135064 w 135064"/>
                  <a:gd name="connsiteY3" fmla="*/ 238810 h 238809"/>
                  <a:gd name="connsiteX4" fmla="*/ 98107 w 135064"/>
                  <a:gd name="connsiteY4" fmla="*/ 1256 h 238809"/>
                  <a:gd name="connsiteX5" fmla="*/ 81248 w 135064"/>
                  <a:gd name="connsiteY5" fmla="*/ 18 h 238809"/>
                  <a:gd name="connsiteX6" fmla="*/ 69152 w 135064"/>
                  <a:gd name="connsiteY6" fmla="*/ 685 h 238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064" h="238809">
                    <a:moveTo>
                      <a:pt x="69152" y="685"/>
                    </a:moveTo>
                    <a:cubicBezTo>
                      <a:pt x="56579" y="2685"/>
                      <a:pt x="36004" y="16210"/>
                      <a:pt x="15145" y="34117"/>
                    </a:cubicBezTo>
                    <a:cubicBezTo>
                      <a:pt x="5582" y="82733"/>
                      <a:pt x="514" y="132120"/>
                      <a:pt x="0" y="181660"/>
                    </a:cubicBezTo>
                    <a:cubicBezTo>
                      <a:pt x="41167" y="208777"/>
                      <a:pt x="86935" y="228151"/>
                      <a:pt x="135064" y="238810"/>
                    </a:cubicBezTo>
                    <a:cubicBezTo>
                      <a:pt x="118777" y="160295"/>
                      <a:pt x="106442" y="81009"/>
                      <a:pt x="98107" y="1256"/>
                    </a:cubicBezTo>
                    <a:cubicBezTo>
                      <a:pt x="92516" y="485"/>
                      <a:pt x="86887" y="75"/>
                      <a:pt x="81248" y="18"/>
                    </a:cubicBezTo>
                    <a:cubicBezTo>
                      <a:pt x="77210" y="-68"/>
                      <a:pt x="73162" y="151"/>
                      <a:pt x="69152" y="685"/>
                    </a:cubicBezTo>
                    <a:close/>
                  </a:path>
                </a:pathLst>
              </a:custGeom>
              <a:gradFill>
                <a:gsLst>
                  <a:gs pos="0">
                    <a:srgbClr val="000000"/>
                  </a:gs>
                  <a:gs pos="70000">
                    <a:srgbClr val="1B2B69"/>
                  </a:gs>
                  <a:gs pos="100000">
                    <a:srgbClr val="3746A3"/>
                  </a:gs>
                </a:gsLst>
                <a:lin ang="17305873"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80" name="任意多边形: 形状 117"/>
              <p:cNvSpPr/>
              <p:nvPr>
                <p:custDataLst>
                  <p:tags r:id="rId69"/>
                </p:custDataLst>
              </p:nvPr>
            </p:nvSpPr>
            <p:spPr>
              <a:xfrm>
                <a:off x="12875923" y="583181"/>
                <a:ext cx="137636" cy="241653"/>
              </a:xfrm>
              <a:custGeom>
                <a:avLst/>
                <a:gdLst>
                  <a:gd name="connsiteX0" fmla="*/ 137636 w 137636"/>
                  <a:gd name="connsiteY0" fmla="*/ 227171 h 241653"/>
                  <a:gd name="connsiteX1" fmla="*/ 42386 w 137636"/>
                  <a:gd name="connsiteY1" fmla="*/ 9525 h 241653"/>
                  <a:gd name="connsiteX2" fmla="*/ 0 w 137636"/>
                  <a:gd name="connsiteY2" fmla="*/ 0 h 241653"/>
                  <a:gd name="connsiteX3" fmla="*/ 72104 w 137636"/>
                  <a:gd name="connsiteY3" fmla="*/ 241649 h 241653"/>
                  <a:gd name="connsiteX4" fmla="*/ 76200 w 137636"/>
                  <a:gd name="connsiteY4" fmla="*/ 241649 h 241653"/>
                  <a:gd name="connsiteX5" fmla="*/ 100394 w 137636"/>
                  <a:gd name="connsiteY5" fmla="*/ 239554 h 241653"/>
                  <a:gd name="connsiteX6" fmla="*/ 137636 w 137636"/>
                  <a:gd name="connsiteY6" fmla="*/ 227171 h 241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636" h="241653">
                    <a:moveTo>
                      <a:pt x="137636" y="227171"/>
                    </a:moveTo>
                    <a:cubicBezTo>
                      <a:pt x="102089" y="156343"/>
                      <a:pt x="70295" y="83696"/>
                      <a:pt x="42386" y="9525"/>
                    </a:cubicBezTo>
                    <a:cubicBezTo>
                      <a:pt x="28537" y="5210"/>
                      <a:pt x="14364" y="2029"/>
                      <a:pt x="0" y="0"/>
                    </a:cubicBezTo>
                    <a:cubicBezTo>
                      <a:pt x="16173" y="82687"/>
                      <a:pt x="40319" y="163621"/>
                      <a:pt x="72104" y="241649"/>
                    </a:cubicBezTo>
                    <a:lnTo>
                      <a:pt x="76200" y="241649"/>
                    </a:lnTo>
                    <a:cubicBezTo>
                      <a:pt x="84315" y="241716"/>
                      <a:pt x="92412" y="241011"/>
                      <a:pt x="100394" y="239554"/>
                    </a:cubicBezTo>
                    <a:cubicBezTo>
                      <a:pt x="113309" y="237125"/>
                      <a:pt x="125835" y="232963"/>
                      <a:pt x="137636" y="227171"/>
                    </a:cubicBezTo>
                    <a:close/>
                  </a:path>
                </a:pathLst>
              </a:custGeom>
              <a:gradFill>
                <a:gsLst>
                  <a:gs pos="0">
                    <a:srgbClr val="000000"/>
                  </a:gs>
                  <a:gs pos="70000">
                    <a:srgbClr val="1B2B69"/>
                  </a:gs>
                  <a:gs pos="100000">
                    <a:srgbClr val="3746A3"/>
                  </a:gs>
                </a:gsLst>
                <a:lin ang="17305873"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grpSp>
        <p:grpSp>
          <p:nvGrpSpPr>
            <p:cNvPr id="381" name="图形 13"/>
            <p:cNvGrpSpPr/>
            <p:nvPr/>
          </p:nvGrpSpPr>
          <p:grpSpPr>
            <a:xfrm>
              <a:off x="13049754" y="538318"/>
              <a:ext cx="881252" cy="553974"/>
              <a:chOff x="13049754" y="538318"/>
              <a:chExt cx="881252" cy="553974"/>
            </a:xfrm>
          </p:grpSpPr>
          <p:sp>
            <p:nvSpPr>
              <p:cNvPr id="382" name="任意多边形: 形状 114"/>
              <p:cNvSpPr/>
              <p:nvPr>
                <p:custDataLst>
                  <p:tags r:id="rId70"/>
                </p:custDataLst>
              </p:nvPr>
            </p:nvSpPr>
            <p:spPr>
              <a:xfrm>
                <a:off x="13720977" y="538318"/>
                <a:ext cx="210030" cy="208502"/>
              </a:xfrm>
              <a:custGeom>
                <a:avLst/>
                <a:gdLst>
                  <a:gd name="connsiteX0" fmla="*/ 141641 w 210030"/>
                  <a:gd name="connsiteY0" fmla="*/ 0 h 208502"/>
                  <a:gd name="connsiteX1" fmla="*/ 92873 w 210030"/>
                  <a:gd name="connsiteY1" fmla="*/ 14478 h 208502"/>
                  <a:gd name="connsiteX2" fmla="*/ 5 w 210030"/>
                  <a:gd name="connsiteY2" fmla="*/ 174593 h 208502"/>
                  <a:gd name="connsiteX3" fmla="*/ 5052 w 210030"/>
                  <a:gd name="connsiteY3" fmla="*/ 208502 h 208502"/>
                  <a:gd name="connsiteX4" fmla="*/ 13530 w 210030"/>
                  <a:gd name="connsiteY4" fmla="*/ 204121 h 208502"/>
                  <a:gd name="connsiteX5" fmla="*/ 12292 w 210030"/>
                  <a:gd name="connsiteY5" fmla="*/ 174593 h 208502"/>
                  <a:gd name="connsiteX6" fmla="*/ 98969 w 210030"/>
                  <a:gd name="connsiteY6" fmla="*/ 25146 h 208502"/>
                  <a:gd name="connsiteX7" fmla="*/ 141641 w 210030"/>
                  <a:gd name="connsiteY7" fmla="*/ 12287 h 208502"/>
                  <a:gd name="connsiteX8" fmla="*/ 198791 w 210030"/>
                  <a:gd name="connsiteY8" fmla="*/ 81629 h 208502"/>
                  <a:gd name="connsiteX9" fmla="*/ 210031 w 210030"/>
                  <a:gd name="connsiteY9" fmla="*/ 66675 h 208502"/>
                  <a:gd name="connsiteX10" fmla="*/ 141641 w 210030"/>
                  <a:gd name="connsiteY10" fmla="*/ 0 h 20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0030" h="208502">
                    <a:moveTo>
                      <a:pt x="141641" y="0"/>
                    </a:moveTo>
                    <a:cubicBezTo>
                      <a:pt x="124392" y="410"/>
                      <a:pt x="107561" y="5410"/>
                      <a:pt x="92873" y="14478"/>
                    </a:cubicBezTo>
                    <a:cubicBezTo>
                      <a:pt x="40771" y="44482"/>
                      <a:pt x="5" y="114871"/>
                      <a:pt x="5" y="174593"/>
                    </a:cubicBezTo>
                    <a:cubicBezTo>
                      <a:pt x="-100" y="186090"/>
                      <a:pt x="1604" y="197530"/>
                      <a:pt x="5052" y="208502"/>
                    </a:cubicBezTo>
                    <a:lnTo>
                      <a:pt x="13530" y="204121"/>
                    </a:lnTo>
                    <a:cubicBezTo>
                      <a:pt x="12768" y="185547"/>
                      <a:pt x="12292" y="180213"/>
                      <a:pt x="12292" y="174593"/>
                    </a:cubicBezTo>
                    <a:cubicBezTo>
                      <a:pt x="12292" y="118872"/>
                      <a:pt x="50392" y="53149"/>
                      <a:pt x="98969" y="25146"/>
                    </a:cubicBezTo>
                    <a:cubicBezTo>
                      <a:pt x="111799" y="17135"/>
                      <a:pt x="126525" y="12697"/>
                      <a:pt x="141641" y="12287"/>
                    </a:cubicBezTo>
                    <a:cubicBezTo>
                      <a:pt x="176408" y="12287"/>
                      <a:pt x="198791" y="39529"/>
                      <a:pt x="198791" y="81629"/>
                    </a:cubicBezTo>
                    <a:cubicBezTo>
                      <a:pt x="202315" y="77248"/>
                      <a:pt x="206126" y="72104"/>
                      <a:pt x="210031" y="66675"/>
                    </a:cubicBezTo>
                    <a:cubicBezTo>
                      <a:pt x="204601" y="20860"/>
                      <a:pt x="172978" y="0"/>
                      <a:pt x="141641" y="0"/>
                    </a:cubicBezTo>
                    <a:close/>
                  </a:path>
                </a:pathLst>
              </a:custGeom>
              <a:gradFill>
                <a:gsLst>
                  <a:gs pos="0">
                    <a:srgbClr val="000000"/>
                  </a:gs>
                  <a:gs pos="70000">
                    <a:srgbClr val="1B2B69"/>
                  </a:gs>
                  <a:gs pos="100000">
                    <a:srgbClr val="3746A3"/>
                  </a:gs>
                </a:gsLst>
                <a:lin ang="13572720"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83" name="任意多边形: 形状 115"/>
              <p:cNvSpPr/>
              <p:nvPr>
                <p:custDataLst>
                  <p:tags r:id="rId71"/>
                </p:custDataLst>
              </p:nvPr>
            </p:nvSpPr>
            <p:spPr>
              <a:xfrm>
                <a:off x="13049754" y="915413"/>
                <a:ext cx="211454" cy="176879"/>
              </a:xfrm>
              <a:custGeom>
                <a:avLst/>
                <a:gdLst>
                  <a:gd name="connsiteX0" fmla="*/ 141637 w 211454"/>
                  <a:gd name="connsiteY0" fmla="*/ 0 h 176879"/>
                  <a:gd name="connsiteX1" fmla="*/ 92869 w 211454"/>
                  <a:gd name="connsiteY1" fmla="*/ 14383 h 176879"/>
                  <a:gd name="connsiteX2" fmla="*/ 0 w 211454"/>
                  <a:gd name="connsiteY2" fmla="*/ 174593 h 176879"/>
                  <a:gd name="connsiteX3" fmla="*/ 0 w 211454"/>
                  <a:gd name="connsiteY3" fmla="*/ 176879 h 176879"/>
                  <a:gd name="connsiteX4" fmla="*/ 12478 w 211454"/>
                  <a:gd name="connsiteY4" fmla="*/ 170116 h 176879"/>
                  <a:gd name="connsiteX5" fmla="*/ 98965 w 211454"/>
                  <a:gd name="connsiteY5" fmla="*/ 25051 h 176879"/>
                  <a:gd name="connsiteX6" fmla="*/ 141541 w 211454"/>
                  <a:gd name="connsiteY6" fmla="*/ 12287 h 176879"/>
                  <a:gd name="connsiteX7" fmla="*/ 198691 w 211454"/>
                  <a:gd name="connsiteY7" fmla="*/ 84868 h 176879"/>
                  <a:gd name="connsiteX8" fmla="*/ 211455 w 211454"/>
                  <a:gd name="connsiteY8" fmla="*/ 78105 h 176879"/>
                  <a:gd name="connsiteX9" fmla="*/ 141637 w 211454"/>
                  <a:gd name="connsiteY9" fmla="*/ 0 h 176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1454" h="176879">
                    <a:moveTo>
                      <a:pt x="141637" y="0"/>
                    </a:moveTo>
                    <a:cubicBezTo>
                      <a:pt x="124396" y="419"/>
                      <a:pt x="107575" y="5382"/>
                      <a:pt x="92869" y="14383"/>
                    </a:cubicBezTo>
                    <a:cubicBezTo>
                      <a:pt x="40767" y="44482"/>
                      <a:pt x="0" y="114871"/>
                      <a:pt x="0" y="174593"/>
                    </a:cubicBezTo>
                    <a:cubicBezTo>
                      <a:pt x="0" y="175355"/>
                      <a:pt x="0" y="176117"/>
                      <a:pt x="0" y="176879"/>
                    </a:cubicBezTo>
                    <a:cubicBezTo>
                      <a:pt x="6001" y="173736"/>
                      <a:pt x="10287" y="171355"/>
                      <a:pt x="12478" y="170116"/>
                    </a:cubicBezTo>
                    <a:cubicBezTo>
                      <a:pt x="14383" y="115348"/>
                      <a:pt x="51625" y="52388"/>
                      <a:pt x="98965" y="25051"/>
                    </a:cubicBezTo>
                    <a:cubicBezTo>
                      <a:pt x="111785" y="17126"/>
                      <a:pt x="126473" y="12725"/>
                      <a:pt x="141541" y="12287"/>
                    </a:cubicBezTo>
                    <a:cubicBezTo>
                      <a:pt x="173355" y="12287"/>
                      <a:pt x="194881" y="35147"/>
                      <a:pt x="198691" y="84868"/>
                    </a:cubicBezTo>
                    <a:lnTo>
                      <a:pt x="211455" y="78105"/>
                    </a:lnTo>
                    <a:cubicBezTo>
                      <a:pt x="209645" y="24194"/>
                      <a:pt x="175546" y="0"/>
                      <a:pt x="141637" y="0"/>
                    </a:cubicBezTo>
                    <a:close/>
                  </a:path>
                </a:pathLst>
              </a:custGeom>
              <a:gradFill>
                <a:gsLst>
                  <a:gs pos="0">
                    <a:srgbClr val="000000"/>
                  </a:gs>
                  <a:gs pos="70000">
                    <a:srgbClr val="1B2B69"/>
                  </a:gs>
                  <a:gs pos="100000">
                    <a:srgbClr val="3746A3"/>
                  </a:gs>
                </a:gsLst>
                <a:lin ang="14518495"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grpSp>
        <p:sp>
          <p:nvSpPr>
            <p:cNvPr id="384" name="任意多边形: 形状 110"/>
            <p:cNvSpPr/>
            <p:nvPr>
              <p:custDataLst>
                <p:tags r:id="rId72"/>
              </p:custDataLst>
            </p:nvPr>
          </p:nvSpPr>
          <p:spPr>
            <a:xfrm>
              <a:off x="13654937" y="555219"/>
              <a:ext cx="39754" cy="79423"/>
            </a:xfrm>
            <a:custGeom>
              <a:avLst/>
              <a:gdLst>
                <a:gd name="connsiteX0" fmla="*/ 39755 w 39754"/>
                <a:gd name="connsiteY0" fmla="*/ 911 h 79423"/>
                <a:gd name="connsiteX1" fmla="*/ 25182 w 39754"/>
                <a:gd name="connsiteY1" fmla="*/ 54251 h 79423"/>
                <a:gd name="connsiteX2" fmla="*/ 4131 w 39754"/>
                <a:gd name="connsiteY2" fmla="*/ 78445 h 79423"/>
                <a:gd name="connsiteX3" fmla="*/ 39755 w 39754"/>
                <a:gd name="connsiteY3" fmla="*/ 911 h 79423"/>
              </a:gdLst>
              <a:ahLst/>
              <a:cxnLst>
                <a:cxn ang="0">
                  <a:pos x="connsiteX0" y="connsiteY0"/>
                </a:cxn>
                <a:cxn ang="0">
                  <a:pos x="connsiteX1" y="connsiteY1"/>
                </a:cxn>
                <a:cxn ang="0">
                  <a:pos x="connsiteX2" y="connsiteY2"/>
                </a:cxn>
                <a:cxn ang="0">
                  <a:pos x="connsiteX3" y="connsiteY3"/>
                </a:cxn>
              </a:cxnLst>
              <a:rect l="l" t="t" r="r" b="b"/>
              <a:pathLst>
                <a:path w="39754" h="79423">
                  <a:moveTo>
                    <a:pt x="39755" y="911"/>
                  </a:moveTo>
                  <a:cubicBezTo>
                    <a:pt x="39755" y="911"/>
                    <a:pt x="23562" y="30820"/>
                    <a:pt x="25182" y="54251"/>
                  </a:cubicBezTo>
                  <a:cubicBezTo>
                    <a:pt x="26801" y="77683"/>
                    <a:pt x="13847" y="81683"/>
                    <a:pt x="4131" y="78445"/>
                  </a:cubicBezTo>
                  <a:cubicBezTo>
                    <a:pt x="-5584" y="75206"/>
                    <a:pt x="131" y="-9662"/>
                    <a:pt x="39755" y="911"/>
                  </a:cubicBezTo>
                  <a:close/>
                </a:path>
              </a:pathLst>
            </a:custGeom>
            <a:gradFill>
              <a:gsLst>
                <a:gs pos="0">
                  <a:srgbClr val="696969"/>
                </a:gs>
                <a:gs pos="24000">
                  <a:srgbClr val="9C9C9C"/>
                </a:gs>
                <a:gs pos="48000">
                  <a:srgbClr val="C7C7C7"/>
                </a:gs>
                <a:gs pos="69000">
                  <a:srgbClr val="E6E6E6"/>
                </a:gs>
                <a:gs pos="87000">
                  <a:srgbClr val="F8F8F8"/>
                </a:gs>
                <a:gs pos="100000">
                  <a:srgbClr val="FFFFFF"/>
                </a:gs>
              </a:gsLst>
              <a:lin ang="3270777"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85" name="任意多边形: 形状 111"/>
            <p:cNvSpPr/>
            <p:nvPr>
              <p:custDataLst>
                <p:tags r:id="rId73"/>
              </p:custDataLst>
            </p:nvPr>
          </p:nvSpPr>
          <p:spPr>
            <a:xfrm>
              <a:off x="13637052" y="536604"/>
              <a:ext cx="59258" cy="69299"/>
            </a:xfrm>
            <a:custGeom>
              <a:avLst/>
              <a:gdLst>
                <a:gd name="connsiteX0" fmla="*/ 59259 w 59258"/>
                <a:gd name="connsiteY0" fmla="*/ 19050 h 69299"/>
                <a:gd name="connsiteX1" fmla="*/ 10872 w 59258"/>
                <a:gd name="connsiteY1" fmla="*/ 0 h 69299"/>
                <a:gd name="connsiteX2" fmla="*/ 15444 w 59258"/>
                <a:gd name="connsiteY2" fmla="*/ 69247 h 69299"/>
                <a:gd name="connsiteX3" fmla="*/ 36495 w 59258"/>
                <a:gd name="connsiteY3" fmla="*/ 31147 h 69299"/>
                <a:gd name="connsiteX4" fmla="*/ 59259 w 59258"/>
                <a:gd name="connsiteY4" fmla="*/ 19050 h 69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58" h="69299">
                  <a:moveTo>
                    <a:pt x="59259" y="19050"/>
                  </a:moveTo>
                  <a:cubicBezTo>
                    <a:pt x="59259" y="19050"/>
                    <a:pt x="27446" y="0"/>
                    <a:pt x="10872" y="0"/>
                  </a:cubicBezTo>
                  <a:cubicBezTo>
                    <a:pt x="-5702" y="0"/>
                    <a:pt x="-2654" y="67723"/>
                    <a:pt x="15444" y="69247"/>
                  </a:cubicBezTo>
                  <a:cubicBezTo>
                    <a:pt x="33542" y="70771"/>
                    <a:pt x="27446" y="39148"/>
                    <a:pt x="36495" y="31147"/>
                  </a:cubicBezTo>
                  <a:cubicBezTo>
                    <a:pt x="43467" y="26051"/>
                    <a:pt x="51134" y="21984"/>
                    <a:pt x="59259" y="19050"/>
                  </a:cubicBezTo>
                  <a:close/>
                </a:path>
              </a:pathLst>
            </a:custGeom>
            <a:solidFill>
              <a:srgbClr val="5585E3"/>
            </a:soli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86" name="任意多边形: 形状 112"/>
            <p:cNvSpPr/>
            <p:nvPr>
              <p:custDataLst>
                <p:tags r:id="rId74"/>
              </p:custDataLst>
            </p:nvPr>
          </p:nvSpPr>
          <p:spPr>
            <a:xfrm>
              <a:off x="13638876" y="538699"/>
              <a:ext cx="20669" cy="47339"/>
            </a:xfrm>
            <a:custGeom>
              <a:avLst/>
              <a:gdLst>
                <a:gd name="connsiteX0" fmla="*/ 20669 w 20669"/>
                <a:gd name="connsiteY0" fmla="*/ 23622 h 47339"/>
                <a:gd name="connsiteX1" fmla="*/ 10287 w 20669"/>
                <a:gd name="connsiteY1" fmla="*/ 47339 h 47339"/>
                <a:gd name="connsiteX2" fmla="*/ 0 w 20669"/>
                <a:gd name="connsiteY2" fmla="*/ 23622 h 47339"/>
                <a:gd name="connsiteX3" fmla="*/ 10287 w 20669"/>
                <a:gd name="connsiteY3" fmla="*/ 0 h 47339"/>
                <a:gd name="connsiteX4" fmla="*/ 20669 w 20669"/>
                <a:gd name="connsiteY4" fmla="*/ 23622 h 473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69" h="47339">
                  <a:moveTo>
                    <a:pt x="20669" y="23622"/>
                  </a:moveTo>
                  <a:cubicBezTo>
                    <a:pt x="20669" y="36671"/>
                    <a:pt x="16002" y="47339"/>
                    <a:pt x="10287" y="47339"/>
                  </a:cubicBezTo>
                  <a:cubicBezTo>
                    <a:pt x="4572" y="47339"/>
                    <a:pt x="0" y="36671"/>
                    <a:pt x="0" y="23622"/>
                  </a:cubicBezTo>
                  <a:cubicBezTo>
                    <a:pt x="0" y="10573"/>
                    <a:pt x="4667" y="0"/>
                    <a:pt x="10287" y="0"/>
                  </a:cubicBezTo>
                  <a:cubicBezTo>
                    <a:pt x="15907" y="0"/>
                    <a:pt x="20669" y="10573"/>
                    <a:pt x="20669" y="23622"/>
                  </a:cubicBezTo>
                  <a:close/>
                </a:path>
              </a:pathLst>
            </a:custGeom>
            <a:gradFill>
              <a:gsLst>
                <a:gs pos="0">
                  <a:srgbClr val="000000"/>
                </a:gs>
                <a:gs pos="70000">
                  <a:srgbClr val="1B2B69"/>
                </a:gs>
                <a:gs pos="100000">
                  <a:srgbClr val="3746A3"/>
                </a:gs>
              </a:gsLst>
              <a:lin ang="13325821"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sp>
          <p:nvSpPr>
            <p:cNvPr id="387" name="任意多边形: 形状 113"/>
            <p:cNvSpPr/>
            <p:nvPr>
              <p:custDataLst>
                <p:tags r:id="rId75"/>
              </p:custDataLst>
            </p:nvPr>
          </p:nvSpPr>
          <p:spPr>
            <a:xfrm>
              <a:off x="13285308" y="338622"/>
              <a:ext cx="140779" cy="57011"/>
            </a:xfrm>
            <a:custGeom>
              <a:avLst/>
              <a:gdLst>
                <a:gd name="connsiteX0" fmla="*/ 22479 w 140779"/>
                <a:gd name="connsiteY0" fmla="*/ 52 h 57011"/>
                <a:gd name="connsiteX1" fmla="*/ 0 w 140779"/>
                <a:gd name="connsiteY1" fmla="*/ 52 h 57011"/>
                <a:gd name="connsiteX2" fmla="*/ 86487 w 140779"/>
                <a:gd name="connsiteY2" fmla="*/ 36914 h 57011"/>
                <a:gd name="connsiteX3" fmla="*/ 119919 w 140779"/>
                <a:gd name="connsiteY3" fmla="*/ 57012 h 57011"/>
                <a:gd name="connsiteX4" fmla="*/ 140779 w 140779"/>
                <a:gd name="connsiteY4" fmla="*/ 2814 h 57011"/>
                <a:gd name="connsiteX5" fmla="*/ 22479 w 140779"/>
                <a:gd name="connsiteY5" fmla="*/ 52 h 5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79" h="57011">
                  <a:moveTo>
                    <a:pt x="22479" y="52"/>
                  </a:moveTo>
                  <a:lnTo>
                    <a:pt x="0" y="52"/>
                  </a:lnTo>
                  <a:cubicBezTo>
                    <a:pt x="30023" y="9339"/>
                    <a:pt x="58998" y="21684"/>
                    <a:pt x="86487" y="36914"/>
                  </a:cubicBezTo>
                  <a:cubicBezTo>
                    <a:pt x="98584" y="43772"/>
                    <a:pt x="109633" y="50535"/>
                    <a:pt x="119919" y="57012"/>
                  </a:cubicBezTo>
                  <a:cubicBezTo>
                    <a:pt x="125844" y="38571"/>
                    <a:pt x="132807" y="20474"/>
                    <a:pt x="140779" y="2814"/>
                  </a:cubicBezTo>
                  <a:cubicBezTo>
                    <a:pt x="101632" y="-615"/>
                    <a:pt x="59817" y="52"/>
                    <a:pt x="22479" y="52"/>
                  </a:cubicBezTo>
                  <a:close/>
                </a:path>
              </a:pathLst>
            </a:custGeom>
            <a:gradFill>
              <a:gsLst>
                <a:gs pos="0">
                  <a:srgbClr val="000000"/>
                </a:gs>
                <a:gs pos="70000">
                  <a:srgbClr val="1B2B69"/>
                </a:gs>
                <a:gs pos="100000">
                  <a:srgbClr val="3746A3"/>
                </a:gs>
              </a:gsLst>
              <a:lin ang="4844967" scaled="1"/>
            </a:gradFill>
            <a:ln w="9525" cap="flat">
              <a:noFill/>
              <a:prstDash val="solid"/>
              <a:miter/>
            </a:ln>
          </p:spPr>
          <p:txBody>
            <a:bodyPr rtlCol="0" anchor="ctr"/>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yriad Pro" panose="020B0503030403020204" charset="0"/>
                <a:ea typeface="等线" panose="02010600030101010101" charset="-122"/>
                <a:cs typeface="Myriad Pro" panose="020B0503030403020204" charset="0"/>
              </a:endParaRPr>
            </a:p>
          </p:txBody>
        </p:sp>
      </p:grpSp>
      <p:sp>
        <p:nvSpPr>
          <p:cNvPr id="388" name="矩形 387" descr="e7d195523061f1c074694c8bbf98be7b1e4b015d796375963FD28840057458461C7CA0DAD340D15583DEDFC2E3241C4F392EF3A8B4D067B40CF4F149DD7E51F346B0CAB1BCCF6DB2480C67273C6C9E4CCAF6786610FACA33470534DD03E162599AD21B41A167C60449D9C9B3938F01A44ECE6F335E0A59B607E0F060D119A494EB799863A1184747"/>
          <p:cNvSpPr/>
          <p:nvPr>
            <p:custDataLst>
              <p:tags r:id="rId76"/>
            </p:custDataLst>
          </p:nvPr>
        </p:nvSpPr>
        <p:spPr>
          <a:xfrm>
            <a:off x="1874520" y="4306570"/>
            <a:ext cx="937260" cy="337185"/>
          </a:xfrm>
          <a:prstGeom prst="rect">
            <a:avLst/>
          </a:prstGeom>
          <a:gradFill flip="none" rotWithShape="1">
            <a:gsLst>
              <a:gs pos="50000">
                <a:srgbClr val="0070C0">
                  <a:alpha val="50000"/>
                </a:srgbClr>
              </a:gs>
              <a:gs pos="90000">
                <a:srgbClr val="0070C0">
                  <a:alpha val="2000"/>
                </a:srgbClr>
              </a:gs>
              <a:gs pos="10000">
                <a:srgbClr val="0070C0">
                  <a:alpha val="0"/>
                </a:srgbClr>
              </a:gs>
            </a:gsLst>
            <a:lin ang="0" scaled="1"/>
            <a:tileRect/>
          </a:gradFill>
          <a:ln>
            <a:gradFill flip="none" rotWithShape="1">
              <a:gsLst>
                <a:gs pos="50000">
                  <a:srgbClr val="00B0F0"/>
                </a:gs>
                <a:gs pos="2000">
                  <a:srgbClr val="00B0F0">
                    <a:alpha val="0"/>
                  </a:srgbClr>
                </a:gs>
                <a:gs pos="100000">
                  <a:srgbClr val="0070C0">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p>
            <a:pPr marR="0" lvl="0" indent="0" algn="ctr" defTabSz="457200" rtl="0" fontAlgn="auto">
              <a:lnSpc>
                <a:spcPct val="100000"/>
              </a:lnSpc>
              <a:spcBef>
                <a:spcPts val="0"/>
              </a:spcBef>
              <a:spcAft>
                <a:spcPts val="0"/>
              </a:spcAft>
              <a:buClrTx/>
              <a:buSzTx/>
              <a:buFontTx/>
              <a:buNone/>
              <a:defRPr/>
            </a:pPr>
            <a:r>
              <a:rPr kumimoji="0" lang="en-US" sz="1600" b="1" i="0" u="none" strike="noStrike" kern="1200" cap="none" spc="0" normalizeH="0" baseline="0" dirty="0" smtClean="0">
                <a:solidFill>
                  <a:schemeClr val="tx1"/>
                </a:solidFill>
                <a:latin typeface="微软雅黑" panose="020B0503020204020204" pitchFamily="34" charset="-122"/>
                <a:ea typeface="微软雅黑" panose="020B0503020204020204" pitchFamily="34" charset="-122"/>
                <a:cs typeface="Myriad Pro" panose="020B0503030403020204" charset="0"/>
              </a:rPr>
              <a:t>Drone</a:t>
            </a:r>
            <a:endParaRPr kumimoji="0" lang="en-US" sz="1600" b="1" i="0" u="none" strike="noStrike" kern="1200" cap="none" spc="0" normalizeH="0" baseline="0" dirty="0" smtClean="0">
              <a:solidFill>
                <a:schemeClr val="tx1"/>
              </a:solidFill>
              <a:latin typeface="微软雅黑" panose="020B0503020204020204" pitchFamily="34" charset="-122"/>
              <a:ea typeface="微软雅黑" panose="020B0503020204020204" pitchFamily="34" charset="-122"/>
              <a:cs typeface="Myriad Pro" panose="020B0503030403020204" charset="0"/>
            </a:endParaRPr>
          </a:p>
        </p:txBody>
      </p:sp>
      <p:sp>
        <p:nvSpPr>
          <p:cNvPr id="389" name="矩形 388" descr="e7d195523061f1c074694c8bbf98be7b1e4b015d796375963FD28840057458461C7CA0DAD340D15583DEDFC2E3241C4F392EF3A8B4D067B40CF4F149DD7E51F346B0CAB1BCCF6DB2480C67273C6C9E4CCAF6786610FACA33470534DD03E162599AD21B41A167C60449D9C9B3938F01A44ECE6F335E0A59B607E0F060D119A494EB799863A1184747"/>
          <p:cNvSpPr/>
          <p:nvPr>
            <p:custDataLst>
              <p:tags r:id="rId77"/>
            </p:custDataLst>
          </p:nvPr>
        </p:nvSpPr>
        <p:spPr>
          <a:xfrm>
            <a:off x="7153275" y="4320540"/>
            <a:ext cx="1959610" cy="337185"/>
          </a:xfrm>
          <a:prstGeom prst="rect">
            <a:avLst/>
          </a:prstGeom>
          <a:gradFill flip="none" rotWithShape="1">
            <a:gsLst>
              <a:gs pos="50000">
                <a:srgbClr val="0070C0">
                  <a:alpha val="50000"/>
                </a:srgbClr>
              </a:gs>
              <a:gs pos="90000">
                <a:srgbClr val="0070C0">
                  <a:alpha val="2000"/>
                </a:srgbClr>
              </a:gs>
              <a:gs pos="10000">
                <a:srgbClr val="0070C0">
                  <a:alpha val="0"/>
                </a:srgbClr>
              </a:gs>
            </a:gsLst>
            <a:lin ang="0" scaled="1"/>
            <a:tileRect/>
          </a:gradFill>
          <a:ln>
            <a:gradFill flip="none" rotWithShape="1">
              <a:gsLst>
                <a:gs pos="50000">
                  <a:srgbClr val="00B0F0"/>
                </a:gs>
                <a:gs pos="2000">
                  <a:srgbClr val="00B0F0">
                    <a:alpha val="0"/>
                  </a:srgbClr>
                </a:gs>
                <a:gs pos="100000">
                  <a:srgbClr val="0070C0">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p>
            <a:pPr marR="0" lvl="0" indent="0" algn="ctr" defTabSz="457200" rtl="0" fontAlgn="auto">
              <a:lnSpc>
                <a:spcPct val="100000"/>
              </a:lnSpc>
              <a:spcBef>
                <a:spcPts val="0"/>
              </a:spcBef>
              <a:spcAft>
                <a:spcPts val="0"/>
              </a:spcAft>
              <a:buClrTx/>
              <a:buSzTx/>
              <a:buFontTx/>
              <a:buNone/>
              <a:defRPr/>
            </a:pPr>
            <a:r>
              <a:rPr kumimoji="1" lang="en-US" altLang="zh-CN" sz="1600" b="1" kern="0" dirty="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sym typeface="+mn-ea"/>
              </a:rPr>
              <a:t>Transportation</a:t>
            </a:r>
            <a:endParaRPr kumimoji="1" lang="en-US" altLang="zh-CN" sz="1600" b="1" i="0" u="none" strike="noStrike" kern="0" cap="none" spc="0" normalizeH="0" baseline="0" dirty="0" smtClean="0">
              <a:solidFill>
                <a:schemeClr val="tx1"/>
              </a:solidFill>
              <a:effectLst/>
              <a:latin typeface="微软雅黑" panose="020B0503020204020204" pitchFamily="34" charset="-122"/>
              <a:ea typeface="微软雅黑" panose="020B0503020204020204" pitchFamily="34" charset="-122"/>
              <a:cs typeface="宋体" panose="02010600030101010101" pitchFamily="2" charset="-122"/>
              <a:sym typeface="+mn-ea"/>
            </a:endParaRPr>
          </a:p>
        </p:txBody>
      </p:sp>
      <p:sp>
        <p:nvSpPr>
          <p:cNvPr id="398" name="文本框 395"/>
          <p:cNvSpPr txBox="1"/>
          <p:nvPr/>
        </p:nvSpPr>
        <p:spPr>
          <a:xfrm>
            <a:off x="935990" y="5992495"/>
            <a:ext cx="3701415" cy="492125"/>
          </a:xfrm>
          <a:prstGeom prst="rect">
            <a:avLst/>
          </a:prstGeom>
          <a:solidFill>
            <a:schemeClr val="bg2"/>
          </a:solidFill>
        </p:spPr>
        <p:txBody>
          <a:bodyPr wrap="square" lIns="0" tIns="0" rIns="0" bIns="0" rtlCol="0">
            <a:spAutoFit/>
          </a:bodyPr>
          <a:lstStyle>
            <a:defPPr>
              <a:defRPr lang="en-US"/>
            </a:defPPr>
            <a:lvl1pPr lvl="0" algn="ctr">
              <a:buClrTx/>
              <a:buSzTx/>
              <a:buFontTx/>
              <a:defRPr kumimoji="0" sz="2000" b="1" i="0" u="none" strike="noStrike" kern="0" cap="none" spc="0" normalizeH="0" baseline="0">
                <a:ln>
                  <a:noFill/>
                </a:ln>
                <a:solidFill>
                  <a:srgbClr val="00FFFF"/>
                </a:solidFill>
                <a:effectLst/>
                <a:uLnTx/>
                <a:uFillTx/>
                <a:latin typeface="微软雅黑" panose="020B0503020204020204" pitchFamily="34" charset="-122"/>
                <a:ea typeface="微软雅黑" panose="020B0503020204020204" pitchFamily="34" charset="-122"/>
              </a:defRPr>
            </a:lvl1pPr>
          </a:lstStyle>
          <a:p>
            <a:pPr marL="0" marR="0" lvl="0" indent="0" algn="ctr" defTabSz="228600" rtl="0" eaLnBrk="1" fontAlgn="auto" latinLnBrk="0" hangingPunct="1">
              <a:spcBef>
                <a:spcPts val="0"/>
              </a:spcBef>
              <a:spcAft>
                <a:spcPts val="0"/>
              </a:spcAft>
              <a:buClrTx/>
              <a:buSzTx/>
              <a:buFontTx/>
              <a:buNone/>
              <a:defRPr/>
            </a:pPr>
            <a:r>
              <a:rPr lang="en-US" sz="1600" dirty="0">
                <a:solidFill>
                  <a:srgbClr val="222222"/>
                </a:solidFill>
                <a:latin typeface="Calibri" panose="020F0502020204030204" pitchFamily="34" charset="0"/>
                <a:ea typeface="Calibri" panose="020F0502020204030204" pitchFamily="34" charset="0"/>
                <a:cs typeface="Calibri" panose="020F0502020204030204" pitchFamily="34" charset="0"/>
                <a:sym typeface="+mn-ea"/>
              </a:rPr>
              <a:t>Accelerat the </a:t>
            </a:r>
            <a:endParaRPr lang="en-US" sz="1600" dirty="0">
              <a:solidFill>
                <a:srgbClr val="222222"/>
              </a:solidFill>
              <a:latin typeface="Calibri" panose="020F0502020204030204" pitchFamily="34" charset="0"/>
              <a:ea typeface="Calibri" panose="020F0502020204030204" pitchFamily="34" charset="0"/>
              <a:cs typeface="Calibri" panose="020F0502020204030204" pitchFamily="34" charset="0"/>
              <a:sym typeface="+mn-ea"/>
            </a:endParaRPr>
          </a:p>
          <a:p>
            <a:pPr marL="0" marR="0" lvl="0" indent="0" algn="ctr" defTabSz="228600" rtl="0" eaLnBrk="1" fontAlgn="auto" latinLnBrk="0" hangingPunct="1">
              <a:spcBef>
                <a:spcPts val="0"/>
              </a:spcBef>
              <a:spcAft>
                <a:spcPts val="0"/>
              </a:spcAft>
              <a:buClrTx/>
              <a:buSzTx/>
              <a:buFontTx/>
              <a:buNone/>
              <a:defRPr/>
            </a:pPr>
            <a:r>
              <a:rPr lang="en-US" sz="1600" dirty="0">
                <a:gradFill>
                  <a:gsLst>
                    <a:gs pos="0">
                      <a:srgbClr val="E30000"/>
                    </a:gs>
                    <a:gs pos="100000">
                      <a:srgbClr val="760303"/>
                    </a:gs>
                  </a:gsLst>
                  <a:lin scaled="0"/>
                </a:gradFill>
                <a:latin typeface="Calibri" panose="020F0502020204030204" pitchFamily="34" charset="0"/>
                <a:ea typeface="Calibri" panose="020F0502020204030204" pitchFamily="34" charset="0"/>
                <a:cs typeface="Calibri" panose="020F0502020204030204" pitchFamily="34" charset="0"/>
                <a:sym typeface="+mn-ea"/>
              </a:rPr>
              <a:t>Low Altitude Economy</a:t>
            </a:r>
            <a:endParaRPr kumimoji="0" lang="en-US" altLang="en-US" sz="1600" b="1" i="0" u="none" strike="noStrike" kern="1200" cap="none" spc="0" normalizeH="0" baseline="0" noProof="0" dirty="0">
              <a:ln>
                <a:noFill/>
              </a:ln>
              <a:gradFill>
                <a:gsLst>
                  <a:gs pos="0">
                    <a:srgbClr val="E30000"/>
                  </a:gs>
                  <a:gs pos="100000">
                    <a:srgbClr val="760303"/>
                  </a:gs>
                </a:gsLst>
                <a:lin scaled="0"/>
              </a:gradFill>
              <a:effectLst/>
              <a:uLnTx/>
              <a:uFillTx/>
              <a:latin typeface="Calibri" panose="020F0502020204030204" pitchFamily="34" charset="0"/>
              <a:ea typeface="Calibri" panose="020F0502020204030204" pitchFamily="34" charset="0"/>
              <a:cs typeface="Calibri" panose="020F0502020204030204" pitchFamily="34" charset="0"/>
              <a:sym typeface="+mn-ea"/>
            </a:endParaRPr>
          </a:p>
        </p:txBody>
      </p:sp>
      <p:sp>
        <p:nvSpPr>
          <p:cNvPr id="2" name="文本框 395"/>
          <p:cNvSpPr txBox="1"/>
          <p:nvPr/>
        </p:nvSpPr>
        <p:spPr>
          <a:xfrm>
            <a:off x="6321425" y="5992495"/>
            <a:ext cx="3613150" cy="492125"/>
          </a:xfrm>
          <a:prstGeom prst="rect">
            <a:avLst/>
          </a:prstGeom>
          <a:solidFill>
            <a:schemeClr val="bg2"/>
          </a:solidFill>
        </p:spPr>
        <p:txBody>
          <a:bodyPr wrap="square" lIns="0" tIns="0" rIns="0" bIns="0" rtlCol="0">
            <a:spAutoFit/>
          </a:bodyPr>
          <a:lstStyle>
            <a:defPPr>
              <a:defRPr lang="en-US"/>
            </a:defPPr>
            <a:lvl1pPr lvl="0" algn="ctr">
              <a:buClrTx/>
              <a:buSzTx/>
              <a:buFontTx/>
              <a:defRPr kumimoji="0" sz="2000" b="1" i="0" u="none" strike="noStrike" kern="0" cap="none" spc="0" normalizeH="0" baseline="0">
                <a:ln>
                  <a:noFill/>
                </a:ln>
                <a:solidFill>
                  <a:srgbClr val="00FFFF"/>
                </a:solidFill>
                <a:effectLst/>
                <a:uLnTx/>
                <a:uFillTx/>
                <a:latin typeface="微软雅黑" panose="020B0503020204020204" pitchFamily="34" charset="-122"/>
                <a:ea typeface="微软雅黑" panose="020B0503020204020204" pitchFamily="34" charset="-122"/>
              </a:defRPr>
            </a:lvl1pPr>
          </a:lstStyle>
          <a:p>
            <a:pPr marL="0" marR="0" lvl="0" indent="0" algn="ctr" defTabSz="228600" rtl="0" eaLnBrk="1" fontAlgn="auto" latinLnBrk="0" hangingPunct="1">
              <a:spcBef>
                <a:spcPts val="0"/>
              </a:spcBef>
              <a:spcAft>
                <a:spcPts val="0"/>
              </a:spcAft>
              <a:buClrTx/>
              <a:buSzTx/>
              <a:buFontTx/>
              <a:buNone/>
              <a:defRPr/>
            </a:pPr>
            <a:r>
              <a:rPr lang="en-US" sz="1600" dirty="0">
                <a:solidFill>
                  <a:srgbClr val="222222"/>
                </a:solidFill>
                <a:latin typeface="Calibri" panose="020F0502020204030204" pitchFamily="34" charset="0"/>
                <a:ea typeface="Calibri" panose="020F0502020204030204" pitchFamily="34" charset="0"/>
                <a:cs typeface="Calibri" panose="020F0502020204030204" pitchFamily="34" charset="0"/>
                <a:sym typeface="+mn-ea"/>
              </a:rPr>
              <a:t>Promote the Development of the </a:t>
            </a:r>
            <a:r>
              <a:rPr lang="en-US" sz="1600" dirty="0">
                <a:gradFill>
                  <a:gsLst>
                    <a:gs pos="0">
                      <a:srgbClr val="E30000"/>
                    </a:gs>
                    <a:gs pos="100000">
                      <a:srgbClr val="760303"/>
                    </a:gs>
                  </a:gsLst>
                  <a:lin scaled="0"/>
                </a:gradFill>
                <a:latin typeface="Calibri" panose="020F0502020204030204" pitchFamily="34" charset="0"/>
                <a:ea typeface="Calibri" panose="020F0502020204030204" pitchFamily="34" charset="0"/>
                <a:cs typeface="Calibri" panose="020F0502020204030204" pitchFamily="34" charset="0"/>
                <a:sym typeface="+mn-ea"/>
              </a:rPr>
              <a:t>Transportation Industry</a:t>
            </a:r>
            <a:endParaRPr lang="en-US" sz="1600" dirty="0">
              <a:gradFill>
                <a:gsLst>
                  <a:gs pos="0">
                    <a:srgbClr val="E30000"/>
                  </a:gs>
                  <a:gs pos="100000">
                    <a:srgbClr val="760303"/>
                  </a:gs>
                </a:gsLst>
                <a:lin scaled="0"/>
              </a:gradFill>
              <a:latin typeface="Calibri" panose="020F0502020204030204" pitchFamily="34" charset="0"/>
              <a:ea typeface="Calibri" panose="020F0502020204030204" pitchFamily="34" charset="0"/>
              <a:cs typeface="Calibri" panose="020F0502020204030204" pitchFamily="34" charset="0"/>
              <a:sym typeface="+mn-ea"/>
            </a:endParaRPr>
          </a:p>
        </p:txBody>
      </p:sp>
      <p:sp>
        <p:nvSpPr>
          <p:cNvPr id="16" name="文本框 15"/>
          <p:cNvSpPr txBox="1"/>
          <p:nvPr/>
        </p:nvSpPr>
        <p:spPr>
          <a:xfrm>
            <a:off x="4669790" y="4700905"/>
            <a:ext cx="1464945" cy="1185545"/>
          </a:xfrm>
          <a:prstGeom prst="rect">
            <a:avLst/>
          </a:prstGeom>
          <a:noFill/>
          <a:ln w="3175">
            <a:solidFill>
              <a:schemeClr val="tx1"/>
            </a:solidFill>
            <a:prstDash val="dash"/>
          </a:ln>
          <a:extLst>
            <a:ext uri="{909E8E84-426E-40DD-AFC4-6F175D3DCCD1}">
              <a14:hiddenFill xmlns:a14="http://schemas.microsoft.com/office/drawing/2010/main">
                <a:solidFill>
                  <a:schemeClr val="bg2">
                    <a:lumMod val="90000"/>
                  </a:schemeClr>
                </a:solidFill>
              </a14:hiddenFill>
            </a:ext>
          </a:extLst>
        </p:spPr>
        <p:txBody>
          <a:bodyPr wrap="square" rtlCol="0">
            <a:noAutofit/>
          </a:bodyPr>
          <a:lstStyle>
            <a:defPPr>
              <a:defRPr lang="zh-CN"/>
            </a:defPPr>
            <a:lvl1pPr algn="ctr">
              <a:defRPr sz="3600" b="1">
                <a:solidFill>
                  <a:schemeClr val="accent5">
                    <a:lumMod val="40000"/>
                    <a:lumOff val="60000"/>
                  </a:schemeClr>
                </a:solidFill>
                <a:latin typeface="汉仪旗黑-60S" panose="00020600040101010101" pitchFamily="18" charset="-122"/>
                <a:ea typeface="汉仪旗黑-60S" panose="00020600040101010101" pitchFamily="18" charset="-122"/>
              </a:defRPr>
            </a:lvl1pPr>
          </a:lstStyle>
          <a:p>
            <a:pPr>
              <a:buClrTx/>
              <a:buSzTx/>
              <a:buFontTx/>
            </a:pPr>
            <a:r>
              <a:rPr lang="en-US" altLang="zh-CN" sz="1200"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lt"/>
              </a:rPr>
              <a:t>2025</a:t>
            </a:r>
            <a:endParaRPr lang="en-US" altLang="zh-CN" sz="1200"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buClrTx/>
              <a:buSzTx/>
              <a:buFontTx/>
            </a:pPr>
            <a:r>
              <a:rPr lang="en-US" altLang="zh-CN" sz="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The scale of the low altitude economy market in China</a:t>
            </a:r>
            <a:endParaRPr lang="en-US" altLang="zh-CN" sz="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buClrTx/>
              <a:buSzTx/>
              <a:buFontTx/>
            </a:pPr>
            <a:r>
              <a:rPr lang="en-US" altLang="zh-CN" sz="2400"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lt"/>
              </a:rPr>
              <a:t>3~5</a:t>
            </a:r>
            <a:endParaRPr lang="en-US" altLang="zh-CN" sz="2400"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buClrTx/>
              <a:buSzTx/>
              <a:buFontTx/>
            </a:pPr>
            <a:r>
              <a:rPr lang="en-US" altLang="zh-CN" sz="1400"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lt"/>
              </a:rPr>
              <a:t>Trillion CNY</a:t>
            </a:r>
            <a:endParaRPr lang="en-US" altLang="zh-CN" sz="1400"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3" name="文本框 2"/>
          <p:cNvSpPr txBox="1"/>
          <p:nvPr/>
        </p:nvSpPr>
        <p:spPr>
          <a:xfrm>
            <a:off x="9983470" y="4652010"/>
            <a:ext cx="1625600" cy="1185545"/>
          </a:xfrm>
          <a:prstGeom prst="rect">
            <a:avLst/>
          </a:prstGeom>
          <a:noFill/>
          <a:ln w="3175">
            <a:solidFill>
              <a:schemeClr val="tx1"/>
            </a:solidFill>
            <a:prstDash val="dash"/>
          </a:ln>
          <a:extLst>
            <a:ext uri="{909E8E84-426E-40DD-AFC4-6F175D3DCCD1}">
              <a14:hiddenFill xmlns:a14="http://schemas.microsoft.com/office/drawing/2010/main">
                <a:solidFill>
                  <a:schemeClr val="bg2">
                    <a:lumMod val="90000"/>
                  </a:schemeClr>
                </a:solidFill>
              </a14:hiddenFill>
            </a:ext>
          </a:extLst>
        </p:spPr>
        <p:txBody>
          <a:bodyPr wrap="square" rtlCol="0">
            <a:noAutofit/>
          </a:bodyPr>
          <a:lstStyle>
            <a:defPPr>
              <a:defRPr lang="zh-CN"/>
            </a:defPPr>
            <a:lvl1pPr algn="ctr">
              <a:defRPr sz="3600" b="1">
                <a:solidFill>
                  <a:schemeClr val="accent5">
                    <a:lumMod val="40000"/>
                    <a:lumOff val="60000"/>
                  </a:schemeClr>
                </a:solidFill>
                <a:latin typeface="汉仪旗黑-60S" panose="00020600040101010101" pitchFamily="18" charset="-122"/>
                <a:ea typeface="汉仪旗黑-60S" panose="00020600040101010101" pitchFamily="18" charset="-122"/>
              </a:defRPr>
            </a:lvl1pPr>
          </a:lstStyle>
          <a:p>
            <a:pPr>
              <a:buClrTx/>
              <a:buSzTx/>
              <a:buFontTx/>
            </a:pPr>
            <a:r>
              <a:rPr lang="en-US" altLang="zh-CN" sz="1200"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lt"/>
              </a:rPr>
              <a:t>2025</a:t>
            </a:r>
            <a:endParaRPr lang="en-US" altLang="zh-CN" sz="1200"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buClrTx/>
              <a:buSzTx/>
              <a:buFontTx/>
            </a:pPr>
            <a:r>
              <a:rPr lang="en-US" altLang="zh-CN" sz="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rPr>
              <a:t>The scale of the Internet of Vehicles market in China</a:t>
            </a:r>
            <a:endParaRPr lang="en-US" altLang="zh-CN" sz="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buClrTx/>
              <a:buSzTx/>
              <a:buFontTx/>
            </a:pPr>
            <a:endParaRPr lang="en-US" altLang="zh-CN" sz="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buClrTx/>
              <a:buSzTx/>
              <a:buFontTx/>
            </a:pPr>
            <a:r>
              <a:rPr sz="2400"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lt"/>
              </a:rPr>
              <a:t>180</a:t>
            </a:r>
            <a:endParaRPr sz="2400"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buClrTx/>
              <a:buSzTx/>
              <a:buFontTx/>
            </a:pPr>
            <a:r>
              <a:rPr lang="en-US" altLang="zh-CN" sz="1400"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lt"/>
              </a:rPr>
              <a:t>Billion CNY</a:t>
            </a:r>
            <a:endParaRPr lang="en-US" altLang="zh-CN" sz="2400"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a:buClrTx/>
              <a:buSzTx/>
              <a:buFontTx/>
            </a:pPr>
            <a:endParaRPr lang="en-US" sz="2400"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1" name="等腰三角形 20"/>
          <p:cNvSpPr/>
          <p:nvPr/>
        </p:nvSpPr>
        <p:spPr>
          <a:xfrm rot="5400000" flipH="1">
            <a:off x="3900562" y="5125397"/>
            <a:ext cx="934133" cy="304803"/>
          </a:xfrm>
          <a:prstGeom prst="triangle">
            <a:avLst/>
          </a:prstGeom>
          <a:gradFill flip="none" rotWithShape="1">
            <a:gsLst>
              <a:gs pos="0">
                <a:srgbClr val="00B0F0"/>
              </a:gs>
              <a:gs pos="74000">
                <a:srgbClr val="E6FFFC"/>
              </a:gs>
              <a:gs pos="83000">
                <a:srgbClr val="E6FFFC"/>
              </a:gs>
              <a:gs pos="100000">
                <a:srgbClr val="E6FFF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800">
              <a:sym typeface="+mn-ea"/>
            </a:endParaRPr>
          </a:p>
        </p:txBody>
      </p:sp>
      <p:sp>
        <p:nvSpPr>
          <p:cNvPr id="4" name="等腰三角形 3"/>
          <p:cNvSpPr/>
          <p:nvPr/>
        </p:nvSpPr>
        <p:spPr>
          <a:xfrm rot="5400000" flipH="1">
            <a:off x="9315207" y="5060627"/>
            <a:ext cx="934133" cy="304803"/>
          </a:xfrm>
          <a:prstGeom prst="triangle">
            <a:avLst/>
          </a:prstGeom>
          <a:gradFill flip="none" rotWithShape="1">
            <a:gsLst>
              <a:gs pos="0">
                <a:srgbClr val="00B0F0"/>
              </a:gs>
              <a:gs pos="74000">
                <a:srgbClr val="E6FFFC"/>
              </a:gs>
              <a:gs pos="83000">
                <a:srgbClr val="E6FFFC"/>
              </a:gs>
              <a:gs pos="100000">
                <a:srgbClr val="E6FFF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800">
              <a:sym typeface="+mn-e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88"/>
                                        </p:tgtEl>
                                        <p:attrNameLst>
                                          <p:attrName>style.visibility</p:attrName>
                                        </p:attrNameLst>
                                      </p:cBhvr>
                                      <p:to>
                                        <p:strVal val="visible"/>
                                      </p:to>
                                    </p:set>
                                    <p:animEffect transition="in" filter="barn(outVertical)">
                                      <p:cBhvr>
                                        <p:cTn id="7" dur="500"/>
                                        <p:tgtEl>
                                          <p:spTgt spid="388"/>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389"/>
                                        </p:tgtEl>
                                        <p:attrNameLst>
                                          <p:attrName>style.visibility</p:attrName>
                                        </p:attrNameLst>
                                      </p:cBhvr>
                                      <p:to>
                                        <p:strVal val="visible"/>
                                      </p:to>
                                    </p:set>
                                    <p:animEffect transition="in" filter="barn(outVertical)">
                                      <p:cBhvr>
                                        <p:cTn id="11" dur="500"/>
                                        <p:tgtEl>
                                          <p:spTgt spid="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8" grpId="0" bldLvl="0" animBg="1"/>
      <p:bldP spid="389"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文本框 39"/>
          <p:cNvSpPr txBox="1"/>
          <p:nvPr/>
        </p:nvSpPr>
        <p:spPr>
          <a:xfrm>
            <a:off x="176530" y="318135"/>
            <a:ext cx="8174990" cy="523240"/>
          </a:xfrm>
          <a:prstGeom prst="rect">
            <a:avLst/>
          </a:prstGeom>
        </p:spPr>
        <p:txBody>
          <a:bodyPr lIns="121858" tIns="60931" rIns="121858" bIns="60931"/>
          <a:lstStyle>
            <a:defPPr>
              <a:defRPr lang="zh-CN"/>
            </a:defPPr>
            <a:lvl1pPr marR="0" lvl="0" indent="0" defTabSz="760095" eaLnBrk="0" fontAlgn="base" hangingPunct="0">
              <a:lnSpc>
                <a:spcPct val="100000"/>
              </a:lnSpc>
              <a:spcBef>
                <a:spcPct val="0"/>
              </a:spcBef>
              <a:spcAft>
                <a:spcPct val="0"/>
              </a:spcAft>
              <a:buClrTx/>
              <a:buSzTx/>
              <a:buFontTx/>
              <a:buNone/>
              <a:defRPr kumimoji="0" sz="2000" b="1" i="0" u="none" strike="noStrike" cap="none" spc="0" normalizeH="0" baseline="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defRPr>
            </a:lvl1pPr>
            <a:lvl2pPr defTabSz="684530" eaLnBrk="0" fontAlgn="base" hangingPunct="0">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cs typeface="宋体" panose="02010600030101010101" pitchFamily="2" charset="-122"/>
              </a:defRPr>
            </a:lvl2pPr>
            <a:lvl3pPr defTabSz="684530" eaLnBrk="0" fontAlgn="base" hangingPunct="0">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cs typeface="宋体" panose="02010600030101010101" pitchFamily="2" charset="-122"/>
              </a:defRPr>
            </a:lvl3pPr>
            <a:lvl4pPr defTabSz="684530" eaLnBrk="0" fontAlgn="base" hangingPunct="0">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cs typeface="宋体" panose="02010600030101010101" pitchFamily="2" charset="-122"/>
              </a:defRPr>
            </a:lvl4pPr>
            <a:lvl5pPr defTabSz="684530" eaLnBrk="0" fontAlgn="base" hangingPunct="0">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cs typeface="宋体" panose="02010600030101010101" pitchFamily="2" charset="-122"/>
              </a:defRPr>
            </a:lvl5pPr>
            <a:lvl6pPr marL="342900" defTabSz="684530" fontAlgn="base">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defRPr>
            </a:lvl6pPr>
            <a:lvl7pPr marL="685800" defTabSz="684530" fontAlgn="base">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defRPr>
            </a:lvl7pPr>
            <a:lvl8pPr marL="1028700" defTabSz="684530" fontAlgn="base">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defRPr>
            </a:lvl8pPr>
            <a:lvl9pPr marL="1371600" defTabSz="684530" fontAlgn="base">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defRPr>
            </a:lvl9pPr>
          </a:lstStyle>
          <a:p>
            <a:pPr eaLnBrk="0" fontAlgn="base" hangingPunct="0">
              <a:lnSpc>
                <a:spcPct val="100000"/>
              </a:lnSpc>
              <a:spcAft>
                <a:spcPct val="0"/>
              </a:spcAft>
              <a:defRPr/>
            </a:pPr>
            <a:r>
              <a:rPr lang="en-US" altLang="zh-CN" sz="2400" kern="0" dirty="0">
                <a:solidFill>
                  <a:srgbClr val="00B0F0"/>
                </a:solidFill>
                <a:cs typeface="+mn-cs"/>
                <a:sym typeface="+mn-ea"/>
              </a:rPr>
              <a:t>5G-A</a:t>
            </a:r>
            <a:r>
              <a:rPr lang="en-US" altLang="zh-CN" sz="2400" kern="0" dirty="0">
                <a:solidFill>
                  <a:srgbClr val="00B0F0"/>
                </a:solidFill>
                <a:cs typeface="+mn-cs"/>
                <a:sym typeface="+mn-ea"/>
              </a:rPr>
              <a:t> Trails for ISAC</a:t>
            </a:r>
            <a:endParaRPr lang="zh-CN" altLang="en-US" sz="2400" kern="0" dirty="0">
              <a:solidFill>
                <a:srgbClr val="00B0F0"/>
              </a:solidFill>
              <a:cs typeface="+mn-cs"/>
              <a:sym typeface="+mn-ea"/>
            </a:endParaRPr>
          </a:p>
        </p:txBody>
      </p:sp>
      <p:sp>
        <p:nvSpPr>
          <p:cNvPr id="41" name="内容占位符 2"/>
          <p:cNvSpPr>
            <a:spLocks noGrp="1"/>
          </p:cNvSpPr>
          <p:nvPr/>
        </p:nvSpPr>
        <p:spPr>
          <a:xfrm>
            <a:off x="172720" y="1061085"/>
            <a:ext cx="5157470" cy="5454015"/>
          </a:xfrm>
          <a:prstGeom prst="rect">
            <a:avLst/>
          </a:prstGeom>
          <a:noFill/>
        </p:spPr>
        <p:txBody>
          <a:bodyPr wrap="square" lIns="91438" tIns="45719" rIns="91438" bIns="45719">
            <a:spAutoFit/>
          </a:bodyPr>
          <a:lstStyle>
            <a:lvl1pPr marL="263525" indent="-263525" algn="l" rtl="0" eaLnBrk="1" fontAlgn="base" hangingPunct="1">
              <a:lnSpc>
                <a:spcPct val="120000"/>
              </a:lnSpc>
              <a:spcBef>
                <a:spcPts val="600"/>
              </a:spcBef>
              <a:spcAft>
                <a:spcPct val="0"/>
              </a:spcAft>
              <a:buClr>
                <a:srgbClr val="FF6600"/>
              </a:buClr>
              <a:buFont typeface="Wingdings" panose="05000000000000000000" pitchFamily="2" charset="2"/>
              <a:buChar char="n"/>
              <a:defRPr sz="2000">
                <a:solidFill>
                  <a:schemeClr val="tx1"/>
                </a:solidFill>
                <a:latin typeface="+mn-lt"/>
                <a:ea typeface="+mn-ea"/>
                <a:cs typeface="+mn-cs"/>
              </a:defRPr>
            </a:lvl1pPr>
            <a:lvl2pPr marL="539750" indent="-276225" algn="l" rtl="0" eaLnBrk="1" fontAlgn="base" hangingPunct="1">
              <a:lnSpc>
                <a:spcPct val="120000"/>
              </a:lnSpc>
              <a:spcBef>
                <a:spcPts val="600"/>
              </a:spcBef>
              <a:spcAft>
                <a:spcPct val="0"/>
              </a:spcAft>
              <a:buClrTx/>
              <a:buFont typeface="Arial" panose="020B0604020202020204" pitchFamily="34" charset="0"/>
              <a:buChar char="»"/>
              <a:defRPr sz="1800">
                <a:solidFill>
                  <a:schemeClr val="tx1"/>
                </a:solidFill>
                <a:latin typeface="+mn-lt"/>
                <a:ea typeface="+mn-ea"/>
              </a:defRPr>
            </a:lvl2pPr>
            <a:lvl3pPr marL="803275" indent="-263525" algn="l" rtl="0" eaLnBrk="1" fontAlgn="base" hangingPunct="1">
              <a:lnSpc>
                <a:spcPct val="120000"/>
              </a:lnSpc>
              <a:spcBef>
                <a:spcPts val="600"/>
              </a:spcBef>
              <a:spcAft>
                <a:spcPct val="0"/>
              </a:spcAft>
              <a:buClr>
                <a:srgbClr val="339933"/>
              </a:buClr>
              <a:buFont typeface="Arial" panose="020B0604020202020204" pitchFamily="34" charset="0"/>
              <a:buChar char="•"/>
              <a:defRPr sz="1600">
                <a:solidFill>
                  <a:schemeClr val="tx1"/>
                </a:solidFill>
                <a:latin typeface="+mn-lt"/>
                <a:ea typeface="+mn-ea"/>
              </a:defRPr>
            </a:lvl3pPr>
            <a:lvl4pPr marL="1600200" indent="-228600" algn="l" rtl="0" eaLnBrk="1" fontAlgn="base" hangingPunct="1">
              <a:lnSpc>
                <a:spcPct val="120000"/>
              </a:lnSpc>
              <a:spcBef>
                <a:spcPts val="1200"/>
              </a:spcBef>
              <a:spcAft>
                <a:spcPct val="0"/>
              </a:spcAft>
              <a:buFontTx/>
              <a:buBlip>
                <a:blip r:embed="rId1"/>
              </a:buBlip>
              <a:defRPr sz="2000">
                <a:solidFill>
                  <a:schemeClr val="tx1"/>
                </a:solidFill>
                <a:latin typeface="+mn-lt"/>
                <a:ea typeface="+mn-ea"/>
              </a:defRPr>
            </a:lvl4pPr>
            <a:lvl5pPr marL="2057400" indent="-228600"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a:lstStyle>
          <a:p>
            <a:r>
              <a:rPr lang="en-US" altLang="zh-CN" sz="1600" dirty="0">
                <a:latin typeface="Calibri" panose="020F0502020204030204" pitchFamily="34" charset="0"/>
                <a:ea typeface="Calibri" panose="020F0502020204030204" pitchFamily="34" charset="0"/>
                <a:cs typeface="Calibri" panose="020F0502020204030204" pitchFamily="34" charset="0"/>
              </a:rPr>
              <a:t>The urgent issues that need to be resolved for UAV</a:t>
            </a:r>
            <a:r>
              <a:rPr lang="en-US" sz="1600" dirty="0">
                <a:latin typeface="Calibri" panose="020F0502020204030204" pitchFamily="34" charset="0"/>
                <a:ea typeface="Calibri" panose="020F0502020204030204" pitchFamily="34" charset="0"/>
                <a:cs typeface="Calibri" panose="020F0502020204030204" pitchFamily="34" charset="0"/>
                <a:sym typeface="+mn-ea"/>
              </a:rPr>
              <a:t> </a:t>
            </a:r>
            <a:r>
              <a:rPr lang="en-US" altLang="zh-CN" sz="1600" dirty="0">
                <a:latin typeface="Calibri" panose="020F0502020204030204" pitchFamily="34" charset="0"/>
                <a:ea typeface="Calibri" panose="020F0502020204030204" pitchFamily="34" charset="0"/>
                <a:cs typeface="Calibri" panose="020F0502020204030204" pitchFamily="34" charset="0"/>
              </a:rPr>
              <a:t>and </a:t>
            </a:r>
            <a:r>
              <a:rPr lang="en-US" sz="1600" dirty="0">
                <a:solidFill>
                  <a:schemeClr val="tx1"/>
                </a:solidFill>
                <a:latin typeface="Calibri" panose="020F0502020204030204" pitchFamily="34" charset="0"/>
                <a:ea typeface="Calibri" panose="020F0502020204030204" pitchFamily="34" charset="0"/>
                <a:cs typeface="Calibri" panose="020F0502020204030204" pitchFamily="34" charset="0"/>
                <a:sym typeface="+mn-ea"/>
              </a:rPr>
              <a:t>transportation industry.</a:t>
            </a:r>
            <a:endParaRPr lang="en-US" altLang="zh-CN" sz="1600" dirty="0">
              <a:gradFill>
                <a:gsLst>
                  <a:gs pos="0">
                    <a:srgbClr val="E30000"/>
                  </a:gs>
                  <a:gs pos="100000">
                    <a:srgbClr val="760303"/>
                  </a:gs>
                </a:gsLst>
                <a:lin scaled="0"/>
              </a:gradFill>
              <a:latin typeface="Calibri" panose="020F0502020204030204" pitchFamily="34" charset="0"/>
              <a:ea typeface="Calibri" panose="020F0502020204030204" pitchFamily="34" charset="0"/>
              <a:cs typeface="Calibri" panose="020F0502020204030204" pitchFamily="34" charset="0"/>
              <a:sym typeface="+mn-ea"/>
            </a:endParaRPr>
          </a:p>
          <a:p>
            <a:r>
              <a:rPr lang="en-US" altLang="zh-CN" sz="1600" dirty="0">
                <a:latin typeface="Calibri" panose="020F0502020204030204" pitchFamily="34" charset="0"/>
                <a:ea typeface="Calibri" panose="020F0502020204030204" pitchFamily="34" charset="0"/>
                <a:cs typeface="Calibri" panose="020F0502020204030204" pitchFamily="34" charset="0"/>
              </a:rPr>
              <a:t>UAV:</a:t>
            </a:r>
            <a:endParaRPr lang="en-US" altLang="zh-CN" sz="1600" dirty="0">
              <a:latin typeface="Calibri" panose="020F0502020204030204" pitchFamily="34" charset="0"/>
              <a:ea typeface="Calibri" panose="020F0502020204030204" pitchFamily="34" charset="0"/>
              <a:cs typeface="Calibri" panose="020F0502020204030204" pitchFamily="34" charset="0"/>
            </a:endParaRPr>
          </a:p>
          <a:p>
            <a:pPr lvl="1"/>
            <a:r>
              <a:rPr lang="en-US" altLang="zh-CN" sz="1440" dirty="0">
                <a:latin typeface="Calibri" panose="020F0502020204030204" pitchFamily="34" charset="0"/>
                <a:ea typeface="Calibri" panose="020F0502020204030204" pitchFamily="34" charset="0"/>
                <a:cs typeface="Calibri" panose="020F0502020204030204" pitchFamily="34" charset="0"/>
                <a:sym typeface="+mn-ea"/>
              </a:rPr>
              <a:t>The number of unlicensed drones is increasing, and the existing monitoring methods cannot provide comprehensive monitoring.</a:t>
            </a:r>
            <a:endParaRPr lang="en-US" altLang="zh-CN" sz="1440" dirty="0">
              <a:latin typeface="Calibri" panose="020F0502020204030204" pitchFamily="34" charset="0"/>
              <a:ea typeface="Calibri" panose="020F0502020204030204" pitchFamily="34" charset="0"/>
              <a:cs typeface="Calibri" panose="020F0502020204030204" pitchFamily="34" charset="0"/>
              <a:sym typeface="+mn-ea"/>
            </a:endParaRPr>
          </a:p>
          <a:p>
            <a:pPr lvl="1"/>
            <a:r>
              <a:rPr lang="en-US" altLang="zh-CN" sz="1440" dirty="0">
                <a:latin typeface="Calibri" panose="020F0502020204030204" pitchFamily="34" charset="0"/>
                <a:ea typeface="Calibri" panose="020F0502020204030204" pitchFamily="34" charset="0"/>
                <a:cs typeface="Calibri" panose="020F0502020204030204" pitchFamily="34" charset="0"/>
                <a:sym typeface="+mn-ea"/>
              </a:rPr>
              <a:t>There is a need to reduce the monitoring cost since the monitoring cost is increasing rapidly.</a:t>
            </a:r>
            <a:endParaRPr lang="en-US" altLang="zh-CN" sz="1440"/>
          </a:p>
          <a:p>
            <a:r>
              <a:rPr lang="en-US" altLang="zh-CN" sz="1600" dirty="0">
                <a:latin typeface="Calibri" panose="020F0502020204030204" pitchFamily="34" charset="0"/>
                <a:ea typeface="Calibri" panose="020F0502020204030204" pitchFamily="34" charset="0"/>
                <a:cs typeface="Calibri" panose="020F0502020204030204" pitchFamily="34" charset="0"/>
              </a:rPr>
              <a:t>Transportation Industry</a:t>
            </a:r>
            <a:endParaRPr lang="en-US" altLang="zh-CN" sz="1600" dirty="0">
              <a:latin typeface="Calibri" panose="020F0502020204030204" pitchFamily="34" charset="0"/>
              <a:ea typeface="Calibri" panose="020F0502020204030204" pitchFamily="34" charset="0"/>
              <a:cs typeface="Calibri" panose="020F0502020204030204" pitchFamily="34" charset="0"/>
            </a:endParaRPr>
          </a:p>
          <a:p>
            <a:pPr lvl="1" algn="l">
              <a:buSzTx/>
            </a:pPr>
            <a:r>
              <a:rPr lang="en-US" altLang="zh-CN" sz="1440" dirty="0">
                <a:latin typeface="Calibri" panose="020F0502020204030204" pitchFamily="34" charset="0"/>
                <a:ea typeface="Calibri" panose="020F0502020204030204" pitchFamily="34" charset="0"/>
                <a:cs typeface="Calibri" panose="020F0502020204030204" pitchFamily="34" charset="0"/>
                <a:sym typeface="+mn-ea"/>
              </a:rPr>
              <a:t>Autonomous driving and network collaborative driving need the coordination of the radar and the network.</a:t>
            </a:r>
            <a:endParaRPr lang="en-US" altLang="zh-CN" sz="1440" dirty="0">
              <a:latin typeface="Calibri" panose="020F0502020204030204" pitchFamily="34" charset="0"/>
              <a:ea typeface="Calibri" panose="020F0502020204030204" pitchFamily="34" charset="0"/>
              <a:cs typeface="Calibri" panose="020F0502020204030204" pitchFamily="34" charset="0"/>
              <a:sym typeface="+mn-ea"/>
            </a:endParaRPr>
          </a:p>
          <a:p>
            <a:pPr lvl="1" algn="l">
              <a:buSzTx/>
            </a:pPr>
            <a:r>
              <a:rPr lang="en-US" altLang="zh-CN" sz="1440" dirty="0">
                <a:latin typeface="Calibri" panose="020F0502020204030204" pitchFamily="34" charset="0"/>
                <a:ea typeface="Calibri" panose="020F0502020204030204" pitchFamily="34" charset="0"/>
                <a:cs typeface="Calibri" panose="020F0502020204030204" pitchFamily="34" charset="0"/>
                <a:sym typeface="+mn-ea"/>
              </a:rPr>
              <a:t>The requirments of real-time warning also needs the participation of the network.</a:t>
            </a:r>
            <a:endParaRPr lang="en-US" altLang="zh-CN" sz="1440" dirty="0">
              <a:latin typeface="Calibri" panose="020F0502020204030204" pitchFamily="34" charset="0"/>
              <a:ea typeface="Calibri" panose="020F0502020204030204" pitchFamily="34" charset="0"/>
              <a:cs typeface="Calibri" panose="020F0502020204030204" pitchFamily="34" charset="0"/>
            </a:endParaRPr>
          </a:p>
          <a:p>
            <a:r>
              <a:rPr lang="en-US" sz="1600" dirty="0">
                <a:solidFill>
                  <a:srgbClr val="222222"/>
                </a:solidFill>
                <a:latin typeface="Calibri" panose="020F0502020204030204" pitchFamily="34" charset="0"/>
                <a:ea typeface="Calibri" panose="020F0502020204030204" pitchFamily="34" charset="0"/>
                <a:cs typeface="Calibri" panose="020F0502020204030204" pitchFamily="34" charset="0"/>
                <a:sym typeface="+mn-ea"/>
              </a:rPr>
              <a:t>Field tests confirm the technical benefits of ISAC, and 3GPP needs to create solutions to address the urgent market demand.</a:t>
            </a:r>
            <a:endParaRPr lang="en-US" sz="1600" dirty="0">
              <a:solidFill>
                <a:srgbClr val="222222"/>
              </a:solidFill>
              <a:latin typeface="Calibri" panose="020F0502020204030204" pitchFamily="34" charset="0"/>
              <a:ea typeface="Calibri" panose="020F0502020204030204" pitchFamily="34" charset="0"/>
              <a:cs typeface="Calibri" panose="020F0502020204030204" pitchFamily="34" charset="0"/>
              <a:sym typeface="+mn-ea"/>
            </a:endParaRPr>
          </a:p>
          <a:p>
            <a:pPr marL="0" indent="0">
              <a:buNone/>
            </a:pPr>
            <a:endParaRPr lang="en-US" sz="1600" dirty="0">
              <a:solidFill>
                <a:srgbClr val="22222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圆角矩形 1"/>
          <p:cNvSpPr/>
          <p:nvPr>
            <p:custDataLst>
              <p:tags r:id="rId2"/>
            </p:custDataLst>
          </p:nvPr>
        </p:nvSpPr>
        <p:spPr>
          <a:xfrm>
            <a:off x="6014720" y="1783715"/>
            <a:ext cx="1284605" cy="275590"/>
          </a:xfrm>
          <a:prstGeom prst="rect">
            <a:avLst/>
          </a:prstGeom>
          <a:solidFill>
            <a:schemeClr val="bg1">
              <a:lumMod val="85000"/>
            </a:schemeClr>
          </a:solidFill>
          <a:ln w="9525" cap="flat" cmpd="sng" algn="ctr">
            <a:noFill/>
            <a:prstDash val="solid"/>
            <a:headEnd type="none" w="med" len="med"/>
            <a:tailEnd type="none" w="med" len="med"/>
          </a:ln>
          <a:effectLst>
            <a:glow rad="63500">
              <a:srgbClr val="ADCCF5">
                <a:satMod val="175000"/>
                <a:alpha val="40000"/>
              </a:srgbClr>
            </a:glow>
          </a:effectLst>
        </p:spPr>
        <p:txBody>
          <a:bodyPr wrap="none" lIns="0" tIns="0" rIns="0" bIns="0" anchor="ctr" anchorCtr="1">
            <a:noAutofit/>
          </a:bodyPr>
          <a:lstStyle/>
          <a:p>
            <a:pPr lvl="0" algn="ctr" defTabSz="632460">
              <a:spcBef>
                <a:spcPts val="0"/>
              </a:spcBef>
              <a:spcAft>
                <a:spcPts val="0"/>
              </a:spcAft>
              <a:buClrTx/>
              <a:buSzTx/>
              <a:buFontTx/>
              <a:defRPr/>
            </a:pPr>
            <a:r>
              <a:rPr lang="en-US" altLang="zh-CN" sz="1200" b="1" kern="0" noProof="0" dirty="0">
                <a:ln>
                  <a:noFill/>
                </a:ln>
                <a:solidFill>
                  <a:schemeClr val="tx1"/>
                </a:solidFill>
                <a:effectLst/>
                <a:uLnTx/>
                <a:uFillTx/>
                <a:latin typeface="微软雅黑" panose="020B0503020204020204" pitchFamily="34" charset="-122"/>
                <a:ea typeface="微软雅黑" panose="020B0503020204020204" pitchFamily="34" charset="-122"/>
                <a:sym typeface="汉仪旗黑-55简" panose="02010600030101010101" charset="-122"/>
              </a:rPr>
              <a:t>Zhejiang</a:t>
            </a:r>
            <a:endParaRPr lang="en-US" altLang="zh-CN" sz="1200" b="1" kern="0" noProof="0" dirty="0">
              <a:ln>
                <a:noFill/>
              </a:ln>
              <a:solidFill>
                <a:schemeClr val="tx1"/>
              </a:solidFill>
              <a:effectLst/>
              <a:uLnTx/>
              <a:uFillTx/>
              <a:latin typeface="微软雅黑" panose="020B0503020204020204" pitchFamily="34" charset="-122"/>
              <a:ea typeface="微软雅黑" panose="020B0503020204020204" pitchFamily="34" charset="-122"/>
              <a:sym typeface="汉仪旗黑-55简" panose="02010600030101010101" charset="-122"/>
            </a:endParaRPr>
          </a:p>
        </p:txBody>
      </p:sp>
      <p:sp>
        <p:nvSpPr>
          <p:cNvPr id="4" name="文本框 3"/>
          <p:cNvSpPr txBox="1"/>
          <p:nvPr>
            <p:custDataLst>
              <p:tags r:id="rId3"/>
            </p:custDataLst>
          </p:nvPr>
        </p:nvSpPr>
        <p:spPr>
          <a:xfrm>
            <a:off x="6026150" y="2868930"/>
            <a:ext cx="1273810" cy="783590"/>
          </a:xfrm>
          <a:prstGeom prst="rect">
            <a:avLst/>
          </a:prstGeom>
          <a:noFill/>
        </p:spPr>
        <p:txBody>
          <a:bodyPr wrap="square">
            <a:spAutoFit/>
          </a:bodyPr>
          <a:lstStyle>
            <a:defPPr>
              <a:defRPr lang="zh-CN"/>
            </a:defPPr>
            <a:lvl1pPr algn="ctr">
              <a:lnSpc>
                <a:spcPct val="150000"/>
              </a:lnSpc>
              <a:defRPr sz="1000" i="1">
                <a:solidFill>
                  <a:schemeClr val="bg1"/>
                </a:solidFill>
                <a:latin typeface="微软雅黑" panose="020B0503020204020204" pitchFamily="34" charset="-122"/>
                <a:ea typeface="微软雅黑" panose="020B0503020204020204" pitchFamily="34" charset="-122"/>
              </a:defRPr>
            </a:lvl1pPr>
          </a:lstStyle>
          <a:p>
            <a:r>
              <a:rPr lang="en-US" altLang="zh-CN" i="0" dirty="0">
                <a:solidFill>
                  <a:srgbClr val="0904CE"/>
                </a:solidFill>
              </a:rPr>
              <a:t>UAV</a:t>
            </a:r>
            <a:r>
              <a:rPr lang="zh-CN" altLang="en-US" i="0" dirty="0">
                <a:solidFill>
                  <a:srgbClr val="0904CE"/>
                </a:solidFill>
              </a:rPr>
              <a:t> network inspection system</a:t>
            </a:r>
            <a:r>
              <a:rPr lang="en-US" altLang="zh-CN" i="0" dirty="0">
                <a:solidFill>
                  <a:srgbClr val="0904CE"/>
                </a:solidFill>
              </a:rPr>
              <a:t> with ISAC</a:t>
            </a:r>
            <a:endParaRPr lang="en-US" altLang="zh-CN" i="0" dirty="0">
              <a:solidFill>
                <a:srgbClr val="0904CE"/>
              </a:solidFill>
            </a:endParaRPr>
          </a:p>
        </p:txBody>
      </p:sp>
      <p:pic>
        <p:nvPicPr>
          <p:cNvPr id="5" name="图片 4"/>
          <p:cNvPicPr/>
          <p:nvPr>
            <p:custDataLst>
              <p:tags r:id="rId4"/>
            </p:custDataLst>
          </p:nvPr>
        </p:nvPicPr>
        <p:blipFill>
          <a:blip r:embed="rId5"/>
          <a:stretch>
            <a:fillRect/>
          </a:stretch>
        </p:blipFill>
        <p:spPr>
          <a:xfrm>
            <a:off x="6000750" y="2195195"/>
            <a:ext cx="1291590" cy="673735"/>
          </a:xfrm>
          <a:prstGeom prst="rect">
            <a:avLst/>
          </a:prstGeom>
          <a:noFill/>
          <a:ln w="9525">
            <a:noFill/>
          </a:ln>
        </p:spPr>
      </p:pic>
      <p:sp>
        <p:nvSpPr>
          <p:cNvPr id="6" name="文本框 5"/>
          <p:cNvSpPr txBox="1"/>
          <p:nvPr>
            <p:custDataLst>
              <p:tags r:id="rId6"/>
            </p:custDataLst>
          </p:nvPr>
        </p:nvSpPr>
        <p:spPr>
          <a:xfrm>
            <a:off x="7411720" y="2852420"/>
            <a:ext cx="1240790" cy="783590"/>
          </a:xfrm>
          <a:prstGeom prst="rect">
            <a:avLst/>
          </a:prstGeom>
          <a:noFill/>
        </p:spPr>
        <p:txBody>
          <a:bodyPr wrap="square">
            <a:spAutoFit/>
          </a:bodyPr>
          <a:lstStyle>
            <a:defPPr>
              <a:defRPr lang="zh-CN"/>
            </a:defPPr>
            <a:lvl1pPr algn="ctr">
              <a:lnSpc>
                <a:spcPct val="150000"/>
              </a:lnSpc>
              <a:defRPr sz="1000" i="1">
                <a:solidFill>
                  <a:schemeClr val="bg1"/>
                </a:solidFill>
                <a:latin typeface="微软雅黑" panose="020B0503020204020204" pitchFamily="34" charset="-122"/>
                <a:ea typeface="微软雅黑" panose="020B0503020204020204" pitchFamily="34" charset="-122"/>
              </a:defRPr>
            </a:lvl1pPr>
          </a:lstStyle>
          <a:p>
            <a:r>
              <a:rPr lang="en-US" altLang="zh-CN" i="0" dirty="0">
                <a:solidFill>
                  <a:srgbClr val="0904CE"/>
                </a:solidFill>
              </a:rPr>
              <a:t>ISAC empowers low altitude management</a:t>
            </a:r>
            <a:endParaRPr lang="en-US" altLang="zh-CN" i="0" dirty="0">
              <a:solidFill>
                <a:srgbClr val="0904CE"/>
              </a:solidFill>
            </a:endParaRPr>
          </a:p>
        </p:txBody>
      </p:sp>
      <p:pic>
        <p:nvPicPr>
          <p:cNvPr id="7" name="图片 6"/>
          <p:cNvPicPr>
            <a:picLocks noChangeAspect="1"/>
          </p:cNvPicPr>
          <p:nvPr>
            <p:custDataLst>
              <p:tags r:id="rId7"/>
            </p:custDataLst>
          </p:nvPr>
        </p:nvPicPr>
        <p:blipFill>
          <a:blip r:embed="rId8"/>
          <a:stretch>
            <a:fillRect/>
          </a:stretch>
        </p:blipFill>
        <p:spPr>
          <a:xfrm>
            <a:off x="7398385" y="2174875"/>
            <a:ext cx="1259205" cy="673735"/>
          </a:xfrm>
          <a:prstGeom prst="rect">
            <a:avLst/>
          </a:prstGeom>
        </p:spPr>
      </p:pic>
      <p:pic>
        <p:nvPicPr>
          <p:cNvPr id="8" name="图片 7"/>
          <p:cNvPicPr>
            <a:picLocks noChangeAspect="1"/>
          </p:cNvPicPr>
          <p:nvPr>
            <p:custDataLst>
              <p:tags r:id="rId9"/>
            </p:custDataLst>
          </p:nvPr>
        </p:nvPicPr>
        <p:blipFill>
          <a:blip r:embed="rId10"/>
          <a:stretch>
            <a:fillRect/>
          </a:stretch>
        </p:blipFill>
        <p:spPr>
          <a:xfrm>
            <a:off x="8763635" y="2174875"/>
            <a:ext cx="1327785" cy="672465"/>
          </a:xfrm>
          <a:prstGeom prst="rect">
            <a:avLst/>
          </a:prstGeom>
        </p:spPr>
      </p:pic>
      <p:pic>
        <p:nvPicPr>
          <p:cNvPr id="9" name="图片 8"/>
          <p:cNvPicPr>
            <a:picLocks noChangeAspect="1"/>
          </p:cNvPicPr>
          <p:nvPr/>
        </p:nvPicPr>
        <p:blipFill>
          <a:blip r:embed="rId11"/>
          <a:stretch>
            <a:fillRect/>
          </a:stretch>
        </p:blipFill>
        <p:spPr>
          <a:xfrm>
            <a:off x="10184765" y="2153920"/>
            <a:ext cx="1310005" cy="672465"/>
          </a:xfrm>
          <a:prstGeom prst="rect">
            <a:avLst/>
          </a:prstGeom>
        </p:spPr>
      </p:pic>
      <p:sp>
        <p:nvSpPr>
          <p:cNvPr id="10" name="圆角矩形 1"/>
          <p:cNvSpPr/>
          <p:nvPr>
            <p:custDataLst>
              <p:tags r:id="rId12"/>
            </p:custDataLst>
          </p:nvPr>
        </p:nvSpPr>
        <p:spPr>
          <a:xfrm>
            <a:off x="7398385" y="1783715"/>
            <a:ext cx="1284605" cy="275590"/>
          </a:xfrm>
          <a:prstGeom prst="rect">
            <a:avLst/>
          </a:prstGeom>
          <a:solidFill>
            <a:schemeClr val="bg1">
              <a:lumMod val="85000"/>
            </a:schemeClr>
          </a:solidFill>
          <a:ln w="9525" cap="flat" cmpd="sng" algn="ctr">
            <a:noFill/>
            <a:prstDash val="solid"/>
            <a:headEnd type="none" w="med" len="med"/>
            <a:tailEnd type="none" w="med" len="med"/>
          </a:ln>
          <a:effectLst>
            <a:glow rad="63500">
              <a:srgbClr val="ADCCF5">
                <a:satMod val="175000"/>
                <a:alpha val="40000"/>
              </a:srgbClr>
            </a:glow>
          </a:effectLst>
        </p:spPr>
        <p:txBody>
          <a:bodyPr wrap="none" lIns="0" tIns="0" rIns="0" bIns="0" anchor="ctr" anchorCtr="1">
            <a:noAutofit/>
          </a:bodyPr>
          <a:p>
            <a:pPr lvl="0" algn="ctr" defTabSz="632460">
              <a:spcBef>
                <a:spcPts val="0"/>
              </a:spcBef>
              <a:spcAft>
                <a:spcPts val="0"/>
              </a:spcAft>
              <a:buClrTx/>
              <a:buSzTx/>
              <a:buFontTx/>
              <a:defRPr/>
            </a:pPr>
            <a:r>
              <a:rPr lang="en-US" altLang="zh-CN" sz="1200" b="1" kern="0" noProof="0" dirty="0">
                <a:ln>
                  <a:noFill/>
                </a:ln>
                <a:solidFill>
                  <a:schemeClr val="tx1"/>
                </a:solidFill>
                <a:effectLst/>
                <a:uLnTx/>
                <a:uFillTx/>
                <a:latin typeface="微软雅黑" panose="020B0503020204020204" pitchFamily="34" charset="-122"/>
                <a:ea typeface="微软雅黑" panose="020B0503020204020204" pitchFamily="34" charset="-122"/>
                <a:sym typeface="汉仪旗黑-55简" panose="02010600030101010101" charset="-122"/>
              </a:rPr>
              <a:t>Nanjing</a:t>
            </a:r>
            <a:endParaRPr lang="en-US" altLang="zh-CN" sz="1200" b="1" kern="0" noProof="0" dirty="0">
              <a:ln>
                <a:noFill/>
              </a:ln>
              <a:solidFill>
                <a:schemeClr val="tx1"/>
              </a:solidFill>
              <a:effectLst/>
              <a:uLnTx/>
              <a:uFillTx/>
              <a:latin typeface="微软雅黑" panose="020B0503020204020204" pitchFamily="34" charset="-122"/>
              <a:ea typeface="微软雅黑" panose="020B0503020204020204" pitchFamily="34" charset="-122"/>
              <a:sym typeface="汉仪旗黑-55简" panose="02010600030101010101" charset="-122"/>
            </a:endParaRPr>
          </a:p>
        </p:txBody>
      </p:sp>
      <p:sp>
        <p:nvSpPr>
          <p:cNvPr id="11" name="圆角矩形 1"/>
          <p:cNvSpPr/>
          <p:nvPr>
            <p:custDataLst>
              <p:tags r:id="rId13"/>
            </p:custDataLst>
          </p:nvPr>
        </p:nvSpPr>
        <p:spPr>
          <a:xfrm>
            <a:off x="8785860" y="1783715"/>
            <a:ext cx="1284605" cy="275590"/>
          </a:xfrm>
          <a:prstGeom prst="rect">
            <a:avLst/>
          </a:prstGeom>
          <a:solidFill>
            <a:schemeClr val="bg1">
              <a:lumMod val="85000"/>
            </a:schemeClr>
          </a:solidFill>
          <a:ln w="9525" cap="flat" cmpd="sng" algn="ctr">
            <a:noFill/>
            <a:prstDash val="solid"/>
            <a:headEnd type="none" w="med" len="med"/>
            <a:tailEnd type="none" w="med" len="med"/>
          </a:ln>
          <a:effectLst>
            <a:glow rad="63500">
              <a:srgbClr val="ADCCF5">
                <a:satMod val="175000"/>
                <a:alpha val="40000"/>
              </a:srgbClr>
            </a:glow>
          </a:effectLst>
        </p:spPr>
        <p:txBody>
          <a:bodyPr wrap="none" lIns="0" tIns="0" rIns="0" bIns="0" anchor="ctr" anchorCtr="1">
            <a:noAutofit/>
          </a:bodyPr>
          <a:p>
            <a:pPr lvl="0" algn="ctr" defTabSz="632460">
              <a:spcBef>
                <a:spcPts val="0"/>
              </a:spcBef>
              <a:spcAft>
                <a:spcPts val="0"/>
              </a:spcAft>
              <a:buClrTx/>
              <a:buSzTx/>
              <a:buFontTx/>
              <a:defRPr/>
            </a:pPr>
            <a:r>
              <a:rPr lang="en-US" altLang="zh-CN" sz="1200" b="1" kern="0" noProof="0" dirty="0">
                <a:ln>
                  <a:noFill/>
                </a:ln>
                <a:solidFill>
                  <a:schemeClr val="tx1"/>
                </a:solidFill>
                <a:effectLst/>
                <a:uLnTx/>
                <a:uFillTx/>
                <a:latin typeface="微软雅黑" panose="020B0503020204020204" pitchFamily="34" charset="-122"/>
                <a:ea typeface="微软雅黑" panose="020B0503020204020204" pitchFamily="34" charset="-122"/>
                <a:sym typeface="汉仪旗黑-55简" panose="02010600030101010101" charset="-122"/>
              </a:rPr>
              <a:t>Guangdong</a:t>
            </a:r>
            <a:endParaRPr lang="en-US" altLang="zh-CN" sz="1200" b="1" kern="0" noProof="0" dirty="0">
              <a:ln>
                <a:noFill/>
              </a:ln>
              <a:solidFill>
                <a:schemeClr val="tx1"/>
              </a:solidFill>
              <a:effectLst/>
              <a:uLnTx/>
              <a:uFillTx/>
              <a:latin typeface="微软雅黑" panose="020B0503020204020204" pitchFamily="34" charset="-122"/>
              <a:ea typeface="微软雅黑" panose="020B0503020204020204" pitchFamily="34" charset="-122"/>
              <a:sym typeface="汉仪旗黑-55简" panose="02010600030101010101" charset="-122"/>
            </a:endParaRPr>
          </a:p>
        </p:txBody>
      </p:sp>
      <p:sp>
        <p:nvSpPr>
          <p:cNvPr id="12" name="圆角矩形 1"/>
          <p:cNvSpPr/>
          <p:nvPr>
            <p:custDataLst>
              <p:tags r:id="rId14"/>
            </p:custDataLst>
          </p:nvPr>
        </p:nvSpPr>
        <p:spPr>
          <a:xfrm>
            <a:off x="10173335" y="1762760"/>
            <a:ext cx="1284605" cy="275590"/>
          </a:xfrm>
          <a:prstGeom prst="rect">
            <a:avLst/>
          </a:prstGeom>
          <a:solidFill>
            <a:schemeClr val="bg1">
              <a:lumMod val="85000"/>
            </a:schemeClr>
          </a:solidFill>
          <a:ln w="9525" cap="flat" cmpd="sng" algn="ctr">
            <a:noFill/>
            <a:prstDash val="solid"/>
            <a:headEnd type="none" w="med" len="med"/>
            <a:tailEnd type="none" w="med" len="med"/>
          </a:ln>
          <a:effectLst>
            <a:glow rad="63500">
              <a:srgbClr val="ADCCF5">
                <a:satMod val="175000"/>
                <a:alpha val="40000"/>
              </a:srgbClr>
            </a:glow>
          </a:effectLst>
        </p:spPr>
        <p:txBody>
          <a:bodyPr wrap="none" lIns="0" tIns="0" rIns="0" bIns="0" anchor="ctr" anchorCtr="1">
            <a:noAutofit/>
          </a:bodyPr>
          <a:p>
            <a:pPr lvl="0" algn="ctr" defTabSz="632460">
              <a:spcBef>
                <a:spcPts val="0"/>
              </a:spcBef>
              <a:spcAft>
                <a:spcPts val="0"/>
              </a:spcAft>
              <a:buClrTx/>
              <a:buSzTx/>
              <a:buFontTx/>
              <a:defRPr/>
            </a:pPr>
            <a:r>
              <a:rPr lang="en-US" altLang="zh-CN" sz="1200" b="1" kern="0" noProof="0" dirty="0">
                <a:ln>
                  <a:noFill/>
                </a:ln>
                <a:solidFill>
                  <a:schemeClr val="tx1"/>
                </a:solidFill>
                <a:effectLst/>
                <a:uLnTx/>
                <a:uFillTx/>
                <a:latin typeface="微软雅黑" panose="020B0503020204020204" pitchFamily="34" charset="-122"/>
                <a:ea typeface="微软雅黑" panose="020B0503020204020204" pitchFamily="34" charset="-122"/>
                <a:sym typeface="汉仪旗黑-55简" panose="02010600030101010101" charset="-122"/>
              </a:rPr>
              <a:t>Anyang</a:t>
            </a:r>
            <a:endParaRPr lang="en-US" altLang="zh-CN" sz="1200" b="1" kern="0" noProof="0" dirty="0">
              <a:ln>
                <a:noFill/>
              </a:ln>
              <a:solidFill>
                <a:schemeClr val="tx1"/>
              </a:solidFill>
              <a:effectLst/>
              <a:uLnTx/>
              <a:uFillTx/>
              <a:latin typeface="微软雅黑" panose="020B0503020204020204" pitchFamily="34" charset="-122"/>
              <a:ea typeface="微软雅黑" panose="020B0503020204020204" pitchFamily="34" charset="-122"/>
              <a:sym typeface="汉仪旗黑-55简" panose="02010600030101010101" charset="-122"/>
            </a:endParaRPr>
          </a:p>
        </p:txBody>
      </p:sp>
      <p:sp>
        <p:nvSpPr>
          <p:cNvPr id="13" name="文本框 12"/>
          <p:cNvSpPr txBox="1"/>
          <p:nvPr>
            <p:custDataLst>
              <p:tags r:id="rId15"/>
            </p:custDataLst>
          </p:nvPr>
        </p:nvSpPr>
        <p:spPr>
          <a:xfrm>
            <a:off x="8801735" y="2840990"/>
            <a:ext cx="1240790" cy="783590"/>
          </a:xfrm>
          <a:prstGeom prst="rect">
            <a:avLst/>
          </a:prstGeom>
          <a:noFill/>
        </p:spPr>
        <p:txBody>
          <a:bodyPr wrap="square">
            <a:spAutoFit/>
          </a:bodyPr>
          <a:lstStyle>
            <a:defPPr>
              <a:defRPr lang="zh-CN"/>
            </a:defPPr>
            <a:lvl1pPr algn="ctr">
              <a:lnSpc>
                <a:spcPct val="150000"/>
              </a:lnSpc>
              <a:defRPr sz="1000" i="1">
                <a:solidFill>
                  <a:schemeClr val="bg1"/>
                </a:solidFill>
                <a:latin typeface="微软雅黑" panose="020B0503020204020204" pitchFamily="34" charset="-122"/>
                <a:ea typeface="微软雅黑" panose="020B0503020204020204" pitchFamily="34" charset="-122"/>
              </a:defRPr>
            </a:lvl1pPr>
          </a:lstStyle>
          <a:p>
            <a:r>
              <a:rPr lang="en-US" altLang="zh-CN" i="0" dirty="0">
                <a:solidFill>
                  <a:srgbClr val="0904CE"/>
                </a:solidFill>
              </a:rPr>
              <a:t>Trails for UAV communication and detecting</a:t>
            </a:r>
            <a:endParaRPr lang="en-US" altLang="zh-CN" i="0" dirty="0">
              <a:solidFill>
                <a:srgbClr val="0904CE"/>
              </a:solidFill>
            </a:endParaRPr>
          </a:p>
        </p:txBody>
      </p:sp>
      <p:sp>
        <p:nvSpPr>
          <p:cNvPr id="14" name="文本框 13"/>
          <p:cNvSpPr txBox="1"/>
          <p:nvPr>
            <p:custDataLst>
              <p:tags r:id="rId16"/>
            </p:custDataLst>
          </p:nvPr>
        </p:nvSpPr>
        <p:spPr>
          <a:xfrm>
            <a:off x="10233025" y="2820035"/>
            <a:ext cx="1240790" cy="783590"/>
          </a:xfrm>
          <a:prstGeom prst="rect">
            <a:avLst/>
          </a:prstGeom>
          <a:noFill/>
        </p:spPr>
        <p:txBody>
          <a:bodyPr wrap="square">
            <a:spAutoFit/>
          </a:bodyPr>
          <a:lstStyle>
            <a:defPPr>
              <a:defRPr lang="zh-CN"/>
            </a:defPPr>
            <a:lvl1pPr algn="ctr">
              <a:lnSpc>
                <a:spcPct val="150000"/>
              </a:lnSpc>
              <a:defRPr sz="1000" i="1">
                <a:solidFill>
                  <a:schemeClr val="bg1"/>
                </a:solidFill>
                <a:latin typeface="微软雅黑" panose="020B0503020204020204" pitchFamily="34" charset="-122"/>
                <a:ea typeface="微软雅黑" panose="020B0503020204020204" pitchFamily="34" charset="-122"/>
              </a:defRPr>
            </a:lvl1pPr>
          </a:lstStyle>
          <a:p>
            <a:r>
              <a:rPr lang="en-US" altLang="zh-CN" i="0" dirty="0">
                <a:solidFill>
                  <a:srgbClr val="0904CE"/>
                </a:solidFill>
              </a:rPr>
              <a:t>Simultaneous  ISAC testing of multiple UAVs</a:t>
            </a:r>
            <a:endParaRPr lang="en-US" altLang="zh-CN" i="0" dirty="0">
              <a:solidFill>
                <a:srgbClr val="0904CE"/>
              </a:solidFill>
            </a:endParaRPr>
          </a:p>
        </p:txBody>
      </p:sp>
      <p:sp>
        <p:nvSpPr>
          <p:cNvPr id="15" name="圆角矩形 1"/>
          <p:cNvSpPr/>
          <p:nvPr>
            <p:custDataLst>
              <p:tags r:id="rId17"/>
            </p:custDataLst>
          </p:nvPr>
        </p:nvSpPr>
        <p:spPr>
          <a:xfrm>
            <a:off x="5974715" y="4210050"/>
            <a:ext cx="1284605" cy="275590"/>
          </a:xfrm>
          <a:prstGeom prst="rect">
            <a:avLst/>
          </a:prstGeom>
          <a:solidFill>
            <a:schemeClr val="bg1">
              <a:lumMod val="85000"/>
            </a:schemeClr>
          </a:solidFill>
          <a:ln w="9525" cap="flat" cmpd="sng" algn="ctr">
            <a:noFill/>
            <a:prstDash val="solid"/>
            <a:headEnd type="none" w="med" len="med"/>
            <a:tailEnd type="none" w="med" len="med"/>
          </a:ln>
          <a:effectLst>
            <a:glow rad="63500">
              <a:srgbClr val="ADCCF5">
                <a:satMod val="175000"/>
                <a:alpha val="40000"/>
              </a:srgbClr>
            </a:glow>
          </a:effectLst>
        </p:spPr>
        <p:txBody>
          <a:bodyPr wrap="none" lIns="0" tIns="0" rIns="0" bIns="0" anchor="ctr" anchorCtr="1">
            <a:noAutofit/>
          </a:bodyPr>
          <a:p>
            <a:pPr lvl="0" algn="ctr" defTabSz="632460">
              <a:spcBef>
                <a:spcPts val="0"/>
              </a:spcBef>
              <a:spcAft>
                <a:spcPts val="0"/>
              </a:spcAft>
              <a:buClrTx/>
              <a:buSzTx/>
              <a:buFontTx/>
              <a:defRPr/>
            </a:pPr>
            <a:r>
              <a:rPr lang="en-US" altLang="zh-CN" sz="1200" b="1" kern="0" noProof="0" dirty="0">
                <a:ln>
                  <a:noFill/>
                </a:ln>
                <a:solidFill>
                  <a:schemeClr val="tx1"/>
                </a:solidFill>
                <a:effectLst/>
                <a:uLnTx/>
                <a:uFillTx/>
                <a:latin typeface="微软雅黑" panose="020B0503020204020204" pitchFamily="34" charset="-122"/>
                <a:ea typeface="微软雅黑" panose="020B0503020204020204" pitchFamily="34" charset="-122"/>
                <a:sym typeface="汉仪旗黑-55简" panose="02010600030101010101" charset="-122"/>
              </a:rPr>
              <a:t>Shanghai</a:t>
            </a:r>
            <a:endParaRPr lang="en-US" altLang="zh-CN" sz="1200" b="1" kern="0" noProof="0" dirty="0">
              <a:ln>
                <a:noFill/>
              </a:ln>
              <a:solidFill>
                <a:schemeClr val="tx1"/>
              </a:solidFill>
              <a:effectLst/>
              <a:uLnTx/>
              <a:uFillTx/>
              <a:latin typeface="微软雅黑" panose="020B0503020204020204" pitchFamily="34" charset="-122"/>
              <a:ea typeface="微软雅黑" panose="020B0503020204020204" pitchFamily="34" charset="-122"/>
              <a:sym typeface="汉仪旗黑-55简" panose="02010600030101010101" charset="-122"/>
            </a:endParaRPr>
          </a:p>
        </p:txBody>
      </p:sp>
      <p:sp>
        <p:nvSpPr>
          <p:cNvPr id="16" name="圆角矩形 1"/>
          <p:cNvSpPr/>
          <p:nvPr>
            <p:custDataLst>
              <p:tags r:id="rId18"/>
            </p:custDataLst>
          </p:nvPr>
        </p:nvSpPr>
        <p:spPr>
          <a:xfrm>
            <a:off x="7356475" y="4210050"/>
            <a:ext cx="1284605" cy="275590"/>
          </a:xfrm>
          <a:prstGeom prst="rect">
            <a:avLst/>
          </a:prstGeom>
          <a:solidFill>
            <a:schemeClr val="bg1">
              <a:lumMod val="85000"/>
            </a:schemeClr>
          </a:solidFill>
          <a:ln w="9525" cap="flat" cmpd="sng" algn="ctr">
            <a:noFill/>
            <a:prstDash val="solid"/>
            <a:headEnd type="none" w="med" len="med"/>
            <a:tailEnd type="none" w="med" len="med"/>
          </a:ln>
          <a:effectLst>
            <a:glow rad="63500">
              <a:srgbClr val="ADCCF5">
                <a:satMod val="175000"/>
                <a:alpha val="40000"/>
              </a:srgbClr>
            </a:glow>
          </a:effectLst>
        </p:spPr>
        <p:txBody>
          <a:bodyPr wrap="none" lIns="0" tIns="0" rIns="0" bIns="0" anchor="ctr" anchorCtr="1">
            <a:noAutofit/>
          </a:bodyPr>
          <a:p>
            <a:pPr lvl="0" algn="ctr" defTabSz="632460">
              <a:spcBef>
                <a:spcPts val="0"/>
              </a:spcBef>
              <a:spcAft>
                <a:spcPts val="0"/>
              </a:spcAft>
              <a:buClrTx/>
              <a:buSzTx/>
              <a:buFontTx/>
              <a:defRPr/>
            </a:pPr>
            <a:r>
              <a:rPr lang="en-US" altLang="zh-CN" sz="1200" b="1" kern="0" noProof="0" dirty="0">
                <a:ln>
                  <a:noFill/>
                </a:ln>
                <a:solidFill>
                  <a:schemeClr val="tx1"/>
                </a:solidFill>
                <a:effectLst/>
                <a:uLnTx/>
                <a:uFillTx/>
                <a:latin typeface="微软雅黑" panose="020B0503020204020204" pitchFamily="34" charset="-122"/>
                <a:ea typeface="微软雅黑" panose="020B0503020204020204" pitchFamily="34" charset="-122"/>
                <a:sym typeface="汉仪旗黑-55简" panose="02010600030101010101" charset="-122"/>
              </a:rPr>
              <a:t>Heilongjiang</a:t>
            </a:r>
            <a:endParaRPr lang="en-US" altLang="zh-CN" sz="1200" b="1" kern="0" noProof="0" dirty="0">
              <a:ln>
                <a:noFill/>
              </a:ln>
              <a:solidFill>
                <a:schemeClr val="tx1"/>
              </a:solidFill>
              <a:effectLst/>
              <a:uLnTx/>
              <a:uFillTx/>
              <a:latin typeface="微软雅黑" panose="020B0503020204020204" pitchFamily="34" charset="-122"/>
              <a:ea typeface="微软雅黑" panose="020B0503020204020204" pitchFamily="34" charset="-122"/>
              <a:sym typeface="汉仪旗黑-55简" panose="02010600030101010101" charset="-122"/>
            </a:endParaRPr>
          </a:p>
        </p:txBody>
      </p:sp>
      <p:sp>
        <p:nvSpPr>
          <p:cNvPr id="17" name="文本框 16"/>
          <p:cNvSpPr txBox="1"/>
          <p:nvPr>
            <p:custDataLst>
              <p:tags r:id="rId19"/>
            </p:custDataLst>
          </p:nvPr>
        </p:nvSpPr>
        <p:spPr>
          <a:xfrm>
            <a:off x="6007735" y="5274945"/>
            <a:ext cx="1240790" cy="1245235"/>
          </a:xfrm>
          <a:prstGeom prst="rect">
            <a:avLst/>
          </a:prstGeom>
          <a:noFill/>
        </p:spPr>
        <p:txBody>
          <a:bodyPr wrap="square">
            <a:spAutoFit/>
          </a:bodyPr>
          <a:lstStyle>
            <a:defPPr>
              <a:defRPr lang="zh-CN"/>
            </a:defPPr>
            <a:lvl1pPr algn="ctr">
              <a:lnSpc>
                <a:spcPct val="150000"/>
              </a:lnSpc>
              <a:defRPr sz="1000" i="1">
                <a:solidFill>
                  <a:schemeClr val="bg1"/>
                </a:solidFill>
                <a:latin typeface="微软雅黑" panose="020B0503020204020204" pitchFamily="34" charset="-122"/>
                <a:ea typeface="微软雅黑" panose="020B0503020204020204" pitchFamily="34" charset="-122"/>
              </a:defRPr>
            </a:lvl1pPr>
          </a:lstStyle>
          <a:p>
            <a:r>
              <a:rPr lang="en-US" altLang="zh-CN" i="0">
                <a:solidFill>
                  <a:srgbClr val="0904CE"/>
                </a:solidFill>
                <a:sym typeface="+mn-ea"/>
              </a:rPr>
              <a:t>Commercial use of the </a:t>
            </a:r>
            <a:r>
              <a:rPr lang="en-US" altLang="zh-CN" i="0" dirty="0">
                <a:solidFill>
                  <a:srgbClr val="0904CE"/>
                </a:solidFill>
                <a:cs typeface="微软雅黑" panose="020B0503020204020204" pitchFamily="34" charset="-122"/>
                <a:sym typeface="+mn-lt"/>
              </a:rPr>
              <a:t>Internet of vehicles </a:t>
            </a:r>
            <a:r>
              <a:rPr lang="en-US" altLang="zh-CN" i="0">
                <a:solidFill>
                  <a:srgbClr val="0904CE"/>
                </a:solidFill>
                <a:sym typeface="+mn-ea"/>
              </a:rPr>
              <a:t> </a:t>
            </a:r>
            <a:endParaRPr lang="en-US" altLang="zh-CN" i="0">
              <a:solidFill>
                <a:srgbClr val="0904CE"/>
              </a:solidFill>
              <a:sym typeface="+mn-ea"/>
            </a:endParaRPr>
          </a:p>
          <a:p>
            <a:r>
              <a:rPr lang="en-US" altLang="zh-CN" i="0">
                <a:solidFill>
                  <a:srgbClr val="0904CE"/>
                </a:solidFill>
                <a:sym typeface="+mn-ea"/>
              </a:rPr>
              <a:t>with ISAC and computing </a:t>
            </a:r>
            <a:r>
              <a:rPr lang="en-US" altLang="zh-CN" dirty="0">
                <a:solidFill>
                  <a:schemeClr val="tx1"/>
                </a:solidFill>
                <a:cs typeface="微软雅黑" panose="020B0503020204020204" pitchFamily="34" charset="-122"/>
                <a:sym typeface="+mn-lt"/>
              </a:rPr>
              <a:t> </a:t>
            </a:r>
            <a:endParaRPr lang="en-US" altLang="zh-CN" i="0">
              <a:solidFill>
                <a:srgbClr val="0904CE"/>
              </a:solidFill>
              <a:sym typeface="+mn-ea"/>
            </a:endParaRPr>
          </a:p>
        </p:txBody>
      </p:sp>
      <p:sp>
        <p:nvSpPr>
          <p:cNvPr id="18" name="文本框 17"/>
          <p:cNvSpPr txBox="1"/>
          <p:nvPr>
            <p:custDataLst>
              <p:tags r:id="rId20"/>
            </p:custDataLst>
          </p:nvPr>
        </p:nvSpPr>
        <p:spPr>
          <a:xfrm>
            <a:off x="7416165" y="5267325"/>
            <a:ext cx="1240790" cy="1014730"/>
          </a:xfrm>
          <a:prstGeom prst="rect">
            <a:avLst/>
          </a:prstGeom>
          <a:noFill/>
        </p:spPr>
        <p:txBody>
          <a:bodyPr wrap="square">
            <a:spAutoFit/>
          </a:bodyPr>
          <a:lstStyle>
            <a:defPPr>
              <a:defRPr lang="zh-CN"/>
            </a:defPPr>
            <a:lvl1pPr algn="ctr">
              <a:lnSpc>
                <a:spcPct val="150000"/>
              </a:lnSpc>
              <a:defRPr sz="1000" i="1">
                <a:solidFill>
                  <a:schemeClr val="bg1"/>
                </a:solidFill>
                <a:latin typeface="微软雅黑" panose="020B0503020204020204" pitchFamily="34" charset="-122"/>
                <a:ea typeface="微软雅黑" panose="020B0503020204020204" pitchFamily="34" charset="-122"/>
              </a:defRPr>
            </a:lvl1pPr>
          </a:lstStyle>
          <a:p>
            <a:r>
              <a:rPr lang="en-US" altLang="zh-CN" i="0" dirty="0">
                <a:solidFill>
                  <a:srgbClr val="0904CE"/>
                </a:solidFill>
              </a:rPr>
              <a:t>Composite senarios transportation with ISAC</a:t>
            </a:r>
            <a:endParaRPr lang="en-US" altLang="zh-CN" i="0" dirty="0">
              <a:solidFill>
                <a:srgbClr val="0904CE"/>
              </a:solidFill>
            </a:endParaRPr>
          </a:p>
        </p:txBody>
      </p:sp>
      <p:sp>
        <p:nvSpPr>
          <p:cNvPr id="19" name="圆角矩形 54"/>
          <p:cNvSpPr/>
          <p:nvPr/>
        </p:nvSpPr>
        <p:spPr bwMode="auto">
          <a:xfrm>
            <a:off x="5815330" y="1599565"/>
            <a:ext cx="5887085" cy="4921250"/>
          </a:xfrm>
          <a:prstGeom prst="roundRect">
            <a:avLst>
              <a:gd name="adj" fmla="val 2701"/>
            </a:avLst>
          </a:prstGeom>
          <a:noFill/>
          <a:ln w="9525">
            <a:solidFill>
              <a:srgbClr val="666666">
                <a:lumMod val="60000"/>
                <a:lumOff val="40000"/>
              </a:srgbClr>
            </a:solidFill>
            <a:prstDash val="solid"/>
          </a:ln>
          <a:effectLst/>
        </p:spPr>
        <p:txBody>
          <a:bodyPr vert="horz" wrap="square" lIns="91332" tIns="45666" rIns="91332" bIns="45666" numCol="1" rtlCol="0" anchor="ctr" anchorCtr="0" compatLnSpc="1">
            <a:noAutofit/>
          </a:bodyPr>
          <a:p>
            <a:pPr algn="ctr" defTabSz="913130">
              <a:buClr>
                <a:srgbClr val="CC9900"/>
              </a:buClr>
              <a:defRPr/>
            </a:pPr>
            <a:endParaRPr lang="zh-CN" altLang="en-US" sz="2000" b="1" kern="0" dirty="0">
              <a:solidFill>
                <a:srgbClr val="1D1D1A">
                  <a:lumMod val="75000"/>
                  <a:lumOff val="25000"/>
                </a:srgbClr>
              </a:solidFill>
              <a:latin typeface="汉仪旗黑 55简" panose="00020600040101010101" pitchFamily="18" charset="-122"/>
              <a:ea typeface="汉仪旗黑 55简" panose="00020600040101010101" pitchFamily="18" charset="-122"/>
            </a:endParaRPr>
          </a:p>
        </p:txBody>
      </p:sp>
      <p:grpSp>
        <p:nvGrpSpPr>
          <p:cNvPr id="20" name="组合 19"/>
          <p:cNvGrpSpPr/>
          <p:nvPr/>
        </p:nvGrpSpPr>
        <p:grpSpPr>
          <a:xfrm>
            <a:off x="8923982" y="4497869"/>
            <a:ext cx="1412240" cy="485140"/>
            <a:chOff x="972980" y="5896139"/>
            <a:chExt cx="1412240" cy="485140"/>
          </a:xfrm>
        </p:grpSpPr>
        <p:grpSp>
          <p:nvGrpSpPr>
            <p:cNvPr id="21" name="组合 20"/>
            <p:cNvGrpSpPr/>
            <p:nvPr/>
          </p:nvGrpSpPr>
          <p:grpSpPr>
            <a:xfrm>
              <a:off x="982505" y="5896139"/>
              <a:ext cx="1402715" cy="288290"/>
              <a:chOff x="5655119" y="5100689"/>
              <a:chExt cx="1402715" cy="288290"/>
            </a:xfrm>
          </p:grpSpPr>
          <p:sp>
            <p:nvSpPr>
              <p:cNvPr id="23" name="文本框 22"/>
              <p:cNvSpPr txBox="1"/>
              <p:nvPr>
                <p:custDataLst>
                  <p:tags r:id="rId21"/>
                </p:custDataLst>
              </p:nvPr>
            </p:nvSpPr>
            <p:spPr>
              <a:xfrm>
                <a:off x="5655119" y="5100689"/>
                <a:ext cx="1402715" cy="288290"/>
              </a:xfrm>
              <a:prstGeom prst="rect">
                <a:avLst/>
              </a:prstGeom>
              <a:noFill/>
            </p:spPr>
            <p:txBody>
              <a:bodyPr wrap="square" rtlCol="0" anchor="t">
                <a:noAutofit/>
              </a:bodyPr>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rgbClr val="002060"/>
                    </a:solidFill>
                    <a:effectLst/>
                    <a:uLnTx/>
                    <a:uFillTx/>
                    <a:latin typeface="Myriad Pro" panose="020B0503030403020204" charset="0"/>
                    <a:ea typeface="方正兰亭圆简体" panose="02000000000000000000" pitchFamily="2" charset="-122"/>
                    <a:cs typeface="Myriad Pro" panose="020B0503030403020204" charset="0"/>
                  </a:rPr>
                  <a:t>10 </a:t>
                </a:r>
                <a:r>
                  <a:rPr kumimoji="0" lang="zh-CN" altLang="en-US" sz="1200" b="1" i="0" u="none" strike="noStrike" kern="1200" cap="none" spc="0" normalizeH="0" baseline="0" noProof="0" dirty="0">
                    <a:ln>
                      <a:noFill/>
                    </a:ln>
                    <a:solidFill>
                      <a:srgbClr val="002060"/>
                    </a:solidFill>
                    <a:effectLst/>
                    <a:uLnTx/>
                    <a:uFillTx/>
                    <a:latin typeface="Myriad Pro" panose="020B0503030403020204" charset="0"/>
                    <a:ea typeface="方正兰亭圆简体" panose="02000000000000000000" pitchFamily="2" charset="-122"/>
                    <a:cs typeface="Myriad Pro" panose="020B0503030403020204" charset="0"/>
                  </a:rPr>
                  <a:t>Meter level</a:t>
                </a:r>
                <a:endParaRPr kumimoji="0" lang="zh-CN" altLang="en-US" sz="1200" b="1" i="0" u="none" strike="noStrike" kern="1200" cap="none" spc="0" normalizeH="0" baseline="0" noProof="0" dirty="0">
                  <a:ln>
                    <a:noFill/>
                  </a:ln>
                  <a:solidFill>
                    <a:srgbClr val="002060"/>
                  </a:solidFill>
                  <a:effectLst/>
                  <a:uLnTx/>
                  <a:uFillTx/>
                  <a:latin typeface="Myriad Pro" panose="020B0503030403020204" charset="0"/>
                  <a:ea typeface="方正兰亭圆简体" panose="02000000000000000000" pitchFamily="2" charset="-122"/>
                  <a:cs typeface="Myriad Pro" panose="020B0503030403020204" charset="0"/>
                </a:endParaRPr>
              </a:p>
            </p:txBody>
          </p:sp>
          <p:sp>
            <p:nvSpPr>
              <p:cNvPr id="24" name="椭圆 206"/>
              <p:cNvSpPr/>
              <p:nvPr>
                <p:custDataLst>
                  <p:tags r:id="rId22"/>
                </p:custDataLst>
              </p:nvPr>
            </p:nvSpPr>
            <p:spPr>
              <a:xfrm flipV="1">
                <a:off x="5831014" y="5211892"/>
                <a:ext cx="973744" cy="165173"/>
              </a:xfrm>
              <a:prstGeom prst="ellipse">
                <a:avLst/>
              </a:prstGeom>
              <a:gradFill>
                <a:gsLst>
                  <a:gs pos="0">
                    <a:srgbClr val="0293F2">
                      <a:alpha val="13000"/>
                    </a:srgbClr>
                  </a:gs>
                  <a:gs pos="100000">
                    <a:srgbClr val="0293F2">
                      <a:alpha val="0"/>
                    </a:srgbClr>
                  </a:gs>
                </a:gsLst>
                <a:lin ang="5400000" scaled="1"/>
              </a:gradFill>
              <a:ln>
                <a:gradFill>
                  <a:gsLst>
                    <a:gs pos="0">
                      <a:srgbClr val="0293F2"/>
                    </a:gs>
                    <a:gs pos="89000">
                      <a:srgbClr val="0293F2">
                        <a:alpha val="0"/>
                      </a:srgbClr>
                    </a:gs>
                  </a:gsLst>
                  <a:lin ang="5400000" scaled="1"/>
                </a:gradFill>
              </a:ln>
            </p:spPr>
            <p:style>
              <a:lnRef idx="2">
                <a:srgbClr val="0293F2">
                  <a:shade val="50000"/>
                </a:srgbClr>
              </a:lnRef>
              <a:fillRef idx="1">
                <a:srgbClr val="0293F2"/>
              </a:fillRef>
              <a:effectRef idx="0">
                <a:srgbClr val="0293F2"/>
              </a:effectRef>
              <a:fontRef idx="minor">
                <a:sysClr val="window" lastClr="FFFFFF"/>
              </a:fontRef>
            </p:style>
            <p:txBody>
              <a:bodyPr rtlCol="0" anchor="ctr"/>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Myriad Pro" panose="020B0503030403020204" charset="0"/>
                  <a:ea typeface="微软雅黑 Light" panose="020B0502040204020203" pitchFamily="34" charset="-122"/>
                  <a:cs typeface="Myriad Pro" panose="020B0503030403020204" charset="0"/>
                </a:endParaRPr>
              </a:p>
            </p:txBody>
          </p:sp>
          <p:sp>
            <p:nvSpPr>
              <p:cNvPr id="25" name="椭圆 207"/>
              <p:cNvSpPr/>
              <p:nvPr>
                <p:custDataLst>
                  <p:tags r:id="rId23"/>
                </p:custDataLst>
              </p:nvPr>
            </p:nvSpPr>
            <p:spPr>
              <a:xfrm>
                <a:off x="5989129" y="5285474"/>
                <a:ext cx="657225" cy="76835"/>
              </a:xfrm>
              <a:prstGeom prst="ellipse">
                <a:avLst/>
              </a:prstGeom>
              <a:noFill/>
              <a:ln>
                <a:gradFill>
                  <a:gsLst>
                    <a:gs pos="0">
                      <a:srgbClr val="0293F2">
                        <a:alpha val="0"/>
                      </a:srgbClr>
                    </a:gs>
                    <a:gs pos="100000">
                      <a:srgbClr val="0293F2"/>
                    </a:gs>
                  </a:gsLst>
                  <a:lin ang="5400000" scaled="1"/>
                </a:gradFill>
                <a:prstDash val="sysDot"/>
              </a:ln>
            </p:spPr>
            <p:style>
              <a:lnRef idx="2">
                <a:srgbClr val="0293F2">
                  <a:shade val="50000"/>
                </a:srgbClr>
              </a:lnRef>
              <a:fillRef idx="1">
                <a:srgbClr val="0293F2"/>
              </a:fillRef>
              <a:effectRef idx="0">
                <a:srgbClr val="0293F2"/>
              </a:effectRef>
              <a:fontRef idx="minor">
                <a:sysClr val="window" lastClr="FFFFFF"/>
              </a:fontRef>
            </p:style>
            <p:txBody>
              <a:bodyPr rtlCol="0" anchor="ctr"/>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Myriad Pro" panose="020B0503030403020204" charset="0"/>
                  <a:ea typeface="微软雅黑 Light" panose="020B0502040204020203" pitchFamily="34" charset="-122"/>
                  <a:cs typeface="Myriad Pro" panose="020B0503030403020204" charset="0"/>
                </a:endParaRPr>
              </a:p>
            </p:txBody>
          </p:sp>
        </p:grpSp>
        <p:sp>
          <p:nvSpPr>
            <p:cNvPr id="26" name="文本框 25"/>
            <p:cNvSpPr txBox="1"/>
            <p:nvPr>
              <p:custDataLst>
                <p:tags r:id="rId24"/>
              </p:custDataLst>
            </p:nvPr>
          </p:nvSpPr>
          <p:spPr>
            <a:xfrm>
              <a:off x="972980" y="6136169"/>
              <a:ext cx="1374775" cy="245110"/>
            </a:xfrm>
            <a:prstGeom prst="rect">
              <a:avLst/>
            </a:prstGeom>
            <a:noFill/>
          </p:spPr>
          <p:txBody>
            <a:bodyPr wrap="square" rtlCol="0">
              <a:spAutoFit/>
            </a:bodyPr>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chemeClr val="tx1"/>
                  </a:solidFill>
                  <a:effectLst/>
                  <a:uLnTx/>
                  <a:uFillTx/>
                  <a:latin typeface="Myriad Pro" panose="020B0503030403020204" charset="0"/>
                  <a:ea typeface="等线" panose="02010600030101010101" charset="-122"/>
                  <a:cs typeface="Myriad Pro" panose="020B0503030403020204" charset="0"/>
                </a:rPr>
                <a:t>Sensing accuracy</a:t>
              </a:r>
              <a:endParaRPr kumimoji="0" lang="en-US" altLang="zh-CN" sz="1000" b="0" i="0" u="none" strike="noStrike" kern="1200" cap="none" spc="0" normalizeH="0" baseline="0" noProof="0" dirty="0">
                <a:ln>
                  <a:noFill/>
                </a:ln>
                <a:solidFill>
                  <a:schemeClr val="tx1"/>
                </a:solidFill>
                <a:effectLst/>
                <a:uLnTx/>
                <a:uFillTx/>
                <a:latin typeface="Myriad Pro" panose="020B0503030403020204" charset="0"/>
                <a:ea typeface="等线" panose="02010600030101010101" charset="-122"/>
                <a:cs typeface="Myriad Pro" panose="020B0503030403020204" charset="0"/>
              </a:endParaRPr>
            </a:p>
          </p:txBody>
        </p:sp>
      </p:grpSp>
      <p:grpSp>
        <p:nvGrpSpPr>
          <p:cNvPr id="27" name="组合 26"/>
          <p:cNvGrpSpPr/>
          <p:nvPr/>
        </p:nvGrpSpPr>
        <p:grpSpPr>
          <a:xfrm>
            <a:off x="10299014" y="4424844"/>
            <a:ext cx="1420495" cy="518795"/>
            <a:chOff x="2636265" y="5863754"/>
            <a:chExt cx="1420495" cy="518795"/>
          </a:xfrm>
        </p:grpSpPr>
        <p:grpSp>
          <p:nvGrpSpPr>
            <p:cNvPr id="28" name="组合 27"/>
            <p:cNvGrpSpPr/>
            <p:nvPr/>
          </p:nvGrpSpPr>
          <p:grpSpPr>
            <a:xfrm>
              <a:off x="2782315" y="5863754"/>
              <a:ext cx="973744" cy="337185"/>
              <a:chOff x="5831014" y="5058003"/>
              <a:chExt cx="973744" cy="337185"/>
            </a:xfrm>
          </p:grpSpPr>
          <p:sp>
            <p:nvSpPr>
              <p:cNvPr id="29" name="文本框 28"/>
              <p:cNvSpPr txBox="1"/>
              <p:nvPr>
                <p:custDataLst>
                  <p:tags r:id="rId25"/>
                </p:custDataLst>
              </p:nvPr>
            </p:nvSpPr>
            <p:spPr>
              <a:xfrm>
                <a:off x="5982247" y="5058003"/>
                <a:ext cx="792536" cy="337185"/>
              </a:xfrm>
              <a:prstGeom prst="rect">
                <a:avLst/>
              </a:prstGeom>
              <a:noFill/>
            </p:spPr>
            <p:txBody>
              <a:bodyPr wrap="square" rtlCol="0" anchor="t">
                <a:spAutoFit/>
              </a:bodyPr>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00B050"/>
                    </a:solidFill>
                    <a:effectLst/>
                    <a:uLnTx/>
                    <a:uFillTx/>
                    <a:latin typeface="Myriad Pro" panose="020B0503030403020204" charset="0"/>
                    <a:ea typeface="方正兰亭圆简体" panose="02000000000000000000" pitchFamily="2" charset="-122"/>
                    <a:cs typeface="Myriad Pro" panose="020B0503030403020204" charset="0"/>
                  </a:rPr>
                  <a:t>1 km</a:t>
                </a:r>
                <a:endParaRPr kumimoji="0" lang="en-US" altLang="zh-CN" sz="1600" b="1" i="0" u="none" strike="noStrike" kern="1200" cap="none" spc="0" normalizeH="0" baseline="0" noProof="0" dirty="0">
                  <a:ln>
                    <a:noFill/>
                  </a:ln>
                  <a:solidFill>
                    <a:srgbClr val="00B050"/>
                  </a:solidFill>
                  <a:effectLst/>
                  <a:uLnTx/>
                  <a:uFillTx/>
                  <a:latin typeface="Myriad Pro" panose="020B0503030403020204" charset="0"/>
                  <a:ea typeface="方正兰亭圆简体" panose="02000000000000000000" pitchFamily="2" charset="-122"/>
                  <a:cs typeface="Myriad Pro" panose="020B0503030403020204" charset="0"/>
                </a:endParaRPr>
              </a:p>
            </p:txBody>
          </p:sp>
          <p:sp>
            <p:nvSpPr>
              <p:cNvPr id="30" name="椭圆 206"/>
              <p:cNvSpPr/>
              <p:nvPr>
                <p:custDataLst>
                  <p:tags r:id="rId26"/>
                </p:custDataLst>
              </p:nvPr>
            </p:nvSpPr>
            <p:spPr>
              <a:xfrm flipV="1">
                <a:off x="5831014" y="5211892"/>
                <a:ext cx="973744" cy="165173"/>
              </a:xfrm>
              <a:prstGeom prst="ellipse">
                <a:avLst/>
              </a:prstGeom>
              <a:gradFill>
                <a:gsLst>
                  <a:gs pos="0">
                    <a:srgbClr val="0293F2">
                      <a:alpha val="13000"/>
                    </a:srgbClr>
                  </a:gs>
                  <a:gs pos="100000">
                    <a:srgbClr val="0293F2">
                      <a:alpha val="0"/>
                    </a:srgbClr>
                  </a:gs>
                </a:gsLst>
                <a:lin ang="5400000" scaled="1"/>
              </a:gradFill>
              <a:ln>
                <a:gradFill>
                  <a:gsLst>
                    <a:gs pos="0">
                      <a:srgbClr val="0293F2"/>
                    </a:gs>
                    <a:gs pos="89000">
                      <a:srgbClr val="0293F2">
                        <a:alpha val="0"/>
                      </a:srgbClr>
                    </a:gs>
                  </a:gsLst>
                  <a:lin ang="5400000" scaled="1"/>
                </a:gradFill>
              </a:ln>
            </p:spPr>
            <p:style>
              <a:lnRef idx="2">
                <a:srgbClr val="0293F2">
                  <a:shade val="50000"/>
                </a:srgbClr>
              </a:lnRef>
              <a:fillRef idx="1">
                <a:srgbClr val="0293F2"/>
              </a:fillRef>
              <a:effectRef idx="0">
                <a:srgbClr val="0293F2"/>
              </a:effectRef>
              <a:fontRef idx="minor">
                <a:sysClr val="window" lastClr="FFFFFF"/>
              </a:fontRef>
            </p:style>
            <p:txBody>
              <a:bodyPr rtlCol="0" anchor="ctr"/>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Myriad Pro" panose="020B0503030403020204" charset="0"/>
                  <a:ea typeface="微软雅黑 Light" panose="020B0502040204020203" pitchFamily="34" charset="-122"/>
                  <a:cs typeface="Myriad Pro" panose="020B0503030403020204" charset="0"/>
                </a:endParaRPr>
              </a:p>
            </p:txBody>
          </p:sp>
          <p:sp>
            <p:nvSpPr>
              <p:cNvPr id="31" name="椭圆 207"/>
              <p:cNvSpPr/>
              <p:nvPr>
                <p:custDataLst>
                  <p:tags r:id="rId27"/>
                </p:custDataLst>
              </p:nvPr>
            </p:nvSpPr>
            <p:spPr>
              <a:xfrm>
                <a:off x="5989151" y="5274697"/>
                <a:ext cx="657469" cy="87673"/>
              </a:xfrm>
              <a:prstGeom prst="ellipse">
                <a:avLst/>
              </a:prstGeom>
              <a:noFill/>
              <a:ln>
                <a:gradFill>
                  <a:gsLst>
                    <a:gs pos="0">
                      <a:srgbClr val="0293F2">
                        <a:alpha val="0"/>
                      </a:srgbClr>
                    </a:gs>
                    <a:gs pos="100000">
                      <a:srgbClr val="0293F2"/>
                    </a:gs>
                  </a:gsLst>
                  <a:lin ang="5400000" scaled="1"/>
                </a:gradFill>
                <a:prstDash val="sysDot"/>
              </a:ln>
            </p:spPr>
            <p:style>
              <a:lnRef idx="2">
                <a:srgbClr val="0293F2">
                  <a:shade val="50000"/>
                </a:srgbClr>
              </a:lnRef>
              <a:fillRef idx="1">
                <a:srgbClr val="0293F2"/>
              </a:fillRef>
              <a:effectRef idx="0">
                <a:srgbClr val="0293F2"/>
              </a:effectRef>
              <a:fontRef idx="minor">
                <a:sysClr val="window" lastClr="FFFFFF"/>
              </a:fontRef>
            </p:style>
            <p:txBody>
              <a:bodyPr rtlCol="0" anchor="ctr"/>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a:ln>
                    <a:noFill/>
                  </a:ln>
                  <a:solidFill>
                    <a:schemeClr val="tx1"/>
                  </a:solidFill>
                  <a:effectLst/>
                  <a:uLnTx/>
                  <a:uFillTx/>
                  <a:latin typeface="Myriad Pro" panose="020B0503030403020204" charset="0"/>
                  <a:ea typeface="微软雅黑 Light" panose="020B0502040204020203" pitchFamily="34" charset="-122"/>
                  <a:cs typeface="Myriad Pro" panose="020B0503030403020204" charset="0"/>
                </a:endParaRPr>
              </a:p>
            </p:txBody>
          </p:sp>
        </p:grpSp>
        <p:sp>
          <p:nvSpPr>
            <p:cNvPr id="32" name="文本框 31"/>
            <p:cNvSpPr txBox="1"/>
            <p:nvPr>
              <p:custDataLst>
                <p:tags r:id="rId28"/>
              </p:custDataLst>
            </p:nvPr>
          </p:nvSpPr>
          <p:spPr>
            <a:xfrm>
              <a:off x="2636265" y="6137439"/>
              <a:ext cx="1420495" cy="245110"/>
            </a:xfrm>
            <a:prstGeom prst="rect">
              <a:avLst/>
            </a:prstGeom>
            <a:noFill/>
          </p:spPr>
          <p:txBody>
            <a:bodyPr wrap="square" rtlCol="0">
              <a:spAutoFit/>
            </a:bodyPr>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chemeClr val="tx1"/>
                  </a:solidFill>
                  <a:effectLst/>
                  <a:uLnTx/>
                  <a:uFillTx/>
                  <a:latin typeface="Myriad Pro" panose="020B0503030403020204" charset="0"/>
                  <a:ea typeface="等线" panose="02010600030101010101" charset="-122"/>
                  <a:cs typeface="Myriad Pro" panose="020B0503030403020204" charset="0"/>
                </a:rPr>
                <a:t>Sensing Distance</a:t>
              </a:r>
              <a:endParaRPr kumimoji="0" lang="en-US" altLang="zh-CN" sz="1000" b="0" i="0" u="none" strike="noStrike" kern="1200" cap="none" spc="0" normalizeH="0" baseline="0" noProof="0" dirty="0">
                <a:ln>
                  <a:noFill/>
                </a:ln>
                <a:solidFill>
                  <a:schemeClr val="tx1"/>
                </a:solidFill>
                <a:effectLst/>
                <a:uLnTx/>
                <a:uFillTx/>
                <a:latin typeface="Myriad Pro" panose="020B0503030403020204" charset="0"/>
                <a:ea typeface="等线" panose="02010600030101010101" charset="-122"/>
                <a:cs typeface="Myriad Pro" panose="020B0503030403020204" charset="0"/>
              </a:endParaRPr>
            </a:p>
          </p:txBody>
        </p:sp>
      </p:grpSp>
      <p:grpSp>
        <p:nvGrpSpPr>
          <p:cNvPr id="33" name="组合 32"/>
          <p:cNvGrpSpPr/>
          <p:nvPr>
            <p:custDataLst>
              <p:tags r:id="rId29"/>
            </p:custDataLst>
          </p:nvPr>
        </p:nvGrpSpPr>
        <p:grpSpPr>
          <a:xfrm>
            <a:off x="9749187" y="5260444"/>
            <a:ext cx="1153160" cy="319062"/>
            <a:chOff x="5831014" y="5058003"/>
            <a:chExt cx="1153160" cy="319062"/>
          </a:xfrm>
        </p:grpSpPr>
        <p:sp>
          <p:nvSpPr>
            <p:cNvPr id="34" name="文本框 33"/>
            <p:cNvSpPr txBox="1"/>
            <p:nvPr>
              <p:custDataLst>
                <p:tags r:id="rId30"/>
              </p:custDataLst>
            </p:nvPr>
          </p:nvSpPr>
          <p:spPr>
            <a:xfrm>
              <a:off x="5881814" y="5058003"/>
              <a:ext cx="1102360" cy="306705"/>
            </a:xfrm>
            <a:prstGeom prst="rect">
              <a:avLst/>
            </a:prstGeom>
            <a:noFill/>
          </p:spPr>
          <p:txBody>
            <a:bodyPr wrap="square" rtlCol="0" anchor="t">
              <a:spAutoFit/>
            </a:bodyPr>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rgbClr val="FFC000"/>
                  </a:solidFill>
                  <a:effectLst/>
                  <a:uLnTx/>
                  <a:uFillTx/>
                  <a:latin typeface="Myriad Pro" panose="020B0503030403020204" charset="0"/>
                  <a:ea typeface="方正兰亭圆简体" panose="02000000000000000000" pitchFamily="2" charset="-122"/>
                  <a:cs typeface="Myriad Pro" panose="020B0503030403020204" charset="0"/>
                </a:rPr>
                <a:t>Multiple</a:t>
              </a:r>
              <a:endParaRPr kumimoji="0" lang="en-US" altLang="zh-CN" sz="1400" b="1" i="0" u="none" strike="noStrike" kern="1200" cap="none" spc="0" normalizeH="0" baseline="0" noProof="0" dirty="0">
                <a:ln>
                  <a:noFill/>
                </a:ln>
                <a:solidFill>
                  <a:srgbClr val="FFC000"/>
                </a:solidFill>
                <a:effectLst/>
                <a:uLnTx/>
                <a:uFillTx/>
                <a:latin typeface="Myriad Pro" panose="020B0503030403020204" charset="0"/>
                <a:ea typeface="方正兰亭圆简体" panose="02000000000000000000" pitchFamily="2" charset="-122"/>
                <a:cs typeface="Myriad Pro" panose="020B0503030403020204" charset="0"/>
              </a:endParaRPr>
            </a:p>
          </p:txBody>
        </p:sp>
        <p:sp>
          <p:nvSpPr>
            <p:cNvPr id="35" name="椭圆 206"/>
            <p:cNvSpPr/>
            <p:nvPr>
              <p:custDataLst>
                <p:tags r:id="rId31"/>
              </p:custDataLst>
            </p:nvPr>
          </p:nvSpPr>
          <p:spPr>
            <a:xfrm flipV="1">
              <a:off x="5831014" y="5211892"/>
              <a:ext cx="973744" cy="165173"/>
            </a:xfrm>
            <a:prstGeom prst="ellipse">
              <a:avLst/>
            </a:prstGeom>
            <a:gradFill>
              <a:gsLst>
                <a:gs pos="0">
                  <a:srgbClr val="0293F2">
                    <a:alpha val="13000"/>
                  </a:srgbClr>
                </a:gs>
                <a:gs pos="100000">
                  <a:srgbClr val="0293F2">
                    <a:alpha val="0"/>
                  </a:srgbClr>
                </a:gs>
              </a:gsLst>
              <a:lin ang="5400000" scaled="1"/>
            </a:gradFill>
            <a:ln>
              <a:gradFill>
                <a:gsLst>
                  <a:gs pos="0">
                    <a:srgbClr val="0293F2"/>
                  </a:gs>
                  <a:gs pos="89000">
                    <a:srgbClr val="0293F2">
                      <a:alpha val="0"/>
                    </a:srgbClr>
                  </a:gs>
                </a:gsLst>
                <a:lin ang="5400000" scaled="1"/>
              </a:gradFill>
            </a:ln>
          </p:spPr>
          <p:style>
            <a:lnRef idx="2">
              <a:srgbClr val="0293F2">
                <a:shade val="50000"/>
              </a:srgbClr>
            </a:lnRef>
            <a:fillRef idx="1">
              <a:srgbClr val="0293F2"/>
            </a:fillRef>
            <a:effectRef idx="0">
              <a:srgbClr val="0293F2"/>
            </a:effectRef>
            <a:fontRef idx="minor">
              <a:sysClr val="window" lastClr="FFFFFF"/>
            </a:fontRef>
          </p:style>
          <p:txBody>
            <a:bodyPr rtlCol="0" anchor="ctr"/>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800" b="1" i="0" u="none" strike="noStrike" kern="1200" cap="none" spc="0" normalizeH="0" baseline="0" noProof="0" dirty="0">
                <a:ln>
                  <a:noFill/>
                </a:ln>
                <a:solidFill>
                  <a:sysClr val="window" lastClr="FFFFFF"/>
                </a:solidFill>
                <a:effectLst/>
                <a:uLnTx/>
                <a:uFillTx/>
                <a:latin typeface="Myriad Pro" panose="020B0503030403020204" charset="0"/>
                <a:ea typeface="微软雅黑 Light" panose="020B0502040204020203" pitchFamily="34" charset="-122"/>
                <a:cs typeface="Myriad Pro" panose="020B0503030403020204" charset="0"/>
              </a:endParaRPr>
            </a:p>
          </p:txBody>
        </p:sp>
        <p:sp>
          <p:nvSpPr>
            <p:cNvPr id="36" name="椭圆 207"/>
            <p:cNvSpPr/>
            <p:nvPr>
              <p:custDataLst>
                <p:tags r:id="rId32"/>
              </p:custDataLst>
            </p:nvPr>
          </p:nvSpPr>
          <p:spPr>
            <a:xfrm>
              <a:off x="5989151" y="5274697"/>
              <a:ext cx="657469" cy="87673"/>
            </a:xfrm>
            <a:prstGeom prst="ellipse">
              <a:avLst/>
            </a:prstGeom>
            <a:noFill/>
            <a:ln>
              <a:gradFill>
                <a:gsLst>
                  <a:gs pos="0">
                    <a:srgbClr val="0293F2">
                      <a:alpha val="0"/>
                    </a:srgbClr>
                  </a:gs>
                  <a:gs pos="100000">
                    <a:srgbClr val="0293F2"/>
                  </a:gs>
                </a:gsLst>
                <a:lin ang="5400000" scaled="1"/>
              </a:gradFill>
              <a:prstDash val="sysDot"/>
            </a:ln>
          </p:spPr>
          <p:style>
            <a:lnRef idx="2">
              <a:srgbClr val="0293F2">
                <a:shade val="50000"/>
              </a:srgbClr>
            </a:lnRef>
            <a:fillRef idx="1">
              <a:srgbClr val="0293F2"/>
            </a:fillRef>
            <a:effectRef idx="0">
              <a:srgbClr val="0293F2"/>
            </a:effectRef>
            <a:fontRef idx="minor">
              <a:sysClr val="window" lastClr="FFFFFF"/>
            </a:fontRef>
          </p:style>
          <p:txBody>
            <a:bodyPr rtlCol="0" anchor="ctr"/>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2800" b="1" i="0" u="none" strike="noStrike" kern="1200" cap="none" spc="0" normalizeH="0" baseline="0" noProof="0">
                <a:ln>
                  <a:noFill/>
                </a:ln>
                <a:solidFill>
                  <a:sysClr val="window" lastClr="FFFFFF"/>
                </a:solidFill>
                <a:effectLst/>
                <a:uLnTx/>
                <a:uFillTx/>
                <a:latin typeface="Myriad Pro" panose="020B0503030403020204" charset="0"/>
                <a:ea typeface="微软雅黑 Light" panose="020B0502040204020203" pitchFamily="34" charset="-122"/>
                <a:cs typeface="Myriad Pro" panose="020B0503030403020204" charset="0"/>
              </a:endParaRPr>
            </a:p>
          </p:txBody>
        </p:sp>
      </p:grpSp>
      <p:sp>
        <p:nvSpPr>
          <p:cNvPr id="37" name="文本框 36"/>
          <p:cNvSpPr txBox="1"/>
          <p:nvPr>
            <p:custDataLst>
              <p:tags r:id="rId33"/>
            </p:custDataLst>
          </p:nvPr>
        </p:nvSpPr>
        <p:spPr>
          <a:xfrm>
            <a:off x="9607499" y="5549429"/>
            <a:ext cx="1420495" cy="245110"/>
          </a:xfrm>
          <a:prstGeom prst="rect">
            <a:avLst/>
          </a:prstGeom>
          <a:noFill/>
        </p:spPr>
        <p:txBody>
          <a:bodyPr wrap="square" rtlCol="0">
            <a:spAutoFit/>
          </a:bodyPr>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chemeClr val="tx1"/>
                </a:solidFill>
                <a:effectLst/>
                <a:uLnTx/>
                <a:uFillTx/>
                <a:latin typeface="Myriad Pro" panose="020B0503030403020204" charset="0"/>
                <a:ea typeface="等线" panose="02010600030101010101" charset="-122"/>
                <a:cs typeface="Myriad Pro" panose="020B0503030403020204" charset="0"/>
              </a:rPr>
              <a:t>Sensing Objects</a:t>
            </a:r>
            <a:endParaRPr kumimoji="0" lang="en-US" altLang="zh-CN" sz="1000" b="0" i="0" u="none" strike="noStrike" kern="1200" cap="none" spc="0" normalizeH="0" baseline="0" noProof="0" dirty="0">
              <a:ln>
                <a:noFill/>
              </a:ln>
              <a:solidFill>
                <a:schemeClr val="tx1"/>
              </a:solidFill>
              <a:effectLst/>
              <a:uLnTx/>
              <a:uFillTx/>
              <a:latin typeface="Myriad Pro" panose="020B0503030403020204" charset="0"/>
              <a:ea typeface="等线" panose="02010600030101010101" charset="-122"/>
              <a:cs typeface="Myriad Pro" panose="020B0503030403020204" charset="0"/>
            </a:endParaRPr>
          </a:p>
        </p:txBody>
      </p:sp>
      <p:sp>
        <p:nvSpPr>
          <p:cNvPr id="38" name="文本框 37"/>
          <p:cNvSpPr txBox="1"/>
          <p:nvPr>
            <p:custDataLst>
              <p:tags r:id="rId34"/>
            </p:custDataLst>
          </p:nvPr>
        </p:nvSpPr>
        <p:spPr>
          <a:xfrm>
            <a:off x="5330190" y="1031875"/>
            <a:ext cx="6625590" cy="504190"/>
          </a:xfrm>
          <a:prstGeom prst="rect">
            <a:avLst/>
          </a:prstGeom>
          <a:gradFill>
            <a:gsLst>
              <a:gs pos="2000">
                <a:srgbClr val="00B0F0">
                  <a:alpha val="0"/>
                </a:srgbClr>
              </a:gs>
              <a:gs pos="50000">
                <a:srgbClr val="0070C0">
                  <a:alpha val="16000"/>
                </a:srgbClr>
              </a:gs>
              <a:gs pos="100000">
                <a:srgbClr val="00B0F0">
                  <a:alpha val="0"/>
                </a:srgbClr>
              </a:gs>
            </a:gsLst>
            <a:lin ang="0" scaled="0"/>
          </a:gradFill>
          <a:ln w="6350" cap="flat" cmpd="sng" algn="ctr">
            <a:gradFill>
              <a:gsLst>
                <a:gs pos="0">
                  <a:srgbClr val="00CDDC">
                    <a:alpha val="0"/>
                  </a:srgbClr>
                </a:gs>
                <a:gs pos="50000">
                  <a:srgbClr val="00CDDC"/>
                </a:gs>
                <a:gs pos="100000">
                  <a:srgbClr val="00CDDC">
                    <a:alpha val="0"/>
                  </a:srgbClr>
                </a:gs>
              </a:gsLst>
              <a:lin ang="0" scaled="0"/>
            </a:gradFill>
            <a:prstDash val="solid"/>
          </a:ln>
          <a:effectLst/>
        </p:spPr>
        <p:txBody>
          <a:bodyPr rtlCol="0" anchor="ct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defTabSz="576580" eaLnBrk="1" hangingPunct="1">
              <a:defRPr sz="3200" kern="0">
                <a:solidFill>
                  <a:srgbClr val="FFFFFF"/>
                </a:solidFill>
                <a:latin typeface="微软雅黑" panose="020B0503020204020204" pitchFamily="34" charset="-122"/>
                <a:ea typeface="微软雅黑" panose="020B0503020204020204" pitchFamily="34" charset="-122"/>
                <a:cs typeface="Times New Roman" panose="02020603050405020304" pitchFamily="18" charset="0"/>
              </a:defRPr>
            </a:lvl1pPr>
            <a:lvl2pPr marL="457200" algn="l" defTabSz="914400" eaLnBrk="1" hangingPunct="1">
              <a:defRPr sz="1800" kern="1200">
                <a:solidFill>
                  <a:schemeClr val="tx1"/>
                </a:solidFill>
                <a:latin typeface="+mn-lt"/>
                <a:ea typeface="+mn-ea"/>
                <a:cs typeface="+mn-cs"/>
              </a:defRPr>
            </a:lvl2pPr>
            <a:lvl3pPr marL="914400" algn="l" defTabSz="914400" eaLnBrk="1" hangingPunct="1">
              <a:defRPr sz="1800" kern="1200">
                <a:solidFill>
                  <a:schemeClr val="tx1"/>
                </a:solidFill>
                <a:latin typeface="+mn-lt"/>
                <a:ea typeface="+mn-ea"/>
                <a:cs typeface="+mn-cs"/>
              </a:defRPr>
            </a:lvl3pPr>
            <a:lvl4pPr marL="1371600" algn="l" defTabSz="914400" eaLnBrk="1" hangingPunct="1">
              <a:defRPr sz="1800" kern="1200">
                <a:solidFill>
                  <a:schemeClr val="tx1"/>
                </a:solidFill>
                <a:latin typeface="+mn-lt"/>
                <a:ea typeface="+mn-ea"/>
                <a:cs typeface="+mn-cs"/>
              </a:defRPr>
            </a:lvl4pPr>
            <a:lvl5pPr marL="1828800" algn="l" defTabSz="914400" eaLnBrk="1" hangingPunct="1">
              <a:defRPr sz="1800" kern="1200">
                <a:solidFill>
                  <a:schemeClr val="tx1"/>
                </a:solidFill>
                <a:latin typeface="+mn-lt"/>
                <a:ea typeface="+mn-ea"/>
                <a:cs typeface="+mn-cs"/>
              </a:defRPr>
            </a:lvl5pPr>
            <a:lvl6pPr marL="2286000" algn="l" defTabSz="914400" eaLnBrk="1" hangingPunct="1">
              <a:defRPr sz="1800" kern="1200">
                <a:solidFill>
                  <a:schemeClr val="tx1"/>
                </a:solidFill>
                <a:latin typeface="+mn-lt"/>
                <a:ea typeface="+mn-ea"/>
                <a:cs typeface="+mn-cs"/>
              </a:defRPr>
            </a:lvl6pPr>
            <a:lvl7pPr marL="2743200" algn="l" defTabSz="914400" eaLnBrk="1" hangingPunct="1">
              <a:defRPr sz="1800" kern="1200">
                <a:solidFill>
                  <a:schemeClr val="tx1"/>
                </a:solidFill>
                <a:latin typeface="+mn-lt"/>
                <a:ea typeface="+mn-ea"/>
                <a:cs typeface="+mn-cs"/>
              </a:defRPr>
            </a:lvl7pPr>
            <a:lvl8pPr marL="3200400" algn="l" defTabSz="914400" eaLnBrk="1" hangingPunct="1">
              <a:defRPr sz="1800" kern="1200">
                <a:solidFill>
                  <a:schemeClr val="tx1"/>
                </a:solidFill>
                <a:latin typeface="+mn-lt"/>
                <a:ea typeface="+mn-ea"/>
                <a:cs typeface="+mn-cs"/>
              </a:defRPr>
            </a:lvl8pPr>
            <a:lvl9pPr marL="3657600" algn="l" defTabSz="914400" eaLnBrk="1" hangingPunct="1">
              <a:defRPr sz="1800" kern="1200">
                <a:solidFill>
                  <a:schemeClr val="tx1"/>
                </a:solidFill>
                <a:latin typeface="+mn-lt"/>
                <a:ea typeface="+mn-ea"/>
                <a:cs typeface="+mn-cs"/>
              </a:defRPr>
            </a:lvl9pPr>
          </a:lstStyle>
          <a:p>
            <a:pPr marR="0" lvl="0" indent="0" algn="ctr" defTabSz="457200" rtl="0" fontAlgn="auto">
              <a:lnSpc>
                <a:spcPct val="100000"/>
              </a:lnSpc>
              <a:spcBef>
                <a:spcPts val="0"/>
              </a:spcBef>
              <a:spcAft>
                <a:spcPts val="0"/>
              </a:spcAft>
              <a:buClrTx/>
              <a:buSzTx/>
              <a:buFontTx/>
              <a:buNone/>
              <a:defRPr/>
            </a:pPr>
            <a:r>
              <a:rPr kumimoji="1" lang="zh-CN" altLang="en-US" sz="1600" b="1" dirty="0">
                <a:solidFill>
                  <a:schemeClr val="tx1"/>
                </a:solidFill>
                <a:effectLst/>
                <a:cs typeface="宋体" panose="02010600030101010101" pitchFamily="2" charset="-122"/>
                <a:sym typeface="+mn-ea"/>
              </a:rPr>
              <a:t>ISAC </a:t>
            </a:r>
            <a:r>
              <a:rPr kumimoji="1" lang="en-US" altLang="zh-CN" sz="1600" b="1" dirty="0">
                <a:solidFill>
                  <a:schemeClr val="tx1"/>
                </a:solidFill>
                <a:effectLst/>
                <a:cs typeface="宋体" panose="02010600030101010101" pitchFamily="2" charset="-122"/>
                <a:sym typeface="+mn-ea"/>
              </a:rPr>
              <a:t>Filed </a:t>
            </a:r>
            <a:r>
              <a:rPr kumimoji="1" lang="zh-CN" altLang="en-US" sz="1600" b="1" dirty="0">
                <a:solidFill>
                  <a:schemeClr val="tx1"/>
                </a:solidFill>
                <a:effectLst/>
                <a:cs typeface="宋体" panose="02010600030101010101" pitchFamily="2" charset="-122"/>
                <a:sym typeface="+mn-ea"/>
              </a:rPr>
              <a:t>T</a:t>
            </a:r>
            <a:r>
              <a:rPr kumimoji="1" lang="en-US" altLang="zh-CN" sz="1600" b="1" dirty="0">
                <a:solidFill>
                  <a:schemeClr val="tx1"/>
                </a:solidFill>
                <a:effectLst/>
                <a:cs typeface="宋体" panose="02010600030101010101" pitchFamily="2" charset="-122"/>
                <a:sym typeface="+mn-ea"/>
              </a:rPr>
              <a:t>rials</a:t>
            </a:r>
            <a:r>
              <a:rPr kumimoji="1" lang="en-US" altLang="zh-CN" sz="1600" b="1" dirty="0">
                <a:solidFill>
                  <a:schemeClr val="tx1"/>
                </a:solidFill>
                <a:effectLst/>
                <a:cs typeface="宋体" panose="02010600030101010101" pitchFamily="2" charset="-122"/>
                <a:sym typeface="+mn-ea"/>
              </a:rPr>
              <a:t> of China Unicom</a:t>
            </a:r>
            <a:endParaRPr kumimoji="1" lang="en-US" altLang="zh-CN" sz="1600" b="1" dirty="0">
              <a:solidFill>
                <a:schemeClr val="tx1"/>
              </a:solidFill>
              <a:effectLst/>
              <a:cs typeface="宋体" panose="02010600030101010101" pitchFamily="2" charset="-122"/>
              <a:sym typeface="+mn-ea"/>
            </a:endParaRPr>
          </a:p>
        </p:txBody>
      </p:sp>
      <p:pic>
        <p:nvPicPr>
          <p:cNvPr id="39" name="图片 38"/>
          <p:cNvPicPr>
            <a:picLocks noChangeAspect="1"/>
          </p:cNvPicPr>
          <p:nvPr/>
        </p:nvPicPr>
        <p:blipFill>
          <a:blip r:embed="rId35"/>
          <a:stretch>
            <a:fillRect/>
          </a:stretch>
        </p:blipFill>
        <p:spPr>
          <a:xfrm>
            <a:off x="7356475" y="4601210"/>
            <a:ext cx="1301750" cy="661035"/>
          </a:xfrm>
          <a:prstGeom prst="rect">
            <a:avLst/>
          </a:prstGeom>
        </p:spPr>
      </p:pic>
      <p:pic>
        <p:nvPicPr>
          <p:cNvPr id="45" name="图片 44"/>
          <p:cNvPicPr>
            <a:picLocks noChangeAspect="1"/>
          </p:cNvPicPr>
          <p:nvPr>
            <p:custDataLst>
              <p:tags r:id="rId36"/>
            </p:custDataLst>
          </p:nvPr>
        </p:nvPicPr>
        <p:blipFill>
          <a:blip r:embed="rId37"/>
          <a:stretch>
            <a:fillRect/>
          </a:stretch>
        </p:blipFill>
        <p:spPr>
          <a:xfrm>
            <a:off x="5976620" y="4601210"/>
            <a:ext cx="1282700" cy="661035"/>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76530" y="318135"/>
            <a:ext cx="8174990" cy="523240"/>
          </a:xfrm>
          <a:prstGeom prst="rect">
            <a:avLst/>
          </a:prstGeom>
        </p:spPr>
        <p:txBody>
          <a:bodyPr lIns="121858" tIns="60931" rIns="121858" bIns="60931"/>
          <a:lstStyle>
            <a:defPPr>
              <a:defRPr lang="zh-CN"/>
            </a:defPPr>
            <a:lvl1pPr marR="0" lvl="0" indent="0" defTabSz="760095" eaLnBrk="0" fontAlgn="base" hangingPunct="0">
              <a:lnSpc>
                <a:spcPct val="100000"/>
              </a:lnSpc>
              <a:spcBef>
                <a:spcPct val="0"/>
              </a:spcBef>
              <a:spcAft>
                <a:spcPct val="0"/>
              </a:spcAft>
              <a:buClrTx/>
              <a:buSzTx/>
              <a:buFontTx/>
              <a:buNone/>
              <a:defRPr kumimoji="0" sz="2000" b="1" i="0" u="none" strike="noStrike" cap="none" spc="0" normalizeH="0" baseline="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defRPr>
            </a:lvl1pPr>
            <a:lvl2pPr defTabSz="684530" eaLnBrk="0" fontAlgn="base" hangingPunct="0">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cs typeface="宋体" panose="02010600030101010101" pitchFamily="2" charset="-122"/>
              </a:defRPr>
            </a:lvl2pPr>
            <a:lvl3pPr defTabSz="684530" eaLnBrk="0" fontAlgn="base" hangingPunct="0">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cs typeface="宋体" panose="02010600030101010101" pitchFamily="2" charset="-122"/>
              </a:defRPr>
            </a:lvl3pPr>
            <a:lvl4pPr defTabSz="684530" eaLnBrk="0" fontAlgn="base" hangingPunct="0">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cs typeface="宋体" panose="02010600030101010101" pitchFamily="2" charset="-122"/>
              </a:defRPr>
            </a:lvl4pPr>
            <a:lvl5pPr defTabSz="684530" eaLnBrk="0" fontAlgn="base" hangingPunct="0">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cs typeface="宋体" panose="02010600030101010101" pitchFamily="2" charset="-122"/>
              </a:defRPr>
            </a:lvl5pPr>
            <a:lvl6pPr marL="342900" defTabSz="684530" fontAlgn="base">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defRPr>
            </a:lvl6pPr>
            <a:lvl7pPr marL="685800" defTabSz="684530" fontAlgn="base">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defRPr>
            </a:lvl7pPr>
            <a:lvl8pPr marL="1028700" defTabSz="684530" fontAlgn="base">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defRPr>
            </a:lvl8pPr>
            <a:lvl9pPr marL="1371600" defTabSz="684530" fontAlgn="base">
              <a:spcBef>
                <a:spcPct val="0"/>
              </a:spcBef>
              <a:spcAft>
                <a:spcPct val="0"/>
              </a:spcAft>
              <a:defRPr sz="2400" b="1">
                <a:effectLst>
                  <a:outerShdw blurRad="38100" dist="38100" dir="2700000" algn="tl">
                    <a:srgbClr val="C0C0C0"/>
                  </a:outerShdw>
                </a:effectLst>
                <a:latin typeface="Tahoma" panose="020B0604030504040204" pitchFamily="34" charset="0"/>
                <a:ea typeface="宋体" panose="02010600030101010101" pitchFamily="2" charset="-122"/>
              </a:defRPr>
            </a:lvl9pPr>
          </a:lstStyle>
          <a:p>
            <a:pPr eaLnBrk="0" fontAlgn="base" hangingPunct="0">
              <a:lnSpc>
                <a:spcPct val="100000"/>
              </a:lnSpc>
              <a:spcAft>
                <a:spcPct val="0"/>
              </a:spcAft>
              <a:defRPr/>
            </a:pPr>
            <a:r>
              <a:rPr lang="en-US" altLang="zh-CN" sz="2400" kern="0" dirty="0">
                <a:solidFill>
                  <a:srgbClr val="00B0F0"/>
                </a:solidFill>
                <a:cs typeface="+mn-cs"/>
                <a:sym typeface="+mn-ea"/>
              </a:rPr>
              <a:t>Potential Objectives </a:t>
            </a:r>
            <a:r>
              <a:rPr lang="en-US" altLang="zh-CN" sz="2400" kern="0" dirty="0">
                <a:solidFill>
                  <a:srgbClr val="00B0F0"/>
                </a:solidFill>
                <a:cs typeface="+mn-cs"/>
                <a:sym typeface="+mn-ea"/>
              </a:rPr>
              <a:t>for 5G-A ISAC</a:t>
            </a:r>
            <a:endParaRPr lang="zh-CN" altLang="en-US" sz="2400" kern="0" dirty="0">
              <a:solidFill>
                <a:srgbClr val="00B0F0"/>
              </a:solidFill>
              <a:cs typeface="+mn-cs"/>
              <a:sym typeface="+mn-ea"/>
            </a:endParaRPr>
          </a:p>
        </p:txBody>
      </p:sp>
      <p:sp>
        <p:nvSpPr>
          <p:cNvPr id="3" name="文本框 2" descr="7b0a202020202262756c6c6574223a20227b5c2263617465676f727949645c223a5c225c222c5c2274656d706c61746549645c223a32303233313538387d220a7d0a"/>
          <p:cNvSpPr txBox="1"/>
          <p:nvPr/>
        </p:nvSpPr>
        <p:spPr>
          <a:xfrm>
            <a:off x="250825" y="1127125"/>
            <a:ext cx="11480165" cy="3020060"/>
          </a:xfrm>
          <a:prstGeom prst="rect">
            <a:avLst/>
          </a:prstGeom>
          <a:noFill/>
        </p:spPr>
        <p:txBody>
          <a:bodyPr wrap="square" rtlCol="0">
            <a:spAutoFit/>
          </a:bodyPr>
          <a:p>
            <a:pPr>
              <a:buBlip>
                <a:blip r:embed="rId1"/>
              </a:buBlip>
            </a:pPr>
            <a:r>
              <a:rPr lang="en-US" sz="2000" b="1" dirty="0">
                <a:gradFill>
                  <a:gsLst>
                    <a:gs pos="50000">
                      <a:schemeClr val="tx1"/>
                    </a:gs>
                    <a:gs pos="0">
                      <a:schemeClr val="tx1">
                        <a:lumMod val="25000"/>
                        <a:lumOff val="75000"/>
                      </a:schemeClr>
                    </a:gs>
                    <a:gs pos="100000">
                      <a:schemeClr val="tx1">
                        <a:lumMod val="85000"/>
                      </a:schemeClr>
                    </a:gs>
                  </a:gsLst>
                  <a:lin ang="5400000" scaled="1"/>
                </a:gradFill>
                <a:latin typeface="微软雅黑" panose="020B0503020204020204" pitchFamily="34" charset="-122"/>
                <a:ea typeface="微软雅黑" panose="020B0503020204020204" pitchFamily="34" charset="-122"/>
              </a:rPr>
              <a:t>Potential Objectives</a:t>
            </a:r>
            <a:endParaRPr lang="zh-CN" altLang="zh-CN" sz="2000" b="1" dirty="0">
              <a:gradFill>
                <a:gsLst>
                  <a:gs pos="50000">
                    <a:schemeClr val="tx1"/>
                  </a:gs>
                  <a:gs pos="0">
                    <a:schemeClr val="tx1">
                      <a:lumMod val="25000"/>
                      <a:lumOff val="75000"/>
                    </a:schemeClr>
                  </a:gs>
                  <a:gs pos="100000">
                    <a:schemeClr val="tx1">
                      <a:lumMod val="85000"/>
                    </a:schemeClr>
                  </a:gs>
                </a:gsLst>
                <a:lin ang="5400000" scaled="1"/>
              </a:gradFill>
              <a:latin typeface="Arial" panose="020B0604020202020204" pitchFamily="34" charset="0"/>
              <a:cs typeface="Arial" panose="020B0604020202020204" pitchFamily="34" charset="0"/>
            </a:endParaRPr>
          </a:p>
          <a:p>
            <a:pPr marL="742950" lvl="1" indent="-285750">
              <a:lnSpc>
                <a:spcPct val="150000"/>
              </a:lnSpc>
              <a:spcAft>
                <a:spcPts val="500"/>
              </a:spcAft>
              <a:buClr>
                <a:srgbClr val="000000"/>
              </a:buClr>
              <a:buFont typeface="Arial" panose="020B0604020202020204" pitchFamily="34" charset="0"/>
              <a:buChar char="•"/>
            </a:pPr>
            <a:r>
              <a:rPr lang="en-US" altLang="zh-CN" dirty="0">
                <a:latin typeface="Calibri" panose="020F0502020204030204" pitchFamily="34" charset="0"/>
                <a:cs typeface="Calibri" panose="020F0502020204030204" pitchFamily="34" charset="0"/>
                <a:sym typeface="+mn-ea"/>
              </a:rPr>
              <a:t>Specify the ISAC candidate sensing architecture to support the mono-static sensing mode and multi-gNB coorperative sensing mode, considering  the coordination with SA, the depolyment of the sensing function in CN is prioritized (RAN3).</a:t>
            </a:r>
            <a:endParaRPr lang="en-US" altLang="zh-CN" dirty="0">
              <a:latin typeface="Calibri" panose="020F0502020204030204" pitchFamily="34" charset="0"/>
              <a:cs typeface="Calibri" panose="020F0502020204030204" pitchFamily="34" charset="0"/>
              <a:sym typeface="+mn-ea"/>
            </a:endParaRPr>
          </a:p>
          <a:p>
            <a:pPr marL="742950" lvl="1" indent="-285750" algn="l">
              <a:lnSpc>
                <a:spcPct val="150000"/>
              </a:lnSpc>
              <a:spcAft>
                <a:spcPts val="500"/>
              </a:spcAft>
              <a:buClr>
                <a:srgbClr val="000000"/>
              </a:buClr>
              <a:buSzTx/>
              <a:buFont typeface="Arial" panose="020B0604020202020204" pitchFamily="34" charset="0"/>
              <a:buChar char="•"/>
            </a:pPr>
            <a:r>
              <a:rPr lang="en-US" altLang="zh-CN" dirty="0">
                <a:latin typeface="Calibri" panose="020F0502020204030204" pitchFamily="34" charset="0"/>
                <a:cs typeface="Calibri" panose="020F0502020204030204" pitchFamily="34" charset="0"/>
                <a:sym typeface="+mn-ea"/>
              </a:rPr>
              <a:t>Study and specify the sensing signaling between the gNB and the SF to support the sensing configuration, sensing reporting etc. (RAN3).</a:t>
            </a:r>
            <a:endParaRPr lang="en-US" altLang="zh-CN" dirty="0">
              <a:latin typeface="Calibri" panose="020F0502020204030204" pitchFamily="34" charset="0"/>
              <a:cs typeface="Calibri" panose="020F0502020204030204" pitchFamily="34" charset="0"/>
              <a:sym typeface="+mn-ea"/>
            </a:endParaRPr>
          </a:p>
          <a:p>
            <a:pPr marL="742950" lvl="1" indent="-285750" algn="l">
              <a:lnSpc>
                <a:spcPct val="150000"/>
              </a:lnSpc>
              <a:spcAft>
                <a:spcPts val="500"/>
              </a:spcAft>
              <a:buClr>
                <a:srgbClr val="000000"/>
              </a:buClr>
              <a:buSzTx/>
              <a:buFont typeface="Arial" panose="020B0604020202020204" pitchFamily="34" charset="0"/>
              <a:buChar char="•"/>
            </a:pPr>
            <a:r>
              <a:rPr lang="en-US" altLang="zh-CN" dirty="0">
                <a:latin typeface="Calibri" panose="020F0502020204030204" pitchFamily="34" charset="0"/>
                <a:cs typeface="Calibri" panose="020F0502020204030204" pitchFamily="34" charset="0"/>
                <a:sym typeface="+mn-ea"/>
              </a:rPr>
              <a:t>Performance evaluation for 5G-A sensing (RAN1).</a:t>
            </a:r>
            <a:endParaRPr lang="en-US" altLang="zh-CN" dirty="0">
              <a:gradFill>
                <a:gsLst>
                  <a:gs pos="50000">
                    <a:schemeClr val="tx1"/>
                  </a:gs>
                  <a:gs pos="0">
                    <a:schemeClr val="tx1">
                      <a:lumMod val="25000"/>
                      <a:lumOff val="75000"/>
                    </a:schemeClr>
                  </a:gs>
                  <a:gs pos="100000">
                    <a:schemeClr val="tx1">
                      <a:lumMod val="85000"/>
                    </a:schemeClr>
                  </a:gs>
                </a:gsLst>
                <a:lin ang="5400000" scaled="1"/>
              </a:gradFill>
              <a:latin typeface="Calibri" panose="020F0502020204030204" pitchFamily="34" charset="0"/>
              <a:cs typeface="Calibri" panose="020F0502020204030204" pitchFamily="34" charset="0"/>
              <a:sym typeface="+mn-ea"/>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9448800" y="6356350"/>
            <a:ext cx="2743200" cy="365125"/>
          </a:xfrm>
        </p:spPr>
        <p:txBody>
          <a:bodyPr/>
          <a:lstStyle/>
          <a:p>
            <a:pPr marL="0" marR="0" lvl="0" indent="0" algn="r" defTabSz="1219200" rtl="0" eaLnBrk="1" fontAlgn="auto" latinLnBrk="0" hangingPunct="1">
              <a:lnSpc>
                <a:spcPct val="100000"/>
              </a:lnSpc>
              <a:spcBef>
                <a:spcPts val="0"/>
              </a:spcBef>
              <a:spcAft>
                <a:spcPts val="0"/>
              </a:spcAft>
              <a:buClrTx/>
              <a:buSzTx/>
              <a:buFontTx/>
              <a:buNone/>
              <a:defRPr/>
            </a:pPr>
            <a:fld id="{66FACDA4-5512-48F7-8FB2-A632D23E86B9}" type="slidenum">
              <a:rPr kumimoji="0" lang="zh-HK" altLang="en-US" sz="1600" b="0" i="0" u="none" strike="noStrike" kern="1200" cap="none" spc="0" normalizeH="0" baseline="0" noProof="0" smtClean="0">
                <a:ln>
                  <a:noFill/>
                </a:ln>
                <a:solidFill>
                  <a:prstClr val="black">
                    <a:tint val="75000"/>
                  </a:prstClr>
                </a:solidFill>
                <a:effectLst/>
                <a:uLnTx/>
                <a:uFillTx/>
                <a:latin typeface="Calibri" panose="020F0502020204030204"/>
                <a:cs typeface="+mn-cs"/>
              </a:rPr>
            </a:fld>
            <a:endParaRPr kumimoji="0" lang="zh-HK" altLang="en-US" sz="1600" b="0" i="0" u="none" strike="noStrike" kern="1200" cap="none" spc="0" normalizeH="0" baseline="0" noProof="0">
              <a:ln>
                <a:noFill/>
              </a:ln>
              <a:solidFill>
                <a:prstClr val="black">
                  <a:tint val="75000"/>
                </a:prstClr>
              </a:solidFill>
              <a:effectLst/>
              <a:uLnTx/>
              <a:uFillTx/>
              <a:latin typeface="Calibri" panose="020F0502020204030204"/>
              <a:cs typeface="+mn-cs"/>
            </a:endParaRPr>
          </a:p>
        </p:txBody>
      </p:sp>
      <p:sp>
        <p:nvSpPr>
          <p:cNvPr id="9" name="文本框 8"/>
          <p:cNvSpPr txBox="1"/>
          <p:nvPr/>
        </p:nvSpPr>
        <p:spPr>
          <a:xfrm>
            <a:off x="1640840" y="2859405"/>
            <a:ext cx="10036810" cy="922020"/>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wrap="square">
            <a:spAutoFit/>
          </a:bodyPr>
          <a:p>
            <a:pPr algn="ctr">
              <a:lnSpc>
                <a:spcPct val="150000"/>
              </a:lnSpc>
            </a:pPr>
            <a:r>
              <a:rPr lang="en-US" altLang="zh-CN" sz="3600" b="1" i="1">
                <a:solidFill>
                  <a:srgbClr val="C00000"/>
                </a:solidFill>
                <a:latin typeface="微软雅黑" panose="020B0503020204020204" pitchFamily="34" charset="-122"/>
                <a:ea typeface="微软雅黑" panose="020B0503020204020204" pitchFamily="34" charset="-122"/>
                <a:sym typeface="+mn-ea"/>
              </a:rPr>
              <a:t>Thanks</a:t>
            </a:r>
            <a:endParaRPr lang="en-US" altLang="zh-CN" sz="3600" b="1" i="1">
              <a:solidFill>
                <a:srgbClr val="C00000"/>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 name="KSO_WM_DIAGRAM_VIRTUALLY_FRAME" val="{&quot;height&quot;:72.52188976377957,&quot;left&quot;:62.07574803149605,&quot;top&quot;:392.6129133858268,&quot;width&quot;:487.2744094488189}"/>
</p:tagLst>
</file>

<file path=ppt/tags/tag101.xml><?xml version="1.0" encoding="utf-8"?>
<p:tagLst xmlns:p="http://schemas.openxmlformats.org/presentationml/2006/main">
  <p:tag name="KSO_WM_BEAUTIFY_FLAG" val=""/>
  <p:tag name="KSO_WM_DIAGRAM_VIRTUALLY_FRAME" val="{&quot;height&quot;:72.52188976377957,&quot;left&quot;:62.07574803149605,&quot;top&quot;:392.6129133858268,&quot;width&quot;:487.2744094488189}"/>
</p:tagLst>
</file>

<file path=ppt/tags/tag102.xml><?xml version="1.0" encoding="utf-8"?>
<p:tagLst xmlns:p="http://schemas.openxmlformats.org/presentationml/2006/main">
  <p:tag name="KSO_WM_BEAUTIFY_FLAG" val=""/>
  <p:tag name="KSO_WM_DIAGRAM_VIRTUALLY_FRAME" val="{&quot;height&quot;:72.52188976377957,&quot;left&quot;:62.07574803149605,&quot;top&quot;:392.6129133858268,&quot;width&quot;:487.2744094488189}"/>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 name="KSO_WM_DIAGRAM_VIRTUALLY_FRAME" val="{&quot;height&quot;:77.16314960629924,&quot;left&quot;:22.639212598425196,&quot;top&quot;:452.8242519685039,&quot;width&quot;:914.7215748031497}"/>
</p:tagLst>
</file>

<file path=ppt/tags/tag106.xml><?xml version="1.0" encoding="utf-8"?>
<p:tagLst xmlns:p="http://schemas.openxmlformats.org/presentationml/2006/main">
  <p:tag name="commondata" val="eyJoZGlkIjoiZDE3NTEyYzUyZWFmNjJhYzE2ODgzNzAyMTJlZWJiNTUifQ=="/>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 name="KSO_WM_UNIT_FILL_FORE_SCHEMECOLOR_INDEX_BRIGHTNESS" val="0"/>
  <p:tag name="KSO_WM_UNIT_FILL_FORE_SCHEMECOLOR_INDEX" val="7"/>
  <p:tag name="KSO_WM_UNIT_FILL_TYPE" val="1"/>
  <p:tag name="KSO_WM_DIAGRAM_VIRTUALLY_FRAME" val="{&quot;height&quot;:77.16314960629924,&quot;left&quot;:22.639212598425196,&quot;top&quot;:452.8242519685039,&quot;width&quot;:914.7215748031497}"/>
</p:tagLst>
</file>

<file path=ppt/tags/tag77.xml><?xml version="1.0" encoding="utf-8"?>
<p:tagLst xmlns:p="http://schemas.openxmlformats.org/presentationml/2006/main">
  <p:tag name="KSO_WM_BEAUTIFY_FLAG" val=""/>
  <p:tag name="KSO_WM_DIAGRAM_VIRTUALLY_FRAME" val="{&quot;height&quot;:77.16314960629924,&quot;left&quot;:22.639212598425196,&quot;top&quot;:452.8242519685039,&quot;width&quot;:914.7215748031497}"/>
</p:tagLst>
</file>

<file path=ppt/tags/tag78.xml><?xml version="1.0" encoding="utf-8"?>
<p:tagLst xmlns:p="http://schemas.openxmlformats.org/presentationml/2006/main">
  <p:tag name="KSO_WM_DIAGRAM_VIRTUALLY_FRAME" val="{&quot;height&quot;:77.16314960629924,&quot;left&quot;:22.639212598425196,&quot;top&quot;:452.8242519685039,&quot;width&quot;:914.7215748031497}"/>
</p:tagLst>
</file>

<file path=ppt/tags/tag79.xml><?xml version="1.0" encoding="utf-8"?>
<p:tagLst xmlns:p="http://schemas.openxmlformats.org/presentationml/2006/main">
  <p:tag name="KSO_WM_BEAUTIFY_FLAG" val=""/>
  <p:tag name="KSO_WM_DIAGRAM_VIRTUALLY_FRAME" val="{&quot;height&quot;:77.16314960629924,&quot;left&quot;:22.639212598425196,&quot;top&quot;:452.8242519685039,&quot;width&quot;:914.7215748031497}"/>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DIAGRAM_VIRTUALLY_FRAME" val="{&quot;height&quot;:77.16314960629924,&quot;left&quot;:22.639212598425196,&quot;top&quot;:452.8242519685039,&quot;width&quot;:914.7215748031497}"/>
</p:tagLst>
</file>

<file path=ppt/tags/tag81.xml><?xml version="1.0" encoding="utf-8"?>
<p:tagLst xmlns:p="http://schemas.openxmlformats.org/presentationml/2006/main">
  <p:tag name="KSO_WM_DIAGRAM_VIRTUALLY_FRAME" val="{&quot;height&quot;:77.16314960629924,&quot;left&quot;:22.639212598425196,&quot;top&quot;:452.8242519685039,&quot;width&quot;:914.7215748031497}"/>
</p:tagLst>
</file>

<file path=ppt/tags/tag82.xml><?xml version="1.0" encoding="utf-8"?>
<p:tagLst xmlns:p="http://schemas.openxmlformats.org/presentationml/2006/main">
  <p:tag name="KSO_WM_BEAUTIFY_FLAG" val=""/>
  <p:tag name="KSO_WM_UNIT_FILL_FORE_SCHEMECOLOR_INDEX_BRIGHTNESS" val="0"/>
  <p:tag name="KSO_WM_UNIT_FILL_FORE_SCHEMECOLOR_INDEX" val="7"/>
  <p:tag name="KSO_WM_UNIT_FILL_TYPE" val="1"/>
  <p:tag name="KSO_WM_DIAGRAM_VIRTUALLY_FRAME" val="{&quot;height&quot;:77.16314960629924,&quot;left&quot;:22.639212598425196,&quot;top&quot;:452.8242519685039,&quot;width&quot;:914.7215748031497}"/>
</p:tagLst>
</file>

<file path=ppt/tags/tag83.xml><?xml version="1.0" encoding="utf-8"?>
<p:tagLst xmlns:p="http://schemas.openxmlformats.org/presentationml/2006/main">
  <p:tag name="KSO_WM_BEAUTIFY_FLAG" val=""/>
  <p:tag name="KSO_WM_UNIT_FILL_FORE_SCHEMECOLOR_INDEX_BRIGHTNESS" val="0"/>
  <p:tag name="KSO_WM_UNIT_FILL_FORE_SCHEMECOLOR_INDEX" val="7"/>
  <p:tag name="KSO_WM_UNIT_FILL_TYPE" val="1"/>
  <p:tag name="KSO_WM_DIAGRAM_VIRTUALLY_FRAME" val="{&quot;height&quot;:77.16314960629924,&quot;left&quot;:22.639212598425196,&quot;top&quot;:452.8242519685039,&quot;width&quot;:914.7215748031497}"/>
</p:tagLst>
</file>

<file path=ppt/tags/tag84.xml><?xml version="1.0" encoding="utf-8"?>
<p:tagLst xmlns:p="http://schemas.openxmlformats.org/presentationml/2006/main">
  <p:tag name="KSO_WM_BEAUTIFY_FLAG" val=""/>
  <p:tag name="KSO_WM_UNIT_FILL_FORE_SCHEMECOLOR_INDEX_BRIGHTNESS" val="0"/>
  <p:tag name="KSO_WM_UNIT_FILL_FORE_SCHEMECOLOR_INDEX" val="7"/>
  <p:tag name="KSO_WM_UNIT_FILL_TYPE" val="1"/>
  <p:tag name="KSO_WM_DIAGRAM_VIRTUALLY_FRAME" val="{&quot;height&quot;:77.16314960629924,&quot;left&quot;:22.639212598425196,&quot;top&quot;:452.8242519685039,&quot;width&quot;:914.7215748031497}"/>
</p:tagLst>
</file>

<file path=ppt/tags/tag85.xml><?xml version="1.0" encoding="utf-8"?>
<p:tagLst xmlns:p="http://schemas.openxmlformats.org/presentationml/2006/main">
  <p:tag name="KSO_WM_BEAUTIFY_FLAG" val=""/>
  <p:tag name="KSO_WM_DIAGRAM_VIRTUALLY_FRAME" val="{&quot;height&quot;:77.16314960629924,&quot;left&quot;:22.639212598425196,&quot;top&quot;:452.8242519685039,&quot;width&quot;:914.7215748031497}"/>
</p:tagLst>
</file>

<file path=ppt/tags/tag86.xml><?xml version="1.0" encoding="utf-8"?>
<p:tagLst xmlns:p="http://schemas.openxmlformats.org/presentationml/2006/main">
  <p:tag name="KSO_WM_BEAUTIFY_FLAG" val=""/>
  <p:tag name="KSO_WM_DIAGRAM_VIRTUALLY_FRAME" val="{&quot;height&quot;:77.16314960629924,&quot;left&quot;:22.639212598425196,&quot;top&quot;:452.8242519685039,&quot;width&quot;:914.7215748031497}"/>
</p:tagLst>
</file>

<file path=ppt/tags/tag87.xml><?xml version="1.0" encoding="utf-8"?>
<p:tagLst xmlns:p="http://schemas.openxmlformats.org/presentationml/2006/main">
  <p:tag name="KSO_WM_BEAUTIFY_FLAG" val=""/>
  <p:tag name="KSO_WM_UNIT_FILL_FORE_SCHEMECOLOR_INDEX_BRIGHTNESS" val="0"/>
  <p:tag name="KSO_WM_UNIT_FILL_FORE_SCHEMECOLOR_INDEX" val="7"/>
  <p:tag name="KSO_WM_UNIT_FILL_TYPE" val="1"/>
  <p:tag name="KSO_WM_DIAGRAM_VIRTUALLY_FRAME" val="{&quot;height&quot;:77.16314960629924,&quot;left&quot;:22.639212598425196,&quot;top&quot;:452.8242519685039,&quot;width&quot;:914.7215748031497}"/>
</p:tagLst>
</file>

<file path=ppt/tags/tag88.xml><?xml version="1.0" encoding="utf-8"?>
<p:tagLst xmlns:p="http://schemas.openxmlformats.org/presentationml/2006/main">
  <p:tag name="KSO_WM_BEAUTIFY_FLAG" val=""/>
  <p:tag name="KSO_WM_UNIT_FILL_FORE_SCHEMECOLOR_INDEX_BRIGHTNESS" val="0"/>
  <p:tag name="KSO_WM_UNIT_FILL_FORE_SCHEMECOLOR_INDEX" val="7"/>
  <p:tag name="KSO_WM_UNIT_FILL_TYPE" val="1"/>
  <p:tag name="KSO_WM_DIAGRAM_VIRTUALLY_FRAME" val="{&quot;height&quot;:77.16314960629924,&quot;left&quot;:22.639212598425196,&quot;top&quot;:452.8242519685039,&quot;width&quot;:914.7215748031497}"/>
</p:tagLst>
</file>

<file path=ppt/tags/tag89.xml><?xml version="1.0" encoding="utf-8"?>
<p:tagLst xmlns:p="http://schemas.openxmlformats.org/presentationml/2006/main">
  <p:tag name="KSO_WM_BEAUTIFY_FLAG" val=""/>
  <p:tag name="KSO_WM_DIAGRAM_VIRTUALLY_FRAME" val="{&quot;height&quot;:77.16314960629924,&quot;left&quot;:22.639212598425196,&quot;top&quot;:452.8242519685039,&quot;width&quot;:914.7215748031497}"/>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 name="KSO_WM_DIAGRAM_VIRTUALLY_FRAME" val="{&quot;height&quot;:77.16314960629924,&quot;left&quot;:22.639212598425196,&quot;top&quot;:452.8242519685039,&quot;width&quot;:914.7215748031497}"/>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DIAGRAM_VIRTUALLY_FRAME" val="{&quot;height&quot;:72.52188976377957,&quot;left&quot;:62.07574803149605,&quot;top&quot;:392.6129133858268,&quot;width&quot;:487.2744094488189}"/>
</p:tagLst>
</file>

<file path=ppt/theme/theme1.xml><?xml version="1.0" encoding="utf-8"?>
<a:theme xmlns:a="http://schemas.openxmlformats.org/drawingml/2006/main" name="12_经营分析模版">
  <a:themeElements>
    <a:clrScheme name="自定义 1">
      <a:dk1>
        <a:srgbClr val="000000"/>
      </a:dk1>
      <a:lt1>
        <a:srgbClr val="FFFFFF"/>
      </a:lt1>
      <a:dk2>
        <a:srgbClr val="000000"/>
      </a:dk2>
      <a:lt2>
        <a:srgbClr val="D8D8D8"/>
      </a:lt2>
      <a:accent1>
        <a:srgbClr val="ECE5CE"/>
      </a:accent1>
      <a:accent2>
        <a:srgbClr val="CC0000"/>
      </a:accent2>
      <a:accent3>
        <a:srgbClr val="FFFFFF"/>
      </a:accent3>
      <a:accent4>
        <a:srgbClr val="000000"/>
      </a:accent4>
      <a:accent5>
        <a:srgbClr val="E0F0E3"/>
      </a:accent5>
      <a:accent6>
        <a:srgbClr val="B90000"/>
      </a:accent6>
      <a:hlink>
        <a:srgbClr val="FABE00"/>
      </a:hlink>
      <a:folHlink>
        <a:srgbClr val="E08E79"/>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FFFF"/>
        </a:solidFill>
        <a:ln>
          <a:noFill/>
        </a:ln>
      </a:spPr>
      <a:bodyPr vert="horz" wrap="square" lIns="0" tIns="44436" rIns="91440" bIns="45720" numCol="1" anchor="t" anchorCtr="0" compatLnSpc="1">
        <a:spAutoFit/>
      </a:bodyPr>
      <a:lstStyle>
        <a:defPPr marL="0" marR="0" indent="0" algn="l" defTabSz="914400" rtl="0" eaLnBrk="0" fontAlgn="t" latinLnBrk="0" hangingPunct="0">
          <a:lnSpc>
            <a:spcPct val="100000"/>
          </a:lnSpc>
          <a:spcBef>
            <a:spcPct val="0"/>
          </a:spcBef>
          <a:spcAft>
            <a:spcPct val="0"/>
          </a:spcAft>
          <a:buClrTx/>
          <a:buSzTx/>
          <a:buFontTx/>
          <a:buChar char="•"/>
          <a:defRPr kumimoji="0" sz="1000" b="0" i="0" u="none" strike="noStrike" cap="none" normalizeH="0" baseline="0" dirty="0" smtClean="0">
            <a:ln>
              <a:noFill/>
            </a:ln>
            <a:solidFill>
              <a:srgbClr val="666666"/>
            </a:solidFill>
            <a:effectLst/>
            <a:latin typeface="Arial" panose="020B0604020202020204" pitchFamily="34" charset="0"/>
            <a:ea typeface="微软雅黑" panose="020B0503020204020204" pitchFamily="34" charset="-122"/>
          </a:defRPr>
        </a:defPPr>
      </a:lstStyle>
    </a:spDef>
    <a:lnDef>
      <a:spPr bwMode="auto">
        <a:xfrm>
          <a:off x="0" y="0"/>
          <a:ext cx="1" cy="1"/>
        </a:xfrm>
        <a:custGeom>
          <a:avLst/>
          <a:gdLst/>
          <a:ahLst/>
          <a:cxnLst/>
          <a:rect l="0" t="0" r="0" b="0"/>
          <a:pathLst/>
        </a:custGeom>
        <a:noFill/>
        <a:ln w="19050" cap="flat" cmpd="sng" algn="ctr">
          <a:solidFill>
            <a:srgbClr val="CCCCFF"/>
          </a:solidFill>
          <a:prstDash val="solid"/>
          <a:round/>
          <a:headEnd type="none" w="med" len="med"/>
          <a:tailEnd type="none" w="med" len="med"/>
        </a:ln>
        <a:effectLst>
          <a:prstShdw prst="shdw17" dist="17961" dir="2700000">
            <a:srgbClr val="CCCCFF">
              <a:gamma/>
              <a:shade val="60000"/>
              <a:invGamma/>
            </a:srgbClr>
          </a:prstShdw>
        </a:effectLst>
      </a:spPr>
      <a:bodyPr vert="horz" wrap="none" lIns="91440" tIns="45720" rIns="91440" bIns="45720" numCol="1" anchor="ctr" anchorCtr="0" compatLnSpc="1"/>
      <a:lstStyle>
        <a:defPPr marL="0" marR="0" indent="0" algn="l" defTabSz="914400" rtl="0" eaLnBrk="0" fontAlgn="base" latinLnBrk="0" hangingPunct="0">
          <a:lnSpc>
            <a:spcPct val="110000"/>
          </a:lnSpc>
          <a:spcBef>
            <a:spcPct val="50000"/>
          </a:spcBef>
          <a:spcAft>
            <a:spcPct val="0"/>
          </a:spcAft>
          <a:buClrTx/>
          <a:buSzTx/>
          <a:buFont typeface="Wingdings" panose="05000000000000000000" pitchFamily="2" charset="2"/>
          <a:buChar char="q"/>
          <a:defRPr kumimoji="1" lang="en-US" sz="2000" b="1" i="0" u="none" strike="noStrike" cap="none" normalizeH="0" baseline="0" smtClean="0">
            <a:ln>
              <a:noFill/>
            </a:ln>
            <a:solidFill>
              <a:schemeClr val="tx1"/>
            </a:solidFill>
            <a:effectLst/>
            <a:latin typeface="华文细黑" panose="02010600040101010101" pitchFamily="2" charset="-122"/>
            <a:ea typeface="华文细黑" panose="02010600040101010101" pitchFamily="2" charset="-122"/>
          </a:defRPr>
        </a:defPPr>
      </a:lstStyle>
    </a:lnDef>
  </a:objectDefaults>
  <a:extraClrSchemeLst>
    <a:extraClrScheme>
      <a:clrScheme name="1_经营分析模版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1_经营分析模版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1_经营分析模版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1_经营分析模版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1_经营分析模版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1_经营分析模版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1_经营分析模版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经营分析模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ln>
      </a:spPr>
      <a:bodyPr vert="horz" wrap="square" lIns="0" tIns="44436" rIns="91440" bIns="45720" numCol="1" rtlCol="0" anchor="ctr" anchorCtr="0" compatLnSpc="1">
        <a:noAutofit/>
      </a:bodyPr>
      <a:lstStyle>
        <a:defPPr marL="0" marR="0" indent="0" algn="ctr" defTabSz="914400" rtl="0" eaLnBrk="0" fontAlgn="t" latinLnBrk="0" hangingPunct="0">
          <a:lnSpc>
            <a:spcPct val="100000"/>
          </a:lnSpc>
          <a:spcBef>
            <a:spcPct val="0"/>
          </a:spcBef>
          <a:spcAft>
            <a:spcPct val="0"/>
          </a:spcAft>
          <a:buClrTx/>
          <a:buSzTx/>
          <a:defRPr kumimoji="0" sz="1400" b="0" i="0" u="none" strike="noStrike" cap="none" normalizeH="0" baseline="0" dirty="0" smtClean="0">
            <a:ln>
              <a:noFill/>
            </a:ln>
            <a:effectLst/>
            <a:latin typeface="微软雅黑" panose="020B0503020204020204" pitchFamily="34" charset="-122"/>
            <a:ea typeface="微软雅黑" panose="020B0503020204020204" pitchFamily="34" charset="-122"/>
          </a:defRPr>
        </a:defPPr>
      </a:lstStyle>
    </a:spDef>
    <a:lnDef>
      <a:spPr bwMode="auto">
        <a:xfrm>
          <a:off x="0" y="0"/>
          <a:ext cx="1" cy="1"/>
        </a:xfrm>
        <a:custGeom>
          <a:avLst/>
          <a:gdLst/>
          <a:ahLst/>
          <a:cxnLst/>
          <a:rect l="0" t="0" r="0" b="0"/>
          <a:pathLst/>
        </a:custGeom>
        <a:noFill/>
        <a:ln w="19050" cap="flat" cmpd="sng" algn="ctr">
          <a:solidFill>
            <a:srgbClr val="CCCCFF"/>
          </a:solidFill>
          <a:prstDash val="solid"/>
          <a:round/>
          <a:headEnd type="none" w="med" len="med"/>
          <a:tailEnd type="none" w="med" len="med"/>
        </a:ln>
        <a:effectLst>
          <a:prstShdw prst="shdw17" dist="17961" dir="2700000">
            <a:srgbClr val="CCCCFF">
              <a:gamma/>
              <a:shade val="60000"/>
              <a:invGamma/>
            </a:srgbClr>
          </a:prstShdw>
        </a:effectLst>
      </a:spPr>
      <a:bodyPr vert="horz" wrap="none" lIns="91440" tIns="45720" rIns="91440" bIns="45720" numCol="1" anchor="ctr" anchorCtr="0" compatLnSpc="1"/>
      <a:lstStyle>
        <a:defPPr marL="0" marR="0" indent="0" algn="l" defTabSz="914400" rtl="0" eaLnBrk="0" fontAlgn="base" latinLnBrk="0" hangingPunct="0">
          <a:lnSpc>
            <a:spcPct val="110000"/>
          </a:lnSpc>
          <a:spcBef>
            <a:spcPct val="50000"/>
          </a:spcBef>
          <a:spcAft>
            <a:spcPct val="0"/>
          </a:spcAft>
          <a:buClrTx/>
          <a:buSzTx/>
          <a:buFont typeface="Wingdings" panose="05000000000000000000" pitchFamily="2" charset="2"/>
          <a:buChar char="q"/>
          <a:defRPr kumimoji="1" lang="en-US" sz="2000" b="1" i="0" u="none" strike="noStrike" cap="none" normalizeH="0" baseline="0" smtClean="0">
            <a:ln>
              <a:noFill/>
            </a:ln>
            <a:solidFill>
              <a:schemeClr val="tx1"/>
            </a:solidFill>
            <a:effectLst/>
            <a:latin typeface="华文细黑" panose="02010600040101010101" pitchFamily="2" charset="-122"/>
            <a:ea typeface="华文细黑" panose="02010600040101010101" pitchFamily="2" charset="-122"/>
          </a:defRPr>
        </a:defPPr>
      </a:lstStyle>
    </a:lnDef>
  </a:objectDefaults>
  <a:extraClrSchemeLst>
    <a:extraClrScheme>
      <a:clrScheme name="1_经营分析模版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1_经营分析模版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1_经营分析模版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1_经营分析模版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1_经营分析模版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1_经营分析模版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1_经营分析模版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3085</Words>
  <Application>WPS 演示</Application>
  <PresentationFormat>宽屏</PresentationFormat>
  <Paragraphs>111</Paragraphs>
  <Slides>5</Slides>
  <Notes>5</Notes>
  <HiddenSlides>0</HiddenSlides>
  <MMClips>0</MMClips>
  <ScaleCrop>false</ScaleCrop>
  <HeadingPairs>
    <vt:vector size="6" baseType="variant">
      <vt:variant>
        <vt:lpstr>已用的字体</vt:lpstr>
      </vt:variant>
      <vt:variant>
        <vt:i4>29</vt:i4>
      </vt:variant>
      <vt:variant>
        <vt:lpstr>主题</vt:lpstr>
      </vt:variant>
      <vt:variant>
        <vt:i4>5</vt:i4>
      </vt:variant>
      <vt:variant>
        <vt:lpstr>幻灯片标题</vt:lpstr>
      </vt:variant>
      <vt:variant>
        <vt:i4>5</vt:i4>
      </vt:variant>
    </vt:vector>
  </HeadingPairs>
  <TitlesOfParts>
    <vt:vector size="39" baseType="lpstr">
      <vt:lpstr>Arial</vt:lpstr>
      <vt:lpstr>宋体</vt:lpstr>
      <vt:lpstr>Wingdings</vt:lpstr>
      <vt:lpstr>微软雅黑</vt:lpstr>
      <vt:lpstr>华文细黑</vt:lpstr>
      <vt:lpstr>Tahoma</vt:lpstr>
      <vt:lpstr>Calibri</vt:lpstr>
      <vt:lpstr>楷体_GB2312</vt:lpstr>
      <vt:lpstr>Franklin Gothic Book</vt:lpstr>
      <vt:lpstr>黑体</vt:lpstr>
      <vt:lpstr>Times New Roman</vt:lpstr>
      <vt:lpstr>Arial Unicode MS</vt:lpstr>
      <vt:lpstr>Helvetica</vt:lpstr>
      <vt:lpstr>汉仪大黑简</vt:lpstr>
      <vt:lpstr>Calibri</vt:lpstr>
      <vt:lpstr>Arial</vt:lpstr>
      <vt:lpstr>Times New Roman</vt:lpstr>
      <vt:lpstr>Calibri Light</vt:lpstr>
      <vt:lpstr>微软雅黑 Light</vt:lpstr>
      <vt:lpstr>Myriad Pro</vt:lpstr>
      <vt:lpstr>等线</vt:lpstr>
      <vt:lpstr>DejaVu Math TeX Gyre</vt:lpstr>
      <vt:lpstr>汉仪旗黑-60S</vt:lpstr>
      <vt:lpstr>汉仪旗黑-55简</vt:lpstr>
      <vt:lpstr>汉仪旗黑 55简</vt:lpstr>
      <vt:lpstr>方正兰亭圆简体</vt:lpstr>
      <vt:lpstr>Arial Unicode MS</vt:lpstr>
      <vt:lpstr>Franklin Gothic Book</vt:lpstr>
      <vt:lpstr>新宋体</vt:lpstr>
      <vt:lpstr>12_经营分析模版</vt:lpstr>
      <vt:lpstr>自定义设计方案</vt:lpstr>
      <vt:lpstr>1_Office 主题​​</vt:lpstr>
      <vt:lpstr>2_Office 主题​​</vt:lpstr>
      <vt:lpstr>1_经营分析模版</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Michelle Weng</dc:creator>
  <cp:lastModifiedBy>unicom</cp:lastModifiedBy>
  <cp:revision>217</cp:revision>
  <dcterms:created xsi:type="dcterms:W3CDTF">2020-08-10T09:07:00Z</dcterms:created>
  <dcterms:modified xsi:type="dcterms:W3CDTF">2025-03-03T15:12:05Z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566F5FA3C21A487390B7AD8A08B69A61</vt:lpwstr>
  </property>
</Properties>
</file>