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4020" r:id="rId2"/>
    <p:sldMasterId id="2147484021" r:id="rId3"/>
    <p:sldMasterId id="2147484023" r:id="rId4"/>
    <p:sldMasterId id="2147484072" r:id="rId5"/>
  </p:sldMasterIdLst>
  <p:notesMasterIdLst>
    <p:notesMasterId r:id="rId10"/>
  </p:notesMasterIdLst>
  <p:handoutMasterIdLst>
    <p:handoutMasterId r:id="rId11"/>
  </p:handoutMasterIdLst>
  <p:sldIdLst>
    <p:sldId id="977" r:id="rId6"/>
    <p:sldId id="2147471133" r:id="rId7"/>
    <p:sldId id="2147471135" r:id="rId8"/>
    <p:sldId id="2147471136" r:id="rId9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21" clrIdx="0">
    <p:extLst>
      <p:ext uri="{19B8F6BF-5375-455C-9EA6-DF929625EA0E}">
        <p15:presenceInfo xmlns:p15="http://schemas.microsoft.com/office/powerpoint/2012/main" userId="Huawei" providerId="None"/>
      </p:ext>
    </p:extLst>
  </p:cmAuthor>
  <p:cmAuthor id="2" name="Yuan" initials="Yuan" lastIdx="1" clrIdx="1">
    <p:extLst>
      <p:ext uri="{19B8F6BF-5375-455C-9EA6-DF929625EA0E}">
        <p15:presenceInfo xmlns:p15="http://schemas.microsoft.com/office/powerpoint/2012/main" userId="Yuan" providerId="None"/>
      </p:ext>
    </p:extLst>
  </p:cmAuthor>
  <p:cmAuthor id="3" name="HW_Yang" initials="HW" lastIdx="3" clrIdx="2">
    <p:extLst>
      <p:ext uri="{19B8F6BF-5375-455C-9EA6-DF929625EA0E}">
        <p15:presenceInfo xmlns:p15="http://schemas.microsoft.com/office/powerpoint/2012/main" userId="HW_Ya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  <a:srgbClr val="8FDAE4"/>
    <a:srgbClr val="30B5C5"/>
    <a:srgbClr val="D0E8C4"/>
    <a:srgbClr val="170BB5"/>
    <a:srgbClr val="DDDDDD"/>
    <a:srgbClr val="B5B5B5"/>
    <a:srgbClr val="E9002F"/>
    <a:srgbClr val="5957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88" autoAdjust="0"/>
    <p:restoredTop sz="96357" autoAdjust="0"/>
  </p:normalViewPr>
  <p:slideViewPr>
    <p:cSldViewPr snapToGrid="0" snapToObjects="1">
      <p:cViewPr varScale="1">
        <p:scale>
          <a:sx n="114" d="100"/>
          <a:sy n="114" d="100"/>
        </p:scale>
        <p:origin x="744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3/3/2025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3/3/2025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6525" y="768350"/>
            <a:ext cx="6826250" cy="38385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E0B524-39D1-4AA2-8F56-B570DCCF57FB}" type="slidenum">
              <a:rPr kumimoji="0" lang="en-US" altLang="zh-CN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SimSun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zh-CN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SimSun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64200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9288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86583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9232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40" y="1600205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81" y="392235"/>
            <a:ext cx="5141819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5" y="6492875"/>
            <a:ext cx="527256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112">
              <a:defRPr/>
            </a:pPr>
            <a:fld id="{507110A4-CCF0-4FA7-86CB-0269CCB90E12}" type="slidenum">
              <a:rPr lang="en-GB" altLang="en-US" smtClean="0">
                <a:solidFill>
                  <a:srgbClr val="1D1D1A"/>
                </a:solidFill>
              </a:rPr>
              <a:pPr defTabSz="914112">
                <a:defRPr/>
              </a:pPr>
              <a:t>‹#›</a:t>
            </a:fld>
            <a:endParaRPr lang="en-GB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939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探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3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3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endParaRPr kumimoji="1" lang="zh-CN" altLang="en-US" sz="900" b="0">
              <a:solidFill>
                <a:srgbClr val="1D1D1A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8" y="907095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单击此处添加文本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8315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288779" y="47833"/>
            <a:ext cx="11657736" cy="539749"/>
          </a:xfrm>
          <a:prstGeom prst="rect">
            <a:avLst/>
          </a:prstGeom>
        </p:spPr>
        <p:txBody>
          <a:bodyPr anchor="ctr"/>
          <a:lstStyle>
            <a:lvl1pPr>
              <a:defRPr sz="2798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3B948EBE-2BFF-4E12-9218-BD2619BF4B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86" y="851026"/>
            <a:ext cx="10977404" cy="5275144"/>
          </a:xfrm>
        </p:spPr>
        <p:txBody>
          <a:bodyPr/>
          <a:lstStyle>
            <a:lvl1pPr>
              <a:defRPr sz="1599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888567" indent="-296188">
              <a:buSzPct val="60000"/>
              <a:buFont typeface="Wingdings" panose="05000000000000000000" pitchFamily="2" charset="2"/>
              <a:buChar char="p"/>
              <a:defRPr sz="1399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481581" indent="-296188">
              <a:buFont typeface="微软雅黑" panose="020B0503020204020204" pitchFamily="34" charset="-122"/>
              <a:buChar char="━"/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2074593" indent="-296188">
              <a:buSzPct val="60000"/>
              <a:buFont typeface="Wingdings" panose="05000000000000000000" pitchFamily="2" charset="2"/>
              <a:buChar char="Ø"/>
              <a:defRPr sz="11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1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2922505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8"/>
              </a:lnSpc>
              <a:spcBef>
                <a:spcPct val="0"/>
              </a:spcBef>
              <a:buNone/>
              <a:defRPr sz="31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425" indent="0" algn="ctr">
              <a:buNone/>
              <a:defRPr sz="2596"/>
            </a:lvl2pPr>
            <a:lvl3pPr marL="1186848" indent="0" algn="ctr">
              <a:buNone/>
              <a:defRPr sz="2336"/>
            </a:lvl3pPr>
            <a:lvl4pPr marL="1780274" indent="0" algn="ctr">
              <a:buNone/>
              <a:defRPr sz="2077"/>
            </a:lvl4pPr>
            <a:lvl5pPr marL="2373698" indent="0" algn="ctr">
              <a:buNone/>
              <a:defRPr sz="2077"/>
            </a:lvl5pPr>
            <a:lvl6pPr marL="2967122" indent="0" algn="ctr">
              <a:buNone/>
              <a:defRPr sz="2077"/>
            </a:lvl6pPr>
            <a:lvl7pPr marL="3560546" indent="0" algn="ctr">
              <a:buNone/>
              <a:defRPr sz="2077"/>
            </a:lvl7pPr>
            <a:lvl8pPr marL="4153972" indent="0" algn="ctr">
              <a:buNone/>
              <a:defRPr sz="2077"/>
            </a:lvl8pPr>
            <a:lvl9pPr marL="4747395" indent="0" algn="ctr">
              <a:buNone/>
              <a:defRPr sz="2077"/>
            </a:lvl9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4" y="1512880"/>
            <a:ext cx="10733556" cy="4690459"/>
          </a:xfrm>
          <a:prstGeom prst="rect">
            <a:avLst/>
          </a:prstGeom>
        </p:spPr>
        <p:txBody>
          <a:bodyPr lIns="0" tIns="0" rIns="0" bIns="0"/>
          <a:lstStyle>
            <a:lvl1pPr marL="179244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 sz="17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itchFamily="34" charset="0"/>
              </a:defRPr>
            </a:lvl1pPr>
            <a:lvl2pPr marL="328762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122" algn="ctr"/>
              </a:tabLst>
              <a:defRPr sz="15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7697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122" algn="ctr"/>
              </a:tabLst>
              <a:defRPr sz="1297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430" indent="-171023">
              <a:buFont typeface="Arial" pitchFamily="34" charset="0"/>
              <a:buChar char="•"/>
              <a:tabLst>
                <a:tab pos="1207454" algn="ctr"/>
              </a:tabLst>
              <a:defRPr sz="1297" baseline="0"/>
            </a:lvl4pPr>
            <a:lvl5pPr marL="525430" indent="-171023">
              <a:buFont typeface="Arial" pitchFamily="34" charset="0"/>
              <a:buChar char="•"/>
              <a:tabLst>
                <a:tab pos="1207454" algn="ctr"/>
              </a:tabLst>
              <a:defRPr sz="1297" baseline="0"/>
            </a:lvl5pPr>
          </a:lstStyle>
          <a:p>
            <a:pPr lvl="0"/>
            <a:r>
              <a:rPr lang="zh-CN" altLang="en-US"/>
              <a:t>单击此处添加文本</a:t>
            </a:r>
            <a:endParaRPr lang="en-US"/>
          </a:p>
          <a:p>
            <a:pPr marL="328762" marR="0" lvl="1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697" marR="0" lvl="2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697" marR="0" lvl="2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05751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40" y="1600205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81" y="392235"/>
            <a:ext cx="5141819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5" y="6492875"/>
            <a:ext cx="527256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112">
              <a:defRPr/>
            </a:pPr>
            <a:fld id="{507110A4-CCF0-4FA7-86CB-0269CCB90E12}" type="slidenum">
              <a:rPr lang="en-GB" altLang="en-US" smtClean="0">
                <a:solidFill>
                  <a:srgbClr val="1D1D1A"/>
                </a:solidFill>
              </a:rPr>
              <a:pPr defTabSz="914112">
                <a:defRPr/>
              </a:pPr>
              <a:t>‹#›</a:t>
            </a:fld>
            <a:endParaRPr lang="en-GB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247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结束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607486" y="1402067"/>
            <a:ext cx="3921035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US" sz="4798" b="0" dirty="0">
                <a:solidFill>
                  <a:srgbClr val="1D1D1A"/>
                </a:solidFill>
                <a:latin typeface="Calibri"/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0163831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3" y="1512878"/>
            <a:ext cx="10733556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710510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40" y="1600205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81" y="392235"/>
            <a:ext cx="5141819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5" y="6492875"/>
            <a:ext cx="527256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112">
              <a:defRPr/>
            </a:pPr>
            <a:fld id="{507110A4-CCF0-4FA7-86CB-0269CCB90E12}" type="slidenum">
              <a:rPr lang="en-GB" altLang="en-US" smtClean="0">
                <a:solidFill>
                  <a:srgbClr val="1D1D1A"/>
                </a:solidFill>
              </a:rPr>
              <a:pPr defTabSz="914112">
                <a:defRPr/>
              </a:pPr>
              <a:t>‹#›</a:t>
            </a:fld>
            <a:endParaRPr lang="en-GB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4350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结束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607486" y="1402067"/>
            <a:ext cx="3921035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US" sz="4798" b="0" dirty="0">
                <a:solidFill>
                  <a:srgbClr val="1D1D1A"/>
                </a:solidFill>
                <a:latin typeface="Calibri"/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9829672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3" y="1512878"/>
            <a:ext cx="10733556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624742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7553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40" y="1600205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81" y="392235"/>
            <a:ext cx="5141819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5" y="6492875"/>
            <a:ext cx="527256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112">
              <a:defRPr/>
            </a:pPr>
            <a:fld id="{507110A4-CCF0-4FA7-86CB-0269CCB90E12}" type="slidenum">
              <a:rPr lang="en-GB" altLang="en-US" smtClean="0">
                <a:solidFill>
                  <a:srgbClr val="1D1D1A"/>
                </a:solidFill>
              </a:rPr>
              <a:pPr defTabSz="914112">
                <a:defRPr/>
              </a:pPr>
              <a:t>‹#›</a:t>
            </a:fld>
            <a:endParaRPr lang="en-GB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5494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524" y="220737"/>
            <a:ext cx="11161713" cy="492125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549483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40" y="1600204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80" y="392234"/>
            <a:ext cx="5141820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5" y="6492875"/>
            <a:ext cx="527256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7110A4-CCF0-4FA7-86CB-0269CCB90E1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39685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524" y="220737"/>
            <a:ext cx="11161713" cy="492125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5660343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03" indent="0" algn="ctr">
              <a:buNone/>
              <a:defRPr sz="2597"/>
            </a:lvl2pPr>
            <a:lvl3pPr marL="1187204" indent="0" algn="ctr">
              <a:buNone/>
              <a:defRPr sz="2337"/>
            </a:lvl3pPr>
            <a:lvl4pPr marL="1780808" indent="0" algn="ctr">
              <a:buNone/>
              <a:defRPr sz="2078"/>
            </a:lvl4pPr>
            <a:lvl5pPr marL="2374411" indent="0" algn="ctr">
              <a:buNone/>
              <a:defRPr sz="2078"/>
            </a:lvl5pPr>
            <a:lvl6pPr marL="2968012" indent="0" algn="ctr">
              <a:buNone/>
              <a:defRPr sz="2078"/>
            </a:lvl6pPr>
            <a:lvl7pPr marL="3561615" indent="0" algn="ctr">
              <a:buNone/>
              <a:defRPr sz="2078"/>
            </a:lvl7pPr>
            <a:lvl8pPr marL="4155218" indent="0" algn="ctr">
              <a:buNone/>
              <a:defRPr sz="2078"/>
            </a:lvl8pPr>
            <a:lvl9pPr marL="4748820" indent="0" algn="ctr">
              <a:buNone/>
              <a:defRPr sz="2078"/>
            </a:lvl9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3" y="151287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298" marR="0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484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itchFamily="34" charset="0"/>
              </a:defRPr>
            </a:lvl1pPr>
            <a:lvl2pPr marL="328861" marR="0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484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026" marR="0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484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587" indent="-171074">
              <a:buFont typeface="Arial" pitchFamily="34" charset="0"/>
              <a:buChar char="•"/>
              <a:tabLst>
                <a:tab pos="1207816" algn="ctr"/>
              </a:tabLst>
              <a:defRPr sz="1298" baseline="0"/>
            </a:lvl4pPr>
            <a:lvl5pPr marL="525587" indent="-171074">
              <a:buFont typeface="Arial" pitchFamily="34" charset="0"/>
              <a:buChar char="•"/>
              <a:tabLst>
                <a:tab pos="1207816" algn="ctr"/>
              </a:tabLst>
              <a:defRPr sz="1298" baseline="0"/>
            </a:lvl5pPr>
          </a:lstStyle>
          <a:p>
            <a:pPr lvl="0"/>
            <a:r>
              <a:rPr lang="zh-CN" altLang="en-US"/>
              <a:t>单击此处添加文本</a:t>
            </a:r>
            <a:endParaRPr lang="en-US"/>
          </a:p>
          <a:p>
            <a:pPr marL="328861" marR="0" lvl="1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484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8026" marR="0" lvl="2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484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8026" marR="0" lvl="2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484" algn="ctr"/>
              </a:tabLst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981649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40" y="1600205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81" y="392235"/>
            <a:ext cx="5141819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5" y="6492875"/>
            <a:ext cx="527256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112">
              <a:defRPr/>
            </a:pPr>
            <a:fld id="{507110A4-CCF0-4FA7-86CB-0269CCB90E12}" type="slidenum">
              <a:rPr lang="en-GB" altLang="en-US" smtClean="0">
                <a:solidFill>
                  <a:srgbClr val="1D1D1A"/>
                </a:solidFill>
              </a:rPr>
              <a:pPr defTabSz="914112">
                <a:defRPr/>
              </a:pPr>
              <a:t>‹#›</a:t>
            </a:fld>
            <a:endParaRPr lang="en-GB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38290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40" y="1600205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81" y="392235"/>
            <a:ext cx="5141819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5" y="6492875"/>
            <a:ext cx="527256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112">
              <a:defRPr/>
            </a:pPr>
            <a:fld id="{507110A4-CCF0-4FA7-86CB-0269CCB90E12}" type="slidenum">
              <a:rPr lang="en-GB" altLang="en-US" smtClean="0">
                <a:solidFill>
                  <a:srgbClr val="1D1D1A"/>
                </a:solidFill>
              </a:rPr>
              <a:pPr defTabSz="914112">
                <a:defRPr/>
              </a:pPr>
              <a:t>‹#›</a:t>
            </a:fld>
            <a:endParaRPr lang="en-GB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8443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526" y="220737"/>
            <a:ext cx="11161713" cy="492125"/>
          </a:xfrm>
          <a:prstGeom prst="rect">
            <a:avLst/>
          </a:prstGeom>
        </p:spPr>
        <p:txBody>
          <a:bodyPr/>
          <a:lstStyle>
            <a:lvl1pPr>
              <a:defRPr sz="2799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0620202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526" y="220737"/>
            <a:ext cx="11161713" cy="492125"/>
          </a:xfrm>
          <a:prstGeom prst="rect">
            <a:avLst/>
          </a:prstGeom>
        </p:spPr>
        <p:txBody>
          <a:bodyPr/>
          <a:lstStyle>
            <a:lvl1pPr>
              <a:defRPr sz="2799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42693479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40" y="1600205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81" y="392235"/>
            <a:ext cx="5141819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5" y="6492875"/>
            <a:ext cx="527256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112">
              <a:defRPr/>
            </a:pPr>
            <a:fld id="{507110A4-CCF0-4FA7-86CB-0269CCB90E12}" type="slidenum">
              <a:rPr lang="en-GB" altLang="en-US" smtClean="0">
                <a:solidFill>
                  <a:srgbClr val="1D1D1A"/>
                </a:solidFill>
              </a:rPr>
              <a:pPr defTabSz="914112">
                <a:defRPr/>
              </a:pPr>
              <a:t>‹#›</a:t>
            </a:fld>
            <a:endParaRPr lang="en-GB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865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960DD1-8AC3-8F46-9D2D-BF81187F43FC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tx1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04011098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8"/>
              </a:lnSpc>
              <a:spcBef>
                <a:spcPct val="0"/>
              </a:spcBef>
              <a:buNone/>
              <a:defRPr sz="31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425" indent="0" algn="ctr">
              <a:buNone/>
              <a:defRPr sz="2596"/>
            </a:lvl2pPr>
            <a:lvl3pPr marL="1186848" indent="0" algn="ctr">
              <a:buNone/>
              <a:defRPr sz="2336"/>
            </a:lvl3pPr>
            <a:lvl4pPr marL="1780274" indent="0" algn="ctr">
              <a:buNone/>
              <a:defRPr sz="2077"/>
            </a:lvl4pPr>
            <a:lvl5pPr marL="2373698" indent="0" algn="ctr">
              <a:buNone/>
              <a:defRPr sz="2077"/>
            </a:lvl5pPr>
            <a:lvl6pPr marL="2967122" indent="0" algn="ctr">
              <a:buNone/>
              <a:defRPr sz="2077"/>
            </a:lvl6pPr>
            <a:lvl7pPr marL="3560546" indent="0" algn="ctr">
              <a:buNone/>
              <a:defRPr sz="2077"/>
            </a:lvl7pPr>
            <a:lvl8pPr marL="4153972" indent="0" algn="ctr">
              <a:buNone/>
              <a:defRPr sz="2077"/>
            </a:lvl8pPr>
            <a:lvl9pPr marL="4747395" indent="0" algn="ctr">
              <a:buNone/>
              <a:defRPr sz="2077"/>
            </a:lvl9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4" y="1512880"/>
            <a:ext cx="10733556" cy="4690459"/>
          </a:xfrm>
          <a:prstGeom prst="rect">
            <a:avLst/>
          </a:prstGeom>
        </p:spPr>
        <p:txBody>
          <a:bodyPr lIns="0" tIns="0" rIns="0" bIns="0"/>
          <a:lstStyle>
            <a:lvl1pPr marL="179244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 sz="17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itchFamily="34" charset="0"/>
              </a:defRPr>
            </a:lvl1pPr>
            <a:lvl2pPr marL="328762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122" algn="ctr"/>
              </a:tabLst>
              <a:defRPr sz="15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7697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122" algn="ctr"/>
              </a:tabLst>
              <a:defRPr sz="1297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430" indent="-171023">
              <a:buFont typeface="Arial" pitchFamily="34" charset="0"/>
              <a:buChar char="•"/>
              <a:tabLst>
                <a:tab pos="1207454" algn="ctr"/>
              </a:tabLst>
              <a:defRPr sz="1297" baseline="0"/>
            </a:lvl4pPr>
            <a:lvl5pPr marL="525430" indent="-171023">
              <a:buFont typeface="Arial" pitchFamily="34" charset="0"/>
              <a:buChar char="•"/>
              <a:tabLst>
                <a:tab pos="1207454" algn="ctr"/>
              </a:tabLst>
              <a:defRPr sz="1297" baseline="0"/>
            </a:lvl5pPr>
          </a:lstStyle>
          <a:p>
            <a:pPr lvl="0"/>
            <a:r>
              <a:rPr lang="zh-CN" altLang="en-US"/>
              <a:t>单击此处添加文本</a:t>
            </a:r>
            <a:endParaRPr lang="en-US"/>
          </a:p>
          <a:p>
            <a:pPr marL="328762" marR="0" lvl="1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697" marR="0" lvl="2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697" marR="0" lvl="2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386895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526" y="220737"/>
            <a:ext cx="11161713" cy="492125"/>
          </a:xfrm>
          <a:prstGeom prst="rect">
            <a:avLst/>
          </a:prstGeom>
        </p:spPr>
        <p:txBody>
          <a:bodyPr/>
          <a:lstStyle>
            <a:lvl1pPr>
              <a:defRPr sz="2799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13662217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40" y="1600205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81" y="392235"/>
            <a:ext cx="5141819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5" y="6492875"/>
            <a:ext cx="527256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7110A4-CCF0-4FA7-86CB-0269CCB90E12}" type="slidenum">
              <a:rPr lang="en-GB" altLang="en-US">
                <a:solidFill>
                  <a:srgbClr val="1D1D1A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4707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8"/>
              </a:lnSpc>
              <a:spcBef>
                <a:spcPct val="0"/>
              </a:spcBef>
              <a:buNone/>
              <a:defRPr sz="31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425" indent="0" algn="ctr">
              <a:buNone/>
              <a:defRPr sz="2596"/>
            </a:lvl2pPr>
            <a:lvl3pPr marL="1186848" indent="0" algn="ctr">
              <a:buNone/>
              <a:defRPr sz="2336"/>
            </a:lvl3pPr>
            <a:lvl4pPr marL="1780274" indent="0" algn="ctr">
              <a:buNone/>
              <a:defRPr sz="2077"/>
            </a:lvl4pPr>
            <a:lvl5pPr marL="2373698" indent="0" algn="ctr">
              <a:buNone/>
              <a:defRPr sz="2077"/>
            </a:lvl5pPr>
            <a:lvl6pPr marL="2967122" indent="0" algn="ctr">
              <a:buNone/>
              <a:defRPr sz="2077"/>
            </a:lvl6pPr>
            <a:lvl7pPr marL="3560546" indent="0" algn="ctr">
              <a:buNone/>
              <a:defRPr sz="2077"/>
            </a:lvl7pPr>
            <a:lvl8pPr marL="4153972" indent="0" algn="ctr">
              <a:buNone/>
              <a:defRPr sz="2077"/>
            </a:lvl8pPr>
            <a:lvl9pPr marL="4747395" indent="0" algn="ctr">
              <a:buNone/>
              <a:defRPr sz="2077"/>
            </a:lvl9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4" y="1512880"/>
            <a:ext cx="10733556" cy="4690459"/>
          </a:xfrm>
          <a:prstGeom prst="rect">
            <a:avLst/>
          </a:prstGeom>
        </p:spPr>
        <p:txBody>
          <a:bodyPr lIns="0" tIns="0" rIns="0" bIns="0"/>
          <a:lstStyle>
            <a:lvl1pPr marL="179244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 sz="17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itchFamily="34" charset="0"/>
              </a:defRPr>
            </a:lvl1pPr>
            <a:lvl2pPr marL="328762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122" algn="ctr"/>
              </a:tabLst>
              <a:defRPr sz="15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7697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122" algn="ctr"/>
              </a:tabLst>
              <a:defRPr sz="1297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430" indent="-171023">
              <a:buFont typeface="Arial" pitchFamily="34" charset="0"/>
              <a:buChar char="•"/>
              <a:tabLst>
                <a:tab pos="1207454" algn="ctr"/>
              </a:tabLst>
              <a:defRPr sz="1297" baseline="0"/>
            </a:lvl4pPr>
            <a:lvl5pPr marL="525430" indent="-171023">
              <a:buFont typeface="Arial" pitchFamily="34" charset="0"/>
              <a:buChar char="•"/>
              <a:tabLst>
                <a:tab pos="1207454" algn="ctr"/>
              </a:tabLst>
              <a:defRPr sz="1297" baseline="0"/>
            </a:lvl5pPr>
          </a:lstStyle>
          <a:p>
            <a:pPr lvl="0"/>
            <a:r>
              <a:rPr lang="zh-CN" altLang="en-US"/>
              <a:t>单击此处添加文本</a:t>
            </a:r>
            <a:endParaRPr lang="en-US"/>
          </a:p>
          <a:p>
            <a:pPr marL="328762" marR="0" lvl="1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697" marR="0" lvl="2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697" marR="0" lvl="2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344583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526" y="220737"/>
            <a:ext cx="11161713" cy="492125"/>
          </a:xfrm>
          <a:prstGeom prst="rect">
            <a:avLst/>
          </a:prstGeom>
        </p:spPr>
        <p:txBody>
          <a:bodyPr/>
          <a:lstStyle>
            <a:lvl1pPr>
              <a:defRPr sz="2799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76302850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40" y="1600205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81" y="392235"/>
            <a:ext cx="5141819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5" y="6492875"/>
            <a:ext cx="527256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112">
              <a:defRPr/>
            </a:pPr>
            <a:fld id="{507110A4-CCF0-4FA7-86CB-0269CCB90E12}" type="slidenum">
              <a:rPr lang="en-GB" altLang="en-US" smtClean="0">
                <a:solidFill>
                  <a:srgbClr val="1D1D1A"/>
                </a:solidFill>
              </a:rPr>
              <a:pPr defTabSz="914112">
                <a:defRPr/>
              </a:pPr>
              <a:t>‹#›</a:t>
            </a:fld>
            <a:endParaRPr lang="en-GB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73790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524" y="220737"/>
            <a:ext cx="11161713" cy="492125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47191676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40" y="1600204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80" y="392234"/>
            <a:ext cx="5141820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5" y="6492875"/>
            <a:ext cx="527256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387">
              <a:defRPr/>
            </a:pPr>
            <a:fld id="{507110A4-CCF0-4FA7-86CB-0269CCB90E12}" type="slidenum">
              <a:rPr lang="en-GB" altLang="en-US" smtClean="0">
                <a:solidFill>
                  <a:srgbClr val="1D1D1A"/>
                </a:solidFill>
              </a:rPr>
              <a:pPr defTabSz="914387">
                <a:defRPr/>
              </a:pPr>
              <a:t>‹#›</a:t>
            </a:fld>
            <a:endParaRPr lang="en-GB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00185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03" indent="0" algn="ctr">
              <a:buNone/>
              <a:defRPr sz="2597"/>
            </a:lvl2pPr>
            <a:lvl3pPr marL="1187204" indent="0" algn="ctr">
              <a:buNone/>
              <a:defRPr sz="2337"/>
            </a:lvl3pPr>
            <a:lvl4pPr marL="1780808" indent="0" algn="ctr">
              <a:buNone/>
              <a:defRPr sz="2078"/>
            </a:lvl4pPr>
            <a:lvl5pPr marL="2374411" indent="0" algn="ctr">
              <a:buNone/>
              <a:defRPr sz="2078"/>
            </a:lvl5pPr>
            <a:lvl6pPr marL="2968012" indent="0" algn="ctr">
              <a:buNone/>
              <a:defRPr sz="2078"/>
            </a:lvl6pPr>
            <a:lvl7pPr marL="3561615" indent="0" algn="ctr">
              <a:buNone/>
              <a:defRPr sz="2078"/>
            </a:lvl7pPr>
            <a:lvl8pPr marL="4155218" indent="0" algn="ctr">
              <a:buNone/>
              <a:defRPr sz="2078"/>
            </a:lvl8pPr>
            <a:lvl9pPr marL="4748820" indent="0" algn="ctr">
              <a:buNone/>
              <a:defRPr sz="2078"/>
            </a:lvl9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3" y="151287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298" marR="0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484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itchFamily="34" charset="0"/>
              </a:defRPr>
            </a:lvl1pPr>
            <a:lvl2pPr marL="328861" marR="0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484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026" marR="0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484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587" indent="-171074">
              <a:buFont typeface="Arial" pitchFamily="34" charset="0"/>
              <a:buChar char="•"/>
              <a:tabLst>
                <a:tab pos="1207816" algn="ctr"/>
              </a:tabLst>
              <a:defRPr sz="1298" baseline="0"/>
            </a:lvl4pPr>
            <a:lvl5pPr marL="525587" indent="-171074">
              <a:buFont typeface="Arial" pitchFamily="34" charset="0"/>
              <a:buChar char="•"/>
              <a:tabLst>
                <a:tab pos="1207816" algn="ctr"/>
              </a:tabLst>
              <a:defRPr sz="1298" baseline="0"/>
            </a:lvl5pPr>
          </a:lstStyle>
          <a:p>
            <a:pPr lvl="0"/>
            <a:r>
              <a:rPr lang="zh-CN" altLang="en-US"/>
              <a:t>单击此处添加文本</a:t>
            </a:r>
            <a:endParaRPr lang="en-US"/>
          </a:p>
          <a:p>
            <a:pPr marL="328861" marR="0" lvl="1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484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8026" marR="0" lvl="2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484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8026" marR="0" lvl="2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484" algn="ctr"/>
              </a:tabLst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102601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526" y="220737"/>
            <a:ext cx="11161713" cy="492125"/>
          </a:xfrm>
          <a:prstGeom prst="rect">
            <a:avLst/>
          </a:prstGeom>
        </p:spPr>
        <p:txBody>
          <a:bodyPr/>
          <a:lstStyle>
            <a:lvl1pPr>
              <a:defRPr sz="2799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9587280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7"/>
              </a:lnSpc>
              <a:spcBef>
                <a:spcPts val="0"/>
              </a:spcBef>
              <a:buNone/>
              <a:defRPr sz="3197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337" indent="0" algn="ctr">
              <a:buNone/>
              <a:defRPr sz="2596"/>
            </a:lvl2pPr>
            <a:lvl3pPr marL="1186670" indent="0" algn="ctr">
              <a:buNone/>
              <a:defRPr sz="2336"/>
            </a:lvl3pPr>
            <a:lvl4pPr marL="1780007" indent="0" algn="ctr">
              <a:buNone/>
              <a:defRPr sz="2079"/>
            </a:lvl4pPr>
            <a:lvl5pPr marL="2373342" indent="0" algn="ctr">
              <a:buNone/>
              <a:defRPr sz="2079"/>
            </a:lvl5pPr>
            <a:lvl6pPr marL="2966677" indent="0" algn="ctr">
              <a:buNone/>
              <a:defRPr sz="2079"/>
            </a:lvl6pPr>
            <a:lvl7pPr marL="3560012" indent="0" algn="ctr">
              <a:buNone/>
              <a:defRPr sz="2079"/>
            </a:lvl7pPr>
            <a:lvl8pPr marL="4153350" indent="0" algn="ctr">
              <a:buNone/>
              <a:defRPr sz="2079"/>
            </a:lvl8pPr>
            <a:lvl9pPr marL="4746682" indent="0" algn="ctr">
              <a:buNone/>
              <a:defRPr sz="2079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09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61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7271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351" indent="-170996">
              <a:buFont typeface="Arial" panose="020B0604020202020204" pitchFamily="34" charset="0"/>
              <a:buChar char="•"/>
              <a:tabLst>
                <a:tab pos="1207271" algn="ctr"/>
              </a:tabLst>
              <a:defRPr sz="1299" baseline="0"/>
            </a:lvl2pPr>
            <a:lvl3pPr marL="525351" indent="-170996">
              <a:buFont typeface="Arial" panose="020B0604020202020204" pitchFamily="34" charset="0"/>
              <a:buChar char="•"/>
              <a:tabLst>
                <a:tab pos="1207271" algn="ctr"/>
              </a:tabLst>
              <a:defRPr sz="1299" baseline="0"/>
            </a:lvl3pPr>
            <a:lvl4pPr marL="525351" indent="-170996">
              <a:buFont typeface="Arial" panose="020B0604020202020204" pitchFamily="34" charset="0"/>
              <a:buChar char="•"/>
              <a:tabLst>
                <a:tab pos="1207271" algn="ctr"/>
              </a:tabLst>
              <a:defRPr sz="1299" baseline="0"/>
            </a:lvl4pPr>
            <a:lvl5pPr marL="525351" indent="-170996">
              <a:buFont typeface="Arial" panose="020B0604020202020204" pitchFamily="34" charset="0"/>
              <a:buChar char="•"/>
              <a:tabLst>
                <a:tab pos="1207271" algn="ctr"/>
              </a:tabLst>
              <a:defRPr sz="1299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40242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40" y="1600205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81" y="392235"/>
            <a:ext cx="5141819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5" y="6492875"/>
            <a:ext cx="527256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112">
              <a:defRPr/>
            </a:pPr>
            <a:fld id="{507110A4-CCF0-4FA7-86CB-0269CCB90E12}" type="slidenum">
              <a:rPr lang="en-GB" altLang="en-US" smtClean="0">
                <a:solidFill>
                  <a:srgbClr val="1D1D1A"/>
                </a:solidFill>
              </a:rPr>
              <a:pPr defTabSz="914112">
                <a:defRPr/>
              </a:pPr>
              <a:t>‹#›</a:t>
            </a:fld>
            <a:endParaRPr lang="en-GB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80510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探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3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3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endParaRPr kumimoji="1" lang="zh-CN" altLang="en-US" sz="900" b="0">
              <a:solidFill>
                <a:srgbClr val="1D1D1A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8" y="907095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单击此处添加文本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1874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288779" y="47833"/>
            <a:ext cx="11657736" cy="539749"/>
          </a:xfrm>
          <a:prstGeom prst="rect">
            <a:avLst/>
          </a:prstGeom>
        </p:spPr>
        <p:txBody>
          <a:bodyPr anchor="ctr"/>
          <a:lstStyle>
            <a:lvl1pPr>
              <a:defRPr sz="2798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3B948EBE-2BFF-4E12-9218-BD2619BF4B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86" y="851026"/>
            <a:ext cx="10977404" cy="5275144"/>
          </a:xfrm>
        </p:spPr>
        <p:txBody>
          <a:bodyPr/>
          <a:lstStyle>
            <a:lvl1pPr>
              <a:defRPr sz="1599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888567" indent="-296188">
              <a:buSzPct val="60000"/>
              <a:buFont typeface="Wingdings" panose="05000000000000000000" pitchFamily="2" charset="2"/>
              <a:buChar char="p"/>
              <a:defRPr sz="1399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481581" indent="-296188">
              <a:buFont typeface="微软雅黑" panose="020B0503020204020204" pitchFamily="34" charset="-122"/>
              <a:buChar char="━"/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2074593" indent="-296188">
              <a:buSzPct val="60000"/>
              <a:buFont typeface="Wingdings" panose="05000000000000000000" pitchFamily="2" charset="2"/>
              <a:buChar char="Ø"/>
              <a:defRPr sz="11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1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45220245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8"/>
              </a:lnSpc>
              <a:spcBef>
                <a:spcPct val="0"/>
              </a:spcBef>
              <a:buNone/>
              <a:defRPr sz="31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425" indent="0" algn="ctr">
              <a:buNone/>
              <a:defRPr sz="2596"/>
            </a:lvl2pPr>
            <a:lvl3pPr marL="1186848" indent="0" algn="ctr">
              <a:buNone/>
              <a:defRPr sz="2336"/>
            </a:lvl3pPr>
            <a:lvl4pPr marL="1780274" indent="0" algn="ctr">
              <a:buNone/>
              <a:defRPr sz="2077"/>
            </a:lvl4pPr>
            <a:lvl5pPr marL="2373698" indent="0" algn="ctr">
              <a:buNone/>
              <a:defRPr sz="2077"/>
            </a:lvl5pPr>
            <a:lvl6pPr marL="2967122" indent="0" algn="ctr">
              <a:buNone/>
              <a:defRPr sz="2077"/>
            </a:lvl6pPr>
            <a:lvl7pPr marL="3560546" indent="0" algn="ctr">
              <a:buNone/>
              <a:defRPr sz="2077"/>
            </a:lvl7pPr>
            <a:lvl8pPr marL="4153972" indent="0" algn="ctr">
              <a:buNone/>
              <a:defRPr sz="2077"/>
            </a:lvl8pPr>
            <a:lvl9pPr marL="4747395" indent="0" algn="ctr">
              <a:buNone/>
              <a:defRPr sz="2077"/>
            </a:lvl9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4" y="1512880"/>
            <a:ext cx="10733556" cy="4690459"/>
          </a:xfrm>
          <a:prstGeom prst="rect">
            <a:avLst/>
          </a:prstGeom>
        </p:spPr>
        <p:txBody>
          <a:bodyPr lIns="0" tIns="0" rIns="0" bIns="0"/>
          <a:lstStyle>
            <a:lvl1pPr marL="179244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 sz="17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itchFamily="34" charset="0"/>
              </a:defRPr>
            </a:lvl1pPr>
            <a:lvl2pPr marL="328762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122" algn="ctr"/>
              </a:tabLst>
              <a:defRPr sz="15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7697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122" algn="ctr"/>
              </a:tabLst>
              <a:defRPr sz="1297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430" indent="-171023">
              <a:buFont typeface="Arial" pitchFamily="34" charset="0"/>
              <a:buChar char="•"/>
              <a:tabLst>
                <a:tab pos="1207454" algn="ctr"/>
              </a:tabLst>
              <a:defRPr sz="1297" baseline="0"/>
            </a:lvl4pPr>
            <a:lvl5pPr marL="525430" indent="-171023">
              <a:buFont typeface="Arial" pitchFamily="34" charset="0"/>
              <a:buChar char="•"/>
              <a:tabLst>
                <a:tab pos="1207454" algn="ctr"/>
              </a:tabLst>
              <a:defRPr sz="1297" baseline="0"/>
            </a:lvl5pPr>
          </a:lstStyle>
          <a:p>
            <a:pPr lvl="0"/>
            <a:r>
              <a:rPr lang="zh-CN" altLang="en-US"/>
              <a:t>单击此处添加文本</a:t>
            </a:r>
            <a:endParaRPr lang="en-US"/>
          </a:p>
          <a:p>
            <a:pPr marL="328762" marR="0" lvl="1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697" marR="0" lvl="2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697" marR="0" lvl="2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136229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40" y="1600205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81" y="392235"/>
            <a:ext cx="5141819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5" y="6492875"/>
            <a:ext cx="527256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7110A4-CCF0-4FA7-86CB-0269CCB90E12}" type="slidenum">
              <a:rPr lang="en-GB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92360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1" hasCustomPrompt="1"/>
          </p:nvPr>
        </p:nvSpPr>
        <p:spPr>
          <a:xfrm>
            <a:off x="736913" y="845203"/>
            <a:ext cx="10733556" cy="5347246"/>
          </a:xfrm>
          <a:prstGeom prst="rect">
            <a:avLst/>
          </a:prstGeom>
        </p:spPr>
        <p:txBody>
          <a:bodyPr lIns="0" tIns="0" rIns="0" bIns="0"/>
          <a:lstStyle>
            <a:lvl1pPr marL="12058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10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464" indent="-170713">
              <a:buFont typeface="Arial" panose="020B0604020202020204" pitchFamily="34" charset="0"/>
              <a:buChar char="•"/>
              <a:tabLst>
                <a:tab pos="1206410" algn="ctr"/>
              </a:tabLst>
              <a:defRPr sz="1299" baseline="0"/>
            </a:lvl2pPr>
            <a:lvl3pPr marL="525464" indent="-170713">
              <a:buFont typeface="Arial" panose="020B0604020202020204" pitchFamily="34" charset="0"/>
              <a:buChar char="•"/>
              <a:tabLst>
                <a:tab pos="1206410" algn="ctr"/>
              </a:tabLst>
              <a:defRPr sz="1299" baseline="0"/>
            </a:lvl3pPr>
            <a:lvl4pPr marL="525464" indent="-170713">
              <a:buFont typeface="Arial" panose="020B0604020202020204" pitchFamily="34" charset="0"/>
              <a:buChar char="•"/>
              <a:tabLst>
                <a:tab pos="1206410" algn="ctr"/>
              </a:tabLst>
              <a:defRPr sz="1299" baseline="0"/>
            </a:lvl4pPr>
            <a:lvl5pPr marL="525464" indent="-170713">
              <a:buFont typeface="Arial" panose="020B0604020202020204" pitchFamily="34" charset="0"/>
              <a:buChar char="•"/>
              <a:tabLst>
                <a:tab pos="1206410" algn="ctr"/>
              </a:tabLst>
              <a:defRPr sz="1299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288777" y="47829"/>
            <a:ext cx="11657736" cy="539749"/>
          </a:xfrm>
          <a:prstGeom prst="rect">
            <a:avLst/>
          </a:prstGeom>
        </p:spPr>
        <p:txBody>
          <a:bodyPr anchor="ctr"/>
          <a:lstStyle>
            <a:lvl1pPr>
              <a:defRPr sz="3199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49605165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0576" y="218019"/>
            <a:ext cx="10977087" cy="429682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840" y="1600205"/>
            <a:ext cx="10977087" cy="4525433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609841" y="6356353"/>
            <a:ext cx="2845912" cy="36618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defTabSz="914021">
              <a:defRPr/>
            </a:pPr>
            <a:fld id="{50885813-81B7-4417-9D80-AD8BBBE4984B}" type="slidenum">
              <a:rPr lang="de-DE" altLang="zh-CN" smtClean="0">
                <a:solidFill>
                  <a:prstClr val="black"/>
                </a:solidFill>
              </a:rPr>
              <a:pPr defTabSz="914021">
                <a:defRPr/>
              </a:pPr>
              <a:t>‹#›</a:t>
            </a:fld>
            <a:endParaRPr lang="en-GB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154613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7"/>
              </a:lnSpc>
              <a:spcBef>
                <a:spcPct val="0"/>
              </a:spcBef>
              <a:buNone/>
              <a:defRPr sz="3197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247" indent="0" algn="ctr">
              <a:buNone/>
              <a:defRPr sz="2595"/>
            </a:lvl2pPr>
            <a:lvl3pPr marL="1186492" indent="0" algn="ctr">
              <a:buNone/>
              <a:defRPr sz="2335"/>
            </a:lvl3pPr>
            <a:lvl4pPr marL="1779740" indent="0" algn="ctr">
              <a:buNone/>
              <a:defRPr sz="2076"/>
            </a:lvl4pPr>
            <a:lvl5pPr marL="2372986" indent="0" algn="ctr">
              <a:buNone/>
              <a:defRPr sz="2076"/>
            </a:lvl5pPr>
            <a:lvl6pPr marL="2966232" indent="0" algn="ctr">
              <a:buNone/>
              <a:defRPr sz="2076"/>
            </a:lvl6pPr>
            <a:lvl7pPr marL="3559478" indent="0" algn="ctr">
              <a:buNone/>
              <a:defRPr sz="2076"/>
            </a:lvl7pPr>
            <a:lvl8pPr marL="4152726" indent="0" algn="ctr">
              <a:buNone/>
              <a:defRPr sz="2076"/>
            </a:lvl8pPr>
            <a:lvl9pPr marL="4745971" indent="0" algn="ctr">
              <a:buNone/>
              <a:defRPr sz="2076"/>
            </a:lvl9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5" y="1512881"/>
            <a:ext cx="10733556" cy="4690459"/>
          </a:xfrm>
          <a:prstGeom prst="rect">
            <a:avLst/>
          </a:prstGeom>
        </p:spPr>
        <p:txBody>
          <a:bodyPr lIns="0" tIns="0" rIns="0" bIns="0"/>
          <a:lstStyle>
            <a:lvl1pPr marL="179190" marR="0" indent="-168091" algn="l" defTabSz="118649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6760" algn="ctr"/>
              </a:tabLst>
              <a:defRPr sz="1797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itchFamily="34" charset="0"/>
              </a:defRPr>
            </a:lvl1pPr>
            <a:lvl2pPr marL="328663" marR="0" indent="-168091" algn="l" defTabSz="118649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6760" algn="ctr"/>
              </a:tabLst>
              <a:defRPr sz="15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7368" marR="0" indent="-168091" algn="l" defTabSz="118649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6760" algn="ctr"/>
              </a:tabLst>
              <a:defRPr sz="1297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272" indent="-170972">
              <a:buFont typeface="Arial" pitchFamily="34" charset="0"/>
              <a:buChar char="•"/>
              <a:tabLst>
                <a:tab pos="1207092" algn="ctr"/>
              </a:tabLst>
              <a:defRPr sz="1297" baseline="0"/>
            </a:lvl4pPr>
            <a:lvl5pPr marL="525272" indent="-170972">
              <a:buFont typeface="Arial" pitchFamily="34" charset="0"/>
              <a:buChar char="•"/>
              <a:tabLst>
                <a:tab pos="1207092" algn="ctr"/>
              </a:tabLst>
              <a:defRPr sz="1297" baseline="0"/>
            </a:lvl5pPr>
          </a:lstStyle>
          <a:p>
            <a:pPr lvl="0"/>
            <a:r>
              <a:rPr lang="zh-CN" altLang="en-US"/>
              <a:t>单击此处添加文本</a:t>
            </a:r>
            <a:endParaRPr lang="en-US"/>
          </a:p>
          <a:p>
            <a:pPr marL="328663" marR="0" lvl="1" indent="-168091" algn="l" defTabSz="118649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6760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368" marR="0" lvl="2" indent="-168091" algn="l" defTabSz="118649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6760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368" marR="0" lvl="2" indent="-168091" algn="l" defTabSz="118649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6760" algn="ctr"/>
              </a:tabLst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518631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526" y="220737"/>
            <a:ext cx="11161713" cy="492125"/>
          </a:xfrm>
          <a:prstGeom prst="rect">
            <a:avLst/>
          </a:prstGeom>
        </p:spPr>
        <p:txBody>
          <a:bodyPr/>
          <a:lstStyle>
            <a:lvl1pPr>
              <a:defRPr sz="2799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7745472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40" y="1600206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80" y="392236"/>
            <a:ext cx="5141820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5" y="6492875"/>
            <a:ext cx="527256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7110A4-CCF0-4FA7-86CB-0269CCB90E12}" type="slidenum">
              <a:rPr lang="en-GB" altLang="en-US">
                <a:solidFill>
                  <a:srgbClr val="1D1D1A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342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2AF307D-40F4-EC4C-9108-79E948007529}"/>
              </a:ext>
            </a:extLst>
          </p:cNvPr>
          <p:cNvSpPr txBox="1"/>
          <p:nvPr userDrawn="1"/>
        </p:nvSpPr>
        <p:spPr>
          <a:xfrm>
            <a:off x="607486" y="1402066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87"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US" sz="4800" b="0" dirty="0">
                <a:solidFill>
                  <a:srgbClr val="1D1D1A"/>
                </a:solidFill>
                <a:latin typeface="Calibri"/>
                <a:ea typeface="+mn-ea"/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428934234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8"/>
              </a:lnSpc>
              <a:spcBef>
                <a:spcPct val="0"/>
              </a:spcBef>
              <a:buNone/>
              <a:defRPr sz="31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366" indent="0" algn="ctr">
              <a:buNone/>
              <a:defRPr sz="2596"/>
            </a:lvl2pPr>
            <a:lvl3pPr marL="1186729" indent="0" algn="ctr">
              <a:buNone/>
              <a:defRPr sz="2336"/>
            </a:lvl3pPr>
            <a:lvl4pPr marL="1780096" indent="0" algn="ctr">
              <a:buNone/>
              <a:defRPr sz="2077"/>
            </a:lvl4pPr>
            <a:lvl5pPr marL="2373461" indent="0" algn="ctr">
              <a:buNone/>
              <a:defRPr sz="2077"/>
            </a:lvl5pPr>
            <a:lvl6pPr marL="2966825" indent="0" algn="ctr">
              <a:buNone/>
              <a:defRPr sz="2077"/>
            </a:lvl6pPr>
            <a:lvl7pPr marL="3560190" indent="0" algn="ctr">
              <a:buNone/>
              <a:defRPr sz="2077"/>
            </a:lvl7pPr>
            <a:lvl8pPr marL="4153557" indent="0" algn="ctr">
              <a:buNone/>
              <a:defRPr sz="2077"/>
            </a:lvl8pPr>
            <a:lvl9pPr marL="4746920" indent="0" algn="ctr">
              <a:buNone/>
              <a:defRPr sz="2077"/>
            </a:lvl9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4" y="1512881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226" marR="0" indent="-168124" algn="l" defTabSz="1186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001" algn="ctr"/>
              </a:tabLst>
              <a:defRPr sz="17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itchFamily="34" charset="0"/>
              </a:defRPr>
            </a:lvl1pPr>
            <a:lvl2pPr marL="328729" marR="0" indent="-168124" algn="l" defTabSz="1186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001" algn="ctr"/>
              </a:tabLst>
              <a:defRPr sz="15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7587" marR="0" indent="-168124" algn="l" defTabSz="1186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001" algn="ctr"/>
              </a:tabLst>
              <a:defRPr sz="1297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377" indent="-171006">
              <a:buFont typeface="Arial" pitchFamily="34" charset="0"/>
              <a:buChar char="•"/>
              <a:tabLst>
                <a:tab pos="1207333" algn="ctr"/>
              </a:tabLst>
              <a:defRPr sz="1297" baseline="0"/>
            </a:lvl4pPr>
            <a:lvl5pPr marL="525377" indent="-171006">
              <a:buFont typeface="Arial" pitchFamily="34" charset="0"/>
              <a:buChar char="•"/>
              <a:tabLst>
                <a:tab pos="1207333" algn="ctr"/>
              </a:tabLst>
              <a:defRPr sz="1297" baseline="0"/>
            </a:lvl5pPr>
          </a:lstStyle>
          <a:p>
            <a:pPr lvl="0"/>
            <a:r>
              <a:rPr lang="zh-CN" altLang="en-US"/>
              <a:t>单击此处添加文本</a:t>
            </a:r>
            <a:endParaRPr lang="en-US"/>
          </a:p>
          <a:p>
            <a:pPr marL="328729" marR="0" lvl="1" indent="-168124" algn="l" defTabSz="1186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001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587" marR="0" lvl="2" indent="-168124" algn="l" defTabSz="1186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001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587" marR="0" lvl="2" indent="-168124" algn="l" defTabSz="1186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001" algn="ctr"/>
              </a:tabLst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248475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80" y="1600203"/>
            <a:ext cx="10977404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09680" y="274638"/>
            <a:ext cx="10977404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580770830"/>
      </p:ext>
    </p:extLst>
  </p:cSld>
  <p:clrMapOvr>
    <a:masterClrMapping/>
  </p:clrMapOvr>
  <p:transition advClick="0" advTm="8000">
    <p:fade thruBlk="1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79" y="2025652"/>
            <a:ext cx="7457459" cy="1419225"/>
          </a:xfrm>
          <a:prstGeom prst="rect">
            <a:avLst/>
          </a:prstGeo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370283"/>
      </p:ext>
    </p:extLst>
  </p:cSld>
  <p:clrMapOvr>
    <a:masterClrMapping/>
  </p:clrMapOvr>
  <p:transition advClick="0" advTm="8000">
    <p:fade thruBlk="1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125304263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探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2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3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87"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endParaRPr kumimoji="1" lang="zh-CN" altLang="en-US" sz="900" b="0">
              <a:solidFill>
                <a:srgbClr val="1D1D1A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7" y="907094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单击此处添加文本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65996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526" y="220737"/>
            <a:ext cx="11161713" cy="492125"/>
          </a:xfrm>
          <a:prstGeom prst="rect">
            <a:avLst/>
          </a:prstGeom>
        </p:spPr>
        <p:txBody>
          <a:bodyPr/>
          <a:lstStyle>
            <a:lvl1pPr>
              <a:defRPr sz="2799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550778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探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3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3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endParaRPr kumimoji="1" lang="zh-CN" altLang="en-US" sz="900" b="0">
              <a:solidFill>
                <a:srgbClr val="1D1D1A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8" y="907095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单击此处添加文本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9049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526" y="220737"/>
            <a:ext cx="11161713" cy="492125"/>
          </a:xfrm>
          <a:prstGeom prst="rect">
            <a:avLst/>
          </a:prstGeom>
        </p:spPr>
        <p:txBody>
          <a:bodyPr/>
          <a:lstStyle>
            <a:lvl1pPr>
              <a:defRPr sz="2799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303094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21.xml"/><Relationship Id="rId26" Type="http://schemas.openxmlformats.org/officeDocument/2006/relationships/slideLayout" Target="../slideLayouts/slideLayout29.xml"/><Relationship Id="rId39" Type="http://schemas.openxmlformats.org/officeDocument/2006/relationships/slideLayout" Target="../slideLayouts/slideLayout42.xml"/><Relationship Id="rId21" Type="http://schemas.openxmlformats.org/officeDocument/2006/relationships/slideLayout" Target="../slideLayouts/slideLayout24.xml"/><Relationship Id="rId34" Type="http://schemas.openxmlformats.org/officeDocument/2006/relationships/slideLayout" Target="../slideLayouts/slideLayout37.xml"/><Relationship Id="rId42" Type="http://schemas.openxmlformats.org/officeDocument/2006/relationships/slideLayout" Target="../slideLayouts/slideLayout45.xml"/><Relationship Id="rId47" Type="http://schemas.openxmlformats.org/officeDocument/2006/relationships/slideLayout" Target="../slideLayouts/slideLayout50.xml"/><Relationship Id="rId7" Type="http://schemas.openxmlformats.org/officeDocument/2006/relationships/slideLayout" Target="../slideLayouts/slideLayout1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29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14.xml"/><Relationship Id="rId24" Type="http://schemas.openxmlformats.org/officeDocument/2006/relationships/slideLayout" Target="../slideLayouts/slideLayout27.xml"/><Relationship Id="rId32" Type="http://schemas.openxmlformats.org/officeDocument/2006/relationships/slideLayout" Target="../slideLayouts/slideLayout35.xml"/><Relationship Id="rId37" Type="http://schemas.openxmlformats.org/officeDocument/2006/relationships/slideLayout" Target="../slideLayouts/slideLayout40.xml"/><Relationship Id="rId40" Type="http://schemas.openxmlformats.org/officeDocument/2006/relationships/slideLayout" Target="../slideLayouts/slideLayout43.xml"/><Relationship Id="rId45" Type="http://schemas.openxmlformats.org/officeDocument/2006/relationships/slideLayout" Target="../slideLayouts/slideLayout48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23" Type="http://schemas.openxmlformats.org/officeDocument/2006/relationships/slideLayout" Target="../slideLayouts/slideLayout26.xml"/><Relationship Id="rId28" Type="http://schemas.openxmlformats.org/officeDocument/2006/relationships/slideLayout" Target="../slideLayouts/slideLayout31.xml"/><Relationship Id="rId36" Type="http://schemas.openxmlformats.org/officeDocument/2006/relationships/slideLayout" Target="../slideLayouts/slideLayout39.xml"/><Relationship Id="rId49" Type="http://schemas.openxmlformats.org/officeDocument/2006/relationships/image" Target="../media/image5.jpeg"/><Relationship Id="rId10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22.xml"/><Relationship Id="rId31" Type="http://schemas.openxmlformats.org/officeDocument/2006/relationships/slideLayout" Target="../slideLayouts/slideLayout34.xml"/><Relationship Id="rId44" Type="http://schemas.openxmlformats.org/officeDocument/2006/relationships/slideLayout" Target="../slideLayouts/slideLayout47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Relationship Id="rId22" Type="http://schemas.openxmlformats.org/officeDocument/2006/relationships/slideLayout" Target="../slideLayouts/slideLayout25.xml"/><Relationship Id="rId27" Type="http://schemas.openxmlformats.org/officeDocument/2006/relationships/slideLayout" Target="../slideLayouts/slideLayout30.xml"/><Relationship Id="rId30" Type="http://schemas.openxmlformats.org/officeDocument/2006/relationships/slideLayout" Target="../slideLayouts/slideLayout33.xml"/><Relationship Id="rId35" Type="http://schemas.openxmlformats.org/officeDocument/2006/relationships/slideLayout" Target="../slideLayouts/slideLayout38.xml"/><Relationship Id="rId43" Type="http://schemas.openxmlformats.org/officeDocument/2006/relationships/slideLayout" Target="../slideLayouts/slideLayout46.xml"/><Relationship Id="rId48" Type="http://schemas.openxmlformats.org/officeDocument/2006/relationships/theme" Target="../theme/theme4.xml"/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5" Type="http://schemas.openxmlformats.org/officeDocument/2006/relationships/slideLayout" Target="../slideLayouts/slideLayout28.xml"/><Relationship Id="rId33" Type="http://schemas.openxmlformats.org/officeDocument/2006/relationships/slideLayout" Target="../slideLayouts/slideLayout36.xml"/><Relationship Id="rId38" Type="http://schemas.openxmlformats.org/officeDocument/2006/relationships/slideLayout" Target="../slideLayouts/slideLayout41.xml"/><Relationship Id="rId46" Type="http://schemas.openxmlformats.org/officeDocument/2006/relationships/slideLayout" Target="../slideLayouts/slideLayout49.xml"/><Relationship Id="rId20" Type="http://schemas.openxmlformats.org/officeDocument/2006/relationships/slideLayout" Target="../slideLayouts/slideLayout23.xml"/><Relationship Id="rId41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3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978" r:id="rId2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1095467" y="6356939"/>
            <a:ext cx="35039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0" kern="1200" baseline="0" dirty="0">
                <a:solidFill>
                  <a:srgbClr val="1D1D1B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Huawei Proprietary - Restricted Distribution</a:t>
            </a:r>
            <a:endParaRPr lang="en-US" sz="900" b="0" kern="1200" baseline="0" dirty="0">
              <a:solidFill>
                <a:srgbClr val="1D1D1B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37333705-F8D6-2847-B3CB-F2FAB51E2A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70" y="2625389"/>
            <a:ext cx="1967973" cy="4233515"/>
            <a:chOff x="5343885" y="-48857"/>
            <a:chExt cx="3271316" cy="7037279"/>
          </a:xfrm>
        </p:grpSpPr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B14DFA89-D483-CF47-82CC-DD86D7CAB09E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90" name="文本框 15">
              <a:extLst>
                <a:ext uri="{FF2B5EF4-FFF2-40B4-BE49-F238E27FC236}">
                  <a16:creationId xmlns:a16="http://schemas.microsoft.com/office/drawing/2014/main" id="{8223ADA0-340A-794B-93B7-24AFF612A719}"/>
                </a:ext>
              </a:extLst>
            </p:cNvPr>
            <p:cNvSpPr txBox="1"/>
            <p:nvPr userDrawn="1"/>
          </p:nvSpPr>
          <p:spPr>
            <a:xfrm>
              <a:off x="5352723" y="1694497"/>
              <a:ext cx="1052647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公司辅助色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5F63E0E3-4F22-7948-AB1A-40A84ECA92EC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29C4A3C6-7C7B-7140-8F73-591E9F49143F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BE4C9A8D-46B0-5B40-BC47-DB6C4899227F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612F2ED4-F7A4-9E48-95E1-8D07B3BBE962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A9E1D476-C288-8945-A68A-1F20C557294B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42823EBB-E62E-F149-AC9A-09950051F283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  <a:spcBef>
                  <a:spcPts val="0"/>
                </a:spcBef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97" name="文本框 15">
              <a:extLst>
                <a:ext uri="{FF2B5EF4-FFF2-40B4-BE49-F238E27FC236}">
                  <a16:creationId xmlns:a16="http://schemas.microsoft.com/office/drawing/2014/main" id="{EA01C299-6FF2-3642-AAEC-A1DF62D9C654}"/>
                </a:ext>
              </a:extLst>
            </p:cNvPr>
            <p:cNvSpPr txBox="1"/>
            <p:nvPr userDrawn="1"/>
          </p:nvSpPr>
          <p:spPr>
            <a:xfrm>
              <a:off x="5343885" y="-48857"/>
              <a:ext cx="726488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公司色</a:t>
              </a: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B84AB502-165F-764A-9621-65CA8CBBEAEA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CB8870E8-3E95-764C-B621-A168E194CC7A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356EF69A-1936-544F-A95F-0664F4E186D5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03EBAB43-95A5-1C4A-8458-B86EB3D51FCA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371A8520-F934-304C-B57F-B49F768694E2}"/>
                </a:ext>
              </a:extLst>
            </p:cNvPr>
            <p:cNvSpPr/>
            <p:nvPr userDrawn="1"/>
          </p:nvSpPr>
          <p:spPr>
            <a:xfrm>
              <a:off x="6184543" y="4866463"/>
              <a:ext cx="791510" cy="664398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83004D7-279B-C14E-9FCF-870FA1B74FDF}"/>
                </a:ext>
              </a:extLst>
            </p:cNvPr>
            <p:cNvSpPr/>
            <p:nvPr userDrawn="1"/>
          </p:nvSpPr>
          <p:spPr>
            <a:xfrm>
              <a:off x="6182308" y="4134866"/>
              <a:ext cx="791510" cy="664398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99635968-4E69-CC41-9D78-6DF253FE3035}"/>
                </a:ext>
              </a:extLst>
            </p:cNvPr>
            <p:cNvSpPr/>
            <p:nvPr userDrawn="1"/>
          </p:nvSpPr>
          <p:spPr>
            <a:xfrm>
              <a:off x="6177324" y="5596166"/>
              <a:ext cx="791510" cy="664398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BDBE4949-07B7-F046-AD95-68E4B0C11CCD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AA9F9E00-6A31-F14B-A2E4-79908835FD14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38715A31-485E-B744-B409-43F9F04B48F7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4AE1609B-25DD-2C4A-B05B-D18ADBC39C71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109" name="矩形 13">
              <a:extLst>
                <a:ext uri="{FF2B5EF4-FFF2-40B4-BE49-F238E27FC236}">
                  <a16:creationId xmlns:a16="http://schemas.microsoft.com/office/drawing/2014/main" id="{ECE90F9F-DBBC-0B49-A42C-8B62397E473E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0" name="矩形 13">
              <a:extLst>
                <a:ext uri="{FF2B5EF4-FFF2-40B4-BE49-F238E27FC236}">
                  <a16:creationId xmlns:a16="http://schemas.microsoft.com/office/drawing/2014/main" id="{D5B387BA-F8B8-B54E-966E-F24E271747C4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111" name="矩形 13">
              <a:extLst>
                <a:ext uri="{FF2B5EF4-FFF2-40B4-BE49-F238E27FC236}">
                  <a16:creationId xmlns:a16="http://schemas.microsoft.com/office/drawing/2014/main" id="{E6C9B99E-8C1C-2B49-B82E-3C754B8E5C02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112" name="矩形 13">
              <a:extLst>
                <a:ext uri="{FF2B5EF4-FFF2-40B4-BE49-F238E27FC236}">
                  <a16:creationId xmlns:a16="http://schemas.microsoft.com/office/drawing/2014/main" id="{0106BFA2-9DE1-3A42-A6C6-69BCE0FA34F4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113" name="矩形 13">
              <a:extLst>
                <a:ext uri="{FF2B5EF4-FFF2-40B4-BE49-F238E27FC236}">
                  <a16:creationId xmlns:a16="http://schemas.microsoft.com/office/drawing/2014/main" id="{F760C1C5-4342-C346-A7D2-D101978EDF66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114" name="矩形 13">
              <a:extLst>
                <a:ext uri="{FF2B5EF4-FFF2-40B4-BE49-F238E27FC236}">
                  <a16:creationId xmlns:a16="http://schemas.microsoft.com/office/drawing/2014/main" id="{5BB50A4A-0B64-7E4C-824C-1EBCA1A992CF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115" name="矩形 13">
              <a:extLst>
                <a:ext uri="{FF2B5EF4-FFF2-40B4-BE49-F238E27FC236}">
                  <a16:creationId xmlns:a16="http://schemas.microsoft.com/office/drawing/2014/main" id="{756A7E25-6C44-8A44-A8C5-61D19BC9EDAF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116" name="矩形 13">
              <a:extLst>
                <a:ext uri="{FF2B5EF4-FFF2-40B4-BE49-F238E27FC236}">
                  <a16:creationId xmlns:a16="http://schemas.microsoft.com/office/drawing/2014/main" id="{96588389-39CD-DF4E-B9AC-92091E25724E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117" name="矩形 13">
              <a:extLst>
                <a:ext uri="{FF2B5EF4-FFF2-40B4-BE49-F238E27FC236}">
                  <a16:creationId xmlns:a16="http://schemas.microsoft.com/office/drawing/2014/main" id="{20725C9F-31AE-DB44-B70A-B4ECDEC0BC00}"/>
                </a:ext>
              </a:extLst>
            </p:cNvPr>
            <p:cNvSpPr/>
            <p:nvPr/>
          </p:nvSpPr>
          <p:spPr>
            <a:xfrm>
              <a:off x="7811114" y="3415851"/>
              <a:ext cx="791510" cy="664398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8" name="矩形 13">
              <a:extLst>
                <a:ext uri="{FF2B5EF4-FFF2-40B4-BE49-F238E27FC236}">
                  <a16:creationId xmlns:a16="http://schemas.microsoft.com/office/drawing/2014/main" id="{AC5BCC27-B68D-0743-8E0B-E25F8D01C3A4}"/>
                </a:ext>
              </a:extLst>
            </p:cNvPr>
            <p:cNvSpPr/>
            <p:nvPr/>
          </p:nvSpPr>
          <p:spPr>
            <a:xfrm>
              <a:off x="7820945" y="4866463"/>
              <a:ext cx="791510" cy="664398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119" name="矩形 13">
              <a:extLst>
                <a:ext uri="{FF2B5EF4-FFF2-40B4-BE49-F238E27FC236}">
                  <a16:creationId xmlns:a16="http://schemas.microsoft.com/office/drawing/2014/main" id="{51C2E83A-C975-6945-B2FD-5B22BBB53DB7}"/>
                </a:ext>
              </a:extLst>
            </p:cNvPr>
            <p:cNvSpPr/>
            <p:nvPr/>
          </p:nvSpPr>
          <p:spPr>
            <a:xfrm>
              <a:off x="7818707" y="4134866"/>
              <a:ext cx="791510" cy="664398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20" name="矩形 13">
              <a:extLst>
                <a:ext uri="{FF2B5EF4-FFF2-40B4-BE49-F238E27FC236}">
                  <a16:creationId xmlns:a16="http://schemas.microsoft.com/office/drawing/2014/main" id="{BEE9A95F-6965-354F-A2C7-2E8C81DDA52F}"/>
                </a:ext>
              </a:extLst>
            </p:cNvPr>
            <p:cNvSpPr/>
            <p:nvPr/>
          </p:nvSpPr>
          <p:spPr>
            <a:xfrm>
              <a:off x="7823691" y="5596166"/>
              <a:ext cx="791510" cy="664398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190/233/238</a:t>
              </a:r>
            </a:p>
          </p:txBody>
        </p:sp>
        <p:sp>
          <p:nvSpPr>
            <p:cNvPr id="121" name="矩形 13">
              <a:extLst>
                <a:ext uri="{FF2B5EF4-FFF2-40B4-BE49-F238E27FC236}">
                  <a16:creationId xmlns:a16="http://schemas.microsoft.com/office/drawing/2014/main" id="{509164EB-3DC4-7A4F-9E7C-06EBC981CD0A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22" name="矩形 13">
              <a:extLst>
                <a:ext uri="{FF2B5EF4-FFF2-40B4-BE49-F238E27FC236}">
                  <a16:creationId xmlns:a16="http://schemas.microsoft.com/office/drawing/2014/main" id="{667867DD-D3E6-3040-A7B5-39345C0CE2E3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23" name="矩形 13">
              <a:extLst>
                <a:ext uri="{FF2B5EF4-FFF2-40B4-BE49-F238E27FC236}">
                  <a16:creationId xmlns:a16="http://schemas.microsoft.com/office/drawing/2014/main" id="{9EE10597-3782-AB46-8453-89FA049C6C46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0/0/0</a:t>
              </a:r>
            </a:p>
          </p:txBody>
        </p:sp>
        <p:sp>
          <p:nvSpPr>
            <p:cNvPr id="124" name="矩形 13">
              <a:extLst>
                <a:ext uri="{FF2B5EF4-FFF2-40B4-BE49-F238E27FC236}">
                  <a16:creationId xmlns:a16="http://schemas.microsoft.com/office/drawing/2014/main" id="{966B3529-B594-884C-BED0-5887B34BBBB8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25" name="矩形 13">
              <a:extLst>
                <a:ext uri="{FF2B5EF4-FFF2-40B4-BE49-F238E27FC236}">
                  <a16:creationId xmlns:a16="http://schemas.microsoft.com/office/drawing/2014/main" id="{0B0545C9-147F-584F-80D2-EF13876D7D33}"/>
                </a:ext>
              </a:extLst>
            </p:cNvPr>
            <p:cNvSpPr/>
            <p:nvPr userDrawn="1"/>
          </p:nvSpPr>
          <p:spPr>
            <a:xfrm>
              <a:off x="6445335" y="6324024"/>
              <a:ext cx="513579" cy="664398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26" name="矩形 13">
              <a:extLst>
                <a:ext uri="{FF2B5EF4-FFF2-40B4-BE49-F238E27FC236}">
                  <a16:creationId xmlns:a16="http://schemas.microsoft.com/office/drawing/2014/main" id="{44FD0A0B-0D45-3340-A523-465AC24134BF}"/>
                </a:ext>
              </a:extLst>
            </p:cNvPr>
            <p:cNvSpPr/>
            <p:nvPr userDrawn="1"/>
          </p:nvSpPr>
          <p:spPr>
            <a:xfrm>
              <a:off x="7003279" y="6324024"/>
              <a:ext cx="513579" cy="664398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27" name="矩形 13">
              <a:extLst>
                <a:ext uri="{FF2B5EF4-FFF2-40B4-BE49-F238E27FC236}">
                  <a16:creationId xmlns:a16="http://schemas.microsoft.com/office/drawing/2014/main" id="{2C404A07-276B-3648-BB25-4EDB5905448C}"/>
                </a:ext>
              </a:extLst>
            </p:cNvPr>
            <p:cNvSpPr/>
            <p:nvPr userDrawn="1"/>
          </p:nvSpPr>
          <p:spPr>
            <a:xfrm>
              <a:off x="7551547" y="6324024"/>
              <a:ext cx="513579" cy="664398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28" name="矩形 13">
              <a:extLst>
                <a:ext uri="{FF2B5EF4-FFF2-40B4-BE49-F238E27FC236}">
                  <a16:creationId xmlns:a16="http://schemas.microsoft.com/office/drawing/2014/main" id="{72B0F29C-A346-8946-9B8E-8F1B9DFF7AD0}"/>
                </a:ext>
              </a:extLst>
            </p:cNvPr>
            <p:cNvSpPr/>
            <p:nvPr userDrawn="1"/>
          </p:nvSpPr>
          <p:spPr>
            <a:xfrm>
              <a:off x="8098559" y="6324024"/>
              <a:ext cx="513579" cy="66439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id="{92D9040A-3082-2F49-987E-B51574332E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64638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969" y="1467870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F8FC7CCD-75EB-9C44-BC7D-29679334A8CA}"/>
              </a:ext>
            </a:extLst>
          </p:cNvPr>
          <p:cNvSpPr txBox="1">
            <a:spLocks/>
          </p:cNvSpPr>
          <p:nvPr userDrawn="1"/>
        </p:nvSpPr>
        <p:spPr>
          <a:xfrm>
            <a:off x="7979357" y="2794960"/>
            <a:ext cx="322516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6" name="Subtitle 6">
            <a:extLst>
              <a:ext uri="{FF2B5EF4-FFF2-40B4-BE49-F238E27FC236}">
                <a16:creationId xmlns:a16="http://schemas.microsoft.com/office/drawing/2014/main" id="{12B8F806-ABD5-064C-8793-5E22C72554FD}"/>
              </a:ext>
            </a:extLst>
          </p:cNvPr>
          <p:cNvSpPr txBox="1">
            <a:spLocks/>
          </p:cNvSpPr>
          <p:nvPr userDrawn="1"/>
        </p:nvSpPr>
        <p:spPr>
          <a:xfrm>
            <a:off x="7987276" y="1631849"/>
            <a:ext cx="3477701" cy="49111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81"/>
              </a:lnSpc>
              <a:spcBef>
                <a:spcPts val="0"/>
              </a:spcBef>
            </a:pP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把数字世界带入每个人、每个家庭、</a:t>
            </a:r>
            <a:br>
              <a:rPr kumimoji="1" lang="en-US" altLang="zh-CN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</a:b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每个组织，构建万物互联的智能世界。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2106124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792140-33FB-E045-9071-EE8DB65F2A1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676" y="5237566"/>
            <a:ext cx="1875600" cy="40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161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2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581" y="6324680"/>
            <a:ext cx="1285920" cy="28137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F0C274B-4105-4ED4-A558-9B7142F29D15}"/>
              </a:ext>
            </a:extLst>
          </p:cNvPr>
          <p:cNvSpPr txBox="1"/>
          <p:nvPr userDrawn="1"/>
        </p:nvSpPr>
        <p:spPr>
          <a:xfrm>
            <a:off x="719263" y="6234343"/>
            <a:ext cx="3003136" cy="4498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  <a:buFontTx/>
              <a:buNone/>
            </a:pPr>
            <a:r>
              <a:rPr lang="en-US" altLang="zh-CN" sz="1000" b="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Huawei Proprietary – Do not distribute further</a:t>
            </a:r>
            <a:endParaRPr lang="zh-CN" altLang="en-US" sz="1000" b="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007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4" r:id="rId1"/>
    <p:sldLayoutId id="2147484025" r:id="rId2"/>
    <p:sldLayoutId id="2147484027" r:id="rId3"/>
    <p:sldLayoutId id="2147484028" r:id="rId4"/>
    <p:sldLayoutId id="2147484029" r:id="rId5"/>
    <p:sldLayoutId id="2147484030" r:id="rId6"/>
    <p:sldLayoutId id="2147484031" r:id="rId7"/>
    <p:sldLayoutId id="2147484032" r:id="rId8"/>
    <p:sldLayoutId id="2147484033" r:id="rId9"/>
    <p:sldLayoutId id="2147484034" r:id="rId10"/>
    <p:sldLayoutId id="2147484035" r:id="rId11"/>
    <p:sldLayoutId id="2147484036" r:id="rId12"/>
    <p:sldLayoutId id="2147484037" r:id="rId13"/>
    <p:sldLayoutId id="2147484038" r:id="rId14"/>
    <p:sldLayoutId id="2147484039" r:id="rId15"/>
    <p:sldLayoutId id="2147484040" r:id="rId16"/>
    <p:sldLayoutId id="2147484041" r:id="rId17"/>
    <p:sldLayoutId id="2147484042" r:id="rId18"/>
    <p:sldLayoutId id="2147484043" r:id="rId19"/>
    <p:sldLayoutId id="2147484044" r:id="rId20"/>
    <p:sldLayoutId id="2147484045" r:id="rId21"/>
    <p:sldLayoutId id="2147484046" r:id="rId22"/>
    <p:sldLayoutId id="2147484047" r:id="rId23"/>
    <p:sldLayoutId id="2147484048" r:id="rId24"/>
    <p:sldLayoutId id="2147484049" r:id="rId25"/>
    <p:sldLayoutId id="2147484050" r:id="rId26"/>
    <p:sldLayoutId id="2147484051" r:id="rId27"/>
    <p:sldLayoutId id="2147484052" r:id="rId28"/>
    <p:sldLayoutId id="2147484053" r:id="rId29"/>
    <p:sldLayoutId id="2147484054" r:id="rId30"/>
    <p:sldLayoutId id="2147484055" r:id="rId31"/>
    <p:sldLayoutId id="2147484056" r:id="rId32"/>
    <p:sldLayoutId id="2147484057" r:id="rId33"/>
    <p:sldLayoutId id="2147484058" r:id="rId34"/>
    <p:sldLayoutId id="2147484059" r:id="rId35"/>
    <p:sldLayoutId id="2147484060" r:id="rId36"/>
    <p:sldLayoutId id="2147484061" r:id="rId37"/>
    <p:sldLayoutId id="2147484062" r:id="rId38"/>
    <p:sldLayoutId id="2147484063" r:id="rId39"/>
    <p:sldLayoutId id="2147484064" r:id="rId40"/>
    <p:sldLayoutId id="2147484065" r:id="rId41"/>
    <p:sldLayoutId id="2147484066" r:id="rId42"/>
    <p:sldLayoutId id="2147484067" r:id="rId43"/>
    <p:sldLayoutId id="2147484068" r:id="rId44"/>
    <p:sldLayoutId id="2147484069" r:id="rId45"/>
    <p:sldLayoutId id="2147484070" r:id="rId46"/>
    <p:sldLayoutId id="2147484071" r:id="rId47"/>
  </p:sldLayoutIdLst>
  <p:hf hdr="0" ftr="0" dt="0"/>
  <p:txStyles>
    <p:titleStyle>
      <a:lvl1pPr algn="l" defTabSz="1186670" rtl="0" eaLnBrk="1" latinLnBrk="0" hangingPunct="1">
        <a:lnSpc>
          <a:spcPct val="90000"/>
        </a:lnSpc>
        <a:spcBef>
          <a:spcPct val="0"/>
        </a:spcBef>
        <a:buNone/>
        <a:defRPr sz="571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667" indent="-296667" algn="l" defTabSz="1186670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3" kern="1200">
          <a:solidFill>
            <a:schemeClr val="tx1"/>
          </a:solidFill>
          <a:latin typeface="+mn-lt"/>
          <a:ea typeface="+mn-ea"/>
          <a:cs typeface="+mn-cs"/>
        </a:defRPr>
      </a:lvl1pPr>
      <a:lvl2pPr marL="890002" indent="-296667" algn="l" defTabSz="1186670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3116" kern="1200">
          <a:solidFill>
            <a:schemeClr val="tx1"/>
          </a:solidFill>
          <a:latin typeface="+mn-lt"/>
          <a:ea typeface="+mn-ea"/>
          <a:cs typeface="+mn-cs"/>
        </a:defRPr>
      </a:lvl2pPr>
      <a:lvl3pPr marL="1483339" indent="-296667" algn="l" defTabSz="1186670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2596" kern="1200">
          <a:solidFill>
            <a:schemeClr val="tx1"/>
          </a:solidFill>
          <a:latin typeface="+mn-lt"/>
          <a:ea typeface="+mn-ea"/>
          <a:cs typeface="+mn-cs"/>
        </a:defRPr>
      </a:lvl3pPr>
      <a:lvl4pPr marL="2076673" indent="-296667" algn="l" defTabSz="1186670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4pPr>
      <a:lvl5pPr marL="2670009" indent="-296667" algn="l" defTabSz="1186670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5pPr>
      <a:lvl6pPr marL="3263344" indent="-296667" algn="l" defTabSz="1186670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6pPr>
      <a:lvl7pPr marL="3856679" indent="-296667" algn="l" defTabSz="1186670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7pPr>
      <a:lvl8pPr marL="4450014" indent="-296667" algn="l" defTabSz="1186670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8pPr>
      <a:lvl9pPr marL="5043350" indent="-296667" algn="l" defTabSz="1186670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6670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1pPr>
      <a:lvl2pPr marL="593337" algn="l" defTabSz="1186670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2pPr>
      <a:lvl3pPr marL="1186670" algn="l" defTabSz="1186670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3pPr>
      <a:lvl4pPr marL="1780007" algn="l" defTabSz="1186670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4pPr>
      <a:lvl5pPr marL="2373342" algn="l" defTabSz="1186670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5pPr>
      <a:lvl6pPr marL="2966677" algn="l" defTabSz="1186670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6pPr>
      <a:lvl7pPr marL="3560012" algn="l" defTabSz="1186670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7pPr>
      <a:lvl8pPr marL="4153350" algn="l" defTabSz="1186670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8pPr>
      <a:lvl9pPr marL="4746682" algn="l" defTabSz="1186670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88"/>
          <p:cNvSpPr>
            <a:spLocks noChangeArrowheads="1"/>
          </p:cNvSpPr>
          <p:nvPr/>
        </p:nvSpPr>
        <p:spPr bwMode="auto">
          <a:xfrm>
            <a:off x="10407419" y="5532438"/>
            <a:ext cx="955799" cy="998538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zh-CN" sz="1800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4579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3" r:id="rId1"/>
    <p:sldLayoutId id="2147484074" r:id="rId2"/>
    <p:sldLayoutId id="2147484075" r:id="rId3"/>
  </p:sldLayoutIdLst>
  <p:transition advClick="0" advTm="8000">
    <p:fade thruBlk="1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902" name="矩形 30"/>
          <p:cNvSpPr>
            <a:spLocks noGrp="1" noChangeArrowheads="1"/>
          </p:cNvSpPr>
          <p:nvPr>
            <p:ph type="title"/>
          </p:nvPr>
        </p:nvSpPr>
        <p:spPr>
          <a:xfrm>
            <a:off x="1098075" y="2429951"/>
            <a:ext cx="9967863" cy="2043513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en-US" altLang="zh-CN" sz="3200" b="0" dirty="0">
                <a:solidFill>
                  <a:schemeClr val="tx1"/>
                </a:solidFill>
              </a:rPr>
              <a:t>Rel-20 AI/ML for NR Air Interface</a:t>
            </a:r>
            <a:endParaRPr lang="zh-CN" altLang="zh-CN" sz="3200" b="0" dirty="0">
              <a:solidFill>
                <a:schemeClr val="tx1"/>
              </a:solidFill>
            </a:endParaRPr>
          </a:p>
        </p:txBody>
      </p:sp>
      <p:sp>
        <p:nvSpPr>
          <p:cNvPr id="3" name="矩形 30"/>
          <p:cNvSpPr txBox="1">
            <a:spLocks noChangeArrowheads="1"/>
          </p:cNvSpPr>
          <p:nvPr/>
        </p:nvSpPr>
        <p:spPr>
          <a:xfrm>
            <a:off x="1794298" y="4211426"/>
            <a:ext cx="8769750" cy="1021060"/>
          </a:xfrm>
          <a:prstGeom prst="rect">
            <a:avLst/>
          </a:prstGeom>
        </p:spPr>
        <p:txBody>
          <a:bodyPr/>
          <a:lstStyle/>
          <a:p>
            <a:pPr algn="ctr" defTabSz="914400" fontAlgn="base">
              <a:lnSpc>
                <a:spcPct val="140000"/>
              </a:lnSpc>
              <a:spcBef>
                <a:spcPts val="4200"/>
              </a:spcBef>
              <a:spcAft>
                <a:spcPct val="0"/>
              </a:spcAft>
              <a:defRPr/>
            </a:pPr>
            <a:r>
              <a:rPr lang="en-US" altLang="zh-CN" sz="2400" kern="0" dirty="0">
                <a:solidFill>
                  <a:srgbClr val="000000"/>
                </a:solidFill>
                <a:latin typeface="Arial"/>
                <a:ea typeface="黑体"/>
                <a:cs typeface="Arial" pitchFamily="34" charset="0"/>
              </a:rPr>
              <a:t>Huawei, HiSilicon, Vodafone</a:t>
            </a:r>
            <a:endParaRPr lang="zh-CN" altLang="zh-CN" sz="2400" i="1" kern="0" dirty="0">
              <a:solidFill>
                <a:srgbClr val="000000"/>
              </a:solidFill>
              <a:latin typeface="Arial"/>
              <a:ea typeface="隶书" pitchFamily="49" charset="-122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CE58B17-FD39-44E9-9522-85F9742C0F27}"/>
              </a:ext>
            </a:extLst>
          </p:cNvPr>
          <p:cNvSpPr/>
          <p:nvPr/>
        </p:nvSpPr>
        <p:spPr>
          <a:xfrm>
            <a:off x="304877" y="217357"/>
            <a:ext cx="115808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RAN#107	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			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RP-25</a:t>
            </a:r>
            <a:r>
              <a:rPr lang="en-US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0493</a:t>
            </a:r>
            <a:endParaRPr lang="zh-CN" altLang="zh-CN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altLang="zh-CN" b="1" dirty="0"/>
              <a:t>Incheon, Korea, March 12-14, 2025</a:t>
            </a:r>
          </a:p>
          <a:p>
            <a:r>
              <a:rPr lang="en-US" altLang="zh-CN" b="1" dirty="0"/>
              <a:t>Agenda Item: 15.2.1</a:t>
            </a:r>
            <a:endParaRPr lang="zh-CN" altLang="en-US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6000"/>
    </mc:Choice>
    <mc:Fallback xmlns="">
      <p:transition advClick="0" advTm="6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1"/>
          <p:cNvSpPr txBox="1">
            <a:spLocks/>
          </p:cNvSpPr>
          <p:nvPr/>
        </p:nvSpPr>
        <p:spPr>
          <a:xfrm>
            <a:off x="202876" y="240020"/>
            <a:ext cx="10796301" cy="4801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defTabSz="11877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C00000"/>
                </a:solidFill>
                <a:latin typeface="Arial" panose="020B0604020202020204" pitchFamily="34" charset="0"/>
                <a:ea typeface="Meiryo UI" panose="020B0604030504040204" pitchFamily="34" charset="-128"/>
              </a:defRPr>
            </a:lvl1pPr>
          </a:lstStyle>
          <a:p>
            <a:pPr lvl="0">
              <a:defRPr/>
            </a:pPr>
            <a:r>
              <a:rPr lang="en-US" altLang="zh-CN" sz="2800" dirty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Calibri" panose="020F0502020204030204" pitchFamily="34" charset="0"/>
              </a:rPr>
              <a:t>Views on whether to explore new use cases for 5G-A</a:t>
            </a:r>
            <a:r>
              <a:rPr lang="en-US" altLang="zh-CN" sz="2800" dirty="0">
                <a:latin typeface="+mn-lt"/>
                <a:ea typeface="Microsoft YaHei" panose="020B0503020204020204" pitchFamily="34" charset="-122"/>
                <a:cs typeface="Calibri" panose="020F0502020204030204" pitchFamily="34" charset="0"/>
              </a:rPr>
              <a:t>   </a:t>
            </a:r>
          </a:p>
        </p:txBody>
      </p:sp>
      <p:sp>
        <p:nvSpPr>
          <p:cNvPr id="6" name="矩形 11">
            <a:extLst>
              <a:ext uri="{FF2B5EF4-FFF2-40B4-BE49-F238E27FC236}">
                <a16:creationId xmlns:a16="http://schemas.microsoft.com/office/drawing/2014/main" id="{BB72036F-7E83-4B7E-B627-C9B6CE0B8BD7}"/>
              </a:ext>
            </a:extLst>
          </p:cNvPr>
          <p:cNvSpPr/>
          <p:nvPr/>
        </p:nvSpPr>
        <p:spPr>
          <a:xfrm>
            <a:off x="202227" y="825433"/>
            <a:ext cx="11794029" cy="4774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Based on RP-243292 Chair’s summary endorsed in RAN#106 meeting, there is one question as copied below on 5G-A new use cases for AI/ML air interface in Rel-20: 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endParaRPr lang="en-US" altLang="zh-CN" sz="1600" dirty="0">
              <a:solidFill>
                <a:srgbClr val="1D1D1A"/>
              </a:solidFill>
              <a:cs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endParaRPr lang="en-US" altLang="zh-CN" sz="1600" dirty="0">
              <a:solidFill>
                <a:srgbClr val="1D1D1A"/>
              </a:solidFill>
              <a:cs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endParaRPr lang="en-US" altLang="zh-CN" sz="1600" dirty="0">
              <a:solidFill>
                <a:srgbClr val="1D1D1A"/>
              </a:solidFill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en-US" altLang="zh-CN" sz="1600" dirty="0">
              <a:solidFill>
                <a:srgbClr val="1D1D1A"/>
              </a:solidFill>
              <a:cs typeface="Arial" panose="020B0604020202020204" pitchFamily="34" charset="0"/>
            </a:endParaRPr>
          </a:p>
          <a:p>
            <a:pPr marL="285750" indent="-285750" fontAlgn="auto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n"/>
              <a:defRPr/>
            </a:pPr>
            <a:r>
              <a:rPr lang="en-US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The Rel-19 use cases for AI/ML air interface are exemplary and not all of them are related to widely commercialized features </a:t>
            </a:r>
          </a:p>
          <a:p>
            <a:pPr marL="467953" lvl="1" indent="-171364" defTabSz="913943" fontAlgn="auto">
              <a:spcBef>
                <a:spcPts val="600"/>
              </a:spcBef>
              <a:spcAft>
                <a:spcPts val="0"/>
              </a:spcAft>
              <a:buClrTx/>
              <a:buSzPct val="80000"/>
              <a:buFont typeface="Arial" panose="020B0604020202020204" pitchFamily="34" charset="0"/>
              <a:buChar char="•"/>
              <a:defRPr/>
            </a:pPr>
            <a:r>
              <a:rPr lang="en-US" altLang="zh-CN" sz="1600" b="1" dirty="0">
                <a:solidFill>
                  <a:srgbClr val="1D1D1A"/>
                </a:solidFill>
                <a:latin typeface="Arial" panose="020B0604020202020204"/>
                <a:ea typeface="等线" panose="02010600030101010101" pitchFamily="2" charset="-122"/>
                <a:cs typeface="Arial"/>
              </a:rPr>
              <a:t>Beam management</a:t>
            </a:r>
            <a:r>
              <a:rPr lang="en-US" altLang="zh-CN" sz="1600" b="0" dirty="0">
                <a:solidFill>
                  <a:srgbClr val="1D1D1A"/>
                </a:solidFill>
                <a:latin typeface="Arial" panose="020B0604020202020204"/>
                <a:ea typeface="等线" panose="02010600030101010101" pitchFamily="2" charset="-122"/>
                <a:cs typeface="Arial"/>
              </a:rPr>
              <a:t>: not widely commercialized</a:t>
            </a:r>
            <a:endParaRPr lang="en-US" altLang="zh-CN" sz="1600" b="0" strike="sngStrike" dirty="0">
              <a:solidFill>
                <a:srgbClr val="1D1D1A"/>
              </a:solidFill>
              <a:latin typeface="Arial" panose="020B0604020202020204"/>
              <a:ea typeface="等线" panose="02010600030101010101" pitchFamily="2" charset="-122"/>
              <a:cs typeface="Arial"/>
            </a:endParaRPr>
          </a:p>
          <a:p>
            <a:pPr marL="467953" lvl="1" indent="-171364" defTabSz="913943" fontAlgn="auto">
              <a:spcBef>
                <a:spcPts val="600"/>
              </a:spcBef>
              <a:spcAft>
                <a:spcPts val="0"/>
              </a:spcAft>
              <a:buClrTx/>
              <a:buSzPct val="80000"/>
              <a:buFont typeface="Arial" panose="020B0604020202020204" pitchFamily="34" charset="0"/>
              <a:buChar char="•"/>
              <a:defRPr/>
            </a:pPr>
            <a:r>
              <a:rPr lang="en-US" altLang="zh-CN" sz="1600" b="1" dirty="0">
                <a:solidFill>
                  <a:srgbClr val="1D1D1A"/>
                </a:solidFill>
                <a:latin typeface="Arial" panose="020B0604020202020204"/>
                <a:ea typeface="等线" panose="02010600030101010101" pitchFamily="2" charset="-122"/>
                <a:cs typeface="Arial"/>
              </a:rPr>
              <a:t>Positioning</a:t>
            </a:r>
            <a:r>
              <a:rPr lang="en-US" altLang="zh-CN" sz="1600" b="0" dirty="0">
                <a:solidFill>
                  <a:srgbClr val="1D1D1A"/>
                </a:solidFill>
                <a:latin typeface="Arial" panose="020B0604020202020204"/>
                <a:ea typeface="等线" panose="02010600030101010101" pitchFamily="2" charset="-122"/>
                <a:cs typeface="Arial"/>
              </a:rPr>
              <a:t>: not widely commercialized </a:t>
            </a:r>
            <a:endParaRPr lang="en-US" altLang="zh-CN" sz="1600" b="0" strike="sngStrike" dirty="0">
              <a:solidFill>
                <a:srgbClr val="1D1D1A"/>
              </a:solidFill>
              <a:latin typeface="Arial" panose="020B0604020202020204"/>
              <a:ea typeface="等线" panose="02010600030101010101" pitchFamily="2" charset="-122"/>
              <a:cs typeface="Arial"/>
            </a:endParaRPr>
          </a:p>
          <a:p>
            <a:pPr marL="467953" lvl="1" indent="-171364" defTabSz="913943" fontAlgn="auto">
              <a:spcBef>
                <a:spcPts val="600"/>
              </a:spcBef>
              <a:spcAft>
                <a:spcPts val="0"/>
              </a:spcAft>
              <a:buClrTx/>
              <a:buSzPct val="80000"/>
              <a:buFont typeface="Arial" panose="020B0604020202020204" pitchFamily="34" charset="0"/>
              <a:buChar char="•"/>
              <a:defRPr/>
            </a:pPr>
            <a:r>
              <a:rPr lang="en-US" altLang="zh-CN" sz="1600" b="1" dirty="0">
                <a:solidFill>
                  <a:srgbClr val="1D1D1A"/>
                </a:solidFill>
                <a:latin typeface="Arial" panose="020B0604020202020204"/>
                <a:ea typeface="等线" panose="02010600030101010101" pitchFamily="2" charset="-122"/>
                <a:cs typeface="Arial"/>
              </a:rPr>
              <a:t>CSI compression</a:t>
            </a:r>
            <a:r>
              <a:rPr lang="en-US" altLang="zh-CN" sz="1600" b="0" dirty="0">
                <a:solidFill>
                  <a:srgbClr val="1D1D1A"/>
                </a:solidFill>
                <a:latin typeface="Arial" panose="020B0604020202020204"/>
                <a:ea typeface="等线" panose="02010600030101010101" pitchFamily="2" charset="-122"/>
                <a:cs typeface="Arial"/>
              </a:rPr>
              <a:t>: focuses on FDD in Rel-19  </a:t>
            </a:r>
            <a:endParaRPr lang="en-US" altLang="zh-CN" sz="1600" b="0" strike="sngStrike" dirty="0">
              <a:solidFill>
                <a:srgbClr val="1D1D1A"/>
              </a:solidFill>
              <a:latin typeface="Arial" panose="020B0604020202020204"/>
              <a:ea typeface="等线" panose="02010600030101010101" pitchFamily="2" charset="-122"/>
              <a:cs typeface="Arial"/>
            </a:endParaRPr>
          </a:p>
          <a:p>
            <a:pPr marL="467953" lvl="1" indent="-171364" defTabSz="913943" fontAlgn="auto">
              <a:spcBef>
                <a:spcPts val="600"/>
              </a:spcBef>
              <a:spcAft>
                <a:spcPts val="0"/>
              </a:spcAft>
              <a:buClrTx/>
              <a:buSzPct val="80000"/>
              <a:buFont typeface="Arial" panose="020B0604020202020204" pitchFamily="34" charset="0"/>
              <a:buChar char="•"/>
              <a:defRPr/>
            </a:pPr>
            <a:r>
              <a:rPr lang="en-US" altLang="zh-CN" sz="1600" b="1" dirty="0">
                <a:solidFill>
                  <a:srgbClr val="1D1D1A"/>
                </a:solidFill>
                <a:latin typeface="Arial" panose="020B0604020202020204"/>
                <a:ea typeface="等线" panose="02010600030101010101" pitchFamily="2" charset="-122"/>
                <a:cs typeface="Arial"/>
              </a:rPr>
              <a:t>CSI prediction</a:t>
            </a:r>
            <a:r>
              <a:rPr lang="en-US" altLang="zh-CN" sz="1600" b="0" dirty="0">
                <a:solidFill>
                  <a:srgbClr val="1D1D1A"/>
                </a:solidFill>
                <a:latin typeface="Arial" panose="020B0604020202020204"/>
                <a:ea typeface="等线" panose="02010600030101010101" pitchFamily="2" charset="-122"/>
                <a:cs typeface="Arial"/>
              </a:rPr>
              <a:t>: focuses on FDD   </a:t>
            </a:r>
            <a:endParaRPr lang="en-US" altLang="zh-CN" sz="1600" dirty="0">
              <a:solidFill>
                <a:srgbClr val="1D1D1A"/>
              </a:solidFill>
              <a:cs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spcBef>
                <a:spcPts val="1200"/>
              </a:spcBef>
              <a:buSzPct val="80000"/>
              <a:buFont typeface="Wingdings" panose="05000000000000000000" pitchFamily="2" charset="2"/>
              <a:buChar char="n"/>
              <a:defRPr/>
            </a:pPr>
            <a:r>
              <a:rPr lang="en-US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Adoption of AL/ML in commercial deployments requires strong justification from cost-benefit point of view. New use cases, with high gains obtainable in widely deployed scenarios, make AI/ML features more likely to be commercialized.</a:t>
            </a:r>
          </a:p>
          <a:p>
            <a:pPr marL="285750" indent="-285750">
              <a:lnSpc>
                <a:spcPct val="120000"/>
              </a:lnSpc>
              <a:spcBef>
                <a:spcPts val="1200"/>
              </a:spcBef>
              <a:buSzPct val="80000"/>
              <a:buFont typeface="Wingdings" panose="05000000000000000000" pitchFamily="2" charset="2"/>
              <a:buChar char="n"/>
              <a:defRPr/>
            </a:pPr>
            <a:r>
              <a:rPr lang="en-US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The start of commercialization for AI/ML air interface in 5G-A can pave the way for commercialization from day 1 in 6G. 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F60284A-40B0-43C3-BE60-6267037075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2731" y="1496783"/>
            <a:ext cx="7511300" cy="1109467"/>
          </a:xfrm>
          <a:prstGeom prst="rect">
            <a:avLst/>
          </a:prstGeom>
        </p:spPr>
      </p:pic>
      <p:sp>
        <p:nvSpPr>
          <p:cNvPr id="12" name="矩形 61">
            <a:extLst>
              <a:ext uri="{FF2B5EF4-FFF2-40B4-BE49-F238E27FC236}">
                <a16:creationId xmlns:a16="http://schemas.microsoft.com/office/drawing/2014/main" id="{E3D46C42-FF14-4229-8273-0577E8CB96A5}"/>
              </a:ext>
            </a:extLst>
          </p:cNvPr>
          <p:cNvSpPr/>
          <p:nvPr/>
        </p:nvSpPr>
        <p:spPr>
          <a:xfrm>
            <a:off x="420340" y="5690870"/>
            <a:ext cx="11659807" cy="656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2532" lvl="1" defTabSz="914309" fontAlgn="auto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None/>
              <a:defRPr/>
            </a:pPr>
            <a:r>
              <a:rPr lang="en-US" altLang="zh-CN" sz="1600" b="1" kern="0" dirty="0">
                <a:latin typeface="Arial" panose="020B0604020202020204"/>
                <a:ea typeface="Microsoft YaHei" panose="020B0503020204020204" pitchFamily="34" charset="-122"/>
                <a:cs typeface="Arial"/>
              </a:rPr>
              <a:t>Observation: There is strong need to explore new use cases with high gains obtainable in widely deployed scenarios in Rel-20 for 5G-Advanced, to make AI/ML more likely to be commercialized.</a:t>
            </a:r>
            <a:endParaRPr lang="en-US" altLang="zh-CN" sz="1600" b="1" strike="sngStrike" kern="0" dirty="0">
              <a:latin typeface="Arial" panose="020B0604020202020204"/>
              <a:ea typeface="Microsoft YaHei" panose="020B0503020204020204" pitchFamily="34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26728080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">
            <a:extLst>
              <a:ext uri="{FF2B5EF4-FFF2-40B4-BE49-F238E27FC236}">
                <a16:creationId xmlns:a16="http://schemas.microsoft.com/office/drawing/2014/main" id="{0D88B3E1-3C53-495A-A676-8ED60B9A09A4}"/>
              </a:ext>
            </a:extLst>
          </p:cNvPr>
          <p:cNvSpPr/>
          <p:nvPr/>
        </p:nvSpPr>
        <p:spPr>
          <a:xfrm>
            <a:off x="219654" y="815621"/>
            <a:ext cx="11749066" cy="4609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911921">
              <a:lnSpc>
                <a:spcPct val="150000"/>
              </a:lnSpc>
              <a:spcBef>
                <a:spcPts val="1200"/>
              </a:spcBef>
            </a:pPr>
            <a:endParaRPr lang="en-US" altLang="zh-CN" sz="1600" b="1" dirty="0"/>
          </a:p>
          <a:p>
            <a:pPr marL="0" lvl="1" defTabSz="911921">
              <a:lnSpc>
                <a:spcPct val="150000"/>
              </a:lnSpc>
              <a:spcBef>
                <a:spcPts val="1200"/>
              </a:spcBef>
            </a:pPr>
            <a:r>
              <a:rPr lang="en-US" altLang="zh-CN" sz="1600" b="1" dirty="0"/>
              <a:t>Study and specify a limited set of new use cases for AI/ML air interface for 5G-Advanced in Rel-20:</a:t>
            </a:r>
          </a:p>
          <a:p>
            <a:pPr marL="648000" lvl="2" indent="-285750" defTabSz="911921">
              <a:lnSpc>
                <a:spcPct val="150000"/>
              </a:lnSpc>
              <a:spcBef>
                <a:spcPts val="300"/>
              </a:spcBef>
              <a:buFont typeface="Arial" panose="020B0604020202020204" pitchFamily="34" charset="0"/>
              <a:buChar char="–"/>
            </a:pPr>
            <a:r>
              <a:rPr lang="en-US" altLang="zh-CN" sz="1600" dirty="0">
                <a:ea typeface="等线" panose="02010600030101010101" pitchFamily="2" charset="-122"/>
                <a:cs typeface="Arial"/>
              </a:rPr>
              <a:t>Focus on use cases with high gains obtainable in widely deployed scenario(s), e.g. apply to both FDD and TDD </a:t>
            </a:r>
          </a:p>
          <a:p>
            <a:pPr marL="648000" lvl="2" indent="-285750" defTabSz="911921">
              <a:lnSpc>
                <a:spcPct val="150000"/>
              </a:lnSpc>
              <a:spcBef>
                <a:spcPts val="300"/>
              </a:spcBef>
              <a:buFont typeface="Arial" panose="020B0604020202020204" pitchFamily="34" charset="0"/>
              <a:buChar char="–"/>
            </a:pPr>
            <a:r>
              <a:rPr lang="en-US" altLang="zh-CN" sz="1600" dirty="0">
                <a:ea typeface="等线" panose="02010600030101010101" pitchFamily="2" charset="-122"/>
                <a:cs typeface="Arial"/>
              </a:rPr>
              <a:t>Examples for further discussion</a:t>
            </a:r>
          </a:p>
          <a:p>
            <a:pPr marL="1105240" lvl="3" indent="-285750" defTabSz="911921">
              <a:lnSpc>
                <a:spcPct val="150000"/>
              </a:lnSpc>
              <a:spcBef>
                <a:spcPts val="300"/>
              </a:spcBef>
              <a:buSzPct val="80000"/>
              <a:buFont typeface="Wingdings" panose="05000000000000000000" pitchFamily="2" charset="2"/>
              <a:buChar char="ü"/>
              <a:defRPr/>
            </a:pPr>
            <a:r>
              <a:rPr lang="en-US" altLang="zh-CN" sz="1600" dirty="0">
                <a:ea typeface="等线" panose="02010600030101010101" pitchFamily="2" charset="-122"/>
                <a:cs typeface="Arial"/>
              </a:rPr>
              <a:t>Extension of CSI compression for TDD</a:t>
            </a:r>
            <a:endParaRPr lang="en-US" altLang="zh-CN" sz="1600" dirty="0">
              <a:solidFill>
                <a:srgbClr val="FF0000"/>
              </a:solidFill>
              <a:ea typeface="等线" panose="02010600030101010101" pitchFamily="2" charset="-122"/>
              <a:cs typeface="Arial"/>
            </a:endParaRPr>
          </a:p>
          <a:p>
            <a:pPr marL="1105240" lvl="3" indent="-285750" defTabSz="911921">
              <a:lnSpc>
                <a:spcPct val="150000"/>
              </a:lnSpc>
              <a:spcBef>
                <a:spcPts val="300"/>
              </a:spcBef>
              <a:buSzPct val="80000"/>
              <a:buFont typeface="Wingdings" panose="05000000000000000000" pitchFamily="2" charset="2"/>
              <a:buChar char="ü"/>
              <a:defRPr/>
            </a:pPr>
            <a:r>
              <a:rPr lang="en-US" altLang="zh-CN" sz="1600" dirty="0">
                <a:ea typeface="等线" panose="02010600030101010101" pitchFamily="2" charset="-122"/>
                <a:cs typeface="Arial"/>
              </a:rPr>
              <a:t>Overlaid DMRS and data with one-sided AI/ML channel estimation</a:t>
            </a:r>
            <a:r>
              <a:rPr lang="en-US" altLang="zh-CN" sz="1600" dirty="0">
                <a:solidFill>
                  <a:srgbClr val="FF0000"/>
                </a:solidFill>
                <a:ea typeface="等线" panose="02010600030101010101" pitchFamily="2" charset="-122"/>
                <a:cs typeface="Arial"/>
              </a:rPr>
              <a:t> </a:t>
            </a:r>
          </a:p>
          <a:p>
            <a:pPr marL="1105240" lvl="3" indent="-285750" defTabSz="911921">
              <a:lnSpc>
                <a:spcPct val="150000"/>
              </a:lnSpc>
              <a:spcBef>
                <a:spcPts val="300"/>
              </a:spcBef>
              <a:buSzPct val="80000"/>
              <a:buFont typeface="Wingdings" panose="05000000000000000000" pitchFamily="2" charset="2"/>
              <a:buChar char="ü"/>
              <a:defRPr/>
            </a:pPr>
            <a:endParaRPr lang="en-US" altLang="zh-CN" sz="1600" dirty="0"/>
          </a:p>
          <a:p>
            <a:pPr marL="1105240" lvl="3" indent="-285750" defTabSz="911921">
              <a:lnSpc>
                <a:spcPct val="150000"/>
              </a:lnSpc>
              <a:spcBef>
                <a:spcPts val="300"/>
              </a:spcBef>
              <a:buFont typeface="Arial" panose="020B0604020202020204" pitchFamily="34" charset="0"/>
              <a:buChar char="–"/>
            </a:pPr>
            <a:endParaRPr lang="en-US" altLang="zh-CN" sz="1600" dirty="0">
              <a:ea typeface="等线" panose="02010600030101010101" pitchFamily="2" charset="-122"/>
              <a:cs typeface="Arial"/>
            </a:endParaRPr>
          </a:p>
          <a:p>
            <a:pPr marL="362250" lvl="2" defTabSz="911921">
              <a:lnSpc>
                <a:spcPct val="150000"/>
              </a:lnSpc>
              <a:spcBef>
                <a:spcPts val="300"/>
              </a:spcBef>
            </a:pPr>
            <a:endParaRPr lang="en-US" altLang="zh-CN" sz="1600" dirty="0">
              <a:ea typeface="等线" panose="02010600030101010101" pitchFamily="2" charset="-122"/>
              <a:cs typeface="Arial"/>
            </a:endParaRPr>
          </a:p>
          <a:p>
            <a:pPr marL="648000" lvl="2" indent="-285750" defTabSz="911921">
              <a:lnSpc>
                <a:spcPct val="150000"/>
              </a:lnSpc>
              <a:spcBef>
                <a:spcPts val="300"/>
              </a:spcBef>
              <a:buFont typeface="Arial" panose="020B0604020202020204" pitchFamily="34" charset="0"/>
              <a:buChar char="–"/>
            </a:pPr>
            <a:endParaRPr lang="en-US" altLang="zh-CN" sz="1600" dirty="0">
              <a:ea typeface="等线" panose="02010600030101010101" pitchFamily="2" charset="-122"/>
              <a:cs typeface="Arial"/>
            </a:endParaRPr>
          </a:p>
          <a:p>
            <a:pPr marL="648000" lvl="2" indent="-285750" defTabSz="911921">
              <a:lnSpc>
                <a:spcPct val="150000"/>
              </a:lnSpc>
              <a:spcBef>
                <a:spcPts val="300"/>
              </a:spcBef>
              <a:buFont typeface="Arial" panose="020B0604020202020204" pitchFamily="34" charset="0"/>
              <a:buChar char="–"/>
            </a:pPr>
            <a:endParaRPr lang="en-US" altLang="zh-CN" sz="1600" dirty="0">
              <a:ea typeface="等线" panose="02010600030101010101" pitchFamily="2" charset="-122"/>
              <a:cs typeface="Arial"/>
            </a:endParaRPr>
          </a:p>
        </p:txBody>
      </p:sp>
      <p:sp>
        <p:nvSpPr>
          <p:cNvPr id="5" name="副标题 1">
            <a:extLst>
              <a:ext uri="{FF2B5EF4-FFF2-40B4-BE49-F238E27FC236}">
                <a16:creationId xmlns:a16="http://schemas.microsoft.com/office/drawing/2014/main" id="{1E4E8D52-459C-4520-9B4F-92F7A60A6E38}"/>
              </a:ext>
            </a:extLst>
          </p:cNvPr>
          <p:cNvSpPr txBox="1">
            <a:spLocks/>
          </p:cNvSpPr>
          <p:nvPr/>
        </p:nvSpPr>
        <p:spPr>
          <a:xfrm>
            <a:off x="228043" y="416189"/>
            <a:ext cx="10796301" cy="4801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defTabSz="11877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C00000"/>
                </a:solidFill>
                <a:latin typeface="Arial" panose="020B0604020202020204" pitchFamily="34" charset="0"/>
                <a:ea typeface="Meiryo UI" panose="020B0604030504040204" pitchFamily="34" charset="-128"/>
              </a:defRPr>
            </a:lvl1pPr>
          </a:lstStyle>
          <a:p>
            <a:pPr lvl="0">
              <a:defRPr/>
            </a:pPr>
            <a:r>
              <a:rPr lang="en-US" altLang="zh-CN" sz="2800" dirty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Calibri" panose="020F0502020204030204" pitchFamily="34" charset="0"/>
              </a:rPr>
              <a:t>Proposal</a:t>
            </a:r>
            <a:r>
              <a:rPr lang="en-US" altLang="zh-CN" dirty="0">
                <a:latin typeface="+mn-lt"/>
                <a:ea typeface="Microsoft YaHei" panose="020B0503020204020204" pitchFamily="34" charset="-122"/>
                <a:cs typeface="Calibri" panose="020F0502020204030204" pitchFamily="34" charset="0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609715338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1">
            <a:extLst>
              <a:ext uri="{FF2B5EF4-FFF2-40B4-BE49-F238E27FC236}">
                <a16:creationId xmlns:a16="http://schemas.microsoft.com/office/drawing/2014/main" id="{1E4E8D52-459C-4520-9B4F-92F7A60A6E38}"/>
              </a:ext>
            </a:extLst>
          </p:cNvPr>
          <p:cNvSpPr txBox="1">
            <a:spLocks/>
          </p:cNvSpPr>
          <p:nvPr/>
        </p:nvSpPr>
        <p:spPr>
          <a:xfrm>
            <a:off x="228043" y="416189"/>
            <a:ext cx="10796301" cy="4801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defTabSz="11877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C00000"/>
                </a:solidFill>
                <a:latin typeface="Arial" panose="020B0604020202020204" pitchFamily="34" charset="0"/>
                <a:ea typeface="Meiryo UI" panose="020B0604030504040204" pitchFamily="34" charset="-128"/>
              </a:defRPr>
            </a:lvl1pPr>
          </a:lstStyle>
          <a:p>
            <a:pPr lvl="0">
              <a:defRPr/>
            </a:pPr>
            <a:r>
              <a:rPr lang="en-US" altLang="zh-CN" sz="2800" dirty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Calibri" panose="020F0502020204030204" pitchFamily="34" charset="0"/>
              </a:rPr>
              <a:t>Reference</a:t>
            </a:r>
            <a:r>
              <a:rPr lang="en-US" altLang="zh-CN" dirty="0">
                <a:latin typeface="+mn-lt"/>
                <a:ea typeface="Microsoft YaHei" panose="020B0503020204020204" pitchFamily="34" charset="-122"/>
                <a:cs typeface="Calibri" panose="020F0502020204030204" pitchFamily="34" charset="0"/>
              </a:rPr>
              <a:t>   </a:t>
            </a:r>
          </a:p>
        </p:txBody>
      </p:sp>
      <p:sp>
        <p:nvSpPr>
          <p:cNvPr id="4" name="文本框 115">
            <a:extLst>
              <a:ext uri="{FF2B5EF4-FFF2-40B4-BE49-F238E27FC236}">
                <a16:creationId xmlns:a16="http://schemas.microsoft.com/office/drawing/2014/main" id="{4FD7C54A-29AF-42BF-9437-F7C7F0E9DCBC}"/>
              </a:ext>
            </a:extLst>
          </p:cNvPr>
          <p:cNvSpPr txBox="1"/>
          <p:nvPr/>
        </p:nvSpPr>
        <p:spPr>
          <a:xfrm>
            <a:off x="269988" y="1389306"/>
            <a:ext cx="479696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[1] RP-242884 Rel-20 AIML for NR Air Interface</a:t>
            </a:r>
          </a:p>
        </p:txBody>
      </p:sp>
    </p:spTree>
    <p:extLst>
      <p:ext uri="{BB962C8B-B14F-4D97-AF65-F5344CB8AC3E}">
        <p14:creationId xmlns:p14="http://schemas.microsoft.com/office/powerpoint/2010/main" val="3489063507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章节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C34AD67-7538-4717-9A73-50191031DBF3}"/>
    </a:ext>
  </a:extLst>
</a:theme>
</file>

<file path=ppt/theme/theme3.xml><?xml version="1.0" encoding="utf-8"?>
<a:theme xmlns:a="http://schemas.openxmlformats.org/drawingml/2006/main" name="结束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CE9DE895-046C-40AC-AD8E-ED7DD660489B}"/>
    </a:ext>
  </a:extLst>
</a:theme>
</file>

<file path=ppt/theme/theme4.xml><?xml version="1.0" encoding="utf-8"?>
<a:theme xmlns:a="http://schemas.openxmlformats.org/drawingml/2006/main" name="17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.pptx" id="{A938B27E-E6BA-4AA8-AFAF-DCBE627D2269}" vid="{25E5B6ED-E80F-43C9-8249-F002A1803116}"/>
    </a:ext>
  </a:extLst>
</a:theme>
</file>

<file path=ppt/theme/theme5.xml><?xml version="1.0" encoding="utf-8"?>
<a:theme xmlns:a="http://schemas.openxmlformats.org/drawingml/2006/main" name="PPT2010华为VI版16：9格式">
  <a:themeElements>
    <a:clrScheme name="16比9PPT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6比9PPT模板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16比9PPT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比9PPT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比9PPT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比9PPT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比9PPT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比9PPT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41607</TotalTime>
  <Words>315</Words>
  <Application>Microsoft Office PowerPoint</Application>
  <PresentationFormat>Custom</PresentationFormat>
  <Paragraphs>35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4</vt:i4>
      </vt:variant>
    </vt:vector>
  </HeadingPairs>
  <TitlesOfParts>
    <vt:vector size="14" baseType="lpstr">
      <vt:lpstr>Microsoft YaHei</vt:lpstr>
      <vt:lpstr>Arial</vt:lpstr>
      <vt:lpstr>Calibri</vt:lpstr>
      <vt:lpstr>Times New Roman</vt:lpstr>
      <vt:lpstr>Wingdings</vt:lpstr>
      <vt:lpstr>封面页_图片版 </vt:lpstr>
      <vt:lpstr>章节页</vt:lpstr>
      <vt:lpstr>结束页</vt:lpstr>
      <vt:lpstr>17_Chart page</vt:lpstr>
      <vt:lpstr>PPT2010华为VI版16：9格式</vt:lpstr>
      <vt:lpstr>Rel-20 AI/ML for NR Air Interface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sunyan (O)</dc:creator>
  <cp:lastModifiedBy>Yan Cheng_RAN1#119</cp:lastModifiedBy>
  <cp:revision>3205</cp:revision>
  <dcterms:created xsi:type="dcterms:W3CDTF">2020-08-28T08:44:19Z</dcterms:created>
  <dcterms:modified xsi:type="dcterms:W3CDTF">2025-03-03T09:05:34Z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(3)yVGHjRJ4mTXOcMhCb9dwKlPSnvYG8CuOrkkt+fKMZNDPtuVLnqWv+xaD4cDLroLnZIJyM/yL
kVrFhUwqtqHPdtoSgyRkDJoEpatrUPKxUwcCIwrxzaxVxB8RB2qCbYY1uDpEHmmGox7N2E3T
pksYyxSHn4WRZQ/+IjAtRMD0hTWCihswfVoCCGjfWODsXjWuxgs2Keiek7Vt9GkgLpjIxnQP
+5OaMNyGFJQVU8xHZn</vt:lpwstr>
  </property>
  <property fmtid="{D5CDD505-2E9C-101B-9397-08002B2CF9AE}" pid="3" name="_2015_ms_pID_7253431">
    <vt:lpwstr>8HVvl4x6oT/nXfqAhMRYeMu8bYgDUAKNN4Tswn4k4e+d+aeGJxxix0
Ex9MM08DzlIQaRl8mv/LSmVct9novPyTFstMLBVrZHjE+1Bb36tewMJLeJk8AyKfwubylHWG
c/Qi79aZXuZiRYKPW9SoJKVgnHjbFTGGl5mp776UDPRZ26Yoi0308+ApOiqHHvsahaD/yqQP
etj6Zaaz8FXWWXXgMCwl/9Xs7ebF62S90siv</vt:lpwstr>
  </property>
  <property fmtid="{D5CDD505-2E9C-101B-9397-08002B2CF9AE}" pid="4" name="_2015_ms_pID_7253432">
    <vt:lpwstr>rQ==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1740982726</vt:lpwstr>
  </property>
</Properties>
</file>