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2147480433" r:id="rId7"/>
    <p:sldId id="2147480432" r:id="rId8"/>
    <p:sldId id="2147480434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  <p188:author id="{00024AF1-DB08-90BC-35B9-E02D14F7B785}" name="Tapisha Soni" initials="TS" userId="S::tsoni@Lenovo.com::7f99abc5-5b77-435f-8b7f-211a6af757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4" d="100"/>
          <a:sy n="74" d="100"/>
        </p:scale>
        <p:origin x="260" y="5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5A054C19-9229-4315-9B29-643A367E5A43}"/>
    <pc:docChg chg="addSld delSld modSld">
      <pc:chgData name="Lianhai LH5 Wu" userId="06c1751d-49ed-4250-befd-a412d0569cfd" providerId="ADAL" clId="{5A054C19-9229-4315-9B29-643A367E5A43}" dt="2024-12-02T06:19:01.893" v="22" actId="47"/>
      <pc:docMkLst>
        <pc:docMk/>
      </pc:docMkLst>
      <pc:sldChg chg="modSp add mod">
        <pc:chgData name="Lianhai LH5 Wu" userId="06c1751d-49ed-4250-befd-a412d0569cfd" providerId="ADAL" clId="{5A054C19-9229-4315-9B29-643A367E5A43}" dt="2024-12-02T06:18:06.882" v="17"/>
        <pc:sldMkLst>
          <pc:docMk/>
          <pc:sldMk cId="2516393441" sldId="314"/>
        </pc:sldMkLst>
        <pc:spChg chg="mod">
          <ac:chgData name="Lianhai LH5 Wu" userId="06c1751d-49ed-4250-befd-a412d0569cfd" providerId="ADAL" clId="{5A054C19-9229-4315-9B29-643A367E5A43}" dt="2024-12-02T06:17:01.297" v="15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5A054C19-9229-4315-9B29-643A367E5A43}" dt="2024-12-02T06:18:06.882" v="17"/>
          <ac:spMkLst>
            <pc:docMk/>
            <pc:sldMk cId="2516393441" sldId="314"/>
            <ac:spMk id="5" creationId="{9C01B3C4-CF15-EC89-F08D-3CE62493AD7C}"/>
          </ac:spMkLst>
        </pc:spChg>
      </pc:sldChg>
      <pc:sldChg chg="del">
        <pc:chgData name="Lianhai LH5 Wu" userId="06c1751d-49ed-4250-befd-a412d0569cfd" providerId="ADAL" clId="{5A054C19-9229-4315-9B29-643A367E5A43}" dt="2024-12-02T06:19:01.893" v="22" actId="47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5A054C19-9229-4315-9B29-643A367E5A43}" dt="2024-12-02T06:17:34.351" v="16" actId="47"/>
        <pc:sldMkLst>
          <pc:docMk/>
          <pc:sldMk cId="198736173" sldId="2147472172"/>
        </pc:sldMkLst>
      </pc:sldChg>
      <pc:sldChg chg="modSp mod delCm modCm">
        <pc:chgData name="Lianhai LH5 Wu" userId="06c1751d-49ed-4250-befd-a412d0569cfd" providerId="ADAL" clId="{5A054C19-9229-4315-9B29-643A367E5A43}" dt="2024-12-02T06:18:36.160" v="20" actId="108"/>
        <pc:sldMkLst>
          <pc:docMk/>
          <pc:sldMk cId="1643863415" sldId="2147480432"/>
        </pc:sldMkLst>
        <pc:spChg chg="mod">
          <ac:chgData name="Lianhai LH5 Wu" userId="06c1751d-49ed-4250-befd-a412d0569cfd" providerId="ADAL" clId="{5A054C19-9229-4315-9B29-643A367E5A43}" dt="2024-12-02T06:18:21.068" v="18" actId="108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5A054C19-9229-4315-9B29-643A367E5A43}" dt="2024-12-02T06:18:36.160" v="20" actId="108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24.075" v="11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33.934" v="12"/>
              <pc2:cmMkLst xmlns:pc2="http://schemas.microsoft.com/office/powerpoint/2019/9/main/command">
                <pc:docMk/>
                <pc:sldMk cId="1643863415" sldId="2147480432"/>
                <pc2:cmMk id="{E162A86D-D82C-41DF-9B90-AEA3CFB0BD9F}"/>
              </pc2:cmMkLst>
            </pc226:cmChg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22.116" v="10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  <pc:sldChg chg="delCm">
        <pc:chgData name="Lianhai LH5 Wu" userId="06c1751d-49ed-4250-befd-a412d0569cfd" providerId="ADAL" clId="{5A054C19-9229-4315-9B29-643A367E5A43}" dt="2024-12-02T02:37:38.813" v="13"/>
        <pc:sldMkLst>
          <pc:docMk/>
          <pc:sldMk cId="1753482511" sldId="214748043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ianhai LH5 Wu" userId="06c1751d-49ed-4250-befd-a412d0569cfd" providerId="ADAL" clId="{5A054C19-9229-4315-9B29-643A367E5A43}" dt="2024-12-02T02:37:38.813" v="13"/>
              <pc2:cmMkLst xmlns:pc2="http://schemas.microsoft.com/office/powerpoint/2019/9/main/command">
                <pc:docMk/>
                <pc:sldMk cId="1753482511" sldId="2147480433"/>
                <pc2:cmMk id="{B8EAC36B-C6AB-44A9-BDB1-9AA3CD5D6A3D}"/>
              </pc2:cmMkLst>
            </pc226:cmChg>
          </p:ext>
        </pc:extLst>
      </pc:sldChg>
      <pc:sldChg chg="add">
        <pc:chgData name="Lianhai LH5 Wu" userId="06c1751d-49ed-4250-befd-a412d0569cfd" providerId="ADAL" clId="{5A054C19-9229-4315-9B29-643A367E5A43}" dt="2024-12-02T06:19:00.191" v="21"/>
        <pc:sldMkLst>
          <pc:docMk/>
          <pc:sldMk cId="2442556008" sldId="2147480434"/>
        </pc:sldMkLst>
      </pc:sldChg>
      <pc:sldMasterChg chg="delSldLayout">
        <pc:chgData name="Lianhai LH5 Wu" userId="06c1751d-49ed-4250-befd-a412d0569cfd" providerId="ADAL" clId="{5A054C19-9229-4315-9B29-643A367E5A43}" dt="2024-12-02T06:17:34.351" v="16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5A054C19-9229-4315-9B29-643A367E5A43}" dt="2024-12-02T06:17:34.351" v="16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Congchi CC16 Zhang" userId="46d70d62-a99d-46aa-97e5-1c605bc34bf1" providerId="ADAL" clId="{A00070F0-3E24-43E9-8F7C-EA2E678F0CFC}"/>
    <pc:docChg chg="undo custSel modSld">
      <pc:chgData name="Congchi CC16 Zhang" userId="46d70d62-a99d-46aa-97e5-1c605bc34bf1" providerId="ADAL" clId="{A00070F0-3E24-43E9-8F7C-EA2E678F0CFC}" dt="2024-12-02T02:28:02.815" v="144" actId="207"/>
      <pc:docMkLst>
        <pc:docMk/>
      </pc:docMkLst>
      <pc:sldChg chg="modSp mod addCm modCm">
        <pc:chgData name="Congchi CC16 Zhang" userId="46d70d62-a99d-46aa-97e5-1c605bc34bf1" providerId="ADAL" clId="{A00070F0-3E24-43E9-8F7C-EA2E678F0CFC}" dt="2024-12-02T02:28:02.815" v="144" actId="207"/>
        <pc:sldMkLst>
          <pc:docMk/>
          <pc:sldMk cId="1643863415" sldId="2147480432"/>
        </pc:sldMkLst>
        <pc:spChg chg="mod">
          <ac:chgData name="Congchi CC16 Zhang" userId="46d70d62-a99d-46aa-97e5-1c605bc34bf1" providerId="ADAL" clId="{A00070F0-3E24-43E9-8F7C-EA2E678F0CFC}" dt="2024-12-02T02:27:50.127" v="142" actId="20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Congchi CC16 Zhang" userId="46d70d62-a99d-46aa-97e5-1c605bc34bf1" providerId="ADAL" clId="{A00070F0-3E24-43E9-8F7C-EA2E678F0CFC}" dt="2024-12-02T02:28:02.815" v="144" actId="207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ongchi CC16 Zhang" userId="46d70d62-a99d-46aa-97e5-1c605bc34bf1" providerId="ADAL" clId="{A00070F0-3E24-43E9-8F7C-EA2E678F0CFC}" dt="2024-12-02T02:27:42.853" v="140" actId="6549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add mod">
              <pc226:chgData name="Congchi CC16 Zhang" userId="46d70d62-a99d-46aa-97e5-1c605bc34bf1" providerId="ADAL" clId="{A00070F0-3E24-43E9-8F7C-EA2E678F0CFC}" dt="2024-12-02T02:26:00.952" v="131" actId="20577"/>
              <pc2:cmMkLst xmlns:pc2="http://schemas.microsoft.com/office/powerpoint/2019/9/main/command">
                <pc:docMk/>
                <pc:sldMk cId="1643863415" sldId="2147480432"/>
                <pc2:cmMk id="{E162A86D-D82C-41DF-9B90-AEA3CFB0BD9F}"/>
              </pc2:cmMkLst>
            </pc226:cmChg>
            <pc226:cmChg xmlns:pc226="http://schemas.microsoft.com/office/powerpoint/2022/06/main/command" chg="mod">
              <pc226:chgData name="Congchi CC16 Zhang" userId="46d70d62-a99d-46aa-97e5-1c605bc34bf1" providerId="ADAL" clId="{A00070F0-3E24-43E9-8F7C-EA2E678F0CFC}" dt="2024-12-02T02:26:00.952" v="131" actId="20577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</pc:docChg>
  </pc:docChgLst>
  <pc:docChgLst>
    <pc:chgData name="Lianhai LH5 Wu" userId="06c1751d-49ed-4250-befd-a412d0569cfd" providerId="ADAL" clId="{10DADF62-9F7E-403E-84F6-D830DDBA05EF}"/>
    <pc:docChg chg="modSld">
      <pc:chgData name="Lianhai LH5 Wu" userId="06c1751d-49ed-4250-befd-a412d0569cfd" providerId="ADAL" clId="{10DADF62-9F7E-403E-84F6-D830DDBA05EF}" dt="2025-03-03T07:40:12.727" v="45" actId="20577"/>
      <pc:docMkLst>
        <pc:docMk/>
      </pc:docMkLst>
      <pc:sldChg chg="modSp mod">
        <pc:chgData name="Lianhai LH5 Wu" userId="06c1751d-49ed-4250-befd-a412d0569cfd" providerId="ADAL" clId="{10DADF62-9F7E-403E-84F6-D830DDBA05EF}" dt="2025-03-03T07:39:14.449" v="29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10DADF62-9F7E-403E-84F6-D830DDBA05EF}" dt="2025-03-03T07:39:14.449" v="29" actId="20577"/>
          <ac:spMkLst>
            <pc:docMk/>
            <pc:sldMk cId="2516393441" sldId="314"/>
            <ac:spMk id="5" creationId="{9C01B3C4-CF15-EC89-F08D-3CE62493AD7C}"/>
          </ac:spMkLst>
        </pc:spChg>
        <pc:spChg chg="mod">
          <ac:chgData name="Lianhai LH5 Wu" userId="06c1751d-49ed-4250-befd-a412d0569cfd" providerId="ADAL" clId="{10DADF62-9F7E-403E-84F6-D830DDBA05EF}" dt="2025-02-27T07:29:22.027" v="24" actId="20577"/>
          <ac:spMkLst>
            <pc:docMk/>
            <pc:sldMk cId="2516393441" sldId="314"/>
            <ac:spMk id="6" creationId="{5FD4760B-6287-1E1C-38DF-324FFE723BFA}"/>
          </ac:spMkLst>
        </pc:spChg>
      </pc:sldChg>
      <pc:sldChg chg="modSp mod">
        <pc:chgData name="Lianhai LH5 Wu" userId="06c1751d-49ed-4250-befd-a412d0569cfd" providerId="ADAL" clId="{10DADF62-9F7E-403E-84F6-D830DDBA05EF}" dt="2025-03-03T07:40:12.727" v="45" actId="20577"/>
        <pc:sldMkLst>
          <pc:docMk/>
          <pc:sldMk cId="1643863415" sldId="2147480432"/>
        </pc:sldMkLst>
        <pc:spChg chg="mod">
          <ac:chgData name="Lianhai LH5 Wu" userId="06c1751d-49ed-4250-befd-a412d0569cfd" providerId="ADAL" clId="{10DADF62-9F7E-403E-84F6-D830DDBA05EF}" dt="2025-03-03T07:40:12.727" v="45" actId="20577"/>
          <ac:spMkLst>
            <pc:docMk/>
            <pc:sldMk cId="1643863415" sldId="2147480432"/>
            <ac:spMk id="7" creationId="{1D000212-2C8E-4F8F-C4B2-D46BD0361EE5}"/>
          </ac:spMkLst>
        </pc:spChg>
      </pc:sldChg>
    </pc:docChg>
  </pc:docChgLst>
  <pc:docChgLst>
    <pc:chgData name="Tapisha Soni" userId="7f99abc5-5b77-435f-8b7f-211a6af75769" providerId="ADAL" clId="{A9B0883C-9C65-4BD0-AF9B-3B81863BC37A}"/>
    <pc:docChg chg="">
      <pc:chgData name="Tapisha Soni" userId="7f99abc5-5b77-435f-8b7f-211a6af75769" providerId="ADAL" clId="{A9B0883C-9C65-4BD0-AF9B-3B81863BC37A}" dt="2024-11-28T16:42:12.820" v="2"/>
      <pc:docMkLst>
        <pc:docMk/>
      </pc:docMkLst>
      <pc:sldChg chg="modCm">
        <pc:chgData name="Tapisha Soni" userId="7f99abc5-5b77-435f-8b7f-211a6af75769" providerId="ADAL" clId="{A9B0883C-9C65-4BD0-AF9B-3B81863BC37A}" dt="2024-11-28T16:42:12.820" v="2"/>
        <pc:sldMkLst>
          <pc:docMk/>
          <pc:sldMk cId="1643863415" sldId="21474804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apisha Soni" userId="7f99abc5-5b77-435f-8b7f-211a6af75769" providerId="ADAL" clId="{A9B0883C-9C65-4BD0-AF9B-3B81863BC37A}" dt="2024-11-28T16:39:56.620" v="0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mod">
              <pc226:chgData name="Tapisha Soni" userId="7f99abc5-5b77-435f-8b7f-211a6af75769" providerId="ADAL" clId="{A9B0883C-9C65-4BD0-AF9B-3B81863BC37A}" dt="2024-11-28T16:42:12.820" v="2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</pc:docChg>
  </pc:docChgLst>
  <pc:docChgLst>
    <pc:chgData name="Lianhai LH5 Wu" userId="06c1751d-49ed-4250-befd-a412d0569cfd" providerId="ADAL" clId="{46D2B55A-9C08-4A65-8EF7-DA172E93E3F7}"/>
    <pc:docChg chg="custSel modSld">
      <pc:chgData name="Lianhai LH5 Wu" userId="06c1751d-49ed-4250-befd-a412d0569cfd" providerId="ADAL" clId="{46D2B55A-9C08-4A65-8EF7-DA172E93E3F7}" dt="2024-11-29T02:57:19.959" v="326" actId="20577"/>
      <pc:docMkLst>
        <pc:docMk/>
      </pc:docMkLst>
      <pc:sldChg chg="modSp mod modCm">
        <pc:chgData name="Lianhai LH5 Wu" userId="06c1751d-49ed-4250-befd-a412d0569cfd" providerId="ADAL" clId="{46D2B55A-9C08-4A65-8EF7-DA172E93E3F7}" dt="2024-11-29T02:56:40.117" v="307"/>
        <pc:sldMkLst>
          <pc:docMk/>
          <pc:sldMk cId="1643863415" sldId="2147480432"/>
        </pc:sldMkLst>
        <pc:spChg chg="mod">
          <ac:chgData name="Lianhai LH5 Wu" userId="06c1751d-49ed-4250-befd-a412d0569cfd" providerId="ADAL" clId="{46D2B55A-9C08-4A65-8EF7-DA172E93E3F7}" dt="2024-11-29T02:47:16.182" v="82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46D2B55A-9C08-4A65-8EF7-DA172E93E3F7}" dt="2024-11-29T02:56:09.455" v="306" actId="20577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ianhai LH5 Wu" userId="06c1751d-49ed-4250-befd-a412d0569cfd" providerId="ADAL" clId="{46D2B55A-9C08-4A65-8EF7-DA172E93E3F7}" dt="2024-11-29T02:47:47.718" v="83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  <pc226:cmRplyChg chg="add">
                <pc226:chgData name="Lianhai LH5 Wu" userId="06c1751d-49ed-4250-befd-a412d0569cfd" providerId="ADAL" clId="{46D2B55A-9C08-4A65-8EF7-DA172E93E3F7}" dt="2024-11-29T02:47:47.718" v="83"/>
                <pc2:cmRplyMkLst xmlns:pc2="http://schemas.microsoft.com/office/powerpoint/2019/9/main/command">
                  <pc:docMk/>
                  <pc:sldMk cId="1643863415" sldId="2147480432"/>
                  <pc2:cmMk id="{A29CA51E-EB76-4027-A7E8-FCB9E7EF16A3}"/>
                  <pc2:cmRplyMk id="{615DAEA1-9B10-4F6B-B6FC-72238961C204}"/>
                </pc2:cmRplyMkLst>
              </pc226:cmRplyChg>
            </pc226:cmChg>
            <pc226:cmChg xmlns:pc226="http://schemas.microsoft.com/office/powerpoint/2022/06/main/command" chg="mod">
              <pc226:chgData name="Lianhai LH5 Wu" userId="06c1751d-49ed-4250-befd-a412d0569cfd" providerId="ADAL" clId="{46D2B55A-9C08-4A65-8EF7-DA172E93E3F7}" dt="2024-11-29T02:56:40.117" v="307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  <pc226:cmRplyChg chg="add">
                <pc226:chgData name="Lianhai LH5 Wu" userId="06c1751d-49ed-4250-befd-a412d0569cfd" providerId="ADAL" clId="{46D2B55A-9C08-4A65-8EF7-DA172E93E3F7}" dt="2024-11-29T02:56:40.117" v="307"/>
                <pc2:cmRplyMkLst xmlns:pc2="http://schemas.microsoft.com/office/powerpoint/2019/9/main/command">
                  <pc:docMk/>
                  <pc:sldMk cId="1643863415" sldId="2147480432"/>
                  <pc2:cmMk id="{2B133AE0-843D-422A-B9A4-6D589F71D84D}"/>
                  <pc2:cmRplyMk id="{E623A996-C5C7-4C01-9D18-9101B83E32F2}"/>
                </pc2:cmRplyMkLst>
              </pc226:cmRplyChg>
            </pc226:cmChg>
          </p:ext>
        </pc:extLst>
      </pc:sldChg>
      <pc:sldChg chg="modSp mod modCm">
        <pc:chgData name="Lianhai LH5 Wu" userId="06c1751d-49ed-4250-befd-a412d0569cfd" providerId="ADAL" clId="{46D2B55A-9C08-4A65-8EF7-DA172E93E3F7}" dt="2024-11-29T02:57:19.959" v="326" actId="20577"/>
        <pc:sldMkLst>
          <pc:docMk/>
          <pc:sldMk cId="1753482511" sldId="2147480433"/>
        </pc:sldMkLst>
        <pc:spChg chg="mod">
          <ac:chgData name="Lianhai LH5 Wu" userId="06c1751d-49ed-4250-befd-a412d0569cfd" providerId="ADAL" clId="{46D2B55A-9C08-4A65-8EF7-DA172E93E3F7}" dt="2024-11-29T02:57:19.959" v="326" actId="20577"/>
          <ac:spMkLst>
            <pc:docMk/>
            <pc:sldMk cId="1753482511" sldId="2147480433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Lianhai LH5 Wu" userId="06c1751d-49ed-4250-befd-a412d0569cfd" providerId="ADAL" clId="{46D2B55A-9C08-4A65-8EF7-DA172E93E3F7}" dt="2024-11-29T02:56:53.137" v="308"/>
              <pc2:cmMkLst xmlns:pc2="http://schemas.microsoft.com/office/powerpoint/2019/9/main/command">
                <pc:docMk/>
                <pc:sldMk cId="1753482511" sldId="2147480433"/>
                <pc2:cmMk id="{B8EAC36B-C6AB-44A9-BDB1-9AA3CD5D6A3D}"/>
              </pc2:cmMkLst>
              <pc226:cmRplyChg chg="add">
                <pc226:chgData name="Lianhai LH5 Wu" userId="06c1751d-49ed-4250-befd-a412d0569cfd" providerId="ADAL" clId="{46D2B55A-9C08-4A65-8EF7-DA172E93E3F7}" dt="2024-11-29T02:56:53.137" v="308"/>
                <pc2:cmRplyMkLst xmlns:pc2="http://schemas.microsoft.com/office/powerpoint/2019/9/main/command">
                  <pc:docMk/>
                  <pc:sldMk cId="1753482511" sldId="2147480433"/>
                  <pc2:cmMk id="{B8EAC36B-C6AB-44A9-BDB1-9AA3CD5D6A3D}"/>
                  <pc2:cmRplyMk id="{08A29B99-3E29-42CE-8BC4-B70617CFB0C6}"/>
                </pc2:cmRplyMkLst>
              </pc226:cmRplyChg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3/3/2025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31503"/>
            <a:ext cx="10333432" cy="1001448"/>
          </a:xfrm>
        </p:spPr>
        <p:txBody>
          <a:bodyPr/>
          <a:lstStyle/>
          <a:p>
            <a:r>
              <a:rPr lang="en-US" altLang="zh-CN" sz="4800" b="1" dirty="0">
                <a:solidFill>
                  <a:srgbClr val="FFFF00"/>
                </a:solidFill>
              </a:rPr>
              <a:t>Views on Rel-20 AI for Mobility</a:t>
            </a:r>
            <a:endParaRPr lang="en-US" sz="4798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#107				                       RP-250418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en-GB" altLang="zh-CN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2025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15.2.4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AI for Mobility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1062912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Motivation: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Rel-19 SI (</a:t>
            </a:r>
            <a:r>
              <a:rPr lang="en-GB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RP-242393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). The following use cases have been discussed.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prediction: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Cell-level measurement prediction/L3 beam-level measurement prediction (UE sided model and NW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Measurement event predictions: L3 event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RLF prediction: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HO failure prediction: deprioritized.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Predication for L1 measurement result for LTM purpose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LTM based on L1 measurement report has been supported in Rel-18 and Rel-19. Both Intra-CU LTM and Inter-CU LTM are supported.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Predication for Lower layer event based L1 measurement report for LTM purpose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Lower layer event based L1 measurement report is supported in Rel-19. </a:t>
            </a: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29016" y="4921491"/>
            <a:ext cx="10844135" cy="1467068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1: In Rel-19 SI, there has been good progress on RRM measurement prediction/Measurement event prediction/ RLF prediction.</a:t>
            </a: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2: In Rel-19 SI, HO failure prediction has been deprioritized.</a:t>
            </a: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3: LTM based on L1 measurement report and Lower layer event based L1 measurement report have been supported in Rel-18/Rel-19. </a:t>
            </a:r>
            <a:endParaRPr lang="en-GB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48251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AI for Mobility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1062912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Objective: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(UE sided model and NW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Measurement event predictions: L3 event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RLF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Enhanced LCM for AI based mobility</a:t>
            </a:r>
          </a:p>
          <a:p>
            <a:pPr marL="534828" lvl="1" indent="-341211" algn="just">
              <a:buFontTx/>
              <a:buChar char="-"/>
            </a:pPr>
            <a:r>
              <a:rPr lang="en-GB" altLang="zh-CN" sz="1799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Potential specification impacts of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AI/ML aided mobility: e.g., UE assistance information for network sided model, Network configuration, prediction report from UE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r>
              <a:rPr lang="en-US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Additional objective: Study LTM related prediction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</a:rPr>
              <a:t>Prediction for L1 measurement result for LTM purpose , e.g., inter-cell L1 prediction.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</a:rPr>
              <a:t>Prediction for Lower layer event for LTM purpose</a:t>
            </a: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29016" y="4353198"/>
            <a:ext cx="10844135" cy="2095702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for Mobility with the following objectives can be supported in Rel-20 for 5GA.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prediction/L3 measurement event predictions/RLF prediction.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Enhanced LCM for AI based mobility and relevant signaling impact.</a:t>
            </a:r>
          </a:p>
          <a:p>
            <a:pPr marL="193617" lvl="1" algn="just"/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Proposal 2: LTM related prediction can be studied in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Rel-20 as follows.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Prediction for L1 measurement result for LTM purpose, e.g., inter-cell L1 prediction.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Prediction for Lower layer event for LTM purpose.</a:t>
            </a:r>
          </a:p>
          <a:p>
            <a:pPr marL="534828" lvl="1" indent="-341211" algn="just">
              <a:buFontTx/>
              <a:buChar char="-"/>
            </a:pPr>
            <a:endParaRPr lang="en-GB" altLang="zh-CN" sz="23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86341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442556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416</Words>
  <Application>Microsoft Office PowerPoint</Application>
  <PresentationFormat>自定义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Calibri</vt:lpstr>
      <vt:lpstr>Segoe UI Emoji</vt:lpstr>
      <vt:lpstr>Times New Roman</vt:lpstr>
      <vt:lpstr>Wingdings</vt:lpstr>
      <vt:lpstr>Lenovo Master</vt:lpstr>
      <vt:lpstr>1_Lenovo Master</vt:lpstr>
      <vt:lpstr>Views on Rel-20 AI for Mobility</vt:lpstr>
      <vt:lpstr>AI for Mobility </vt:lpstr>
      <vt:lpstr>AI for Mobility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Lenovo_Lianhai</cp:lastModifiedBy>
  <cp:revision>285</cp:revision>
  <dcterms:created xsi:type="dcterms:W3CDTF">2023-05-16T23:48:03Z</dcterms:created>
  <dcterms:modified xsi:type="dcterms:W3CDTF">2025-03-03T07:40:16Z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