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73" r:id="rId5"/>
    <p:sldId id="429" r:id="rId6"/>
    <p:sldId id="430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4696"/>
  </p:normalViewPr>
  <p:slideViewPr>
    <p:cSldViewPr snapToGrid="0">
      <p:cViewPr varScale="1">
        <p:scale>
          <a:sx n="110" d="100"/>
          <a:sy n="110" d="100"/>
        </p:scale>
        <p:origin x="76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2025/3/2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2025/3/2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727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9290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1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  <p:sldLayoutId id="2147483727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49" y="1920806"/>
            <a:ext cx="9998075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Views on revised WID objective for 6 MIMO layers support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RP-250324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9.3.4.1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Samsung, Apple, MediaTek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Background and RAN4 Progress</a:t>
            </a:r>
            <a:endParaRPr lang="ja-JP" alt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0E13F96-E867-48BA-A659-6E0D63A42F1D}"/>
              </a:ext>
            </a:extLst>
          </p:cNvPr>
          <p:cNvSpPr txBox="1">
            <a:spLocks/>
          </p:cNvSpPr>
          <p:nvPr/>
        </p:nvSpPr>
        <p:spPr>
          <a:xfrm>
            <a:off x="339724" y="1132013"/>
            <a:ext cx="11509375" cy="205902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ko-KR" sz="18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6 layer feasibility study included in Rel-19 UE RF enhancement (NR_ENDC_RF_Ph4 WI): 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altLang="ko-KR" sz="16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Under the objective of 6Rx for higher frequency band (&gt;2.5GHz) targeting at support of handheld UE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altLang="zh-CN" sz="16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Support 4 MIMO layers at least, and study the gain and feasibility for 6 MIMO layer, according to WID:</a:t>
            </a: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342900" indent="-342900" defTabSz="914400">
              <a:buFontTx/>
              <a:buChar char="-"/>
            </a:pPr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342900" indent="-342900" defTabSz="914400">
              <a:buFontTx/>
              <a:buChar char="-"/>
            </a:pPr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defTabSz="914400"/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defTabSz="914400"/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TextBox 111">
            <a:extLst>
              <a:ext uri="{FF2B5EF4-FFF2-40B4-BE49-F238E27FC236}">
                <a16:creationId xmlns:a16="http://schemas.microsoft.com/office/drawing/2014/main" id="{76824FCC-AD15-4433-89E8-F79354A16094}"/>
              </a:ext>
            </a:extLst>
          </p:cNvPr>
          <p:cNvSpPr txBox="1"/>
          <p:nvPr/>
        </p:nvSpPr>
        <p:spPr>
          <a:xfrm>
            <a:off x="1235493" y="2161525"/>
            <a:ext cx="9289632" cy="9387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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core requirements to enable </a:t>
            </a:r>
            <a:r>
              <a:rPr lang="en-US" altLang="zh-CN" sz="1100" kern="1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6Rx for higher frequency bands (&gt;2.5GHz) targeting at support of handheld UE </a:t>
            </a: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for NR FR1 single carrier scenario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Example bands: n41, n77/n78, n79, n104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Support 4 MIMO layers at least, and study the gain and feasibility and if feasible, support 6 MIMO layers</a:t>
            </a:r>
            <a:endParaRPr lang="zh-CN" altLang="zh-CN" sz="1200" kern="100" dirty="0">
              <a:effectLst/>
              <a:highlight>
                <a:srgbClr val="00FFFF"/>
              </a:highlight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Rx requirements including reference sensitivity requirements for support 6Rx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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Note: the specified requirements can be applicable to both handheld UE and FWA devices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0287B1A-1A6C-4F4D-B400-C95AA2F217CC}"/>
              </a:ext>
            </a:extLst>
          </p:cNvPr>
          <p:cNvSpPr txBox="1">
            <a:spLocks/>
          </p:cNvSpPr>
          <p:nvPr/>
        </p:nvSpPr>
        <p:spPr>
          <a:xfrm>
            <a:off x="339723" y="3316990"/>
            <a:ext cx="11509375" cy="248991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ko-KR" sz="18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Status for 6 layer feasibility study till RAN4#114: 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altLang="ko-KR" sz="1600" kern="0" dirty="0">
                <a:latin typeface="+mn-ea"/>
                <a:cs typeface="Calibri" panose="020F0502020204030204" pitchFamily="34" charset="0"/>
              </a:rPr>
              <a:t>After several meeting, RAN4 is still unable to conclude on a common set of simulation assumption to determine feasibility of 6 layer for handheld UE In Rel-19, as captured RAN4 chair notes: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latin typeface="+mn-ea"/>
              <a:cs typeface="Calibri" panose="020F0502020204030204" pitchFamily="34" charset="0"/>
            </a:endParaRPr>
          </a:p>
          <a:p>
            <a:pPr marL="563012" lvl="1" indent="-28575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altLang="ko-KR" sz="1600" dirty="0"/>
              <a:t>Agreement achieved in RAN4#114 as compromised WF [R4-2503014]: </a:t>
            </a:r>
          </a:p>
          <a:p>
            <a:pPr marL="563012" lvl="1" indent="-28575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dirty="0"/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  <p:sp>
        <p:nvSpPr>
          <p:cNvPr id="22" name="TextBox 111">
            <a:extLst>
              <a:ext uri="{FF2B5EF4-FFF2-40B4-BE49-F238E27FC236}">
                <a16:creationId xmlns:a16="http://schemas.microsoft.com/office/drawing/2014/main" id="{5EC76F0F-2FCD-4B30-99B4-1F207074A7DD}"/>
              </a:ext>
            </a:extLst>
          </p:cNvPr>
          <p:cNvSpPr txBox="1"/>
          <p:nvPr/>
        </p:nvSpPr>
        <p:spPr>
          <a:xfrm>
            <a:off x="1235493" y="4250100"/>
            <a:ext cx="928963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60680" indent="-180340" hangingPunct="0">
              <a:buFont typeface="Arial" panose="020B0604020202020204" pitchFamily="34" charset="0"/>
              <a:buChar char="•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RAN4 Chair to take note of the following in the meeting report: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/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“RAN4 unable to conclude on a common set of simulation assumptions to determine feasibility of 6 layer for handheld UE In Rel-19”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TextBox 111">
            <a:extLst>
              <a:ext uri="{FF2B5EF4-FFF2-40B4-BE49-F238E27FC236}">
                <a16:creationId xmlns:a16="http://schemas.microsoft.com/office/drawing/2014/main" id="{E04E7BFF-2D58-48AD-A539-75386F3A9441}"/>
              </a:ext>
            </a:extLst>
          </p:cNvPr>
          <p:cNvSpPr txBox="1"/>
          <p:nvPr/>
        </p:nvSpPr>
        <p:spPr>
          <a:xfrm>
            <a:off x="1235493" y="5256627"/>
            <a:ext cx="9289632" cy="9387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hangingPunct="0"/>
            <a:r>
              <a:rPr lang="en-GB" altLang="zh-CN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Way Forward</a:t>
            </a: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090" indent="-285750" hangingPunct="0">
              <a:buFontTx/>
              <a:buChar char="-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6-layer performance requirements will be only defined for FWA.</a:t>
            </a:r>
          </a:p>
          <a:p>
            <a:pPr marL="466090" indent="-285750" hangingPunct="0">
              <a:buFontTx/>
              <a:buChar char="-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4-layer performance requirements will be defined and will apply to FWA and handheld UE devices.</a:t>
            </a:r>
          </a:p>
          <a:p>
            <a:pPr marL="466090" indent="-285750" hangingPunct="0">
              <a:buFontTx/>
              <a:buChar char="-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fact that 6-layer is only supported for FWA shall be explicitly captured at least in the RAN4 specifications.	</a:t>
            </a:r>
          </a:p>
          <a:p>
            <a:pPr marL="466090" indent="-285750" hangingPunct="0">
              <a:buFontTx/>
              <a:buChar char="-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Introduce 6 MIMO layers support as an optional feature only for FWA.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25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597B800D-0D78-4171-BD29-B968903BF70C}"/>
              </a:ext>
            </a:extLst>
          </p:cNvPr>
          <p:cNvSpPr txBox="1">
            <a:spLocks/>
          </p:cNvSpPr>
          <p:nvPr/>
        </p:nvSpPr>
        <p:spPr>
          <a:xfrm>
            <a:off x="520699" y="1062198"/>
            <a:ext cx="11509375" cy="4567404"/>
          </a:xfrm>
          <a:prstGeom prst="rect">
            <a:avLst/>
          </a:prstGeom>
          <a:noFill/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ko-KR" sz="1800" b="1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Proposal 1: </a:t>
            </a:r>
            <a:r>
              <a:rPr lang="en-US" altLang="ko-KR" sz="18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NR_ENDC_RF_Ph4 WID core and performance part objectives are revised to reflect RAN4 agreement: 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altLang="ko-KR" sz="1600" kern="0" dirty="0">
                <a:latin typeface="+mn-ea"/>
                <a:cs typeface="Calibri" panose="020F0502020204030204" pitchFamily="34" charset="0"/>
              </a:rPr>
              <a:t>Revision to core part objective:</a:t>
            </a: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latin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latin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latin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endParaRPr lang="en-US" altLang="ko-KR" sz="1600" kern="0" dirty="0">
              <a:latin typeface="+mn-ea"/>
              <a:cs typeface="Calibri" panose="020F0502020204030204" pitchFamily="34" charset="0"/>
            </a:endParaRPr>
          </a:p>
          <a:p>
            <a:pPr marL="620162" lvl="1" indent="-342900" defTabSz="914400">
              <a:lnSpc>
                <a:spcPct val="100000"/>
              </a:lnSpc>
              <a:buFontTx/>
              <a:buChar char="-"/>
            </a:pPr>
            <a:r>
              <a:rPr lang="en-US" altLang="zh-CN" sz="16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Revision to performance part objective:</a:t>
            </a:r>
            <a:endParaRPr lang="en-US" altLang="ko-KR" sz="16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342900" indent="-342900" defTabSz="914400">
              <a:buFontTx/>
              <a:buChar char="-"/>
            </a:pPr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marL="342900" indent="-342900" defTabSz="914400">
              <a:buFontTx/>
              <a:buChar char="-"/>
            </a:pPr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defTabSz="914400"/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  <a:p>
            <a:pPr defTabSz="914400"/>
            <a:endParaRPr lang="en-US" altLang="ko-KR" sz="1800" kern="0" dirty="0">
              <a:solidFill>
                <a:schemeClr val="tx1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Proposal on Revised WID</a:t>
            </a:r>
            <a:endParaRPr lang="ja-JP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CF3338-56E9-4871-BEED-C150A5CA0352}"/>
              </a:ext>
            </a:extLst>
          </p:cNvPr>
          <p:cNvSpPr txBox="1"/>
          <p:nvPr/>
        </p:nvSpPr>
        <p:spPr>
          <a:xfrm>
            <a:off x="1828798" y="1824327"/>
            <a:ext cx="9220201" cy="23006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1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6Rx for handheld and FWA UE [RAN4, RAN1]</a:t>
            </a:r>
            <a:endParaRPr lang="zh-CN" altLang="zh-CN" sz="1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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core requirements to enable 6Rx for higher frequency bands (&gt;2.5GHz) targeting at support of handheld UE for NR FR1 single carrier scenario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Example bands: n41, n77/n78, n79, n104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strike="sngStrike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Support 4 MIMO layers at least, and study the gain and feasibility and if feasible, support 6 MIMO layers</a:t>
            </a: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Introduce 6 MIMO layers support as an optional feature only for FWA.</a:t>
            </a: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100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Note: The fact that 6-layer is only supported for FWA shall be explicitly captured at least in the RAN4 specifications.</a:t>
            </a:r>
            <a:endParaRPr lang="zh-CN" altLang="zh-CN" sz="1100" u="sng" kern="100" dirty="0">
              <a:solidFill>
                <a:srgbClr val="FF0000"/>
              </a:solidFill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Rx requirements including reference sensitivity requirements for support 6Rx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Note: the specified requirements can be applicable to both handheld UE and FWA devices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requirements to support SRS antenna switching including t1r6, t2r6, t3r6, depending on UE capability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GB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RAN1 to study and specify, if necessary, SRS antenna switching to support 3T6R depending on UE capability</a:t>
            </a: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.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>
              <a:buFont typeface="宋体" panose="02010600030101010101" pitchFamily="2" charset="-122"/>
              <a:buChar char="-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Note: RAN1 discussion starts from RAN1#118bis (Oct. 2024)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900"/>
              </a:spcAft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Study the issue of insertion loss imbalance across SRS ports, and if justified, specify the corresponding solution.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8E0556-2970-4D51-9595-6575B60D21A4}"/>
              </a:ext>
            </a:extLst>
          </p:cNvPr>
          <p:cNvSpPr txBox="1"/>
          <p:nvPr/>
        </p:nvSpPr>
        <p:spPr>
          <a:xfrm>
            <a:off x="1828798" y="4598933"/>
            <a:ext cx="9220201" cy="179279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1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6Rx for handheld and FWA UE</a:t>
            </a:r>
            <a:endParaRPr lang="zh-CN" altLang="zh-CN" sz="1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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performance requirements to enable 6Rx on higher frequency bands (&gt;2.5GHz) targeting at support of smartphone for NR FR1 single carrier scenario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Investigate and if necessary, specify RLM test cases to support 6Rx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UE PDSCH demodulation performance and CSI requirements to support 6 Rx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100" strike="sngStrike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Support 4 MIMO layers at least, and follow the conclusion in core part for whether to support 6 MIMO layers</a:t>
            </a: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100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6 MIMO layers performance requirements will be only defined for FWA.</a:t>
            </a:r>
          </a:p>
          <a:p>
            <a:pPr marL="1143000" lvl="2" indent="-228600">
              <a:buFont typeface="Wingdings" panose="05000000000000000000" pitchFamily="2" charset="2"/>
              <a:buChar char=""/>
            </a:pPr>
            <a:r>
              <a:rPr lang="en-US" altLang="zh-CN" sz="1100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4 MIMO layers performance requirements will be defined and will apply to FWA and handheld UE devices.</a:t>
            </a:r>
            <a:endParaRPr lang="zh-CN" altLang="zh-CN" sz="1100" u="sng" kern="100" dirty="0">
              <a:solidFill>
                <a:srgbClr val="FF0000"/>
              </a:solidFill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900"/>
              </a:spcAft>
              <a:buFont typeface="Wingdings" panose="05000000000000000000" pitchFamily="2" charset="2"/>
              <a:buChar char=""/>
            </a:pPr>
            <a:r>
              <a:rPr lang="en-US" altLang="zh-CN" sz="1100" kern="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Specify the SDR requirements to support 6Rx</a:t>
            </a:r>
            <a:endParaRPr lang="zh-CN" altLang="zh-CN" sz="12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535678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30928</TotalTime>
  <Words>706</Words>
  <Application>Microsoft Office PowerPoint</Application>
  <PresentationFormat>Widescreen</PresentationFormat>
  <Paragraphs>66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SamsungOneKoreanOTF 400</vt:lpstr>
      <vt:lpstr>Yu Mincho</vt:lpstr>
      <vt:lpstr>宋体</vt:lpstr>
      <vt:lpstr>Arial</vt:lpstr>
      <vt:lpstr>Calibri</vt:lpstr>
      <vt:lpstr>Samsung Sharp Sans Bold</vt:lpstr>
      <vt:lpstr>SamsungOne 400</vt:lpstr>
      <vt:lpstr>SamsungOne 700</vt:lpstr>
      <vt:lpstr>Times New Roman</vt:lpstr>
      <vt:lpstr>Wingdings</vt:lpstr>
      <vt:lpstr>Samsung Master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He Wang/Advanced Solution Research Lab /SRC-Beijing/Principal Engineer/Samsung Electronics</cp:lastModifiedBy>
  <cp:revision>500</cp:revision>
  <cp:lastPrinted>2017-12-18T22:10:10Z</cp:lastPrinted>
  <dcterms:created xsi:type="dcterms:W3CDTF">2023-05-31T23:46:01Z</dcterms:created>
  <dcterms:modified xsi:type="dcterms:W3CDTF">2025-03-02T01:42:08Z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