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256" r:id="rId5"/>
    <p:sldId id="2147482388" r:id="rId6"/>
    <p:sldId id="2147482389" r:id="rId7"/>
    <p:sldId id="2147482391" r:id="rId8"/>
    <p:sldId id="2147482390" r:id="rId9"/>
    <p:sldId id="2147482382" r:id="rId1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B4ABAD0-1242-2D40-9CCC-3875B5245816}">
          <p14:sldIdLst>
            <p14:sldId id="256"/>
            <p14:sldId id="2147482388"/>
            <p14:sldId id="2147482389"/>
            <p14:sldId id="2147482391"/>
            <p14:sldId id="2147482390"/>
            <p14:sldId id="2147482382"/>
          </p14:sldIdLst>
        </p14:section>
      </p14:sectionLst>
    </p:ext>
    <p:ext uri="{EFAFB233-063F-42B5-8137-9DF3F51BA10A}">
      <p15:sldGuideLst xmlns:p15="http://schemas.microsoft.com/office/powerpoint/2012/main">
        <p15:guide id="2" pos="936" userDrawn="1">
          <p15:clr>
            <a:srgbClr val="A4A3A4"/>
          </p15:clr>
        </p15:guide>
        <p15:guide id="3" orient="horz" pos="1620">
          <p15:clr>
            <a:srgbClr val="A4A3A4"/>
          </p15:clr>
        </p15:guide>
        <p15:guide id="4" pos="2880" userDrawn="1">
          <p15:clr>
            <a:srgbClr val="A4A3A4"/>
          </p15:clr>
        </p15:guide>
        <p15:guide id="5" pos="3744" userDrawn="1">
          <p15:clr>
            <a:srgbClr val="A4A3A4"/>
          </p15:clr>
        </p15:guide>
        <p15:guide id="6" pos="29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0ED550F-7204-1131-888D-FD84DB24A965}" name="Cynthia Fonseca" initials="CF" userId="S::Cynthia.Fonseca@viavisolutions.com::acd64195-d781-4e8e-af37-e09efc0d215f" providerId="AD"/>
  <p188:author id="{ECBF8D60-78C7-15C4-5C56-5CC7FC980136}" name="Erika Collins" initials="EC" userId="S::Erika.Collins@viavisolutions.com::45984738-7be0-4265-8120-a78135ee53d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1D7530"/>
    <a:srgbClr val="63CA75"/>
    <a:srgbClr val="006E9D"/>
    <a:srgbClr val="4DC3E9"/>
    <a:srgbClr val="4D9ACD"/>
    <a:srgbClr val="00368D"/>
    <a:srgbClr val="265CB3"/>
    <a:srgbClr val="2F1458"/>
    <a:srgbClr val="491E8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0" cmpd="sng">
              <a:solidFill>
                <a:schemeClr val="lt1"/>
              </a:solidFill>
            </a:ln>
          </a:left>
          <a:right>
            <a:ln w="0" cmpd="sng">
              <a:solidFill>
                <a:schemeClr val="lt1"/>
              </a:solidFill>
            </a:ln>
          </a:right>
          <a:top>
            <a:ln w="0" cmpd="sng">
              <a:solidFill>
                <a:schemeClr val="lt1"/>
              </a:solidFill>
            </a:ln>
          </a:top>
          <a:bottom>
            <a:ln w="0" cmpd="sng">
              <a:solidFill>
                <a:schemeClr val="lt1"/>
              </a:solidFill>
            </a:ln>
          </a:bottom>
          <a:insideH>
            <a:ln w="12700" cmpd="sng">
              <a:solidFill>
                <a:schemeClr val="lt1"/>
              </a:solidFill>
            </a:ln>
          </a:insideH>
          <a:insideV>
            <a:ln w="0" cmpd="sng">
              <a:solidFill>
                <a:schemeClr val="lt1"/>
              </a:solidFill>
            </a:ln>
          </a:insideV>
        </a:tcBdr>
        <a:fill>
          <a:solidFill>
            <a:srgbClr val="F7F7F7"/>
          </a:solidFill>
        </a:fill>
      </a:tcStyle>
    </a:wholeTbl>
    <a:band1H>
      <a:tcStyle>
        <a:tcBdr>
          <a:insideV>
            <a:ln w="12700" cmpd="sng">
              <a:solidFill>
                <a:schemeClr val="lt1"/>
              </a:solidFill>
            </a:ln>
          </a:insideV>
        </a:tcBdr>
        <a:fill>
          <a:solidFill>
            <a:srgbClr val="F2F2F2"/>
          </a:solidFill>
        </a:fill>
      </a:tcStyle>
    </a:band1H>
    <a:band2H>
      <a:tcStyle>
        <a:tcBdr>
          <a:insideV>
            <a:ln w="12700" cmpd="sng">
              <a:solidFill>
                <a:schemeClr val="lt1"/>
              </a:solidFill>
            </a:ln>
          </a:insideV>
        </a:tcBdr>
      </a:tcStyle>
    </a:band2H>
    <a:band1V>
      <a:tcStyle>
        <a:tcBdr/>
        <a:fill>
          <a:solidFill>
            <a:schemeClr val="accent1">
              <a:tint val="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0" cmpd="sng">
              <a:solidFill>
                <a:schemeClr val="lt1"/>
              </a:solidFill>
            </a:ln>
          </a:left>
          <a:right>
            <a:ln w="0" cmpd="sng">
              <a:solidFill>
                <a:schemeClr val="lt1"/>
              </a:solidFill>
            </a:ln>
          </a:right>
          <a:top>
            <a:ln w="0" cmpd="sng">
              <a:solidFill>
                <a:schemeClr val="lt1"/>
              </a:solidFill>
            </a:ln>
          </a:top>
          <a:bottom>
            <a:ln w="0" cmpd="sng">
              <a:solidFill>
                <a:schemeClr val="lt1"/>
              </a:solidFill>
            </a:ln>
          </a:bottom>
          <a:insideH>
            <a:ln w="12700" cmpd="sng">
              <a:solidFill>
                <a:schemeClr val="lt1"/>
              </a:solidFill>
            </a:ln>
          </a:insideH>
          <a:insideV>
            <a:ln w="0" cmpd="sng">
              <a:solidFill>
                <a:schemeClr val="lt1"/>
              </a:solidFill>
            </a:ln>
          </a:insideV>
        </a:tcBdr>
        <a:fill>
          <a:solidFill>
            <a:srgbClr val="F7F7F7"/>
          </a:solidFill>
        </a:fill>
      </a:tcStyle>
    </a:wholeTbl>
    <a:band1H>
      <a:tcStyle>
        <a:tcBdr>
          <a:insideV>
            <a:ln w="12700" cmpd="sng">
              <a:solidFill>
                <a:schemeClr val="lt1"/>
              </a:solidFill>
            </a:ln>
          </a:insideV>
        </a:tcBdr>
        <a:fill>
          <a:solidFill>
            <a:srgbClr val="F2F2F2"/>
          </a:solidFill>
        </a:fill>
      </a:tcStyle>
    </a:band1H>
    <a:band2H>
      <a:tcStyle>
        <a:tcBdr>
          <a:insideV>
            <a:ln w="12700" cmpd="sng">
              <a:solidFill>
                <a:schemeClr val="lt1"/>
              </a:solidFill>
            </a:ln>
          </a:insideV>
        </a:tcBdr>
      </a:tcStyle>
    </a:band2H>
    <a:band1V>
      <a:tcStyle>
        <a:tcBdr/>
        <a:fill>
          <a:solidFill>
            <a:schemeClr val="accent2">
              <a:tint val="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0" cmpd="sng">
              <a:solidFill>
                <a:schemeClr val="lt1"/>
              </a:solidFill>
            </a:ln>
          </a:left>
          <a:right>
            <a:ln w="0" cmpd="sng">
              <a:solidFill>
                <a:schemeClr val="lt1"/>
              </a:solidFill>
            </a:ln>
          </a:right>
          <a:top>
            <a:ln w="0" cmpd="sng">
              <a:solidFill>
                <a:schemeClr val="lt1"/>
              </a:solidFill>
            </a:ln>
          </a:top>
          <a:bottom>
            <a:ln w="0" cmpd="sng">
              <a:solidFill>
                <a:schemeClr val="lt1"/>
              </a:solidFill>
            </a:ln>
          </a:bottom>
          <a:insideH>
            <a:ln w="12700" cmpd="sng">
              <a:solidFill>
                <a:schemeClr val="lt1"/>
              </a:solidFill>
            </a:ln>
          </a:insideH>
          <a:insideV>
            <a:ln w="0" cmpd="sng">
              <a:solidFill>
                <a:schemeClr val="lt1"/>
              </a:solidFill>
            </a:ln>
          </a:insideV>
        </a:tcBdr>
        <a:fill>
          <a:solidFill>
            <a:srgbClr val="F7F7F7"/>
          </a:solidFill>
        </a:fill>
      </a:tcStyle>
    </a:wholeTbl>
    <a:band1H>
      <a:tcStyle>
        <a:tcBdr>
          <a:insideV>
            <a:ln w="12700" cmpd="sng">
              <a:solidFill>
                <a:schemeClr val="lt1"/>
              </a:solidFill>
            </a:ln>
          </a:insideV>
        </a:tcBdr>
        <a:fill>
          <a:solidFill>
            <a:srgbClr val="F2F2F2"/>
          </a:solidFill>
        </a:fill>
      </a:tcStyle>
    </a:band1H>
    <a:band2H>
      <a:tcStyle>
        <a:tcBdr>
          <a:insideV>
            <a:ln w="12700" cmpd="sng">
              <a:solidFill>
                <a:schemeClr val="lt1"/>
              </a:solidFill>
            </a:ln>
          </a:insideV>
        </a:tcBdr>
      </a:tcStyle>
    </a:band2H>
    <a:band1V>
      <a:tcStyle>
        <a:tcBdr/>
        <a:fill>
          <a:solidFill>
            <a:schemeClr val="accent3">
              <a:tint val="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0" cmpd="sng">
              <a:solidFill>
                <a:schemeClr val="lt1"/>
              </a:solidFill>
            </a:ln>
          </a:left>
          <a:right>
            <a:ln w="0" cmpd="sng">
              <a:solidFill>
                <a:schemeClr val="lt1"/>
              </a:solidFill>
            </a:ln>
          </a:right>
          <a:top>
            <a:ln w="0" cmpd="sng">
              <a:solidFill>
                <a:schemeClr val="lt1"/>
              </a:solidFill>
            </a:ln>
          </a:top>
          <a:bottom>
            <a:ln w="0" cmpd="sng">
              <a:solidFill>
                <a:schemeClr val="lt1"/>
              </a:solidFill>
            </a:ln>
          </a:bottom>
          <a:insideH>
            <a:ln w="12700" cmpd="sng">
              <a:solidFill>
                <a:schemeClr val="lt1"/>
              </a:solidFill>
            </a:ln>
          </a:insideH>
          <a:insideV>
            <a:ln w="0" cmpd="sng">
              <a:solidFill>
                <a:schemeClr val="lt1"/>
              </a:solidFill>
            </a:ln>
          </a:insideV>
        </a:tcBdr>
        <a:fill>
          <a:solidFill>
            <a:srgbClr val="F7F7F7"/>
          </a:solidFill>
        </a:fill>
      </a:tcStyle>
    </a:wholeTbl>
    <a:band1H>
      <a:tcStyle>
        <a:tcBdr>
          <a:insideV>
            <a:ln w="12700" cmpd="sng">
              <a:solidFill>
                <a:schemeClr val="lt1"/>
              </a:solidFill>
            </a:ln>
          </a:insideV>
        </a:tcBdr>
        <a:fill>
          <a:solidFill>
            <a:srgbClr val="F2F2F2"/>
          </a:solidFill>
        </a:fill>
      </a:tcStyle>
    </a:band1H>
    <a:band2H>
      <a:tcStyle>
        <a:tcBdr>
          <a:insideV>
            <a:ln w="12700" cmpd="sng">
              <a:solidFill>
                <a:schemeClr val="lt1"/>
              </a:solidFill>
            </a:ln>
          </a:insideV>
        </a:tcBdr>
      </a:tcStyle>
    </a:band2H>
    <a:band1V>
      <a:tcStyle>
        <a:tcBdr/>
        <a:fill>
          <a:solidFill>
            <a:schemeClr val="accent4">
              <a:tint val="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0" cmpd="sng">
              <a:solidFill>
                <a:schemeClr val="lt1"/>
              </a:solidFill>
            </a:ln>
          </a:left>
          <a:right>
            <a:ln w="0" cmpd="sng">
              <a:solidFill>
                <a:schemeClr val="lt1"/>
              </a:solidFill>
            </a:ln>
          </a:right>
          <a:top>
            <a:ln w="0" cmpd="sng">
              <a:solidFill>
                <a:schemeClr val="lt1"/>
              </a:solidFill>
            </a:ln>
          </a:top>
          <a:bottom>
            <a:ln w="0" cmpd="sng">
              <a:solidFill>
                <a:schemeClr val="lt1"/>
              </a:solidFill>
            </a:ln>
          </a:bottom>
          <a:insideH>
            <a:ln w="12700" cmpd="sng">
              <a:solidFill>
                <a:schemeClr val="lt1"/>
              </a:solidFill>
            </a:ln>
          </a:insideH>
          <a:insideV>
            <a:ln w="0" cmpd="sng">
              <a:solidFill>
                <a:schemeClr val="lt1"/>
              </a:solidFill>
            </a:ln>
          </a:insideV>
        </a:tcBdr>
        <a:fill>
          <a:solidFill>
            <a:srgbClr val="F7F7F7"/>
          </a:solidFill>
        </a:fill>
      </a:tcStyle>
    </a:wholeTbl>
    <a:band1H>
      <a:tcStyle>
        <a:tcBdr>
          <a:insideV>
            <a:ln w="12700" cmpd="sng">
              <a:solidFill>
                <a:schemeClr val="lt1"/>
              </a:solidFill>
            </a:ln>
          </a:insideV>
        </a:tcBdr>
        <a:fill>
          <a:solidFill>
            <a:srgbClr val="F2F2F2"/>
          </a:solidFill>
        </a:fill>
      </a:tcStyle>
    </a:band1H>
    <a:band2H>
      <a:tcStyle>
        <a:tcBdr>
          <a:insideV>
            <a:ln w="12700" cmpd="sng">
              <a:solidFill>
                <a:schemeClr val="lt1"/>
              </a:solidFill>
            </a:ln>
          </a:insideV>
        </a:tcBdr>
      </a:tcStyle>
    </a:band2H>
    <a:band1V>
      <a:tcStyle>
        <a:tcBdr/>
        <a:fill>
          <a:solidFill>
            <a:schemeClr val="accent5">
              <a:tint val="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0" cmpd="sng">
              <a:solidFill>
                <a:schemeClr val="lt1"/>
              </a:solidFill>
            </a:ln>
          </a:left>
          <a:right>
            <a:ln w="0" cmpd="sng">
              <a:solidFill>
                <a:schemeClr val="lt1"/>
              </a:solidFill>
            </a:ln>
          </a:right>
          <a:top>
            <a:ln w="0" cmpd="sng">
              <a:solidFill>
                <a:schemeClr val="lt1"/>
              </a:solidFill>
            </a:ln>
          </a:top>
          <a:bottom>
            <a:ln w="0" cmpd="sng">
              <a:solidFill>
                <a:schemeClr val="lt1"/>
              </a:solidFill>
            </a:ln>
          </a:bottom>
          <a:insideH>
            <a:ln w="12700" cmpd="sng">
              <a:solidFill>
                <a:schemeClr val="lt1"/>
              </a:solidFill>
            </a:ln>
          </a:insideH>
          <a:insideV>
            <a:ln w="0" cmpd="sng">
              <a:solidFill>
                <a:schemeClr val="lt1"/>
              </a:solidFill>
            </a:ln>
          </a:insideV>
        </a:tcBdr>
        <a:fill>
          <a:solidFill>
            <a:srgbClr val="F7F7F7"/>
          </a:solidFill>
        </a:fill>
      </a:tcStyle>
    </a:wholeTbl>
    <a:band1H>
      <a:tcStyle>
        <a:tcBdr>
          <a:insideV>
            <a:ln w="12700" cmpd="sng">
              <a:solidFill>
                <a:schemeClr val="lt1"/>
              </a:solidFill>
            </a:ln>
          </a:insideV>
        </a:tcBdr>
        <a:fill>
          <a:solidFill>
            <a:srgbClr val="F2F2F2"/>
          </a:solidFill>
        </a:fill>
      </a:tcStyle>
    </a:band1H>
    <a:band2H>
      <a:tcStyle>
        <a:tcBdr>
          <a:insideV>
            <a:ln w="12700" cmpd="sng">
              <a:solidFill>
                <a:schemeClr val="lt1"/>
              </a:solidFill>
            </a:ln>
          </a:insideV>
        </a:tcBdr>
      </a:tcStyle>
    </a:band2H>
    <a:band1V>
      <a:tcStyle>
        <a:tcBdr/>
        <a:fill>
          <a:solidFill>
            <a:schemeClr val="accent6">
              <a:tint val="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46"/>
    <p:restoredTop sz="94658"/>
  </p:normalViewPr>
  <p:slideViewPr>
    <p:cSldViewPr snapToGrid="0">
      <p:cViewPr varScale="1">
        <p:scale>
          <a:sx n="160" d="100"/>
          <a:sy n="160" d="100"/>
        </p:scale>
        <p:origin x="448" y="176"/>
      </p:cViewPr>
      <p:guideLst>
        <p:guide pos="936"/>
        <p:guide orient="horz" pos="1620"/>
        <p:guide pos="2880"/>
        <p:guide pos="3744"/>
        <p:guide pos="29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Harris" userId="7343322d-7f71-4d64-afb9-d5c7bdb569f7" providerId="ADAL" clId="{439A72EF-FA6D-E94A-9201-939EC9005F45}"/>
    <pc:docChg chg="undo custSel addSld delSld modSld modSection">
      <pc:chgData name="Paul Harris" userId="7343322d-7f71-4d64-afb9-d5c7bdb569f7" providerId="ADAL" clId="{439A72EF-FA6D-E94A-9201-939EC9005F45}" dt="2025-02-27T16:07:15.902" v="847" actId="20577"/>
      <pc:docMkLst>
        <pc:docMk/>
      </pc:docMkLst>
      <pc:sldChg chg="modSp mod">
        <pc:chgData name="Paul Harris" userId="7343322d-7f71-4d64-afb9-d5c7bdb569f7" providerId="ADAL" clId="{439A72EF-FA6D-E94A-9201-939EC9005F45}" dt="2025-02-27T15:53:06.935" v="125" actId="6549"/>
        <pc:sldMkLst>
          <pc:docMk/>
          <pc:sldMk cId="1388208554" sldId="256"/>
        </pc:sldMkLst>
        <pc:spChg chg="mod">
          <ac:chgData name="Paul Harris" userId="7343322d-7f71-4d64-afb9-d5c7bdb569f7" providerId="ADAL" clId="{439A72EF-FA6D-E94A-9201-939EC9005F45}" dt="2025-02-27T15:52:01.989" v="123" actId="20577"/>
          <ac:spMkLst>
            <pc:docMk/>
            <pc:sldMk cId="1388208554" sldId="256"/>
            <ac:spMk id="3" creationId="{A8B4C50E-AE8A-08FB-F1A9-2D04074BDA9C}"/>
          </ac:spMkLst>
        </pc:spChg>
        <pc:spChg chg="mod">
          <ac:chgData name="Paul Harris" userId="7343322d-7f71-4d64-afb9-d5c7bdb569f7" providerId="ADAL" clId="{439A72EF-FA6D-E94A-9201-939EC9005F45}" dt="2025-02-27T15:53:06.935" v="125" actId="6549"/>
          <ac:spMkLst>
            <pc:docMk/>
            <pc:sldMk cId="1388208554" sldId="256"/>
            <ac:spMk id="4" creationId="{C6F89CB3-7D4D-BCA4-B7FA-ADA4F91A88D6}"/>
          </ac:spMkLst>
        </pc:spChg>
      </pc:sldChg>
      <pc:sldChg chg="del">
        <pc:chgData name="Paul Harris" userId="7343322d-7f71-4d64-afb9-d5c7bdb569f7" providerId="ADAL" clId="{439A72EF-FA6D-E94A-9201-939EC9005F45}" dt="2025-02-27T15:38:52.453" v="6" actId="2696"/>
        <pc:sldMkLst>
          <pc:docMk/>
          <pc:sldMk cId="3409280717" sldId="2141412590"/>
        </pc:sldMkLst>
      </pc:sldChg>
      <pc:sldChg chg="del">
        <pc:chgData name="Paul Harris" userId="7343322d-7f71-4d64-afb9-d5c7bdb569f7" providerId="ADAL" clId="{439A72EF-FA6D-E94A-9201-939EC9005F45}" dt="2025-02-27T15:38:52.441" v="5" actId="2696"/>
        <pc:sldMkLst>
          <pc:docMk/>
          <pc:sldMk cId="935207134" sldId="2147471920"/>
        </pc:sldMkLst>
      </pc:sldChg>
      <pc:sldChg chg="del">
        <pc:chgData name="Paul Harris" userId="7343322d-7f71-4d64-afb9-d5c7bdb569f7" providerId="ADAL" clId="{439A72EF-FA6D-E94A-9201-939EC9005F45}" dt="2025-02-27T15:38:52.436" v="1" actId="2696"/>
        <pc:sldMkLst>
          <pc:docMk/>
          <pc:sldMk cId="1729115621" sldId="2147482385"/>
        </pc:sldMkLst>
      </pc:sldChg>
      <pc:sldChg chg="modSp mod">
        <pc:chgData name="Paul Harris" userId="7343322d-7f71-4d64-afb9-d5c7bdb569f7" providerId="ADAL" clId="{439A72EF-FA6D-E94A-9201-939EC9005F45}" dt="2025-02-27T16:07:15.902" v="847" actId="20577"/>
        <pc:sldMkLst>
          <pc:docMk/>
          <pc:sldMk cId="3646582925" sldId="2147482390"/>
        </pc:sldMkLst>
        <pc:spChg chg="mod">
          <ac:chgData name="Paul Harris" userId="7343322d-7f71-4d64-afb9-d5c7bdb569f7" providerId="ADAL" clId="{439A72EF-FA6D-E94A-9201-939EC9005F45}" dt="2025-02-27T16:07:15.902" v="847" actId="20577"/>
          <ac:spMkLst>
            <pc:docMk/>
            <pc:sldMk cId="3646582925" sldId="2147482390"/>
            <ac:spMk id="5" creationId="{0EA59BF4-A072-39E5-A72F-396103DCD19F}"/>
          </ac:spMkLst>
        </pc:spChg>
      </pc:sldChg>
      <pc:sldChg chg="modSp new mod">
        <pc:chgData name="Paul Harris" userId="7343322d-7f71-4d64-afb9-d5c7bdb569f7" providerId="ADAL" clId="{439A72EF-FA6D-E94A-9201-939EC9005F45}" dt="2025-02-27T15:57:52.960" v="417" actId="20577"/>
        <pc:sldMkLst>
          <pc:docMk/>
          <pc:sldMk cId="1676326660" sldId="2147482391"/>
        </pc:sldMkLst>
        <pc:spChg chg="mod">
          <ac:chgData name="Paul Harris" userId="7343322d-7f71-4d64-afb9-d5c7bdb569f7" providerId="ADAL" clId="{439A72EF-FA6D-E94A-9201-939EC9005F45}" dt="2025-02-27T15:54:07.081" v="127"/>
          <ac:spMkLst>
            <pc:docMk/>
            <pc:sldMk cId="1676326660" sldId="2147482391"/>
            <ac:spMk id="2" creationId="{1154E7B2-5A65-214B-7945-949912B9F903}"/>
          </ac:spMkLst>
        </pc:spChg>
        <pc:spChg chg="mod">
          <ac:chgData name="Paul Harris" userId="7343322d-7f71-4d64-afb9-d5c7bdb569f7" providerId="ADAL" clId="{439A72EF-FA6D-E94A-9201-939EC9005F45}" dt="2025-02-27T15:54:11.702" v="148" actId="20577"/>
          <ac:spMkLst>
            <pc:docMk/>
            <pc:sldMk cId="1676326660" sldId="2147482391"/>
            <ac:spMk id="3" creationId="{07311B9E-BCC6-407F-9DEE-D465A018DC4B}"/>
          </ac:spMkLst>
        </pc:spChg>
        <pc:spChg chg="mod">
          <ac:chgData name="Paul Harris" userId="7343322d-7f71-4d64-afb9-d5c7bdb569f7" providerId="ADAL" clId="{439A72EF-FA6D-E94A-9201-939EC9005F45}" dt="2025-02-27T15:57:52.960" v="417" actId="20577"/>
          <ac:spMkLst>
            <pc:docMk/>
            <pc:sldMk cId="1676326660" sldId="2147482391"/>
            <ac:spMk id="4" creationId="{0432A3F6-BB07-1B8B-22B1-AEAF95A57142}"/>
          </ac:spMkLst>
        </pc:spChg>
      </pc:sldChg>
      <pc:sldChg chg="del">
        <pc:chgData name="Paul Harris" userId="7343322d-7f71-4d64-afb9-d5c7bdb569f7" providerId="ADAL" clId="{439A72EF-FA6D-E94A-9201-939EC9005F45}" dt="2025-02-27T15:50:47.676" v="100" actId="2696"/>
        <pc:sldMkLst>
          <pc:docMk/>
          <pc:sldMk cId="1893276110" sldId="2147482391"/>
        </pc:sldMkLst>
      </pc:sldChg>
      <pc:sldChg chg="del">
        <pc:chgData name="Paul Harris" userId="7343322d-7f71-4d64-afb9-d5c7bdb569f7" providerId="ADAL" clId="{439A72EF-FA6D-E94A-9201-939EC9005F45}" dt="2025-02-27T15:38:52.439" v="4" actId="2696"/>
        <pc:sldMkLst>
          <pc:docMk/>
          <pc:sldMk cId="1311923591" sldId="2147482394"/>
        </pc:sldMkLst>
      </pc:sldChg>
      <pc:sldChg chg="del">
        <pc:chgData name="Paul Harris" userId="7343322d-7f71-4d64-afb9-d5c7bdb569f7" providerId="ADAL" clId="{439A72EF-FA6D-E94A-9201-939EC9005F45}" dt="2025-02-27T15:38:52.438" v="3" actId="2696"/>
        <pc:sldMkLst>
          <pc:docMk/>
          <pc:sldMk cId="428871407" sldId="2147482395"/>
        </pc:sldMkLst>
      </pc:sldChg>
      <pc:sldChg chg="del">
        <pc:chgData name="Paul Harris" userId="7343322d-7f71-4d64-afb9-d5c7bdb569f7" providerId="ADAL" clId="{439A72EF-FA6D-E94A-9201-939EC9005F45}" dt="2025-02-27T15:38:52.437" v="2" actId="2696"/>
        <pc:sldMkLst>
          <pc:docMk/>
          <pc:sldMk cId="3465241628" sldId="2147482396"/>
        </pc:sldMkLst>
      </pc:sldChg>
      <pc:sldChg chg="del">
        <pc:chgData name="Paul Harris" userId="7343322d-7f71-4d64-afb9-d5c7bdb569f7" providerId="ADAL" clId="{439A72EF-FA6D-E94A-9201-939EC9005F45}" dt="2025-02-27T15:38:52.434" v="0" actId="2696"/>
        <pc:sldMkLst>
          <pc:docMk/>
          <pc:sldMk cId="4259260738" sldId="2147482397"/>
        </pc:sldMkLst>
      </pc:sldChg>
      <pc:sldChg chg="del">
        <pc:chgData name="Paul Harris" userId="7343322d-7f71-4d64-afb9-d5c7bdb569f7" providerId="ADAL" clId="{439A72EF-FA6D-E94A-9201-939EC9005F45}" dt="2025-02-27T15:38:52.454" v="7" actId="2696"/>
        <pc:sldMkLst>
          <pc:docMk/>
          <pc:sldMk cId="4248483269" sldId="21474823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4FAF618-F171-EA4D-97F7-94E155A23A73}" type="datetimeFigureOut">
              <a:rPr lang="en-US" smtClean="0"/>
              <a:t>2/27/25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F05CDFB-DBE9-7947-8154-514FE3F965B9}" type="slidenum">
              <a:rPr lang="en-US" smtClean="0"/>
              <a:t>‹#›</a:t>
            </a:fld>
            <a:endParaRPr lang="en-US"/>
          </a:p>
        </p:txBody>
      </p:sp>
    </p:spTree>
    <p:extLst>
      <p:ext uri="{BB962C8B-B14F-4D97-AF65-F5344CB8AC3E}">
        <p14:creationId xmlns:p14="http://schemas.microsoft.com/office/powerpoint/2010/main" val="494953466"/>
      </p:ext>
    </p:extLst>
  </p:cSld>
  <p:clrMap bg1="lt1" tx1="dk1" bg2="lt2" tx2="dk2" accent1="accent1" accent2="accent2" accent3="accent3" accent4="accent4" accent5="accent5" accent6="accent6" hlink="hlink" folHlink="folHlink"/>
  <p:hf hdr="0" ftr="0"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F6125E-AAC7-0C4E-8DD1-34C02A4632F4}" type="datetimeFigureOut">
              <a:rPr lang="en-US" smtClean="0"/>
              <a:t>2/27/25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945419-39F4-9F46-878F-CA5226409A58}" type="slidenum">
              <a:rPr lang="en-US" smtClean="0"/>
              <a:t>‹#›</a:t>
            </a:fld>
            <a:endParaRPr lang="en-US"/>
          </a:p>
        </p:txBody>
      </p:sp>
    </p:spTree>
    <p:extLst>
      <p:ext uri="{BB962C8B-B14F-4D97-AF65-F5344CB8AC3E}">
        <p14:creationId xmlns:p14="http://schemas.microsoft.com/office/powerpoint/2010/main" val="58366353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emf"/><Relationship Id="rId1" Type="http://schemas.openxmlformats.org/officeDocument/2006/relationships/slideMaster" Target="../slideMasters/slideMaster1.xml"/><Relationship Id="rId6" Type="http://schemas.openxmlformats.org/officeDocument/2006/relationships/image" Target="../media/image3.jpeg"/><Relationship Id="rId5" Type="http://schemas.openxmlformats.org/officeDocument/2006/relationships/hyperlink" Target="http://www.viavisolutions.com/" TargetMode="External"/><Relationship Id="rId4" Type="http://schemas.openxmlformats.org/officeDocument/2006/relationships/image" Target="../media/image2.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emf"/><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hyperlink" Target="http://www.viavisolutions.com/" TargetMode="External"/><Relationship Id="rId4" Type="http://schemas.openxmlformats.org/officeDocument/2006/relationships/image" Target="../media/image2.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emf"/><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hyperlink" Target="http://www.viavisolutions.com/" TargetMode="External"/><Relationship Id="rId4" Type="http://schemas.openxmlformats.org/officeDocument/2006/relationships/image" Target="../media/image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emf"/><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hyperlink" Target="http://www.viavisolutions.com/" TargetMode="External"/><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www.viavisolutions.com/" TargetMode="External"/><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2.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2.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emf"/><Relationship Id="rId1" Type="http://schemas.openxmlformats.org/officeDocument/2006/relationships/slideMaster" Target="../slideMasters/slideMaster1.xml"/><Relationship Id="rId5" Type="http://schemas.openxmlformats.org/officeDocument/2006/relationships/hyperlink" Target="http://www.viavisolutions.com/" TargetMode="External"/><Relationship Id="rId4" Type="http://schemas.openxmlformats.org/officeDocument/2006/relationships/image" Target="../media/image2.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antenna tes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30791B-CEA9-0930-BF86-D6865E82DDD4}"/>
              </a:ext>
            </a:extLst>
          </p:cNvPr>
          <p:cNvSpPr/>
          <p:nvPr userDrawn="1"/>
        </p:nvSpPr>
        <p:spPr>
          <a:xfrm>
            <a:off x="0" y="4895850"/>
            <a:ext cx="9144000" cy="247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7" name="med blue to teal">
            <a:extLst>
              <a:ext uri="{FF2B5EF4-FFF2-40B4-BE49-F238E27FC236}">
                <a16:creationId xmlns:a16="http://schemas.microsoft.com/office/drawing/2014/main" id="{0543089F-538A-7897-0668-2892B159595C}"/>
              </a:ext>
            </a:extLst>
          </p:cNvPr>
          <p:cNvSpPr/>
          <p:nvPr userDrawn="1"/>
        </p:nvSpPr>
        <p:spPr>
          <a:xfrm rot="21000000" flipH="1">
            <a:off x="-396879" y="443464"/>
            <a:ext cx="9926765" cy="4304298"/>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41092 h 3717604"/>
              <a:gd name="connsiteX1" fmla="*/ 2565716 w 9908546"/>
              <a:gd name="connsiteY1" fmla="*/ 0 h 3717604"/>
              <a:gd name="connsiteX2" fmla="*/ 9252056 w 9908546"/>
              <a:gd name="connsiteY2" fmla="*/ 2991 h 3717604"/>
              <a:gd name="connsiteX3" fmla="*/ 9908546 w 9908546"/>
              <a:gd name="connsiteY3" fmla="*/ 3716697 h 3717604"/>
              <a:gd name="connsiteX4" fmla="*/ 616760 w 9908546"/>
              <a:gd name="connsiteY4" fmla="*/ 3717604 h 3717604"/>
              <a:gd name="connsiteX5" fmla="*/ 0 w 9908546"/>
              <a:gd name="connsiteY5" fmla="*/ 241092 h 3717604"/>
              <a:gd name="connsiteX0" fmla="*/ 43522 w 9291786"/>
              <a:gd name="connsiteY0" fmla="*/ 334179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522 w 9291786"/>
              <a:gd name="connsiteY5" fmla="*/ 334179 h 3717604"/>
              <a:gd name="connsiteX0" fmla="*/ 43958 w 9291786"/>
              <a:gd name="connsiteY0" fmla="*/ 336657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958 w 9291786"/>
              <a:gd name="connsiteY5" fmla="*/ 336657 h 3717604"/>
              <a:gd name="connsiteX0" fmla="*/ 0 w 9247828"/>
              <a:gd name="connsiteY0" fmla="*/ 336657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7 h 3719150"/>
              <a:gd name="connsiteX0" fmla="*/ 0 w 9247828"/>
              <a:gd name="connsiteY0" fmla="*/ 336658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8 h 3719150"/>
              <a:gd name="connsiteX0" fmla="*/ 0 w 9253221"/>
              <a:gd name="connsiteY0" fmla="*/ 335054 h 3719150"/>
              <a:gd name="connsiteX1" fmla="*/ 1910391 w 9253221"/>
              <a:gd name="connsiteY1" fmla="*/ 0 h 3719150"/>
              <a:gd name="connsiteX2" fmla="*/ 8596731 w 9253221"/>
              <a:gd name="connsiteY2" fmla="*/ 2991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6499523 w 9253221"/>
              <a:gd name="connsiteY4" fmla="*/ 3714974 h 3719150"/>
              <a:gd name="connsiteX5" fmla="*/ 590246 w 9253221"/>
              <a:gd name="connsiteY5" fmla="*/ 3719150 h 3719150"/>
              <a:gd name="connsiteX6" fmla="*/ 0 w 9253221"/>
              <a:gd name="connsiteY6" fmla="*/ 335054 h 3719150"/>
              <a:gd name="connsiteX0" fmla="*/ 0 w 8579699"/>
              <a:gd name="connsiteY0" fmla="*/ 335054 h 3719150"/>
              <a:gd name="connsiteX1" fmla="*/ 1910391 w 8579699"/>
              <a:gd name="connsiteY1" fmla="*/ 0 h 3719150"/>
              <a:gd name="connsiteX2" fmla="*/ 7966902 w 8579699"/>
              <a:gd name="connsiteY2" fmla="*/ 14649 h 3719150"/>
              <a:gd name="connsiteX3" fmla="*/ 8579699 w 8579699"/>
              <a:gd name="connsiteY3" fmla="*/ 3359769 h 3719150"/>
              <a:gd name="connsiteX4" fmla="*/ 6499523 w 8579699"/>
              <a:gd name="connsiteY4" fmla="*/ 3714974 h 3719150"/>
              <a:gd name="connsiteX5" fmla="*/ 590246 w 8579699"/>
              <a:gd name="connsiteY5" fmla="*/ 3719150 h 3719150"/>
              <a:gd name="connsiteX6" fmla="*/ 0 w 8579699"/>
              <a:gd name="connsiteY6" fmla="*/ 335054 h 3719150"/>
              <a:gd name="connsiteX0" fmla="*/ 0 w 8577270"/>
              <a:gd name="connsiteY0" fmla="*/ 335054 h 3719150"/>
              <a:gd name="connsiteX1" fmla="*/ 1910391 w 8577270"/>
              <a:gd name="connsiteY1" fmla="*/ 0 h 3719150"/>
              <a:gd name="connsiteX2" fmla="*/ 7966902 w 8577270"/>
              <a:gd name="connsiteY2" fmla="*/ 14649 h 3719150"/>
              <a:gd name="connsiteX3" fmla="*/ 8577270 w 8577270"/>
              <a:gd name="connsiteY3" fmla="*/ 3345996 h 3719150"/>
              <a:gd name="connsiteX4" fmla="*/ 6499523 w 8577270"/>
              <a:gd name="connsiteY4" fmla="*/ 3714974 h 3719150"/>
              <a:gd name="connsiteX5" fmla="*/ 590246 w 8577270"/>
              <a:gd name="connsiteY5" fmla="*/ 3719150 h 3719150"/>
              <a:gd name="connsiteX6" fmla="*/ 0 w 8577270"/>
              <a:gd name="connsiteY6" fmla="*/ 335054 h 37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7270" h="3719150">
                <a:moveTo>
                  <a:pt x="0" y="335054"/>
                </a:moveTo>
                <a:lnTo>
                  <a:pt x="1910391" y="0"/>
                </a:lnTo>
                <a:lnTo>
                  <a:pt x="7966902" y="14649"/>
                </a:lnTo>
                <a:lnTo>
                  <a:pt x="8577270" y="3345996"/>
                </a:lnTo>
                <a:lnTo>
                  <a:pt x="6499523" y="3714974"/>
                </a:lnTo>
                <a:lnTo>
                  <a:pt x="590246" y="3719150"/>
                </a:lnTo>
                <a:lnTo>
                  <a:pt x="0" y="335054"/>
                </a:lnTo>
                <a:close/>
              </a:path>
            </a:pathLst>
          </a:custGeom>
          <a:blipFill dpi="0" rotWithShape="0">
            <a:blip r:embed="rId2"/>
            <a:srcRect/>
            <a:stretch>
              <a:fillRect l="-25902" t="-23801" r="-2" b="-8186"/>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light blue to purple">
            <a:extLst>
              <a:ext uri="{FF2B5EF4-FFF2-40B4-BE49-F238E27FC236}">
                <a16:creationId xmlns:a16="http://schemas.microsoft.com/office/drawing/2014/main" id="{ABE4C3D6-50A2-8CB2-0B9E-C6D2446DC0A8}"/>
              </a:ext>
            </a:extLst>
          </p:cNvPr>
          <p:cNvSpPr>
            <a:spLocks/>
          </p:cNvSpPr>
          <p:nvPr userDrawn="1"/>
        </p:nvSpPr>
        <p:spPr>
          <a:xfrm rot="600000">
            <a:off x="-383930" y="444865"/>
            <a:ext cx="9913741" cy="4304025"/>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38190 h 3714702"/>
              <a:gd name="connsiteX1" fmla="*/ 1325148 w 9908546"/>
              <a:gd name="connsiteY1" fmla="*/ 3776 h 3714702"/>
              <a:gd name="connsiteX2" fmla="*/ 8612723 w 9908546"/>
              <a:gd name="connsiteY2" fmla="*/ 0 h 3714702"/>
              <a:gd name="connsiteX3" fmla="*/ 9908546 w 9908546"/>
              <a:gd name="connsiteY3" fmla="*/ 3713795 h 3714702"/>
              <a:gd name="connsiteX4" fmla="*/ 616760 w 9908546"/>
              <a:gd name="connsiteY4" fmla="*/ 3714702 h 3714702"/>
              <a:gd name="connsiteX5" fmla="*/ 0 w 9908546"/>
              <a:gd name="connsiteY5" fmla="*/ 238190 h 3714702"/>
              <a:gd name="connsiteX0" fmla="*/ 0 w 9908546"/>
              <a:gd name="connsiteY0" fmla="*/ 239630 h 3716142"/>
              <a:gd name="connsiteX1" fmla="*/ 2532368 w 9908546"/>
              <a:gd name="connsiteY1" fmla="*/ 0 h 3716142"/>
              <a:gd name="connsiteX2" fmla="*/ 8612723 w 9908546"/>
              <a:gd name="connsiteY2" fmla="*/ 1440 h 3716142"/>
              <a:gd name="connsiteX3" fmla="*/ 9908546 w 9908546"/>
              <a:gd name="connsiteY3" fmla="*/ 3715235 h 3716142"/>
              <a:gd name="connsiteX4" fmla="*/ 616760 w 9908546"/>
              <a:gd name="connsiteY4" fmla="*/ 3716142 h 3716142"/>
              <a:gd name="connsiteX5" fmla="*/ 0 w 9908546"/>
              <a:gd name="connsiteY5" fmla="*/ 239630 h 3716142"/>
              <a:gd name="connsiteX0" fmla="*/ 51990 w 9291786"/>
              <a:gd name="connsiteY0" fmla="*/ 338800 h 3716142"/>
              <a:gd name="connsiteX1" fmla="*/ 1915608 w 9291786"/>
              <a:gd name="connsiteY1" fmla="*/ 0 h 3716142"/>
              <a:gd name="connsiteX2" fmla="*/ 7995963 w 9291786"/>
              <a:gd name="connsiteY2" fmla="*/ 1440 h 3716142"/>
              <a:gd name="connsiteX3" fmla="*/ 9291786 w 9291786"/>
              <a:gd name="connsiteY3" fmla="*/ 3715235 h 3716142"/>
              <a:gd name="connsiteX4" fmla="*/ 0 w 9291786"/>
              <a:gd name="connsiteY4" fmla="*/ 3716142 h 3716142"/>
              <a:gd name="connsiteX5" fmla="*/ 51990 w 9291786"/>
              <a:gd name="connsiteY5" fmla="*/ 338800 h 3716142"/>
              <a:gd name="connsiteX0" fmla="*/ 0 w 9239796"/>
              <a:gd name="connsiteY0" fmla="*/ 338800 h 3719460"/>
              <a:gd name="connsiteX1" fmla="*/ 1863618 w 9239796"/>
              <a:gd name="connsiteY1" fmla="*/ 0 h 3719460"/>
              <a:gd name="connsiteX2" fmla="*/ 7943973 w 9239796"/>
              <a:gd name="connsiteY2" fmla="*/ 1440 h 3719460"/>
              <a:gd name="connsiteX3" fmla="*/ 9239796 w 9239796"/>
              <a:gd name="connsiteY3" fmla="*/ 3715235 h 3719460"/>
              <a:gd name="connsiteX4" fmla="*/ 571542 w 9239796"/>
              <a:gd name="connsiteY4" fmla="*/ 3719460 h 3719460"/>
              <a:gd name="connsiteX5" fmla="*/ 0 w 9239796"/>
              <a:gd name="connsiteY5" fmla="*/ 338800 h 3719460"/>
              <a:gd name="connsiteX0" fmla="*/ 0 w 9262536"/>
              <a:gd name="connsiteY0" fmla="*/ 340255 h 3719460"/>
              <a:gd name="connsiteX1" fmla="*/ 1886358 w 9262536"/>
              <a:gd name="connsiteY1" fmla="*/ 0 h 3719460"/>
              <a:gd name="connsiteX2" fmla="*/ 7966713 w 9262536"/>
              <a:gd name="connsiteY2" fmla="*/ 1440 h 3719460"/>
              <a:gd name="connsiteX3" fmla="*/ 9262536 w 9262536"/>
              <a:gd name="connsiteY3" fmla="*/ 3715235 h 3719460"/>
              <a:gd name="connsiteX4" fmla="*/ 594282 w 9262536"/>
              <a:gd name="connsiteY4" fmla="*/ 3719460 h 3719460"/>
              <a:gd name="connsiteX5" fmla="*/ 0 w 9262536"/>
              <a:gd name="connsiteY5" fmla="*/ 340255 h 3719460"/>
              <a:gd name="connsiteX0" fmla="*/ 0 w 9262536"/>
              <a:gd name="connsiteY0" fmla="*/ 338815 h 3718020"/>
              <a:gd name="connsiteX1" fmla="*/ 1893061 w 9262536"/>
              <a:gd name="connsiteY1" fmla="*/ 7598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020"/>
              <a:gd name="connsiteX1" fmla="*/ 1892188 w 9262536"/>
              <a:gd name="connsiteY1" fmla="*/ 2643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914"/>
              <a:gd name="connsiteX1" fmla="*/ 1892188 w 9262536"/>
              <a:gd name="connsiteY1" fmla="*/ 2643 h 3718914"/>
              <a:gd name="connsiteX2" fmla="*/ 7966713 w 9262536"/>
              <a:gd name="connsiteY2" fmla="*/ 0 h 3718914"/>
              <a:gd name="connsiteX3" fmla="*/ 9262536 w 9262536"/>
              <a:gd name="connsiteY3" fmla="*/ 3713795 h 3718914"/>
              <a:gd name="connsiteX4" fmla="*/ 6414665 w 9262536"/>
              <a:gd name="connsiteY4" fmla="*/ 3718914 h 3718914"/>
              <a:gd name="connsiteX5" fmla="*/ 594282 w 9262536"/>
              <a:gd name="connsiteY5" fmla="*/ 3718020 h 3718914"/>
              <a:gd name="connsiteX6" fmla="*/ 0 w 9262536"/>
              <a:gd name="connsiteY6" fmla="*/ 338815 h 3718914"/>
              <a:gd name="connsiteX0" fmla="*/ 0 w 8565624"/>
              <a:gd name="connsiteY0" fmla="*/ 338815 h 3718914"/>
              <a:gd name="connsiteX1" fmla="*/ 1892188 w 8565624"/>
              <a:gd name="connsiteY1" fmla="*/ 2643 h 3718914"/>
              <a:gd name="connsiteX2" fmla="*/ 7966713 w 8565624"/>
              <a:gd name="connsiteY2" fmla="*/ 0 h 3718914"/>
              <a:gd name="connsiteX3" fmla="*/ 8565624 w 8565624"/>
              <a:gd name="connsiteY3" fmla="*/ 3341154 h 3718914"/>
              <a:gd name="connsiteX4" fmla="*/ 6414665 w 8565624"/>
              <a:gd name="connsiteY4" fmla="*/ 3718914 h 3718914"/>
              <a:gd name="connsiteX5" fmla="*/ 594282 w 8565624"/>
              <a:gd name="connsiteY5" fmla="*/ 3718020 h 3718914"/>
              <a:gd name="connsiteX6" fmla="*/ 0 w 8565624"/>
              <a:gd name="connsiteY6" fmla="*/ 338815 h 3718914"/>
              <a:gd name="connsiteX0" fmla="*/ 0 w 8566017"/>
              <a:gd name="connsiteY0" fmla="*/ 336585 h 3718914"/>
              <a:gd name="connsiteX1" fmla="*/ 1892581 w 8566017"/>
              <a:gd name="connsiteY1" fmla="*/ 2643 h 3718914"/>
              <a:gd name="connsiteX2" fmla="*/ 7967106 w 8566017"/>
              <a:gd name="connsiteY2" fmla="*/ 0 h 3718914"/>
              <a:gd name="connsiteX3" fmla="*/ 8566017 w 8566017"/>
              <a:gd name="connsiteY3" fmla="*/ 3341154 h 3718914"/>
              <a:gd name="connsiteX4" fmla="*/ 6415058 w 8566017"/>
              <a:gd name="connsiteY4" fmla="*/ 3718914 h 3718914"/>
              <a:gd name="connsiteX5" fmla="*/ 594675 w 8566017"/>
              <a:gd name="connsiteY5" fmla="*/ 3718020 h 3718914"/>
              <a:gd name="connsiteX6" fmla="*/ 0 w 8566017"/>
              <a:gd name="connsiteY6" fmla="*/ 336585 h 371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017" h="3718914">
                <a:moveTo>
                  <a:pt x="0" y="336585"/>
                </a:moveTo>
                <a:lnTo>
                  <a:pt x="1892581" y="2643"/>
                </a:lnTo>
                <a:lnTo>
                  <a:pt x="7967106" y="0"/>
                </a:lnTo>
                <a:lnTo>
                  <a:pt x="8566017" y="3341154"/>
                </a:lnTo>
                <a:lnTo>
                  <a:pt x="6415058" y="3718914"/>
                </a:lnTo>
                <a:lnTo>
                  <a:pt x="594675" y="3718020"/>
                </a:lnTo>
                <a:lnTo>
                  <a:pt x="0" y="336585"/>
                </a:lnTo>
                <a:close/>
              </a:path>
            </a:pathLst>
          </a:custGeom>
          <a:gradFill>
            <a:gsLst>
              <a:gs pos="82576">
                <a:schemeClr val="accent4">
                  <a:alpha val="75000"/>
                </a:schemeClr>
              </a:gs>
              <a:gs pos="100000">
                <a:srgbClr val="00B5EF"/>
              </a:gs>
              <a:gs pos="0">
                <a:srgbClr val="4B2885"/>
              </a:gs>
              <a:gs pos="35000">
                <a:srgbClr val="4B2885">
                  <a:alpha val="65000"/>
                </a:srgbClr>
              </a:gs>
            </a:gsLst>
            <a:lin ang="19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cxnSp>
        <p:nvCxnSpPr>
          <p:cNvPr id="12" name="Straight Connector 11" hidden="1">
            <a:extLst>
              <a:ext uri="{FF2B5EF4-FFF2-40B4-BE49-F238E27FC236}">
                <a16:creationId xmlns:a16="http://schemas.microsoft.com/office/drawing/2014/main" id="{A8DF5675-6C66-FA05-1578-E5243CE99D4E}"/>
              </a:ext>
            </a:extLst>
          </p:cNvPr>
          <p:cNvCxnSpPr>
            <a:cxnSpLocks/>
          </p:cNvCxnSpPr>
          <p:nvPr userDrawn="1"/>
        </p:nvCxnSpPr>
        <p:spPr>
          <a:xfrm rot="-600000">
            <a:off x="-1712054" y="571712"/>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hidden="1">
            <a:extLst>
              <a:ext uri="{FF2B5EF4-FFF2-40B4-BE49-F238E27FC236}">
                <a16:creationId xmlns:a16="http://schemas.microsoft.com/office/drawing/2014/main" id="{CE60ACEF-6E79-1C2D-8602-2AD6AA9B92DB}"/>
              </a:ext>
            </a:extLst>
          </p:cNvPr>
          <p:cNvCxnSpPr>
            <a:cxnSpLocks/>
          </p:cNvCxnSpPr>
          <p:nvPr userDrawn="1"/>
        </p:nvCxnSpPr>
        <p:spPr>
          <a:xfrm rot="-600000">
            <a:off x="-763786" y="4772566"/>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Subhead txt">
            <a:extLst>
              <a:ext uri="{FF2B5EF4-FFF2-40B4-BE49-F238E27FC236}">
                <a16:creationId xmlns:a16="http://schemas.microsoft.com/office/drawing/2014/main" id="{EA966522-5E4B-48D7-1640-FAED7646CBF8}"/>
              </a:ext>
            </a:extLst>
          </p:cNvPr>
          <p:cNvSpPr>
            <a:spLocks noGrp="1"/>
          </p:cNvSpPr>
          <p:nvPr>
            <p:ph type="body" sz="quarter" idx="13" hasCustomPrompt="1"/>
          </p:nvPr>
        </p:nvSpPr>
        <p:spPr>
          <a:xfrm>
            <a:off x="1371600" y="2898198"/>
            <a:ext cx="6400800" cy="299001"/>
          </a:xfrm>
          <a:prstGeom prst="rect">
            <a:avLst/>
          </a:prstGeom>
        </p:spPr>
        <p:txBody>
          <a:bodyPr vert="horz" lIns="0" tIns="45720" rIns="0" bIns="45720" rtlCol="0">
            <a:noAutofit/>
          </a:bodyPr>
          <a:lstStyle>
            <a:lvl1pPr algn="ctr">
              <a:buFontTx/>
              <a:buNone/>
              <a:defRPr lang="en-GB" sz="1600" b="0" dirty="0" smtClean="0">
                <a:solidFill>
                  <a:schemeClr val="bg1"/>
                </a:solidFill>
              </a:defRPr>
            </a:lvl1pPr>
          </a:lstStyle>
          <a:p>
            <a:pPr marL="0" lvl="0" indent="0">
              <a:buFontTx/>
              <a:buNone/>
            </a:pPr>
            <a:r>
              <a:rPr lang="en-GB"/>
              <a:t>Subtitle Goes Here</a:t>
            </a:r>
          </a:p>
        </p:txBody>
      </p:sp>
      <p:sp>
        <p:nvSpPr>
          <p:cNvPr id="11" name="Title txt">
            <a:extLst>
              <a:ext uri="{FF2B5EF4-FFF2-40B4-BE49-F238E27FC236}">
                <a16:creationId xmlns:a16="http://schemas.microsoft.com/office/drawing/2014/main" id="{DEF65161-0A77-D60C-11EF-400101A0EF42}"/>
              </a:ext>
            </a:extLst>
          </p:cNvPr>
          <p:cNvSpPr>
            <a:spLocks noGrp="1"/>
          </p:cNvSpPr>
          <p:nvPr>
            <p:ph type="ctrTitle"/>
          </p:nvPr>
        </p:nvSpPr>
        <p:spPr>
          <a:xfrm>
            <a:off x="1371600" y="1501991"/>
            <a:ext cx="6400800" cy="1375424"/>
          </a:xfrm>
          <a:prstGeom prst="rect">
            <a:avLst/>
          </a:prstGeom>
        </p:spPr>
        <p:txBody>
          <a:bodyPr anchor="b"/>
          <a:lstStyle>
            <a:lvl1pPr algn="ctr">
              <a:lnSpc>
                <a:spcPts val="4000"/>
              </a:lnSpc>
              <a:buFontTx/>
              <a:buNone/>
              <a:defRPr sz="3800">
                <a:solidFill>
                  <a:schemeClr val="bg1"/>
                </a:solidFill>
              </a:defRPr>
            </a:lvl1pPr>
          </a:lstStyle>
          <a:p>
            <a:r>
              <a:rPr lang="en-GB"/>
              <a:t>Click to edit Master title style</a:t>
            </a:r>
            <a:endParaRPr lang="en-US"/>
          </a:p>
        </p:txBody>
      </p:sp>
      <p:sp>
        <p:nvSpPr>
          <p:cNvPr id="14" name="Subtitle 2">
            <a:extLst>
              <a:ext uri="{FF2B5EF4-FFF2-40B4-BE49-F238E27FC236}">
                <a16:creationId xmlns:a16="http://schemas.microsoft.com/office/drawing/2014/main" id="{121AF134-56FD-33A0-D9A9-4F52C864AC64}"/>
              </a:ext>
            </a:extLst>
          </p:cNvPr>
          <p:cNvSpPr>
            <a:spLocks noGrp="1"/>
          </p:cNvSpPr>
          <p:nvPr>
            <p:ph type="subTitle" idx="1" hasCustomPrompt="1"/>
          </p:nvPr>
        </p:nvSpPr>
        <p:spPr>
          <a:xfrm>
            <a:off x="2520748" y="3621100"/>
            <a:ext cx="4102504" cy="288131"/>
          </a:xfrm>
          <a:prstGeom prst="rect">
            <a:avLst/>
          </a:prstGeom>
        </p:spPr>
        <p:txBody>
          <a:bodyPr vert="horz" lIns="0" tIns="45720" rIns="0" bIns="45720" rtlCol="0">
            <a:noAutofit/>
          </a:bodyPr>
          <a:lstStyle>
            <a:lvl1pPr algn="ctr">
              <a:buFontTx/>
              <a:buNone/>
              <a:defRPr lang="en-US" sz="1200" b="0" dirty="0">
                <a:solidFill>
                  <a:schemeClr val="bg1"/>
                </a:solidFill>
              </a:defRPr>
            </a:lvl1pPr>
          </a:lstStyle>
          <a:p>
            <a:pPr marL="0" lvl="0" indent="0">
              <a:buFontTx/>
              <a:buNone/>
            </a:pPr>
            <a:r>
              <a:rPr lang="en-GB"/>
              <a:t>Speaker Name</a:t>
            </a:r>
            <a:endParaRPr lang="en-US"/>
          </a:p>
        </p:txBody>
      </p:sp>
      <p:sp>
        <p:nvSpPr>
          <p:cNvPr id="15" name="Text Placeholder 38">
            <a:extLst>
              <a:ext uri="{FF2B5EF4-FFF2-40B4-BE49-F238E27FC236}">
                <a16:creationId xmlns:a16="http://schemas.microsoft.com/office/drawing/2014/main" id="{F8B4FC50-0FEE-1E3C-D130-0CB5155F24E8}"/>
              </a:ext>
            </a:extLst>
          </p:cNvPr>
          <p:cNvSpPr>
            <a:spLocks noGrp="1"/>
          </p:cNvSpPr>
          <p:nvPr>
            <p:ph type="body" sz="quarter" idx="11" hasCustomPrompt="1"/>
          </p:nvPr>
        </p:nvSpPr>
        <p:spPr>
          <a:xfrm>
            <a:off x="2520748" y="3861097"/>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Speaker Title</a:t>
            </a:r>
          </a:p>
        </p:txBody>
      </p:sp>
      <p:sp>
        <p:nvSpPr>
          <p:cNvPr id="16" name="Text Placeholder 40">
            <a:extLst>
              <a:ext uri="{FF2B5EF4-FFF2-40B4-BE49-F238E27FC236}">
                <a16:creationId xmlns:a16="http://schemas.microsoft.com/office/drawing/2014/main" id="{2EAC2784-4B91-47F3-A4EF-547922EEB407}"/>
              </a:ext>
            </a:extLst>
          </p:cNvPr>
          <p:cNvSpPr>
            <a:spLocks noGrp="1"/>
          </p:cNvSpPr>
          <p:nvPr>
            <p:ph type="body" sz="quarter" idx="12" hasCustomPrompt="1"/>
          </p:nvPr>
        </p:nvSpPr>
        <p:spPr>
          <a:xfrm>
            <a:off x="2520748" y="4093283"/>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Date</a:t>
            </a:r>
          </a:p>
        </p:txBody>
      </p:sp>
      <p:sp>
        <p:nvSpPr>
          <p:cNvPr id="6" name="Rectangle 3">
            <a:extLst>
              <a:ext uri="{FF2B5EF4-FFF2-40B4-BE49-F238E27FC236}">
                <a16:creationId xmlns:a16="http://schemas.microsoft.com/office/drawing/2014/main" id="{5DE96496-657F-7AE4-3C02-7109926F6067}"/>
              </a:ext>
            </a:extLst>
          </p:cNvPr>
          <p:cNvSpPr/>
          <p:nvPr userDrawn="1"/>
        </p:nvSpPr>
        <p:spPr>
          <a:xfrm rot="600000" flipH="1">
            <a:off x="2143895" y="-597281"/>
            <a:ext cx="7166793" cy="1224441"/>
          </a:xfrm>
          <a:custGeom>
            <a:avLst/>
            <a:gdLst>
              <a:gd name="connsiteX0" fmla="*/ 0 w 7850459"/>
              <a:gd name="connsiteY0" fmla="*/ 0 h 1212423"/>
              <a:gd name="connsiteX1" fmla="*/ 7850459 w 7850459"/>
              <a:gd name="connsiteY1" fmla="*/ 0 h 1212423"/>
              <a:gd name="connsiteX2" fmla="*/ 7850459 w 7850459"/>
              <a:gd name="connsiteY2" fmla="*/ 1212423 h 1212423"/>
              <a:gd name="connsiteX3" fmla="*/ 0 w 7850459"/>
              <a:gd name="connsiteY3" fmla="*/ 1212423 h 1212423"/>
              <a:gd name="connsiteX4" fmla="*/ 0 w 7850459"/>
              <a:gd name="connsiteY4" fmla="*/ 0 h 1212423"/>
              <a:gd name="connsiteX0" fmla="*/ 942472 w 7850459"/>
              <a:gd name="connsiteY0" fmla="*/ 0 h 1227412"/>
              <a:gd name="connsiteX1" fmla="*/ 7850459 w 7850459"/>
              <a:gd name="connsiteY1" fmla="*/ 14989 h 1227412"/>
              <a:gd name="connsiteX2" fmla="*/ 7850459 w 7850459"/>
              <a:gd name="connsiteY2" fmla="*/ 1227412 h 1227412"/>
              <a:gd name="connsiteX3" fmla="*/ 0 w 7850459"/>
              <a:gd name="connsiteY3" fmla="*/ 1227412 h 1227412"/>
              <a:gd name="connsiteX4" fmla="*/ 942472 w 7850459"/>
              <a:gd name="connsiteY4" fmla="*/ 0 h 1227412"/>
              <a:gd name="connsiteX0" fmla="*/ 227381 w 7135368"/>
              <a:gd name="connsiteY0" fmla="*/ 0 h 1227412"/>
              <a:gd name="connsiteX1" fmla="*/ 7135368 w 7135368"/>
              <a:gd name="connsiteY1" fmla="*/ 14989 h 1227412"/>
              <a:gd name="connsiteX2" fmla="*/ 7135368 w 7135368"/>
              <a:gd name="connsiteY2" fmla="*/ 1227412 h 1227412"/>
              <a:gd name="connsiteX3" fmla="*/ 0 w 7135368"/>
              <a:gd name="connsiteY3" fmla="*/ 1217622 h 1227412"/>
              <a:gd name="connsiteX4" fmla="*/ 227381 w 7135368"/>
              <a:gd name="connsiteY4" fmla="*/ 0 h 1227412"/>
              <a:gd name="connsiteX0" fmla="*/ 227381 w 7135368"/>
              <a:gd name="connsiteY0" fmla="*/ 0 h 1227412"/>
              <a:gd name="connsiteX1" fmla="*/ 7135368 w 7135368"/>
              <a:gd name="connsiteY1" fmla="*/ 1227412 h 1227412"/>
              <a:gd name="connsiteX2" fmla="*/ 0 w 7135368"/>
              <a:gd name="connsiteY2" fmla="*/ 1217622 h 1227412"/>
              <a:gd name="connsiteX3" fmla="*/ 227381 w 7135368"/>
              <a:gd name="connsiteY3" fmla="*/ 0 h 1227412"/>
              <a:gd name="connsiteX0" fmla="*/ 216708 w 7135368"/>
              <a:gd name="connsiteY0" fmla="*/ 0 h 1225829"/>
              <a:gd name="connsiteX1" fmla="*/ 7135368 w 7135368"/>
              <a:gd name="connsiteY1" fmla="*/ 1225829 h 1225829"/>
              <a:gd name="connsiteX2" fmla="*/ 0 w 7135368"/>
              <a:gd name="connsiteY2" fmla="*/ 1216039 h 1225829"/>
              <a:gd name="connsiteX3" fmla="*/ 216708 w 7135368"/>
              <a:gd name="connsiteY3" fmla="*/ 0 h 1225829"/>
              <a:gd name="connsiteX0" fmla="*/ 216708 w 7166793"/>
              <a:gd name="connsiteY0" fmla="*/ 0 h 1224441"/>
              <a:gd name="connsiteX1" fmla="*/ 7166793 w 7166793"/>
              <a:gd name="connsiteY1" fmla="*/ 1224441 h 1224441"/>
              <a:gd name="connsiteX2" fmla="*/ 0 w 7166793"/>
              <a:gd name="connsiteY2" fmla="*/ 1216039 h 1224441"/>
              <a:gd name="connsiteX3" fmla="*/ 216708 w 7166793"/>
              <a:gd name="connsiteY3" fmla="*/ 0 h 1224441"/>
            </a:gdLst>
            <a:ahLst/>
            <a:cxnLst>
              <a:cxn ang="0">
                <a:pos x="connsiteX0" y="connsiteY0"/>
              </a:cxn>
              <a:cxn ang="0">
                <a:pos x="connsiteX1" y="connsiteY1"/>
              </a:cxn>
              <a:cxn ang="0">
                <a:pos x="connsiteX2" y="connsiteY2"/>
              </a:cxn>
              <a:cxn ang="0">
                <a:pos x="connsiteX3" y="connsiteY3"/>
              </a:cxn>
            </a:cxnLst>
            <a:rect l="l" t="t" r="r" b="b"/>
            <a:pathLst>
              <a:path w="7166793" h="1224441">
                <a:moveTo>
                  <a:pt x="216708" y="0"/>
                </a:moveTo>
                <a:lnTo>
                  <a:pt x="7166793" y="1224441"/>
                </a:lnTo>
                <a:lnTo>
                  <a:pt x="0" y="1216039"/>
                </a:lnTo>
                <a:lnTo>
                  <a:pt x="216708" y="0"/>
                </a:lnTo>
                <a:close/>
              </a:path>
            </a:pathLst>
          </a:cu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9" name="Logo">
            <a:extLst>
              <a:ext uri="{FF2B5EF4-FFF2-40B4-BE49-F238E27FC236}">
                <a16:creationId xmlns:a16="http://schemas.microsoft.com/office/drawing/2014/main" id="{EE1E23EB-3571-DFE0-6254-BA859E22E838}"/>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601639" y="206536"/>
            <a:ext cx="1375322" cy="559977"/>
          </a:xfrm>
          <a:prstGeom prst="rect">
            <a:avLst/>
          </a:prstGeom>
        </p:spPr>
      </p:pic>
    </p:spTree>
    <p:extLst>
      <p:ext uri="{BB962C8B-B14F-4D97-AF65-F5344CB8AC3E}">
        <p14:creationId xmlns:p14="http://schemas.microsoft.com/office/powerpoint/2010/main" val="257278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p15:clr>
            <a:srgbClr val="FBAE40"/>
          </p15:clr>
        </p15:guide>
        <p15:guide id="3" pos="5760">
          <p15:clr>
            <a:srgbClr val="FBAE40"/>
          </p15:clr>
        </p15:guide>
        <p15:guide id="4" orient="horz" pos="1620">
          <p15:clr>
            <a:srgbClr val="FBAE40"/>
          </p15:clr>
        </p15:guide>
        <p15:guide id="5" orient="horz">
          <p15:clr>
            <a:srgbClr val="FBAE40"/>
          </p15:clr>
        </p15:guide>
        <p15:guide id="6" orient="horz" pos="32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nsition - wireless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FDA703-0C51-E274-8B25-978D092BB51C}"/>
              </a:ext>
            </a:extLst>
          </p:cNvPr>
          <p:cNvPicPr>
            <a:picLocks noChangeAspect="1"/>
          </p:cNvPicPr>
          <p:nvPr userDrawn="1"/>
        </p:nvPicPr>
        <p:blipFill rotWithShape="1">
          <a:blip r:embed="rId2" cstate="email">
            <a:duotone>
              <a:schemeClr val="accent6">
                <a:shade val="45000"/>
                <a:satMod val="135000"/>
              </a:schemeClr>
              <a:prstClr val="white"/>
            </a:duotone>
            <a:alphaModFix amt="50000"/>
            <a:extLst>
              <a:ext uri="{28A0092B-C50C-407E-A947-70E740481C1C}">
                <a14:useLocalDpi xmlns:a14="http://schemas.microsoft.com/office/drawing/2010/main"/>
              </a:ext>
            </a:extLst>
          </a:blip>
          <a:srcRect t="-5121" b="24206"/>
          <a:stretch/>
        </p:blipFill>
        <p:spPr>
          <a:xfrm flipH="1" flipV="1">
            <a:off x="-2" y="138404"/>
            <a:ext cx="9143999" cy="4513419"/>
          </a:xfrm>
          <a:prstGeom prst="rect">
            <a:avLst/>
          </a:prstGeom>
        </p:spPr>
      </p:pic>
      <p:sp>
        <p:nvSpPr>
          <p:cNvPr id="8" name="TextBox 7">
            <a:extLst>
              <a:ext uri="{FF2B5EF4-FFF2-40B4-BE49-F238E27FC236}">
                <a16:creationId xmlns:a16="http://schemas.microsoft.com/office/drawing/2014/main" id="{53BB4982-CD1A-2B64-F049-0B442CCB274D}"/>
              </a:ext>
            </a:extLst>
          </p:cNvPr>
          <p:cNvSpPr txBox="1"/>
          <p:nvPr userDrawn="1"/>
        </p:nvSpPr>
        <p:spPr>
          <a:xfrm>
            <a:off x="8285228" y="4914621"/>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pic>
        <p:nvPicPr>
          <p:cNvPr id="9" name="Graphic 8">
            <a:extLst>
              <a:ext uri="{FF2B5EF4-FFF2-40B4-BE49-F238E27FC236}">
                <a16:creationId xmlns:a16="http://schemas.microsoft.com/office/drawing/2014/main" id="{B70AA74E-B605-0EC1-D903-461EF28468B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2486" y="4936822"/>
            <a:ext cx="547616" cy="139660"/>
          </a:xfrm>
          <a:prstGeom prst="rect">
            <a:avLst/>
          </a:prstGeom>
        </p:spPr>
      </p:pic>
      <p:sp>
        <p:nvSpPr>
          <p:cNvPr id="10" name="TextBox 9">
            <a:hlinkClick r:id="rId5"/>
            <a:extLst>
              <a:ext uri="{FF2B5EF4-FFF2-40B4-BE49-F238E27FC236}">
                <a16:creationId xmlns:a16="http://schemas.microsoft.com/office/drawing/2014/main" id="{4AF8CBD3-F663-DD34-3706-7601E5F0C97A}"/>
              </a:ext>
            </a:extLst>
          </p:cNvPr>
          <p:cNvSpPr txBox="1"/>
          <p:nvPr userDrawn="1"/>
        </p:nvSpPr>
        <p:spPr>
          <a:xfrm>
            <a:off x="915365" y="4933853"/>
            <a:ext cx="1815841" cy="184666"/>
          </a:xfrm>
          <a:prstGeom prst="rect">
            <a:avLst/>
          </a:prstGeom>
          <a:noFill/>
        </p:spPr>
        <p:txBody>
          <a:bodyPr wrap="square" rtlCol="0" anchor="ctr">
            <a:spAutoFit/>
          </a:bodyPr>
          <a:lstStyle/>
          <a:p>
            <a:pPr algn="l"/>
            <a:r>
              <a:rPr lang="en-US" sz="600">
                <a:solidFill>
                  <a:schemeClr val="accent6"/>
                </a:solidFill>
              </a:rPr>
              <a:t>© 2024 VIAVI SOLUTIONS INC</a:t>
            </a:r>
          </a:p>
        </p:txBody>
      </p:sp>
      <p:sp>
        <p:nvSpPr>
          <p:cNvPr id="13" name="Text Placeholder 2">
            <a:extLst>
              <a:ext uri="{FF2B5EF4-FFF2-40B4-BE49-F238E27FC236}">
                <a16:creationId xmlns:a16="http://schemas.microsoft.com/office/drawing/2014/main" id="{784F746C-D44D-10B2-C0A4-4DBC9FCD7D09}"/>
              </a:ext>
            </a:extLst>
          </p:cNvPr>
          <p:cNvSpPr>
            <a:spLocks noGrp="1"/>
          </p:cNvSpPr>
          <p:nvPr>
            <p:ph type="body" sz="quarter" idx="13" hasCustomPrompt="1"/>
          </p:nvPr>
        </p:nvSpPr>
        <p:spPr>
          <a:xfrm>
            <a:off x="915365" y="2856861"/>
            <a:ext cx="6830903" cy="299001"/>
          </a:xfrm>
          <a:prstGeom prst="rect">
            <a:avLst/>
          </a:prstGeom>
        </p:spPr>
        <p:txBody>
          <a:bodyPr vert="horz" lIns="0" tIns="0" rIns="0" bIns="0" rtlCol="0">
            <a:noAutofit/>
          </a:bodyPr>
          <a:lstStyle>
            <a:lvl1pPr algn="l">
              <a:buFontTx/>
              <a:buNone/>
              <a:defRPr lang="en-GB" sz="1600" b="0" dirty="0" smtClean="0">
                <a:solidFill>
                  <a:schemeClr val="accent1"/>
                </a:solidFill>
              </a:defRPr>
            </a:lvl1pPr>
          </a:lstStyle>
          <a:p>
            <a:pPr marL="0" lvl="0" indent="0">
              <a:buFontTx/>
              <a:buNone/>
            </a:pPr>
            <a:r>
              <a:rPr lang="en-GB"/>
              <a:t>Subtitle Goes Here</a:t>
            </a:r>
          </a:p>
        </p:txBody>
      </p:sp>
      <p:sp>
        <p:nvSpPr>
          <p:cNvPr id="14" name="Title 1">
            <a:extLst>
              <a:ext uri="{FF2B5EF4-FFF2-40B4-BE49-F238E27FC236}">
                <a16:creationId xmlns:a16="http://schemas.microsoft.com/office/drawing/2014/main" id="{348ACEA7-C26F-B9DE-57FA-92A8B9405FC5}"/>
              </a:ext>
            </a:extLst>
          </p:cNvPr>
          <p:cNvSpPr>
            <a:spLocks noGrp="1"/>
          </p:cNvSpPr>
          <p:nvPr>
            <p:ph type="ctrTitle" hasCustomPrompt="1"/>
          </p:nvPr>
        </p:nvSpPr>
        <p:spPr>
          <a:xfrm>
            <a:off x="915365" y="1580287"/>
            <a:ext cx="6830903" cy="1262514"/>
          </a:xfrm>
          <a:prstGeom prst="rect">
            <a:avLst/>
          </a:prstGeom>
        </p:spPr>
        <p:txBody>
          <a:bodyPr lIns="0" bIns="0" anchor="b" anchorCtr="0"/>
          <a:lstStyle>
            <a:lvl1pPr algn="l">
              <a:lnSpc>
                <a:spcPts val="4000"/>
              </a:lnSpc>
              <a:buFontTx/>
              <a:buNone/>
              <a:defRPr sz="3600" b="1">
                <a:solidFill>
                  <a:schemeClr val="accent1"/>
                </a:solidFill>
              </a:defRPr>
            </a:lvl1pPr>
          </a:lstStyle>
          <a:p>
            <a:r>
              <a:rPr lang="en-US"/>
              <a:t>Click to edit Transition Title</a:t>
            </a:r>
          </a:p>
        </p:txBody>
      </p:sp>
      <p:sp>
        <p:nvSpPr>
          <p:cNvPr id="5" name="Rectangle 7">
            <a:extLst>
              <a:ext uri="{FF2B5EF4-FFF2-40B4-BE49-F238E27FC236}">
                <a16:creationId xmlns:a16="http://schemas.microsoft.com/office/drawing/2014/main" id="{724AAF9E-41C4-84CB-8E7B-7F5520A312C4}"/>
              </a:ext>
            </a:extLst>
          </p:cNvPr>
          <p:cNvSpPr/>
          <p:nvPr userDrawn="1"/>
        </p:nvSpPr>
        <p:spPr>
          <a:xfrm rot="600000" flipV="1">
            <a:off x="1890817" y="3226611"/>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0">
                <a:srgbClr val="00B0A2"/>
              </a:gs>
              <a:gs pos="45000">
                <a:srgbClr val="00B0A2"/>
              </a:gs>
              <a:gs pos="87000">
                <a:srgbClr val="1F76C9"/>
              </a:gs>
              <a:gs pos="100000">
                <a:srgbClr val="1F76C9"/>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1" name="Rectangle 7">
            <a:extLst>
              <a:ext uri="{FF2B5EF4-FFF2-40B4-BE49-F238E27FC236}">
                <a16:creationId xmlns:a16="http://schemas.microsoft.com/office/drawing/2014/main" id="{8C28BE57-601C-A094-95EA-63ADC2E934A4}"/>
              </a:ext>
            </a:extLst>
          </p:cNvPr>
          <p:cNvSpPr/>
          <p:nvPr userDrawn="1"/>
        </p:nvSpPr>
        <p:spPr>
          <a:xfrm rot="21000000">
            <a:off x="190570" y="-808103"/>
            <a:ext cx="9045652" cy="3341799"/>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 name="connsiteX0" fmla="*/ 0 w 7030730"/>
              <a:gd name="connsiteY0" fmla="*/ 0 h 3008285"/>
              <a:gd name="connsiteX1" fmla="*/ 7030730 w 7030730"/>
              <a:gd name="connsiteY1" fmla="*/ 1233037 h 3008285"/>
              <a:gd name="connsiteX2" fmla="*/ 6695506 w 7030730"/>
              <a:gd name="connsiteY2" fmla="*/ 3008285 h 3008285"/>
              <a:gd name="connsiteX3" fmla="*/ 0 w 7030730"/>
              <a:gd name="connsiteY3" fmla="*/ 0 h 3008285"/>
              <a:gd name="connsiteX0" fmla="*/ 0 w 9008696"/>
              <a:gd name="connsiteY0" fmla="*/ 0 h 3386687"/>
              <a:gd name="connsiteX1" fmla="*/ 9008696 w 9008696"/>
              <a:gd name="connsiteY1" fmla="*/ 1611439 h 3386687"/>
              <a:gd name="connsiteX2" fmla="*/ 8673472 w 9008696"/>
              <a:gd name="connsiteY2" fmla="*/ 3386687 h 3386687"/>
              <a:gd name="connsiteX3" fmla="*/ 0 w 9008696"/>
              <a:gd name="connsiteY3" fmla="*/ 0 h 3386687"/>
              <a:gd name="connsiteX0" fmla="*/ 0 w 8994604"/>
              <a:gd name="connsiteY0" fmla="*/ 0 h 3354569"/>
              <a:gd name="connsiteX1" fmla="*/ 8994604 w 8994604"/>
              <a:gd name="connsiteY1" fmla="*/ 1579321 h 3354569"/>
              <a:gd name="connsiteX2" fmla="*/ 8659380 w 8994604"/>
              <a:gd name="connsiteY2" fmla="*/ 3354569 h 3354569"/>
              <a:gd name="connsiteX3" fmla="*/ 0 w 8994604"/>
              <a:gd name="connsiteY3" fmla="*/ 0 h 3354569"/>
              <a:gd name="connsiteX0" fmla="*/ 0 w 8994604"/>
              <a:gd name="connsiteY0" fmla="*/ 0 h 3354569"/>
              <a:gd name="connsiteX1" fmla="*/ 8994604 w 8994604"/>
              <a:gd name="connsiteY1" fmla="*/ 1579321 h 3354569"/>
              <a:gd name="connsiteX2" fmla="*/ 8659380 w 8994604"/>
              <a:gd name="connsiteY2" fmla="*/ 3354569 h 3354569"/>
              <a:gd name="connsiteX3" fmla="*/ 1622172 w 8994604"/>
              <a:gd name="connsiteY3" fmla="*/ 621635 h 3354569"/>
              <a:gd name="connsiteX4" fmla="*/ 0 w 8994604"/>
              <a:gd name="connsiteY4" fmla="*/ 0 h 3354569"/>
              <a:gd name="connsiteX0" fmla="*/ 62220 w 9056824"/>
              <a:gd name="connsiteY0" fmla="*/ 0 h 3354569"/>
              <a:gd name="connsiteX1" fmla="*/ 9056824 w 9056824"/>
              <a:gd name="connsiteY1" fmla="*/ 1579321 h 3354569"/>
              <a:gd name="connsiteX2" fmla="*/ 8721600 w 9056824"/>
              <a:gd name="connsiteY2" fmla="*/ 3354569 h 3354569"/>
              <a:gd name="connsiteX3" fmla="*/ 0 w 9056824"/>
              <a:gd name="connsiteY3" fmla="*/ 146832 h 3354569"/>
              <a:gd name="connsiteX4" fmla="*/ 62220 w 9056824"/>
              <a:gd name="connsiteY4" fmla="*/ 0 h 3354569"/>
              <a:gd name="connsiteX0" fmla="*/ 40521 w 9056824"/>
              <a:gd name="connsiteY0" fmla="*/ 0 h 3358395"/>
              <a:gd name="connsiteX1" fmla="*/ 9056824 w 9056824"/>
              <a:gd name="connsiteY1" fmla="*/ 1583147 h 3358395"/>
              <a:gd name="connsiteX2" fmla="*/ 8721600 w 9056824"/>
              <a:gd name="connsiteY2" fmla="*/ 3358395 h 3358395"/>
              <a:gd name="connsiteX3" fmla="*/ 0 w 9056824"/>
              <a:gd name="connsiteY3" fmla="*/ 150658 h 3358395"/>
              <a:gd name="connsiteX4" fmla="*/ 40521 w 9056824"/>
              <a:gd name="connsiteY4" fmla="*/ 0 h 3358395"/>
              <a:gd name="connsiteX0" fmla="*/ 34775 w 9051078"/>
              <a:gd name="connsiteY0" fmla="*/ 0 h 3358395"/>
              <a:gd name="connsiteX1" fmla="*/ 9051078 w 9051078"/>
              <a:gd name="connsiteY1" fmla="*/ 1583147 h 3358395"/>
              <a:gd name="connsiteX2" fmla="*/ 8715854 w 9051078"/>
              <a:gd name="connsiteY2" fmla="*/ 3358395 h 3358395"/>
              <a:gd name="connsiteX3" fmla="*/ 0 w 9051078"/>
              <a:gd name="connsiteY3" fmla="*/ 165654 h 3358395"/>
              <a:gd name="connsiteX4" fmla="*/ 34775 w 9051078"/>
              <a:gd name="connsiteY4" fmla="*/ 0 h 3358395"/>
              <a:gd name="connsiteX0" fmla="*/ 29829 w 9051078"/>
              <a:gd name="connsiteY0" fmla="*/ 0 h 3362063"/>
              <a:gd name="connsiteX1" fmla="*/ 9051078 w 9051078"/>
              <a:gd name="connsiteY1" fmla="*/ 1586815 h 3362063"/>
              <a:gd name="connsiteX2" fmla="*/ 8715854 w 9051078"/>
              <a:gd name="connsiteY2" fmla="*/ 3362063 h 3362063"/>
              <a:gd name="connsiteX3" fmla="*/ 0 w 9051078"/>
              <a:gd name="connsiteY3" fmla="*/ 169322 h 3362063"/>
              <a:gd name="connsiteX4" fmla="*/ 29829 w 9051078"/>
              <a:gd name="connsiteY4" fmla="*/ 0 h 3362063"/>
              <a:gd name="connsiteX0" fmla="*/ 29829 w 9051078"/>
              <a:gd name="connsiteY0" fmla="*/ 0 h 3341799"/>
              <a:gd name="connsiteX1" fmla="*/ 9051078 w 9051078"/>
              <a:gd name="connsiteY1" fmla="*/ 1586815 h 3341799"/>
              <a:gd name="connsiteX2" fmla="*/ 8727818 w 9051078"/>
              <a:gd name="connsiteY2" fmla="*/ 3341799 h 3341799"/>
              <a:gd name="connsiteX3" fmla="*/ 0 w 9051078"/>
              <a:gd name="connsiteY3" fmla="*/ 169322 h 3341799"/>
              <a:gd name="connsiteX4" fmla="*/ 29829 w 9051078"/>
              <a:gd name="connsiteY4" fmla="*/ 0 h 3341799"/>
              <a:gd name="connsiteX0" fmla="*/ 29829 w 9045652"/>
              <a:gd name="connsiteY0" fmla="*/ 0 h 3341799"/>
              <a:gd name="connsiteX1" fmla="*/ 9045652 w 9045652"/>
              <a:gd name="connsiteY1" fmla="*/ 1585859 h 3341799"/>
              <a:gd name="connsiteX2" fmla="*/ 8727818 w 9045652"/>
              <a:gd name="connsiteY2" fmla="*/ 3341799 h 3341799"/>
              <a:gd name="connsiteX3" fmla="*/ 0 w 9045652"/>
              <a:gd name="connsiteY3" fmla="*/ 169322 h 3341799"/>
              <a:gd name="connsiteX4" fmla="*/ 29829 w 9045652"/>
              <a:gd name="connsiteY4" fmla="*/ 0 h 334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5652" h="3341799">
                <a:moveTo>
                  <a:pt x="29829" y="0"/>
                </a:moveTo>
                <a:lnTo>
                  <a:pt x="9045652" y="1585859"/>
                </a:lnTo>
                <a:lnTo>
                  <a:pt x="8727818" y="3341799"/>
                </a:lnTo>
                <a:lnTo>
                  <a:pt x="0" y="169322"/>
                </a:lnTo>
                <a:lnTo>
                  <a:pt x="29829" y="0"/>
                </a:lnTo>
                <a:close/>
              </a:path>
            </a:pathLst>
          </a:custGeom>
          <a:blipFill dpi="0" rotWithShape="0">
            <a:blip r:embed="rId6"/>
            <a:srcRect/>
            <a:stretch>
              <a:fillRect l="-6643" t="-90058" r="-11295" b="-78172"/>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Rectangle 7">
            <a:extLst>
              <a:ext uri="{FF2B5EF4-FFF2-40B4-BE49-F238E27FC236}">
                <a16:creationId xmlns:a16="http://schemas.microsoft.com/office/drawing/2014/main" id="{0A4F048C-E95A-E170-9CF8-D2FE8DD3ECEE}"/>
              </a:ext>
            </a:extLst>
          </p:cNvPr>
          <p:cNvSpPr/>
          <p:nvPr userDrawn="1"/>
        </p:nvSpPr>
        <p:spPr>
          <a:xfrm rot="21000000" flipH="1" flipV="1">
            <a:off x="-69283" y="3287806"/>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0">
                <a:srgbClr val="491E88"/>
              </a:gs>
              <a:gs pos="17000">
                <a:srgbClr val="491E88"/>
              </a:gs>
              <a:gs pos="85000">
                <a:srgbClr val="00AAE0"/>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Tree>
    <p:extLst>
      <p:ext uri="{BB962C8B-B14F-4D97-AF65-F5344CB8AC3E}">
        <p14:creationId xmlns:p14="http://schemas.microsoft.com/office/powerpoint/2010/main" val="353601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ansition - wireless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13905C-3526-9DD8-66C2-3301D54EF948}"/>
              </a:ext>
            </a:extLst>
          </p:cNvPr>
          <p:cNvPicPr>
            <a:picLocks noChangeAspect="1"/>
          </p:cNvPicPr>
          <p:nvPr userDrawn="1"/>
        </p:nvPicPr>
        <p:blipFill rotWithShape="1">
          <a:blip r:embed="rId2" cstate="email">
            <a:duotone>
              <a:schemeClr val="accent6">
                <a:shade val="45000"/>
                <a:satMod val="135000"/>
              </a:schemeClr>
              <a:prstClr val="white"/>
            </a:duotone>
            <a:alphaModFix amt="50000"/>
            <a:extLst>
              <a:ext uri="{28A0092B-C50C-407E-A947-70E740481C1C}">
                <a14:useLocalDpi xmlns:a14="http://schemas.microsoft.com/office/drawing/2010/main"/>
              </a:ext>
            </a:extLst>
          </a:blip>
          <a:srcRect t="-5121" b="24206"/>
          <a:stretch/>
        </p:blipFill>
        <p:spPr>
          <a:xfrm flipH="1" flipV="1">
            <a:off x="-2" y="138404"/>
            <a:ext cx="9143999" cy="4513419"/>
          </a:xfrm>
          <a:prstGeom prst="rect">
            <a:avLst/>
          </a:prstGeom>
        </p:spPr>
      </p:pic>
      <p:sp>
        <p:nvSpPr>
          <p:cNvPr id="8" name="TextBox 7">
            <a:extLst>
              <a:ext uri="{FF2B5EF4-FFF2-40B4-BE49-F238E27FC236}">
                <a16:creationId xmlns:a16="http://schemas.microsoft.com/office/drawing/2014/main" id="{53BB4982-CD1A-2B64-F049-0B442CCB274D}"/>
              </a:ext>
            </a:extLst>
          </p:cNvPr>
          <p:cNvSpPr txBox="1"/>
          <p:nvPr userDrawn="1"/>
        </p:nvSpPr>
        <p:spPr>
          <a:xfrm>
            <a:off x="8285228" y="4914621"/>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pic>
        <p:nvPicPr>
          <p:cNvPr id="9" name="Graphic 8">
            <a:extLst>
              <a:ext uri="{FF2B5EF4-FFF2-40B4-BE49-F238E27FC236}">
                <a16:creationId xmlns:a16="http://schemas.microsoft.com/office/drawing/2014/main" id="{B70AA74E-B605-0EC1-D903-461EF28468B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2486" y="4936822"/>
            <a:ext cx="547616" cy="139660"/>
          </a:xfrm>
          <a:prstGeom prst="rect">
            <a:avLst/>
          </a:prstGeom>
        </p:spPr>
      </p:pic>
      <p:sp>
        <p:nvSpPr>
          <p:cNvPr id="10" name="TextBox 9">
            <a:hlinkClick r:id="rId5"/>
            <a:extLst>
              <a:ext uri="{FF2B5EF4-FFF2-40B4-BE49-F238E27FC236}">
                <a16:creationId xmlns:a16="http://schemas.microsoft.com/office/drawing/2014/main" id="{4AF8CBD3-F663-DD34-3706-7601E5F0C97A}"/>
              </a:ext>
            </a:extLst>
          </p:cNvPr>
          <p:cNvSpPr txBox="1"/>
          <p:nvPr userDrawn="1"/>
        </p:nvSpPr>
        <p:spPr>
          <a:xfrm>
            <a:off x="915365" y="4933853"/>
            <a:ext cx="1815841" cy="184666"/>
          </a:xfrm>
          <a:prstGeom prst="rect">
            <a:avLst/>
          </a:prstGeom>
          <a:noFill/>
        </p:spPr>
        <p:txBody>
          <a:bodyPr wrap="square" rtlCol="0" anchor="ctr">
            <a:spAutoFit/>
          </a:bodyPr>
          <a:lstStyle/>
          <a:p>
            <a:pPr algn="l"/>
            <a:r>
              <a:rPr lang="en-US" sz="600">
                <a:solidFill>
                  <a:schemeClr val="accent6"/>
                </a:solidFill>
              </a:rPr>
              <a:t>© 2024 VIAVI SOLUTIONS INC</a:t>
            </a:r>
          </a:p>
        </p:txBody>
      </p:sp>
      <p:sp>
        <p:nvSpPr>
          <p:cNvPr id="13" name="Text Placeholder 2">
            <a:extLst>
              <a:ext uri="{FF2B5EF4-FFF2-40B4-BE49-F238E27FC236}">
                <a16:creationId xmlns:a16="http://schemas.microsoft.com/office/drawing/2014/main" id="{784F746C-D44D-10B2-C0A4-4DBC9FCD7D09}"/>
              </a:ext>
            </a:extLst>
          </p:cNvPr>
          <p:cNvSpPr>
            <a:spLocks noGrp="1"/>
          </p:cNvSpPr>
          <p:nvPr>
            <p:ph type="body" sz="quarter" idx="13" hasCustomPrompt="1"/>
          </p:nvPr>
        </p:nvSpPr>
        <p:spPr>
          <a:xfrm>
            <a:off x="915365" y="2856861"/>
            <a:ext cx="6830903" cy="299001"/>
          </a:xfrm>
          <a:prstGeom prst="rect">
            <a:avLst/>
          </a:prstGeom>
        </p:spPr>
        <p:txBody>
          <a:bodyPr vert="horz" lIns="0" tIns="0" rIns="0" bIns="0" rtlCol="0">
            <a:noAutofit/>
          </a:bodyPr>
          <a:lstStyle>
            <a:lvl1pPr algn="l">
              <a:buFontTx/>
              <a:buNone/>
              <a:defRPr lang="en-GB" sz="1600" b="0" dirty="0" smtClean="0">
                <a:solidFill>
                  <a:schemeClr val="accent1"/>
                </a:solidFill>
              </a:defRPr>
            </a:lvl1pPr>
          </a:lstStyle>
          <a:p>
            <a:pPr marL="0" lvl="0" indent="0">
              <a:buFontTx/>
              <a:buNone/>
            </a:pPr>
            <a:r>
              <a:rPr lang="en-GB"/>
              <a:t>Subtitle Goes Here</a:t>
            </a:r>
          </a:p>
        </p:txBody>
      </p:sp>
      <p:sp>
        <p:nvSpPr>
          <p:cNvPr id="14" name="Title 1">
            <a:extLst>
              <a:ext uri="{FF2B5EF4-FFF2-40B4-BE49-F238E27FC236}">
                <a16:creationId xmlns:a16="http://schemas.microsoft.com/office/drawing/2014/main" id="{348ACEA7-C26F-B9DE-57FA-92A8B9405FC5}"/>
              </a:ext>
            </a:extLst>
          </p:cNvPr>
          <p:cNvSpPr>
            <a:spLocks noGrp="1"/>
          </p:cNvSpPr>
          <p:nvPr>
            <p:ph type="ctrTitle" hasCustomPrompt="1"/>
          </p:nvPr>
        </p:nvSpPr>
        <p:spPr>
          <a:xfrm>
            <a:off x="915365" y="1580287"/>
            <a:ext cx="6830903" cy="1262514"/>
          </a:xfrm>
          <a:prstGeom prst="rect">
            <a:avLst/>
          </a:prstGeom>
        </p:spPr>
        <p:txBody>
          <a:bodyPr lIns="0" bIns="0" anchor="b" anchorCtr="0"/>
          <a:lstStyle>
            <a:lvl1pPr algn="l">
              <a:lnSpc>
                <a:spcPts val="4000"/>
              </a:lnSpc>
              <a:buFontTx/>
              <a:buNone/>
              <a:defRPr sz="3600" b="1">
                <a:solidFill>
                  <a:schemeClr val="accent1"/>
                </a:solidFill>
              </a:defRPr>
            </a:lvl1pPr>
          </a:lstStyle>
          <a:p>
            <a:r>
              <a:rPr lang="en-US"/>
              <a:t>Click to edit Transition Title</a:t>
            </a:r>
          </a:p>
        </p:txBody>
      </p:sp>
      <p:sp>
        <p:nvSpPr>
          <p:cNvPr id="5" name="Rectangle 7">
            <a:extLst>
              <a:ext uri="{FF2B5EF4-FFF2-40B4-BE49-F238E27FC236}">
                <a16:creationId xmlns:a16="http://schemas.microsoft.com/office/drawing/2014/main" id="{724AAF9E-41C4-84CB-8E7B-7F5520A312C4}"/>
              </a:ext>
            </a:extLst>
          </p:cNvPr>
          <p:cNvSpPr/>
          <p:nvPr userDrawn="1"/>
        </p:nvSpPr>
        <p:spPr>
          <a:xfrm rot="600000" flipV="1">
            <a:off x="1890817" y="3226611"/>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0">
                <a:srgbClr val="00B0A2"/>
              </a:gs>
              <a:gs pos="45000">
                <a:srgbClr val="00B0A2"/>
              </a:gs>
              <a:gs pos="87000">
                <a:srgbClr val="1F76C9"/>
              </a:gs>
              <a:gs pos="100000">
                <a:srgbClr val="1F76C9"/>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1" name="Rectangle 7">
            <a:extLst>
              <a:ext uri="{FF2B5EF4-FFF2-40B4-BE49-F238E27FC236}">
                <a16:creationId xmlns:a16="http://schemas.microsoft.com/office/drawing/2014/main" id="{8C28BE57-601C-A094-95EA-63ADC2E934A4}"/>
              </a:ext>
            </a:extLst>
          </p:cNvPr>
          <p:cNvSpPr/>
          <p:nvPr userDrawn="1"/>
        </p:nvSpPr>
        <p:spPr>
          <a:xfrm rot="21000000">
            <a:off x="190570" y="-808103"/>
            <a:ext cx="9045652" cy="3341799"/>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 name="connsiteX0" fmla="*/ 0 w 7030730"/>
              <a:gd name="connsiteY0" fmla="*/ 0 h 3008285"/>
              <a:gd name="connsiteX1" fmla="*/ 7030730 w 7030730"/>
              <a:gd name="connsiteY1" fmla="*/ 1233037 h 3008285"/>
              <a:gd name="connsiteX2" fmla="*/ 6695506 w 7030730"/>
              <a:gd name="connsiteY2" fmla="*/ 3008285 h 3008285"/>
              <a:gd name="connsiteX3" fmla="*/ 0 w 7030730"/>
              <a:gd name="connsiteY3" fmla="*/ 0 h 3008285"/>
              <a:gd name="connsiteX0" fmla="*/ 0 w 9008696"/>
              <a:gd name="connsiteY0" fmla="*/ 0 h 3386687"/>
              <a:gd name="connsiteX1" fmla="*/ 9008696 w 9008696"/>
              <a:gd name="connsiteY1" fmla="*/ 1611439 h 3386687"/>
              <a:gd name="connsiteX2" fmla="*/ 8673472 w 9008696"/>
              <a:gd name="connsiteY2" fmla="*/ 3386687 h 3386687"/>
              <a:gd name="connsiteX3" fmla="*/ 0 w 9008696"/>
              <a:gd name="connsiteY3" fmla="*/ 0 h 3386687"/>
              <a:gd name="connsiteX0" fmla="*/ 0 w 8994604"/>
              <a:gd name="connsiteY0" fmla="*/ 0 h 3354569"/>
              <a:gd name="connsiteX1" fmla="*/ 8994604 w 8994604"/>
              <a:gd name="connsiteY1" fmla="*/ 1579321 h 3354569"/>
              <a:gd name="connsiteX2" fmla="*/ 8659380 w 8994604"/>
              <a:gd name="connsiteY2" fmla="*/ 3354569 h 3354569"/>
              <a:gd name="connsiteX3" fmla="*/ 0 w 8994604"/>
              <a:gd name="connsiteY3" fmla="*/ 0 h 3354569"/>
              <a:gd name="connsiteX0" fmla="*/ 0 w 8994604"/>
              <a:gd name="connsiteY0" fmla="*/ 0 h 3354569"/>
              <a:gd name="connsiteX1" fmla="*/ 8994604 w 8994604"/>
              <a:gd name="connsiteY1" fmla="*/ 1579321 h 3354569"/>
              <a:gd name="connsiteX2" fmla="*/ 8659380 w 8994604"/>
              <a:gd name="connsiteY2" fmla="*/ 3354569 h 3354569"/>
              <a:gd name="connsiteX3" fmla="*/ 1622172 w 8994604"/>
              <a:gd name="connsiteY3" fmla="*/ 621635 h 3354569"/>
              <a:gd name="connsiteX4" fmla="*/ 0 w 8994604"/>
              <a:gd name="connsiteY4" fmla="*/ 0 h 3354569"/>
              <a:gd name="connsiteX0" fmla="*/ 62220 w 9056824"/>
              <a:gd name="connsiteY0" fmla="*/ 0 h 3354569"/>
              <a:gd name="connsiteX1" fmla="*/ 9056824 w 9056824"/>
              <a:gd name="connsiteY1" fmla="*/ 1579321 h 3354569"/>
              <a:gd name="connsiteX2" fmla="*/ 8721600 w 9056824"/>
              <a:gd name="connsiteY2" fmla="*/ 3354569 h 3354569"/>
              <a:gd name="connsiteX3" fmla="*/ 0 w 9056824"/>
              <a:gd name="connsiteY3" fmla="*/ 146832 h 3354569"/>
              <a:gd name="connsiteX4" fmla="*/ 62220 w 9056824"/>
              <a:gd name="connsiteY4" fmla="*/ 0 h 3354569"/>
              <a:gd name="connsiteX0" fmla="*/ 40521 w 9056824"/>
              <a:gd name="connsiteY0" fmla="*/ 0 h 3358395"/>
              <a:gd name="connsiteX1" fmla="*/ 9056824 w 9056824"/>
              <a:gd name="connsiteY1" fmla="*/ 1583147 h 3358395"/>
              <a:gd name="connsiteX2" fmla="*/ 8721600 w 9056824"/>
              <a:gd name="connsiteY2" fmla="*/ 3358395 h 3358395"/>
              <a:gd name="connsiteX3" fmla="*/ 0 w 9056824"/>
              <a:gd name="connsiteY3" fmla="*/ 150658 h 3358395"/>
              <a:gd name="connsiteX4" fmla="*/ 40521 w 9056824"/>
              <a:gd name="connsiteY4" fmla="*/ 0 h 3358395"/>
              <a:gd name="connsiteX0" fmla="*/ 34775 w 9051078"/>
              <a:gd name="connsiteY0" fmla="*/ 0 h 3358395"/>
              <a:gd name="connsiteX1" fmla="*/ 9051078 w 9051078"/>
              <a:gd name="connsiteY1" fmla="*/ 1583147 h 3358395"/>
              <a:gd name="connsiteX2" fmla="*/ 8715854 w 9051078"/>
              <a:gd name="connsiteY2" fmla="*/ 3358395 h 3358395"/>
              <a:gd name="connsiteX3" fmla="*/ 0 w 9051078"/>
              <a:gd name="connsiteY3" fmla="*/ 165654 h 3358395"/>
              <a:gd name="connsiteX4" fmla="*/ 34775 w 9051078"/>
              <a:gd name="connsiteY4" fmla="*/ 0 h 3358395"/>
              <a:gd name="connsiteX0" fmla="*/ 29829 w 9051078"/>
              <a:gd name="connsiteY0" fmla="*/ 0 h 3362063"/>
              <a:gd name="connsiteX1" fmla="*/ 9051078 w 9051078"/>
              <a:gd name="connsiteY1" fmla="*/ 1586815 h 3362063"/>
              <a:gd name="connsiteX2" fmla="*/ 8715854 w 9051078"/>
              <a:gd name="connsiteY2" fmla="*/ 3362063 h 3362063"/>
              <a:gd name="connsiteX3" fmla="*/ 0 w 9051078"/>
              <a:gd name="connsiteY3" fmla="*/ 169322 h 3362063"/>
              <a:gd name="connsiteX4" fmla="*/ 29829 w 9051078"/>
              <a:gd name="connsiteY4" fmla="*/ 0 h 3362063"/>
              <a:gd name="connsiteX0" fmla="*/ 29829 w 9051078"/>
              <a:gd name="connsiteY0" fmla="*/ 0 h 3341799"/>
              <a:gd name="connsiteX1" fmla="*/ 9051078 w 9051078"/>
              <a:gd name="connsiteY1" fmla="*/ 1586815 h 3341799"/>
              <a:gd name="connsiteX2" fmla="*/ 8727818 w 9051078"/>
              <a:gd name="connsiteY2" fmla="*/ 3341799 h 3341799"/>
              <a:gd name="connsiteX3" fmla="*/ 0 w 9051078"/>
              <a:gd name="connsiteY3" fmla="*/ 169322 h 3341799"/>
              <a:gd name="connsiteX4" fmla="*/ 29829 w 9051078"/>
              <a:gd name="connsiteY4" fmla="*/ 0 h 3341799"/>
              <a:gd name="connsiteX0" fmla="*/ 29829 w 9045652"/>
              <a:gd name="connsiteY0" fmla="*/ 0 h 3341799"/>
              <a:gd name="connsiteX1" fmla="*/ 9045652 w 9045652"/>
              <a:gd name="connsiteY1" fmla="*/ 1585859 h 3341799"/>
              <a:gd name="connsiteX2" fmla="*/ 8727818 w 9045652"/>
              <a:gd name="connsiteY2" fmla="*/ 3341799 h 3341799"/>
              <a:gd name="connsiteX3" fmla="*/ 0 w 9045652"/>
              <a:gd name="connsiteY3" fmla="*/ 169322 h 3341799"/>
              <a:gd name="connsiteX4" fmla="*/ 29829 w 9045652"/>
              <a:gd name="connsiteY4" fmla="*/ 0 h 334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5652" h="3341799">
                <a:moveTo>
                  <a:pt x="29829" y="0"/>
                </a:moveTo>
                <a:lnTo>
                  <a:pt x="9045652" y="1585859"/>
                </a:lnTo>
                <a:lnTo>
                  <a:pt x="8727818" y="3341799"/>
                </a:lnTo>
                <a:lnTo>
                  <a:pt x="0" y="169322"/>
                </a:lnTo>
                <a:lnTo>
                  <a:pt x="29829" y="0"/>
                </a:lnTo>
                <a:close/>
              </a:path>
            </a:pathLst>
          </a:custGeom>
          <a:blipFill dpi="0" rotWithShape="0">
            <a:blip r:embed="rId6"/>
            <a:srcRect/>
            <a:stretch>
              <a:fillRect l="-641" t="-105371" r="-561" b="-24795"/>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Rectangle 7">
            <a:extLst>
              <a:ext uri="{FF2B5EF4-FFF2-40B4-BE49-F238E27FC236}">
                <a16:creationId xmlns:a16="http://schemas.microsoft.com/office/drawing/2014/main" id="{0A4F048C-E95A-E170-9CF8-D2FE8DD3ECEE}"/>
              </a:ext>
            </a:extLst>
          </p:cNvPr>
          <p:cNvSpPr/>
          <p:nvPr userDrawn="1"/>
        </p:nvSpPr>
        <p:spPr>
          <a:xfrm rot="21000000" flipH="1" flipV="1">
            <a:off x="-69283" y="3287806"/>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0">
                <a:srgbClr val="491E88"/>
              </a:gs>
              <a:gs pos="17000">
                <a:srgbClr val="491E88"/>
              </a:gs>
              <a:gs pos="85000">
                <a:srgbClr val="00AAE0"/>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Tree>
    <p:extLst>
      <p:ext uri="{BB962C8B-B14F-4D97-AF65-F5344CB8AC3E}">
        <p14:creationId xmlns:p14="http://schemas.microsoft.com/office/powerpoint/2010/main" val="374898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ansition - wireless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FDA703-0C51-E274-8B25-978D092BB51C}"/>
              </a:ext>
            </a:extLst>
          </p:cNvPr>
          <p:cNvPicPr>
            <a:picLocks noChangeAspect="1"/>
          </p:cNvPicPr>
          <p:nvPr userDrawn="1"/>
        </p:nvPicPr>
        <p:blipFill rotWithShape="1">
          <a:blip r:embed="rId2" cstate="email">
            <a:duotone>
              <a:schemeClr val="accent6">
                <a:shade val="45000"/>
                <a:satMod val="135000"/>
              </a:schemeClr>
              <a:prstClr val="white"/>
            </a:duotone>
            <a:alphaModFix amt="50000"/>
            <a:extLst>
              <a:ext uri="{28A0092B-C50C-407E-A947-70E740481C1C}">
                <a14:useLocalDpi xmlns:a14="http://schemas.microsoft.com/office/drawing/2010/main"/>
              </a:ext>
            </a:extLst>
          </a:blip>
          <a:srcRect t="-5121" b="24206"/>
          <a:stretch/>
        </p:blipFill>
        <p:spPr>
          <a:xfrm flipH="1" flipV="1">
            <a:off x="-2" y="138404"/>
            <a:ext cx="9143999" cy="4513419"/>
          </a:xfrm>
          <a:prstGeom prst="rect">
            <a:avLst/>
          </a:prstGeom>
        </p:spPr>
      </p:pic>
      <p:sp>
        <p:nvSpPr>
          <p:cNvPr id="8" name="TextBox 7">
            <a:extLst>
              <a:ext uri="{FF2B5EF4-FFF2-40B4-BE49-F238E27FC236}">
                <a16:creationId xmlns:a16="http://schemas.microsoft.com/office/drawing/2014/main" id="{53BB4982-CD1A-2B64-F049-0B442CCB274D}"/>
              </a:ext>
            </a:extLst>
          </p:cNvPr>
          <p:cNvSpPr txBox="1"/>
          <p:nvPr userDrawn="1"/>
        </p:nvSpPr>
        <p:spPr>
          <a:xfrm>
            <a:off x="8285228" y="4914621"/>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pic>
        <p:nvPicPr>
          <p:cNvPr id="9" name="Graphic 8">
            <a:extLst>
              <a:ext uri="{FF2B5EF4-FFF2-40B4-BE49-F238E27FC236}">
                <a16:creationId xmlns:a16="http://schemas.microsoft.com/office/drawing/2014/main" id="{B70AA74E-B605-0EC1-D903-461EF28468B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2486" y="4936822"/>
            <a:ext cx="547616" cy="139660"/>
          </a:xfrm>
          <a:prstGeom prst="rect">
            <a:avLst/>
          </a:prstGeom>
        </p:spPr>
      </p:pic>
      <p:sp>
        <p:nvSpPr>
          <p:cNvPr id="10" name="TextBox 9">
            <a:hlinkClick r:id="rId5"/>
            <a:extLst>
              <a:ext uri="{FF2B5EF4-FFF2-40B4-BE49-F238E27FC236}">
                <a16:creationId xmlns:a16="http://schemas.microsoft.com/office/drawing/2014/main" id="{4AF8CBD3-F663-DD34-3706-7601E5F0C97A}"/>
              </a:ext>
            </a:extLst>
          </p:cNvPr>
          <p:cNvSpPr txBox="1"/>
          <p:nvPr userDrawn="1"/>
        </p:nvSpPr>
        <p:spPr>
          <a:xfrm>
            <a:off x="915365" y="4933853"/>
            <a:ext cx="1815841" cy="184666"/>
          </a:xfrm>
          <a:prstGeom prst="rect">
            <a:avLst/>
          </a:prstGeom>
          <a:noFill/>
        </p:spPr>
        <p:txBody>
          <a:bodyPr wrap="square" rtlCol="0" anchor="ctr">
            <a:spAutoFit/>
          </a:bodyPr>
          <a:lstStyle/>
          <a:p>
            <a:pPr algn="l"/>
            <a:r>
              <a:rPr lang="en-US" sz="600">
                <a:solidFill>
                  <a:schemeClr val="accent6"/>
                </a:solidFill>
              </a:rPr>
              <a:t>© 2024 VIAVI SOLUTIONS INC</a:t>
            </a:r>
          </a:p>
        </p:txBody>
      </p:sp>
      <p:sp>
        <p:nvSpPr>
          <p:cNvPr id="13" name="Text Placeholder 2">
            <a:extLst>
              <a:ext uri="{FF2B5EF4-FFF2-40B4-BE49-F238E27FC236}">
                <a16:creationId xmlns:a16="http://schemas.microsoft.com/office/drawing/2014/main" id="{784F746C-D44D-10B2-C0A4-4DBC9FCD7D09}"/>
              </a:ext>
            </a:extLst>
          </p:cNvPr>
          <p:cNvSpPr>
            <a:spLocks noGrp="1"/>
          </p:cNvSpPr>
          <p:nvPr>
            <p:ph type="body" sz="quarter" idx="13" hasCustomPrompt="1"/>
          </p:nvPr>
        </p:nvSpPr>
        <p:spPr>
          <a:xfrm>
            <a:off x="915365" y="2856861"/>
            <a:ext cx="6830903" cy="299001"/>
          </a:xfrm>
          <a:prstGeom prst="rect">
            <a:avLst/>
          </a:prstGeom>
        </p:spPr>
        <p:txBody>
          <a:bodyPr vert="horz" lIns="0" tIns="0" rIns="0" bIns="0" rtlCol="0">
            <a:noAutofit/>
          </a:bodyPr>
          <a:lstStyle>
            <a:lvl1pPr algn="l">
              <a:buFontTx/>
              <a:buNone/>
              <a:defRPr lang="en-GB" sz="1600" b="0" dirty="0" smtClean="0">
                <a:solidFill>
                  <a:schemeClr val="accent1"/>
                </a:solidFill>
              </a:defRPr>
            </a:lvl1pPr>
          </a:lstStyle>
          <a:p>
            <a:pPr marL="0" lvl="0" indent="0">
              <a:buFontTx/>
              <a:buNone/>
            </a:pPr>
            <a:r>
              <a:rPr lang="en-GB"/>
              <a:t>Subtitle Goes Here</a:t>
            </a:r>
          </a:p>
        </p:txBody>
      </p:sp>
      <p:sp>
        <p:nvSpPr>
          <p:cNvPr id="14" name="Title 1">
            <a:extLst>
              <a:ext uri="{FF2B5EF4-FFF2-40B4-BE49-F238E27FC236}">
                <a16:creationId xmlns:a16="http://schemas.microsoft.com/office/drawing/2014/main" id="{348ACEA7-C26F-B9DE-57FA-92A8B9405FC5}"/>
              </a:ext>
            </a:extLst>
          </p:cNvPr>
          <p:cNvSpPr>
            <a:spLocks noGrp="1"/>
          </p:cNvSpPr>
          <p:nvPr>
            <p:ph type="ctrTitle" hasCustomPrompt="1"/>
          </p:nvPr>
        </p:nvSpPr>
        <p:spPr>
          <a:xfrm>
            <a:off x="915365" y="1580287"/>
            <a:ext cx="6830903" cy="1262514"/>
          </a:xfrm>
          <a:prstGeom prst="rect">
            <a:avLst/>
          </a:prstGeom>
        </p:spPr>
        <p:txBody>
          <a:bodyPr lIns="0" bIns="0" anchor="b" anchorCtr="0"/>
          <a:lstStyle>
            <a:lvl1pPr algn="l">
              <a:lnSpc>
                <a:spcPts val="4000"/>
              </a:lnSpc>
              <a:buFontTx/>
              <a:buNone/>
              <a:defRPr sz="3600" b="1">
                <a:solidFill>
                  <a:schemeClr val="accent1"/>
                </a:solidFill>
              </a:defRPr>
            </a:lvl1pPr>
          </a:lstStyle>
          <a:p>
            <a:r>
              <a:rPr lang="en-US"/>
              <a:t>Click to edit Transition Title</a:t>
            </a:r>
          </a:p>
        </p:txBody>
      </p:sp>
      <p:sp>
        <p:nvSpPr>
          <p:cNvPr id="5" name="Rectangle 7">
            <a:extLst>
              <a:ext uri="{FF2B5EF4-FFF2-40B4-BE49-F238E27FC236}">
                <a16:creationId xmlns:a16="http://schemas.microsoft.com/office/drawing/2014/main" id="{724AAF9E-41C4-84CB-8E7B-7F5520A312C4}"/>
              </a:ext>
            </a:extLst>
          </p:cNvPr>
          <p:cNvSpPr/>
          <p:nvPr userDrawn="1"/>
        </p:nvSpPr>
        <p:spPr>
          <a:xfrm rot="600000" flipV="1">
            <a:off x="1890817" y="3226611"/>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0">
                <a:srgbClr val="00B0A2"/>
              </a:gs>
              <a:gs pos="45000">
                <a:srgbClr val="00B0A2"/>
              </a:gs>
              <a:gs pos="87000">
                <a:srgbClr val="1F76C9"/>
              </a:gs>
              <a:gs pos="100000">
                <a:srgbClr val="1F76C9"/>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1" name="Rectangle 7">
            <a:extLst>
              <a:ext uri="{FF2B5EF4-FFF2-40B4-BE49-F238E27FC236}">
                <a16:creationId xmlns:a16="http://schemas.microsoft.com/office/drawing/2014/main" id="{8C28BE57-601C-A094-95EA-63ADC2E934A4}"/>
              </a:ext>
            </a:extLst>
          </p:cNvPr>
          <p:cNvSpPr/>
          <p:nvPr userDrawn="1"/>
        </p:nvSpPr>
        <p:spPr>
          <a:xfrm rot="21000000">
            <a:off x="190570" y="-808103"/>
            <a:ext cx="9045652" cy="3341799"/>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 name="connsiteX0" fmla="*/ 0 w 7030730"/>
              <a:gd name="connsiteY0" fmla="*/ 0 h 3008285"/>
              <a:gd name="connsiteX1" fmla="*/ 7030730 w 7030730"/>
              <a:gd name="connsiteY1" fmla="*/ 1233037 h 3008285"/>
              <a:gd name="connsiteX2" fmla="*/ 6695506 w 7030730"/>
              <a:gd name="connsiteY2" fmla="*/ 3008285 h 3008285"/>
              <a:gd name="connsiteX3" fmla="*/ 0 w 7030730"/>
              <a:gd name="connsiteY3" fmla="*/ 0 h 3008285"/>
              <a:gd name="connsiteX0" fmla="*/ 0 w 9008696"/>
              <a:gd name="connsiteY0" fmla="*/ 0 h 3386687"/>
              <a:gd name="connsiteX1" fmla="*/ 9008696 w 9008696"/>
              <a:gd name="connsiteY1" fmla="*/ 1611439 h 3386687"/>
              <a:gd name="connsiteX2" fmla="*/ 8673472 w 9008696"/>
              <a:gd name="connsiteY2" fmla="*/ 3386687 h 3386687"/>
              <a:gd name="connsiteX3" fmla="*/ 0 w 9008696"/>
              <a:gd name="connsiteY3" fmla="*/ 0 h 3386687"/>
              <a:gd name="connsiteX0" fmla="*/ 0 w 8994604"/>
              <a:gd name="connsiteY0" fmla="*/ 0 h 3354569"/>
              <a:gd name="connsiteX1" fmla="*/ 8994604 w 8994604"/>
              <a:gd name="connsiteY1" fmla="*/ 1579321 h 3354569"/>
              <a:gd name="connsiteX2" fmla="*/ 8659380 w 8994604"/>
              <a:gd name="connsiteY2" fmla="*/ 3354569 h 3354569"/>
              <a:gd name="connsiteX3" fmla="*/ 0 w 8994604"/>
              <a:gd name="connsiteY3" fmla="*/ 0 h 3354569"/>
              <a:gd name="connsiteX0" fmla="*/ 0 w 8994604"/>
              <a:gd name="connsiteY0" fmla="*/ 0 h 3354569"/>
              <a:gd name="connsiteX1" fmla="*/ 8994604 w 8994604"/>
              <a:gd name="connsiteY1" fmla="*/ 1579321 h 3354569"/>
              <a:gd name="connsiteX2" fmla="*/ 8659380 w 8994604"/>
              <a:gd name="connsiteY2" fmla="*/ 3354569 h 3354569"/>
              <a:gd name="connsiteX3" fmla="*/ 1622172 w 8994604"/>
              <a:gd name="connsiteY3" fmla="*/ 621635 h 3354569"/>
              <a:gd name="connsiteX4" fmla="*/ 0 w 8994604"/>
              <a:gd name="connsiteY4" fmla="*/ 0 h 3354569"/>
              <a:gd name="connsiteX0" fmla="*/ 62220 w 9056824"/>
              <a:gd name="connsiteY0" fmla="*/ 0 h 3354569"/>
              <a:gd name="connsiteX1" fmla="*/ 9056824 w 9056824"/>
              <a:gd name="connsiteY1" fmla="*/ 1579321 h 3354569"/>
              <a:gd name="connsiteX2" fmla="*/ 8721600 w 9056824"/>
              <a:gd name="connsiteY2" fmla="*/ 3354569 h 3354569"/>
              <a:gd name="connsiteX3" fmla="*/ 0 w 9056824"/>
              <a:gd name="connsiteY3" fmla="*/ 146832 h 3354569"/>
              <a:gd name="connsiteX4" fmla="*/ 62220 w 9056824"/>
              <a:gd name="connsiteY4" fmla="*/ 0 h 3354569"/>
              <a:gd name="connsiteX0" fmla="*/ 40521 w 9056824"/>
              <a:gd name="connsiteY0" fmla="*/ 0 h 3358395"/>
              <a:gd name="connsiteX1" fmla="*/ 9056824 w 9056824"/>
              <a:gd name="connsiteY1" fmla="*/ 1583147 h 3358395"/>
              <a:gd name="connsiteX2" fmla="*/ 8721600 w 9056824"/>
              <a:gd name="connsiteY2" fmla="*/ 3358395 h 3358395"/>
              <a:gd name="connsiteX3" fmla="*/ 0 w 9056824"/>
              <a:gd name="connsiteY3" fmla="*/ 150658 h 3358395"/>
              <a:gd name="connsiteX4" fmla="*/ 40521 w 9056824"/>
              <a:gd name="connsiteY4" fmla="*/ 0 h 3358395"/>
              <a:gd name="connsiteX0" fmla="*/ 34775 w 9051078"/>
              <a:gd name="connsiteY0" fmla="*/ 0 h 3358395"/>
              <a:gd name="connsiteX1" fmla="*/ 9051078 w 9051078"/>
              <a:gd name="connsiteY1" fmla="*/ 1583147 h 3358395"/>
              <a:gd name="connsiteX2" fmla="*/ 8715854 w 9051078"/>
              <a:gd name="connsiteY2" fmla="*/ 3358395 h 3358395"/>
              <a:gd name="connsiteX3" fmla="*/ 0 w 9051078"/>
              <a:gd name="connsiteY3" fmla="*/ 165654 h 3358395"/>
              <a:gd name="connsiteX4" fmla="*/ 34775 w 9051078"/>
              <a:gd name="connsiteY4" fmla="*/ 0 h 3358395"/>
              <a:gd name="connsiteX0" fmla="*/ 29829 w 9051078"/>
              <a:gd name="connsiteY0" fmla="*/ 0 h 3362063"/>
              <a:gd name="connsiteX1" fmla="*/ 9051078 w 9051078"/>
              <a:gd name="connsiteY1" fmla="*/ 1586815 h 3362063"/>
              <a:gd name="connsiteX2" fmla="*/ 8715854 w 9051078"/>
              <a:gd name="connsiteY2" fmla="*/ 3362063 h 3362063"/>
              <a:gd name="connsiteX3" fmla="*/ 0 w 9051078"/>
              <a:gd name="connsiteY3" fmla="*/ 169322 h 3362063"/>
              <a:gd name="connsiteX4" fmla="*/ 29829 w 9051078"/>
              <a:gd name="connsiteY4" fmla="*/ 0 h 3362063"/>
              <a:gd name="connsiteX0" fmla="*/ 29829 w 9051078"/>
              <a:gd name="connsiteY0" fmla="*/ 0 h 3341799"/>
              <a:gd name="connsiteX1" fmla="*/ 9051078 w 9051078"/>
              <a:gd name="connsiteY1" fmla="*/ 1586815 h 3341799"/>
              <a:gd name="connsiteX2" fmla="*/ 8727818 w 9051078"/>
              <a:gd name="connsiteY2" fmla="*/ 3341799 h 3341799"/>
              <a:gd name="connsiteX3" fmla="*/ 0 w 9051078"/>
              <a:gd name="connsiteY3" fmla="*/ 169322 h 3341799"/>
              <a:gd name="connsiteX4" fmla="*/ 29829 w 9051078"/>
              <a:gd name="connsiteY4" fmla="*/ 0 h 3341799"/>
              <a:gd name="connsiteX0" fmla="*/ 29829 w 9045652"/>
              <a:gd name="connsiteY0" fmla="*/ 0 h 3341799"/>
              <a:gd name="connsiteX1" fmla="*/ 9045652 w 9045652"/>
              <a:gd name="connsiteY1" fmla="*/ 1585859 h 3341799"/>
              <a:gd name="connsiteX2" fmla="*/ 8727818 w 9045652"/>
              <a:gd name="connsiteY2" fmla="*/ 3341799 h 3341799"/>
              <a:gd name="connsiteX3" fmla="*/ 0 w 9045652"/>
              <a:gd name="connsiteY3" fmla="*/ 169322 h 3341799"/>
              <a:gd name="connsiteX4" fmla="*/ 29829 w 9045652"/>
              <a:gd name="connsiteY4" fmla="*/ 0 h 334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5652" h="3341799">
                <a:moveTo>
                  <a:pt x="29829" y="0"/>
                </a:moveTo>
                <a:lnTo>
                  <a:pt x="9045652" y="1585859"/>
                </a:lnTo>
                <a:lnTo>
                  <a:pt x="8727818" y="3341799"/>
                </a:lnTo>
                <a:lnTo>
                  <a:pt x="0" y="169322"/>
                </a:lnTo>
                <a:lnTo>
                  <a:pt x="29829" y="0"/>
                </a:lnTo>
                <a:close/>
              </a:path>
            </a:pathLst>
          </a:custGeom>
          <a:blipFill dpi="0" rotWithShape="1">
            <a:blip r:embed="rId6"/>
            <a:srcRect/>
            <a:stretch>
              <a:fillRect l="-698" t="-41000" r="-27352" b="-41000"/>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Rectangle 7">
            <a:extLst>
              <a:ext uri="{FF2B5EF4-FFF2-40B4-BE49-F238E27FC236}">
                <a16:creationId xmlns:a16="http://schemas.microsoft.com/office/drawing/2014/main" id="{0A4F048C-E95A-E170-9CF8-D2FE8DD3ECEE}"/>
              </a:ext>
            </a:extLst>
          </p:cNvPr>
          <p:cNvSpPr/>
          <p:nvPr userDrawn="1"/>
        </p:nvSpPr>
        <p:spPr>
          <a:xfrm rot="21000000" flipH="1" flipV="1">
            <a:off x="-69283" y="3287806"/>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0">
                <a:srgbClr val="491E88"/>
              </a:gs>
              <a:gs pos="17000">
                <a:srgbClr val="491E88"/>
              </a:gs>
              <a:gs pos="85000">
                <a:srgbClr val="00AAE0"/>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Tree>
    <p:extLst>
      <p:ext uri="{BB962C8B-B14F-4D97-AF65-F5344CB8AC3E}">
        <p14:creationId xmlns:p14="http://schemas.microsoft.com/office/powerpoint/2010/main" val="199555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ansition - wireless 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E900F0-CEEE-0ADB-C34E-834B36351921}"/>
              </a:ext>
            </a:extLst>
          </p:cNvPr>
          <p:cNvPicPr>
            <a:picLocks noChangeAspect="1"/>
          </p:cNvPicPr>
          <p:nvPr userDrawn="1"/>
        </p:nvPicPr>
        <p:blipFill rotWithShape="1">
          <a:blip r:embed="rId2" cstate="email">
            <a:duotone>
              <a:schemeClr val="accent6">
                <a:shade val="45000"/>
                <a:satMod val="135000"/>
              </a:schemeClr>
              <a:prstClr val="white"/>
            </a:duotone>
            <a:alphaModFix amt="50000"/>
            <a:extLst>
              <a:ext uri="{28A0092B-C50C-407E-A947-70E740481C1C}">
                <a14:useLocalDpi xmlns:a14="http://schemas.microsoft.com/office/drawing/2010/main"/>
              </a:ext>
            </a:extLst>
          </a:blip>
          <a:srcRect t="-5121" b="24206"/>
          <a:stretch/>
        </p:blipFill>
        <p:spPr>
          <a:xfrm flipH="1" flipV="1">
            <a:off x="-2" y="138404"/>
            <a:ext cx="9143999" cy="4513419"/>
          </a:xfrm>
          <a:prstGeom prst="rect">
            <a:avLst/>
          </a:prstGeom>
        </p:spPr>
      </p:pic>
      <p:sp>
        <p:nvSpPr>
          <p:cNvPr id="8" name="TextBox 7">
            <a:extLst>
              <a:ext uri="{FF2B5EF4-FFF2-40B4-BE49-F238E27FC236}">
                <a16:creationId xmlns:a16="http://schemas.microsoft.com/office/drawing/2014/main" id="{53BB4982-CD1A-2B64-F049-0B442CCB274D}"/>
              </a:ext>
            </a:extLst>
          </p:cNvPr>
          <p:cNvSpPr txBox="1"/>
          <p:nvPr userDrawn="1"/>
        </p:nvSpPr>
        <p:spPr>
          <a:xfrm>
            <a:off x="8285228" y="4914621"/>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pic>
        <p:nvPicPr>
          <p:cNvPr id="9" name="Graphic 8">
            <a:extLst>
              <a:ext uri="{FF2B5EF4-FFF2-40B4-BE49-F238E27FC236}">
                <a16:creationId xmlns:a16="http://schemas.microsoft.com/office/drawing/2014/main" id="{B70AA74E-B605-0EC1-D903-461EF28468B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2486" y="4936822"/>
            <a:ext cx="547616" cy="139660"/>
          </a:xfrm>
          <a:prstGeom prst="rect">
            <a:avLst/>
          </a:prstGeom>
        </p:spPr>
      </p:pic>
      <p:sp>
        <p:nvSpPr>
          <p:cNvPr id="10" name="TextBox 9">
            <a:hlinkClick r:id="rId5"/>
            <a:extLst>
              <a:ext uri="{FF2B5EF4-FFF2-40B4-BE49-F238E27FC236}">
                <a16:creationId xmlns:a16="http://schemas.microsoft.com/office/drawing/2014/main" id="{4AF8CBD3-F663-DD34-3706-7601E5F0C97A}"/>
              </a:ext>
            </a:extLst>
          </p:cNvPr>
          <p:cNvSpPr txBox="1"/>
          <p:nvPr userDrawn="1"/>
        </p:nvSpPr>
        <p:spPr>
          <a:xfrm>
            <a:off x="915365" y="4933853"/>
            <a:ext cx="1815841" cy="184666"/>
          </a:xfrm>
          <a:prstGeom prst="rect">
            <a:avLst/>
          </a:prstGeom>
          <a:noFill/>
        </p:spPr>
        <p:txBody>
          <a:bodyPr wrap="square" rtlCol="0" anchor="ctr">
            <a:spAutoFit/>
          </a:bodyPr>
          <a:lstStyle/>
          <a:p>
            <a:pPr algn="l"/>
            <a:r>
              <a:rPr lang="en-US" sz="600">
                <a:solidFill>
                  <a:schemeClr val="accent6"/>
                </a:solidFill>
              </a:rPr>
              <a:t>© 2024 VIAVI SOLUTIONS INC</a:t>
            </a:r>
          </a:p>
        </p:txBody>
      </p:sp>
      <p:sp>
        <p:nvSpPr>
          <p:cNvPr id="13" name="Text Placeholder 2">
            <a:extLst>
              <a:ext uri="{FF2B5EF4-FFF2-40B4-BE49-F238E27FC236}">
                <a16:creationId xmlns:a16="http://schemas.microsoft.com/office/drawing/2014/main" id="{784F746C-D44D-10B2-C0A4-4DBC9FCD7D09}"/>
              </a:ext>
            </a:extLst>
          </p:cNvPr>
          <p:cNvSpPr>
            <a:spLocks noGrp="1"/>
          </p:cNvSpPr>
          <p:nvPr>
            <p:ph type="body" sz="quarter" idx="13" hasCustomPrompt="1"/>
          </p:nvPr>
        </p:nvSpPr>
        <p:spPr>
          <a:xfrm>
            <a:off x="915365" y="2856861"/>
            <a:ext cx="6830903" cy="299001"/>
          </a:xfrm>
          <a:prstGeom prst="rect">
            <a:avLst/>
          </a:prstGeom>
        </p:spPr>
        <p:txBody>
          <a:bodyPr vert="horz" lIns="0" tIns="0" rIns="0" bIns="0" rtlCol="0">
            <a:noAutofit/>
          </a:bodyPr>
          <a:lstStyle>
            <a:lvl1pPr algn="l">
              <a:buFontTx/>
              <a:buNone/>
              <a:defRPr lang="en-GB" sz="1600" b="0" dirty="0" smtClean="0">
                <a:solidFill>
                  <a:schemeClr val="accent1"/>
                </a:solidFill>
              </a:defRPr>
            </a:lvl1pPr>
          </a:lstStyle>
          <a:p>
            <a:pPr marL="0" lvl="0" indent="0">
              <a:buFontTx/>
              <a:buNone/>
            </a:pPr>
            <a:r>
              <a:rPr lang="en-GB"/>
              <a:t>Subtitle Goes Here</a:t>
            </a:r>
          </a:p>
        </p:txBody>
      </p:sp>
      <p:sp>
        <p:nvSpPr>
          <p:cNvPr id="14" name="Title 1">
            <a:extLst>
              <a:ext uri="{FF2B5EF4-FFF2-40B4-BE49-F238E27FC236}">
                <a16:creationId xmlns:a16="http://schemas.microsoft.com/office/drawing/2014/main" id="{348ACEA7-C26F-B9DE-57FA-92A8B9405FC5}"/>
              </a:ext>
            </a:extLst>
          </p:cNvPr>
          <p:cNvSpPr>
            <a:spLocks noGrp="1"/>
          </p:cNvSpPr>
          <p:nvPr>
            <p:ph type="ctrTitle" hasCustomPrompt="1"/>
          </p:nvPr>
        </p:nvSpPr>
        <p:spPr>
          <a:xfrm>
            <a:off x="915365" y="1580287"/>
            <a:ext cx="6830903" cy="1262514"/>
          </a:xfrm>
          <a:prstGeom prst="rect">
            <a:avLst/>
          </a:prstGeom>
        </p:spPr>
        <p:txBody>
          <a:bodyPr lIns="0" bIns="0" anchor="b" anchorCtr="0"/>
          <a:lstStyle>
            <a:lvl1pPr algn="l">
              <a:lnSpc>
                <a:spcPts val="4000"/>
              </a:lnSpc>
              <a:buFontTx/>
              <a:buNone/>
              <a:defRPr sz="3600" b="1">
                <a:solidFill>
                  <a:schemeClr val="accent1"/>
                </a:solidFill>
              </a:defRPr>
            </a:lvl1pPr>
          </a:lstStyle>
          <a:p>
            <a:r>
              <a:rPr lang="en-US"/>
              <a:t>Click to edit Transition Title</a:t>
            </a:r>
          </a:p>
        </p:txBody>
      </p:sp>
      <p:sp>
        <p:nvSpPr>
          <p:cNvPr id="5" name="Rectangle 7">
            <a:extLst>
              <a:ext uri="{FF2B5EF4-FFF2-40B4-BE49-F238E27FC236}">
                <a16:creationId xmlns:a16="http://schemas.microsoft.com/office/drawing/2014/main" id="{724AAF9E-41C4-84CB-8E7B-7F5520A312C4}"/>
              </a:ext>
            </a:extLst>
          </p:cNvPr>
          <p:cNvSpPr/>
          <p:nvPr userDrawn="1"/>
        </p:nvSpPr>
        <p:spPr>
          <a:xfrm rot="600000" flipV="1">
            <a:off x="1890817" y="3226611"/>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0">
                <a:srgbClr val="00B0A2"/>
              </a:gs>
              <a:gs pos="45000">
                <a:srgbClr val="00B0A2"/>
              </a:gs>
              <a:gs pos="87000">
                <a:srgbClr val="1F76C9"/>
              </a:gs>
              <a:gs pos="100000">
                <a:srgbClr val="1F76C9"/>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1" name="Rectangle 7">
            <a:extLst>
              <a:ext uri="{FF2B5EF4-FFF2-40B4-BE49-F238E27FC236}">
                <a16:creationId xmlns:a16="http://schemas.microsoft.com/office/drawing/2014/main" id="{8C28BE57-601C-A094-95EA-63ADC2E934A4}"/>
              </a:ext>
            </a:extLst>
          </p:cNvPr>
          <p:cNvSpPr/>
          <p:nvPr userDrawn="1"/>
        </p:nvSpPr>
        <p:spPr>
          <a:xfrm rot="21000000">
            <a:off x="190570" y="-808103"/>
            <a:ext cx="9045652" cy="3341799"/>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 name="connsiteX0" fmla="*/ 0 w 7030730"/>
              <a:gd name="connsiteY0" fmla="*/ 0 h 3008285"/>
              <a:gd name="connsiteX1" fmla="*/ 7030730 w 7030730"/>
              <a:gd name="connsiteY1" fmla="*/ 1233037 h 3008285"/>
              <a:gd name="connsiteX2" fmla="*/ 6695506 w 7030730"/>
              <a:gd name="connsiteY2" fmla="*/ 3008285 h 3008285"/>
              <a:gd name="connsiteX3" fmla="*/ 0 w 7030730"/>
              <a:gd name="connsiteY3" fmla="*/ 0 h 3008285"/>
              <a:gd name="connsiteX0" fmla="*/ 0 w 9008696"/>
              <a:gd name="connsiteY0" fmla="*/ 0 h 3386687"/>
              <a:gd name="connsiteX1" fmla="*/ 9008696 w 9008696"/>
              <a:gd name="connsiteY1" fmla="*/ 1611439 h 3386687"/>
              <a:gd name="connsiteX2" fmla="*/ 8673472 w 9008696"/>
              <a:gd name="connsiteY2" fmla="*/ 3386687 h 3386687"/>
              <a:gd name="connsiteX3" fmla="*/ 0 w 9008696"/>
              <a:gd name="connsiteY3" fmla="*/ 0 h 3386687"/>
              <a:gd name="connsiteX0" fmla="*/ 0 w 8994604"/>
              <a:gd name="connsiteY0" fmla="*/ 0 h 3354569"/>
              <a:gd name="connsiteX1" fmla="*/ 8994604 w 8994604"/>
              <a:gd name="connsiteY1" fmla="*/ 1579321 h 3354569"/>
              <a:gd name="connsiteX2" fmla="*/ 8659380 w 8994604"/>
              <a:gd name="connsiteY2" fmla="*/ 3354569 h 3354569"/>
              <a:gd name="connsiteX3" fmla="*/ 0 w 8994604"/>
              <a:gd name="connsiteY3" fmla="*/ 0 h 3354569"/>
              <a:gd name="connsiteX0" fmla="*/ 0 w 8994604"/>
              <a:gd name="connsiteY0" fmla="*/ 0 h 3354569"/>
              <a:gd name="connsiteX1" fmla="*/ 8994604 w 8994604"/>
              <a:gd name="connsiteY1" fmla="*/ 1579321 h 3354569"/>
              <a:gd name="connsiteX2" fmla="*/ 8659380 w 8994604"/>
              <a:gd name="connsiteY2" fmla="*/ 3354569 h 3354569"/>
              <a:gd name="connsiteX3" fmla="*/ 1622172 w 8994604"/>
              <a:gd name="connsiteY3" fmla="*/ 621635 h 3354569"/>
              <a:gd name="connsiteX4" fmla="*/ 0 w 8994604"/>
              <a:gd name="connsiteY4" fmla="*/ 0 h 3354569"/>
              <a:gd name="connsiteX0" fmla="*/ 62220 w 9056824"/>
              <a:gd name="connsiteY0" fmla="*/ 0 h 3354569"/>
              <a:gd name="connsiteX1" fmla="*/ 9056824 w 9056824"/>
              <a:gd name="connsiteY1" fmla="*/ 1579321 h 3354569"/>
              <a:gd name="connsiteX2" fmla="*/ 8721600 w 9056824"/>
              <a:gd name="connsiteY2" fmla="*/ 3354569 h 3354569"/>
              <a:gd name="connsiteX3" fmla="*/ 0 w 9056824"/>
              <a:gd name="connsiteY3" fmla="*/ 146832 h 3354569"/>
              <a:gd name="connsiteX4" fmla="*/ 62220 w 9056824"/>
              <a:gd name="connsiteY4" fmla="*/ 0 h 3354569"/>
              <a:gd name="connsiteX0" fmla="*/ 40521 w 9056824"/>
              <a:gd name="connsiteY0" fmla="*/ 0 h 3358395"/>
              <a:gd name="connsiteX1" fmla="*/ 9056824 w 9056824"/>
              <a:gd name="connsiteY1" fmla="*/ 1583147 h 3358395"/>
              <a:gd name="connsiteX2" fmla="*/ 8721600 w 9056824"/>
              <a:gd name="connsiteY2" fmla="*/ 3358395 h 3358395"/>
              <a:gd name="connsiteX3" fmla="*/ 0 w 9056824"/>
              <a:gd name="connsiteY3" fmla="*/ 150658 h 3358395"/>
              <a:gd name="connsiteX4" fmla="*/ 40521 w 9056824"/>
              <a:gd name="connsiteY4" fmla="*/ 0 h 3358395"/>
              <a:gd name="connsiteX0" fmla="*/ 34775 w 9051078"/>
              <a:gd name="connsiteY0" fmla="*/ 0 h 3358395"/>
              <a:gd name="connsiteX1" fmla="*/ 9051078 w 9051078"/>
              <a:gd name="connsiteY1" fmla="*/ 1583147 h 3358395"/>
              <a:gd name="connsiteX2" fmla="*/ 8715854 w 9051078"/>
              <a:gd name="connsiteY2" fmla="*/ 3358395 h 3358395"/>
              <a:gd name="connsiteX3" fmla="*/ 0 w 9051078"/>
              <a:gd name="connsiteY3" fmla="*/ 165654 h 3358395"/>
              <a:gd name="connsiteX4" fmla="*/ 34775 w 9051078"/>
              <a:gd name="connsiteY4" fmla="*/ 0 h 3358395"/>
              <a:gd name="connsiteX0" fmla="*/ 29829 w 9051078"/>
              <a:gd name="connsiteY0" fmla="*/ 0 h 3362063"/>
              <a:gd name="connsiteX1" fmla="*/ 9051078 w 9051078"/>
              <a:gd name="connsiteY1" fmla="*/ 1586815 h 3362063"/>
              <a:gd name="connsiteX2" fmla="*/ 8715854 w 9051078"/>
              <a:gd name="connsiteY2" fmla="*/ 3362063 h 3362063"/>
              <a:gd name="connsiteX3" fmla="*/ 0 w 9051078"/>
              <a:gd name="connsiteY3" fmla="*/ 169322 h 3362063"/>
              <a:gd name="connsiteX4" fmla="*/ 29829 w 9051078"/>
              <a:gd name="connsiteY4" fmla="*/ 0 h 3362063"/>
              <a:gd name="connsiteX0" fmla="*/ 29829 w 9051078"/>
              <a:gd name="connsiteY0" fmla="*/ 0 h 3341799"/>
              <a:gd name="connsiteX1" fmla="*/ 9051078 w 9051078"/>
              <a:gd name="connsiteY1" fmla="*/ 1586815 h 3341799"/>
              <a:gd name="connsiteX2" fmla="*/ 8727818 w 9051078"/>
              <a:gd name="connsiteY2" fmla="*/ 3341799 h 3341799"/>
              <a:gd name="connsiteX3" fmla="*/ 0 w 9051078"/>
              <a:gd name="connsiteY3" fmla="*/ 169322 h 3341799"/>
              <a:gd name="connsiteX4" fmla="*/ 29829 w 9051078"/>
              <a:gd name="connsiteY4" fmla="*/ 0 h 3341799"/>
              <a:gd name="connsiteX0" fmla="*/ 29829 w 9045652"/>
              <a:gd name="connsiteY0" fmla="*/ 0 h 3341799"/>
              <a:gd name="connsiteX1" fmla="*/ 9045652 w 9045652"/>
              <a:gd name="connsiteY1" fmla="*/ 1585859 h 3341799"/>
              <a:gd name="connsiteX2" fmla="*/ 8727818 w 9045652"/>
              <a:gd name="connsiteY2" fmla="*/ 3341799 h 3341799"/>
              <a:gd name="connsiteX3" fmla="*/ 0 w 9045652"/>
              <a:gd name="connsiteY3" fmla="*/ 169322 h 3341799"/>
              <a:gd name="connsiteX4" fmla="*/ 29829 w 9045652"/>
              <a:gd name="connsiteY4" fmla="*/ 0 h 334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5652" h="3341799">
                <a:moveTo>
                  <a:pt x="29829" y="0"/>
                </a:moveTo>
                <a:lnTo>
                  <a:pt x="9045652" y="1585859"/>
                </a:lnTo>
                <a:lnTo>
                  <a:pt x="8727818" y="3341799"/>
                </a:lnTo>
                <a:lnTo>
                  <a:pt x="0" y="169322"/>
                </a:lnTo>
                <a:lnTo>
                  <a:pt x="29829" y="0"/>
                </a:lnTo>
                <a:close/>
              </a:path>
            </a:pathLst>
          </a:custGeom>
          <a:blipFill dpi="0" rotWithShape="0">
            <a:blip r:embed="rId6"/>
            <a:srcRect/>
            <a:stretch>
              <a:fillRect l="-35462" t="-68017" r="-10784" b="-161041"/>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Rectangle 7">
            <a:extLst>
              <a:ext uri="{FF2B5EF4-FFF2-40B4-BE49-F238E27FC236}">
                <a16:creationId xmlns:a16="http://schemas.microsoft.com/office/drawing/2014/main" id="{0A4F048C-E95A-E170-9CF8-D2FE8DD3ECEE}"/>
              </a:ext>
            </a:extLst>
          </p:cNvPr>
          <p:cNvSpPr/>
          <p:nvPr userDrawn="1"/>
        </p:nvSpPr>
        <p:spPr>
          <a:xfrm rot="21000000" flipH="1" flipV="1">
            <a:off x="-69283" y="3287806"/>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0">
                <a:srgbClr val="491E88"/>
              </a:gs>
              <a:gs pos="17000">
                <a:srgbClr val="491E88"/>
              </a:gs>
              <a:gs pos="85000">
                <a:srgbClr val="00AAE0"/>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Tree>
    <p:extLst>
      <p:ext uri="{BB962C8B-B14F-4D97-AF65-F5344CB8AC3E}">
        <p14:creationId xmlns:p14="http://schemas.microsoft.com/office/powerpoint/2010/main" val="77436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head, Footer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166289"/>
            <a:ext cx="8458200" cy="365760"/>
          </a:xfrm>
          <a:prstGeom prst="rect">
            <a:avLst/>
          </a:prstGeom>
        </p:spPr>
        <p:txBody>
          <a:bodyPr lIns="0" tIns="0" rIns="0" bIns="0">
            <a:noAutofit/>
          </a:bodyPr>
          <a:lstStyle>
            <a:lvl1pPr>
              <a:defRPr>
                <a:solidFill>
                  <a:schemeClr val="accent1"/>
                </a:solidFill>
              </a:defRPr>
            </a:lvl1pPr>
          </a:lstStyle>
          <a:p>
            <a:r>
              <a:rPr lang="en-GB"/>
              <a:t>Click to edit Master title style</a:t>
            </a:r>
            <a:endParaRPr lang="en-US"/>
          </a:p>
        </p:txBody>
      </p:sp>
      <p:sp>
        <p:nvSpPr>
          <p:cNvPr id="7" name="Text Placeholder 4">
            <a:extLst>
              <a:ext uri="{FF2B5EF4-FFF2-40B4-BE49-F238E27FC236}">
                <a16:creationId xmlns:a16="http://schemas.microsoft.com/office/drawing/2014/main" id="{34E6901C-0885-4B7F-97FC-012A67EBDAE2}"/>
              </a:ext>
            </a:extLst>
          </p:cNvPr>
          <p:cNvSpPr>
            <a:spLocks noGrp="1"/>
          </p:cNvSpPr>
          <p:nvPr>
            <p:ph type="body" sz="quarter" idx="10"/>
          </p:nvPr>
        </p:nvSpPr>
        <p:spPr>
          <a:xfrm>
            <a:off x="342900" y="521208"/>
            <a:ext cx="8458200" cy="363080"/>
          </a:xfrm>
          <a:prstGeom prst="rect">
            <a:avLst/>
          </a:prstGeom>
        </p:spPr>
        <p:txBody>
          <a:bodyPr lIns="0" tIns="0" rIns="0" bIns="0">
            <a:noAutofit/>
          </a:bodyPr>
          <a:lstStyle>
            <a:lvl1pPr marL="0" indent="0">
              <a:buNone/>
              <a:defRPr sz="1800">
                <a:solidFill>
                  <a:srgbClr val="595959"/>
                </a:solidFill>
              </a:defRPr>
            </a:lvl1pPr>
          </a:lstStyle>
          <a:p>
            <a:pPr lvl="0"/>
            <a:r>
              <a:rPr lang="en-GB"/>
              <a:t>Click to edit Master text styles</a:t>
            </a:r>
          </a:p>
        </p:txBody>
      </p:sp>
    </p:spTree>
    <p:extLst>
      <p:ext uri="{BB962C8B-B14F-4D97-AF65-F5344CB8AC3E}">
        <p14:creationId xmlns:p14="http://schemas.microsoft.com/office/powerpoint/2010/main" val="20379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 gray 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D255D2-7F6C-2704-845C-867BFAC07735}"/>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5" name="Picture 4" descr="A white and grey checkered floor&#10;&#10;Description automatically generated">
            <a:extLst>
              <a:ext uri="{FF2B5EF4-FFF2-40B4-BE49-F238E27FC236}">
                <a16:creationId xmlns:a16="http://schemas.microsoft.com/office/drawing/2014/main" id="{CB1A840E-1579-19FF-F94E-AB451C581DAC}"/>
              </a:ext>
            </a:extLst>
          </p:cNvPr>
          <p:cNvPicPr>
            <a:picLocks noChangeAspect="1"/>
          </p:cNvPicPr>
          <p:nvPr userDrawn="1"/>
        </p:nvPicPr>
        <p:blipFill rotWithShape="1">
          <a:blip r:embed="rId2" cstate="screen">
            <a:alphaModFix amt="55000"/>
            <a:extLst>
              <a:ext uri="{28A0092B-C50C-407E-A947-70E740481C1C}">
                <a14:useLocalDpi xmlns:a14="http://schemas.microsoft.com/office/drawing/2010/main"/>
              </a:ext>
            </a:extLst>
          </a:blip>
          <a:srcRect/>
          <a:stretch/>
        </p:blipFill>
        <p:spPr>
          <a:xfrm>
            <a:off x="12159" y="166289"/>
            <a:ext cx="9119681" cy="4975761"/>
          </a:xfrm>
          <a:prstGeom prst="rect">
            <a:avLst/>
          </a:prstGeom>
        </p:spPr>
      </p:pic>
      <p:sp>
        <p:nvSpPr>
          <p:cNvPr id="10" name="Title 1">
            <a:extLst>
              <a:ext uri="{FF2B5EF4-FFF2-40B4-BE49-F238E27FC236}">
                <a16:creationId xmlns:a16="http://schemas.microsoft.com/office/drawing/2014/main" id="{5704B9D8-F042-5384-F27B-B09782BD7773}"/>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11" name="Text Placeholder 4">
            <a:extLst>
              <a:ext uri="{FF2B5EF4-FFF2-40B4-BE49-F238E27FC236}">
                <a16:creationId xmlns:a16="http://schemas.microsoft.com/office/drawing/2014/main" id="{A9FB716D-A0F2-A95C-44DF-2B8BACB383E4}"/>
              </a:ext>
            </a:extLst>
          </p:cNvPr>
          <p:cNvSpPr>
            <a:spLocks noGrp="1"/>
          </p:cNvSpPr>
          <p:nvPr>
            <p:ph type="body" sz="quarter" idx="10"/>
          </p:nvPr>
        </p:nvSpPr>
        <p:spPr>
          <a:xfrm>
            <a:off x="342900" y="521208"/>
            <a:ext cx="8458200" cy="363080"/>
          </a:xfrm>
          <a:prstGeom prst="rect">
            <a:avLst/>
          </a:prstGeom>
        </p:spPr>
        <p:txBody>
          <a:bodyPr lIns="0" tIns="0" rIns="0" bIns="0"/>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5BA40EFF-67B4-F579-A06A-1AD9A8B045FE}"/>
              </a:ext>
            </a:extLst>
          </p:cNvPr>
          <p:cNvSpPr>
            <a:spLocks noGrp="1"/>
          </p:cNvSpPr>
          <p:nvPr>
            <p:ph idx="1"/>
          </p:nvPr>
        </p:nvSpPr>
        <p:spPr>
          <a:xfrm>
            <a:off x="342900" y="1028173"/>
            <a:ext cx="8458200" cy="3699469"/>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13FD29BB-DF22-A56D-77DC-AB3258C82198}"/>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305892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 gra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D5EB17D-3260-6F7B-4649-5EB9C3D84252}"/>
              </a:ext>
            </a:extLst>
          </p:cNvPr>
          <p:cNvPicPr>
            <a:picLocks noChangeAspect="1"/>
          </p:cNvPicPr>
          <p:nvPr userDrawn="1"/>
        </p:nvPicPr>
        <p:blipFill rotWithShape="1">
          <a:blip r:embed="rId2">
            <a:alphaModFix amt="40000"/>
          </a:blip>
          <a:srcRect b="26951"/>
          <a:stretch/>
        </p:blipFill>
        <p:spPr>
          <a:xfrm>
            <a:off x="0" y="0"/>
            <a:ext cx="9153524" cy="5143500"/>
          </a:xfrm>
          <a:prstGeom prst="rect">
            <a:avLst/>
          </a:prstGeom>
        </p:spPr>
      </p:pic>
      <p:sp>
        <p:nvSpPr>
          <p:cNvPr id="6" name="Rectangle 5">
            <a:extLst>
              <a:ext uri="{FF2B5EF4-FFF2-40B4-BE49-F238E27FC236}">
                <a16:creationId xmlns:a16="http://schemas.microsoft.com/office/drawing/2014/main" id="{DAEC8A61-EDCD-1218-ABF3-0A038C7D85E3}"/>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4" name="Picture 3">
            <a:extLst>
              <a:ext uri="{FF2B5EF4-FFF2-40B4-BE49-F238E27FC236}">
                <a16:creationId xmlns:a16="http://schemas.microsoft.com/office/drawing/2014/main" id="{5B62486B-652B-BCA3-5801-481B2730D931}"/>
              </a:ext>
            </a:extLst>
          </p:cNvPr>
          <p:cNvPicPr>
            <a:picLocks noChangeAspect="1"/>
          </p:cNvPicPr>
          <p:nvPr userDrawn="1"/>
        </p:nvPicPr>
        <p:blipFill rotWithShape="1">
          <a:blip r:embed="rId3" cstate="screen">
            <a:alphaModFix amt="36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 y="0"/>
            <a:ext cx="9143999" cy="2456085"/>
          </a:xfrm>
          <a:prstGeom prst="rect">
            <a:avLst/>
          </a:prstGeom>
        </p:spPr>
      </p:pic>
      <p:sp>
        <p:nvSpPr>
          <p:cNvPr id="11" name="Title 1">
            <a:extLst>
              <a:ext uri="{FF2B5EF4-FFF2-40B4-BE49-F238E27FC236}">
                <a16:creationId xmlns:a16="http://schemas.microsoft.com/office/drawing/2014/main" id="{3577A366-59DF-6696-611D-747DD60C67E9}"/>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12" name="Text Placeholder 4">
            <a:extLst>
              <a:ext uri="{FF2B5EF4-FFF2-40B4-BE49-F238E27FC236}">
                <a16:creationId xmlns:a16="http://schemas.microsoft.com/office/drawing/2014/main" id="{59F730AC-CF18-3395-9D6B-A3D3CFC49485}"/>
              </a:ext>
            </a:extLst>
          </p:cNvPr>
          <p:cNvSpPr>
            <a:spLocks noGrp="1"/>
          </p:cNvSpPr>
          <p:nvPr>
            <p:ph type="body" sz="quarter" idx="10"/>
          </p:nvPr>
        </p:nvSpPr>
        <p:spPr>
          <a:xfrm>
            <a:off x="342900" y="521208"/>
            <a:ext cx="8458200" cy="363080"/>
          </a:xfrm>
          <a:prstGeom prst="rect">
            <a:avLst/>
          </a:prstGeom>
        </p:spPr>
        <p:txBody>
          <a:bodyPr lIns="0" tIns="0" rIns="0" bIns="0"/>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F9A6E764-0FE3-D989-F261-2E9CD281AEC5}"/>
              </a:ext>
            </a:extLst>
          </p:cNvPr>
          <p:cNvSpPr>
            <a:spLocks noGrp="1"/>
          </p:cNvSpPr>
          <p:nvPr>
            <p:ph idx="1"/>
          </p:nvPr>
        </p:nvSpPr>
        <p:spPr>
          <a:xfrm>
            <a:off x="342900" y="1028173"/>
            <a:ext cx="8458200" cy="3699469"/>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36533410-C173-E5CE-8311-AEB0BF9A65C3}"/>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98601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gray 3">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AEC8A61-EDCD-1218-ABF3-0A038C7D85E3}"/>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4" name="Picture 3">
            <a:extLst>
              <a:ext uri="{FF2B5EF4-FFF2-40B4-BE49-F238E27FC236}">
                <a16:creationId xmlns:a16="http://schemas.microsoft.com/office/drawing/2014/main" id="{5A3872E0-872C-417F-D952-596AC4E22979}"/>
              </a:ext>
            </a:extLst>
          </p:cNvPr>
          <p:cNvPicPr>
            <a:picLocks noChangeAspect="1"/>
          </p:cNvPicPr>
          <p:nvPr userDrawn="1"/>
        </p:nvPicPr>
        <p:blipFill>
          <a:blip r:embed="rId2"/>
          <a:srcRect/>
          <a:stretch/>
        </p:blipFill>
        <p:spPr>
          <a:xfrm>
            <a:off x="9838" y="-2617"/>
            <a:ext cx="9134161" cy="5146117"/>
          </a:xfrm>
          <a:prstGeom prst="rect">
            <a:avLst/>
          </a:prstGeom>
        </p:spPr>
      </p:pic>
      <p:sp>
        <p:nvSpPr>
          <p:cNvPr id="11" name="Title 1">
            <a:extLst>
              <a:ext uri="{FF2B5EF4-FFF2-40B4-BE49-F238E27FC236}">
                <a16:creationId xmlns:a16="http://schemas.microsoft.com/office/drawing/2014/main" id="{3577A366-59DF-6696-611D-747DD60C67E9}"/>
              </a:ext>
            </a:extLst>
          </p:cNvPr>
          <p:cNvSpPr>
            <a:spLocks noGrp="1"/>
          </p:cNvSpPr>
          <p:nvPr>
            <p:ph type="title"/>
          </p:nvPr>
        </p:nvSpPr>
        <p:spPr>
          <a:xfrm>
            <a:off x="342900" y="166289"/>
            <a:ext cx="8458200" cy="365760"/>
          </a:xfrm>
          <a:prstGeom prst="rect">
            <a:avLst/>
          </a:prstGeom>
        </p:spPr>
        <p:txBody>
          <a:bodyPr lIns="0" tIns="0" rIns="0" bIns="0">
            <a:noAutofit/>
          </a:bodyPr>
          <a:lstStyle>
            <a:lvl1pPr>
              <a:defRPr>
                <a:solidFill>
                  <a:schemeClr val="accent1"/>
                </a:solidFill>
              </a:defRPr>
            </a:lvl1pPr>
          </a:lstStyle>
          <a:p>
            <a:r>
              <a:rPr lang="en-GB"/>
              <a:t>Click to edit Master title style</a:t>
            </a:r>
            <a:endParaRPr lang="en-US"/>
          </a:p>
        </p:txBody>
      </p:sp>
      <p:sp>
        <p:nvSpPr>
          <p:cNvPr id="12" name="Text Placeholder 4">
            <a:extLst>
              <a:ext uri="{FF2B5EF4-FFF2-40B4-BE49-F238E27FC236}">
                <a16:creationId xmlns:a16="http://schemas.microsoft.com/office/drawing/2014/main" id="{59F730AC-CF18-3395-9D6B-A3D3CFC49485}"/>
              </a:ext>
            </a:extLst>
          </p:cNvPr>
          <p:cNvSpPr>
            <a:spLocks noGrp="1"/>
          </p:cNvSpPr>
          <p:nvPr>
            <p:ph type="body" sz="quarter" idx="10"/>
          </p:nvPr>
        </p:nvSpPr>
        <p:spPr>
          <a:xfrm>
            <a:off x="342900" y="521208"/>
            <a:ext cx="8458200" cy="363080"/>
          </a:xfrm>
          <a:prstGeom prst="rect">
            <a:avLst/>
          </a:prstGeom>
        </p:spPr>
        <p:txBody>
          <a:bodyPr lIns="0" tIns="0" rIns="0" bIns="0">
            <a:noAutofit/>
          </a:bodyPr>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F9A6E764-0FE3-D989-F261-2E9CD281AEC5}"/>
              </a:ext>
            </a:extLst>
          </p:cNvPr>
          <p:cNvSpPr>
            <a:spLocks noGrp="1"/>
          </p:cNvSpPr>
          <p:nvPr>
            <p:ph idx="1"/>
          </p:nvPr>
        </p:nvSpPr>
        <p:spPr>
          <a:xfrm>
            <a:off x="342900" y="1028173"/>
            <a:ext cx="8458200" cy="3699469"/>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BB7A447E-E0C8-0C6F-6260-8EC97B719301}"/>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08991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gray 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C22DD7-ED3A-B4BB-7896-A63E7395EA30}"/>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4" name="Picture 3">
            <a:extLst>
              <a:ext uri="{FF2B5EF4-FFF2-40B4-BE49-F238E27FC236}">
                <a16:creationId xmlns:a16="http://schemas.microsoft.com/office/drawing/2014/main" id="{8CABC9EE-571B-0441-95C9-3AA495ACE5BE}"/>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pic>
        <p:nvPicPr>
          <p:cNvPr id="5" name="Picture 4">
            <a:extLst>
              <a:ext uri="{FF2B5EF4-FFF2-40B4-BE49-F238E27FC236}">
                <a16:creationId xmlns:a16="http://schemas.microsoft.com/office/drawing/2014/main" id="{553388D7-CB8E-C64A-D508-AE3664C8F334}"/>
              </a:ext>
            </a:extLst>
          </p:cNvPr>
          <p:cNvPicPr>
            <a:picLocks noChangeAspect="1"/>
          </p:cNvPicPr>
          <p:nvPr userDrawn="1"/>
        </p:nvPicPr>
        <p:blipFill rotWithShape="1">
          <a:blip r:embed="rId3" cstate="screen">
            <a:alphaModFix amt="36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858" y="0"/>
            <a:ext cx="9143999" cy="2456085"/>
          </a:xfrm>
          <a:prstGeom prst="rect">
            <a:avLst/>
          </a:prstGeom>
        </p:spPr>
      </p:pic>
      <p:sp>
        <p:nvSpPr>
          <p:cNvPr id="9" name="Title 1">
            <a:extLst>
              <a:ext uri="{FF2B5EF4-FFF2-40B4-BE49-F238E27FC236}">
                <a16:creationId xmlns:a16="http://schemas.microsoft.com/office/drawing/2014/main" id="{7995BCF9-D84F-6E53-AF19-93143251C1D3}"/>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10" name="Text Placeholder 4">
            <a:extLst>
              <a:ext uri="{FF2B5EF4-FFF2-40B4-BE49-F238E27FC236}">
                <a16:creationId xmlns:a16="http://schemas.microsoft.com/office/drawing/2014/main" id="{B3276890-C130-84A8-DD09-8A0799495A1C}"/>
              </a:ext>
            </a:extLst>
          </p:cNvPr>
          <p:cNvSpPr>
            <a:spLocks noGrp="1"/>
          </p:cNvSpPr>
          <p:nvPr>
            <p:ph type="body" sz="quarter" idx="10"/>
          </p:nvPr>
        </p:nvSpPr>
        <p:spPr>
          <a:xfrm>
            <a:off x="342900" y="521208"/>
            <a:ext cx="8458200" cy="363080"/>
          </a:xfrm>
          <a:prstGeom prst="rect">
            <a:avLst/>
          </a:prstGeom>
        </p:spPr>
        <p:txBody>
          <a:bodyPr lIns="0" tIns="0" rIns="0" bIns="0"/>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FBAF4D5F-DD7E-FD36-1C91-46CEA19180F8}"/>
              </a:ext>
            </a:extLst>
          </p:cNvPr>
          <p:cNvSpPr>
            <a:spLocks noGrp="1"/>
          </p:cNvSpPr>
          <p:nvPr>
            <p:ph idx="1"/>
          </p:nvPr>
        </p:nvSpPr>
        <p:spPr>
          <a:xfrm>
            <a:off x="342900" y="1028173"/>
            <a:ext cx="8458200" cy="3699469"/>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5883DD91-0AF8-55B3-C0BB-AA4E039E4BAC}"/>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61485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 Subhead - 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F70E904-56FF-0228-14D9-832BC74D5AF0}"/>
              </a:ext>
            </a:extLst>
          </p:cNvPr>
          <p:cNvSpPr>
            <a:spLocks noGrp="1"/>
          </p:cNvSpPr>
          <p:nvPr>
            <p:ph idx="1"/>
          </p:nvPr>
        </p:nvSpPr>
        <p:spPr>
          <a:xfrm>
            <a:off x="342900" y="719847"/>
            <a:ext cx="8458200" cy="4134255"/>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4251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tower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30791B-CEA9-0930-BF86-D6865E82DDD4}"/>
              </a:ext>
            </a:extLst>
          </p:cNvPr>
          <p:cNvSpPr/>
          <p:nvPr userDrawn="1"/>
        </p:nvSpPr>
        <p:spPr>
          <a:xfrm>
            <a:off x="0" y="4895850"/>
            <a:ext cx="9144000" cy="247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7" name="med blue to teal">
            <a:extLst>
              <a:ext uri="{FF2B5EF4-FFF2-40B4-BE49-F238E27FC236}">
                <a16:creationId xmlns:a16="http://schemas.microsoft.com/office/drawing/2014/main" id="{0543089F-538A-7897-0668-2892B159595C}"/>
              </a:ext>
            </a:extLst>
          </p:cNvPr>
          <p:cNvSpPr/>
          <p:nvPr userDrawn="1"/>
        </p:nvSpPr>
        <p:spPr>
          <a:xfrm rot="21000000" flipH="1">
            <a:off x="-396879" y="443464"/>
            <a:ext cx="9926765" cy="4304298"/>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41092 h 3717604"/>
              <a:gd name="connsiteX1" fmla="*/ 2565716 w 9908546"/>
              <a:gd name="connsiteY1" fmla="*/ 0 h 3717604"/>
              <a:gd name="connsiteX2" fmla="*/ 9252056 w 9908546"/>
              <a:gd name="connsiteY2" fmla="*/ 2991 h 3717604"/>
              <a:gd name="connsiteX3" fmla="*/ 9908546 w 9908546"/>
              <a:gd name="connsiteY3" fmla="*/ 3716697 h 3717604"/>
              <a:gd name="connsiteX4" fmla="*/ 616760 w 9908546"/>
              <a:gd name="connsiteY4" fmla="*/ 3717604 h 3717604"/>
              <a:gd name="connsiteX5" fmla="*/ 0 w 9908546"/>
              <a:gd name="connsiteY5" fmla="*/ 241092 h 3717604"/>
              <a:gd name="connsiteX0" fmla="*/ 43522 w 9291786"/>
              <a:gd name="connsiteY0" fmla="*/ 334179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522 w 9291786"/>
              <a:gd name="connsiteY5" fmla="*/ 334179 h 3717604"/>
              <a:gd name="connsiteX0" fmla="*/ 43958 w 9291786"/>
              <a:gd name="connsiteY0" fmla="*/ 336657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958 w 9291786"/>
              <a:gd name="connsiteY5" fmla="*/ 336657 h 3717604"/>
              <a:gd name="connsiteX0" fmla="*/ 0 w 9247828"/>
              <a:gd name="connsiteY0" fmla="*/ 336657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7 h 3719150"/>
              <a:gd name="connsiteX0" fmla="*/ 0 w 9247828"/>
              <a:gd name="connsiteY0" fmla="*/ 336658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8 h 3719150"/>
              <a:gd name="connsiteX0" fmla="*/ 0 w 9253221"/>
              <a:gd name="connsiteY0" fmla="*/ 335054 h 3719150"/>
              <a:gd name="connsiteX1" fmla="*/ 1910391 w 9253221"/>
              <a:gd name="connsiteY1" fmla="*/ 0 h 3719150"/>
              <a:gd name="connsiteX2" fmla="*/ 8596731 w 9253221"/>
              <a:gd name="connsiteY2" fmla="*/ 2991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6499523 w 9253221"/>
              <a:gd name="connsiteY4" fmla="*/ 3714974 h 3719150"/>
              <a:gd name="connsiteX5" fmla="*/ 590246 w 9253221"/>
              <a:gd name="connsiteY5" fmla="*/ 3719150 h 3719150"/>
              <a:gd name="connsiteX6" fmla="*/ 0 w 9253221"/>
              <a:gd name="connsiteY6" fmla="*/ 335054 h 3719150"/>
              <a:gd name="connsiteX0" fmla="*/ 0 w 8579699"/>
              <a:gd name="connsiteY0" fmla="*/ 335054 h 3719150"/>
              <a:gd name="connsiteX1" fmla="*/ 1910391 w 8579699"/>
              <a:gd name="connsiteY1" fmla="*/ 0 h 3719150"/>
              <a:gd name="connsiteX2" fmla="*/ 7966902 w 8579699"/>
              <a:gd name="connsiteY2" fmla="*/ 14649 h 3719150"/>
              <a:gd name="connsiteX3" fmla="*/ 8579699 w 8579699"/>
              <a:gd name="connsiteY3" fmla="*/ 3359769 h 3719150"/>
              <a:gd name="connsiteX4" fmla="*/ 6499523 w 8579699"/>
              <a:gd name="connsiteY4" fmla="*/ 3714974 h 3719150"/>
              <a:gd name="connsiteX5" fmla="*/ 590246 w 8579699"/>
              <a:gd name="connsiteY5" fmla="*/ 3719150 h 3719150"/>
              <a:gd name="connsiteX6" fmla="*/ 0 w 8579699"/>
              <a:gd name="connsiteY6" fmla="*/ 335054 h 3719150"/>
              <a:gd name="connsiteX0" fmla="*/ 0 w 8577270"/>
              <a:gd name="connsiteY0" fmla="*/ 335054 h 3719150"/>
              <a:gd name="connsiteX1" fmla="*/ 1910391 w 8577270"/>
              <a:gd name="connsiteY1" fmla="*/ 0 h 3719150"/>
              <a:gd name="connsiteX2" fmla="*/ 7966902 w 8577270"/>
              <a:gd name="connsiteY2" fmla="*/ 14649 h 3719150"/>
              <a:gd name="connsiteX3" fmla="*/ 8577270 w 8577270"/>
              <a:gd name="connsiteY3" fmla="*/ 3345996 h 3719150"/>
              <a:gd name="connsiteX4" fmla="*/ 6499523 w 8577270"/>
              <a:gd name="connsiteY4" fmla="*/ 3714974 h 3719150"/>
              <a:gd name="connsiteX5" fmla="*/ 590246 w 8577270"/>
              <a:gd name="connsiteY5" fmla="*/ 3719150 h 3719150"/>
              <a:gd name="connsiteX6" fmla="*/ 0 w 8577270"/>
              <a:gd name="connsiteY6" fmla="*/ 335054 h 37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7270" h="3719150">
                <a:moveTo>
                  <a:pt x="0" y="335054"/>
                </a:moveTo>
                <a:lnTo>
                  <a:pt x="1910391" y="0"/>
                </a:lnTo>
                <a:lnTo>
                  <a:pt x="7966902" y="14649"/>
                </a:lnTo>
                <a:lnTo>
                  <a:pt x="8577270" y="3345996"/>
                </a:lnTo>
                <a:lnTo>
                  <a:pt x="6499523" y="3714974"/>
                </a:lnTo>
                <a:lnTo>
                  <a:pt x="590246" y="3719150"/>
                </a:lnTo>
                <a:lnTo>
                  <a:pt x="0" y="335054"/>
                </a:lnTo>
                <a:close/>
              </a:path>
            </a:pathLst>
          </a:custGeom>
          <a:blipFill dpi="0" rotWithShape="0">
            <a:blip r:embed="rId2"/>
            <a:srcRect/>
            <a:stretch>
              <a:fillRect l="-20127" t="-3351" r="125" b="-22449"/>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light blue to purple">
            <a:extLst>
              <a:ext uri="{FF2B5EF4-FFF2-40B4-BE49-F238E27FC236}">
                <a16:creationId xmlns:a16="http://schemas.microsoft.com/office/drawing/2014/main" id="{ABE4C3D6-50A2-8CB2-0B9E-C6D2446DC0A8}"/>
              </a:ext>
            </a:extLst>
          </p:cNvPr>
          <p:cNvSpPr>
            <a:spLocks/>
          </p:cNvSpPr>
          <p:nvPr userDrawn="1"/>
        </p:nvSpPr>
        <p:spPr>
          <a:xfrm rot="600000">
            <a:off x="-383784" y="443692"/>
            <a:ext cx="9913741" cy="4304025"/>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38190 h 3714702"/>
              <a:gd name="connsiteX1" fmla="*/ 1325148 w 9908546"/>
              <a:gd name="connsiteY1" fmla="*/ 3776 h 3714702"/>
              <a:gd name="connsiteX2" fmla="*/ 8612723 w 9908546"/>
              <a:gd name="connsiteY2" fmla="*/ 0 h 3714702"/>
              <a:gd name="connsiteX3" fmla="*/ 9908546 w 9908546"/>
              <a:gd name="connsiteY3" fmla="*/ 3713795 h 3714702"/>
              <a:gd name="connsiteX4" fmla="*/ 616760 w 9908546"/>
              <a:gd name="connsiteY4" fmla="*/ 3714702 h 3714702"/>
              <a:gd name="connsiteX5" fmla="*/ 0 w 9908546"/>
              <a:gd name="connsiteY5" fmla="*/ 238190 h 3714702"/>
              <a:gd name="connsiteX0" fmla="*/ 0 w 9908546"/>
              <a:gd name="connsiteY0" fmla="*/ 239630 h 3716142"/>
              <a:gd name="connsiteX1" fmla="*/ 2532368 w 9908546"/>
              <a:gd name="connsiteY1" fmla="*/ 0 h 3716142"/>
              <a:gd name="connsiteX2" fmla="*/ 8612723 w 9908546"/>
              <a:gd name="connsiteY2" fmla="*/ 1440 h 3716142"/>
              <a:gd name="connsiteX3" fmla="*/ 9908546 w 9908546"/>
              <a:gd name="connsiteY3" fmla="*/ 3715235 h 3716142"/>
              <a:gd name="connsiteX4" fmla="*/ 616760 w 9908546"/>
              <a:gd name="connsiteY4" fmla="*/ 3716142 h 3716142"/>
              <a:gd name="connsiteX5" fmla="*/ 0 w 9908546"/>
              <a:gd name="connsiteY5" fmla="*/ 239630 h 3716142"/>
              <a:gd name="connsiteX0" fmla="*/ 51990 w 9291786"/>
              <a:gd name="connsiteY0" fmla="*/ 338800 h 3716142"/>
              <a:gd name="connsiteX1" fmla="*/ 1915608 w 9291786"/>
              <a:gd name="connsiteY1" fmla="*/ 0 h 3716142"/>
              <a:gd name="connsiteX2" fmla="*/ 7995963 w 9291786"/>
              <a:gd name="connsiteY2" fmla="*/ 1440 h 3716142"/>
              <a:gd name="connsiteX3" fmla="*/ 9291786 w 9291786"/>
              <a:gd name="connsiteY3" fmla="*/ 3715235 h 3716142"/>
              <a:gd name="connsiteX4" fmla="*/ 0 w 9291786"/>
              <a:gd name="connsiteY4" fmla="*/ 3716142 h 3716142"/>
              <a:gd name="connsiteX5" fmla="*/ 51990 w 9291786"/>
              <a:gd name="connsiteY5" fmla="*/ 338800 h 3716142"/>
              <a:gd name="connsiteX0" fmla="*/ 0 w 9239796"/>
              <a:gd name="connsiteY0" fmla="*/ 338800 h 3719460"/>
              <a:gd name="connsiteX1" fmla="*/ 1863618 w 9239796"/>
              <a:gd name="connsiteY1" fmla="*/ 0 h 3719460"/>
              <a:gd name="connsiteX2" fmla="*/ 7943973 w 9239796"/>
              <a:gd name="connsiteY2" fmla="*/ 1440 h 3719460"/>
              <a:gd name="connsiteX3" fmla="*/ 9239796 w 9239796"/>
              <a:gd name="connsiteY3" fmla="*/ 3715235 h 3719460"/>
              <a:gd name="connsiteX4" fmla="*/ 571542 w 9239796"/>
              <a:gd name="connsiteY4" fmla="*/ 3719460 h 3719460"/>
              <a:gd name="connsiteX5" fmla="*/ 0 w 9239796"/>
              <a:gd name="connsiteY5" fmla="*/ 338800 h 3719460"/>
              <a:gd name="connsiteX0" fmla="*/ 0 w 9262536"/>
              <a:gd name="connsiteY0" fmla="*/ 340255 h 3719460"/>
              <a:gd name="connsiteX1" fmla="*/ 1886358 w 9262536"/>
              <a:gd name="connsiteY1" fmla="*/ 0 h 3719460"/>
              <a:gd name="connsiteX2" fmla="*/ 7966713 w 9262536"/>
              <a:gd name="connsiteY2" fmla="*/ 1440 h 3719460"/>
              <a:gd name="connsiteX3" fmla="*/ 9262536 w 9262536"/>
              <a:gd name="connsiteY3" fmla="*/ 3715235 h 3719460"/>
              <a:gd name="connsiteX4" fmla="*/ 594282 w 9262536"/>
              <a:gd name="connsiteY4" fmla="*/ 3719460 h 3719460"/>
              <a:gd name="connsiteX5" fmla="*/ 0 w 9262536"/>
              <a:gd name="connsiteY5" fmla="*/ 340255 h 3719460"/>
              <a:gd name="connsiteX0" fmla="*/ 0 w 9262536"/>
              <a:gd name="connsiteY0" fmla="*/ 338815 h 3718020"/>
              <a:gd name="connsiteX1" fmla="*/ 1893061 w 9262536"/>
              <a:gd name="connsiteY1" fmla="*/ 7598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020"/>
              <a:gd name="connsiteX1" fmla="*/ 1892188 w 9262536"/>
              <a:gd name="connsiteY1" fmla="*/ 2643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914"/>
              <a:gd name="connsiteX1" fmla="*/ 1892188 w 9262536"/>
              <a:gd name="connsiteY1" fmla="*/ 2643 h 3718914"/>
              <a:gd name="connsiteX2" fmla="*/ 7966713 w 9262536"/>
              <a:gd name="connsiteY2" fmla="*/ 0 h 3718914"/>
              <a:gd name="connsiteX3" fmla="*/ 9262536 w 9262536"/>
              <a:gd name="connsiteY3" fmla="*/ 3713795 h 3718914"/>
              <a:gd name="connsiteX4" fmla="*/ 6414665 w 9262536"/>
              <a:gd name="connsiteY4" fmla="*/ 3718914 h 3718914"/>
              <a:gd name="connsiteX5" fmla="*/ 594282 w 9262536"/>
              <a:gd name="connsiteY5" fmla="*/ 3718020 h 3718914"/>
              <a:gd name="connsiteX6" fmla="*/ 0 w 9262536"/>
              <a:gd name="connsiteY6" fmla="*/ 338815 h 3718914"/>
              <a:gd name="connsiteX0" fmla="*/ 0 w 8565624"/>
              <a:gd name="connsiteY0" fmla="*/ 338815 h 3718914"/>
              <a:gd name="connsiteX1" fmla="*/ 1892188 w 8565624"/>
              <a:gd name="connsiteY1" fmla="*/ 2643 h 3718914"/>
              <a:gd name="connsiteX2" fmla="*/ 7966713 w 8565624"/>
              <a:gd name="connsiteY2" fmla="*/ 0 h 3718914"/>
              <a:gd name="connsiteX3" fmla="*/ 8565624 w 8565624"/>
              <a:gd name="connsiteY3" fmla="*/ 3341154 h 3718914"/>
              <a:gd name="connsiteX4" fmla="*/ 6414665 w 8565624"/>
              <a:gd name="connsiteY4" fmla="*/ 3718914 h 3718914"/>
              <a:gd name="connsiteX5" fmla="*/ 594282 w 8565624"/>
              <a:gd name="connsiteY5" fmla="*/ 3718020 h 3718914"/>
              <a:gd name="connsiteX6" fmla="*/ 0 w 8565624"/>
              <a:gd name="connsiteY6" fmla="*/ 338815 h 3718914"/>
              <a:gd name="connsiteX0" fmla="*/ 0 w 8566017"/>
              <a:gd name="connsiteY0" fmla="*/ 336585 h 3718914"/>
              <a:gd name="connsiteX1" fmla="*/ 1892581 w 8566017"/>
              <a:gd name="connsiteY1" fmla="*/ 2643 h 3718914"/>
              <a:gd name="connsiteX2" fmla="*/ 7967106 w 8566017"/>
              <a:gd name="connsiteY2" fmla="*/ 0 h 3718914"/>
              <a:gd name="connsiteX3" fmla="*/ 8566017 w 8566017"/>
              <a:gd name="connsiteY3" fmla="*/ 3341154 h 3718914"/>
              <a:gd name="connsiteX4" fmla="*/ 6415058 w 8566017"/>
              <a:gd name="connsiteY4" fmla="*/ 3718914 h 3718914"/>
              <a:gd name="connsiteX5" fmla="*/ 594675 w 8566017"/>
              <a:gd name="connsiteY5" fmla="*/ 3718020 h 3718914"/>
              <a:gd name="connsiteX6" fmla="*/ 0 w 8566017"/>
              <a:gd name="connsiteY6" fmla="*/ 336585 h 371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017" h="3718914">
                <a:moveTo>
                  <a:pt x="0" y="336585"/>
                </a:moveTo>
                <a:lnTo>
                  <a:pt x="1892581" y="2643"/>
                </a:lnTo>
                <a:lnTo>
                  <a:pt x="7967106" y="0"/>
                </a:lnTo>
                <a:lnTo>
                  <a:pt x="8566017" y="3341154"/>
                </a:lnTo>
                <a:lnTo>
                  <a:pt x="6415058" y="3718914"/>
                </a:lnTo>
                <a:lnTo>
                  <a:pt x="594675" y="3718020"/>
                </a:lnTo>
                <a:lnTo>
                  <a:pt x="0" y="336585"/>
                </a:lnTo>
                <a:close/>
              </a:path>
            </a:pathLst>
          </a:custGeom>
          <a:gradFill>
            <a:gsLst>
              <a:gs pos="74000">
                <a:schemeClr val="accent4">
                  <a:alpha val="70000"/>
                </a:schemeClr>
              </a:gs>
              <a:gs pos="100000">
                <a:srgbClr val="00B5EF">
                  <a:alpha val="86000"/>
                </a:srgbClr>
              </a:gs>
              <a:gs pos="0">
                <a:srgbClr val="4B2885">
                  <a:alpha val="82000"/>
                </a:srgbClr>
              </a:gs>
              <a:gs pos="30000">
                <a:srgbClr val="4B2885">
                  <a:alpha val="75000"/>
                </a:srgbClr>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cxnSp>
        <p:nvCxnSpPr>
          <p:cNvPr id="12" name="Straight Connector 11" hidden="1">
            <a:extLst>
              <a:ext uri="{FF2B5EF4-FFF2-40B4-BE49-F238E27FC236}">
                <a16:creationId xmlns:a16="http://schemas.microsoft.com/office/drawing/2014/main" id="{A8DF5675-6C66-FA05-1578-E5243CE99D4E}"/>
              </a:ext>
            </a:extLst>
          </p:cNvPr>
          <p:cNvCxnSpPr>
            <a:cxnSpLocks/>
          </p:cNvCxnSpPr>
          <p:nvPr userDrawn="1"/>
        </p:nvCxnSpPr>
        <p:spPr>
          <a:xfrm rot="-600000">
            <a:off x="-1712054" y="571712"/>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hidden="1">
            <a:extLst>
              <a:ext uri="{FF2B5EF4-FFF2-40B4-BE49-F238E27FC236}">
                <a16:creationId xmlns:a16="http://schemas.microsoft.com/office/drawing/2014/main" id="{CE60ACEF-6E79-1C2D-8602-2AD6AA9B92DB}"/>
              </a:ext>
            </a:extLst>
          </p:cNvPr>
          <p:cNvCxnSpPr>
            <a:cxnSpLocks/>
          </p:cNvCxnSpPr>
          <p:nvPr userDrawn="1"/>
        </p:nvCxnSpPr>
        <p:spPr>
          <a:xfrm rot="-600000">
            <a:off x="-763786" y="4772566"/>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Subhead txt">
            <a:extLst>
              <a:ext uri="{FF2B5EF4-FFF2-40B4-BE49-F238E27FC236}">
                <a16:creationId xmlns:a16="http://schemas.microsoft.com/office/drawing/2014/main" id="{EA6439E6-D6C8-4CDD-1FC9-B0D968328FDD}"/>
              </a:ext>
            </a:extLst>
          </p:cNvPr>
          <p:cNvSpPr>
            <a:spLocks noGrp="1"/>
          </p:cNvSpPr>
          <p:nvPr>
            <p:ph type="body" sz="quarter" idx="13" hasCustomPrompt="1"/>
          </p:nvPr>
        </p:nvSpPr>
        <p:spPr>
          <a:xfrm>
            <a:off x="1371600" y="2898198"/>
            <a:ext cx="6400800" cy="299001"/>
          </a:xfrm>
          <a:prstGeom prst="rect">
            <a:avLst/>
          </a:prstGeom>
        </p:spPr>
        <p:txBody>
          <a:bodyPr vert="horz" lIns="0" tIns="45720" rIns="0" bIns="45720" rtlCol="0">
            <a:noAutofit/>
          </a:bodyPr>
          <a:lstStyle>
            <a:lvl1pPr algn="ctr">
              <a:buFontTx/>
              <a:buNone/>
              <a:defRPr lang="en-GB" sz="1600" b="0" dirty="0" smtClean="0">
                <a:solidFill>
                  <a:schemeClr val="bg1"/>
                </a:solidFill>
              </a:defRPr>
            </a:lvl1pPr>
          </a:lstStyle>
          <a:p>
            <a:pPr marL="0" lvl="0" indent="0">
              <a:buFontTx/>
              <a:buNone/>
            </a:pPr>
            <a:r>
              <a:rPr lang="en-GB"/>
              <a:t>Subtitle Goes Here</a:t>
            </a:r>
          </a:p>
        </p:txBody>
      </p:sp>
      <p:sp>
        <p:nvSpPr>
          <p:cNvPr id="11" name="Title txt">
            <a:extLst>
              <a:ext uri="{FF2B5EF4-FFF2-40B4-BE49-F238E27FC236}">
                <a16:creationId xmlns:a16="http://schemas.microsoft.com/office/drawing/2014/main" id="{ACBC9CDB-DD57-12EF-FCC5-555BB4D6F903}"/>
              </a:ext>
            </a:extLst>
          </p:cNvPr>
          <p:cNvSpPr>
            <a:spLocks noGrp="1"/>
          </p:cNvSpPr>
          <p:nvPr>
            <p:ph type="ctrTitle"/>
          </p:nvPr>
        </p:nvSpPr>
        <p:spPr>
          <a:xfrm>
            <a:off x="1371600" y="1501991"/>
            <a:ext cx="6400800" cy="1375424"/>
          </a:xfrm>
          <a:prstGeom prst="rect">
            <a:avLst/>
          </a:prstGeom>
        </p:spPr>
        <p:txBody>
          <a:bodyPr anchor="b"/>
          <a:lstStyle>
            <a:lvl1pPr algn="ctr">
              <a:lnSpc>
                <a:spcPts val="4000"/>
              </a:lnSpc>
              <a:buFontTx/>
              <a:buNone/>
              <a:defRPr sz="3800">
                <a:solidFill>
                  <a:schemeClr val="bg1"/>
                </a:solidFill>
              </a:defRPr>
            </a:lvl1pPr>
          </a:lstStyle>
          <a:p>
            <a:r>
              <a:rPr lang="en-GB"/>
              <a:t>Click to edit Master title style</a:t>
            </a:r>
            <a:endParaRPr lang="en-US"/>
          </a:p>
        </p:txBody>
      </p:sp>
      <p:sp>
        <p:nvSpPr>
          <p:cNvPr id="14" name="Subtitle 2">
            <a:extLst>
              <a:ext uri="{FF2B5EF4-FFF2-40B4-BE49-F238E27FC236}">
                <a16:creationId xmlns:a16="http://schemas.microsoft.com/office/drawing/2014/main" id="{B4C15646-4425-1761-0FD8-B5451E3CBEFF}"/>
              </a:ext>
            </a:extLst>
          </p:cNvPr>
          <p:cNvSpPr>
            <a:spLocks noGrp="1"/>
          </p:cNvSpPr>
          <p:nvPr>
            <p:ph type="subTitle" idx="1" hasCustomPrompt="1"/>
          </p:nvPr>
        </p:nvSpPr>
        <p:spPr>
          <a:xfrm>
            <a:off x="2520748" y="3621100"/>
            <a:ext cx="4102504" cy="288131"/>
          </a:xfrm>
          <a:prstGeom prst="rect">
            <a:avLst/>
          </a:prstGeom>
        </p:spPr>
        <p:txBody>
          <a:bodyPr vert="horz" lIns="0" tIns="45720" rIns="0" bIns="45720" rtlCol="0">
            <a:noAutofit/>
          </a:bodyPr>
          <a:lstStyle>
            <a:lvl1pPr algn="ctr">
              <a:buFontTx/>
              <a:buNone/>
              <a:defRPr lang="en-US" sz="1200" b="0" dirty="0">
                <a:solidFill>
                  <a:schemeClr val="bg1"/>
                </a:solidFill>
              </a:defRPr>
            </a:lvl1pPr>
          </a:lstStyle>
          <a:p>
            <a:pPr marL="0" lvl="0" indent="0">
              <a:buFontTx/>
              <a:buNone/>
            </a:pPr>
            <a:r>
              <a:rPr lang="en-GB"/>
              <a:t>Speaker Name</a:t>
            </a:r>
            <a:endParaRPr lang="en-US"/>
          </a:p>
        </p:txBody>
      </p:sp>
      <p:sp>
        <p:nvSpPr>
          <p:cNvPr id="15" name="Text Placeholder 38">
            <a:extLst>
              <a:ext uri="{FF2B5EF4-FFF2-40B4-BE49-F238E27FC236}">
                <a16:creationId xmlns:a16="http://schemas.microsoft.com/office/drawing/2014/main" id="{3013E1F7-49DF-80F9-60DB-41EE25F6988D}"/>
              </a:ext>
            </a:extLst>
          </p:cNvPr>
          <p:cNvSpPr>
            <a:spLocks noGrp="1"/>
          </p:cNvSpPr>
          <p:nvPr>
            <p:ph type="body" sz="quarter" idx="11" hasCustomPrompt="1"/>
          </p:nvPr>
        </p:nvSpPr>
        <p:spPr>
          <a:xfrm>
            <a:off x="2520748" y="3861097"/>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Speaker Title</a:t>
            </a:r>
          </a:p>
        </p:txBody>
      </p:sp>
      <p:sp>
        <p:nvSpPr>
          <p:cNvPr id="16" name="Text Placeholder 40">
            <a:extLst>
              <a:ext uri="{FF2B5EF4-FFF2-40B4-BE49-F238E27FC236}">
                <a16:creationId xmlns:a16="http://schemas.microsoft.com/office/drawing/2014/main" id="{0F115A73-B1B2-56F3-F415-C7A0DE395877}"/>
              </a:ext>
            </a:extLst>
          </p:cNvPr>
          <p:cNvSpPr>
            <a:spLocks noGrp="1"/>
          </p:cNvSpPr>
          <p:nvPr>
            <p:ph type="body" sz="quarter" idx="12" hasCustomPrompt="1"/>
          </p:nvPr>
        </p:nvSpPr>
        <p:spPr>
          <a:xfrm>
            <a:off x="2520748" y="4093283"/>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Date</a:t>
            </a:r>
          </a:p>
        </p:txBody>
      </p:sp>
      <p:sp>
        <p:nvSpPr>
          <p:cNvPr id="6" name="Rectangle 3">
            <a:extLst>
              <a:ext uri="{FF2B5EF4-FFF2-40B4-BE49-F238E27FC236}">
                <a16:creationId xmlns:a16="http://schemas.microsoft.com/office/drawing/2014/main" id="{5FDE6438-5457-20F9-1D95-96B7DE7EBD01}"/>
              </a:ext>
            </a:extLst>
          </p:cNvPr>
          <p:cNvSpPr/>
          <p:nvPr userDrawn="1"/>
        </p:nvSpPr>
        <p:spPr>
          <a:xfrm rot="600000" flipH="1">
            <a:off x="2143895" y="-597281"/>
            <a:ext cx="7166793" cy="1224441"/>
          </a:xfrm>
          <a:custGeom>
            <a:avLst/>
            <a:gdLst>
              <a:gd name="connsiteX0" fmla="*/ 0 w 7850459"/>
              <a:gd name="connsiteY0" fmla="*/ 0 h 1212423"/>
              <a:gd name="connsiteX1" fmla="*/ 7850459 w 7850459"/>
              <a:gd name="connsiteY1" fmla="*/ 0 h 1212423"/>
              <a:gd name="connsiteX2" fmla="*/ 7850459 w 7850459"/>
              <a:gd name="connsiteY2" fmla="*/ 1212423 h 1212423"/>
              <a:gd name="connsiteX3" fmla="*/ 0 w 7850459"/>
              <a:gd name="connsiteY3" fmla="*/ 1212423 h 1212423"/>
              <a:gd name="connsiteX4" fmla="*/ 0 w 7850459"/>
              <a:gd name="connsiteY4" fmla="*/ 0 h 1212423"/>
              <a:gd name="connsiteX0" fmla="*/ 942472 w 7850459"/>
              <a:gd name="connsiteY0" fmla="*/ 0 h 1227412"/>
              <a:gd name="connsiteX1" fmla="*/ 7850459 w 7850459"/>
              <a:gd name="connsiteY1" fmla="*/ 14989 h 1227412"/>
              <a:gd name="connsiteX2" fmla="*/ 7850459 w 7850459"/>
              <a:gd name="connsiteY2" fmla="*/ 1227412 h 1227412"/>
              <a:gd name="connsiteX3" fmla="*/ 0 w 7850459"/>
              <a:gd name="connsiteY3" fmla="*/ 1227412 h 1227412"/>
              <a:gd name="connsiteX4" fmla="*/ 942472 w 7850459"/>
              <a:gd name="connsiteY4" fmla="*/ 0 h 1227412"/>
              <a:gd name="connsiteX0" fmla="*/ 227381 w 7135368"/>
              <a:gd name="connsiteY0" fmla="*/ 0 h 1227412"/>
              <a:gd name="connsiteX1" fmla="*/ 7135368 w 7135368"/>
              <a:gd name="connsiteY1" fmla="*/ 14989 h 1227412"/>
              <a:gd name="connsiteX2" fmla="*/ 7135368 w 7135368"/>
              <a:gd name="connsiteY2" fmla="*/ 1227412 h 1227412"/>
              <a:gd name="connsiteX3" fmla="*/ 0 w 7135368"/>
              <a:gd name="connsiteY3" fmla="*/ 1217622 h 1227412"/>
              <a:gd name="connsiteX4" fmla="*/ 227381 w 7135368"/>
              <a:gd name="connsiteY4" fmla="*/ 0 h 1227412"/>
              <a:gd name="connsiteX0" fmla="*/ 227381 w 7135368"/>
              <a:gd name="connsiteY0" fmla="*/ 0 h 1227412"/>
              <a:gd name="connsiteX1" fmla="*/ 7135368 w 7135368"/>
              <a:gd name="connsiteY1" fmla="*/ 1227412 h 1227412"/>
              <a:gd name="connsiteX2" fmla="*/ 0 w 7135368"/>
              <a:gd name="connsiteY2" fmla="*/ 1217622 h 1227412"/>
              <a:gd name="connsiteX3" fmla="*/ 227381 w 7135368"/>
              <a:gd name="connsiteY3" fmla="*/ 0 h 1227412"/>
              <a:gd name="connsiteX0" fmla="*/ 216708 w 7135368"/>
              <a:gd name="connsiteY0" fmla="*/ 0 h 1225829"/>
              <a:gd name="connsiteX1" fmla="*/ 7135368 w 7135368"/>
              <a:gd name="connsiteY1" fmla="*/ 1225829 h 1225829"/>
              <a:gd name="connsiteX2" fmla="*/ 0 w 7135368"/>
              <a:gd name="connsiteY2" fmla="*/ 1216039 h 1225829"/>
              <a:gd name="connsiteX3" fmla="*/ 216708 w 7135368"/>
              <a:gd name="connsiteY3" fmla="*/ 0 h 1225829"/>
              <a:gd name="connsiteX0" fmla="*/ 216708 w 7166793"/>
              <a:gd name="connsiteY0" fmla="*/ 0 h 1224441"/>
              <a:gd name="connsiteX1" fmla="*/ 7166793 w 7166793"/>
              <a:gd name="connsiteY1" fmla="*/ 1224441 h 1224441"/>
              <a:gd name="connsiteX2" fmla="*/ 0 w 7166793"/>
              <a:gd name="connsiteY2" fmla="*/ 1216039 h 1224441"/>
              <a:gd name="connsiteX3" fmla="*/ 216708 w 7166793"/>
              <a:gd name="connsiteY3" fmla="*/ 0 h 1224441"/>
            </a:gdLst>
            <a:ahLst/>
            <a:cxnLst>
              <a:cxn ang="0">
                <a:pos x="connsiteX0" y="connsiteY0"/>
              </a:cxn>
              <a:cxn ang="0">
                <a:pos x="connsiteX1" y="connsiteY1"/>
              </a:cxn>
              <a:cxn ang="0">
                <a:pos x="connsiteX2" y="connsiteY2"/>
              </a:cxn>
              <a:cxn ang="0">
                <a:pos x="connsiteX3" y="connsiteY3"/>
              </a:cxn>
            </a:cxnLst>
            <a:rect l="l" t="t" r="r" b="b"/>
            <a:pathLst>
              <a:path w="7166793" h="1224441">
                <a:moveTo>
                  <a:pt x="216708" y="0"/>
                </a:moveTo>
                <a:lnTo>
                  <a:pt x="7166793" y="1224441"/>
                </a:lnTo>
                <a:lnTo>
                  <a:pt x="0" y="1216039"/>
                </a:lnTo>
                <a:lnTo>
                  <a:pt x="216708" y="0"/>
                </a:lnTo>
                <a:close/>
              </a:path>
            </a:pathLst>
          </a:cu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9" name="Logo">
            <a:extLst>
              <a:ext uri="{FF2B5EF4-FFF2-40B4-BE49-F238E27FC236}">
                <a16:creationId xmlns:a16="http://schemas.microsoft.com/office/drawing/2014/main" id="{0B4B48F7-79ED-0F7F-3801-BBEFD61AA46D}"/>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601639" y="206536"/>
            <a:ext cx="1375322" cy="559977"/>
          </a:xfrm>
          <a:prstGeom prst="rect">
            <a:avLst/>
          </a:prstGeom>
        </p:spPr>
      </p:pic>
    </p:spTree>
    <p:extLst>
      <p:ext uri="{BB962C8B-B14F-4D97-AF65-F5344CB8AC3E}">
        <p14:creationId xmlns:p14="http://schemas.microsoft.com/office/powerpoint/2010/main" val="92322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p15:clr>
            <a:srgbClr val="FBAE40"/>
          </p15:clr>
        </p15:guide>
        <p15:guide id="3" pos="5760">
          <p15:clr>
            <a:srgbClr val="FBAE40"/>
          </p15:clr>
        </p15:guide>
        <p15:guide id="4" orient="horz" pos="1620">
          <p15:clr>
            <a:srgbClr val="FBAE40"/>
          </p15:clr>
        </p15:guide>
        <p15:guide id="5" orient="horz">
          <p15:clr>
            <a:srgbClr val="FBAE40"/>
          </p15:clr>
        </p15:guide>
        <p15:guide id="6" orient="horz" pos="32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Footer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166289"/>
            <a:ext cx="8458200" cy="365760"/>
          </a:xfrm>
          <a:prstGeom prst="rect">
            <a:avLst/>
          </a:prstGeom>
        </p:spPr>
        <p:txBody>
          <a:bodyPr lIns="0" tIns="0" rIns="0" bIns="0">
            <a:noAutofit/>
          </a:bodyPr>
          <a:lstStyle>
            <a:lvl1pPr>
              <a:defRPr>
                <a:solidFill>
                  <a:schemeClr val="accent1"/>
                </a:solidFill>
              </a:defRPr>
            </a:lvl1pPr>
          </a:lstStyle>
          <a:p>
            <a:r>
              <a:rPr lang="en-GB"/>
              <a:t>Click to edit Master title style</a:t>
            </a:r>
            <a:endParaRPr lang="en-US"/>
          </a:p>
        </p:txBody>
      </p:sp>
    </p:spTree>
    <p:extLst>
      <p:ext uri="{BB962C8B-B14F-4D97-AF65-F5344CB8AC3E}">
        <p14:creationId xmlns:p14="http://schemas.microsoft.com/office/powerpoint/2010/main" val="56061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 subhead - gray 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BD255D2-7F6C-2704-845C-867BFAC07735}"/>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5" name="Picture 4" descr="A white and grey checkered floor&#10;&#10;Description automatically generated">
            <a:extLst>
              <a:ext uri="{FF2B5EF4-FFF2-40B4-BE49-F238E27FC236}">
                <a16:creationId xmlns:a16="http://schemas.microsoft.com/office/drawing/2014/main" id="{CB1A840E-1579-19FF-F94E-AB451C581DAC}"/>
              </a:ext>
            </a:extLst>
          </p:cNvPr>
          <p:cNvPicPr>
            <a:picLocks noChangeAspect="1"/>
          </p:cNvPicPr>
          <p:nvPr userDrawn="1"/>
        </p:nvPicPr>
        <p:blipFill rotWithShape="1">
          <a:blip r:embed="rId2" cstate="screen">
            <a:alphaModFix amt="55000"/>
            <a:extLst>
              <a:ext uri="{28A0092B-C50C-407E-A947-70E740481C1C}">
                <a14:useLocalDpi xmlns:a14="http://schemas.microsoft.com/office/drawing/2010/main"/>
              </a:ext>
            </a:extLst>
          </a:blip>
          <a:srcRect/>
          <a:stretch/>
        </p:blipFill>
        <p:spPr>
          <a:xfrm>
            <a:off x="12159" y="166289"/>
            <a:ext cx="9119681" cy="4975761"/>
          </a:xfrm>
          <a:prstGeom prst="rect">
            <a:avLst/>
          </a:prstGeom>
        </p:spPr>
      </p:pic>
      <p:sp>
        <p:nvSpPr>
          <p:cNvPr id="10" name="Title 1">
            <a:extLst>
              <a:ext uri="{FF2B5EF4-FFF2-40B4-BE49-F238E27FC236}">
                <a16:creationId xmlns:a16="http://schemas.microsoft.com/office/drawing/2014/main" id="{5704B9D8-F042-5384-F27B-B09782BD7773}"/>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2" name="Content Placeholder 2">
            <a:extLst>
              <a:ext uri="{FF2B5EF4-FFF2-40B4-BE49-F238E27FC236}">
                <a16:creationId xmlns:a16="http://schemas.microsoft.com/office/drawing/2014/main" id="{7E113695-5F8B-1D5E-39BA-5956DC1F64F0}"/>
              </a:ext>
            </a:extLst>
          </p:cNvPr>
          <p:cNvSpPr>
            <a:spLocks noGrp="1"/>
          </p:cNvSpPr>
          <p:nvPr>
            <p:ph idx="1"/>
          </p:nvPr>
        </p:nvSpPr>
        <p:spPr>
          <a:xfrm>
            <a:off x="342900" y="719847"/>
            <a:ext cx="8458200" cy="4134255"/>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97711B21-ECC6-72B6-D435-D44FEA1D5095}"/>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112060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subhead - gra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27DA729-EF1A-85F8-DD1E-ECCF5674FCA7}"/>
              </a:ext>
            </a:extLst>
          </p:cNvPr>
          <p:cNvPicPr>
            <a:picLocks noChangeAspect="1"/>
          </p:cNvPicPr>
          <p:nvPr userDrawn="1"/>
        </p:nvPicPr>
        <p:blipFill rotWithShape="1">
          <a:blip r:embed="rId2">
            <a:alphaModFix amt="40000"/>
          </a:blip>
          <a:srcRect b="26951"/>
          <a:stretch/>
        </p:blipFill>
        <p:spPr>
          <a:xfrm>
            <a:off x="0" y="0"/>
            <a:ext cx="9153524" cy="5143500"/>
          </a:xfrm>
          <a:prstGeom prst="rect">
            <a:avLst/>
          </a:prstGeom>
        </p:spPr>
      </p:pic>
      <p:sp>
        <p:nvSpPr>
          <p:cNvPr id="6" name="Rectangle 5">
            <a:extLst>
              <a:ext uri="{FF2B5EF4-FFF2-40B4-BE49-F238E27FC236}">
                <a16:creationId xmlns:a16="http://schemas.microsoft.com/office/drawing/2014/main" id="{DAEC8A61-EDCD-1218-ABF3-0A038C7D85E3}"/>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4" name="Picture 3">
            <a:extLst>
              <a:ext uri="{FF2B5EF4-FFF2-40B4-BE49-F238E27FC236}">
                <a16:creationId xmlns:a16="http://schemas.microsoft.com/office/drawing/2014/main" id="{5B62486B-652B-BCA3-5801-481B2730D931}"/>
              </a:ext>
            </a:extLst>
          </p:cNvPr>
          <p:cNvPicPr>
            <a:picLocks noChangeAspect="1"/>
          </p:cNvPicPr>
          <p:nvPr userDrawn="1"/>
        </p:nvPicPr>
        <p:blipFill rotWithShape="1">
          <a:blip r:embed="rId3" cstate="screen">
            <a:alphaModFix amt="36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 y="0"/>
            <a:ext cx="9143999" cy="2456085"/>
          </a:xfrm>
          <a:prstGeom prst="rect">
            <a:avLst/>
          </a:prstGeom>
        </p:spPr>
      </p:pic>
      <p:sp>
        <p:nvSpPr>
          <p:cNvPr id="11" name="Title 1">
            <a:extLst>
              <a:ext uri="{FF2B5EF4-FFF2-40B4-BE49-F238E27FC236}">
                <a16:creationId xmlns:a16="http://schemas.microsoft.com/office/drawing/2014/main" id="{3577A366-59DF-6696-611D-747DD60C67E9}"/>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2" name="Content Placeholder 2">
            <a:extLst>
              <a:ext uri="{FF2B5EF4-FFF2-40B4-BE49-F238E27FC236}">
                <a16:creationId xmlns:a16="http://schemas.microsoft.com/office/drawing/2014/main" id="{94359C54-CCD1-8A13-165F-8D624FC51DC8}"/>
              </a:ext>
            </a:extLst>
          </p:cNvPr>
          <p:cNvSpPr>
            <a:spLocks noGrp="1"/>
          </p:cNvSpPr>
          <p:nvPr>
            <p:ph idx="1"/>
          </p:nvPr>
        </p:nvSpPr>
        <p:spPr>
          <a:xfrm>
            <a:off x="342900" y="719847"/>
            <a:ext cx="8458200" cy="4134255"/>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16978620-7090-B450-6596-CCB7EA28FAE2}"/>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61844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 subhead - gray 3">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AEC8A61-EDCD-1218-ABF3-0A038C7D85E3}"/>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5" name="Picture 4">
            <a:extLst>
              <a:ext uri="{FF2B5EF4-FFF2-40B4-BE49-F238E27FC236}">
                <a16:creationId xmlns:a16="http://schemas.microsoft.com/office/drawing/2014/main" id="{8D4DE6EB-7DEB-C70F-3C66-E498FA97BBBD}"/>
              </a:ext>
            </a:extLst>
          </p:cNvPr>
          <p:cNvPicPr>
            <a:picLocks noChangeAspect="1"/>
          </p:cNvPicPr>
          <p:nvPr userDrawn="1"/>
        </p:nvPicPr>
        <p:blipFill>
          <a:blip r:embed="rId2"/>
          <a:srcRect/>
          <a:stretch/>
        </p:blipFill>
        <p:spPr>
          <a:xfrm>
            <a:off x="9839" y="-2617"/>
            <a:ext cx="9124320" cy="5146117"/>
          </a:xfrm>
          <a:prstGeom prst="rect">
            <a:avLst/>
          </a:prstGeom>
        </p:spPr>
      </p:pic>
      <p:pic>
        <p:nvPicPr>
          <p:cNvPr id="4" name="Picture 3">
            <a:extLst>
              <a:ext uri="{FF2B5EF4-FFF2-40B4-BE49-F238E27FC236}">
                <a16:creationId xmlns:a16="http://schemas.microsoft.com/office/drawing/2014/main" id="{5B62486B-652B-BCA3-5801-481B2730D931}"/>
              </a:ext>
            </a:extLst>
          </p:cNvPr>
          <p:cNvPicPr>
            <a:picLocks noChangeAspect="1"/>
          </p:cNvPicPr>
          <p:nvPr userDrawn="1"/>
        </p:nvPicPr>
        <p:blipFill rotWithShape="1">
          <a:blip r:embed="rId3" cstate="screen">
            <a:alphaModFix amt="36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 y="0"/>
            <a:ext cx="9143999" cy="2456085"/>
          </a:xfrm>
          <a:prstGeom prst="rect">
            <a:avLst/>
          </a:prstGeom>
        </p:spPr>
      </p:pic>
      <p:sp>
        <p:nvSpPr>
          <p:cNvPr id="11" name="Title 1">
            <a:extLst>
              <a:ext uri="{FF2B5EF4-FFF2-40B4-BE49-F238E27FC236}">
                <a16:creationId xmlns:a16="http://schemas.microsoft.com/office/drawing/2014/main" id="{3577A366-59DF-6696-611D-747DD60C67E9}"/>
              </a:ext>
            </a:extLst>
          </p:cNvPr>
          <p:cNvSpPr>
            <a:spLocks noGrp="1"/>
          </p:cNvSpPr>
          <p:nvPr>
            <p:ph type="title"/>
          </p:nvPr>
        </p:nvSpPr>
        <p:spPr>
          <a:xfrm>
            <a:off x="342900" y="166289"/>
            <a:ext cx="8458200" cy="365760"/>
          </a:xfrm>
          <a:prstGeom prst="rect">
            <a:avLst/>
          </a:prstGeom>
        </p:spPr>
        <p:txBody>
          <a:bodyPr lIns="0" tIns="0" rIns="0" bIns="0">
            <a:noAutofit/>
          </a:bodyPr>
          <a:lstStyle>
            <a:lvl1pPr>
              <a:defRPr>
                <a:solidFill>
                  <a:schemeClr val="accent1"/>
                </a:solidFill>
              </a:defRPr>
            </a:lvl1pPr>
          </a:lstStyle>
          <a:p>
            <a:r>
              <a:rPr lang="en-GB"/>
              <a:t>Click to edit Master title style</a:t>
            </a:r>
            <a:endParaRPr lang="en-US"/>
          </a:p>
        </p:txBody>
      </p:sp>
      <p:sp>
        <p:nvSpPr>
          <p:cNvPr id="2" name="Content Placeholder 2">
            <a:extLst>
              <a:ext uri="{FF2B5EF4-FFF2-40B4-BE49-F238E27FC236}">
                <a16:creationId xmlns:a16="http://schemas.microsoft.com/office/drawing/2014/main" id="{94359C54-CCD1-8A13-165F-8D624FC51DC8}"/>
              </a:ext>
            </a:extLst>
          </p:cNvPr>
          <p:cNvSpPr>
            <a:spLocks noGrp="1"/>
          </p:cNvSpPr>
          <p:nvPr>
            <p:ph idx="1"/>
          </p:nvPr>
        </p:nvSpPr>
        <p:spPr>
          <a:xfrm>
            <a:off x="342900" y="653343"/>
            <a:ext cx="8458200" cy="4134255"/>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22B569F0-88A0-673D-4303-7C8D1976DE6C}"/>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4100619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 subhead - gray 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C22DD7-ED3A-B4BB-7896-A63E7395EA30}"/>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4" name="Picture 3">
            <a:extLst>
              <a:ext uri="{FF2B5EF4-FFF2-40B4-BE49-F238E27FC236}">
                <a16:creationId xmlns:a16="http://schemas.microsoft.com/office/drawing/2014/main" id="{8CABC9EE-571B-0441-95C9-3AA495ACE5BE}"/>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pic>
        <p:nvPicPr>
          <p:cNvPr id="5" name="Picture 4">
            <a:extLst>
              <a:ext uri="{FF2B5EF4-FFF2-40B4-BE49-F238E27FC236}">
                <a16:creationId xmlns:a16="http://schemas.microsoft.com/office/drawing/2014/main" id="{553388D7-CB8E-C64A-D508-AE3664C8F334}"/>
              </a:ext>
            </a:extLst>
          </p:cNvPr>
          <p:cNvPicPr>
            <a:picLocks noChangeAspect="1"/>
          </p:cNvPicPr>
          <p:nvPr userDrawn="1"/>
        </p:nvPicPr>
        <p:blipFill rotWithShape="1">
          <a:blip r:embed="rId3" cstate="screen">
            <a:alphaModFix amt="36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858" y="0"/>
            <a:ext cx="9143999" cy="2456085"/>
          </a:xfrm>
          <a:prstGeom prst="rect">
            <a:avLst/>
          </a:prstGeom>
        </p:spPr>
      </p:pic>
      <p:sp>
        <p:nvSpPr>
          <p:cNvPr id="9" name="Title 1">
            <a:extLst>
              <a:ext uri="{FF2B5EF4-FFF2-40B4-BE49-F238E27FC236}">
                <a16:creationId xmlns:a16="http://schemas.microsoft.com/office/drawing/2014/main" id="{7995BCF9-D84F-6E53-AF19-93143251C1D3}"/>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2" name="Content Placeholder 2">
            <a:extLst>
              <a:ext uri="{FF2B5EF4-FFF2-40B4-BE49-F238E27FC236}">
                <a16:creationId xmlns:a16="http://schemas.microsoft.com/office/drawing/2014/main" id="{A6417065-34BD-B328-D5C2-06FF8C918463}"/>
              </a:ext>
            </a:extLst>
          </p:cNvPr>
          <p:cNvSpPr>
            <a:spLocks noGrp="1"/>
          </p:cNvSpPr>
          <p:nvPr>
            <p:ph idx="1"/>
          </p:nvPr>
        </p:nvSpPr>
        <p:spPr>
          <a:xfrm>
            <a:off x="342900" y="719847"/>
            <a:ext cx="8458200" cy="4134255"/>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D278ABC8-0EE5-B33C-11C8-E1C640FE00AE}"/>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960777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op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04F511A-E58D-2CEF-D981-81A028B95C9F}"/>
              </a:ext>
            </a:extLst>
          </p:cNvPr>
          <p:cNvPicPr>
            <a:picLocks noChangeAspect="1"/>
          </p:cNvPicPr>
          <p:nvPr userDrawn="1"/>
        </p:nvPicPr>
        <p:blipFill rotWithShape="1">
          <a:blip r:embed="rId2">
            <a:alphaModFix amt="35000"/>
          </a:blip>
          <a:srcRect b="26951"/>
          <a:stretch/>
        </p:blipFill>
        <p:spPr>
          <a:xfrm>
            <a:off x="-11382" y="0"/>
            <a:ext cx="9153524" cy="5143500"/>
          </a:xfrm>
          <a:prstGeom prst="rect">
            <a:avLst/>
          </a:prstGeom>
        </p:spPr>
      </p:pic>
      <p:sp>
        <p:nvSpPr>
          <p:cNvPr id="12" name="Rectangle 11">
            <a:extLst>
              <a:ext uri="{FF2B5EF4-FFF2-40B4-BE49-F238E27FC236}">
                <a16:creationId xmlns:a16="http://schemas.microsoft.com/office/drawing/2014/main" id="{40C22DD7-ED3A-B4BB-7896-A63E7395EA30}"/>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5" name="Picture 4">
            <a:extLst>
              <a:ext uri="{FF2B5EF4-FFF2-40B4-BE49-F238E27FC236}">
                <a16:creationId xmlns:a16="http://schemas.microsoft.com/office/drawing/2014/main" id="{553388D7-CB8E-C64A-D508-AE3664C8F334}"/>
              </a:ext>
            </a:extLst>
          </p:cNvPr>
          <p:cNvPicPr>
            <a:picLocks noChangeAspect="1"/>
          </p:cNvPicPr>
          <p:nvPr userDrawn="1"/>
        </p:nvPicPr>
        <p:blipFill rotWithShape="1">
          <a:blip r:embed="rId3" cstate="screen">
            <a:alphaModFix amt="45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858" y="478471"/>
            <a:ext cx="9143999" cy="2456085"/>
          </a:xfrm>
          <a:prstGeom prst="rect">
            <a:avLst/>
          </a:prstGeom>
        </p:spPr>
      </p:pic>
      <p:sp>
        <p:nvSpPr>
          <p:cNvPr id="2" name="Rectangle 1">
            <a:extLst>
              <a:ext uri="{FF2B5EF4-FFF2-40B4-BE49-F238E27FC236}">
                <a16:creationId xmlns:a16="http://schemas.microsoft.com/office/drawing/2014/main" id="{A90E398C-6952-806B-5BDC-BABB4A317D53}"/>
              </a:ext>
            </a:extLst>
          </p:cNvPr>
          <p:cNvSpPr/>
          <p:nvPr userDrawn="1"/>
        </p:nvSpPr>
        <p:spPr>
          <a:xfrm>
            <a:off x="-3672" y="0"/>
            <a:ext cx="9145814" cy="685800"/>
          </a:xfrm>
          <a:prstGeom prst="rect">
            <a:avLst/>
          </a:prstGeom>
          <a:gradFill>
            <a:gsLst>
              <a:gs pos="100000">
                <a:schemeClr val="accent1"/>
              </a:gs>
              <a:gs pos="2000">
                <a:schemeClr val="accent4"/>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9" name="Title 1">
            <a:extLst>
              <a:ext uri="{FF2B5EF4-FFF2-40B4-BE49-F238E27FC236}">
                <a16:creationId xmlns:a16="http://schemas.microsoft.com/office/drawing/2014/main" id="{7995BCF9-D84F-6E53-AF19-93143251C1D3}"/>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bg1"/>
                </a:solidFill>
              </a:defRPr>
            </a:lvl1pPr>
          </a:lstStyle>
          <a:p>
            <a:r>
              <a:rPr lang="en-GB"/>
              <a:t>Click to edit Master title style</a:t>
            </a:r>
            <a:endParaRPr lang="en-US"/>
          </a:p>
        </p:txBody>
      </p:sp>
      <p:sp>
        <p:nvSpPr>
          <p:cNvPr id="7" name="Content Placeholder 2">
            <a:extLst>
              <a:ext uri="{FF2B5EF4-FFF2-40B4-BE49-F238E27FC236}">
                <a16:creationId xmlns:a16="http://schemas.microsoft.com/office/drawing/2014/main" id="{31CBCD46-CF8A-5609-6D10-845873BFF38B}"/>
              </a:ext>
            </a:extLst>
          </p:cNvPr>
          <p:cNvSpPr>
            <a:spLocks noGrp="1"/>
          </p:cNvSpPr>
          <p:nvPr>
            <p:ph idx="1"/>
          </p:nvPr>
        </p:nvSpPr>
        <p:spPr>
          <a:xfrm>
            <a:off x="342900" y="807655"/>
            <a:ext cx="8458200" cy="4025789"/>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0E519108-7009-9CD7-6F55-C2B3E98961E3}"/>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686243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op gradient - w/Subhea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C22DD7-ED3A-B4BB-7896-A63E7395EA30}"/>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8" name="Picture 7">
            <a:extLst>
              <a:ext uri="{FF2B5EF4-FFF2-40B4-BE49-F238E27FC236}">
                <a16:creationId xmlns:a16="http://schemas.microsoft.com/office/drawing/2014/main" id="{5055D4F5-BFDA-FBDE-12A9-7173E27354EB}"/>
              </a:ext>
            </a:extLst>
          </p:cNvPr>
          <p:cNvPicPr>
            <a:picLocks noChangeAspect="1"/>
          </p:cNvPicPr>
          <p:nvPr userDrawn="1"/>
        </p:nvPicPr>
        <p:blipFill rotWithShape="1">
          <a:blip r:embed="rId2">
            <a:alphaModFix amt="35000"/>
          </a:blip>
          <a:srcRect b="26951"/>
          <a:stretch/>
        </p:blipFill>
        <p:spPr>
          <a:xfrm>
            <a:off x="0" y="0"/>
            <a:ext cx="9153524" cy="5143500"/>
          </a:xfrm>
          <a:prstGeom prst="rect">
            <a:avLst/>
          </a:prstGeom>
        </p:spPr>
      </p:pic>
      <p:pic>
        <p:nvPicPr>
          <p:cNvPr id="5" name="Picture 4">
            <a:extLst>
              <a:ext uri="{FF2B5EF4-FFF2-40B4-BE49-F238E27FC236}">
                <a16:creationId xmlns:a16="http://schemas.microsoft.com/office/drawing/2014/main" id="{553388D7-CB8E-C64A-D508-AE3664C8F334}"/>
              </a:ext>
            </a:extLst>
          </p:cNvPr>
          <p:cNvPicPr>
            <a:picLocks noChangeAspect="1"/>
          </p:cNvPicPr>
          <p:nvPr userDrawn="1"/>
        </p:nvPicPr>
        <p:blipFill rotWithShape="1">
          <a:blip r:embed="rId3" cstate="screen">
            <a:alphaModFix amt="45000"/>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b="52249"/>
          <a:stretch/>
        </p:blipFill>
        <p:spPr>
          <a:xfrm flipH="1">
            <a:off x="1858" y="478471"/>
            <a:ext cx="9143999" cy="2456085"/>
          </a:xfrm>
          <a:prstGeom prst="rect">
            <a:avLst/>
          </a:prstGeom>
        </p:spPr>
      </p:pic>
      <p:sp>
        <p:nvSpPr>
          <p:cNvPr id="2" name="Rectangle 1">
            <a:extLst>
              <a:ext uri="{FF2B5EF4-FFF2-40B4-BE49-F238E27FC236}">
                <a16:creationId xmlns:a16="http://schemas.microsoft.com/office/drawing/2014/main" id="{A90E398C-6952-806B-5BDC-BABB4A317D53}"/>
              </a:ext>
            </a:extLst>
          </p:cNvPr>
          <p:cNvSpPr/>
          <p:nvPr userDrawn="1"/>
        </p:nvSpPr>
        <p:spPr>
          <a:xfrm>
            <a:off x="-3672" y="0"/>
            <a:ext cx="9145814" cy="914400"/>
          </a:xfrm>
          <a:prstGeom prst="rect">
            <a:avLst/>
          </a:prstGeom>
          <a:gradFill>
            <a:gsLst>
              <a:gs pos="100000">
                <a:schemeClr val="accent1"/>
              </a:gs>
              <a:gs pos="2000">
                <a:schemeClr val="accent4"/>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9" name="Title 1">
            <a:extLst>
              <a:ext uri="{FF2B5EF4-FFF2-40B4-BE49-F238E27FC236}">
                <a16:creationId xmlns:a16="http://schemas.microsoft.com/office/drawing/2014/main" id="{7995BCF9-D84F-6E53-AF19-93143251C1D3}"/>
              </a:ext>
            </a:extLst>
          </p:cNvPr>
          <p:cNvSpPr>
            <a:spLocks noGrp="1"/>
          </p:cNvSpPr>
          <p:nvPr>
            <p:ph type="title"/>
          </p:nvPr>
        </p:nvSpPr>
        <p:spPr>
          <a:xfrm>
            <a:off x="342900" y="166289"/>
            <a:ext cx="8458200" cy="365760"/>
          </a:xfrm>
          <a:prstGeom prst="rect">
            <a:avLst/>
          </a:prstGeom>
        </p:spPr>
        <p:txBody>
          <a:bodyPr lIns="0" tIns="0" rIns="0" bIns="0">
            <a:noAutofit/>
          </a:bodyPr>
          <a:lstStyle>
            <a:lvl1pPr>
              <a:defRPr>
                <a:solidFill>
                  <a:schemeClr val="bg1"/>
                </a:solidFill>
              </a:defRPr>
            </a:lvl1pPr>
          </a:lstStyle>
          <a:p>
            <a:r>
              <a:rPr lang="en-GB"/>
              <a:t>Click to edit Master title style</a:t>
            </a:r>
            <a:endParaRPr lang="en-US"/>
          </a:p>
        </p:txBody>
      </p:sp>
      <p:sp>
        <p:nvSpPr>
          <p:cNvPr id="7" name="Content Placeholder 2">
            <a:extLst>
              <a:ext uri="{FF2B5EF4-FFF2-40B4-BE49-F238E27FC236}">
                <a16:creationId xmlns:a16="http://schemas.microsoft.com/office/drawing/2014/main" id="{31CBCD46-CF8A-5609-6D10-845873BFF38B}"/>
              </a:ext>
            </a:extLst>
          </p:cNvPr>
          <p:cNvSpPr>
            <a:spLocks noGrp="1"/>
          </p:cNvSpPr>
          <p:nvPr>
            <p:ph idx="1"/>
          </p:nvPr>
        </p:nvSpPr>
        <p:spPr>
          <a:xfrm>
            <a:off x="342900" y="1080689"/>
            <a:ext cx="8458200" cy="3752755"/>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A4445A25-25FF-DF8C-0FD0-7A3E5916341D}"/>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
        <p:nvSpPr>
          <p:cNvPr id="6" name="Text Placeholder 4">
            <a:extLst>
              <a:ext uri="{FF2B5EF4-FFF2-40B4-BE49-F238E27FC236}">
                <a16:creationId xmlns:a16="http://schemas.microsoft.com/office/drawing/2014/main" id="{812816AC-AA5A-F72A-7550-7DF048D2D700}"/>
              </a:ext>
            </a:extLst>
          </p:cNvPr>
          <p:cNvSpPr>
            <a:spLocks noGrp="1"/>
          </p:cNvSpPr>
          <p:nvPr>
            <p:ph type="body" sz="quarter" idx="10"/>
          </p:nvPr>
        </p:nvSpPr>
        <p:spPr>
          <a:xfrm>
            <a:off x="342900" y="521208"/>
            <a:ext cx="8458200" cy="363080"/>
          </a:xfrm>
          <a:prstGeom prst="rect">
            <a:avLst/>
          </a:prstGeom>
        </p:spPr>
        <p:txBody>
          <a:bodyPr lIns="0" tIns="0" rIns="0" bIns="0">
            <a:noAutofit/>
          </a:bodyPr>
          <a:lstStyle>
            <a:lvl1pPr marL="0" indent="0">
              <a:buNone/>
              <a:defRPr sz="1800">
                <a:solidFill>
                  <a:schemeClr val="bg1"/>
                </a:solidFill>
              </a:defRPr>
            </a:lvl1pPr>
          </a:lstStyle>
          <a:p>
            <a:pPr lvl="0"/>
            <a:r>
              <a:rPr lang="en-GB"/>
              <a:t>Click to edit Master text styles</a:t>
            </a:r>
          </a:p>
        </p:txBody>
      </p:sp>
    </p:spTree>
    <p:extLst>
      <p:ext uri="{BB962C8B-B14F-4D97-AF65-F5344CB8AC3E}">
        <p14:creationId xmlns:p14="http://schemas.microsoft.com/office/powerpoint/2010/main" val="3992682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tm Content - callout 1">
    <p:spTree>
      <p:nvGrpSpPr>
        <p:cNvPr id="1" name=""/>
        <p:cNvGrpSpPr/>
        <p:nvPr/>
      </p:nvGrpSpPr>
      <p:grpSpPr>
        <a:xfrm>
          <a:off x="0" y="0"/>
          <a:ext cx="0" cy="0"/>
          <a:chOff x="0" y="0"/>
          <a:chExt cx="0" cy="0"/>
        </a:xfrm>
      </p:grpSpPr>
      <p:pic>
        <p:nvPicPr>
          <p:cNvPr id="5" name="Picture 4" descr="A white and grey checkered floor&#10;&#10;Description automatically generated">
            <a:extLst>
              <a:ext uri="{FF2B5EF4-FFF2-40B4-BE49-F238E27FC236}">
                <a16:creationId xmlns:a16="http://schemas.microsoft.com/office/drawing/2014/main" id="{CB1A840E-1579-19FF-F94E-AB451C581DAC}"/>
              </a:ext>
            </a:extLst>
          </p:cNvPr>
          <p:cNvPicPr>
            <a:picLocks noChangeAspect="1"/>
          </p:cNvPicPr>
          <p:nvPr userDrawn="1"/>
        </p:nvPicPr>
        <p:blipFill rotWithShape="1">
          <a:blip r:embed="rId2" cstate="screen">
            <a:alphaModFix amt="45000"/>
            <a:extLst>
              <a:ext uri="{28A0092B-C50C-407E-A947-70E740481C1C}">
                <a14:useLocalDpi xmlns:a14="http://schemas.microsoft.com/office/drawing/2010/main"/>
              </a:ext>
            </a:extLst>
          </a:blip>
          <a:srcRect t="1511"/>
          <a:stretch/>
        </p:blipFill>
        <p:spPr>
          <a:xfrm flipV="1">
            <a:off x="-1814" y="-3"/>
            <a:ext cx="9145814" cy="4900597"/>
          </a:xfrm>
          <a:prstGeom prst="rect">
            <a:avLst/>
          </a:prstGeom>
        </p:spPr>
      </p:pic>
      <p:sp>
        <p:nvSpPr>
          <p:cNvPr id="10" name="Rectangle 9">
            <a:extLst>
              <a:ext uri="{FF2B5EF4-FFF2-40B4-BE49-F238E27FC236}">
                <a16:creationId xmlns:a16="http://schemas.microsoft.com/office/drawing/2014/main" id="{913755E7-5290-7626-9284-0526CB7D0D96}"/>
              </a:ext>
            </a:extLst>
          </p:cNvPr>
          <p:cNvSpPr/>
          <p:nvPr userDrawn="1"/>
        </p:nvSpPr>
        <p:spPr>
          <a:xfrm>
            <a:off x="-1814" y="3206877"/>
            <a:ext cx="9145814" cy="1693718"/>
          </a:xfrm>
          <a:prstGeom prst="rect">
            <a:avLst/>
          </a:prstGeom>
          <a:gradFill>
            <a:gsLst>
              <a:gs pos="80000">
                <a:schemeClr val="accent3"/>
              </a:gs>
              <a:gs pos="0">
                <a:srgbClr val="00B0A2"/>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2" name="Text Placeholder 5">
            <a:extLst>
              <a:ext uri="{FF2B5EF4-FFF2-40B4-BE49-F238E27FC236}">
                <a16:creationId xmlns:a16="http://schemas.microsoft.com/office/drawing/2014/main" id="{F1F868ED-0A52-E364-4A70-8831FF28E48B}"/>
              </a:ext>
            </a:extLst>
          </p:cNvPr>
          <p:cNvSpPr>
            <a:spLocks noGrp="1"/>
          </p:cNvSpPr>
          <p:nvPr>
            <p:ph type="body" sz="quarter" idx="11" hasCustomPrompt="1"/>
          </p:nvPr>
        </p:nvSpPr>
        <p:spPr>
          <a:xfrm>
            <a:off x="342900" y="3317719"/>
            <a:ext cx="8458200" cy="1449500"/>
          </a:xfrm>
          <a:prstGeom prst="rect">
            <a:avLst/>
          </a:prstGeom>
        </p:spPr>
        <p:txBody>
          <a:bodyPr lIns="0" tIns="0" bIns="0" anchor="t" anchorCtr="0"/>
          <a:lstStyle>
            <a:lvl1pPr marL="173736" indent="-173736">
              <a:buFont typeface="Wingdings" panose="05000000000000000000" pitchFamily="2" charset="2"/>
              <a:buChar char="§"/>
              <a:defRPr sz="1800" b="1">
                <a:solidFill>
                  <a:schemeClr val="bg1"/>
                </a:solidFill>
              </a:defRPr>
            </a:lvl1pPr>
          </a:lstStyle>
          <a:p>
            <a:pPr lvl="0"/>
            <a:r>
              <a:rPr lang="en-US"/>
              <a:t>Click to edit key takeaway / callout / statement text styles</a:t>
            </a:r>
          </a:p>
        </p:txBody>
      </p:sp>
      <p:sp>
        <p:nvSpPr>
          <p:cNvPr id="11" name="Title 1">
            <a:extLst>
              <a:ext uri="{FF2B5EF4-FFF2-40B4-BE49-F238E27FC236}">
                <a16:creationId xmlns:a16="http://schemas.microsoft.com/office/drawing/2014/main" id="{EB4B1DA3-B997-757D-A00C-CFD45E0E3084}"/>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14" name="Text Placeholder 4">
            <a:extLst>
              <a:ext uri="{FF2B5EF4-FFF2-40B4-BE49-F238E27FC236}">
                <a16:creationId xmlns:a16="http://schemas.microsoft.com/office/drawing/2014/main" id="{1783E8B7-A5AE-900A-7E8E-DD6D6581829D}"/>
              </a:ext>
            </a:extLst>
          </p:cNvPr>
          <p:cNvSpPr>
            <a:spLocks noGrp="1"/>
          </p:cNvSpPr>
          <p:nvPr>
            <p:ph type="body" sz="quarter" idx="10"/>
          </p:nvPr>
        </p:nvSpPr>
        <p:spPr>
          <a:xfrm>
            <a:off x="342900" y="521208"/>
            <a:ext cx="8458200" cy="363080"/>
          </a:xfrm>
          <a:prstGeom prst="rect">
            <a:avLst/>
          </a:prstGeom>
        </p:spPr>
        <p:txBody>
          <a:bodyPr lIns="0" tIns="0" rIns="0" bIns="0"/>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CC6D56BF-DA1D-EFEC-CA18-1D366DCD6516}"/>
              </a:ext>
            </a:extLst>
          </p:cNvPr>
          <p:cNvSpPr>
            <a:spLocks noGrp="1"/>
          </p:cNvSpPr>
          <p:nvPr>
            <p:ph idx="1"/>
          </p:nvPr>
        </p:nvSpPr>
        <p:spPr>
          <a:xfrm>
            <a:off x="342900" y="950349"/>
            <a:ext cx="8458200" cy="2189725"/>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57978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tm Content - callout 2">
    <p:spTree>
      <p:nvGrpSpPr>
        <p:cNvPr id="1" name=""/>
        <p:cNvGrpSpPr/>
        <p:nvPr/>
      </p:nvGrpSpPr>
      <p:grpSpPr>
        <a:xfrm>
          <a:off x="0" y="0"/>
          <a:ext cx="0" cy="0"/>
          <a:chOff x="0" y="0"/>
          <a:chExt cx="0" cy="0"/>
        </a:xfrm>
      </p:grpSpPr>
      <p:pic>
        <p:nvPicPr>
          <p:cNvPr id="5" name="Picture 4" descr="A white and grey checkered floor&#10;&#10;Description automatically generated">
            <a:extLst>
              <a:ext uri="{FF2B5EF4-FFF2-40B4-BE49-F238E27FC236}">
                <a16:creationId xmlns:a16="http://schemas.microsoft.com/office/drawing/2014/main" id="{CB1A840E-1579-19FF-F94E-AB451C581DAC}"/>
              </a:ext>
            </a:extLst>
          </p:cNvPr>
          <p:cNvPicPr>
            <a:picLocks noChangeAspect="1"/>
          </p:cNvPicPr>
          <p:nvPr userDrawn="1"/>
        </p:nvPicPr>
        <p:blipFill rotWithShape="1">
          <a:blip r:embed="rId2" cstate="screen">
            <a:alphaModFix amt="45000"/>
            <a:extLst>
              <a:ext uri="{28A0092B-C50C-407E-A947-70E740481C1C}">
                <a14:useLocalDpi xmlns:a14="http://schemas.microsoft.com/office/drawing/2010/main"/>
              </a:ext>
            </a:extLst>
          </a:blip>
          <a:srcRect t="1511"/>
          <a:stretch/>
        </p:blipFill>
        <p:spPr>
          <a:xfrm flipV="1">
            <a:off x="-1814" y="-3"/>
            <a:ext cx="9145814" cy="4900597"/>
          </a:xfrm>
          <a:prstGeom prst="rect">
            <a:avLst/>
          </a:prstGeom>
        </p:spPr>
      </p:pic>
      <p:sp>
        <p:nvSpPr>
          <p:cNvPr id="10" name="Rectangle 9">
            <a:extLst>
              <a:ext uri="{FF2B5EF4-FFF2-40B4-BE49-F238E27FC236}">
                <a16:creationId xmlns:a16="http://schemas.microsoft.com/office/drawing/2014/main" id="{913755E7-5290-7626-9284-0526CB7D0D96}"/>
              </a:ext>
            </a:extLst>
          </p:cNvPr>
          <p:cNvSpPr/>
          <p:nvPr userDrawn="1"/>
        </p:nvSpPr>
        <p:spPr>
          <a:xfrm>
            <a:off x="-1814" y="4115327"/>
            <a:ext cx="9145814" cy="785268"/>
          </a:xfrm>
          <a:prstGeom prst="rect">
            <a:avLst/>
          </a:prstGeom>
          <a:gradFill>
            <a:gsLst>
              <a:gs pos="80000">
                <a:schemeClr val="accent3"/>
              </a:gs>
              <a:gs pos="0">
                <a:srgbClr val="00B0A2"/>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2" name="Text Placeholder 5">
            <a:extLst>
              <a:ext uri="{FF2B5EF4-FFF2-40B4-BE49-F238E27FC236}">
                <a16:creationId xmlns:a16="http://schemas.microsoft.com/office/drawing/2014/main" id="{F1F868ED-0A52-E364-4A70-8831FF28E48B}"/>
              </a:ext>
            </a:extLst>
          </p:cNvPr>
          <p:cNvSpPr>
            <a:spLocks noGrp="1"/>
          </p:cNvSpPr>
          <p:nvPr>
            <p:ph type="body" sz="quarter" idx="11" hasCustomPrompt="1"/>
          </p:nvPr>
        </p:nvSpPr>
        <p:spPr>
          <a:xfrm>
            <a:off x="342900" y="4212077"/>
            <a:ext cx="8458200" cy="575166"/>
          </a:xfrm>
          <a:prstGeom prst="rect">
            <a:avLst/>
          </a:prstGeom>
        </p:spPr>
        <p:txBody>
          <a:bodyPr lIns="0" tIns="0" bIns="0" anchor="t" anchorCtr="0"/>
          <a:lstStyle>
            <a:lvl1pPr marL="173736" indent="-173736">
              <a:buFont typeface="Wingdings" panose="05000000000000000000" pitchFamily="2" charset="2"/>
              <a:buChar char="§"/>
              <a:defRPr sz="1800" b="1">
                <a:solidFill>
                  <a:schemeClr val="bg1"/>
                </a:solidFill>
              </a:defRPr>
            </a:lvl1pPr>
          </a:lstStyle>
          <a:p>
            <a:pPr lvl="0"/>
            <a:r>
              <a:rPr lang="en-US"/>
              <a:t>Click to edit key takeaway / callout / statement text styles</a:t>
            </a:r>
          </a:p>
        </p:txBody>
      </p:sp>
      <p:sp>
        <p:nvSpPr>
          <p:cNvPr id="11" name="Title 1">
            <a:extLst>
              <a:ext uri="{FF2B5EF4-FFF2-40B4-BE49-F238E27FC236}">
                <a16:creationId xmlns:a16="http://schemas.microsoft.com/office/drawing/2014/main" id="{AED8282A-CE9F-8E6B-5640-7CBF566972CB}"/>
              </a:ext>
            </a:extLst>
          </p:cNvPr>
          <p:cNvSpPr>
            <a:spLocks noGrp="1"/>
          </p:cNvSpPr>
          <p:nvPr>
            <p:ph type="title"/>
          </p:nvPr>
        </p:nvSpPr>
        <p:spPr>
          <a:xfrm>
            <a:off x="342900" y="166289"/>
            <a:ext cx="8458200" cy="365760"/>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14" name="Text Placeholder 4">
            <a:extLst>
              <a:ext uri="{FF2B5EF4-FFF2-40B4-BE49-F238E27FC236}">
                <a16:creationId xmlns:a16="http://schemas.microsoft.com/office/drawing/2014/main" id="{A0023935-EBA6-A349-4299-6157787DA8AE}"/>
              </a:ext>
            </a:extLst>
          </p:cNvPr>
          <p:cNvSpPr>
            <a:spLocks noGrp="1"/>
          </p:cNvSpPr>
          <p:nvPr>
            <p:ph type="body" sz="quarter" idx="10"/>
          </p:nvPr>
        </p:nvSpPr>
        <p:spPr>
          <a:xfrm>
            <a:off x="342900" y="521208"/>
            <a:ext cx="8458200" cy="363080"/>
          </a:xfrm>
          <a:prstGeom prst="rect">
            <a:avLst/>
          </a:prstGeom>
        </p:spPr>
        <p:txBody>
          <a:bodyPr lIns="0" tIns="0" rIns="0" bIns="0"/>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43E649A4-F8A7-FD6B-3382-AB9EB53ED3B6}"/>
              </a:ext>
            </a:extLst>
          </p:cNvPr>
          <p:cNvSpPr>
            <a:spLocks noGrp="1"/>
          </p:cNvSpPr>
          <p:nvPr>
            <p:ph idx="1"/>
          </p:nvPr>
        </p:nvSpPr>
        <p:spPr>
          <a:xfrm>
            <a:off x="342900" y="950349"/>
            <a:ext cx="8458200" cy="3089814"/>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127919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idebar Gradient 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09E47F-7BCA-57B1-4368-670B95F0D13E}"/>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a:off x="0" y="0"/>
            <a:ext cx="9143999" cy="5143500"/>
          </a:xfrm>
          <a:prstGeom prst="rect">
            <a:avLst/>
          </a:prstGeom>
        </p:spPr>
      </p:pic>
      <p:pic>
        <p:nvPicPr>
          <p:cNvPr id="8" name="Picture 7" hidden="1">
            <a:extLst>
              <a:ext uri="{FF2B5EF4-FFF2-40B4-BE49-F238E27FC236}">
                <a16:creationId xmlns:a16="http://schemas.microsoft.com/office/drawing/2014/main" id="{D26F0E6A-CDEA-FA7D-82B5-5CF8955C2E5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355" y="0"/>
            <a:ext cx="2740032" cy="5143500"/>
          </a:xfrm>
          <a:prstGeom prst="rect">
            <a:avLst/>
          </a:prstGeom>
        </p:spPr>
      </p:pic>
      <p:sp>
        <p:nvSpPr>
          <p:cNvPr id="7" name="Rectangle 6">
            <a:extLst>
              <a:ext uri="{FF2B5EF4-FFF2-40B4-BE49-F238E27FC236}">
                <a16:creationId xmlns:a16="http://schemas.microsoft.com/office/drawing/2014/main" id="{E154CF41-4423-CB2E-2948-C1D8E207EBF5}"/>
              </a:ext>
            </a:extLst>
          </p:cNvPr>
          <p:cNvSpPr/>
          <p:nvPr userDrawn="1"/>
        </p:nvSpPr>
        <p:spPr>
          <a:xfrm>
            <a:off x="-1814" y="0"/>
            <a:ext cx="2743200" cy="5143500"/>
          </a:xfrm>
          <a:prstGeom prst="rect">
            <a:avLst/>
          </a:prstGeom>
          <a:gradFill>
            <a:gsLst>
              <a:gs pos="100000">
                <a:schemeClr val="accent1"/>
              </a:gs>
              <a:gs pos="2000">
                <a:schemeClr val="accent4"/>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Content Placeholder 2">
            <a:extLst>
              <a:ext uri="{FF2B5EF4-FFF2-40B4-BE49-F238E27FC236}">
                <a16:creationId xmlns:a16="http://schemas.microsoft.com/office/drawing/2014/main" id="{A18C50AC-1F4E-8969-FEA7-65D10BEBEB14}"/>
              </a:ext>
            </a:extLst>
          </p:cNvPr>
          <p:cNvSpPr>
            <a:spLocks noGrp="1"/>
          </p:cNvSpPr>
          <p:nvPr>
            <p:ph idx="11" hasCustomPrompt="1"/>
          </p:nvPr>
        </p:nvSpPr>
        <p:spPr>
          <a:xfrm>
            <a:off x="161472" y="1140101"/>
            <a:ext cx="2420256" cy="3556341"/>
          </a:xfrm>
          <a:prstGeom prst="rect">
            <a:avLst/>
          </a:prstGeom>
        </p:spPr>
        <p:txBody>
          <a:bodyPr lIns="0" tIns="0"/>
          <a:lstStyle>
            <a:lvl1pPr marL="171446" indent="-171446">
              <a:spcAft>
                <a:spcPts val="300"/>
              </a:spcAft>
              <a:buClrTx/>
              <a:buSzPct val="80000"/>
              <a:buFont typeface="Wingdings" panose="05000000000000000000" pitchFamily="2" charset="2"/>
              <a:buChar char="§"/>
              <a:defRPr sz="1400">
                <a:solidFill>
                  <a:schemeClr val="bg1"/>
                </a:solidFill>
              </a:defRPr>
            </a:lvl1pPr>
            <a:lvl2pPr marL="365760" indent="-173736">
              <a:spcAft>
                <a:spcPts val="300"/>
              </a:spcAft>
              <a:buClrTx/>
              <a:buSzPct val="80000"/>
              <a:buFont typeface="Arial" panose="020B0604020202020204" pitchFamily="34" charset="0"/>
              <a:buChar char="–"/>
              <a:defRPr sz="1200">
                <a:solidFill>
                  <a:schemeClr val="bg1"/>
                </a:solidFill>
              </a:defRPr>
            </a:lvl2pPr>
            <a:lvl3pPr marL="548640" indent="-171446">
              <a:spcAft>
                <a:spcPts val="300"/>
              </a:spcAft>
              <a:buClrTx/>
              <a:buSzPct val="80000"/>
              <a:buFont typeface="Wingdings" panose="05000000000000000000" pitchFamily="2" charset="2"/>
              <a:buChar char="§"/>
              <a:defRPr sz="1050">
                <a:solidFill>
                  <a:schemeClr val="bg1"/>
                </a:solidFill>
              </a:defRPr>
            </a:lvl3pPr>
            <a:lvl4pPr marL="731520" indent="-173034">
              <a:spcAft>
                <a:spcPts val="300"/>
              </a:spcAft>
              <a:buClrTx/>
              <a:buSzPct val="80000"/>
              <a:buFont typeface="Arial" panose="020B0604020202020204" pitchFamily="34" charset="0"/>
              <a:buChar char="–"/>
              <a:defRPr sz="1050">
                <a:solidFill>
                  <a:schemeClr val="bg1"/>
                </a:solidFill>
              </a:defRPr>
            </a:lvl4pPr>
            <a:lvl5pPr marL="914400" indent="-173034">
              <a:spcAft>
                <a:spcPts val="300"/>
              </a:spcAft>
              <a:buClrTx/>
              <a:buSzPct val="80000"/>
              <a:buFont typeface="Arial" panose="020B0604020202020204" pitchFamily="34" charset="0"/>
              <a:buChar char="–"/>
              <a:defRPr sz="1050">
                <a:solidFill>
                  <a:schemeClr val="bg1"/>
                </a:solidFill>
              </a:defRPr>
            </a:lvl5pPr>
          </a:lstStyle>
          <a:p>
            <a:pPr lvl="0"/>
            <a:r>
              <a:rPr lang="en-US"/>
              <a:t>Click to add text or image</a:t>
            </a:r>
          </a:p>
          <a:p>
            <a:pPr lvl="1"/>
            <a:r>
              <a:rPr lang="en-US"/>
              <a:t>Second level</a:t>
            </a:r>
          </a:p>
          <a:p>
            <a:pPr lvl="2"/>
            <a:r>
              <a:rPr lang="en-US"/>
              <a:t>Third level</a:t>
            </a:r>
          </a:p>
          <a:p>
            <a:pPr lvl="3"/>
            <a:r>
              <a:rPr lang="en-US"/>
              <a:t>Fourth level</a:t>
            </a:r>
          </a:p>
          <a:p>
            <a:pPr lvl="4"/>
            <a:r>
              <a:rPr lang="en-US"/>
              <a:t>Fifth level</a:t>
            </a:r>
          </a:p>
        </p:txBody>
      </p:sp>
      <p:pic>
        <p:nvPicPr>
          <p:cNvPr id="4" name="Graphic 3">
            <a:extLst>
              <a:ext uri="{FF2B5EF4-FFF2-40B4-BE49-F238E27FC236}">
                <a16:creationId xmlns:a16="http://schemas.microsoft.com/office/drawing/2014/main" id="{9205A4FB-25DE-A90B-744E-15C3279BA2C8}"/>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29184" y="4928616"/>
            <a:ext cx="547616" cy="139660"/>
          </a:xfrm>
          <a:prstGeom prst="rect">
            <a:avLst/>
          </a:prstGeom>
        </p:spPr>
      </p:pic>
      <p:sp>
        <p:nvSpPr>
          <p:cNvPr id="10" name="Title 1">
            <a:extLst>
              <a:ext uri="{FF2B5EF4-FFF2-40B4-BE49-F238E27FC236}">
                <a16:creationId xmlns:a16="http://schemas.microsoft.com/office/drawing/2014/main" id="{F4E37EF6-F3E5-2E95-6F3D-8DF53061D637}"/>
              </a:ext>
            </a:extLst>
          </p:cNvPr>
          <p:cNvSpPr>
            <a:spLocks noGrp="1"/>
          </p:cNvSpPr>
          <p:nvPr>
            <p:ph type="title"/>
          </p:nvPr>
        </p:nvSpPr>
        <p:spPr>
          <a:xfrm>
            <a:off x="2907792" y="166289"/>
            <a:ext cx="5887866" cy="523668"/>
          </a:xfrm>
          <a:prstGeom prst="rect">
            <a:avLst/>
          </a:prstGeom>
        </p:spPr>
        <p:txBody>
          <a:bodyPr lIns="0" tIns="0" rIns="0" bIns="0"/>
          <a:lstStyle>
            <a:lvl1pPr>
              <a:defRPr>
                <a:solidFill>
                  <a:schemeClr val="accent1"/>
                </a:solidFill>
              </a:defRPr>
            </a:lvl1pPr>
          </a:lstStyle>
          <a:p>
            <a:r>
              <a:rPr lang="en-GB"/>
              <a:t>Click to edit Master title style</a:t>
            </a:r>
            <a:endParaRPr lang="en-US"/>
          </a:p>
        </p:txBody>
      </p:sp>
      <p:sp>
        <p:nvSpPr>
          <p:cNvPr id="12" name="Text Placeholder 4">
            <a:extLst>
              <a:ext uri="{FF2B5EF4-FFF2-40B4-BE49-F238E27FC236}">
                <a16:creationId xmlns:a16="http://schemas.microsoft.com/office/drawing/2014/main" id="{74AAFBDB-6CA7-3CB5-5339-772C6C862E0E}"/>
              </a:ext>
            </a:extLst>
          </p:cNvPr>
          <p:cNvSpPr>
            <a:spLocks noGrp="1"/>
          </p:cNvSpPr>
          <p:nvPr>
            <p:ph type="body" sz="quarter" idx="10"/>
          </p:nvPr>
        </p:nvSpPr>
        <p:spPr>
          <a:xfrm>
            <a:off x="2907792" y="594360"/>
            <a:ext cx="5887866" cy="308137"/>
          </a:xfrm>
          <a:prstGeom prst="rect">
            <a:avLst/>
          </a:prstGeom>
        </p:spPr>
        <p:txBody>
          <a:bodyPr lIns="0" tIns="0" rIns="0" bIns="0"/>
          <a:lstStyle>
            <a:lvl1pPr marL="0" indent="0">
              <a:buNone/>
              <a:defRPr sz="1800">
                <a:solidFill>
                  <a:srgbClr val="595959"/>
                </a:solidFill>
              </a:defRPr>
            </a:lvl1pPr>
          </a:lstStyle>
          <a:p>
            <a:pPr lvl="0"/>
            <a:r>
              <a:rPr lang="en-GB"/>
              <a:t>Click to edit Master text styles</a:t>
            </a:r>
          </a:p>
        </p:txBody>
      </p:sp>
      <p:sp>
        <p:nvSpPr>
          <p:cNvPr id="2" name="Content Placeholder 2">
            <a:extLst>
              <a:ext uri="{FF2B5EF4-FFF2-40B4-BE49-F238E27FC236}">
                <a16:creationId xmlns:a16="http://schemas.microsoft.com/office/drawing/2014/main" id="{1E902631-949D-6C7C-503D-40BCB6BDCC5F}"/>
              </a:ext>
            </a:extLst>
          </p:cNvPr>
          <p:cNvSpPr>
            <a:spLocks noGrp="1"/>
          </p:cNvSpPr>
          <p:nvPr>
            <p:ph idx="1"/>
          </p:nvPr>
        </p:nvSpPr>
        <p:spPr>
          <a:xfrm>
            <a:off x="2902858" y="1140101"/>
            <a:ext cx="5898242" cy="3556341"/>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507404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lab">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30791B-CEA9-0930-BF86-D6865E82DDD4}"/>
              </a:ext>
            </a:extLst>
          </p:cNvPr>
          <p:cNvSpPr/>
          <p:nvPr userDrawn="1"/>
        </p:nvSpPr>
        <p:spPr>
          <a:xfrm>
            <a:off x="0" y="4895850"/>
            <a:ext cx="9144000" cy="247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7" name="med blue to teal">
            <a:extLst>
              <a:ext uri="{FF2B5EF4-FFF2-40B4-BE49-F238E27FC236}">
                <a16:creationId xmlns:a16="http://schemas.microsoft.com/office/drawing/2014/main" id="{0543089F-538A-7897-0668-2892B159595C}"/>
              </a:ext>
            </a:extLst>
          </p:cNvPr>
          <p:cNvSpPr/>
          <p:nvPr userDrawn="1"/>
        </p:nvSpPr>
        <p:spPr>
          <a:xfrm rot="21000000" flipH="1">
            <a:off x="-396879" y="443464"/>
            <a:ext cx="9926765" cy="4304298"/>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41092 h 3717604"/>
              <a:gd name="connsiteX1" fmla="*/ 2565716 w 9908546"/>
              <a:gd name="connsiteY1" fmla="*/ 0 h 3717604"/>
              <a:gd name="connsiteX2" fmla="*/ 9252056 w 9908546"/>
              <a:gd name="connsiteY2" fmla="*/ 2991 h 3717604"/>
              <a:gd name="connsiteX3" fmla="*/ 9908546 w 9908546"/>
              <a:gd name="connsiteY3" fmla="*/ 3716697 h 3717604"/>
              <a:gd name="connsiteX4" fmla="*/ 616760 w 9908546"/>
              <a:gd name="connsiteY4" fmla="*/ 3717604 h 3717604"/>
              <a:gd name="connsiteX5" fmla="*/ 0 w 9908546"/>
              <a:gd name="connsiteY5" fmla="*/ 241092 h 3717604"/>
              <a:gd name="connsiteX0" fmla="*/ 43522 w 9291786"/>
              <a:gd name="connsiteY0" fmla="*/ 334179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522 w 9291786"/>
              <a:gd name="connsiteY5" fmla="*/ 334179 h 3717604"/>
              <a:gd name="connsiteX0" fmla="*/ 43958 w 9291786"/>
              <a:gd name="connsiteY0" fmla="*/ 336657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958 w 9291786"/>
              <a:gd name="connsiteY5" fmla="*/ 336657 h 3717604"/>
              <a:gd name="connsiteX0" fmla="*/ 0 w 9247828"/>
              <a:gd name="connsiteY0" fmla="*/ 336657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7 h 3719150"/>
              <a:gd name="connsiteX0" fmla="*/ 0 w 9247828"/>
              <a:gd name="connsiteY0" fmla="*/ 336658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8 h 3719150"/>
              <a:gd name="connsiteX0" fmla="*/ 0 w 9253221"/>
              <a:gd name="connsiteY0" fmla="*/ 335054 h 3719150"/>
              <a:gd name="connsiteX1" fmla="*/ 1910391 w 9253221"/>
              <a:gd name="connsiteY1" fmla="*/ 0 h 3719150"/>
              <a:gd name="connsiteX2" fmla="*/ 8596731 w 9253221"/>
              <a:gd name="connsiteY2" fmla="*/ 2991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6499523 w 9253221"/>
              <a:gd name="connsiteY4" fmla="*/ 3714974 h 3719150"/>
              <a:gd name="connsiteX5" fmla="*/ 590246 w 9253221"/>
              <a:gd name="connsiteY5" fmla="*/ 3719150 h 3719150"/>
              <a:gd name="connsiteX6" fmla="*/ 0 w 9253221"/>
              <a:gd name="connsiteY6" fmla="*/ 335054 h 3719150"/>
              <a:gd name="connsiteX0" fmla="*/ 0 w 8579699"/>
              <a:gd name="connsiteY0" fmla="*/ 335054 h 3719150"/>
              <a:gd name="connsiteX1" fmla="*/ 1910391 w 8579699"/>
              <a:gd name="connsiteY1" fmla="*/ 0 h 3719150"/>
              <a:gd name="connsiteX2" fmla="*/ 7966902 w 8579699"/>
              <a:gd name="connsiteY2" fmla="*/ 14649 h 3719150"/>
              <a:gd name="connsiteX3" fmla="*/ 8579699 w 8579699"/>
              <a:gd name="connsiteY3" fmla="*/ 3359769 h 3719150"/>
              <a:gd name="connsiteX4" fmla="*/ 6499523 w 8579699"/>
              <a:gd name="connsiteY4" fmla="*/ 3714974 h 3719150"/>
              <a:gd name="connsiteX5" fmla="*/ 590246 w 8579699"/>
              <a:gd name="connsiteY5" fmla="*/ 3719150 h 3719150"/>
              <a:gd name="connsiteX6" fmla="*/ 0 w 8579699"/>
              <a:gd name="connsiteY6" fmla="*/ 335054 h 3719150"/>
              <a:gd name="connsiteX0" fmla="*/ 0 w 8577270"/>
              <a:gd name="connsiteY0" fmla="*/ 335054 h 3719150"/>
              <a:gd name="connsiteX1" fmla="*/ 1910391 w 8577270"/>
              <a:gd name="connsiteY1" fmla="*/ 0 h 3719150"/>
              <a:gd name="connsiteX2" fmla="*/ 7966902 w 8577270"/>
              <a:gd name="connsiteY2" fmla="*/ 14649 h 3719150"/>
              <a:gd name="connsiteX3" fmla="*/ 8577270 w 8577270"/>
              <a:gd name="connsiteY3" fmla="*/ 3345996 h 3719150"/>
              <a:gd name="connsiteX4" fmla="*/ 6499523 w 8577270"/>
              <a:gd name="connsiteY4" fmla="*/ 3714974 h 3719150"/>
              <a:gd name="connsiteX5" fmla="*/ 590246 w 8577270"/>
              <a:gd name="connsiteY5" fmla="*/ 3719150 h 3719150"/>
              <a:gd name="connsiteX6" fmla="*/ 0 w 8577270"/>
              <a:gd name="connsiteY6" fmla="*/ 335054 h 37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7270" h="3719150">
                <a:moveTo>
                  <a:pt x="0" y="335054"/>
                </a:moveTo>
                <a:lnTo>
                  <a:pt x="1910391" y="0"/>
                </a:lnTo>
                <a:lnTo>
                  <a:pt x="7966902" y="14649"/>
                </a:lnTo>
                <a:lnTo>
                  <a:pt x="8577270" y="3345996"/>
                </a:lnTo>
                <a:lnTo>
                  <a:pt x="6499523" y="3714974"/>
                </a:lnTo>
                <a:lnTo>
                  <a:pt x="590246" y="3719150"/>
                </a:lnTo>
                <a:lnTo>
                  <a:pt x="0" y="335054"/>
                </a:lnTo>
                <a:close/>
              </a:path>
            </a:pathLst>
          </a:custGeom>
          <a:blipFill dpi="0" rotWithShape="0">
            <a:blip r:embed="rId2"/>
            <a:srcRect/>
            <a:stretch>
              <a:fillRect l="-933" t="-5057" r="-158" b="-917"/>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light blue to purple">
            <a:extLst>
              <a:ext uri="{FF2B5EF4-FFF2-40B4-BE49-F238E27FC236}">
                <a16:creationId xmlns:a16="http://schemas.microsoft.com/office/drawing/2014/main" id="{ABE4C3D6-50A2-8CB2-0B9E-C6D2446DC0A8}"/>
              </a:ext>
            </a:extLst>
          </p:cNvPr>
          <p:cNvSpPr>
            <a:spLocks/>
          </p:cNvSpPr>
          <p:nvPr userDrawn="1"/>
        </p:nvSpPr>
        <p:spPr>
          <a:xfrm rot="600000">
            <a:off x="-383784" y="443692"/>
            <a:ext cx="9913741" cy="4304025"/>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38190 h 3714702"/>
              <a:gd name="connsiteX1" fmla="*/ 1325148 w 9908546"/>
              <a:gd name="connsiteY1" fmla="*/ 3776 h 3714702"/>
              <a:gd name="connsiteX2" fmla="*/ 8612723 w 9908546"/>
              <a:gd name="connsiteY2" fmla="*/ 0 h 3714702"/>
              <a:gd name="connsiteX3" fmla="*/ 9908546 w 9908546"/>
              <a:gd name="connsiteY3" fmla="*/ 3713795 h 3714702"/>
              <a:gd name="connsiteX4" fmla="*/ 616760 w 9908546"/>
              <a:gd name="connsiteY4" fmla="*/ 3714702 h 3714702"/>
              <a:gd name="connsiteX5" fmla="*/ 0 w 9908546"/>
              <a:gd name="connsiteY5" fmla="*/ 238190 h 3714702"/>
              <a:gd name="connsiteX0" fmla="*/ 0 w 9908546"/>
              <a:gd name="connsiteY0" fmla="*/ 239630 h 3716142"/>
              <a:gd name="connsiteX1" fmla="*/ 2532368 w 9908546"/>
              <a:gd name="connsiteY1" fmla="*/ 0 h 3716142"/>
              <a:gd name="connsiteX2" fmla="*/ 8612723 w 9908546"/>
              <a:gd name="connsiteY2" fmla="*/ 1440 h 3716142"/>
              <a:gd name="connsiteX3" fmla="*/ 9908546 w 9908546"/>
              <a:gd name="connsiteY3" fmla="*/ 3715235 h 3716142"/>
              <a:gd name="connsiteX4" fmla="*/ 616760 w 9908546"/>
              <a:gd name="connsiteY4" fmla="*/ 3716142 h 3716142"/>
              <a:gd name="connsiteX5" fmla="*/ 0 w 9908546"/>
              <a:gd name="connsiteY5" fmla="*/ 239630 h 3716142"/>
              <a:gd name="connsiteX0" fmla="*/ 51990 w 9291786"/>
              <a:gd name="connsiteY0" fmla="*/ 338800 h 3716142"/>
              <a:gd name="connsiteX1" fmla="*/ 1915608 w 9291786"/>
              <a:gd name="connsiteY1" fmla="*/ 0 h 3716142"/>
              <a:gd name="connsiteX2" fmla="*/ 7995963 w 9291786"/>
              <a:gd name="connsiteY2" fmla="*/ 1440 h 3716142"/>
              <a:gd name="connsiteX3" fmla="*/ 9291786 w 9291786"/>
              <a:gd name="connsiteY3" fmla="*/ 3715235 h 3716142"/>
              <a:gd name="connsiteX4" fmla="*/ 0 w 9291786"/>
              <a:gd name="connsiteY4" fmla="*/ 3716142 h 3716142"/>
              <a:gd name="connsiteX5" fmla="*/ 51990 w 9291786"/>
              <a:gd name="connsiteY5" fmla="*/ 338800 h 3716142"/>
              <a:gd name="connsiteX0" fmla="*/ 0 w 9239796"/>
              <a:gd name="connsiteY0" fmla="*/ 338800 h 3719460"/>
              <a:gd name="connsiteX1" fmla="*/ 1863618 w 9239796"/>
              <a:gd name="connsiteY1" fmla="*/ 0 h 3719460"/>
              <a:gd name="connsiteX2" fmla="*/ 7943973 w 9239796"/>
              <a:gd name="connsiteY2" fmla="*/ 1440 h 3719460"/>
              <a:gd name="connsiteX3" fmla="*/ 9239796 w 9239796"/>
              <a:gd name="connsiteY3" fmla="*/ 3715235 h 3719460"/>
              <a:gd name="connsiteX4" fmla="*/ 571542 w 9239796"/>
              <a:gd name="connsiteY4" fmla="*/ 3719460 h 3719460"/>
              <a:gd name="connsiteX5" fmla="*/ 0 w 9239796"/>
              <a:gd name="connsiteY5" fmla="*/ 338800 h 3719460"/>
              <a:gd name="connsiteX0" fmla="*/ 0 w 9262536"/>
              <a:gd name="connsiteY0" fmla="*/ 340255 h 3719460"/>
              <a:gd name="connsiteX1" fmla="*/ 1886358 w 9262536"/>
              <a:gd name="connsiteY1" fmla="*/ 0 h 3719460"/>
              <a:gd name="connsiteX2" fmla="*/ 7966713 w 9262536"/>
              <a:gd name="connsiteY2" fmla="*/ 1440 h 3719460"/>
              <a:gd name="connsiteX3" fmla="*/ 9262536 w 9262536"/>
              <a:gd name="connsiteY3" fmla="*/ 3715235 h 3719460"/>
              <a:gd name="connsiteX4" fmla="*/ 594282 w 9262536"/>
              <a:gd name="connsiteY4" fmla="*/ 3719460 h 3719460"/>
              <a:gd name="connsiteX5" fmla="*/ 0 w 9262536"/>
              <a:gd name="connsiteY5" fmla="*/ 340255 h 3719460"/>
              <a:gd name="connsiteX0" fmla="*/ 0 w 9262536"/>
              <a:gd name="connsiteY0" fmla="*/ 338815 h 3718020"/>
              <a:gd name="connsiteX1" fmla="*/ 1893061 w 9262536"/>
              <a:gd name="connsiteY1" fmla="*/ 7598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020"/>
              <a:gd name="connsiteX1" fmla="*/ 1892188 w 9262536"/>
              <a:gd name="connsiteY1" fmla="*/ 2643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914"/>
              <a:gd name="connsiteX1" fmla="*/ 1892188 w 9262536"/>
              <a:gd name="connsiteY1" fmla="*/ 2643 h 3718914"/>
              <a:gd name="connsiteX2" fmla="*/ 7966713 w 9262536"/>
              <a:gd name="connsiteY2" fmla="*/ 0 h 3718914"/>
              <a:gd name="connsiteX3" fmla="*/ 9262536 w 9262536"/>
              <a:gd name="connsiteY3" fmla="*/ 3713795 h 3718914"/>
              <a:gd name="connsiteX4" fmla="*/ 6414665 w 9262536"/>
              <a:gd name="connsiteY4" fmla="*/ 3718914 h 3718914"/>
              <a:gd name="connsiteX5" fmla="*/ 594282 w 9262536"/>
              <a:gd name="connsiteY5" fmla="*/ 3718020 h 3718914"/>
              <a:gd name="connsiteX6" fmla="*/ 0 w 9262536"/>
              <a:gd name="connsiteY6" fmla="*/ 338815 h 3718914"/>
              <a:gd name="connsiteX0" fmla="*/ 0 w 8565624"/>
              <a:gd name="connsiteY0" fmla="*/ 338815 h 3718914"/>
              <a:gd name="connsiteX1" fmla="*/ 1892188 w 8565624"/>
              <a:gd name="connsiteY1" fmla="*/ 2643 h 3718914"/>
              <a:gd name="connsiteX2" fmla="*/ 7966713 w 8565624"/>
              <a:gd name="connsiteY2" fmla="*/ 0 h 3718914"/>
              <a:gd name="connsiteX3" fmla="*/ 8565624 w 8565624"/>
              <a:gd name="connsiteY3" fmla="*/ 3341154 h 3718914"/>
              <a:gd name="connsiteX4" fmla="*/ 6414665 w 8565624"/>
              <a:gd name="connsiteY4" fmla="*/ 3718914 h 3718914"/>
              <a:gd name="connsiteX5" fmla="*/ 594282 w 8565624"/>
              <a:gd name="connsiteY5" fmla="*/ 3718020 h 3718914"/>
              <a:gd name="connsiteX6" fmla="*/ 0 w 8565624"/>
              <a:gd name="connsiteY6" fmla="*/ 338815 h 3718914"/>
              <a:gd name="connsiteX0" fmla="*/ 0 w 8566017"/>
              <a:gd name="connsiteY0" fmla="*/ 336585 h 3718914"/>
              <a:gd name="connsiteX1" fmla="*/ 1892581 w 8566017"/>
              <a:gd name="connsiteY1" fmla="*/ 2643 h 3718914"/>
              <a:gd name="connsiteX2" fmla="*/ 7967106 w 8566017"/>
              <a:gd name="connsiteY2" fmla="*/ 0 h 3718914"/>
              <a:gd name="connsiteX3" fmla="*/ 8566017 w 8566017"/>
              <a:gd name="connsiteY3" fmla="*/ 3341154 h 3718914"/>
              <a:gd name="connsiteX4" fmla="*/ 6415058 w 8566017"/>
              <a:gd name="connsiteY4" fmla="*/ 3718914 h 3718914"/>
              <a:gd name="connsiteX5" fmla="*/ 594675 w 8566017"/>
              <a:gd name="connsiteY5" fmla="*/ 3718020 h 3718914"/>
              <a:gd name="connsiteX6" fmla="*/ 0 w 8566017"/>
              <a:gd name="connsiteY6" fmla="*/ 336585 h 371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017" h="3718914">
                <a:moveTo>
                  <a:pt x="0" y="336585"/>
                </a:moveTo>
                <a:lnTo>
                  <a:pt x="1892581" y="2643"/>
                </a:lnTo>
                <a:lnTo>
                  <a:pt x="7967106" y="0"/>
                </a:lnTo>
                <a:lnTo>
                  <a:pt x="8566017" y="3341154"/>
                </a:lnTo>
                <a:lnTo>
                  <a:pt x="6415058" y="3718914"/>
                </a:lnTo>
                <a:lnTo>
                  <a:pt x="594675" y="3718020"/>
                </a:lnTo>
                <a:lnTo>
                  <a:pt x="0" y="336585"/>
                </a:lnTo>
                <a:close/>
              </a:path>
            </a:pathLst>
          </a:custGeom>
          <a:gradFill>
            <a:gsLst>
              <a:gs pos="82540">
                <a:schemeClr val="accent4">
                  <a:alpha val="76000"/>
                </a:schemeClr>
              </a:gs>
              <a:gs pos="100000">
                <a:srgbClr val="00B5EF"/>
              </a:gs>
              <a:gs pos="0">
                <a:srgbClr val="4B2885">
                  <a:alpha val="92000"/>
                </a:srgbClr>
              </a:gs>
              <a:gs pos="40000">
                <a:srgbClr val="4B2885">
                  <a:alpha val="79000"/>
                </a:srgbClr>
              </a:gs>
            </a:gsLst>
            <a:lin ang="20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cxnSp>
        <p:nvCxnSpPr>
          <p:cNvPr id="12" name="Straight Connector 11" hidden="1">
            <a:extLst>
              <a:ext uri="{FF2B5EF4-FFF2-40B4-BE49-F238E27FC236}">
                <a16:creationId xmlns:a16="http://schemas.microsoft.com/office/drawing/2014/main" id="{A8DF5675-6C66-FA05-1578-E5243CE99D4E}"/>
              </a:ext>
            </a:extLst>
          </p:cNvPr>
          <p:cNvCxnSpPr>
            <a:cxnSpLocks/>
          </p:cNvCxnSpPr>
          <p:nvPr userDrawn="1"/>
        </p:nvCxnSpPr>
        <p:spPr>
          <a:xfrm rot="-600000">
            <a:off x="-1712054" y="571712"/>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hidden="1">
            <a:extLst>
              <a:ext uri="{FF2B5EF4-FFF2-40B4-BE49-F238E27FC236}">
                <a16:creationId xmlns:a16="http://schemas.microsoft.com/office/drawing/2014/main" id="{CE60ACEF-6E79-1C2D-8602-2AD6AA9B92DB}"/>
              </a:ext>
            </a:extLst>
          </p:cNvPr>
          <p:cNvCxnSpPr>
            <a:cxnSpLocks/>
          </p:cNvCxnSpPr>
          <p:nvPr userDrawn="1"/>
        </p:nvCxnSpPr>
        <p:spPr>
          <a:xfrm rot="-600000">
            <a:off x="-763786" y="4772566"/>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Subhead txt">
            <a:extLst>
              <a:ext uri="{FF2B5EF4-FFF2-40B4-BE49-F238E27FC236}">
                <a16:creationId xmlns:a16="http://schemas.microsoft.com/office/drawing/2014/main" id="{4353680F-769E-A39F-530E-CEA1E14B3362}"/>
              </a:ext>
            </a:extLst>
          </p:cNvPr>
          <p:cNvSpPr>
            <a:spLocks noGrp="1"/>
          </p:cNvSpPr>
          <p:nvPr>
            <p:ph type="body" sz="quarter" idx="13" hasCustomPrompt="1"/>
          </p:nvPr>
        </p:nvSpPr>
        <p:spPr>
          <a:xfrm>
            <a:off x="1371600" y="2898198"/>
            <a:ext cx="6400800" cy="299001"/>
          </a:xfrm>
          <a:prstGeom prst="rect">
            <a:avLst/>
          </a:prstGeom>
        </p:spPr>
        <p:txBody>
          <a:bodyPr vert="horz" lIns="0" tIns="45720" rIns="0" bIns="45720" rtlCol="0">
            <a:noAutofit/>
          </a:bodyPr>
          <a:lstStyle>
            <a:lvl1pPr algn="ctr">
              <a:buFontTx/>
              <a:buNone/>
              <a:defRPr lang="en-GB" sz="1600" b="0" dirty="0" smtClean="0">
                <a:solidFill>
                  <a:schemeClr val="bg1"/>
                </a:solidFill>
              </a:defRPr>
            </a:lvl1pPr>
          </a:lstStyle>
          <a:p>
            <a:pPr marL="0" lvl="0" indent="0">
              <a:buFontTx/>
              <a:buNone/>
            </a:pPr>
            <a:r>
              <a:rPr lang="en-GB"/>
              <a:t>Subtitle Goes Here</a:t>
            </a:r>
          </a:p>
        </p:txBody>
      </p:sp>
      <p:sp>
        <p:nvSpPr>
          <p:cNvPr id="11" name="Title txt">
            <a:extLst>
              <a:ext uri="{FF2B5EF4-FFF2-40B4-BE49-F238E27FC236}">
                <a16:creationId xmlns:a16="http://schemas.microsoft.com/office/drawing/2014/main" id="{664C2973-BD5B-B4F3-AFE7-C1DEA2F3610F}"/>
              </a:ext>
            </a:extLst>
          </p:cNvPr>
          <p:cNvSpPr>
            <a:spLocks noGrp="1"/>
          </p:cNvSpPr>
          <p:nvPr>
            <p:ph type="ctrTitle"/>
          </p:nvPr>
        </p:nvSpPr>
        <p:spPr>
          <a:xfrm>
            <a:off x="1371600" y="1501991"/>
            <a:ext cx="6400800" cy="1375424"/>
          </a:xfrm>
          <a:prstGeom prst="rect">
            <a:avLst/>
          </a:prstGeom>
        </p:spPr>
        <p:txBody>
          <a:bodyPr anchor="b"/>
          <a:lstStyle>
            <a:lvl1pPr algn="ctr">
              <a:lnSpc>
                <a:spcPts val="4000"/>
              </a:lnSpc>
              <a:buFontTx/>
              <a:buNone/>
              <a:defRPr sz="3800">
                <a:solidFill>
                  <a:schemeClr val="bg1"/>
                </a:solidFill>
              </a:defRPr>
            </a:lvl1pPr>
          </a:lstStyle>
          <a:p>
            <a:r>
              <a:rPr lang="en-GB"/>
              <a:t>Click to edit Master title style</a:t>
            </a:r>
            <a:endParaRPr lang="en-US"/>
          </a:p>
        </p:txBody>
      </p:sp>
      <p:sp>
        <p:nvSpPr>
          <p:cNvPr id="14" name="Subtitle 2">
            <a:extLst>
              <a:ext uri="{FF2B5EF4-FFF2-40B4-BE49-F238E27FC236}">
                <a16:creationId xmlns:a16="http://schemas.microsoft.com/office/drawing/2014/main" id="{F5120109-7A9A-7A9C-3F96-94FA9307C949}"/>
              </a:ext>
            </a:extLst>
          </p:cNvPr>
          <p:cNvSpPr>
            <a:spLocks noGrp="1"/>
          </p:cNvSpPr>
          <p:nvPr>
            <p:ph type="subTitle" idx="1" hasCustomPrompt="1"/>
          </p:nvPr>
        </p:nvSpPr>
        <p:spPr>
          <a:xfrm>
            <a:off x="2520748" y="3621100"/>
            <a:ext cx="4102504" cy="288131"/>
          </a:xfrm>
          <a:prstGeom prst="rect">
            <a:avLst/>
          </a:prstGeom>
        </p:spPr>
        <p:txBody>
          <a:bodyPr vert="horz" lIns="0" tIns="45720" rIns="0" bIns="45720" rtlCol="0">
            <a:noAutofit/>
          </a:bodyPr>
          <a:lstStyle>
            <a:lvl1pPr algn="ctr">
              <a:buFontTx/>
              <a:buNone/>
              <a:defRPr lang="en-US" sz="1200" b="0" dirty="0">
                <a:solidFill>
                  <a:schemeClr val="bg1"/>
                </a:solidFill>
              </a:defRPr>
            </a:lvl1pPr>
          </a:lstStyle>
          <a:p>
            <a:pPr marL="0" lvl="0" indent="0">
              <a:buFontTx/>
              <a:buNone/>
            </a:pPr>
            <a:r>
              <a:rPr lang="en-GB"/>
              <a:t>Speaker Name</a:t>
            </a:r>
            <a:endParaRPr lang="en-US"/>
          </a:p>
        </p:txBody>
      </p:sp>
      <p:sp>
        <p:nvSpPr>
          <p:cNvPr id="15" name="Text Placeholder 38">
            <a:extLst>
              <a:ext uri="{FF2B5EF4-FFF2-40B4-BE49-F238E27FC236}">
                <a16:creationId xmlns:a16="http://schemas.microsoft.com/office/drawing/2014/main" id="{02BB9F09-D90A-101F-DC39-9CDE1E6BC039}"/>
              </a:ext>
            </a:extLst>
          </p:cNvPr>
          <p:cNvSpPr>
            <a:spLocks noGrp="1"/>
          </p:cNvSpPr>
          <p:nvPr>
            <p:ph type="body" sz="quarter" idx="11" hasCustomPrompt="1"/>
          </p:nvPr>
        </p:nvSpPr>
        <p:spPr>
          <a:xfrm>
            <a:off x="2520748" y="3861097"/>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Speaker Title</a:t>
            </a:r>
          </a:p>
        </p:txBody>
      </p:sp>
      <p:sp>
        <p:nvSpPr>
          <p:cNvPr id="16" name="Text Placeholder 40">
            <a:extLst>
              <a:ext uri="{FF2B5EF4-FFF2-40B4-BE49-F238E27FC236}">
                <a16:creationId xmlns:a16="http://schemas.microsoft.com/office/drawing/2014/main" id="{BA36DA49-7DC9-09B3-545D-76D27DB7F5C5}"/>
              </a:ext>
            </a:extLst>
          </p:cNvPr>
          <p:cNvSpPr>
            <a:spLocks noGrp="1"/>
          </p:cNvSpPr>
          <p:nvPr>
            <p:ph type="body" sz="quarter" idx="12" hasCustomPrompt="1"/>
          </p:nvPr>
        </p:nvSpPr>
        <p:spPr>
          <a:xfrm>
            <a:off x="2520748" y="4093283"/>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Date</a:t>
            </a:r>
          </a:p>
        </p:txBody>
      </p:sp>
      <p:sp>
        <p:nvSpPr>
          <p:cNvPr id="6" name="Rectangle 3">
            <a:extLst>
              <a:ext uri="{FF2B5EF4-FFF2-40B4-BE49-F238E27FC236}">
                <a16:creationId xmlns:a16="http://schemas.microsoft.com/office/drawing/2014/main" id="{A6A215EB-7D89-6044-CDD1-7DAA0BB96625}"/>
              </a:ext>
            </a:extLst>
          </p:cNvPr>
          <p:cNvSpPr/>
          <p:nvPr userDrawn="1"/>
        </p:nvSpPr>
        <p:spPr>
          <a:xfrm rot="600000" flipH="1">
            <a:off x="2143895" y="-597281"/>
            <a:ext cx="7166793" cy="1224441"/>
          </a:xfrm>
          <a:custGeom>
            <a:avLst/>
            <a:gdLst>
              <a:gd name="connsiteX0" fmla="*/ 0 w 7850459"/>
              <a:gd name="connsiteY0" fmla="*/ 0 h 1212423"/>
              <a:gd name="connsiteX1" fmla="*/ 7850459 w 7850459"/>
              <a:gd name="connsiteY1" fmla="*/ 0 h 1212423"/>
              <a:gd name="connsiteX2" fmla="*/ 7850459 w 7850459"/>
              <a:gd name="connsiteY2" fmla="*/ 1212423 h 1212423"/>
              <a:gd name="connsiteX3" fmla="*/ 0 w 7850459"/>
              <a:gd name="connsiteY3" fmla="*/ 1212423 h 1212423"/>
              <a:gd name="connsiteX4" fmla="*/ 0 w 7850459"/>
              <a:gd name="connsiteY4" fmla="*/ 0 h 1212423"/>
              <a:gd name="connsiteX0" fmla="*/ 942472 w 7850459"/>
              <a:gd name="connsiteY0" fmla="*/ 0 h 1227412"/>
              <a:gd name="connsiteX1" fmla="*/ 7850459 w 7850459"/>
              <a:gd name="connsiteY1" fmla="*/ 14989 h 1227412"/>
              <a:gd name="connsiteX2" fmla="*/ 7850459 w 7850459"/>
              <a:gd name="connsiteY2" fmla="*/ 1227412 h 1227412"/>
              <a:gd name="connsiteX3" fmla="*/ 0 w 7850459"/>
              <a:gd name="connsiteY3" fmla="*/ 1227412 h 1227412"/>
              <a:gd name="connsiteX4" fmla="*/ 942472 w 7850459"/>
              <a:gd name="connsiteY4" fmla="*/ 0 h 1227412"/>
              <a:gd name="connsiteX0" fmla="*/ 227381 w 7135368"/>
              <a:gd name="connsiteY0" fmla="*/ 0 h 1227412"/>
              <a:gd name="connsiteX1" fmla="*/ 7135368 w 7135368"/>
              <a:gd name="connsiteY1" fmla="*/ 14989 h 1227412"/>
              <a:gd name="connsiteX2" fmla="*/ 7135368 w 7135368"/>
              <a:gd name="connsiteY2" fmla="*/ 1227412 h 1227412"/>
              <a:gd name="connsiteX3" fmla="*/ 0 w 7135368"/>
              <a:gd name="connsiteY3" fmla="*/ 1217622 h 1227412"/>
              <a:gd name="connsiteX4" fmla="*/ 227381 w 7135368"/>
              <a:gd name="connsiteY4" fmla="*/ 0 h 1227412"/>
              <a:gd name="connsiteX0" fmla="*/ 227381 w 7135368"/>
              <a:gd name="connsiteY0" fmla="*/ 0 h 1227412"/>
              <a:gd name="connsiteX1" fmla="*/ 7135368 w 7135368"/>
              <a:gd name="connsiteY1" fmla="*/ 1227412 h 1227412"/>
              <a:gd name="connsiteX2" fmla="*/ 0 w 7135368"/>
              <a:gd name="connsiteY2" fmla="*/ 1217622 h 1227412"/>
              <a:gd name="connsiteX3" fmla="*/ 227381 w 7135368"/>
              <a:gd name="connsiteY3" fmla="*/ 0 h 1227412"/>
              <a:gd name="connsiteX0" fmla="*/ 216708 w 7135368"/>
              <a:gd name="connsiteY0" fmla="*/ 0 h 1225829"/>
              <a:gd name="connsiteX1" fmla="*/ 7135368 w 7135368"/>
              <a:gd name="connsiteY1" fmla="*/ 1225829 h 1225829"/>
              <a:gd name="connsiteX2" fmla="*/ 0 w 7135368"/>
              <a:gd name="connsiteY2" fmla="*/ 1216039 h 1225829"/>
              <a:gd name="connsiteX3" fmla="*/ 216708 w 7135368"/>
              <a:gd name="connsiteY3" fmla="*/ 0 h 1225829"/>
              <a:gd name="connsiteX0" fmla="*/ 216708 w 7166793"/>
              <a:gd name="connsiteY0" fmla="*/ 0 h 1224441"/>
              <a:gd name="connsiteX1" fmla="*/ 7166793 w 7166793"/>
              <a:gd name="connsiteY1" fmla="*/ 1224441 h 1224441"/>
              <a:gd name="connsiteX2" fmla="*/ 0 w 7166793"/>
              <a:gd name="connsiteY2" fmla="*/ 1216039 h 1224441"/>
              <a:gd name="connsiteX3" fmla="*/ 216708 w 7166793"/>
              <a:gd name="connsiteY3" fmla="*/ 0 h 1224441"/>
            </a:gdLst>
            <a:ahLst/>
            <a:cxnLst>
              <a:cxn ang="0">
                <a:pos x="connsiteX0" y="connsiteY0"/>
              </a:cxn>
              <a:cxn ang="0">
                <a:pos x="connsiteX1" y="connsiteY1"/>
              </a:cxn>
              <a:cxn ang="0">
                <a:pos x="connsiteX2" y="connsiteY2"/>
              </a:cxn>
              <a:cxn ang="0">
                <a:pos x="connsiteX3" y="connsiteY3"/>
              </a:cxn>
            </a:cxnLst>
            <a:rect l="l" t="t" r="r" b="b"/>
            <a:pathLst>
              <a:path w="7166793" h="1224441">
                <a:moveTo>
                  <a:pt x="216708" y="0"/>
                </a:moveTo>
                <a:lnTo>
                  <a:pt x="7166793" y="1224441"/>
                </a:lnTo>
                <a:lnTo>
                  <a:pt x="0" y="1216039"/>
                </a:lnTo>
                <a:lnTo>
                  <a:pt x="216708" y="0"/>
                </a:lnTo>
                <a:close/>
              </a:path>
            </a:pathLst>
          </a:cu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9" name="Logo">
            <a:extLst>
              <a:ext uri="{FF2B5EF4-FFF2-40B4-BE49-F238E27FC236}">
                <a16:creationId xmlns:a16="http://schemas.microsoft.com/office/drawing/2014/main" id="{A7B1C428-3987-0699-27C9-AC20A1DD5F75}"/>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601639" y="206536"/>
            <a:ext cx="1375322" cy="559977"/>
          </a:xfrm>
          <a:prstGeom prst="rect">
            <a:avLst/>
          </a:prstGeom>
        </p:spPr>
      </p:pic>
    </p:spTree>
    <p:extLst>
      <p:ext uri="{BB962C8B-B14F-4D97-AF65-F5344CB8AC3E}">
        <p14:creationId xmlns:p14="http://schemas.microsoft.com/office/powerpoint/2010/main" val="948706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p15:clr>
            <a:srgbClr val="FBAE40"/>
          </p15:clr>
        </p15:guide>
        <p15:guide id="3" pos="5760">
          <p15:clr>
            <a:srgbClr val="FBAE40"/>
          </p15:clr>
        </p15:guide>
        <p15:guide id="4" orient="horz" pos="1620">
          <p15:clr>
            <a:srgbClr val="FBAE40"/>
          </p15:clr>
        </p15:guide>
        <p15:guide id="5" orient="horz">
          <p15:clr>
            <a:srgbClr val="FBAE40"/>
          </p15:clr>
        </p15:guide>
        <p15:guide id="6" orient="horz" pos="32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debar Gradient R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1C258DA-57B2-8ED8-4791-2598935521C7}"/>
              </a:ext>
            </a:extLst>
          </p:cNvPr>
          <p:cNvSpPr/>
          <p:nvPr userDrawn="1"/>
        </p:nvSpPr>
        <p:spPr>
          <a:xfrm>
            <a:off x="0" y="4914621"/>
            <a:ext cx="2434281" cy="2077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5" name="Rectangle 4">
            <a:extLst>
              <a:ext uri="{FF2B5EF4-FFF2-40B4-BE49-F238E27FC236}">
                <a16:creationId xmlns:a16="http://schemas.microsoft.com/office/drawing/2014/main" id="{D44F7D51-4C31-B830-FF8E-1525DBE5DE4A}"/>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3" name="Picture 2">
            <a:extLst>
              <a:ext uri="{FF2B5EF4-FFF2-40B4-BE49-F238E27FC236}">
                <a16:creationId xmlns:a16="http://schemas.microsoft.com/office/drawing/2014/main" id="{B12A5433-21D5-6009-472D-D2D3577BEB63}"/>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pic>
        <p:nvPicPr>
          <p:cNvPr id="8" name="Picture 7">
            <a:extLst>
              <a:ext uri="{FF2B5EF4-FFF2-40B4-BE49-F238E27FC236}">
                <a16:creationId xmlns:a16="http://schemas.microsoft.com/office/drawing/2014/main" id="{48BFCCF1-F607-EC99-DE02-6AB72CC475CE}"/>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b="55862"/>
          <a:stretch/>
        </p:blipFill>
        <p:spPr>
          <a:xfrm flipH="1">
            <a:off x="0" y="0"/>
            <a:ext cx="9143999" cy="2270234"/>
          </a:xfrm>
          <a:prstGeom prst="rect">
            <a:avLst/>
          </a:prstGeom>
        </p:spPr>
      </p:pic>
      <p:sp>
        <p:nvSpPr>
          <p:cNvPr id="6" name="Rectangle 5">
            <a:extLst>
              <a:ext uri="{FF2B5EF4-FFF2-40B4-BE49-F238E27FC236}">
                <a16:creationId xmlns:a16="http://schemas.microsoft.com/office/drawing/2014/main" id="{0088EEB7-CC23-1F3E-81B5-40F50FF17D77}"/>
              </a:ext>
            </a:extLst>
          </p:cNvPr>
          <p:cNvSpPr/>
          <p:nvPr userDrawn="1"/>
        </p:nvSpPr>
        <p:spPr>
          <a:xfrm>
            <a:off x="6400800" y="0"/>
            <a:ext cx="2743200" cy="5143500"/>
          </a:xfrm>
          <a:prstGeom prst="rect">
            <a:avLst/>
          </a:prstGeom>
          <a:gradFill>
            <a:gsLst>
              <a:gs pos="100000">
                <a:schemeClr val="accent1"/>
              </a:gs>
              <a:gs pos="0">
                <a:schemeClr val="accent4"/>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0" name="Content Placeholder 2">
            <a:extLst>
              <a:ext uri="{FF2B5EF4-FFF2-40B4-BE49-F238E27FC236}">
                <a16:creationId xmlns:a16="http://schemas.microsoft.com/office/drawing/2014/main" id="{1D6B48DF-17F7-C88B-0204-986F0F4C9C63}"/>
              </a:ext>
            </a:extLst>
          </p:cNvPr>
          <p:cNvSpPr>
            <a:spLocks noGrp="1"/>
          </p:cNvSpPr>
          <p:nvPr>
            <p:ph idx="11" hasCustomPrompt="1"/>
          </p:nvPr>
        </p:nvSpPr>
        <p:spPr>
          <a:xfrm>
            <a:off x="6562272" y="1138895"/>
            <a:ext cx="2420256" cy="3623604"/>
          </a:xfrm>
          <a:prstGeom prst="rect">
            <a:avLst/>
          </a:prstGeom>
        </p:spPr>
        <p:txBody>
          <a:bodyPr lIns="0" tIns="0"/>
          <a:lstStyle>
            <a:lvl1pPr marL="171446" indent="-171446">
              <a:spcAft>
                <a:spcPts val="300"/>
              </a:spcAft>
              <a:buClrTx/>
              <a:buSzPct val="80000"/>
              <a:buFont typeface="Wingdings" panose="05000000000000000000" pitchFamily="2" charset="2"/>
              <a:buChar char="§"/>
              <a:defRPr sz="1400">
                <a:solidFill>
                  <a:schemeClr val="bg1"/>
                </a:solidFill>
              </a:defRPr>
            </a:lvl1pPr>
            <a:lvl2pPr marL="365760" indent="-173736">
              <a:spcAft>
                <a:spcPts val="300"/>
              </a:spcAft>
              <a:buClrTx/>
              <a:buSzPct val="80000"/>
              <a:buFont typeface="Arial" panose="020B0604020202020204" pitchFamily="34" charset="0"/>
              <a:buChar char="–"/>
              <a:defRPr sz="1200">
                <a:solidFill>
                  <a:schemeClr val="bg1"/>
                </a:solidFill>
              </a:defRPr>
            </a:lvl2pPr>
            <a:lvl3pPr marL="548640" indent="-171446">
              <a:spcAft>
                <a:spcPts val="300"/>
              </a:spcAft>
              <a:buClrTx/>
              <a:buSzPct val="80000"/>
              <a:buFont typeface="Wingdings" panose="05000000000000000000" pitchFamily="2" charset="2"/>
              <a:buChar char="§"/>
              <a:defRPr sz="1050">
                <a:solidFill>
                  <a:schemeClr val="bg1"/>
                </a:solidFill>
              </a:defRPr>
            </a:lvl3pPr>
            <a:lvl4pPr marL="731520" indent="-173034">
              <a:spcAft>
                <a:spcPts val="300"/>
              </a:spcAft>
              <a:buClrTx/>
              <a:buSzPct val="80000"/>
              <a:buFont typeface="Arial" panose="020B0604020202020204" pitchFamily="34" charset="0"/>
              <a:buChar char="–"/>
              <a:defRPr sz="1050">
                <a:solidFill>
                  <a:schemeClr val="bg1"/>
                </a:solidFill>
              </a:defRPr>
            </a:lvl4pPr>
            <a:lvl5pPr marL="914400" indent="-173034">
              <a:spcAft>
                <a:spcPts val="300"/>
              </a:spcAft>
              <a:buClrTx/>
              <a:buSzPct val="80000"/>
              <a:buFont typeface="Arial" panose="020B0604020202020204" pitchFamily="34" charset="0"/>
              <a:buChar char="–"/>
              <a:defRPr sz="1050">
                <a:solidFill>
                  <a:schemeClr val="bg1"/>
                </a:solidFill>
              </a:defRPr>
            </a:lvl5pPr>
          </a:lstStyle>
          <a:p>
            <a:pPr lvl="0"/>
            <a:r>
              <a:rPr lang="en-US"/>
              <a:t>Click to add text or image</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85EDFCBE-7424-6124-331B-ABAD441D5510}"/>
              </a:ext>
            </a:extLst>
          </p:cNvPr>
          <p:cNvSpPr>
            <a:spLocks noGrp="1"/>
          </p:cNvSpPr>
          <p:nvPr>
            <p:ph type="title"/>
          </p:nvPr>
        </p:nvSpPr>
        <p:spPr>
          <a:xfrm>
            <a:off x="342900" y="282789"/>
            <a:ext cx="5904104" cy="2492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12" name="Text Placeholder 4">
            <a:extLst>
              <a:ext uri="{FF2B5EF4-FFF2-40B4-BE49-F238E27FC236}">
                <a16:creationId xmlns:a16="http://schemas.microsoft.com/office/drawing/2014/main" id="{68BB468B-76C1-95D8-D016-8E93BA58520C}"/>
              </a:ext>
            </a:extLst>
          </p:cNvPr>
          <p:cNvSpPr>
            <a:spLocks noGrp="1"/>
          </p:cNvSpPr>
          <p:nvPr>
            <p:ph type="body" sz="quarter" idx="10"/>
          </p:nvPr>
        </p:nvSpPr>
        <p:spPr>
          <a:xfrm>
            <a:off x="342900" y="594326"/>
            <a:ext cx="5904104" cy="247434"/>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sp>
        <p:nvSpPr>
          <p:cNvPr id="15" name="Footer Placeholder 2">
            <a:extLst>
              <a:ext uri="{FF2B5EF4-FFF2-40B4-BE49-F238E27FC236}">
                <a16:creationId xmlns:a16="http://schemas.microsoft.com/office/drawing/2014/main" id="{B0D41B66-74D2-67C2-1D3C-519902DCF669}"/>
              </a:ext>
            </a:extLst>
          </p:cNvPr>
          <p:cNvSpPr txBox="1">
            <a:spLocks/>
          </p:cNvSpPr>
          <p:nvPr userDrawn="1"/>
        </p:nvSpPr>
        <p:spPr>
          <a:xfrm>
            <a:off x="6754258" y="4942899"/>
            <a:ext cx="1815841" cy="137160"/>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800">
                <a:solidFill>
                  <a:schemeClr val="bg1"/>
                </a:solidFill>
              </a:rPr>
              <a:t>VIAVI Solutions Inc.</a:t>
            </a:r>
          </a:p>
        </p:txBody>
      </p:sp>
      <p:sp>
        <p:nvSpPr>
          <p:cNvPr id="16" name="TextBox 15">
            <a:extLst>
              <a:ext uri="{FF2B5EF4-FFF2-40B4-BE49-F238E27FC236}">
                <a16:creationId xmlns:a16="http://schemas.microsoft.com/office/drawing/2014/main" id="{D2BF8750-52EB-C54E-A6B3-D386C55665B6}"/>
              </a:ext>
            </a:extLst>
          </p:cNvPr>
          <p:cNvSpPr txBox="1"/>
          <p:nvPr userDrawn="1"/>
        </p:nvSpPr>
        <p:spPr>
          <a:xfrm>
            <a:off x="8285228" y="4909667"/>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bg1"/>
                </a:solidFill>
              </a:rPr>
              <a:pPr lvl="0"/>
              <a:t>‹#›</a:t>
            </a:fld>
            <a:endParaRPr lang="en-US" sz="800">
              <a:solidFill>
                <a:schemeClr val="bg1"/>
              </a:solidFill>
            </a:endParaRPr>
          </a:p>
        </p:txBody>
      </p:sp>
      <p:sp>
        <p:nvSpPr>
          <p:cNvPr id="4" name="Content Placeholder 2">
            <a:extLst>
              <a:ext uri="{FF2B5EF4-FFF2-40B4-BE49-F238E27FC236}">
                <a16:creationId xmlns:a16="http://schemas.microsoft.com/office/drawing/2014/main" id="{17F7FC2F-631E-B9C6-B89A-1E2946EB2B18}"/>
              </a:ext>
            </a:extLst>
          </p:cNvPr>
          <p:cNvSpPr>
            <a:spLocks noGrp="1"/>
          </p:cNvSpPr>
          <p:nvPr>
            <p:ph idx="1"/>
          </p:nvPr>
        </p:nvSpPr>
        <p:spPr>
          <a:xfrm>
            <a:off x="347472" y="1140101"/>
            <a:ext cx="5898242" cy="3556341"/>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extBox 1">
            <a:extLst>
              <a:ext uri="{FF2B5EF4-FFF2-40B4-BE49-F238E27FC236}">
                <a16:creationId xmlns:a16="http://schemas.microsoft.com/office/drawing/2014/main" id="{3D20B2C8-6CC3-D2E1-521F-3547D2C3264D}"/>
              </a:ext>
            </a:extLst>
          </p:cNvPr>
          <p:cNvSpPr txBox="1"/>
          <p:nvPr userDrawn="1"/>
        </p:nvSpPr>
        <p:spPr>
          <a:xfrm>
            <a:off x="7190664" y="4951986"/>
            <a:ext cx="406156" cy="123111"/>
          </a:xfrm>
          <a:prstGeom prst="rect">
            <a:avLst/>
          </a:prstGeom>
          <a:noFill/>
        </p:spPr>
        <p:txBody>
          <a:bodyPr wrap="square" lIns="0" tIns="0" rIns="0" bIns="0" rtlCol="0">
            <a:spAutoFit/>
          </a:bodyPr>
          <a:lstStyle/>
          <a:p>
            <a:r>
              <a:rPr lang="en-US" sz="800">
                <a:solidFill>
                  <a:schemeClr val="bg1"/>
                </a:solidFill>
              </a:rPr>
              <a:t>© 2024</a:t>
            </a:r>
          </a:p>
        </p:txBody>
      </p:sp>
      <p:pic>
        <p:nvPicPr>
          <p:cNvPr id="11" name="Graphic 10">
            <a:extLst>
              <a:ext uri="{FF2B5EF4-FFF2-40B4-BE49-F238E27FC236}">
                <a16:creationId xmlns:a16="http://schemas.microsoft.com/office/drawing/2014/main" id="{E8FC54AB-D901-5C8A-2DC2-CCAC178C8231}"/>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404824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idebar Criss-Cros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B0B152-CA4C-63A0-EE71-22BEA4B58A90}"/>
              </a:ext>
            </a:extLst>
          </p:cNvPr>
          <p:cNvPicPr>
            <a:picLocks noChangeAspect="1"/>
          </p:cNvPicPr>
          <p:nvPr userDrawn="1"/>
        </p:nvPicPr>
        <p:blipFill>
          <a:blip r:embed="rId2"/>
          <a:srcRect/>
          <a:stretch/>
        </p:blipFill>
        <p:spPr>
          <a:xfrm>
            <a:off x="9840" y="-2617"/>
            <a:ext cx="9134160" cy="5146117"/>
          </a:xfrm>
          <a:prstGeom prst="rect">
            <a:avLst/>
          </a:prstGeom>
        </p:spPr>
      </p:pic>
      <p:sp>
        <p:nvSpPr>
          <p:cNvPr id="7" name="Freeform: Shape 6">
            <a:extLst>
              <a:ext uri="{FF2B5EF4-FFF2-40B4-BE49-F238E27FC236}">
                <a16:creationId xmlns:a16="http://schemas.microsoft.com/office/drawing/2014/main" id="{9FED573C-D533-AC18-40E8-B15A8105D390}"/>
              </a:ext>
            </a:extLst>
          </p:cNvPr>
          <p:cNvSpPr/>
          <p:nvPr userDrawn="1"/>
        </p:nvSpPr>
        <p:spPr>
          <a:xfrm flipV="1">
            <a:off x="-3974" y="-24473"/>
            <a:ext cx="2210510" cy="5173374"/>
          </a:xfrm>
          <a:custGeom>
            <a:avLst/>
            <a:gdLst>
              <a:gd name="connsiteX0" fmla="*/ 683664 w 3777241"/>
              <a:gd name="connsiteY0" fmla="*/ 0 h 5161660"/>
              <a:gd name="connsiteX1" fmla="*/ 3777241 w 3777241"/>
              <a:gd name="connsiteY1" fmla="*/ 8546 h 5161660"/>
              <a:gd name="connsiteX2" fmla="*/ 2683380 w 3777241"/>
              <a:gd name="connsiteY2" fmla="*/ 5161660 h 5161660"/>
              <a:gd name="connsiteX3" fmla="*/ 8546 w 3777241"/>
              <a:gd name="connsiteY3" fmla="*/ 5144568 h 5161660"/>
              <a:gd name="connsiteX4" fmla="*/ 0 w 3777241"/>
              <a:gd name="connsiteY4" fmla="*/ 3760150 h 5161660"/>
              <a:gd name="connsiteX5" fmla="*/ 683664 w 3777241"/>
              <a:gd name="connsiteY5" fmla="*/ 0 h 5161660"/>
              <a:gd name="connsiteX0" fmla="*/ 683664 w 3777241"/>
              <a:gd name="connsiteY0" fmla="*/ 0 h 5161660"/>
              <a:gd name="connsiteX1" fmla="*/ 3777241 w 3777241"/>
              <a:gd name="connsiteY1" fmla="*/ 8546 h 5161660"/>
              <a:gd name="connsiteX2" fmla="*/ 2683380 w 3777241"/>
              <a:gd name="connsiteY2" fmla="*/ 5161660 h 5161660"/>
              <a:gd name="connsiteX3" fmla="*/ 8546 w 3777241"/>
              <a:gd name="connsiteY3" fmla="*/ 5161659 h 5161660"/>
              <a:gd name="connsiteX4" fmla="*/ 0 w 3777241"/>
              <a:gd name="connsiteY4" fmla="*/ 3760150 h 5161660"/>
              <a:gd name="connsiteX5" fmla="*/ 683664 w 3777241"/>
              <a:gd name="connsiteY5" fmla="*/ 0 h 5161660"/>
              <a:gd name="connsiteX0" fmla="*/ 679331 w 3772908"/>
              <a:gd name="connsiteY0" fmla="*/ 0 h 5161660"/>
              <a:gd name="connsiteX1" fmla="*/ 3772908 w 3772908"/>
              <a:gd name="connsiteY1" fmla="*/ 8546 h 5161660"/>
              <a:gd name="connsiteX2" fmla="*/ 2679047 w 3772908"/>
              <a:gd name="connsiteY2" fmla="*/ 5161660 h 5161660"/>
              <a:gd name="connsiteX3" fmla="*/ 4213 w 3772908"/>
              <a:gd name="connsiteY3" fmla="*/ 5161659 h 5161660"/>
              <a:gd name="connsiteX4" fmla="*/ 0 w 3772908"/>
              <a:gd name="connsiteY4" fmla="*/ 3391790 h 5161660"/>
              <a:gd name="connsiteX5" fmla="*/ 679331 w 3772908"/>
              <a:gd name="connsiteY5" fmla="*/ 0 h 5161660"/>
              <a:gd name="connsiteX0" fmla="*/ 592658 w 3772908"/>
              <a:gd name="connsiteY0" fmla="*/ 0 h 5165993"/>
              <a:gd name="connsiteX1" fmla="*/ 3772908 w 3772908"/>
              <a:gd name="connsiteY1" fmla="*/ 12879 h 5165993"/>
              <a:gd name="connsiteX2" fmla="*/ 2679047 w 3772908"/>
              <a:gd name="connsiteY2" fmla="*/ 5165993 h 5165993"/>
              <a:gd name="connsiteX3" fmla="*/ 4213 w 3772908"/>
              <a:gd name="connsiteY3" fmla="*/ 5165992 h 5165993"/>
              <a:gd name="connsiteX4" fmla="*/ 0 w 3772908"/>
              <a:gd name="connsiteY4" fmla="*/ 3396123 h 5165993"/>
              <a:gd name="connsiteX5" fmla="*/ 592658 w 3772908"/>
              <a:gd name="connsiteY5" fmla="*/ 0 h 5165993"/>
              <a:gd name="connsiteX0" fmla="*/ 592658 w 3772908"/>
              <a:gd name="connsiteY0" fmla="*/ 4455 h 5153114"/>
              <a:gd name="connsiteX1" fmla="*/ 3772908 w 3772908"/>
              <a:gd name="connsiteY1" fmla="*/ 0 h 5153114"/>
              <a:gd name="connsiteX2" fmla="*/ 2679047 w 3772908"/>
              <a:gd name="connsiteY2" fmla="*/ 5153114 h 5153114"/>
              <a:gd name="connsiteX3" fmla="*/ 4213 w 3772908"/>
              <a:gd name="connsiteY3" fmla="*/ 5153113 h 5153114"/>
              <a:gd name="connsiteX4" fmla="*/ 0 w 3772908"/>
              <a:gd name="connsiteY4" fmla="*/ 3383244 h 5153114"/>
              <a:gd name="connsiteX5" fmla="*/ 592658 w 3772908"/>
              <a:gd name="connsiteY5" fmla="*/ 4455 h 5153114"/>
              <a:gd name="connsiteX0" fmla="*/ 596992 w 3772908"/>
              <a:gd name="connsiteY0" fmla="*/ 0 h 5157326"/>
              <a:gd name="connsiteX1" fmla="*/ 3772908 w 3772908"/>
              <a:gd name="connsiteY1" fmla="*/ 4212 h 5157326"/>
              <a:gd name="connsiteX2" fmla="*/ 2679047 w 3772908"/>
              <a:gd name="connsiteY2" fmla="*/ 5157326 h 5157326"/>
              <a:gd name="connsiteX3" fmla="*/ 4213 w 3772908"/>
              <a:gd name="connsiteY3" fmla="*/ 5157325 h 5157326"/>
              <a:gd name="connsiteX4" fmla="*/ 0 w 3772908"/>
              <a:gd name="connsiteY4" fmla="*/ 3387456 h 5157326"/>
              <a:gd name="connsiteX5" fmla="*/ 596992 w 3772908"/>
              <a:gd name="connsiteY5" fmla="*/ 0 h 5157326"/>
              <a:gd name="connsiteX0" fmla="*/ 596992 w 3772908"/>
              <a:gd name="connsiteY0" fmla="*/ 0 h 5172823"/>
              <a:gd name="connsiteX1" fmla="*/ 3772908 w 3772908"/>
              <a:gd name="connsiteY1" fmla="*/ 4212 h 5172823"/>
              <a:gd name="connsiteX2" fmla="*/ 2679047 w 3772908"/>
              <a:gd name="connsiteY2" fmla="*/ 5157326 h 5172823"/>
              <a:gd name="connsiteX3" fmla="*/ 1569542 w 3772908"/>
              <a:gd name="connsiteY3" fmla="*/ 5172823 h 5172823"/>
              <a:gd name="connsiteX4" fmla="*/ 0 w 3772908"/>
              <a:gd name="connsiteY4" fmla="*/ 3387456 h 5172823"/>
              <a:gd name="connsiteX5" fmla="*/ 596992 w 3772908"/>
              <a:gd name="connsiteY5" fmla="*/ 0 h 5172823"/>
              <a:gd name="connsiteX0" fmla="*/ 599821 w 3775737"/>
              <a:gd name="connsiteY0" fmla="*/ 0 h 5172823"/>
              <a:gd name="connsiteX1" fmla="*/ 3775737 w 3775737"/>
              <a:gd name="connsiteY1" fmla="*/ 4212 h 5172823"/>
              <a:gd name="connsiteX2" fmla="*/ 2681876 w 3775737"/>
              <a:gd name="connsiteY2" fmla="*/ 5157326 h 5172823"/>
              <a:gd name="connsiteX3" fmla="*/ 1572371 w 3775737"/>
              <a:gd name="connsiteY3" fmla="*/ 5172823 h 5172823"/>
              <a:gd name="connsiteX4" fmla="*/ 2829 w 3775737"/>
              <a:gd name="connsiteY4" fmla="*/ 3387456 h 5172823"/>
              <a:gd name="connsiteX5" fmla="*/ 599821 w 3775737"/>
              <a:gd name="connsiteY5" fmla="*/ 0 h 5172823"/>
              <a:gd name="connsiteX0" fmla="*/ 80236 w 3256152"/>
              <a:gd name="connsiteY0" fmla="*/ 0 h 5172823"/>
              <a:gd name="connsiteX1" fmla="*/ 3256152 w 3256152"/>
              <a:gd name="connsiteY1" fmla="*/ 4212 h 5172823"/>
              <a:gd name="connsiteX2" fmla="*/ 2162291 w 3256152"/>
              <a:gd name="connsiteY2" fmla="*/ 5157326 h 5172823"/>
              <a:gd name="connsiteX3" fmla="*/ 1052786 w 3256152"/>
              <a:gd name="connsiteY3" fmla="*/ 5172823 h 5172823"/>
              <a:gd name="connsiteX4" fmla="*/ 80236 w 3256152"/>
              <a:gd name="connsiteY4" fmla="*/ 0 h 5172823"/>
              <a:gd name="connsiteX0" fmla="*/ 0 w 3175916"/>
              <a:gd name="connsiteY0" fmla="*/ 0 h 5172823"/>
              <a:gd name="connsiteX1" fmla="*/ 3175916 w 3175916"/>
              <a:gd name="connsiteY1" fmla="*/ 4212 h 5172823"/>
              <a:gd name="connsiteX2" fmla="*/ 2082055 w 3175916"/>
              <a:gd name="connsiteY2" fmla="*/ 5157326 h 5172823"/>
              <a:gd name="connsiteX3" fmla="*/ 972550 w 3175916"/>
              <a:gd name="connsiteY3" fmla="*/ 5172823 h 5172823"/>
              <a:gd name="connsiteX4" fmla="*/ 0 w 3175916"/>
              <a:gd name="connsiteY4" fmla="*/ 0 h 5172823"/>
              <a:gd name="connsiteX0" fmla="*/ 0 w 3175916"/>
              <a:gd name="connsiteY0" fmla="*/ 0 h 5172824"/>
              <a:gd name="connsiteX1" fmla="*/ 3175916 w 3175916"/>
              <a:gd name="connsiteY1" fmla="*/ 4212 h 5172824"/>
              <a:gd name="connsiteX2" fmla="*/ 2074306 w 3175916"/>
              <a:gd name="connsiteY2" fmla="*/ 5172824 h 5172824"/>
              <a:gd name="connsiteX3" fmla="*/ 972550 w 3175916"/>
              <a:gd name="connsiteY3" fmla="*/ 5172823 h 5172824"/>
              <a:gd name="connsiteX4" fmla="*/ 0 w 3175916"/>
              <a:gd name="connsiteY4" fmla="*/ 0 h 5172824"/>
              <a:gd name="connsiteX0" fmla="*/ 0 w 2207272"/>
              <a:gd name="connsiteY0" fmla="*/ 3537 h 5168612"/>
              <a:gd name="connsiteX1" fmla="*/ 2207272 w 2207272"/>
              <a:gd name="connsiteY1" fmla="*/ 0 h 5168612"/>
              <a:gd name="connsiteX2" fmla="*/ 1105662 w 2207272"/>
              <a:gd name="connsiteY2" fmla="*/ 5168612 h 5168612"/>
              <a:gd name="connsiteX3" fmla="*/ 3906 w 2207272"/>
              <a:gd name="connsiteY3" fmla="*/ 5168611 h 5168612"/>
              <a:gd name="connsiteX4" fmla="*/ 0 w 2207272"/>
              <a:gd name="connsiteY4" fmla="*/ 3537 h 5168612"/>
              <a:gd name="connsiteX0" fmla="*/ 3238 w 2210510"/>
              <a:gd name="connsiteY0" fmla="*/ 3537 h 5173373"/>
              <a:gd name="connsiteX1" fmla="*/ 2210510 w 2210510"/>
              <a:gd name="connsiteY1" fmla="*/ 0 h 5173373"/>
              <a:gd name="connsiteX2" fmla="*/ 1108900 w 2210510"/>
              <a:gd name="connsiteY2" fmla="*/ 5168612 h 5173373"/>
              <a:gd name="connsiteX3" fmla="*/ 0 w 2210510"/>
              <a:gd name="connsiteY3" fmla="*/ 5173373 h 5173373"/>
              <a:gd name="connsiteX4" fmla="*/ 3238 w 2210510"/>
              <a:gd name="connsiteY4" fmla="*/ 3537 h 5173373"/>
              <a:gd name="connsiteX0" fmla="*/ 3238 w 2210510"/>
              <a:gd name="connsiteY0" fmla="*/ 3537 h 5178137"/>
              <a:gd name="connsiteX1" fmla="*/ 2210510 w 2210510"/>
              <a:gd name="connsiteY1" fmla="*/ 0 h 5178137"/>
              <a:gd name="connsiteX2" fmla="*/ 1108900 w 2210510"/>
              <a:gd name="connsiteY2" fmla="*/ 5178137 h 5178137"/>
              <a:gd name="connsiteX3" fmla="*/ 0 w 2210510"/>
              <a:gd name="connsiteY3" fmla="*/ 5173373 h 5178137"/>
              <a:gd name="connsiteX4" fmla="*/ 3238 w 2210510"/>
              <a:gd name="connsiteY4" fmla="*/ 3537 h 5178137"/>
              <a:gd name="connsiteX0" fmla="*/ 3238 w 2210510"/>
              <a:gd name="connsiteY0" fmla="*/ 3537 h 5178137"/>
              <a:gd name="connsiteX1" fmla="*/ 2210510 w 2210510"/>
              <a:gd name="connsiteY1" fmla="*/ 0 h 5178137"/>
              <a:gd name="connsiteX2" fmla="*/ 1108900 w 2210510"/>
              <a:gd name="connsiteY2" fmla="*/ 5178137 h 5178137"/>
              <a:gd name="connsiteX3" fmla="*/ 0 w 2210510"/>
              <a:gd name="connsiteY3" fmla="*/ 5173373 h 5178137"/>
              <a:gd name="connsiteX4" fmla="*/ 3238 w 2210510"/>
              <a:gd name="connsiteY4" fmla="*/ 3537 h 5178137"/>
              <a:gd name="connsiteX0" fmla="*/ 3238 w 2210510"/>
              <a:gd name="connsiteY0" fmla="*/ 3537 h 5173374"/>
              <a:gd name="connsiteX1" fmla="*/ 2210510 w 2210510"/>
              <a:gd name="connsiteY1" fmla="*/ 0 h 5173374"/>
              <a:gd name="connsiteX2" fmla="*/ 1108900 w 2210510"/>
              <a:gd name="connsiteY2" fmla="*/ 5173374 h 5173374"/>
              <a:gd name="connsiteX3" fmla="*/ 0 w 2210510"/>
              <a:gd name="connsiteY3" fmla="*/ 5173373 h 5173374"/>
              <a:gd name="connsiteX4" fmla="*/ 3238 w 2210510"/>
              <a:gd name="connsiteY4" fmla="*/ 3537 h 517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510" h="5173374">
                <a:moveTo>
                  <a:pt x="3238" y="3537"/>
                </a:moveTo>
                <a:lnTo>
                  <a:pt x="2210510" y="0"/>
                </a:lnTo>
                <a:lnTo>
                  <a:pt x="1108900" y="5173374"/>
                </a:lnTo>
                <a:lnTo>
                  <a:pt x="0" y="5173373"/>
                </a:lnTo>
                <a:cubicBezTo>
                  <a:pt x="1079" y="3450094"/>
                  <a:pt x="2159" y="1726816"/>
                  <a:pt x="3238" y="3537"/>
                </a:cubicBezTo>
                <a:close/>
              </a:path>
            </a:pathLst>
          </a:custGeom>
          <a:gradFill>
            <a:gsLst>
              <a:gs pos="4000">
                <a:srgbClr val="00B0A2"/>
              </a:gs>
              <a:gs pos="55000">
                <a:schemeClr val="accent3"/>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Freeform: Shape 7">
            <a:extLst>
              <a:ext uri="{FF2B5EF4-FFF2-40B4-BE49-F238E27FC236}">
                <a16:creationId xmlns:a16="http://schemas.microsoft.com/office/drawing/2014/main" id="{D8B0922C-716E-2D69-495E-6C694A994610}"/>
              </a:ext>
            </a:extLst>
          </p:cNvPr>
          <p:cNvSpPr/>
          <p:nvPr userDrawn="1"/>
        </p:nvSpPr>
        <p:spPr>
          <a:xfrm flipV="1">
            <a:off x="-6673" y="-27084"/>
            <a:ext cx="2042602" cy="5171022"/>
          </a:xfrm>
          <a:custGeom>
            <a:avLst/>
            <a:gdLst>
              <a:gd name="connsiteX0" fmla="*/ 17092 w 3486684"/>
              <a:gd name="connsiteY0" fmla="*/ 0 h 5178751"/>
              <a:gd name="connsiteX1" fmla="*/ 2392823 w 3486684"/>
              <a:gd name="connsiteY1" fmla="*/ 17091 h 5178751"/>
              <a:gd name="connsiteX2" fmla="*/ 3486684 w 3486684"/>
              <a:gd name="connsiteY2" fmla="*/ 5178751 h 5178751"/>
              <a:gd name="connsiteX3" fmla="*/ 341832 w 3486684"/>
              <a:gd name="connsiteY3" fmla="*/ 5170205 h 5178751"/>
              <a:gd name="connsiteX4" fmla="*/ 0 w 3486684"/>
              <a:gd name="connsiteY4" fmla="*/ 3597779 h 5178751"/>
              <a:gd name="connsiteX5" fmla="*/ 17092 w 3486684"/>
              <a:gd name="connsiteY5" fmla="*/ 0 h 5178751"/>
              <a:gd name="connsiteX0" fmla="*/ 17092 w 3486684"/>
              <a:gd name="connsiteY0" fmla="*/ 0 h 5178751"/>
              <a:gd name="connsiteX1" fmla="*/ 2392823 w 3486684"/>
              <a:gd name="connsiteY1" fmla="*/ 1096 h 5178751"/>
              <a:gd name="connsiteX2" fmla="*/ 3486684 w 3486684"/>
              <a:gd name="connsiteY2" fmla="*/ 5178751 h 5178751"/>
              <a:gd name="connsiteX3" fmla="*/ 341832 w 3486684"/>
              <a:gd name="connsiteY3" fmla="*/ 5170205 h 5178751"/>
              <a:gd name="connsiteX4" fmla="*/ 0 w 3486684"/>
              <a:gd name="connsiteY4" fmla="*/ 3597779 h 5178751"/>
              <a:gd name="connsiteX5" fmla="*/ 17092 w 3486684"/>
              <a:gd name="connsiteY5" fmla="*/ 0 h 5178751"/>
              <a:gd name="connsiteX0" fmla="*/ 3762 w 3473354"/>
              <a:gd name="connsiteY0" fmla="*/ 0 h 5178751"/>
              <a:gd name="connsiteX1" fmla="*/ 2379493 w 3473354"/>
              <a:gd name="connsiteY1" fmla="*/ 1096 h 5178751"/>
              <a:gd name="connsiteX2" fmla="*/ 3473354 w 3473354"/>
              <a:gd name="connsiteY2" fmla="*/ 5178751 h 5178751"/>
              <a:gd name="connsiteX3" fmla="*/ 328502 w 3473354"/>
              <a:gd name="connsiteY3" fmla="*/ 5170205 h 5178751"/>
              <a:gd name="connsiteX4" fmla="*/ 0 w 3473354"/>
              <a:gd name="connsiteY4" fmla="*/ 3597779 h 5178751"/>
              <a:gd name="connsiteX5" fmla="*/ 3762 w 3473354"/>
              <a:gd name="connsiteY5" fmla="*/ 0 h 5178751"/>
              <a:gd name="connsiteX0" fmla="*/ 1482 w 3476406"/>
              <a:gd name="connsiteY0" fmla="*/ 0 h 5178751"/>
              <a:gd name="connsiteX1" fmla="*/ 2382545 w 3476406"/>
              <a:gd name="connsiteY1" fmla="*/ 1096 h 5178751"/>
              <a:gd name="connsiteX2" fmla="*/ 3476406 w 3476406"/>
              <a:gd name="connsiteY2" fmla="*/ 5178751 h 5178751"/>
              <a:gd name="connsiteX3" fmla="*/ 331554 w 3476406"/>
              <a:gd name="connsiteY3" fmla="*/ 5170205 h 5178751"/>
              <a:gd name="connsiteX4" fmla="*/ 3052 w 3476406"/>
              <a:gd name="connsiteY4" fmla="*/ 3597779 h 5178751"/>
              <a:gd name="connsiteX5" fmla="*/ 1482 w 3476406"/>
              <a:gd name="connsiteY5" fmla="*/ 0 h 5178751"/>
              <a:gd name="connsiteX0" fmla="*/ 1482 w 3476406"/>
              <a:gd name="connsiteY0" fmla="*/ 1570 h 5180321"/>
              <a:gd name="connsiteX1" fmla="*/ 2382545 w 3476406"/>
              <a:gd name="connsiteY1" fmla="*/ 0 h 5180321"/>
              <a:gd name="connsiteX2" fmla="*/ 3476406 w 3476406"/>
              <a:gd name="connsiteY2" fmla="*/ 5180321 h 5180321"/>
              <a:gd name="connsiteX3" fmla="*/ 331554 w 3476406"/>
              <a:gd name="connsiteY3" fmla="*/ 5171775 h 5180321"/>
              <a:gd name="connsiteX4" fmla="*/ 3052 w 3476406"/>
              <a:gd name="connsiteY4" fmla="*/ 3599349 h 5180321"/>
              <a:gd name="connsiteX5" fmla="*/ 1482 w 3476406"/>
              <a:gd name="connsiteY5" fmla="*/ 1570 h 5180321"/>
              <a:gd name="connsiteX0" fmla="*/ 894 w 3475818"/>
              <a:gd name="connsiteY0" fmla="*/ 1570 h 5180321"/>
              <a:gd name="connsiteX1" fmla="*/ 2381957 w 3475818"/>
              <a:gd name="connsiteY1" fmla="*/ 0 h 5180321"/>
              <a:gd name="connsiteX2" fmla="*/ 3475818 w 3475818"/>
              <a:gd name="connsiteY2" fmla="*/ 5180321 h 5180321"/>
              <a:gd name="connsiteX3" fmla="*/ 330966 w 3475818"/>
              <a:gd name="connsiteY3" fmla="*/ 5171775 h 5180321"/>
              <a:gd name="connsiteX4" fmla="*/ 13127 w 3475818"/>
              <a:gd name="connsiteY4" fmla="*/ 3599349 h 5180321"/>
              <a:gd name="connsiteX5" fmla="*/ 894 w 3475818"/>
              <a:gd name="connsiteY5" fmla="*/ 1570 h 5180321"/>
              <a:gd name="connsiteX0" fmla="*/ 894 w 3475818"/>
              <a:gd name="connsiteY0" fmla="*/ 1570 h 5180321"/>
              <a:gd name="connsiteX1" fmla="*/ 2381957 w 3475818"/>
              <a:gd name="connsiteY1" fmla="*/ 0 h 5180321"/>
              <a:gd name="connsiteX2" fmla="*/ 3475818 w 3475818"/>
              <a:gd name="connsiteY2" fmla="*/ 5180321 h 5180321"/>
              <a:gd name="connsiteX3" fmla="*/ 328300 w 3475818"/>
              <a:gd name="connsiteY3" fmla="*/ 5145116 h 5180321"/>
              <a:gd name="connsiteX4" fmla="*/ 13127 w 3475818"/>
              <a:gd name="connsiteY4" fmla="*/ 3599349 h 5180321"/>
              <a:gd name="connsiteX5" fmla="*/ 894 w 3475818"/>
              <a:gd name="connsiteY5" fmla="*/ 1570 h 5180321"/>
              <a:gd name="connsiteX0" fmla="*/ 894 w 3470487"/>
              <a:gd name="connsiteY0" fmla="*/ 1570 h 5150996"/>
              <a:gd name="connsiteX1" fmla="*/ 2381957 w 3470487"/>
              <a:gd name="connsiteY1" fmla="*/ 0 h 5150996"/>
              <a:gd name="connsiteX2" fmla="*/ 3470487 w 3470487"/>
              <a:gd name="connsiteY2" fmla="*/ 5150996 h 5150996"/>
              <a:gd name="connsiteX3" fmla="*/ 328300 w 3470487"/>
              <a:gd name="connsiteY3" fmla="*/ 5145116 h 5150996"/>
              <a:gd name="connsiteX4" fmla="*/ 13127 w 3470487"/>
              <a:gd name="connsiteY4" fmla="*/ 3599349 h 5150996"/>
              <a:gd name="connsiteX5" fmla="*/ 894 w 3470487"/>
              <a:gd name="connsiteY5" fmla="*/ 1570 h 5150996"/>
              <a:gd name="connsiteX0" fmla="*/ 894 w 3470487"/>
              <a:gd name="connsiteY0" fmla="*/ 1570 h 5145116"/>
              <a:gd name="connsiteX1" fmla="*/ 2381957 w 3470487"/>
              <a:gd name="connsiteY1" fmla="*/ 0 h 5145116"/>
              <a:gd name="connsiteX2" fmla="*/ 3470487 w 3470487"/>
              <a:gd name="connsiteY2" fmla="*/ 5142998 h 5145116"/>
              <a:gd name="connsiteX3" fmla="*/ 328300 w 3470487"/>
              <a:gd name="connsiteY3" fmla="*/ 5145116 h 5145116"/>
              <a:gd name="connsiteX4" fmla="*/ 13127 w 3470487"/>
              <a:gd name="connsiteY4" fmla="*/ 3599349 h 5145116"/>
              <a:gd name="connsiteX5" fmla="*/ 894 w 3470487"/>
              <a:gd name="connsiteY5" fmla="*/ 1570 h 5145116"/>
              <a:gd name="connsiteX0" fmla="*/ 894 w 3470487"/>
              <a:gd name="connsiteY0" fmla="*/ 1570 h 5145664"/>
              <a:gd name="connsiteX1" fmla="*/ 2381957 w 3470487"/>
              <a:gd name="connsiteY1" fmla="*/ 0 h 5145664"/>
              <a:gd name="connsiteX2" fmla="*/ 3470487 w 3470487"/>
              <a:gd name="connsiteY2" fmla="*/ 5145664 h 5145664"/>
              <a:gd name="connsiteX3" fmla="*/ 328300 w 3470487"/>
              <a:gd name="connsiteY3" fmla="*/ 5145116 h 5145664"/>
              <a:gd name="connsiteX4" fmla="*/ 13127 w 3470487"/>
              <a:gd name="connsiteY4" fmla="*/ 3599349 h 5145664"/>
              <a:gd name="connsiteX5" fmla="*/ 894 w 3470487"/>
              <a:gd name="connsiteY5" fmla="*/ 1570 h 5145664"/>
              <a:gd name="connsiteX0" fmla="*/ 814 w 3470407"/>
              <a:gd name="connsiteY0" fmla="*/ 1570 h 5145664"/>
              <a:gd name="connsiteX1" fmla="*/ 2381877 w 3470407"/>
              <a:gd name="connsiteY1" fmla="*/ 0 h 5145664"/>
              <a:gd name="connsiteX2" fmla="*/ 3470407 w 3470407"/>
              <a:gd name="connsiteY2" fmla="*/ 5145664 h 5145664"/>
              <a:gd name="connsiteX3" fmla="*/ 328220 w 3470407"/>
              <a:gd name="connsiteY3" fmla="*/ 5145116 h 5145664"/>
              <a:gd name="connsiteX4" fmla="*/ 15713 w 3470407"/>
              <a:gd name="connsiteY4" fmla="*/ 3599349 h 5145664"/>
              <a:gd name="connsiteX5" fmla="*/ 814 w 3470407"/>
              <a:gd name="connsiteY5" fmla="*/ 1570 h 5145664"/>
              <a:gd name="connsiteX0" fmla="*/ 992 w 3465253"/>
              <a:gd name="connsiteY0" fmla="*/ 0 h 5146760"/>
              <a:gd name="connsiteX1" fmla="*/ 2376723 w 3465253"/>
              <a:gd name="connsiteY1" fmla="*/ 1096 h 5146760"/>
              <a:gd name="connsiteX2" fmla="*/ 3465253 w 3465253"/>
              <a:gd name="connsiteY2" fmla="*/ 5146760 h 5146760"/>
              <a:gd name="connsiteX3" fmla="*/ 323066 w 3465253"/>
              <a:gd name="connsiteY3" fmla="*/ 5146212 h 5146760"/>
              <a:gd name="connsiteX4" fmla="*/ 10559 w 3465253"/>
              <a:gd name="connsiteY4" fmla="*/ 3600445 h 5146760"/>
              <a:gd name="connsiteX5" fmla="*/ 992 w 3465253"/>
              <a:gd name="connsiteY5" fmla="*/ 0 h 5146760"/>
              <a:gd name="connsiteX0" fmla="*/ 992 w 3467966"/>
              <a:gd name="connsiteY0" fmla="*/ 0 h 5149473"/>
              <a:gd name="connsiteX1" fmla="*/ 2376723 w 3467966"/>
              <a:gd name="connsiteY1" fmla="*/ 1096 h 5149473"/>
              <a:gd name="connsiteX2" fmla="*/ 3467966 w 3467966"/>
              <a:gd name="connsiteY2" fmla="*/ 5149473 h 5149473"/>
              <a:gd name="connsiteX3" fmla="*/ 323066 w 3467966"/>
              <a:gd name="connsiteY3" fmla="*/ 5146212 h 5149473"/>
              <a:gd name="connsiteX4" fmla="*/ 10559 w 3467966"/>
              <a:gd name="connsiteY4" fmla="*/ 3600445 h 5149473"/>
              <a:gd name="connsiteX5" fmla="*/ 992 w 3467966"/>
              <a:gd name="connsiteY5" fmla="*/ 0 h 5149473"/>
              <a:gd name="connsiteX0" fmla="*/ 992 w 3467966"/>
              <a:gd name="connsiteY0" fmla="*/ 0 h 5157066"/>
              <a:gd name="connsiteX1" fmla="*/ 2376723 w 3467966"/>
              <a:gd name="connsiteY1" fmla="*/ 1096 h 5157066"/>
              <a:gd name="connsiteX2" fmla="*/ 3467966 w 3467966"/>
              <a:gd name="connsiteY2" fmla="*/ 5149473 h 5157066"/>
              <a:gd name="connsiteX3" fmla="*/ 325779 w 3467966"/>
              <a:gd name="connsiteY3" fmla="*/ 5157066 h 5157066"/>
              <a:gd name="connsiteX4" fmla="*/ 10559 w 3467966"/>
              <a:gd name="connsiteY4" fmla="*/ 3600445 h 5157066"/>
              <a:gd name="connsiteX5" fmla="*/ 992 w 3467966"/>
              <a:gd name="connsiteY5" fmla="*/ 0 h 5157066"/>
              <a:gd name="connsiteX0" fmla="*/ 992 w 3467966"/>
              <a:gd name="connsiteY0" fmla="*/ 0 h 5154353"/>
              <a:gd name="connsiteX1" fmla="*/ 2376723 w 3467966"/>
              <a:gd name="connsiteY1" fmla="*/ 1096 h 5154353"/>
              <a:gd name="connsiteX2" fmla="*/ 3467966 w 3467966"/>
              <a:gd name="connsiteY2" fmla="*/ 5149473 h 5154353"/>
              <a:gd name="connsiteX3" fmla="*/ 325779 w 3467966"/>
              <a:gd name="connsiteY3" fmla="*/ 5154353 h 5154353"/>
              <a:gd name="connsiteX4" fmla="*/ 10559 w 3467966"/>
              <a:gd name="connsiteY4" fmla="*/ 3600445 h 5154353"/>
              <a:gd name="connsiteX5" fmla="*/ 992 w 3467966"/>
              <a:gd name="connsiteY5" fmla="*/ 0 h 5154353"/>
              <a:gd name="connsiteX0" fmla="*/ 992 w 3467966"/>
              <a:gd name="connsiteY0" fmla="*/ 0 h 5154353"/>
              <a:gd name="connsiteX1" fmla="*/ 2376723 w 3467966"/>
              <a:gd name="connsiteY1" fmla="*/ 1096 h 5154353"/>
              <a:gd name="connsiteX2" fmla="*/ 3467966 w 3467966"/>
              <a:gd name="connsiteY2" fmla="*/ 5152187 h 5154353"/>
              <a:gd name="connsiteX3" fmla="*/ 325779 w 3467966"/>
              <a:gd name="connsiteY3" fmla="*/ 5154353 h 5154353"/>
              <a:gd name="connsiteX4" fmla="*/ 10559 w 3467966"/>
              <a:gd name="connsiteY4" fmla="*/ 3600445 h 5154353"/>
              <a:gd name="connsiteX5" fmla="*/ 992 w 3467966"/>
              <a:gd name="connsiteY5" fmla="*/ 0 h 5154353"/>
              <a:gd name="connsiteX0" fmla="*/ 992 w 3467966"/>
              <a:gd name="connsiteY0" fmla="*/ 0 h 5154353"/>
              <a:gd name="connsiteX1" fmla="*/ 2376723 w 3467966"/>
              <a:gd name="connsiteY1" fmla="*/ 1096 h 5154353"/>
              <a:gd name="connsiteX2" fmla="*/ 3467966 w 3467966"/>
              <a:gd name="connsiteY2" fmla="*/ 5152187 h 5154353"/>
              <a:gd name="connsiteX3" fmla="*/ 1767121 w 3467966"/>
              <a:gd name="connsiteY3" fmla="*/ 5154353 h 5154353"/>
              <a:gd name="connsiteX4" fmla="*/ 10559 w 3467966"/>
              <a:gd name="connsiteY4" fmla="*/ 3600445 h 5154353"/>
              <a:gd name="connsiteX5" fmla="*/ 992 w 3467966"/>
              <a:gd name="connsiteY5" fmla="*/ 0 h 5154353"/>
              <a:gd name="connsiteX0" fmla="*/ 5670 w 3472644"/>
              <a:gd name="connsiteY0" fmla="*/ 0 h 5154353"/>
              <a:gd name="connsiteX1" fmla="*/ 2381401 w 3472644"/>
              <a:gd name="connsiteY1" fmla="*/ 1096 h 5154353"/>
              <a:gd name="connsiteX2" fmla="*/ 3472644 w 3472644"/>
              <a:gd name="connsiteY2" fmla="*/ 5152187 h 5154353"/>
              <a:gd name="connsiteX3" fmla="*/ 1771799 w 3472644"/>
              <a:gd name="connsiteY3" fmla="*/ 5154353 h 5154353"/>
              <a:gd name="connsiteX4" fmla="*/ 5670 w 3472644"/>
              <a:gd name="connsiteY4" fmla="*/ 0 h 5154353"/>
              <a:gd name="connsiteX0" fmla="*/ 96767 w 2122399"/>
              <a:gd name="connsiteY0" fmla="*/ 0 h 5154353"/>
              <a:gd name="connsiteX1" fmla="*/ 1031156 w 2122399"/>
              <a:gd name="connsiteY1" fmla="*/ 1096 h 5154353"/>
              <a:gd name="connsiteX2" fmla="*/ 2122399 w 2122399"/>
              <a:gd name="connsiteY2" fmla="*/ 5152187 h 5154353"/>
              <a:gd name="connsiteX3" fmla="*/ 421554 w 2122399"/>
              <a:gd name="connsiteY3" fmla="*/ 5154353 h 5154353"/>
              <a:gd name="connsiteX4" fmla="*/ 96767 w 2122399"/>
              <a:gd name="connsiteY4" fmla="*/ 0 h 5154353"/>
              <a:gd name="connsiteX0" fmla="*/ 0 w 2025632"/>
              <a:gd name="connsiteY0" fmla="*/ 0 h 5154353"/>
              <a:gd name="connsiteX1" fmla="*/ 934389 w 2025632"/>
              <a:gd name="connsiteY1" fmla="*/ 1096 h 5154353"/>
              <a:gd name="connsiteX2" fmla="*/ 2025632 w 2025632"/>
              <a:gd name="connsiteY2" fmla="*/ 5152187 h 5154353"/>
              <a:gd name="connsiteX3" fmla="*/ 324787 w 2025632"/>
              <a:gd name="connsiteY3" fmla="*/ 5154353 h 5154353"/>
              <a:gd name="connsiteX4" fmla="*/ 0 w 2025632"/>
              <a:gd name="connsiteY4" fmla="*/ 0 h 5154353"/>
              <a:gd name="connsiteX0" fmla="*/ 0 w 2025632"/>
              <a:gd name="connsiteY0" fmla="*/ 0 h 5154353"/>
              <a:gd name="connsiteX1" fmla="*/ 934389 w 2025632"/>
              <a:gd name="connsiteY1" fmla="*/ 1096 h 5154353"/>
              <a:gd name="connsiteX2" fmla="*/ 2025632 w 2025632"/>
              <a:gd name="connsiteY2" fmla="*/ 5152187 h 5154353"/>
              <a:gd name="connsiteX3" fmla="*/ 324787 w 2025632"/>
              <a:gd name="connsiteY3" fmla="*/ 5154353 h 5154353"/>
              <a:gd name="connsiteX4" fmla="*/ 190107 w 2025632"/>
              <a:gd name="connsiteY4" fmla="*/ 3253145 h 5154353"/>
              <a:gd name="connsiteX5" fmla="*/ 0 w 2025632"/>
              <a:gd name="connsiteY5" fmla="*/ 0 h 5154353"/>
              <a:gd name="connsiteX0" fmla="*/ 0 w 2025632"/>
              <a:gd name="connsiteY0" fmla="*/ 0 h 5154353"/>
              <a:gd name="connsiteX1" fmla="*/ 934389 w 2025632"/>
              <a:gd name="connsiteY1" fmla="*/ 1096 h 5154353"/>
              <a:gd name="connsiteX2" fmla="*/ 2025632 w 2025632"/>
              <a:gd name="connsiteY2" fmla="*/ 5152187 h 5154353"/>
              <a:gd name="connsiteX3" fmla="*/ 324787 w 2025632"/>
              <a:gd name="connsiteY3" fmla="*/ 5154353 h 5154353"/>
              <a:gd name="connsiteX4" fmla="*/ 4127 w 2025632"/>
              <a:gd name="connsiteY4" fmla="*/ 3291891 h 5154353"/>
              <a:gd name="connsiteX5" fmla="*/ 0 w 2025632"/>
              <a:gd name="connsiteY5" fmla="*/ 0 h 5154353"/>
              <a:gd name="connsiteX0" fmla="*/ 0 w 2025632"/>
              <a:gd name="connsiteY0" fmla="*/ 0 h 5159936"/>
              <a:gd name="connsiteX1" fmla="*/ 934389 w 2025632"/>
              <a:gd name="connsiteY1" fmla="*/ 1096 h 5159936"/>
              <a:gd name="connsiteX2" fmla="*/ 2025632 w 2025632"/>
              <a:gd name="connsiteY2" fmla="*/ 5159936 h 5159936"/>
              <a:gd name="connsiteX3" fmla="*/ 324787 w 2025632"/>
              <a:gd name="connsiteY3" fmla="*/ 5154353 h 5159936"/>
              <a:gd name="connsiteX4" fmla="*/ 4127 w 2025632"/>
              <a:gd name="connsiteY4" fmla="*/ 3291891 h 5159936"/>
              <a:gd name="connsiteX5" fmla="*/ 0 w 2025632"/>
              <a:gd name="connsiteY5" fmla="*/ 0 h 5159936"/>
              <a:gd name="connsiteX0" fmla="*/ 0 w 2025632"/>
              <a:gd name="connsiteY0" fmla="*/ 0 h 5169852"/>
              <a:gd name="connsiteX1" fmla="*/ 934389 w 2025632"/>
              <a:gd name="connsiteY1" fmla="*/ 1096 h 5169852"/>
              <a:gd name="connsiteX2" fmla="*/ 2025632 w 2025632"/>
              <a:gd name="connsiteY2" fmla="*/ 5159936 h 5169852"/>
              <a:gd name="connsiteX3" fmla="*/ 324787 w 2025632"/>
              <a:gd name="connsiteY3" fmla="*/ 5169852 h 5169852"/>
              <a:gd name="connsiteX4" fmla="*/ 4127 w 2025632"/>
              <a:gd name="connsiteY4" fmla="*/ 3291891 h 5169852"/>
              <a:gd name="connsiteX5" fmla="*/ 0 w 2025632"/>
              <a:gd name="connsiteY5" fmla="*/ 0 h 5169852"/>
              <a:gd name="connsiteX0" fmla="*/ 0 w 2025632"/>
              <a:gd name="connsiteY0" fmla="*/ 0 h 5169852"/>
              <a:gd name="connsiteX1" fmla="*/ 934389 w 2025632"/>
              <a:gd name="connsiteY1" fmla="*/ 1096 h 5169852"/>
              <a:gd name="connsiteX2" fmla="*/ 2025632 w 2025632"/>
              <a:gd name="connsiteY2" fmla="*/ 5167685 h 5169852"/>
              <a:gd name="connsiteX3" fmla="*/ 324787 w 2025632"/>
              <a:gd name="connsiteY3" fmla="*/ 5169852 h 5169852"/>
              <a:gd name="connsiteX4" fmla="*/ 4127 w 2025632"/>
              <a:gd name="connsiteY4" fmla="*/ 3291891 h 5169852"/>
              <a:gd name="connsiteX5" fmla="*/ 0 w 2025632"/>
              <a:gd name="connsiteY5" fmla="*/ 0 h 5169852"/>
              <a:gd name="connsiteX0" fmla="*/ 7904 w 2033536"/>
              <a:gd name="connsiteY0" fmla="*/ 0 h 5169852"/>
              <a:gd name="connsiteX1" fmla="*/ 942293 w 2033536"/>
              <a:gd name="connsiteY1" fmla="*/ 1096 h 5169852"/>
              <a:gd name="connsiteX2" fmla="*/ 2033536 w 2033536"/>
              <a:gd name="connsiteY2" fmla="*/ 5167685 h 5169852"/>
              <a:gd name="connsiteX3" fmla="*/ 332691 w 2033536"/>
              <a:gd name="connsiteY3" fmla="*/ 5169852 h 5169852"/>
              <a:gd name="connsiteX4" fmla="*/ 124 w 2033536"/>
              <a:gd name="connsiteY4" fmla="*/ 3258553 h 5169852"/>
              <a:gd name="connsiteX5" fmla="*/ 7904 w 2033536"/>
              <a:gd name="connsiteY5" fmla="*/ 0 h 5169852"/>
              <a:gd name="connsiteX0" fmla="*/ 34911 w 2060543"/>
              <a:gd name="connsiteY0" fmla="*/ 0 h 5169852"/>
              <a:gd name="connsiteX1" fmla="*/ 969300 w 2060543"/>
              <a:gd name="connsiteY1" fmla="*/ 1096 h 5169852"/>
              <a:gd name="connsiteX2" fmla="*/ 2060543 w 2060543"/>
              <a:gd name="connsiteY2" fmla="*/ 5167685 h 5169852"/>
              <a:gd name="connsiteX3" fmla="*/ 32650 w 2060543"/>
              <a:gd name="connsiteY3" fmla="*/ 5169852 h 5169852"/>
              <a:gd name="connsiteX4" fmla="*/ 27131 w 2060543"/>
              <a:gd name="connsiteY4" fmla="*/ 3258553 h 5169852"/>
              <a:gd name="connsiteX5" fmla="*/ 34911 w 2060543"/>
              <a:gd name="connsiteY5" fmla="*/ 0 h 5169852"/>
              <a:gd name="connsiteX0" fmla="*/ 7905 w 2033537"/>
              <a:gd name="connsiteY0" fmla="*/ 0 h 5167685"/>
              <a:gd name="connsiteX1" fmla="*/ 942294 w 2033537"/>
              <a:gd name="connsiteY1" fmla="*/ 1096 h 5167685"/>
              <a:gd name="connsiteX2" fmla="*/ 2033537 w 2033537"/>
              <a:gd name="connsiteY2" fmla="*/ 5167685 h 5167685"/>
              <a:gd name="connsiteX3" fmla="*/ 125 w 2033537"/>
              <a:gd name="connsiteY3" fmla="*/ 3258553 h 5167685"/>
              <a:gd name="connsiteX4" fmla="*/ 7905 w 2033537"/>
              <a:gd name="connsiteY4" fmla="*/ 0 h 5167685"/>
              <a:gd name="connsiteX0" fmla="*/ 7905 w 2033537"/>
              <a:gd name="connsiteY0" fmla="*/ 0 h 5167685"/>
              <a:gd name="connsiteX1" fmla="*/ 942294 w 2033537"/>
              <a:gd name="connsiteY1" fmla="*/ 1096 h 5167685"/>
              <a:gd name="connsiteX2" fmla="*/ 2033537 w 2033537"/>
              <a:gd name="connsiteY2" fmla="*/ 5167685 h 5167685"/>
              <a:gd name="connsiteX3" fmla="*/ 1152290 w 2033537"/>
              <a:gd name="connsiteY3" fmla="*/ 4343004 h 5167685"/>
              <a:gd name="connsiteX4" fmla="*/ 125 w 2033537"/>
              <a:gd name="connsiteY4" fmla="*/ 3258553 h 5167685"/>
              <a:gd name="connsiteX5" fmla="*/ 7905 w 2033537"/>
              <a:gd name="connsiteY5" fmla="*/ 0 h 5167685"/>
              <a:gd name="connsiteX0" fmla="*/ 10295 w 2035927"/>
              <a:gd name="connsiteY0" fmla="*/ 0 h 5167685"/>
              <a:gd name="connsiteX1" fmla="*/ 944684 w 2035927"/>
              <a:gd name="connsiteY1" fmla="*/ 1096 h 5167685"/>
              <a:gd name="connsiteX2" fmla="*/ 2035927 w 2035927"/>
              <a:gd name="connsiteY2" fmla="*/ 5167685 h 5167685"/>
              <a:gd name="connsiteX3" fmla="*/ 0 w 2035927"/>
              <a:gd name="connsiteY3" fmla="*/ 5130589 h 5167685"/>
              <a:gd name="connsiteX4" fmla="*/ 2515 w 2035927"/>
              <a:gd name="connsiteY4" fmla="*/ 3258553 h 5167685"/>
              <a:gd name="connsiteX5" fmla="*/ 10295 w 2035927"/>
              <a:gd name="connsiteY5" fmla="*/ 0 h 5167685"/>
              <a:gd name="connsiteX0" fmla="*/ 10295 w 2032590"/>
              <a:gd name="connsiteY0" fmla="*/ 0 h 5144324"/>
              <a:gd name="connsiteX1" fmla="*/ 944684 w 2032590"/>
              <a:gd name="connsiteY1" fmla="*/ 1096 h 5144324"/>
              <a:gd name="connsiteX2" fmla="*/ 2032590 w 2032590"/>
              <a:gd name="connsiteY2" fmla="*/ 5144324 h 5144324"/>
              <a:gd name="connsiteX3" fmla="*/ 0 w 2032590"/>
              <a:gd name="connsiteY3" fmla="*/ 5130589 h 5144324"/>
              <a:gd name="connsiteX4" fmla="*/ 2515 w 2032590"/>
              <a:gd name="connsiteY4" fmla="*/ 3258553 h 5144324"/>
              <a:gd name="connsiteX5" fmla="*/ 10295 w 2032590"/>
              <a:gd name="connsiteY5" fmla="*/ 0 h 5144324"/>
              <a:gd name="connsiteX0" fmla="*/ 10295 w 2032590"/>
              <a:gd name="connsiteY0" fmla="*/ 0 h 5144324"/>
              <a:gd name="connsiteX1" fmla="*/ 944684 w 2032590"/>
              <a:gd name="connsiteY1" fmla="*/ 1096 h 5144324"/>
              <a:gd name="connsiteX2" fmla="*/ 2032590 w 2032590"/>
              <a:gd name="connsiteY2" fmla="*/ 5144324 h 5144324"/>
              <a:gd name="connsiteX3" fmla="*/ 0 w 2032590"/>
              <a:gd name="connsiteY3" fmla="*/ 5137264 h 5144324"/>
              <a:gd name="connsiteX4" fmla="*/ 2515 w 2032590"/>
              <a:gd name="connsiteY4" fmla="*/ 3258553 h 5144324"/>
              <a:gd name="connsiteX5" fmla="*/ 10295 w 2032590"/>
              <a:gd name="connsiteY5" fmla="*/ 0 h 5144324"/>
              <a:gd name="connsiteX0" fmla="*/ 10295 w 2032590"/>
              <a:gd name="connsiteY0" fmla="*/ 0 h 5167299"/>
              <a:gd name="connsiteX1" fmla="*/ 944684 w 2032590"/>
              <a:gd name="connsiteY1" fmla="*/ 1096 h 5167299"/>
              <a:gd name="connsiteX2" fmla="*/ 2032590 w 2032590"/>
              <a:gd name="connsiteY2" fmla="*/ 5144324 h 5167299"/>
              <a:gd name="connsiteX3" fmla="*/ 0 w 2032590"/>
              <a:gd name="connsiteY3" fmla="*/ 5167299 h 5167299"/>
              <a:gd name="connsiteX4" fmla="*/ 2515 w 2032590"/>
              <a:gd name="connsiteY4" fmla="*/ 3258553 h 5167299"/>
              <a:gd name="connsiteX5" fmla="*/ 10295 w 2032590"/>
              <a:gd name="connsiteY5" fmla="*/ 0 h 5167299"/>
              <a:gd name="connsiteX0" fmla="*/ 10295 w 2032590"/>
              <a:gd name="connsiteY0" fmla="*/ 0 h 5167299"/>
              <a:gd name="connsiteX1" fmla="*/ 944684 w 2032590"/>
              <a:gd name="connsiteY1" fmla="*/ 1096 h 5167299"/>
              <a:gd name="connsiteX2" fmla="*/ 2032590 w 2032590"/>
              <a:gd name="connsiteY2" fmla="*/ 5144324 h 5167299"/>
              <a:gd name="connsiteX3" fmla="*/ 0 w 2032590"/>
              <a:gd name="connsiteY3" fmla="*/ 5167299 h 5167299"/>
              <a:gd name="connsiteX4" fmla="*/ 2515 w 2032590"/>
              <a:gd name="connsiteY4" fmla="*/ 3258553 h 5167299"/>
              <a:gd name="connsiteX5" fmla="*/ 10295 w 2032590"/>
              <a:gd name="connsiteY5" fmla="*/ 0 h 5167299"/>
              <a:gd name="connsiteX0" fmla="*/ 10295 w 2039265"/>
              <a:gd name="connsiteY0" fmla="*/ 0 h 5167299"/>
              <a:gd name="connsiteX1" fmla="*/ 944684 w 2039265"/>
              <a:gd name="connsiteY1" fmla="*/ 1096 h 5167299"/>
              <a:gd name="connsiteX2" fmla="*/ 2039265 w 2039265"/>
              <a:gd name="connsiteY2" fmla="*/ 5161010 h 5167299"/>
              <a:gd name="connsiteX3" fmla="*/ 0 w 2039265"/>
              <a:gd name="connsiteY3" fmla="*/ 5167299 h 5167299"/>
              <a:gd name="connsiteX4" fmla="*/ 2515 w 2039265"/>
              <a:gd name="connsiteY4" fmla="*/ 3258553 h 5167299"/>
              <a:gd name="connsiteX5" fmla="*/ 10295 w 2039265"/>
              <a:gd name="connsiteY5" fmla="*/ 0 h 5167299"/>
              <a:gd name="connsiteX0" fmla="*/ 10295 w 2042602"/>
              <a:gd name="connsiteY0" fmla="*/ 0 h 5171022"/>
              <a:gd name="connsiteX1" fmla="*/ 944684 w 2042602"/>
              <a:gd name="connsiteY1" fmla="*/ 1096 h 5171022"/>
              <a:gd name="connsiteX2" fmla="*/ 2042602 w 2042602"/>
              <a:gd name="connsiteY2" fmla="*/ 5171022 h 5171022"/>
              <a:gd name="connsiteX3" fmla="*/ 0 w 2042602"/>
              <a:gd name="connsiteY3" fmla="*/ 5167299 h 5171022"/>
              <a:gd name="connsiteX4" fmla="*/ 2515 w 2042602"/>
              <a:gd name="connsiteY4" fmla="*/ 3258553 h 5171022"/>
              <a:gd name="connsiteX5" fmla="*/ 10295 w 2042602"/>
              <a:gd name="connsiteY5" fmla="*/ 0 h 517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2602" h="5171022">
                <a:moveTo>
                  <a:pt x="10295" y="0"/>
                </a:moveTo>
                <a:lnTo>
                  <a:pt x="944684" y="1096"/>
                </a:lnTo>
                <a:lnTo>
                  <a:pt x="2042602" y="5171022"/>
                </a:lnTo>
                <a:lnTo>
                  <a:pt x="0" y="5167299"/>
                </a:lnTo>
                <a:cubicBezTo>
                  <a:pt x="838" y="4543287"/>
                  <a:pt x="1677" y="3882565"/>
                  <a:pt x="2515" y="3258553"/>
                </a:cubicBezTo>
                <a:cubicBezTo>
                  <a:pt x="1139" y="2161256"/>
                  <a:pt x="11671" y="1097297"/>
                  <a:pt x="10295" y="0"/>
                </a:cubicBezTo>
                <a:close/>
              </a:path>
            </a:pathLst>
          </a:custGeom>
          <a:gradFill>
            <a:gsLst>
              <a:gs pos="85000">
                <a:schemeClr val="accent1"/>
              </a:gs>
              <a:gs pos="3000">
                <a:schemeClr val="accent4"/>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3" name="Picture 2" descr="A white background with triangles&#10;&#10;Description automatically generated" hidden="1">
            <a:extLst>
              <a:ext uri="{FF2B5EF4-FFF2-40B4-BE49-F238E27FC236}">
                <a16:creationId xmlns:a16="http://schemas.microsoft.com/office/drawing/2014/main" id="{7DEB7D4C-D95B-FE65-7482-CFB840A98F68}"/>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r="-121"/>
          <a:stretch/>
        </p:blipFill>
        <p:spPr>
          <a:xfrm>
            <a:off x="11081" y="-4213"/>
            <a:ext cx="9144000" cy="4961519"/>
          </a:xfrm>
          <a:prstGeom prst="rect">
            <a:avLst/>
          </a:prstGeom>
        </p:spPr>
      </p:pic>
      <p:pic>
        <p:nvPicPr>
          <p:cNvPr id="25" name="Graphic 24">
            <a:extLst>
              <a:ext uri="{FF2B5EF4-FFF2-40B4-BE49-F238E27FC236}">
                <a16:creationId xmlns:a16="http://schemas.microsoft.com/office/drawing/2014/main" id="{76214E7E-B141-F037-F846-167A2AF8DF1E}"/>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29184" y="4928616"/>
            <a:ext cx="547616" cy="139660"/>
          </a:xfrm>
          <a:prstGeom prst="rect">
            <a:avLst/>
          </a:prstGeom>
        </p:spPr>
      </p:pic>
      <p:sp>
        <p:nvSpPr>
          <p:cNvPr id="12" name="Text Placeholder 11">
            <a:extLst>
              <a:ext uri="{FF2B5EF4-FFF2-40B4-BE49-F238E27FC236}">
                <a16:creationId xmlns:a16="http://schemas.microsoft.com/office/drawing/2014/main" id="{C96D51A6-3484-734A-C1F6-57FCFA59937B}"/>
              </a:ext>
            </a:extLst>
          </p:cNvPr>
          <p:cNvSpPr>
            <a:spLocks noGrp="1"/>
          </p:cNvSpPr>
          <p:nvPr>
            <p:ph type="body" sz="quarter" idx="10" hasCustomPrompt="1"/>
          </p:nvPr>
        </p:nvSpPr>
        <p:spPr>
          <a:xfrm>
            <a:off x="173735" y="164592"/>
            <a:ext cx="1591056" cy="903920"/>
          </a:xfrm>
          <a:prstGeom prst="rect">
            <a:avLst/>
          </a:prstGeom>
        </p:spPr>
        <p:txBody>
          <a:bodyPr lIns="0" tIns="0" bIns="0"/>
          <a:lstStyle>
            <a:lvl1pPr marL="0" indent="0">
              <a:lnSpc>
                <a:spcPts val="2500"/>
              </a:lnSpc>
              <a:buNone/>
              <a:defRPr sz="2400" b="1">
                <a:solidFill>
                  <a:schemeClr val="bg1"/>
                </a:solidFill>
              </a:defRPr>
            </a:lvl1pPr>
          </a:lstStyle>
          <a:p>
            <a:pPr lvl="0"/>
            <a:r>
              <a:rPr lang="en-US"/>
              <a:t>Click to edit Heading</a:t>
            </a:r>
          </a:p>
        </p:txBody>
      </p:sp>
      <p:sp>
        <p:nvSpPr>
          <p:cNvPr id="4" name="Text Placeholder 4">
            <a:extLst>
              <a:ext uri="{FF2B5EF4-FFF2-40B4-BE49-F238E27FC236}">
                <a16:creationId xmlns:a16="http://schemas.microsoft.com/office/drawing/2014/main" id="{B099EE49-9B19-DA8B-E6C2-2819DBF9B619}"/>
              </a:ext>
            </a:extLst>
          </p:cNvPr>
          <p:cNvSpPr>
            <a:spLocks noGrp="1"/>
          </p:cNvSpPr>
          <p:nvPr>
            <p:ph type="body" sz="quarter" idx="11" hasCustomPrompt="1"/>
          </p:nvPr>
        </p:nvSpPr>
        <p:spPr>
          <a:xfrm>
            <a:off x="2264977" y="164592"/>
            <a:ext cx="6536120" cy="363080"/>
          </a:xfrm>
          <a:prstGeom prst="rect">
            <a:avLst/>
          </a:prstGeom>
        </p:spPr>
        <p:txBody>
          <a:bodyPr lIns="0" tIns="0" bIns="0"/>
          <a:lstStyle>
            <a:lvl1pPr marL="0" indent="0">
              <a:buNone/>
              <a:defRPr sz="2400" b="1">
                <a:solidFill>
                  <a:schemeClr val="accent1"/>
                </a:solidFill>
              </a:defRPr>
            </a:lvl1pPr>
          </a:lstStyle>
          <a:p>
            <a:pPr lvl="0"/>
            <a:r>
              <a:rPr lang="en-US"/>
              <a:t>Click to edit Heading</a:t>
            </a:r>
          </a:p>
        </p:txBody>
      </p:sp>
      <p:sp>
        <p:nvSpPr>
          <p:cNvPr id="5" name="Content Placeholder 2">
            <a:extLst>
              <a:ext uri="{FF2B5EF4-FFF2-40B4-BE49-F238E27FC236}">
                <a16:creationId xmlns:a16="http://schemas.microsoft.com/office/drawing/2014/main" id="{AB3E003E-049E-21AD-689E-2D6DEAB0505A}"/>
              </a:ext>
            </a:extLst>
          </p:cNvPr>
          <p:cNvSpPr>
            <a:spLocks noGrp="1"/>
          </p:cNvSpPr>
          <p:nvPr>
            <p:ph idx="1"/>
          </p:nvPr>
        </p:nvSpPr>
        <p:spPr>
          <a:xfrm>
            <a:off x="2260407" y="622570"/>
            <a:ext cx="6536120" cy="4124528"/>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94992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Right">
    <p:spTree>
      <p:nvGrpSpPr>
        <p:cNvPr id="1" name=""/>
        <p:cNvGrpSpPr/>
        <p:nvPr/>
      </p:nvGrpSpPr>
      <p:grpSpPr>
        <a:xfrm>
          <a:off x="0" y="0"/>
          <a:ext cx="0" cy="0"/>
          <a:chOff x="0" y="0"/>
          <a:chExt cx="0" cy="0"/>
        </a:xfrm>
      </p:grpSpPr>
      <p:sp>
        <p:nvSpPr>
          <p:cNvPr id="16" name="color corner">
            <a:extLst>
              <a:ext uri="{FF2B5EF4-FFF2-40B4-BE49-F238E27FC236}">
                <a16:creationId xmlns:a16="http://schemas.microsoft.com/office/drawing/2014/main" id="{DEB2E8A5-27E1-5A08-08BD-3470EEE47021}"/>
              </a:ext>
            </a:extLst>
          </p:cNvPr>
          <p:cNvSpPr>
            <a:spLocks noGrp="1"/>
          </p:cNvSpPr>
          <p:nvPr>
            <p:ph type="body" sz="quarter" idx="12"/>
          </p:nvPr>
        </p:nvSpPr>
        <p:spPr>
          <a:xfrm>
            <a:off x="7158165" y="1009760"/>
            <a:ext cx="1645920" cy="1645920"/>
          </a:xfrm>
          <a:prstGeom prst="rect">
            <a:avLst/>
          </a:prstGeom>
          <a:solidFill>
            <a:schemeClr val="accent4"/>
          </a:solidFill>
        </p:spPr>
        <p:txBody>
          <a:bodyPr/>
          <a:lstStyle>
            <a:lvl1pPr>
              <a:defRPr>
                <a:solidFill>
                  <a:schemeClr val="accent4"/>
                </a:solidFill>
              </a:defRPr>
            </a:lvl1pPr>
          </a:lstStyle>
          <a:p>
            <a:pPr lvl="0"/>
            <a:r>
              <a:rPr lang="en-GB"/>
              <a:t>Click to edit Master text styles</a:t>
            </a:r>
          </a:p>
        </p:txBody>
      </p:sp>
      <p:sp>
        <p:nvSpPr>
          <p:cNvPr id="3" name="Content Placeholder 2">
            <a:extLst>
              <a:ext uri="{FF2B5EF4-FFF2-40B4-BE49-F238E27FC236}">
                <a16:creationId xmlns:a16="http://schemas.microsoft.com/office/drawing/2014/main" id="{8098E0FD-6B3E-A939-D15F-E32649716EDD}"/>
              </a:ext>
            </a:extLst>
          </p:cNvPr>
          <p:cNvSpPr>
            <a:spLocks noGrp="1"/>
          </p:cNvSpPr>
          <p:nvPr>
            <p:ph idx="1"/>
          </p:nvPr>
        </p:nvSpPr>
        <p:spPr>
          <a:xfrm>
            <a:off x="342901" y="959806"/>
            <a:ext cx="5136708" cy="3867676"/>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itle 1">
            <a:extLst>
              <a:ext uri="{FF2B5EF4-FFF2-40B4-BE49-F238E27FC236}">
                <a16:creationId xmlns:a16="http://schemas.microsoft.com/office/drawing/2014/main" id="{C8882EDA-9468-E3F1-20DF-614D6EBD302C}"/>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5" name="Text Placeholder 4">
            <a:extLst>
              <a:ext uri="{FF2B5EF4-FFF2-40B4-BE49-F238E27FC236}">
                <a16:creationId xmlns:a16="http://schemas.microsoft.com/office/drawing/2014/main" id="{17E314CF-FB80-CEA0-CE94-A38D9B797843}"/>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sp>
        <p:nvSpPr>
          <p:cNvPr id="8" name="Content Placeholder 7">
            <a:extLst>
              <a:ext uri="{FF2B5EF4-FFF2-40B4-BE49-F238E27FC236}">
                <a16:creationId xmlns:a16="http://schemas.microsoft.com/office/drawing/2014/main" id="{89B889F0-E512-094E-4789-AC1660854B0C}"/>
              </a:ext>
            </a:extLst>
          </p:cNvPr>
          <p:cNvSpPr>
            <a:spLocks noGrp="1"/>
          </p:cNvSpPr>
          <p:nvPr>
            <p:ph sz="quarter" idx="14" hasCustomPrompt="1"/>
          </p:nvPr>
        </p:nvSpPr>
        <p:spPr>
          <a:xfrm>
            <a:off x="5742432" y="1124712"/>
            <a:ext cx="2944368" cy="3703320"/>
          </a:xfrm>
          <a:solidFill>
            <a:schemeClr val="bg1"/>
          </a:solidFill>
        </p:spPr>
        <p:txBody>
          <a:bodyPr/>
          <a:lstStyle>
            <a:lvl1pPr marL="0" indent="0" algn="ctr">
              <a:buNone/>
              <a:defRPr/>
            </a:lvl1pPr>
          </a:lstStyle>
          <a:p>
            <a:pPr lvl="0"/>
            <a:r>
              <a:rPr lang="en-US"/>
              <a:t>Picture</a:t>
            </a:r>
          </a:p>
        </p:txBody>
      </p:sp>
    </p:spTree>
    <p:extLst>
      <p:ext uri="{BB962C8B-B14F-4D97-AF65-F5344CB8AC3E}">
        <p14:creationId xmlns:p14="http://schemas.microsoft.com/office/powerpoint/2010/main" val="3084256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ure Left">
    <p:spTree>
      <p:nvGrpSpPr>
        <p:cNvPr id="1" name=""/>
        <p:cNvGrpSpPr/>
        <p:nvPr/>
      </p:nvGrpSpPr>
      <p:grpSpPr>
        <a:xfrm>
          <a:off x="0" y="0"/>
          <a:ext cx="0" cy="0"/>
          <a:chOff x="0" y="0"/>
          <a:chExt cx="0" cy="0"/>
        </a:xfrm>
      </p:grpSpPr>
      <p:sp>
        <p:nvSpPr>
          <p:cNvPr id="10" name="btm color corner">
            <a:extLst>
              <a:ext uri="{FF2B5EF4-FFF2-40B4-BE49-F238E27FC236}">
                <a16:creationId xmlns:a16="http://schemas.microsoft.com/office/drawing/2014/main" id="{22F02E25-3E63-654A-0F7E-E5DCAEB2DA79}"/>
              </a:ext>
            </a:extLst>
          </p:cNvPr>
          <p:cNvSpPr>
            <a:spLocks noGrp="1"/>
          </p:cNvSpPr>
          <p:nvPr>
            <p:ph type="body" sz="quarter" idx="12"/>
          </p:nvPr>
        </p:nvSpPr>
        <p:spPr>
          <a:xfrm>
            <a:off x="441757" y="2751042"/>
            <a:ext cx="1645920" cy="1719072"/>
          </a:xfrm>
          <a:prstGeom prst="rect">
            <a:avLst/>
          </a:prstGeom>
          <a:solidFill>
            <a:schemeClr val="bg2"/>
          </a:solidFill>
        </p:spPr>
        <p:txBody>
          <a:bodyPr/>
          <a:lstStyle>
            <a:lvl1pPr>
              <a:defRPr>
                <a:solidFill>
                  <a:schemeClr val="bg2"/>
                </a:solidFill>
              </a:defRPr>
            </a:lvl1pPr>
          </a:lstStyle>
          <a:p>
            <a:pPr lvl="0"/>
            <a:r>
              <a:rPr lang="en-GB"/>
              <a:t>Click to edit Master text styles</a:t>
            </a:r>
          </a:p>
        </p:txBody>
      </p:sp>
      <p:sp>
        <p:nvSpPr>
          <p:cNvPr id="3" name="Content Placeholder 2">
            <a:extLst>
              <a:ext uri="{FF2B5EF4-FFF2-40B4-BE49-F238E27FC236}">
                <a16:creationId xmlns:a16="http://schemas.microsoft.com/office/drawing/2014/main" id="{8098E0FD-6B3E-A939-D15F-E32649716EDD}"/>
              </a:ext>
            </a:extLst>
          </p:cNvPr>
          <p:cNvSpPr>
            <a:spLocks noGrp="1"/>
          </p:cNvSpPr>
          <p:nvPr>
            <p:ph idx="1"/>
          </p:nvPr>
        </p:nvSpPr>
        <p:spPr>
          <a:xfrm>
            <a:off x="3657601" y="959806"/>
            <a:ext cx="5136708" cy="3867676"/>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3">
            <a:extLst>
              <a:ext uri="{FF2B5EF4-FFF2-40B4-BE49-F238E27FC236}">
                <a16:creationId xmlns:a16="http://schemas.microsoft.com/office/drawing/2014/main" id="{88254158-1B2E-16FC-07FE-BDD4FAE6A208}"/>
              </a:ext>
            </a:extLst>
          </p:cNvPr>
          <p:cNvSpPr>
            <a:spLocks noGrp="1" noRot="1" noMove="1" noResize="1" noEditPoints="1" noAdjustHandles="1" noChangeArrowheads="1" noChangeShapeType="1"/>
          </p:cNvSpPr>
          <p:nvPr userDrawn="1"/>
        </p:nvSpPr>
        <p:spPr>
          <a:xfrm>
            <a:off x="3796990" y="4968848"/>
            <a:ext cx="1550020" cy="141199"/>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2400"/>
          </a:p>
        </p:txBody>
      </p:sp>
      <p:sp>
        <p:nvSpPr>
          <p:cNvPr id="5" name="Title 1">
            <a:extLst>
              <a:ext uri="{FF2B5EF4-FFF2-40B4-BE49-F238E27FC236}">
                <a16:creationId xmlns:a16="http://schemas.microsoft.com/office/drawing/2014/main" id="{4CDA0730-3CEE-47D8-53E5-4789817FB27D}"/>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6" name="Text Placeholder 4">
            <a:extLst>
              <a:ext uri="{FF2B5EF4-FFF2-40B4-BE49-F238E27FC236}">
                <a16:creationId xmlns:a16="http://schemas.microsoft.com/office/drawing/2014/main" id="{F7A857B9-9EFC-0273-611F-2F3C1F236B15}"/>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sp>
        <p:nvSpPr>
          <p:cNvPr id="13" name="Content Placeholder 12">
            <a:extLst>
              <a:ext uri="{FF2B5EF4-FFF2-40B4-BE49-F238E27FC236}">
                <a16:creationId xmlns:a16="http://schemas.microsoft.com/office/drawing/2014/main" id="{8C8D07BA-9733-956F-22D6-3EC8C725FF4C}"/>
              </a:ext>
            </a:extLst>
          </p:cNvPr>
          <p:cNvSpPr>
            <a:spLocks noGrp="1"/>
          </p:cNvSpPr>
          <p:nvPr>
            <p:ph sz="quarter" idx="14"/>
          </p:nvPr>
        </p:nvSpPr>
        <p:spPr>
          <a:xfrm>
            <a:off x="557784" y="1335024"/>
            <a:ext cx="2889504" cy="3008376"/>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56393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ictures Right Stacked">
    <p:spTree>
      <p:nvGrpSpPr>
        <p:cNvPr id="1" name=""/>
        <p:cNvGrpSpPr/>
        <p:nvPr/>
      </p:nvGrpSpPr>
      <p:grpSpPr>
        <a:xfrm>
          <a:off x="0" y="0"/>
          <a:ext cx="0" cy="0"/>
          <a:chOff x="0" y="0"/>
          <a:chExt cx="0" cy="0"/>
        </a:xfrm>
      </p:grpSpPr>
      <p:sp>
        <p:nvSpPr>
          <p:cNvPr id="10" name="btm color corner">
            <a:extLst>
              <a:ext uri="{FF2B5EF4-FFF2-40B4-BE49-F238E27FC236}">
                <a16:creationId xmlns:a16="http://schemas.microsoft.com/office/drawing/2014/main" id="{22F02E25-3E63-654A-0F7E-E5DCAEB2DA79}"/>
              </a:ext>
            </a:extLst>
          </p:cNvPr>
          <p:cNvSpPr>
            <a:spLocks noGrp="1"/>
          </p:cNvSpPr>
          <p:nvPr>
            <p:ph type="body" sz="quarter" idx="12"/>
          </p:nvPr>
        </p:nvSpPr>
        <p:spPr>
          <a:xfrm>
            <a:off x="357828" y="959806"/>
            <a:ext cx="1157906" cy="1209368"/>
          </a:xfrm>
          <a:prstGeom prst="rect">
            <a:avLst/>
          </a:prstGeom>
          <a:solidFill>
            <a:schemeClr val="bg2"/>
          </a:solidFill>
        </p:spPr>
        <p:txBody>
          <a:bodyPr/>
          <a:lstStyle>
            <a:lvl1pPr>
              <a:defRPr>
                <a:solidFill>
                  <a:schemeClr val="bg2"/>
                </a:solidFill>
              </a:defRPr>
            </a:lvl1pPr>
          </a:lstStyle>
          <a:p>
            <a:pPr lvl="0"/>
            <a:r>
              <a:rPr lang="en-GB"/>
              <a:t>Click to edit Master text styles</a:t>
            </a:r>
          </a:p>
        </p:txBody>
      </p:sp>
      <p:sp>
        <p:nvSpPr>
          <p:cNvPr id="3" name="Content Placeholder 2">
            <a:extLst>
              <a:ext uri="{FF2B5EF4-FFF2-40B4-BE49-F238E27FC236}">
                <a16:creationId xmlns:a16="http://schemas.microsoft.com/office/drawing/2014/main" id="{8098E0FD-6B3E-A939-D15F-E32649716EDD}"/>
              </a:ext>
            </a:extLst>
          </p:cNvPr>
          <p:cNvSpPr>
            <a:spLocks noGrp="1"/>
          </p:cNvSpPr>
          <p:nvPr>
            <p:ph idx="1"/>
          </p:nvPr>
        </p:nvSpPr>
        <p:spPr>
          <a:xfrm>
            <a:off x="2986707" y="959806"/>
            <a:ext cx="5819360" cy="3827734"/>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btm color corner">
            <a:extLst>
              <a:ext uri="{FF2B5EF4-FFF2-40B4-BE49-F238E27FC236}">
                <a16:creationId xmlns:a16="http://schemas.microsoft.com/office/drawing/2014/main" id="{D19E43C7-694F-082A-035F-3A4717EB4558}"/>
              </a:ext>
            </a:extLst>
          </p:cNvPr>
          <p:cNvSpPr>
            <a:spLocks noGrp="1"/>
          </p:cNvSpPr>
          <p:nvPr>
            <p:ph type="body" sz="quarter" idx="13"/>
          </p:nvPr>
        </p:nvSpPr>
        <p:spPr>
          <a:xfrm>
            <a:off x="359021" y="2914213"/>
            <a:ext cx="1161288" cy="1207008"/>
          </a:xfrm>
          <a:prstGeom prst="rect">
            <a:avLst/>
          </a:prstGeom>
          <a:solidFill>
            <a:schemeClr val="bg2"/>
          </a:solidFill>
        </p:spPr>
        <p:txBody>
          <a:bodyPr/>
          <a:lstStyle>
            <a:lvl1pPr>
              <a:defRPr>
                <a:solidFill>
                  <a:schemeClr val="bg2"/>
                </a:solidFill>
              </a:defRPr>
            </a:lvl1pPr>
          </a:lstStyle>
          <a:p>
            <a:pPr lvl="0"/>
            <a:r>
              <a:rPr lang="en-GB"/>
              <a:t>Click to edit Master text styles</a:t>
            </a:r>
          </a:p>
        </p:txBody>
      </p:sp>
      <p:sp>
        <p:nvSpPr>
          <p:cNvPr id="5" name="Content Placeholder 11">
            <a:extLst>
              <a:ext uri="{FF2B5EF4-FFF2-40B4-BE49-F238E27FC236}">
                <a16:creationId xmlns:a16="http://schemas.microsoft.com/office/drawing/2014/main" id="{D749C350-26EC-BED3-6F39-197FB7E40F50}"/>
              </a:ext>
            </a:extLst>
          </p:cNvPr>
          <p:cNvSpPr>
            <a:spLocks noGrp="1" noChangeAspect="1"/>
          </p:cNvSpPr>
          <p:nvPr>
            <p:ph sz="quarter" idx="14" hasCustomPrompt="1"/>
          </p:nvPr>
        </p:nvSpPr>
        <p:spPr>
          <a:xfrm>
            <a:off x="469140" y="3013604"/>
            <a:ext cx="2157984" cy="1773936"/>
          </a:xfrm>
          <a:prstGeom prst="rect">
            <a:avLst/>
          </a:prstGeom>
          <a:solidFill>
            <a:schemeClr val="bg1"/>
          </a:solidFill>
        </p:spPr>
        <p:txBody>
          <a:bodyPr/>
          <a:lstStyle>
            <a:lvl1pPr marL="0" indent="0" algn="ctr">
              <a:buNone/>
              <a:defRPr/>
            </a:lvl1pPr>
          </a:lstStyle>
          <a:p>
            <a:pPr lvl="0"/>
            <a:r>
              <a:rPr lang="en-US"/>
              <a:t>Click to add image</a:t>
            </a:r>
          </a:p>
        </p:txBody>
      </p:sp>
      <p:sp>
        <p:nvSpPr>
          <p:cNvPr id="6" name="Rectangle 5">
            <a:extLst>
              <a:ext uri="{FF2B5EF4-FFF2-40B4-BE49-F238E27FC236}">
                <a16:creationId xmlns:a16="http://schemas.microsoft.com/office/drawing/2014/main" id="{BE022C01-0590-D25C-6FC6-618019A2A60B}"/>
              </a:ext>
            </a:extLst>
          </p:cNvPr>
          <p:cNvSpPr>
            <a:spLocks noGrp="1" noRot="1" noMove="1" noResize="1" noEditPoints="1" noAdjustHandles="1" noChangeArrowheads="1" noChangeShapeType="1"/>
          </p:cNvSpPr>
          <p:nvPr userDrawn="1"/>
        </p:nvSpPr>
        <p:spPr>
          <a:xfrm>
            <a:off x="3796990" y="4968848"/>
            <a:ext cx="1550020" cy="141199"/>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2400"/>
          </a:p>
        </p:txBody>
      </p:sp>
      <p:sp>
        <p:nvSpPr>
          <p:cNvPr id="8" name="Title 1">
            <a:extLst>
              <a:ext uri="{FF2B5EF4-FFF2-40B4-BE49-F238E27FC236}">
                <a16:creationId xmlns:a16="http://schemas.microsoft.com/office/drawing/2014/main" id="{F0D3A62B-3511-ED95-B97E-035CF3E15AEA}"/>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9" name="Text Placeholder 4">
            <a:extLst>
              <a:ext uri="{FF2B5EF4-FFF2-40B4-BE49-F238E27FC236}">
                <a16:creationId xmlns:a16="http://schemas.microsoft.com/office/drawing/2014/main" id="{FA7D155D-AD58-B43D-5C46-D1873D8C8332}"/>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sp>
        <p:nvSpPr>
          <p:cNvPr id="13" name="Content Placeholder 11">
            <a:extLst>
              <a:ext uri="{FF2B5EF4-FFF2-40B4-BE49-F238E27FC236}">
                <a16:creationId xmlns:a16="http://schemas.microsoft.com/office/drawing/2014/main" id="{30B864E9-FEA0-C7EC-6075-81552C7AF18B}"/>
              </a:ext>
            </a:extLst>
          </p:cNvPr>
          <p:cNvSpPr>
            <a:spLocks noGrp="1" noChangeAspect="1"/>
          </p:cNvSpPr>
          <p:nvPr>
            <p:ph sz="quarter" idx="15" hasCustomPrompt="1"/>
          </p:nvPr>
        </p:nvSpPr>
        <p:spPr>
          <a:xfrm>
            <a:off x="469140" y="1061978"/>
            <a:ext cx="2157984" cy="1773936"/>
          </a:xfrm>
          <a:prstGeom prst="rect">
            <a:avLst/>
          </a:prstGeom>
          <a:solidFill>
            <a:schemeClr val="bg1"/>
          </a:solidFill>
        </p:spPr>
        <p:txBody>
          <a:bodyPr/>
          <a:lstStyle>
            <a:lvl1pPr marL="0" indent="0" algn="ctr">
              <a:buNone/>
              <a:defRPr/>
            </a:lvl1pPr>
          </a:lstStyle>
          <a:p>
            <a:pPr lvl="0"/>
            <a:r>
              <a:rPr lang="en-US"/>
              <a:t>Click to add image</a:t>
            </a:r>
          </a:p>
        </p:txBody>
      </p:sp>
    </p:spTree>
    <p:extLst>
      <p:ext uri="{BB962C8B-B14F-4D97-AF65-F5344CB8AC3E}">
        <p14:creationId xmlns:p14="http://schemas.microsoft.com/office/powerpoint/2010/main" val="341111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ictures Left Stacked">
    <p:spTree>
      <p:nvGrpSpPr>
        <p:cNvPr id="1" name=""/>
        <p:cNvGrpSpPr/>
        <p:nvPr/>
      </p:nvGrpSpPr>
      <p:grpSpPr>
        <a:xfrm>
          <a:off x="0" y="0"/>
          <a:ext cx="0" cy="0"/>
          <a:chOff x="0" y="0"/>
          <a:chExt cx="0" cy="0"/>
        </a:xfrm>
      </p:grpSpPr>
      <p:sp>
        <p:nvSpPr>
          <p:cNvPr id="10" name="btm color corner">
            <a:extLst>
              <a:ext uri="{FF2B5EF4-FFF2-40B4-BE49-F238E27FC236}">
                <a16:creationId xmlns:a16="http://schemas.microsoft.com/office/drawing/2014/main" id="{22F02E25-3E63-654A-0F7E-E5DCAEB2DA79}"/>
              </a:ext>
            </a:extLst>
          </p:cNvPr>
          <p:cNvSpPr>
            <a:spLocks noGrp="1"/>
          </p:cNvSpPr>
          <p:nvPr>
            <p:ph type="body" sz="quarter" idx="12"/>
          </p:nvPr>
        </p:nvSpPr>
        <p:spPr>
          <a:xfrm>
            <a:off x="7643191" y="959806"/>
            <a:ext cx="1157906" cy="1209368"/>
          </a:xfrm>
          <a:prstGeom prst="rect">
            <a:avLst/>
          </a:prstGeom>
          <a:solidFill>
            <a:schemeClr val="bg2"/>
          </a:solidFill>
        </p:spPr>
        <p:txBody>
          <a:bodyPr/>
          <a:lstStyle>
            <a:lvl1pPr>
              <a:defRPr>
                <a:solidFill>
                  <a:schemeClr val="bg2"/>
                </a:solidFill>
              </a:defRPr>
            </a:lvl1pPr>
          </a:lstStyle>
          <a:p>
            <a:pPr lvl="0"/>
            <a:r>
              <a:rPr lang="en-GB"/>
              <a:t>Click to edit Master text styles</a:t>
            </a:r>
          </a:p>
        </p:txBody>
      </p:sp>
      <p:sp>
        <p:nvSpPr>
          <p:cNvPr id="3" name="Content Placeholder 2">
            <a:extLst>
              <a:ext uri="{FF2B5EF4-FFF2-40B4-BE49-F238E27FC236}">
                <a16:creationId xmlns:a16="http://schemas.microsoft.com/office/drawing/2014/main" id="{8098E0FD-6B3E-A939-D15F-E32649716EDD}"/>
              </a:ext>
            </a:extLst>
          </p:cNvPr>
          <p:cNvSpPr>
            <a:spLocks noGrp="1"/>
          </p:cNvSpPr>
          <p:nvPr>
            <p:ph idx="1"/>
          </p:nvPr>
        </p:nvSpPr>
        <p:spPr>
          <a:xfrm>
            <a:off x="342901" y="959806"/>
            <a:ext cx="5819360" cy="3867676"/>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Content Placeholder 11">
            <a:extLst>
              <a:ext uri="{FF2B5EF4-FFF2-40B4-BE49-F238E27FC236}">
                <a16:creationId xmlns:a16="http://schemas.microsoft.com/office/drawing/2014/main" id="{A7B7C8B2-9059-E4E4-9BCD-BF6BA30C08C4}"/>
              </a:ext>
            </a:extLst>
          </p:cNvPr>
          <p:cNvSpPr>
            <a:spLocks noGrp="1" noChangeAspect="1"/>
          </p:cNvSpPr>
          <p:nvPr>
            <p:ph sz="quarter" idx="11" hasCustomPrompt="1"/>
          </p:nvPr>
        </p:nvSpPr>
        <p:spPr>
          <a:xfrm>
            <a:off x="6546715" y="1059196"/>
            <a:ext cx="2154992" cy="1777677"/>
          </a:xfrm>
          <a:prstGeom prst="rect">
            <a:avLst/>
          </a:prstGeom>
          <a:solidFill>
            <a:schemeClr val="bg1"/>
          </a:solidFill>
        </p:spPr>
        <p:txBody>
          <a:bodyPr/>
          <a:lstStyle>
            <a:lvl1pPr marL="0" indent="0" algn="ctr">
              <a:buNone/>
              <a:defRPr/>
            </a:lvl1pPr>
            <a:lvl2pPr marL="283464" indent="0">
              <a:buNone/>
              <a:defRPr/>
            </a:lvl2pPr>
            <a:lvl3pPr marL="468634" indent="0">
              <a:buNone/>
              <a:defRPr/>
            </a:lvl3pPr>
            <a:lvl4pPr marL="659070" indent="0">
              <a:buNone/>
              <a:defRPr/>
            </a:lvl4pPr>
            <a:lvl5pPr marL="832806" indent="0">
              <a:buNone/>
              <a:defRPr/>
            </a:lvl5pPr>
          </a:lstStyle>
          <a:p>
            <a:pPr lvl="0"/>
            <a:r>
              <a:rPr lang="en-US"/>
              <a:t>Click to add image</a:t>
            </a:r>
          </a:p>
        </p:txBody>
      </p:sp>
      <p:sp>
        <p:nvSpPr>
          <p:cNvPr id="4" name="btm color corner">
            <a:extLst>
              <a:ext uri="{FF2B5EF4-FFF2-40B4-BE49-F238E27FC236}">
                <a16:creationId xmlns:a16="http://schemas.microsoft.com/office/drawing/2014/main" id="{D19E43C7-694F-082A-035F-3A4717EB4558}"/>
              </a:ext>
            </a:extLst>
          </p:cNvPr>
          <p:cNvSpPr>
            <a:spLocks noGrp="1"/>
          </p:cNvSpPr>
          <p:nvPr>
            <p:ph type="body" sz="quarter" idx="13"/>
          </p:nvPr>
        </p:nvSpPr>
        <p:spPr>
          <a:xfrm>
            <a:off x="7644384" y="2953125"/>
            <a:ext cx="1161288" cy="1207008"/>
          </a:xfrm>
          <a:prstGeom prst="rect">
            <a:avLst/>
          </a:prstGeom>
          <a:solidFill>
            <a:schemeClr val="bg2"/>
          </a:solidFill>
        </p:spPr>
        <p:txBody>
          <a:bodyPr/>
          <a:lstStyle>
            <a:lvl1pPr>
              <a:defRPr>
                <a:solidFill>
                  <a:schemeClr val="bg2"/>
                </a:solidFill>
              </a:defRPr>
            </a:lvl1pPr>
          </a:lstStyle>
          <a:p>
            <a:pPr lvl="0"/>
            <a:r>
              <a:rPr lang="en-GB"/>
              <a:t>Click to edit Master text styles</a:t>
            </a:r>
          </a:p>
        </p:txBody>
      </p:sp>
      <p:sp>
        <p:nvSpPr>
          <p:cNvPr id="5" name="Content Placeholder 11">
            <a:extLst>
              <a:ext uri="{FF2B5EF4-FFF2-40B4-BE49-F238E27FC236}">
                <a16:creationId xmlns:a16="http://schemas.microsoft.com/office/drawing/2014/main" id="{D749C350-26EC-BED3-6F39-197FB7E40F50}"/>
              </a:ext>
            </a:extLst>
          </p:cNvPr>
          <p:cNvSpPr>
            <a:spLocks noGrp="1" noChangeAspect="1"/>
          </p:cNvSpPr>
          <p:nvPr>
            <p:ph sz="quarter" idx="14" hasCustomPrompt="1"/>
          </p:nvPr>
        </p:nvSpPr>
        <p:spPr>
          <a:xfrm>
            <a:off x="6546715" y="3052515"/>
            <a:ext cx="2154992" cy="1777677"/>
          </a:xfrm>
          <a:prstGeom prst="rect">
            <a:avLst/>
          </a:prstGeom>
          <a:solidFill>
            <a:schemeClr val="bg1"/>
          </a:solidFill>
        </p:spPr>
        <p:txBody>
          <a:bodyPr/>
          <a:lstStyle>
            <a:lvl1pPr marL="0" indent="0" algn="ctr">
              <a:buNone/>
              <a:defRPr/>
            </a:lvl1pPr>
            <a:lvl2pPr marL="283464" indent="0">
              <a:buNone/>
              <a:defRPr/>
            </a:lvl2pPr>
            <a:lvl3pPr marL="468634" indent="0">
              <a:buNone/>
              <a:defRPr/>
            </a:lvl3pPr>
            <a:lvl4pPr marL="659070" indent="0">
              <a:buNone/>
              <a:defRPr/>
            </a:lvl4pPr>
            <a:lvl5pPr marL="832806" indent="0">
              <a:buNone/>
              <a:defRPr/>
            </a:lvl5pPr>
          </a:lstStyle>
          <a:p>
            <a:pPr lvl="0"/>
            <a:r>
              <a:rPr lang="en-US"/>
              <a:t>Click to add image</a:t>
            </a:r>
          </a:p>
        </p:txBody>
      </p:sp>
      <p:sp>
        <p:nvSpPr>
          <p:cNvPr id="6" name="Rectangle 5">
            <a:extLst>
              <a:ext uri="{FF2B5EF4-FFF2-40B4-BE49-F238E27FC236}">
                <a16:creationId xmlns:a16="http://schemas.microsoft.com/office/drawing/2014/main" id="{5E30CE27-7B31-B326-AF9A-040981E35D65}"/>
              </a:ext>
            </a:extLst>
          </p:cNvPr>
          <p:cNvSpPr>
            <a:spLocks noGrp="1" noRot="1" noMove="1" noResize="1" noEditPoints="1" noAdjustHandles="1" noChangeArrowheads="1" noChangeShapeType="1"/>
          </p:cNvSpPr>
          <p:nvPr userDrawn="1"/>
        </p:nvSpPr>
        <p:spPr>
          <a:xfrm>
            <a:off x="3796990" y="4968848"/>
            <a:ext cx="1550020" cy="141199"/>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2400"/>
          </a:p>
        </p:txBody>
      </p:sp>
      <p:sp>
        <p:nvSpPr>
          <p:cNvPr id="8" name="Title 1">
            <a:extLst>
              <a:ext uri="{FF2B5EF4-FFF2-40B4-BE49-F238E27FC236}">
                <a16:creationId xmlns:a16="http://schemas.microsoft.com/office/drawing/2014/main" id="{3443CA44-73DF-3653-724D-A51DAEA2678C}"/>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9" name="Text Placeholder 4">
            <a:extLst>
              <a:ext uri="{FF2B5EF4-FFF2-40B4-BE49-F238E27FC236}">
                <a16:creationId xmlns:a16="http://schemas.microsoft.com/office/drawing/2014/main" id="{C96DCE63-C921-003A-0DDD-318A124B31AC}"/>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spTree>
    <p:extLst>
      <p:ext uri="{BB962C8B-B14F-4D97-AF65-F5344CB8AC3E}">
        <p14:creationId xmlns:p14="http://schemas.microsoft.com/office/powerpoint/2010/main" val="168470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3B306D2-CD1B-14E1-EF5A-70D78C52D7FD}"/>
              </a:ext>
            </a:extLst>
          </p:cNvPr>
          <p:cNvSpPr/>
          <p:nvPr userDrawn="1"/>
        </p:nvSpPr>
        <p:spPr>
          <a:xfrm>
            <a:off x="0" y="4802272"/>
            <a:ext cx="2286000" cy="3345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6" name="Picture 5">
            <a:extLst>
              <a:ext uri="{FF2B5EF4-FFF2-40B4-BE49-F238E27FC236}">
                <a16:creationId xmlns:a16="http://schemas.microsoft.com/office/drawing/2014/main" id="{55F8941D-C3DA-CD93-C4C3-51A989E9853F}"/>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sp>
        <p:nvSpPr>
          <p:cNvPr id="9" name="Title 1">
            <a:extLst>
              <a:ext uri="{FF2B5EF4-FFF2-40B4-BE49-F238E27FC236}">
                <a16:creationId xmlns:a16="http://schemas.microsoft.com/office/drawing/2014/main" id="{237C6E82-4CBA-7299-F045-4787D4875E5F}"/>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13" name="Text Placeholder 4">
            <a:extLst>
              <a:ext uri="{FF2B5EF4-FFF2-40B4-BE49-F238E27FC236}">
                <a16:creationId xmlns:a16="http://schemas.microsoft.com/office/drawing/2014/main" id="{9C23BC0C-6819-F363-6299-246A2669F64E}"/>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pic>
        <p:nvPicPr>
          <p:cNvPr id="2" name="Graphic 1">
            <a:extLst>
              <a:ext uri="{FF2B5EF4-FFF2-40B4-BE49-F238E27FC236}">
                <a16:creationId xmlns:a16="http://schemas.microsoft.com/office/drawing/2014/main" id="{EDC32D90-10F1-6BDA-F96E-5F345341D6C5}"/>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
        <p:nvSpPr>
          <p:cNvPr id="5" name="Content Placeholder 2">
            <a:extLst>
              <a:ext uri="{FF2B5EF4-FFF2-40B4-BE49-F238E27FC236}">
                <a16:creationId xmlns:a16="http://schemas.microsoft.com/office/drawing/2014/main" id="{C8E1590D-C538-2F0B-5B26-46C4C9070EAA}"/>
              </a:ext>
            </a:extLst>
          </p:cNvPr>
          <p:cNvSpPr>
            <a:spLocks noGrp="1"/>
          </p:cNvSpPr>
          <p:nvPr>
            <p:ph idx="12" hasCustomPrompt="1"/>
          </p:nvPr>
        </p:nvSpPr>
        <p:spPr>
          <a:xfrm>
            <a:off x="342900" y="1323190"/>
            <a:ext cx="4069079" cy="3408500"/>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5493FDD5-9F45-D983-D40C-1965215688DC}"/>
              </a:ext>
            </a:extLst>
          </p:cNvPr>
          <p:cNvSpPr>
            <a:spLocks noGrp="1"/>
          </p:cNvSpPr>
          <p:nvPr>
            <p:ph idx="13" hasCustomPrompt="1"/>
          </p:nvPr>
        </p:nvSpPr>
        <p:spPr>
          <a:xfrm>
            <a:off x="4720298" y="1323190"/>
            <a:ext cx="4069079" cy="3408500"/>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US"/>
              <a:t>Click to text, image, or table</a:t>
            </a:r>
          </a:p>
          <a:p>
            <a:pPr lvl="1"/>
            <a:r>
              <a:rPr lang="en-US"/>
              <a:t>Second level</a:t>
            </a:r>
          </a:p>
          <a:p>
            <a:pPr lvl="2"/>
            <a:r>
              <a:rPr lang="en-US"/>
              <a:t>Third level</a:t>
            </a:r>
          </a:p>
          <a:p>
            <a:pPr lvl="3"/>
            <a:r>
              <a:rPr lang="en-US"/>
              <a:t>Fourth level</a:t>
            </a:r>
          </a:p>
          <a:p>
            <a:pPr lvl="4"/>
            <a:r>
              <a:rPr lang="en-US"/>
              <a:t>Fifth level</a:t>
            </a:r>
          </a:p>
        </p:txBody>
      </p:sp>
      <p:sp>
        <p:nvSpPr>
          <p:cNvPr id="8" name="Text Placeholder 4">
            <a:extLst>
              <a:ext uri="{FF2B5EF4-FFF2-40B4-BE49-F238E27FC236}">
                <a16:creationId xmlns:a16="http://schemas.microsoft.com/office/drawing/2014/main" id="{F1546A44-DEB4-8890-34B9-6EB919FD31BB}"/>
              </a:ext>
            </a:extLst>
          </p:cNvPr>
          <p:cNvSpPr>
            <a:spLocks noGrp="1"/>
          </p:cNvSpPr>
          <p:nvPr>
            <p:ph type="body" sz="quarter" idx="14" hasCustomPrompt="1"/>
          </p:nvPr>
        </p:nvSpPr>
        <p:spPr>
          <a:xfrm>
            <a:off x="327700" y="1030176"/>
            <a:ext cx="4084279" cy="282620"/>
          </a:xfrm>
          <a:prstGeom prst="rect">
            <a:avLst/>
          </a:prstGeom>
        </p:spPr>
        <p:txBody>
          <a:bodyPr lIns="0" tIns="0" bIns="0">
            <a:noAutofit/>
          </a:bodyPr>
          <a:lstStyle>
            <a:lvl1pPr marL="0" indent="0">
              <a:buNone/>
              <a:defRPr sz="1600" b="1">
                <a:solidFill>
                  <a:schemeClr val="accent3"/>
                </a:solidFill>
              </a:defRPr>
            </a:lvl1pPr>
          </a:lstStyle>
          <a:p>
            <a:pPr lvl="0"/>
            <a:r>
              <a:rPr lang="en-US"/>
              <a:t>Click to edit heading text styles</a:t>
            </a:r>
          </a:p>
        </p:txBody>
      </p:sp>
      <p:sp>
        <p:nvSpPr>
          <p:cNvPr id="10" name="Text Placeholder 4">
            <a:extLst>
              <a:ext uri="{FF2B5EF4-FFF2-40B4-BE49-F238E27FC236}">
                <a16:creationId xmlns:a16="http://schemas.microsoft.com/office/drawing/2014/main" id="{0E99070A-E9CC-EE4F-7AAE-DD41FFB71A66}"/>
              </a:ext>
            </a:extLst>
          </p:cNvPr>
          <p:cNvSpPr>
            <a:spLocks noGrp="1"/>
          </p:cNvSpPr>
          <p:nvPr>
            <p:ph type="body" sz="quarter" idx="15" hasCustomPrompt="1"/>
          </p:nvPr>
        </p:nvSpPr>
        <p:spPr>
          <a:xfrm>
            <a:off x="4705098" y="1030176"/>
            <a:ext cx="4084279" cy="282620"/>
          </a:xfrm>
          <a:prstGeom prst="rect">
            <a:avLst/>
          </a:prstGeom>
        </p:spPr>
        <p:txBody>
          <a:bodyPr lIns="0" tIns="0" bIns="0">
            <a:noAutofit/>
          </a:bodyPr>
          <a:lstStyle>
            <a:lvl1pPr marL="0" indent="0">
              <a:buNone/>
              <a:defRPr sz="1600" b="1">
                <a:solidFill>
                  <a:schemeClr val="accent3"/>
                </a:solidFill>
              </a:defRPr>
            </a:lvl1pPr>
          </a:lstStyle>
          <a:p>
            <a:pPr lvl="0"/>
            <a:r>
              <a:rPr lang="en-US"/>
              <a:t>Click to edit heading text styles</a:t>
            </a:r>
          </a:p>
        </p:txBody>
      </p:sp>
    </p:spTree>
    <p:extLst>
      <p:ext uri="{BB962C8B-B14F-4D97-AF65-F5344CB8AC3E}">
        <p14:creationId xmlns:p14="http://schemas.microsoft.com/office/powerpoint/2010/main" val="300095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 no subhea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3B306D2-CD1B-14E1-EF5A-70D78C52D7FD}"/>
              </a:ext>
            </a:extLst>
          </p:cNvPr>
          <p:cNvSpPr/>
          <p:nvPr userDrawn="1"/>
        </p:nvSpPr>
        <p:spPr>
          <a:xfrm>
            <a:off x="0" y="4802272"/>
            <a:ext cx="2286000" cy="3345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6" name="Picture 5">
            <a:extLst>
              <a:ext uri="{FF2B5EF4-FFF2-40B4-BE49-F238E27FC236}">
                <a16:creationId xmlns:a16="http://schemas.microsoft.com/office/drawing/2014/main" id="{55F8941D-C3DA-CD93-C4C3-51A989E9853F}"/>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sp>
        <p:nvSpPr>
          <p:cNvPr id="3" name="Content Placeholder 2">
            <a:extLst>
              <a:ext uri="{FF2B5EF4-FFF2-40B4-BE49-F238E27FC236}">
                <a16:creationId xmlns:a16="http://schemas.microsoft.com/office/drawing/2014/main" id="{2D48ECDA-A0B0-10D7-E180-8A51AE4480E5}"/>
              </a:ext>
            </a:extLst>
          </p:cNvPr>
          <p:cNvSpPr>
            <a:spLocks noGrp="1"/>
          </p:cNvSpPr>
          <p:nvPr>
            <p:ph idx="12" hasCustomPrompt="1"/>
          </p:nvPr>
        </p:nvSpPr>
        <p:spPr>
          <a:xfrm>
            <a:off x="342900" y="1032728"/>
            <a:ext cx="4069079" cy="3769543"/>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4796928-C282-D55B-C5C2-4C66D06C5EF2}"/>
              </a:ext>
            </a:extLst>
          </p:cNvPr>
          <p:cNvSpPr>
            <a:spLocks noGrp="1"/>
          </p:cNvSpPr>
          <p:nvPr>
            <p:ph idx="13" hasCustomPrompt="1"/>
          </p:nvPr>
        </p:nvSpPr>
        <p:spPr>
          <a:xfrm>
            <a:off x="4720298" y="1032728"/>
            <a:ext cx="4069079" cy="3769543"/>
          </a:xfrm>
          <a:prstGeom prst="rect">
            <a:avLst/>
          </a:prstGeom>
        </p:spPr>
        <p:txBody>
          <a:bodyPr lIns="0" tIns="0">
            <a:noAutofit/>
          </a:bodyPr>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US"/>
              <a:t>Click to text, image, or table</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237C6E82-4CBA-7299-F045-4787D4875E5F}"/>
              </a:ext>
            </a:extLst>
          </p:cNvPr>
          <p:cNvSpPr>
            <a:spLocks noGrp="1"/>
          </p:cNvSpPr>
          <p:nvPr>
            <p:ph type="title"/>
          </p:nvPr>
        </p:nvSpPr>
        <p:spPr>
          <a:xfrm>
            <a:off x="342900" y="166289"/>
            <a:ext cx="8458200" cy="365760"/>
          </a:xfrm>
          <a:prstGeom prst="rect">
            <a:avLst/>
          </a:prstGeom>
        </p:spPr>
        <p:txBody>
          <a:bodyPr lIns="0" tIns="0" bIns="0">
            <a:noAutofit/>
          </a:bodyPr>
          <a:lstStyle>
            <a:lvl1pPr>
              <a:defRPr>
                <a:solidFill>
                  <a:schemeClr val="accent1"/>
                </a:solidFill>
              </a:defRPr>
            </a:lvl1pPr>
          </a:lstStyle>
          <a:p>
            <a:r>
              <a:rPr lang="en-GB"/>
              <a:t>Click to edit Master title style</a:t>
            </a:r>
            <a:endParaRPr lang="en-US"/>
          </a:p>
        </p:txBody>
      </p:sp>
      <p:pic>
        <p:nvPicPr>
          <p:cNvPr id="2" name="Graphic 1">
            <a:extLst>
              <a:ext uri="{FF2B5EF4-FFF2-40B4-BE49-F238E27FC236}">
                <a16:creationId xmlns:a16="http://schemas.microsoft.com/office/drawing/2014/main" id="{35EB859D-25D9-756B-E557-FC8BFC8EDF6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
        <p:nvSpPr>
          <p:cNvPr id="5" name="Text Placeholder 4">
            <a:extLst>
              <a:ext uri="{FF2B5EF4-FFF2-40B4-BE49-F238E27FC236}">
                <a16:creationId xmlns:a16="http://schemas.microsoft.com/office/drawing/2014/main" id="{6E6DD702-8A61-6832-1C10-9A62E6F6ACD2}"/>
              </a:ext>
            </a:extLst>
          </p:cNvPr>
          <p:cNvSpPr>
            <a:spLocks noGrp="1"/>
          </p:cNvSpPr>
          <p:nvPr>
            <p:ph type="body" sz="quarter" idx="14" hasCustomPrompt="1"/>
          </p:nvPr>
        </p:nvSpPr>
        <p:spPr>
          <a:xfrm>
            <a:off x="327700" y="739715"/>
            <a:ext cx="4084279" cy="282620"/>
          </a:xfrm>
          <a:prstGeom prst="rect">
            <a:avLst/>
          </a:prstGeom>
        </p:spPr>
        <p:txBody>
          <a:bodyPr lIns="0" tIns="0" bIns="0">
            <a:noAutofit/>
          </a:bodyPr>
          <a:lstStyle>
            <a:lvl1pPr marL="0" indent="0">
              <a:buNone/>
              <a:defRPr sz="1600" b="1">
                <a:solidFill>
                  <a:schemeClr val="accent3"/>
                </a:solidFill>
              </a:defRPr>
            </a:lvl1pPr>
          </a:lstStyle>
          <a:p>
            <a:pPr lvl="0"/>
            <a:r>
              <a:rPr lang="en-US"/>
              <a:t>Click to edit heading text styles</a:t>
            </a:r>
          </a:p>
        </p:txBody>
      </p:sp>
      <p:sp>
        <p:nvSpPr>
          <p:cNvPr id="7" name="Text Placeholder 4">
            <a:extLst>
              <a:ext uri="{FF2B5EF4-FFF2-40B4-BE49-F238E27FC236}">
                <a16:creationId xmlns:a16="http://schemas.microsoft.com/office/drawing/2014/main" id="{96373443-1FBE-B68A-7D7B-A772809B5307}"/>
              </a:ext>
            </a:extLst>
          </p:cNvPr>
          <p:cNvSpPr>
            <a:spLocks noGrp="1"/>
          </p:cNvSpPr>
          <p:nvPr>
            <p:ph type="body" sz="quarter" idx="15" hasCustomPrompt="1"/>
          </p:nvPr>
        </p:nvSpPr>
        <p:spPr>
          <a:xfrm>
            <a:off x="4705098" y="739715"/>
            <a:ext cx="4084279" cy="282620"/>
          </a:xfrm>
          <a:prstGeom prst="rect">
            <a:avLst/>
          </a:prstGeom>
        </p:spPr>
        <p:txBody>
          <a:bodyPr lIns="0" tIns="0" bIns="0">
            <a:noAutofit/>
          </a:bodyPr>
          <a:lstStyle>
            <a:lvl1pPr marL="0" indent="0">
              <a:buNone/>
              <a:defRPr sz="1600" b="1">
                <a:solidFill>
                  <a:schemeClr val="accent3"/>
                </a:solidFill>
              </a:defRPr>
            </a:lvl1pPr>
          </a:lstStyle>
          <a:p>
            <a:pPr lvl="0"/>
            <a:r>
              <a:rPr lang="en-US"/>
              <a:t>Click to edit heading text styles</a:t>
            </a:r>
          </a:p>
        </p:txBody>
      </p:sp>
    </p:spTree>
    <p:extLst>
      <p:ext uri="{BB962C8B-B14F-4D97-AF65-F5344CB8AC3E}">
        <p14:creationId xmlns:p14="http://schemas.microsoft.com/office/powerpoint/2010/main" val="647341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Column - Icon + tex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989E489-71F0-9596-33B8-D7CA4CCDE5D6}"/>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13" name="Picture 12">
            <a:extLst>
              <a:ext uri="{FF2B5EF4-FFF2-40B4-BE49-F238E27FC236}">
                <a16:creationId xmlns:a16="http://schemas.microsoft.com/office/drawing/2014/main" id="{9F228DDF-A399-416D-FB65-BCCEDBD91DEA}"/>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sp>
        <p:nvSpPr>
          <p:cNvPr id="3" name="Content Placeholder 2">
            <a:extLst>
              <a:ext uri="{FF2B5EF4-FFF2-40B4-BE49-F238E27FC236}">
                <a16:creationId xmlns:a16="http://schemas.microsoft.com/office/drawing/2014/main" id="{8098E0FD-6B3E-A939-D15F-E32649716EDD}"/>
              </a:ext>
            </a:extLst>
          </p:cNvPr>
          <p:cNvSpPr>
            <a:spLocks noGrp="1"/>
          </p:cNvSpPr>
          <p:nvPr>
            <p:ph idx="1"/>
          </p:nvPr>
        </p:nvSpPr>
        <p:spPr>
          <a:xfrm>
            <a:off x="342901" y="2130614"/>
            <a:ext cx="2618960" cy="2590035"/>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2">
            <a:extLst>
              <a:ext uri="{FF2B5EF4-FFF2-40B4-BE49-F238E27FC236}">
                <a16:creationId xmlns:a16="http://schemas.microsoft.com/office/drawing/2014/main" id="{C02D6EC8-229B-0B90-39C7-0D124A51C119}"/>
              </a:ext>
            </a:extLst>
          </p:cNvPr>
          <p:cNvSpPr>
            <a:spLocks noGrp="1"/>
          </p:cNvSpPr>
          <p:nvPr>
            <p:ph idx="12"/>
          </p:nvPr>
        </p:nvSpPr>
        <p:spPr>
          <a:xfrm>
            <a:off x="3268318" y="2134486"/>
            <a:ext cx="2618960" cy="2587752"/>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Content Placeholder 2">
            <a:extLst>
              <a:ext uri="{FF2B5EF4-FFF2-40B4-BE49-F238E27FC236}">
                <a16:creationId xmlns:a16="http://schemas.microsoft.com/office/drawing/2014/main" id="{64C9BA73-A9B8-C8CE-2917-2611FFF2E9C2}"/>
              </a:ext>
            </a:extLst>
          </p:cNvPr>
          <p:cNvSpPr>
            <a:spLocks noGrp="1"/>
          </p:cNvSpPr>
          <p:nvPr>
            <p:ph idx="14"/>
          </p:nvPr>
        </p:nvSpPr>
        <p:spPr>
          <a:xfrm>
            <a:off x="6182137" y="2130614"/>
            <a:ext cx="2618960" cy="2590036"/>
          </a:xfrm>
          <a:prstGeom prst="rect">
            <a:avLst/>
          </a:prstGeom>
        </p:spPr>
        <p:txBody>
          <a:bodyPr lIns="0" tIns="0"/>
          <a:lstStyle>
            <a:lvl1pPr marL="182880" indent="-173736">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Content Placeholder 17">
            <a:extLst>
              <a:ext uri="{FF2B5EF4-FFF2-40B4-BE49-F238E27FC236}">
                <a16:creationId xmlns:a16="http://schemas.microsoft.com/office/drawing/2014/main" id="{40FC74FE-4729-630C-C1B9-04AB9722D321}"/>
              </a:ext>
            </a:extLst>
          </p:cNvPr>
          <p:cNvSpPr>
            <a:spLocks noGrp="1"/>
          </p:cNvSpPr>
          <p:nvPr>
            <p:ph sz="quarter" idx="19" hasCustomPrompt="1"/>
          </p:nvPr>
        </p:nvSpPr>
        <p:spPr>
          <a:xfrm>
            <a:off x="1157724" y="1115425"/>
            <a:ext cx="987552" cy="987552"/>
          </a:xfrm>
          <a:prstGeom prst="rect">
            <a:avLst/>
          </a:prstGeom>
        </p:spPr>
        <p:txBody>
          <a:bodyPr anchor="ctr" anchorCtr="0"/>
          <a:lstStyle>
            <a:lvl1pPr marL="0" indent="0" algn="ctr">
              <a:buNone/>
              <a:defRPr/>
            </a:lvl1pPr>
          </a:lstStyle>
          <a:p>
            <a:pPr lvl="0"/>
            <a:r>
              <a:rPr lang="en-US"/>
              <a:t>Click to add icon</a:t>
            </a:r>
          </a:p>
        </p:txBody>
      </p:sp>
      <p:sp>
        <p:nvSpPr>
          <p:cNvPr id="20" name="Content Placeholder 17">
            <a:extLst>
              <a:ext uri="{FF2B5EF4-FFF2-40B4-BE49-F238E27FC236}">
                <a16:creationId xmlns:a16="http://schemas.microsoft.com/office/drawing/2014/main" id="{B233D813-9E12-AAD5-2C8E-C9D06DA91A9C}"/>
              </a:ext>
            </a:extLst>
          </p:cNvPr>
          <p:cNvSpPr>
            <a:spLocks noGrp="1"/>
          </p:cNvSpPr>
          <p:nvPr>
            <p:ph sz="quarter" idx="20" hasCustomPrompt="1"/>
          </p:nvPr>
        </p:nvSpPr>
        <p:spPr>
          <a:xfrm>
            <a:off x="4073305" y="1084677"/>
            <a:ext cx="987552" cy="987552"/>
          </a:xfrm>
          <a:prstGeom prst="rect">
            <a:avLst/>
          </a:prstGeom>
        </p:spPr>
        <p:txBody>
          <a:bodyPr anchor="ctr" anchorCtr="0"/>
          <a:lstStyle>
            <a:lvl1pPr marL="0" indent="0" algn="ctr">
              <a:buNone/>
              <a:defRPr/>
            </a:lvl1pPr>
          </a:lstStyle>
          <a:p>
            <a:pPr lvl="0"/>
            <a:r>
              <a:rPr lang="en-US"/>
              <a:t>Click to add icon</a:t>
            </a:r>
          </a:p>
        </p:txBody>
      </p:sp>
      <p:sp>
        <p:nvSpPr>
          <p:cNvPr id="21" name="Content Placeholder 17">
            <a:extLst>
              <a:ext uri="{FF2B5EF4-FFF2-40B4-BE49-F238E27FC236}">
                <a16:creationId xmlns:a16="http://schemas.microsoft.com/office/drawing/2014/main" id="{6D060CEE-BC98-4862-BBE2-236F6CC804AA}"/>
              </a:ext>
            </a:extLst>
          </p:cNvPr>
          <p:cNvSpPr>
            <a:spLocks noGrp="1"/>
          </p:cNvSpPr>
          <p:nvPr>
            <p:ph sz="quarter" idx="21" hasCustomPrompt="1"/>
          </p:nvPr>
        </p:nvSpPr>
        <p:spPr>
          <a:xfrm>
            <a:off x="6973691" y="1095911"/>
            <a:ext cx="987552" cy="987552"/>
          </a:xfrm>
          <a:prstGeom prst="rect">
            <a:avLst/>
          </a:prstGeom>
        </p:spPr>
        <p:txBody>
          <a:bodyPr anchor="ctr" anchorCtr="0"/>
          <a:lstStyle>
            <a:lvl1pPr marL="0" indent="0" algn="ctr">
              <a:buNone/>
              <a:defRPr/>
            </a:lvl1pPr>
          </a:lstStyle>
          <a:p>
            <a:pPr lvl="0"/>
            <a:r>
              <a:rPr lang="en-US"/>
              <a:t>Click to add icon</a:t>
            </a:r>
          </a:p>
        </p:txBody>
      </p:sp>
      <p:sp>
        <p:nvSpPr>
          <p:cNvPr id="5" name="Title 1">
            <a:extLst>
              <a:ext uri="{FF2B5EF4-FFF2-40B4-BE49-F238E27FC236}">
                <a16:creationId xmlns:a16="http://schemas.microsoft.com/office/drawing/2014/main" id="{B94B44D8-52ED-BE20-E9C7-9D95D05F8986}"/>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8" name="Text Placeholder 4">
            <a:extLst>
              <a:ext uri="{FF2B5EF4-FFF2-40B4-BE49-F238E27FC236}">
                <a16:creationId xmlns:a16="http://schemas.microsoft.com/office/drawing/2014/main" id="{07110E6F-6F3A-DDAD-E8A9-6300AFD7C62A}"/>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pic>
        <p:nvPicPr>
          <p:cNvPr id="2" name="Graphic 1">
            <a:extLst>
              <a:ext uri="{FF2B5EF4-FFF2-40B4-BE49-F238E27FC236}">
                <a16:creationId xmlns:a16="http://schemas.microsoft.com/office/drawing/2014/main" id="{3EBF39FB-2C4F-1EBE-E3DD-920E4A1228C3}"/>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8168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guide id="3" pos="288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EE8BA669-1448-34AF-228F-E28658ED54C6}"/>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13" name="Picture 12">
            <a:extLst>
              <a:ext uri="{FF2B5EF4-FFF2-40B4-BE49-F238E27FC236}">
                <a16:creationId xmlns:a16="http://schemas.microsoft.com/office/drawing/2014/main" id="{9F228DDF-A399-416D-FB65-BCCEDBD91DEA}"/>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sp>
        <p:nvSpPr>
          <p:cNvPr id="12" name="Content Placeholder 11">
            <a:extLst>
              <a:ext uri="{FF2B5EF4-FFF2-40B4-BE49-F238E27FC236}">
                <a16:creationId xmlns:a16="http://schemas.microsoft.com/office/drawing/2014/main" id="{A7B7C8B2-9059-E4E4-9BCD-BF6BA30C08C4}"/>
              </a:ext>
            </a:extLst>
          </p:cNvPr>
          <p:cNvSpPr>
            <a:spLocks noGrp="1" noChangeAspect="1"/>
          </p:cNvSpPr>
          <p:nvPr>
            <p:ph sz="quarter" idx="11" hasCustomPrompt="1"/>
          </p:nvPr>
        </p:nvSpPr>
        <p:spPr>
          <a:xfrm>
            <a:off x="352487" y="1081950"/>
            <a:ext cx="2609374" cy="1410287"/>
          </a:xfrm>
          <a:prstGeom prst="rect">
            <a:avLst/>
          </a:prstGeom>
          <a:solidFill>
            <a:schemeClr val="bg1"/>
          </a:solidFill>
        </p:spPr>
        <p:txBody>
          <a:bodyPr lIns="0" tIns="0"/>
          <a:lstStyle>
            <a:lvl1pPr algn="l">
              <a:defRPr/>
            </a:lvl1pPr>
          </a:lstStyle>
          <a:p>
            <a:pPr lvl="0"/>
            <a:r>
              <a:rPr lang="en-US"/>
              <a:t>Click to add image or text</a:t>
            </a:r>
          </a:p>
        </p:txBody>
      </p:sp>
      <p:sp>
        <p:nvSpPr>
          <p:cNvPr id="10" name="Text Placeholder 9">
            <a:extLst>
              <a:ext uri="{FF2B5EF4-FFF2-40B4-BE49-F238E27FC236}">
                <a16:creationId xmlns:a16="http://schemas.microsoft.com/office/drawing/2014/main" id="{43078DB1-1300-9878-5412-A51C338C8182}"/>
              </a:ext>
            </a:extLst>
          </p:cNvPr>
          <p:cNvSpPr>
            <a:spLocks noGrp="1"/>
          </p:cNvSpPr>
          <p:nvPr>
            <p:ph type="body" sz="quarter" idx="13"/>
          </p:nvPr>
        </p:nvSpPr>
        <p:spPr>
          <a:xfrm>
            <a:off x="352486" y="2626266"/>
            <a:ext cx="2609374" cy="266022"/>
          </a:xfrm>
          <a:prstGeom prst="rect">
            <a:avLst/>
          </a:prstGeom>
        </p:spPr>
        <p:txBody>
          <a:bodyPr lIns="0" tIns="0"/>
          <a:lstStyle>
            <a:lvl1pPr>
              <a:defRPr sz="1400" b="1">
                <a:solidFill>
                  <a:schemeClr val="accent1"/>
                </a:solidFill>
              </a:defRPr>
            </a:lvl1pPr>
          </a:lstStyle>
          <a:p>
            <a:pPr lvl="0"/>
            <a:r>
              <a:rPr lang="en-GB"/>
              <a:t>Click to edit Master text styles</a:t>
            </a:r>
          </a:p>
        </p:txBody>
      </p:sp>
      <p:sp>
        <p:nvSpPr>
          <p:cNvPr id="19" name="Content Placeholder 11">
            <a:extLst>
              <a:ext uri="{FF2B5EF4-FFF2-40B4-BE49-F238E27FC236}">
                <a16:creationId xmlns:a16="http://schemas.microsoft.com/office/drawing/2014/main" id="{D7579783-2C71-7D1F-2615-00DC9E5BE84B}"/>
              </a:ext>
            </a:extLst>
          </p:cNvPr>
          <p:cNvSpPr>
            <a:spLocks noGrp="1" noChangeAspect="1"/>
          </p:cNvSpPr>
          <p:nvPr>
            <p:ph sz="quarter" idx="15" hasCustomPrompt="1"/>
          </p:nvPr>
        </p:nvSpPr>
        <p:spPr>
          <a:xfrm>
            <a:off x="6191724" y="1081950"/>
            <a:ext cx="2609374" cy="1410287"/>
          </a:xfrm>
          <a:prstGeom prst="rect">
            <a:avLst/>
          </a:prstGeom>
          <a:solidFill>
            <a:schemeClr val="bg1"/>
          </a:solidFill>
        </p:spPr>
        <p:txBody>
          <a:bodyPr lIns="0" tIns="0"/>
          <a:lstStyle>
            <a:lvl1pPr algn="l">
              <a:defRPr/>
            </a:lvl1pPr>
          </a:lstStyle>
          <a:p>
            <a:pPr lvl="0"/>
            <a:r>
              <a:rPr lang="en-US"/>
              <a:t>Click to add image or text</a:t>
            </a:r>
          </a:p>
        </p:txBody>
      </p:sp>
      <p:sp>
        <p:nvSpPr>
          <p:cNvPr id="21" name="Text Placeholder 9">
            <a:extLst>
              <a:ext uri="{FF2B5EF4-FFF2-40B4-BE49-F238E27FC236}">
                <a16:creationId xmlns:a16="http://schemas.microsoft.com/office/drawing/2014/main" id="{55E5D9A5-99A3-DF8C-9D00-A45DD65A803D}"/>
              </a:ext>
            </a:extLst>
          </p:cNvPr>
          <p:cNvSpPr>
            <a:spLocks noGrp="1"/>
          </p:cNvSpPr>
          <p:nvPr>
            <p:ph type="body" sz="quarter" idx="16"/>
          </p:nvPr>
        </p:nvSpPr>
        <p:spPr>
          <a:xfrm>
            <a:off x="6191723" y="2626266"/>
            <a:ext cx="2609374" cy="266022"/>
          </a:xfrm>
          <a:prstGeom prst="rect">
            <a:avLst/>
          </a:prstGeom>
        </p:spPr>
        <p:txBody>
          <a:bodyPr lIns="0" tIns="0"/>
          <a:lstStyle>
            <a:lvl1pPr>
              <a:defRPr sz="1400" b="1">
                <a:solidFill>
                  <a:schemeClr val="accent1"/>
                </a:solidFill>
              </a:defRPr>
            </a:lvl1pPr>
          </a:lstStyle>
          <a:p>
            <a:pPr lvl="0"/>
            <a:r>
              <a:rPr lang="en-GB"/>
              <a:t>Click to edit Master text styles</a:t>
            </a:r>
          </a:p>
        </p:txBody>
      </p:sp>
      <p:sp>
        <p:nvSpPr>
          <p:cNvPr id="24" name="Content Placeholder 11">
            <a:extLst>
              <a:ext uri="{FF2B5EF4-FFF2-40B4-BE49-F238E27FC236}">
                <a16:creationId xmlns:a16="http://schemas.microsoft.com/office/drawing/2014/main" id="{88C04DCC-624E-294D-11CA-55FD7CD3B960}"/>
              </a:ext>
            </a:extLst>
          </p:cNvPr>
          <p:cNvSpPr>
            <a:spLocks noGrp="1" noChangeAspect="1"/>
          </p:cNvSpPr>
          <p:nvPr>
            <p:ph sz="quarter" idx="18" hasCustomPrompt="1"/>
          </p:nvPr>
        </p:nvSpPr>
        <p:spPr>
          <a:xfrm>
            <a:off x="3276898" y="1081950"/>
            <a:ext cx="2609374" cy="1410287"/>
          </a:xfrm>
          <a:prstGeom prst="rect">
            <a:avLst/>
          </a:prstGeom>
          <a:solidFill>
            <a:schemeClr val="bg1"/>
          </a:solidFill>
        </p:spPr>
        <p:txBody>
          <a:bodyPr lIns="0" tIns="0"/>
          <a:lstStyle>
            <a:lvl1pPr algn="l">
              <a:defRPr/>
            </a:lvl1pPr>
          </a:lstStyle>
          <a:p>
            <a:pPr lvl="0"/>
            <a:r>
              <a:rPr lang="en-US"/>
              <a:t>Click to add image or text</a:t>
            </a:r>
          </a:p>
        </p:txBody>
      </p:sp>
      <p:sp>
        <p:nvSpPr>
          <p:cNvPr id="25" name="Text Placeholder 9">
            <a:extLst>
              <a:ext uri="{FF2B5EF4-FFF2-40B4-BE49-F238E27FC236}">
                <a16:creationId xmlns:a16="http://schemas.microsoft.com/office/drawing/2014/main" id="{CE715356-0D1D-9B13-9211-1C8D905320B5}"/>
              </a:ext>
            </a:extLst>
          </p:cNvPr>
          <p:cNvSpPr>
            <a:spLocks noGrp="1"/>
          </p:cNvSpPr>
          <p:nvPr>
            <p:ph type="body" sz="quarter" idx="19"/>
          </p:nvPr>
        </p:nvSpPr>
        <p:spPr>
          <a:xfrm>
            <a:off x="3276897" y="2626266"/>
            <a:ext cx="2609374" cy="266022"/>
          </a:xfrm>
          <a:prstGeom prst="rect">
            <a:avLst/>
          </a:prstGeom>
        </p:spPr>
        <p:txBody>
          <a:bodyPr lIns="0" tIns="0"/>
          <a:lstStyle>
            <a:lvl1pPr>
              <a:defRPr sz="1400" b="1">
                <a:solidFill>
                  <a:schemeClr val="accent1"/>
                </a:solidFill>
              </a:defRPr>
            </a:lvl1pPr>
          </a:lstStyle>
          <a:p>
            <a:pPr lvl="0"/>
            <a:r>
              <a:rPr lang="en-GB"/>
              <a:t>Click to edit Master text styles</a:t>
            </a:r>
          </a:p>
        </p:txBody>
      </p:sp>
      <p:sp>
        <p:nvSpPr>
          <p:cNvPr id="27" name="Text Placeholder 26">
            <a:extLst>
              <a:ext uri="{FF2B5EF4-FFF2-40B4-BE49-F238E27FC236}">
                <a16:creationId xmlns:a16="http://schemas.microsoft.com/office/drawing/2014/main" id="{4C06188A-E339-C903-E172-072D24B5ADC9}"/>
              </a:ext>
            </a:extLst>
          </p:cNvPr>
          <p:cNvSpPr>
            <a:spLocks noGrp="1"/>
          </p:cNvSpPr>
          <p:nvPr>
            <p:ph type="body" sz="quarter" idx="20"/>
          </p:nvPr>
        </p:nvSpPr>
        <p:spPr>
          <a:xfrm>
            <a:off x="352425" y="2874963"/>
            <a:ext cx="2609850" cy="1885950"/>
          </a:xfrm>
          <a:prstGeom prst="rect">
            <a:avLst/>
          </a:prstGeom>
        </p:spPr>
        <p:txBody>
          <a:bodyPr lIns="0" tIns="0"/>
          <a:lstStyle>
            <a:lvl1pPr>
              <a:spcAft>
                <a:spcPts val="300"/>
              </a:spcAft>
              <a:defRPr sz="1400"/>
            </a:lvl1pPr>
            <a:lvl2pPr>
              <a:spcAft>
                <a:spcPts val="300"/>
              </a:spcAft>
              <a:defRPr sz="1200"/>
            </a:lvl2pPr>
            <a:lvl3pPr>
              <a:spcAft>
                <a:spcPts val="300"/>
              </a:spcAft>
              <a:defRPr sz="1050"/>
            </a:lvl3pPr>
            <a:lvl4pPr>
              <a:spcAft>
                <a:spcPts val="300"/>
              </a:spcAft>
              <a:defRPr sz="1050"/>
            </a:lvl4pPr>
            <a:lvl5pPr>
              <a:spcAft>
                <a:spcPts val="300"/>
              </a:spcAft>
              <a:defRPr sz="10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8" name="Text Placeholder 26">
            <a:extLst>
              <a:ext uri="{FF2B5EF4-FFF2-40B4-BE49-F238E27FC236}">
                <a16:creationId xmlns:a16="http://schemas.microsoft.com/office/drawing/2014/main" id="{F29C8A8B-A407-D901-9100-A1098CE118DC}"/>
              </a:ext>
            </a:extLst>
          </p:cNvPr>
          <p:cNvSpPr>
            <a:spLocks noGrp="1"/>
          </p:cNvSpPr>
          <p:nvPr>
            <p:ph type="body" sz="quarter" idx="21"/>
          </p:nvPr>
        </p:nvSpPr>
        <p:spPr>
          <a:xfrm>
            <a:off x="3276896" y="2874963"/>
            <a:ext cx="2609850" cy="1885950"/>
          </a:xfrm>
          <a:prstGeom prst="rect">
            <a:avLst/>
          </a:prstGeom>
        </p:spPr>
        <p:txBody>
          <a:bodyPr lIns="0" tIns="0"/>
          <a:lstStyle>
            <a:lvl1pPr>
              <a:spcAft>
                <a:spcPts val="300"/>
              </a:spcAft>
              <a:defRPr sz="1400"/>
            </a:lvl1pPr>
            <a:lvl2pPr>
              <a:spcAft>
                <a:spcPts val="300"/>
              </a:spcAft>
              <a:defRPr sz="1200"/>
            </a:lvl2pPr>
            <a:lvl3pPr>
              <a:spcAft>
                <a:spcPts val="300"/>
              </a:spcAft>
              <a:defRPr sz="1050"/>
            </a:lvl3pPr>
            <a:lvl4pPr>
              <a:spcAft>
                <a:spcPts val="300"/>
              </a:spcAft>
              <a:defRPr sz="1050"/>
            </a:lvl4pPr>
            <a:lvl5pPr>
              <a:spcAft>
                <a:spcPts val="300"/>
              </a:spcAft>
              <a:defRPr sz="10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Text Placeholder 26">
            <a:extLst>
              <a:ext uri="{FF2B5EF4-FFF2-40B4-BE49-F238E27FC236}">
                <a16:creationId xmlns:a16="http://schemas.microsoft.com/office/drawing/2014/main" id="{89FB7A8C-9520-8FF2-EE3E-B0358D21A215}"/>
              </a:ext>
            </a:extLst>
          </p:cNvPr>
          <p:cNvSpPr>
            <a:spLocks noGrp="1"/>
          </p:cNvSpPr>
          <p:nvPr>
            <p:ph type="body" sz="quarter" idx="22"/>
          </p:nvPr>
        </p:nvSpPr>
        <p:spPr>
          <a:xfrm>
            <a:off x="6181725" y="2881703"/>
            <a:ext cx="2609850" cy="1885950"/>
          </a:xfrm>
          <a:prstGeom prst="rect">
            <a:avLst/>
          </a:prstGeom>
        </p:spPr>
        <p:txBody>
          <a:bodyPr lIns="0" tIns="0"/>
          <a:lstStyle>
            <a:lvl1pPr>
              <a:spcAft>
                <a:spcPts val="300"/>
              </a:spcAft>
              <a:defRPr sz="1400"/>
            </a:lvl1pPr>
            <a:lvl2pPr>
              <a:spcAft>
                <a:spcPts val="300"/>
              </a:spcAft>
              <a:defRPr sz="1200"/>
            </a:lvl2pPr>
            <a:lvl3pPr>
              <a:spcAft>
                <a:spcPts val="300"/>
              </a:spcAft>
              <a:defRPr sz="1050"/>
            </a:lvl3pPr>
            <a:lvl4pPr>
              <a:spcAft>
                <a:spcPts val="300"/>
              </a:spcAft>
              <a:defRPr sz="1050"/>
            </a:lvl4pPr>
            <a:lvl5pPr>
              <a:spcAft>
                <a:spcPts val="300"/>
              </a:spcAft>
              <a:defRPr sz="10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itle 1">
            <a:extLst>
              <a:ext uri="{FF2B5EF4-FFF2-40B4-BE49-F238E27FC236}">
                <a16:creationId xmlns:a16="http://schemas.microsoft.com/office/drawing/2014/main" id="{EFB008A4-99CF-630E-A535-C4836353AD90}"/>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6" name="Text Placeholder 4">
            <a:extLst>
              <a:ext uri="{FF2B5EF4-FFF2-40B4-BE49-F238E27FC236}">
                <a16:creationId xmlns:a16="http://schemas.microsoft.com/office/drawing/2014/main" id="{6B154175-4844-E62C-171E-230A1F670B32}"/>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pic>
        <p:nvPicPr>
          <p:cNvPr id="2" name="Graphic 1">
            <a:extLst>
              <a:ext uri="{FF2B5EF4-FFF2-40B4-BE49-F238E27FC236}">
                <a16:creationId xmlns:a16="http://schemas.microsoft.com/office/drawing/2014/main" id="{4D35A28D-B1A9-68A8-CD66-8082279438BD}"/>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476281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guide id="3"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field instrumen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30791B-CEA9-0930-BF86-D6865E82DDD4}"/>
              </a:ext>
            </a:extLst>
          </p:cNvPr>
          <p:cNvSpPr/>
          <p:nvPr userDrawn="1"/>
        </p:nvSpPr>
        <p:spPr>
          <a:xfrm>
            <a:off x="0" y="4895850"/>
            <a:ext cx="9144000" cy="247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7" name="med blue to teal">
            <a:extLst>
              <a:ext uri="{FF2B5EF4-FFF2-40B4-BE49-F238E27FC236}">
                <a16:creationId xmlns:a16="http://schemas.microsoft.com/office/drawing/2014/main" id="{0543089F-538A-7897-0668-2892B159595C}"/>
              </a:ext>
            </a:extLst>
          </p:cNvPr>
          <p:cNvSpPr/>
          <p:nvPr userDrawn="1"/>
        </p:nvSpPr>
        <p:spPr>
          <a:xfrm rot="21000000" flipH="1">
            <a:off x="-396879" y="443464"/>
            <a:ext cx="9926765" cy="4304298"/>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41092 h 3717604"/>
              <a:gd name="connsiteX1" fmla="*/ 2565716 w 9908546"/>
              <a:gd name="connsiteY1" fmla="*/ 0 h 3717604"/>
              <a:gd name="connsiteX2" fmla="*/ 9252056 w 9908546"/>
              <a:gd name="connsiteY2" fmla="*/ 2991 h 3717604"/>
              <a:gd name="connsiteX3" fmla="*/ 9908546 w 9908546"/>
              <a:gd name="connsiteY3" fmla="*/ 3716697 h 3717604"/>
              <a:gd name="connsiteX4" fmla="*/ 616760 w 9908546"/>
              <a:gd name="connsiteY4" fmla="*/ 3717604 h 3717604"/>
              <a:gd name="connsiteX5" fmla="*/ 0 w 9908546"/>
              <a:gd name="connsiteY5" fmla="*/ 241092 h 3717604"/>
              <a:gd name="connsiteX0" fmla="*/ 43522 w 9291786"/>
              <a:gd name="connsiteY0" fmla="*/ 334179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522 w 9291786"/>
              <a:gd name="connsiteY5" fmla="*/ 334179 h 3717604"/>
              <a:gd name="connsiteX0" fmla="*/ 43958 w 9291786"/>
              <a:gd name="connsiteY0" fmla="*/ 336657 h 3717604"/>
              <a:gd name="connsiteX1" fmla="*/ 1948956 w 9291786"/>
              <a:gd name="connsiteY1" fmla="*/ 0 h 3717604"/>
              <a:gd name="connsiteX2" fmla="*/ 8635296 w 9291786"/>
              <a:gd name="connsiteY2" fmla="*/ 2991 h 3717604"/>
              <a:gd name="connsiteX3" fmla="*/ 9291786 w 9291786"/>
              <a:gd name="connsiteY3" fmla="*/ 3716697 h 3717604"/>
              <a:gd name="connsiteX4" fmla="*/ 0 w 9291786"/>
              <a:gd name="connsiteY4" fmla="*/ 3717604 h 3717604"/>
              <a:gd name="connsiteX5" fmla="*/ 43958 w 9291786"/>
              <a:gd name="connsiteY5" fmla="*/ 336657 h 3717604"/>
              <a:gd name="connsiteX0" fmla="*/ 0 w 9247828"/>
              <a:gd name="connsiteY0" fmla="*/ 336657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7 h 3719150"/>
              <a:gd name="connsiteX0" fmla="*/ 0 w 9247828"/>
              <a:gd name="connsiteY0" fmla="*/ 336658 h 3719150"/>
              <a:gd name="connsiteX1" fmla="*/ 1904998 w 9247828"/>
              <a:gd name="connsiteY1" fmla="*/ 0 h 3719150"/>
              <a:gd name="connsiteX2" fmla="*/ 8591338 w 9247828"/>
              <a:gd name="connsiteY2" fmla="*/ 2991 h 3719150"/>
              <a:gd name="connsiteX3" fmla="*/ 9247828 w 9247828"/>
              <a:gd name="connsiteY3" fmla="*/ 3716697 h 3719150"/>
              <a:gd name="connsiteX4" fmla="*/ 584853 w 9247828"/>
              <a:gd name="connsiteY4" fmla="*/ 3719150 h 3719150"/>
              <a:gd name="connsiteX5" fmla="*/ 0 w 9247828"/>
              <a:gd name="connsiteY5" fmla="*/ 336658 h 3719150"/>
              <a:gd name="connsiteX0" fmla="*/ 0 w 9253221"/>
              <a:gd name="connsiteY0" fmla="*/ 335054 h 3719150"/>
              <a:gd name="connsiteX1" fmla="*/ 1910391 w 9253221"/>
              <a:gd name="connsiteY1" fmla="*/ 0 h 3719150"/>
              <a:gd name="connsiteX2" fmla="*/ 8596731 w 9253221"/>
              <a:gd name="connsiteY2" fmla="*/ 2991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590246 w 9253221"/>
              <a:gd name="connsiteY4" fmla="*/ 3719150 h 3719150"/>
              <a:gd name="connsiteX5" fmla="*/ 0 w 9253221"/>
              <a:gd name="connsiteY5" fmla="*/ 335054 h 3719150"/>
              <a:gd name="connsiteX0" fmla="*/ 0 w 9253221"/>
              <a:gd name="connsiteY0" fmla="*/ 335054 h 3719150"/>
              <a:gd name="connsiteX1" fmla="*/ 1910391 w 9253221"/>
              <a:gd name="connsiteY1" fmla="*/ 0 h 3719150"/>
              <a:gd name="connsiteX2" fmla="*/ 7966902 w 9253221"/>
              <a:gd name="connsiteY2" fmla="*/ 14649 h 3719150"/>
              <a:gd name="connsiteX3" fmla="*/ 9253221 w 9253221"/>
              <a:gd name="connsiteY3" fmla="*/ 3716697 h 3719150"/>
              <a:gd name="connsiteX4" fmla="*/ 6499523 w 9253221"/>
              <a:gd name="connsiteY4" fmla="*/ 3714974 h 3719150"/>
              <a:gd name="connsiteX5" fmla="*/ 590246 w 9253221"/>
              <a:gd name="connsiteY5" fmla="*/ 3719150 h 3719150"/>
              <a:gd name="connsiteX6" fmla="*/ 0 w 9253221"/>
              <a:gd name="connsiteY6" fmla="*/ 335054 h 3719150"/>
              <a:gd name="connsiteX0" fmla="*/ 0 w 8579699"/>
              <a:gd name="connsiteY0" fmla="*/ 335054 h 3719150"/>
              <a:gd name="connsiteX1" fmla="*/ 1910391 w 8579699"/>
              <a:gd name="connsiteY1" fmla="*/ 0 h 3719150"/>
              <a:gd name="connsiteX2" fmla="*/ 7966902 w 8579699"/>
              <a:gd name="connsiteY2" fmla="*/ 14649 h 3719150"/>
              <a:gd name="connsiteX3" fmla="*/ 8579699 w 8579699"/>
              <a:gd name="connsiteY3" fmla="*/ 3359769 h 3719150"/>
              <a:gd name="connsiteX4" fmla="*/ 6499523 w 8579699"/>
              <a:gd name="connsiteY4" fmla="*/ 3714974 h 3719150"/>
              <a:gd name="connsiteX5" fmla="*/ 590246 w 8579699"/>
              <a:gd name="connsiteY5" fmla="*/ 3719150 h 3719150"/>
              <a:gd name="connsiteX6" fmla="*/ 0 w 8579699"/>
              <a:gd name="connsiteY6" fmla="*/ 335054 h 3719150"/>
              <a:gd name="connsiteX0" fmla="*/ 0 w 8577270"/>
              <a:gd name="connsiteY0" fmla="*/ 335054 h 3719150"/>
              <a:gd name="connsiteX1" fmla="*/ 1910391 w 8577270"/>
              <a:gd name="connsiteY1" fmla="*/ 0 h 3719150"/>
              <a:gd name="connsiteX2" fmla="*/ 7966902 w 8577270"/>
              <a:gd name="connsiteY2" fmla="*/ 14649 h 3719150"/>
              <a:gd name="connsiteX3" fmla="*/ 8577270 w 8577270"/>
              <a:gd name="connsiteY3" fmla="*/ 3345996 h 3719150"/>
              <a:gd name="connsiteX4" fmla="*/ 6499523 w 8577270"/>
              <a:gd name="connsiteY4" fmla="*/ 3714974 h 3719150"/>
              <a:gd name="connsiteX5" fmla="*/ 590246 w 8577270"/>
              <a:gd name="connsiteY5" fmla="*/ 3719150 h 3719150"/>
              <a:gd name="connsiteX6" fmla="*/ 0 w 8577270"/>
              <a:gd name="connsiteY6" fmla="*/ 335054 h 37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7270" h="3719150">
                <a:moveTo>
                  <a:pt x="0" y="335054"/>
                </a:moveTo>
                <a:lnTo>
                  <a:pt x="1910391" y="0"/>
                </a:lnTo>
                <a:lnTo>
                  <a:pt x="7966902" y="14649"/>
                </a:lnTo>
                <a:lnTo>
                  <a:pt x="8577270" y="3345996"/>
                </a:lnTo>
                <a:lnTo>
                  <a:pt x="6499523" y="3714974"/>
                </a:lnTo>
                <a:lnTo>
                  <a:pt x="590246" y="3719150"/>
                </a:lnTo>
                <a:lnTo>
                  <a:pt x="0" y="335054"/>
                </a:lnTo>
                <a:close/>
              </a:path>
            </a:pathLst>
          </a:custGeom>
          <a:blipFill dpi="0" rotWithShape="0">
            <a:blip r:embed="rId2"/>
            <a:srcRect/>
            <a:stretch>
              <a:fillRect l="247" t="-14454" r="-23966" b="-15242"/>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light blue to purple">
            <a:extLst>
              <a:ext uri="{FF2B5EF4-FFF2-40B4-BE49-F238E27FC236}">
                <a16:creationId xmlns:a16="http://schemas.microsoft.com/office/drawing/2014/main" id="{ABE4C3D6-50A2-8CB2-0B9E-C6D2446DC0A8}"/>
              </a:ext>
            </a:extLst>
          </p:cNvPr>
          <p:cNvSpPr>
            <a:spLocks/>
          </p:cNvSpPr>
          <p:nvPr userDrawn="1"/>
        </p:nvSpPr>
        <p:spPr>
          <a:xfrm rot="600000">
            <a:off x="-383784" y="443692"/>
            <a:ext cx="9913741" cy="4304025"/>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 name="connsiteX0" fmla="*/ 0 w 9908546"/>
              <a:gd name="connsiteY0" fmla="*/ 238190 h 3714702"/>
              <a:gd name="connsiteX1" fmla="*/ 1325148 w 9908546"/>
              <a:gd name="connsiteY1" fmla="*/ 3776 h 3714702"/>
              <a:gd name="connsiteX2" fmla="*/ 8612723 w 9908546"/>
              <a:gd name="connsiteY2" fmla="*/ 0 h 3714702"/>
              <a:gd name="connsiteX3" fmla="*/ 9908546 w 9908546"/>
              <a:gd name="connsiteY3" fmla="*/ 3713795 h 3714702"/>
              <a:gd name="connsiteX4" fmla="*/ 616760 w 9908546"/>
              <a:gd name="connsiteY4" fmla="*/ 3714702 h 3714702"/>
              <a:gd name="connsiteX5" fmla="*/ 0 w 9908546"/>
              <a:gd name="connsiteY5" fmla="*/ 238190 h 3714702"/>
              <a:gd name="connsiteX0" fmla="*/ 0 w 9908546"/>
              <a:gd name="connsiteY0" fmla="*/ 239630 h 3716142"/>
              <a:gd name="connsiteX1" fmla="*/ 2532368 w 9908546"/>
              <a:gd name="connsiteY1" fmla="*/ 0 h 3716142"/>
              <a:gd name="connsiteX2" fmla="*/ 8612723 w 9908546"/>
              <a:gd name="connsiteY2" fmla="*/ 1440 h 3716142"/>
              <a:gd name="connsiteX3" fmla="*/ 9908546 w 9908546"/>
              <a:gd name="connsiteY3" fmla="*/ 3715235 h 3716142"/>
              <a:gd name="connsiteX4" fmla="*/ 616760 w 9908546"/>
              <a:gd name="connsiteY4" fmla="*/ 3716142 h 3716142"/>
              <a:gd name="connsiteX5" fmla="*/ 0 w 9908546"/>
              <a:gd name="connsiteY5" fmla="*/ 239630 h 3716142"/>
              <a:gd name="connsiteX0" fmla="*/ 51990 w 9291786"/>
              <a:gd name="connsiteY0" fmla="*/ 338800 h 3716142"/>
              <a:gd name="connsiteX1" fmla="*/ 1915608 w 9291786"/>
              <a:gd name="connsiteY1" fmla="*/ 0 h 3716142"/>
              <a:gd name="connsiteX2" fmla="*/ 7995963 w 9291786"/>
              <a:gd name="connsiteY2" fmla="*/ 1440 h 3716142"/>
              <a:gd name="connsiteX3" fmla="*/ 9291786 w 9291786"/>
              <a:gd name="connsiteY3" fmla="*/ 3715235 h 3716142"/>
              <a:gd name="connsiteX4" fmla="*/ 0 w 9291786"/>
              <a:gd name="connsiteY4" fmla="*/ 3716142 h 3716142"/>
              <a:gd name="connsiteX5" fmla="*/ 51990 w 9291786"/>
              <a:gd name="connsiteY5" fmla="*/ 338800 h 3716142"/>
              <a:gd name="connsiteX0" fmla="*/ 0 w 9239796"/>
              <a:gd name="connsiteY0" fmla="*/ 338800 h 3719460"/>
              <a:gd name="connsiteX1" fmla="*/ 1863618 w 9239796"/>
              <a:gd name="connsiteY1" fmla="*/ 0 h 3719460"/>
              <a:gd name="connsiteX2" fmla="*/ 7943973 w 9239796"/>
              <a:gd name="connsiteY2" fmla="*/ 1440 h 3719460"/>
              <a:gd name="connsiteX3" fmla="*/ 9239796 w 9239796"/>
              <a:gd name="connsiteY3" fmla="*/ 3715235 h 3719460"/>
              <a:gd name="connsiteX4" fmla="*/ 571542 w 9239796"/>
              <a:gd name="connsiteY4" fmla="*/ 3719460 h 3719460"/>
              <a:gd name="connsiteX5" fmla="*/ 0 w 9239796"/>
              <a:gd name="connsiteY5" fmla="*/ 338800 h 3719460"/>
              <a:gd name="connsiteX0" fmla="*/ 0 w 9262536"/>
              <a:gd name="connsiteY0" fmla="*/ 340255 h 3719460"/>
              <a:gd name="connsiteX1" fmla="*/ 1886358 w 9262536"/>
              <a:gd name="connsiteY1" fmla="*/ 0 h 3719460"/>
              <a:gd name="connsiteX2" fmla="*/ 7966713 w 9262536"/>
              <a:gd name="connsiteY2" fmla="*/ 1440 h 3719460"/>
              <a:gd name="connsiteX3" fmla="*/ 9262536 w 9262536"/>
              <a:gd name="connsiteY3" fmla="*/ 3715235 h 3719460"/>
              <a:gd name="connsiteX4" fmla="*/ 594282 w 9262536"/>
              <a:gd name="connsiteY4" fmla="*/ 3719460 h 3719460"/>
              <a:gd name="connsiteX5" fmla="*/ 0 w 9262536"/>
              <a:gd name="connsiteY5" fmla="*/ 340255 h 3719460"/>
              <a:gd name="connsiteX0" fmla="*/ 0 w 9262536"/>
              <a:gd name="connsiteY0" fmla="*/ 338815 h 3718020"/>
              <a:gd name="connsiteX1" fmla="*/ 1893061 w 9262536"/>
              <a:gd name="connsiteY1" fmla="*/ 7598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020"/>
              <a:gd name="connsiteX1" fmla="*/ 1892188 w 9262536"/>
              <a:gd name="connsiteY1" fmla="*/ 2643 h 3718020"/>
              <a:gd name="connsiteX2" fmla="*/ 7966713 w 9262536"/>
              <a:gd name="connsiteY2" fmla="*/ 0 h 3718020"/>
              <a:gd name="connsiteX3" fmla="*/ 9262536 w 9262536"/>
              <a:gd name="connsiteY3" fmla="*/ 3713795 h 3718020"/>
              <a:gd name="connsiteX4" fmla="*/ 594282 w 9262536"/>
              <a:gd name="connsiteY4" fmla="*/ 3718020 h 3718020"/>
              <a:gd name="connsiteX5" fmla="*/ 0 w 9262536"/>
              <a:gd name="connsiteY5" fmla="*/ 338815 h 3718020"/>
              <a:gd name="connsiteX0" fmla="*/ 0 w 9262536"/>
              <a:gd name="connsiteY0" fmla="*/ 338815 h 3718914"/>
              <a:gd name="connsiteX1" fmla="*/ 1892188 w 9262536"/>
              <a:gd name="connsiteY1" fmla="*/ 2643 h 3718914"/>
              <a:gd name="connsiteX2" fmla="*/ 7966713 w 9262536"/>
              <a:gd name="connsiteY2" fmla="*/ 0 h 3718914"/>
              <a:gd name="connsiteX3" fmla="*/ 9262536 w 9262536"/>
              <a:gd name="connsiteY3" fmla="*/ 3713795 h 3718914"/>
              <a:gd name="connsiteX4" fmla="*/ 6414665 w 9262536"/>
              <a:gd name="connsiteY4" fmla="*/ 3718914 h 3718914"/>
              <a:gd name="connsiteX5" fmla="*/ 594282 w 9262536"/>
              <a:gd name="connsiteY5" fmla="*/ 3718020 h 3718914"/>
              <a:gd name="connsiteX6" fmla="*/ 0 w 9262536"/>
              <a:gd name="connsiteY6" fmla="*/ 338815 h 3718914"/>
              <a:gd name="connsiteX0" fmla="*/ 0 w 8565624"/>
              <a:gd name="connsiteY0" fmla="*/ 338815 h 3718914"/>
              <a:gd name="connsiteX1" fmla="*/ 1892188 w 8565624"/>
              <a:gd name="connsiteY1" fmla="*/ 2643 h 3718914"/>
              <a:gd name="connsiteX2" fmla="*/ 7966713 w 8565624"/>
              <a:gd name="connsiteY2" fmla="*/ 0 h 3718914"/>
              <a:gd name="connsiteX3" fmla="*/ 8565624 w 8565624"/>
              <a:gd name="connsiteY3" fmla="*/ 3341154 h 3718914"/>
              <a:gd name="connsiteX4" fmla="*/ 6414665 w 8565624"/>
              <a:gd name="connsiteY4" fmla="*/ 3718914 h 3718914"/>
              <a:gd name="connsiteX5" fmla="*/ 594282 w 8565624"/>
              <a:gd name="connsiteY5" fmla="*/ 3718020 h 3718914"/>
              <a:gd name="connsiteX6" fmla="*/ 0 w 8565624"/>
              <a:gd name="connsiteY6" fmla="*/ 338815 h 3718914"/>
              <a:gd name="connsiteX0" fmla="*/ 0 w 8566017"/>
              <a:gd name="connsiteY0" fmla="*/ 336585 h 3718914"/>
              <a:gd name="connsiteX1" fmla="*/ 1892581 w 8566017"/>
              <a:gd name="connsiteY1" fmla="*/ 2643 h 3718914"/>
              <a:gd name="connsiteX2" fmla="*/ 7967106 w 8566017"/>
              <a:gd name="connsiteY2" fmla="*/ 0 h 3718914"/>
              <a:gd name="connsiteX3" fmla="*/ 8566017 w 8566017"/>
              <a:gd name="connsiteY3" fmla="*/ 3341154 h 3718914"/>
              <a:gd name="connsiteX4" fmla="*/ 6415058 w 8566017"/>
              <a:gd name="connsiteY4" fmla="*/ 3718914 h 3718914"/>
              <a:gd name="connsiteX5" fmla="*/ 594675 w 8566017"/>
              <a:gd name="connsiteY5" fmla="*/ 3718020 h 3718914"/>
              <a:gd name="connsiteX6" fmla="*/ 0 w 8566017"/>
              <a:gd name="connsiteY6" fmla="*/ 336585 h 371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017" h="3718914">
                <a:moveTo>
                  <a:pt x="0" y="336585"/>
                </a:moveTo>
                <a:lnTo>
                  <a:pt x="1892581" y="2643"/>
                </a:lnTo>
                <a:lnTo>
                  <a:pt x="7967106" y="0"/>
                </a:lnTo>
                <a:lnTo>
                  <a:pt x="8566017" y="3341154"/>
                </a:lnTo>
                <a:lnTo>
                  <a:pt x="6415058" y="3718914"/>
                </a:lnTo>
                <a:lnTo>
                  <a:pt x="594675" y="3718020"/>
                </a:lnTo>
                <a:lnTo>
                  <a:pt x="0" y="336585"/>
                </a:lnTo>
                <a:close/>
              </a:path>
            </a:pathLst>
          </a:custGeom>
          <a:gradFill>
            <a:gsLst>
              <a:gs pos="70000">
                <a:schemeClr val="accent4">
                  <a:alpha val="59000"/>
                </a:schemeClr>
              </a:gs>
              <a:gs pos="100000">
                <a:srgbClr val="00B5EF">
                  <a:alpha val="91000"/>
                </a:srgbClr>
              </a:gs>
              <a:gs pos="0">
                <a:schemeClr val="accent1">
                  <a:alpha val="96000"/>
                </a:schemeClr>
              </a:gs>
              <a:gs pos="37000">
                <a:srgbClr val="4B2885">
                  <a:alpha val="75000"/>
                </a:srgbClr>
              </a:gs>
            </a:gsLst>
            <a:lin ang="19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cxnSp>
        <p:nvCxnSpPr>
          <p:cNvPr id="12" name="Straight Connector 11" hidden="1">
            <a:extLst>
              <a:ext uri="{FF2B5EF4-FFF2-40B4-BE49-F238E27FC236}">
                <a16:creationId xmlns:a16="http://schemas.microsoft.com/office/drawing/2014/main" id="{A8DF5675-6C66-FA05-1578-E5243CE99D4E}"/>
              </a:ext>
            </a:extLst>
          </p:cNvPr>
          <p:cNvCxnSpPr>
            <a:cxnSpLocks/>
          </p:cNvCxnSpPr>
          <p:nvPr userDrawn="1"/>
        </p:nvCxnSpPr>
        <p:spPr>
          <a:xfrm rot="-600000">
            <a:off x="-1712054" y="571712"/>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hidden="1">
            <a:extLst>
              <a:ext uri="{FF2B5EF4-FFF2-40B4-BE49-F238E27FC236}">
                <a16:creationId xmlns:a16="http://schemas.microsoft.com/office/drawing/2014/main" id="{CE60ACEF-6E79-1C2D-8602-2AD6AA9B92DB}"/>
              </a:ext>
            </a:extLst>
          </p:cNvPr>
          <p:cNvCxnSpPr>
            <a:cxnSpLocks/>
          </p:cNvCxnSpPr>
          <p:nvPr userDrawn="1"/>
        </p:nvCxnSpPr>
        <p:spPr>
          <a:xfrm rot="-600000">
            <a:off x="-763786" y="4772566"/>
            <a:ext cx="10744200"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Subhead txt">
            <a:extLst>
              <a:ext uri="{FF2B5EF4-FFF2-40B4-BE49-F238E27FC236}">
                <a16:creationId xmlns:a16="http://schemas.microsoft.com/office/drawing/2014/main" id="{3FF97C4C-AD28-F1E4-E104-A3C35B91CA79}"/>
              </a:ext>
            </a:extLst>
          </p:cNvPr>
          <p:cNvSpPr>
            <a:spLocks noGrp="1"/>
          </p:cNvSpPr>
          <p:nvPr>
            <p:ph type="body" sz="quarter" idx="13" hasCustomPrompt="1"/>
          </p:nvPr>
        </p:nvSpPr>
        <p:spPr>
          <a:xfrm>
            <a:off x="1371600" y="2898198"/>
            <a:ext cx="6400800" cy="299001"/>
          </a:xfrm>
          <a:prstGeom prst="rect">
            <a:avLst/>
          </a:prstGeom>
        </p:spPr>
        <p:txBody>
          <a:bodyPr vert="horz" lIns="0" tIns="45720" rIns="0" bIns="45720" rtlCol="0">
            <a:noAutofit/>
          </a:bodyPr>
          <a:lstStyle>
            <a:lvl1pPr algn="ctr">
              <a:buFontTx/>
              <a:buNone/>
              <a:defRPr lang="en-GB" sz="1600" b="0" dirty="0" smtClean="0">
                <a:solidFill>
                  <a:schemeClr val="bg1"/>
                </a:solidFill>
              </a:defRPr>
            </a:lvl1pPr>
          </a:lstStyle>
          <a:p>
            <a:pPr marL="0" lvl="0" indent="0">
              <a:buFontTx/>
              <a:buNone/>
            </a:pPr>
            <a:r>
              <a:rPr lang="en-GB"/>
              <a:t>Subtitle Goes Here</a:t>
            </a:r>
          </a:p>
        </p:txBody>
      </p:sp>
      <p:sp>
        <p:nvSpPr>
          <p:cNvPr id="9" name="Title txt">
            <a:extLst>
              <a:ext uri="{FF2B5EF4-FFF2-40B4-BE49-F238E27FC236}">
                <a16:creationId xmlns:a16="http://schemas.microsoft.com/office/drawing/2014/main" id="{005978C7-8B79-593C-16D6-098EAF050D6B}"/>
              </a:ext>
            </a:extLst>
          </p:cNvPr>
          <p:cNvSpPr>
            <a:spLocks noGrp="1"/>
          </p:cNvSpPr>
          <p:nvPr>
            <p:ph type="ctrTitle"/>
          </p:nvPr>
        </p:nvSpPr>
        <p:spPr>
          <a:xfrm>
            <a:off x="1371600" y="1501991"/>
            <a:ext cx="6400800" cy="1375424"/>
          </a:xfrm>
          <a:prstGeom prst="rect">
            <a:avLst/>
          </a:prstGeom>
        </p:spPr>
        <p:txBody>
          <a:bodyPr anchor="b"/>
          <a:lstStyle>
            <a:lvl1pPr algn="ctr">
              <a:lnSpc>
                <a:spcPts val="4000"/>
              </a:lnSpc>
              <a:buFontTx/>
              <a:buNone/>
              <a:defRPr sz="3800">
                <a:solidFill>
                  <a:schemeClr val="bg1"/>
                </a:solidFill>
              </a:defRPr>
            </a:lvl1pPr>
          </a:lstStyle>
          <a:p>
            <a:r>
              <a:rPr lang="en-GB"/>
              <a:t>Click to edit Master title style</a:t>
            </a:r>
            <a:endParaRPr lang="en-US"/>
          </a:p>
        </p:txBody>
      </p:sp>
      <p:sp>
        <p:nvSpPr>
          <p:cNvPr id="15" name="Subtitle 2">
            <a:extLst>
              <a:ext uri="{FF2B5EF4-FFF2-40B4-BE49-F238E27FC236}">
                <a16:creationId xmlns:a16="http://schemas.microsoft.com/office/drawing/2014/main" id="{93480E9F-173B-250B-A7B4-91ED82B5769A}"/>
              </a:ext>
            </a:extLst>
          </p:cNvPr>
          <p:cNvSpPr>
            <a:spLocks noGrp="1"/>
          </p:cNvSpPr>
          <p:nvPr>
            <p:ph type="subTitle" idx="1" hasCustomPrompt="1"/>
          </p:nvPr>
        </p:nvSpPr>
        <p:spPr>
          <a:xfrm>
            <a:off x="2520748" y="3621100"/>
            <a:ext cx="4102504" cy="288131"/>
          </a:xfrm>
          <a:prstGeom prst="rect">
            <a:avLst/>
          </a:prstGeom>
        </p:spPr>
        <p:txBody>
          <a:bodyPr vert="horz" lIns="0" tIns="45720" rIns="0" bIns="45720" rtlCol="0">
            <a:noAutofit/>
          </a:bodyPr>
          <a:lstStyle>
            <a:lvl1pPr algn="ctr">
              <a:buFontTx/>
              <a:buNone/>
              <a:defRPr lang="en-US" sz="1200" b="0" dirty="0">
                <a:solidFill>
                  <a:schemeClr val="bg1"/>
                </a:solidFill>
              </a:defRPr>
            </a:lvl1pPr>
          </a:lstStyle>
          <a:p>
            <a:pPr marL="0" lvl="0" indent="0">
              <a:buFontTx/>
              <a:buNone/>
            </a:pPr>
            <a:r>
              <a:rPr lang="en-GB"/>
              <a:t>Speaker Name</a:t>
            </a:r>
            <a:endParaRPr lang="en-US"/>
          </a:p>
        </p:txBody>
      </p:sp>
      <p:sp>
        <p:nvSpPr>
          <p:cNvPr id="16" name="Text Placeholder 38">
            <a:extLst>
              <a:ext uri="{FF2B5EF4-FFF2-40B4-BE49-F238E27FC236}">
                <a16:creationId xmlns:a16="http://schemas.microsoft.com/office/drawing/2014/main" id="{ED3C22C9-FD14-60DC-C291-6682CE745A0C}"/>
              </a:ext>
            </a:extLst>
          </p:cNvPr>
          <p:cNvSpPr>
            <a:spLocks noGrp="1"/>
          </p:cNvSpPr>
          <p:nvPr>
            <p:ph type="body" sz="quarter" idx="11" hasCustomPrompt="1"/>
          </p:nvPr>
        </p:nvSpPr>
        <p:spPr>
          <a:xfrm>
            <a:off x="2520748" y="3861097"/>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Speaker Title</a:t>
            </a:r>
          </a:p>
        </p:txBody>
      </p:sp>
      <p:sp>
        <p:nvSpPr>
          <p:cNvPr id="17" name="Text Placeholder 40">
            <a:extLst>
              <a:ext uri="{FF2B5EF4-FFF2-40B4-BE49-F238E27FC236}">
                <a16:creationId xmlns:a16="http://schemas.microsoft.com/office/drawing/2014/main" id="{D0F9247D-6210-7A6F-D95C-FB1BDE1813B8}"/>
              </a:ext>
            </a:extLst>
          </p:cNvPr>
          <p:cNvSpPr>
            <a:spLocks noGrp="1"/>
          </p:cNvSpPr>
          <p:nvPr>
            <p:ph type="body" sz="quarter" idx="12" hasCustomPrompt="1"/>
          </p:nvPr>
        </p:nvSpPr>
        <p:spPr>
          <a:xfrm>
            <a:off x="2520748" y="4093283"/>
            <a:ext cx="4102504" cy="288131"/>
          </a:xfrm>
          <a:prstGeom prst="rect">
            <a:avLst/>
          </a:prstGeom>
        </p:spPr>
        <p:txBody>
          <a:bodyPr vert="horz" lIns="0" tIns="45720" rIns="0" bIns="45720" rtlCol="0">
            <a:noAutofit/>
          </a:bodyPr>
          <a:lstStyle>
            <a:lvl1pPr algn="ctr">
              <a:buFontTx/>
              <a:buNone/>
              <a:defRPr lang="en-GB" sz="1200" b="0" dirty="0" smtClean="0">
                <a:solidFill>
                  <a:schemeClr val="bg1"/>
                </a:solidFill>
              </a:defRPr>
            </a:lvl1pPr>
          </a:lstStyle>
          <a:p>
            <a:pPr marL="0" lvl="0" indent="0">
              <a:buFontTx/>
              <a:buNone/>
            </a:pPr>
            <a:r>
              <a:rPr lang="en-GB"/>
              <a:t>Date</a:t>
            </a:r>
          </a:p>
        </p:txBody>
      </p:sp>
      <p:sp>
        <p:nvSpPr>
          <p:cNvPr id="11" name="Rectangle 3">
            <a:extLst>
              <a:ext uri="{FF2B5EF4-FFF2-40B4-BE49-F238E27FC236}">
                <a16:creationId xmlns:a16="http://schemas.microsoft.com/office/drawing/2014/main" id="{21957DCF-1ECE-DEAD-D03C-CAEC00E5356D}"/>
              </a:ext>
            </a:extLst>
          </p:cNvPr>
          <p:cNvSpPr/>
          <p:nvPr userDrawn="1"/>
        </p:nvSpPr>
        <p:spPr>
          <a:xfrm rot="600000" flipH="1">
            <a:off x="2143895" y="-597281"/>
            <a:ext cx="7166793" cy="1224441"/>
          </a:xfrm>
          <a:custGeom>
            <a:avLst/>
            <a:gdLst>
              <a:gd name="connsiteX0" fmla="*/ 0 w 7850459"/>
              <a:gd name="connsiteY0" fmla="*/ 0 h 1212423"/>
              <a:gd name="connsiteX1" fmla="*/ 7850459 w 7850459"/>
              <a:gd name="connsiteY1" fmla="*/ 0 h 1212423"/>
              <a:gd name="connsiteX2" fmla="*/ 7850459 w 7850459"/>
              <a:gd name="connsiteY2" fmla="*/ 1212423 h 1212423"/>
              <a:gd name="connsiteX3" fmla="*/ 0 w 7850459"/>
              <a:gd name="connsiteY3" fmla="*/ 1212423 h 1212423"/>
              <a:gd name="connsiteX4" fmla="*/ 0 w 7850459"/>
              <a:gd name="connsiteY4" fmla="*/ 0 h 1212423"/>
              <a:gd name="connsiteX0" fmla="*/ 942472 w 7850459"/>
              <a:gd name="connsiteY0" fmla="*/ 0 h 1227412"/>
              <a:gd name="connsiteX1" fmla="*/ 7850459 w 7850459"/>
              <a:gd name="connsiteY1" fmla="*/ 14989 h 1227412"/>
              <a:gd name="connsiteX2" fmla="*/ 7850459 w 7850459"/>
              <a:gd name="connsiteY2" fmla="*/ 1227412 h 1227412"/>
              <a:gd name="connsiteX3" fmla="*/ 0 w 7850459"/>
              <a:gd name="connsiteY3" fmla="*/ 1227412 h 1227412"/>
              <a:gd name="connsiteX4" fmla="*/ 942472 w 7850459"/>
              <a:gd name="connsiteY4" fmla="*/ 0 h 1227412"/>
              <a:gd name="connsiteX0" fmla="*/ 227381 w 7135368"/>
              <a:gd name="connsiteY0" fmla="*/ 0 h 1227412"/>
              <a:gd name="connsiteX1" fmla="*/ 7135368 w 7135368"/>
              <a:gd name="connsiteY1" fmla="*/ 14989 h 1227412"/>
              <a:gd name="connsiteX2" fmla="*/ 7135368 w 7135368"/>
              <a:gd name="connsiteY2" fmla="*/ 1227412 h 1227412"/>
              <a:gd name="connsiteX3" fmla="*/ 0 w 7135368"/>
              <a:gd name="connsiteY3" fmla="*/ 1217622 h 1227412"/>
              <a:gd name="connsiteX4" fmla="*/ 227381 w 7135368"/>
              <a:gd name="connsiteY4" fmla="*/ 0 h 1227412"/>
              <a:gd name="connsiteX0" fmla="*/ 227381 w 7135368"/>
              <a:gd name="connsiteY0" fmla="*/ 0 h 1227412"/>
              <a:gd name="connsiteX1" fmla="*/ 7135368 w 7135368"/>
              <a:gd name="connsiteY1" fmla="*/ 1227412 h 1227412"/>
              <a:gd name="connsiteX2" fmla="*/ 0 w 7135368"/>
              <a:gd name="connsiteY2" fmla="*/ 1217622 h 1227412"/>
              <a:gd name="connsiteX3" fmla="*/ 227381 w 7135368"/>
              <a:gd name="connsiteY3" fmla="*/ 0 h 1227412"/>
              <a:gd name="connsiteX0" fmla="*/ 216708 w 7135368"/>
              <a:gd name="connsiteY0" fmla="*/ 0 h 1225829"/>
              <a:gd name="connsiteX1" fmla="*/ 7135368 w 7135368"/>
              <a:gd name="connsiteY1" fmla="*/ 1225829 h 1225829"/>
              <a:gd name="connsiteX2" fmla="*/ 0 w 7135368"/>
              <a:gd name="connsiteY2" fmla="*/ 1216039 h 1225829"/>
              <a:gd name="connsiteX3" fmla="*/ 216708 w 7135368"/>
              <a:gd name="connsiteY3" fmla="*/ 0 h 1225829"/>
              <a:gd name="connsiteX0" fmla="*/ 216708 w 7166793"/>
              <a:gd name="connsiteY0" fmla="*/ 0 h 1224441"/>
              <a:gd name="connsiteX1" fmla="*/ 7166793 w 7166793"/>
              <a:gd name="connsiteY1" fmla="*/ 1224441 h 1224441"/>
              <a:gd name="connsiteX2" fmla="*/ 0 w 7166793"/>
              <a:gd name="connsiteY2" fmla="*/ 1216039 h 1224441"/>
              <a:gd name="connsiteX3" fmla="*/ 216708 w 7166793"/>
              <a:gd name="connsiteY3" fmla="*/ 0 h 1224441"/>
            </a:gdLst>
            <a:ahLst/>
            <a:cxnLst>
              <a:cxn ang="0">
                <a:pos x="connsiteX0" y="connsiteY0"/>
              </a:cxn>
              <a:cxn ang="0">
                <a:pos x="connsiteX1" y="connsiteY1"/>
              </a:cxn>
              <a:cxn ang="0">
                <a:pos x="connsiteX2" y="connsiteY2"/>
              </a:cxn>
              <a:cxn ang="0">
                <a:pos x="connsiteX3" y="connsiteY3"/>
              </a:cxn>
            </a:cxnLst>
            <a:rect l="l" t="t" r="r" b="b"/>
            <a:pathLst>
              <a:path w="7166793" h="1224441">
                <a:moveTo>
                  <a:pt x="216708" y="0"/>
                </a:moveTo>
                <a:lnTo>
                  <a:pt x="7166793" y="1224441"/>
                </a:lnTo>
                <a:lnTo>
                  <a:pt x="0" y="1216039"/>
                </a:lnTo>
                <a:lnTo>
                  <a:pt x="216708" y="0"/>
                </a:lnTo>
                <a:close/>
              </a:path>
            </a:pathLst>
          </a:cu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14" name="Logo">
            <a:extLst>
              <a:ext uri="{FF2B5EF4-FFF2-40B4-BE49-F238E27FC236}">
                <a16:creationId xmlns:a16="http://schemas.microsoft.com/office/drawing/2014/main" id="{6DEAD023-D3C7-4691-E12E-7BD8CDE0F10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601639" y="206536"/>
            <a:ext cx="1375322" cy="559977"/>
          </a:xfrm>
          <a:prstGeom prst="rect">
            <a:avLst/>
          </a:prstGeom>
        </p:spPr>
      </p:pic>
    </p:spTree>
    <p:extLst>
      <p:ext uri="{BB962C8B-B14F-4D97-AF65-F5344CB8AC3E}">
        <p14:creationId xmlns:p14="http://schemas.microsoft.com/office/powerpoint/2010/main" val="79866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p15:clr>
            <a:srgbClr val="FBAE40"/>
          </p15:clr>
        </p15:guide>
        <p15:guide id="3" pos="5760">
          <p15:clr>
            <a:srgbClr val="FBAE40"/>
          </p15:clr>
        </p15:guide>
        <p15:guide id="4" orient="horz" pos="1620">
          <p15:clr>
            <a:srgbClr val="FBAE40"/>
          </p15:clr>
        </p15:guide>
        <p15:guide id="5" orient="horz">
          <p15:clr>
            <a:srgbClr val="FBAE40"/>
          </p15:clr>
        </p15:guide>
        <p15:guide id="6" orient="horz" pos="32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EE8BA669-1448-34AF-228F-E28658ED54C6}"/>
              </a:ext>
            </a:extLst>
          </p:cNvPr>
          <p:cNvSpPr/>
          <p:nvPr userDrawn="1"/>
        </p:nvSpPr>
        <p:spPr>
          <a:xfrm>
            <a:off x="0" y="4895850"/>
            <a:ext cx="2405270"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13" name="Picture 12">
            <a:extLst>
              <a:ext uri="{FF2B5EF4-FFF2-40B4-BE49-F238E27FC236}">
                <a16:creationId xmlns:a16="http://schemas.microsoft.com/office/drawing/2014/main" id="{9F228DDF-A399-416D-FB65-BCCEDBD91DEA}"/>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0" y="0"/>
            <a:ext cx="9143999" cy="5143500"/>
          </a:xfrm>
          <a:prstGeom prst="rect">
            <a:avLst/>
          </a:prstGeom>
        </p:spPr>
      </p:pic>
      <p:sp>
        <p:nvSpPr>
          <p:cNvPr id="12" name="Content Placeholder 11">
            <a:extLst>
              <a:ext uri="{FF2B5EF4-FFF2-40B4-BE49-F238E27FC236}">
                <a16:creationId xmlns:a16="http://schemas.microsoft.com/office/drawing/2014/main" id="{A7B7C8B2-9059-E4E4-9BCD-BF6BA30C08C4}"/>
              </a:ext>
            </a:extLst>
          </p:cNvPr>
          <p:cNvSpPr>
            <a:spLocks noGrp="1" noChangeAspect="1"/>
          </p:cNvSpPr>
          <p:nvPr>
            <p:ph sz="quarter" idx="11" hasCustomPrompt="1"/>
          </p:nvPr>
        </p:nvSpPr>
        <p:spPr>
          <a:xfrm>
            <a:off x="352487" y="1081950"/>
            <a:ext cx="2036526" cy="1410287"/>
          </a:xfrm>
          <a:prstGeom prst="rect">
            <a:avLst/>
          </a:prstGeom>
          <a:solidFill>
            <a:schemeClr val="bg1"/>
          </a:solidFill>
        </p:spPr>
        <p:txBody>
          <a:bodyPr lIns="0" tIns="0"/>
          <a:lstStyle>
            <a:lvl1pPr algn="l">
              <a:defRPr/>
            </a:lvl1pPr>
          </a:lstStyle>
          <a:p>
            <a:pPr lvl="0"/>
            <a:r>
              <a:rPr lang="en-US"/>
              <a:t>Click to add </a:t>
            </a:r>
            <a:br>
              <a:rPr lang="en-US"/>
            </a:br>
            <a:r>
              <a:rPr lang="en-US"/>
              <a:t>text or image</a:t>
            </a:r>
          </a:p>
        </p:txBody>
      </p:sp>
      <p:sp>
        <p:nvSpPr>
          <p:cNvPr id="10" name="Text Placeholder 9">
            <a:extLst>
              <a:ext uri="{FF2B5EF4-FFF2-40B4-BE49-F238E27FC236}">
                <a16:creationId xmlns:a16="http://schemas.microsoft.com/office/drawing/2014/main" id="{43078DB1-1300-9878-5412-A51C338C8182}"/>
              </a:ext>
            </a:extLst>
          </p:cNvPr>
          <p:cNvSpPr>
            <a:spLocks noGrp="1"/>
          </p:cNvSpPr>
          <p:nvPr>
            <p:ph type="body" sz="quarter" idx="13" hasCustomPrompt="1"/>
          </p:nvPr>
        </p:nvSpPr>
        <p:spPr>
          <a:xfrm>
            <a:off x="352486" y="2626266"/>
            <a:ext cx="2036526" cy="266022"/>
          </a:xfrm>
          <a:prstGeom prst="rect">
            <a:avLst/>
          </a:prstGeom>
        </p:spPr>
        <p:txBody>
          <a:bodyPr lIns="0" tIns="0"/>
          <a:lstStyle>
            <a:lvl1pPr>
              <a:defRPr sz="1400" b="1">
                <a:solidFill>
                  <a:schemeClr val="accent1"/>
                </a:solidFill>
              </a:defRPr>
            </a:lvl1pPr>
          </a:lstStyle>
          <a:p>
            <a:pPr lvl="0"/>
            <a:r>
              <a:rPr lang="en-US"/>
              <a:t>Click to edit text</a:t>
            </a:r>
          </a:p>
        </p:txBody>
      </p:sp>
      <p:sp>
        <p:nvSpPr>
          <p:cNvPr id="27" name="Text Placeholder 26">
            <a:extLst>
              <a:ext uri="{FF2B5EF4-FFF2-40B4-BE49-F238E27FC236}">
                <a16:creationId xmlns:a16="http://schemas.microsoft.com/office/drawing/2014/main" id="{4C06188A-E339-C903-E172-072D24B5ADC9}"/>
              </a:ext>
            </a:extLst>
          </p:cNvPr>
          <p:cNvSpPr>
            <a:spLocks noGrp="1"/>
          </p:cNvSpPr>
          <p:nvPr>
            <p:ph type="body" sz="quarter" idx="20" hasCustomPrompt="1"/>
          </p:nvPr>
        </p:nvSpPr>
        <p:spPr>
          <a:xfrm>
            <a:off x="352425" y="2874963"/>
            <a:ext cx="2036897" cy="1885950"/>
          </a:xfrm>
          <a:prstGeom prst="rect">
            <a:avLst/>
          </a:prstGeom>
        </p:spPr>
        <p:txBody>
          <a:bodyPr lIns="0" tIns="0"/>
          <a:lstStyle>
            <a:lvl1pPr>
              <a:spcAft>
                <a:spcPts val="300"/>
              </a:spcAft>
              <a:defRPr sz="1400"/>
            </a:lvl1pPr>
            <a:lvl2pPr marL="182880" indent="-182880">
              <a:spcAft>
                <a:spcPts val="300"/>
              </a:spcAft>
              <a:defRPr sz="1200"/>
            </a:lvl2pPr>
            <a:lvl3pPr marL="365760" indent="-182880">
              <a:spcAft>
                <a:spcPts val="300"/>
              </a:spcAft>
              <a:defRPr sz="1050"/>
            </a:lvl3pPr>
            <a:lvl4pPr marL="548640" indent="-182880">
              <a:spcAft>
                <a:spcPts val="300"/>
              </a:spcAft>
              <a:defRPr sz="1050"/>
            </a:lvl4pPr>
            <a:lvl5pPr marL="731520" indent="-182880">
              <a:spcAft>
                <a:spcPts val="300"/>
              </a:spcAft>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30" name="Content Placeholder 11">
            <a:extLst>
              <a:ext uri="{FF2B5EF4-FFF2-40B4-BE49-F238E27FC236}">
                <a16:creationId xmlns:a16="http://schemas.microsoft.com/office/drawing/2014/main" id="{EA23E80C-38B4-E305-A900-B0DC26E0A1D7}"/>
              </a:ext>
            </a:extLst>
          </p:cNvPr>
          <p:cNvSpPr>
            <a:spLocks noGrp="1" noChangeAspect="1"/>
          </p:cNvSpPr>
          <p:nvPr>
            <p:ph sz="quarter" idx="21" hasCustomPrompt="1"/>
          </p:nvPr>
        </p:nvSpPr>
        <p:spPr>
          <a:xfrm>
            <a:off x="2488671" y="1081950"/>
            <a:ext cx="2036526" cy="1410287"/>
          </a:xfrm>
          <a:prstGeom prst="rect">
            <a:avLst/>
          </a:prstGeom>
          <a:solidFill>
            <a:schemeClr val="bg1"/>
          </a:solidFill>
        </p:spPr>
        <p:txBody>
          <a:bodyPr lIns="0" tIns="0"/>
          <a:lstStyle>
            <a:lvl1pPr algn="l">
              <a:defRPr/>
            </a:lvl1pPr>
          </a:lstStyle>
          <a:p>
            <a:pPr lvl="0"/>
            <a:r>
              <a:rPr lang="en-US"/>
              <a:t>Click to add </a:t>
            </a:r>
            <a:br>
              <a:rPr lang="en-US"/>
            </a:br>
            <a:r>
              <a:rPr lang="en-US"/>
              <a:t>text or image</a:t>
            </a:r>
          </a:p>
        </p:txBody>
      </p:sp>
      <p:sp>
        <p:nvSpPr>
          <p:cNvPr id="31" name="Text Placeholder 9">
            <a:extLst>
              <a:ext uri="{FF2B5EF4-FFF2-40B4-BE49-F238E27FC236}">
                <a16:creationId xmlns:a16="http://schemas.microsoft.com/office/drawing/2014/main" id="{61B9B5DA-AE07-E3FB-0453-151F95D9160E}"/>
              </a:ext>
            </a:extLst>
          </p:cNvPr>
          <p:cNvSpPr>
            <a:spLocks noGrp="1"/>
          </p:cNvSpPr>
          <p:nvPr>
            <p:ph type="body" sz="quarter" idx="22" hasCustomPrompt="1"/>
          </p:nvPr>
        </p:nvSpPr>
        <p:spPr>
          <a:xfrm>
            <a:off x="2488670" y="2626266"/>
            <a:ext cx="2036526" cy="266022"/>
          </a:xfrm>
          <a:prstGeom prst="rect">
            <a:avLst/>
          </a:prstGeom>
        </p:spPr>
        <p:txBody>
          <a:bodyPr lIns="0" tIns="0"/>
          <a:lstStyle>
            <a:lvl1pPr>
              <a:defRPr sz="1400" b="1">
                <a:solidFill>
                  <a:schemeClr val="accent1"/>
                </a:solidFill>
              </a:defRPr>
            </a:lvl1pPr>
          </a:lstStyle>
          <a:p>
            <a:pPr lvl="0"/>
            <a:r>
              <a:rPr lang="en-US"/>
              <a:t>Click to edit text</a:t>
            </a:r>
          </a:p>
        </p:txBody>
      </p:sp>
      <p:sp>
        <p:nvSpPr>
          <p:cNvPr id="32" name="Text Placeholder 26">
            <a:extLst>
              <a:ext uri="{FF2B5EF4-FFF2-40B4-BE49-F238E27FC236}">
                <a16:creationId xmlns:a16="http://schemas.microsoft.com/office/drawing/2014/main" id="{8D147C52-32D4-61CC-E88B-80B8C0126407}"/>
              </a:ext>
            </a:extLst>
          </p:cNvPr>
          <p:cNvSpPr>
            <a:spLocks noGrp="1"/>
          </p:cNvSpPr>
          <p:nvPr>
            <p:ph type="body" sz="quarter" idx="23" hasCustomPrompt="1"/>
          </p:nvPr>
        </p:nvSpPr>
        <p:spPr>
          <a:xfrm>
            <a:off x="2488609" y="2874963"/>
            <a:ext cx="2036897" cy="1885950"/>
          </a:xfrm>
          <a:prstGeom prst="rect">
            <a:avLst/>
          </a:prstGeom>
        </p:spPr>
        <p:txBody>
          <a:bodyPr lIns="0" tIns="0"/>
          <a:lstStyle>
            <a:lvl1pPr>
              <a:spcAft>
                <a:spcPts val="300"/>
              </a:spcAft>
              <a:defRPr sz="1400"/>
            </a:lvl1pPr>
            <a:lvl2pPr marL="182880" indent="-182880">
              <a:spcAft>
                <a:spcPts val="300"/>
              </a:spcAft>
              <a:defRPr sz="1200"/>
            </a:lvl2pPr>
            <a:lvl3pPr marL="365760" indent="-182880">
              <a:spcAft>
                <a:spcPts val="300"/>
              </a:spcAft>
              <a:defRPr sz="1050"/>
            </a:lvl3pPr>
            <a:lvl4pPr marL="548640" indent="-182880">
              <a:spcAft>
                <a:spcPts val="300"/>
              </a:spcAft>
              <a:defRPr sz="1050"/>
            </a:lvl4pPr>
            <a:lvl5pPr marL="731520" indent="-182880">
              <a:spcAft>
                <a:spcPts val="300"/>
              </a:spcAft>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33" name="Content Placeholder 11">
            <a:extLst>
              <a:ext uri="{FF2B5EF4-FFF2-40B4-BE49-F238E27FC236}">
                <a16:creationId xmlns:a16="http://schemas.microsoft.com/office/drawing/2014/main" id="{65A04BD4-C2E0-0AD8-EBF8-D4A03D49A6B0}"/>
              </a:ext>
            </a:extLst>
          </p:cNvPr>
          <p:cNvSpPr>
            <a:spLocks noGrp="1" noChangeAspect="1"/>
          </p:cNvSpPr>
          <p:nvPr>
            <p:ph sz="quarter" idx="24" hasCustomPrompt="1"/>
          </p:nvPr>
        </p:nvSpPr>
        <p:spPr>
          <a:xfrm>
            <a:off x="4632606" y="1081950"/>
            <a:ext cx="2036526" cy="1410287"/>
          </a:xfrm>
          <a:prstGeom prst="rect">
            <a:avLst/>
          </a:prstGeom>
          <a:solidFill>
            <a:schemeClr val="bg1"/>
          </a:solidFill>
        </p:spPr>
        <p:txBody>
          <a:bodyPr lIns="0" tIns="0"/>
          <a:lstStyle>
            <a:lvl1pPr algn="l">
              <a:defRPr/>
            </a:lvl1pPr>
          </a:lstStyle>
          <a:p>
            <a:pPr lvl="0"/>
            <a:r>
              <a:rPr lang="en-US"/>
              <a:t>Click to add </a:t>
            </a:r>
            <a:br>
              <a:rPr lang="en-US"/>
            </a:br>
            <a:r>
              <a:rPr lang="en-US"/>
              <a:t>text or image</a:t>
            </a:r>
          </a:p>
        </p:txBody>
      </p:sp>
      <p:sp>
        <p:nvSpPr>
          <p:cNvPr id="34" name="Text Placeholder 9">
            <a:extLst>
              <a:ext uri="{FF2B5EF4-FFF2-40B4-BE49-F238E27FC236}">
                <a16:creationId xmlns:a16="http://schemas.microsoft.com/office/drawing/2014/main" id="{BACE51E6-62F0-280A-8C1F-E52BB578E701}"/>
              </a:ext>
            </a:extLst>
          </p:cNvPr>
          <p:cNvSpPr>
            <a:spLocks noGrp="1"/>
          </p:cNvSpPr>
          <p:nvPr>
            <p:ph type="body" sz="quarter" idx="25" hasCustomPrompt="1"/>
          </p:nvPr>
        </p:nvSpPr>
        <p:spPr>
          <a:xfrm>
            <a:off x="4624856" y="2626266"/>
            <a:ext cx="2036526" cy="266022"/>
          </a:xfrm>
          <a:prstGeom prst="rect">
            <a:avLst/>
          </a:prstGeom>
        </p:spPr>
        <p:txBody>
          <a:bodyPr lIns="0" tIns="0"/>
          <a:lstStyle>
            <a:lvl1pPr>
              <a:defRPr sz="1400" b="1">
                <a:solidFill>
                  <a:schemeClr val="accent1"/>
                </a:solidFill>
              </a:defRPr>
            </a:lvl1pPr>
          </a:lstStyle>
          <a:p>
            <a:pPr lvl="0"/>
            <a:r>
              <a:rPr lang="en-US"/>
              <a:t>Click to edit text</a:t>
            </a:r>
          </a:p>
        </p:txBody>
      </p:sp>
      <p:sp>
        <p:nvSpPr>
          <p:cNvPr id="35" name="Text Placeholder 26">
            <a:extLst>
              <a:ext uri="{FF2B5EF4-FFF2-40B4-BE49-F238E27FC236}">
                <a16:creationId xmlns:a16="http://schemas.microsoft.com/office/drawing/2014/main" id="{C37BDF3B-DB1A-F914-6273-CE53CE31E108}"/>
              </a:ext>
            </a:extLst>
          </p:cNvPr>
          <p:cNvSpPr>
            <a:spLocks noGrp="1"/>
          </p:cNvSpPr>
          <p:nvPr>
            <p:ph type="body" sz="quarter" idx="26" hasCustomPrompt="1"/>
          </p:nvPr>
        </p:nvSpPr>
        <p:spPr>
          <a:xfrm>
            <a:off x="4632544" y="2874963"/>
            <a:ext cx="2036897" cy="1885950"/>
          </a:xfrm>
          <a:prstGeom prst="rect">
            <a:avLst/>
          </a:prstGeom>
        </p:spPr>
        <p:txBody>
          <a:bodyPr lIns="0" tIns="0"/>
          <a:lstStyle>
            <a:lvl1pPr>
              <a:spcAft>
                <a:spcPts val="300"/>
              </a:spcAft>
              <a:defRPr sz="1400"/>
            </a:lvl1pPr>
            <a:lvl2pPr marL="182880" indent="-182880">
              <a:spcAft>
                <a:spcPts val="300"/>
              </a:spcAft>
              <a:defRPr sz="1200"/>
            </a:lvl2pPr>
            <a:lvl3pPr marL="365760" indent="-182880">
              <a:spcAft>
                <a:spcPts val="300"/>
              </a:spcAft>
              <a:defRPr sz="1050"/>
            </a:lvl3pPr>
            <a:lvl4pPr marL="548640" indent="-182880">
              <a:spcAft>
                <a:spcPts val="300"/>
              </a:spcAft>
              <a:defRPr sz="1050"/>
            </a:lvl4pPr>
            <a:lvl5pPr marL="731520" indent="-182880">
              <a:spcAft>
                <a:spcPts val="300"/>
              </a:spcAft>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36" name="Content Placeholder 11">
            <a:extLst>
              <a:ext uri="{FF2B5EF4-FFF2-40B4-BE49-F238E27FC236}">
                <a16:creationId xmlns:a16="http://schemas.microsoft.com/office/drawing/2014/main" id="{83476A90-8903-8015-4CC8-3E35567F72F9}"/>
              </a:ext>
            </a:extLst>
          </p:cNvPr>
          <p:cNvSpPr>
            <a:spLocks noGrp="1" noChangeAspect="1"/>
          </p:cNvSpPr>
          <p:nvPr>
            <p:ph sz="quarter" idx="27" hasCustomPrompt="1"/>
          </p:nvPr>
        </p:nvSpPr>
        <p:spPr>
          <a:xfrm>
            <a:off x="6768415" y="1081699"/>
            <a:ext cx="2036526" cy="1410287"/>
          </a:xfrm>
          <a:prstGeom prst="rect">
            <a:avLst/>
          </a:prstGeom>
          <a:solidFill>
            <a:schemeClr val="bg1"/>
          </a:solidFill>
        </p:spPr>
        <p:txBody>
          <a:bodyPr lIns="0" tIns="0"/>
          <a:lstStyle>
            <a:lvl1pPr algn="l">
              <a:defRPr/>
            </a:lvl1pPr>
          </a:lstStyle>
          <a:p>
            <a:pPr lvl="0"/>
            <a:r>
              <a:rPr lang="en-US"/>
              <a:t>Click to add </a:t>
            </a:r>
            <a:br>
              <a:rPr lang="en-US"/>
            </a:br>
            <a:r>
              <a:rPr lang="en-US"/>
              <a:t>text or image</a:t>
            </a:r>
          </a:p>
        </p:txBody>
      </p:sp>
      <p:sp>
        <p:nvSpPr>
          <p:cNvPr id="37" name="Text Placeholder 9">
            <a:extLst>
              <a:ext uri="{FF2B5EF4-FFF2-40B4-BE49-F238E27FC236}">
                <a16:creationId xmlns:a16="http://schemas.microsoft.com/office/drawing/2014/main" id="{85E66C1E-DB49-49FF-F93F-5F07C16AE57E}"/>
              </a:ext>
            </a:extLst>
          </p:cNvPr>
          <p:cNvSpPr>
            <a:spLocks noGrp="1"/>
          </p:cNvSpPr>
          <p:nvPr>
            <p:ph type="body" sz="quarter" idx="28" hasCustomPrompt="1"/>
          </p:nvPr>
        </p:nvSpPr>
        <p:spPr>
          <a:xfrm>
            <a:off x="6768414" y="2626015"/>
            <a:ext cx="2036526" cy="266022"/>
          </a:xfrm>
          <a:prstGeom prst="rect">
            <a:avLst/>
          </a:prstGeom>
        </p:spPr>
        <p:txBody>
          <a:bodyPr lIns="0" tIns="0"/>
          <a:lstStyle>
            <a:lvl1pPr>
              <a:defRPr sz="1400" b="1">
                <a:solidFill>
                  <a:schemeClr val="accent1"/>
                </a:solidFill>
              </a:defRPr>
            </a:lvl1pPr>
          </a:lstStyle>
          <a:p>
            <a:pPr lvl="0"/>
            <a:r>
              <a:rPr lang="en-US"/>
              <a:t>Click to edit text</a:t>
            </a:r>
          </a:p>
        </p:txBody>
      </p:sp>
      <p:sp>
        <p:nvSpPr>
          <p:cNvPr id="38" name="Text Placeholder 26">
            <a:extLst>
              <a:ext uri="{FF2B5EF4-FFF2-40B4-BE49-F238E27FC236}">
                <a16:creationId xmlns:a16="http://schemas.microsoft.com/office/drawing/2014/main" id="{52A365D6-B3DD-2C1A-E14F-9DB0AA0DB4E2}"/>
              </a:ext>
            </a:extLst>
          </p:cNvPr>
          <p:cNvSpPr>
            <a:spLocks noGrp="1"/>
          </p:cNvSpPr>
          <p:nvPr>
            <p:ph type="body" sz="quarter" idx="29" hasCustomPrompt="1"/>
          </p:nvPr>
        </p:nvSpPr>
        <p:spPr>
          <a:xfrm>
            <a:off x="6768353" y="2874712"/>
            <a:ext cx="2036897" cy="1885950"/>
          </a:xfrm>
          <a:prstGeom prst="rect">
            <a:avLst/>
          </a:prstGeom>
        </p:spPr>
        <p:txBody>
          <a:bodyPr lIns="0" tIns="0"/>
          <a:lstStyle>
            <a:lvl1pPr>
              <a:spcAft>
                <a:spcPts val="300"/>
              </a:spcAft>
              <a:defRPr sz="1400"/>
            </a:lvl1pPr>
            <a:lvl2pPr marL="182880" indent="-182880">
              <a:spcAft>
                <a:spcPts val="300"/>
              </a:spcAft>
              <a:defRPr sz="1200"/>
            </a:lvl2pPr>
            <a:lvl3pPr marL="365760" indent="-182880">
              <a:spcAft>
                <a:spcPts val="300"/>
              </a:spcAft>
              <a:defRPr sz="1050"/>
            </a:lvl3pPr>
            <a:lvl4pPr marL="548640" indent="-182880">
              <a:spcAft>
                <a:spcPts val="300"/>
              </a:spcAft>
              <a:defRPr sz="1050"/>
            </a:lvl4pPr>
            <a:lvl5pPr marL="731520" indent="-182880">
              <a:spcAft>
                <a:spcPts val="300"/>
              </a:spcAft>
              <a:defRPr sz="1050"/>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9E717648-FCD0-39B4-CE0D-8BD0A1154C1C}"/>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4" name="Text Placeholder 4">
            <a:extLst>
              <a:ext uri="{FF2B5EF4-FFF2-40B4-BE49-F238E27FC236}">
                <a16:creationId xmlns:a16="http://schemas.microsoft.com/office/drawing/2014/main" id="{267AE785-8C34-FDFA-FDD7-DE63FC3F463E}"/>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pic>
        <p:nvPicPr>
          <p:cNvPr id="2" name="Graphic 1">
            <a:extLst>
              <a:ext uri="{FF2B5EF4-FFF2-40B4-BE49-F238E27FC236}">
                <a16:creationId xmlns:a16="http://schemas.microsoft.com/office/drawing/2014/main" id="{E4CB9596-FA61-AF7B-1A20-85AB0F6F101B}"/>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3008748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p15:clr>
            <a:srgbClr val="FBAE40"/>
          </p15:clr>
        </p15:guide>
        <p15:guide id="2" orient="horz" pos="2580">
          <p15:clr>
            <a:srgbClr val="FBAE40"/>
          </p15:clr>
        </p15:guide>
        <p15:guide id="3" pos="288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89C6E3-C6C3-30D9-B2BD-2F4556754CEA}"/>
              </a:ext>
            </a:extLst>
          </p:cNvPr>
          <p:cNvSpPr/>
          <p:nvPr userDrawn="1"/>
        </p:nvSpPr>
        <p:spPr>
          <a:xfrm>
            <a:off x="0" y="4802272"/>
            <a:ext cx="2286000" cy="3345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4" name="Picture 3">
            <a:extLst>
              <a:ext uri="{FF2B5EF4-FFF2-40B4-BE49-F238E27FC236}">
                <a16:creationId xmlns:a16="http://schemas.microsoft.com/office/drawing/2014/main" id="{EA17D865-0375-D4DB-04DA-A6F1C9E7BB59}"/>
              </a:ext>
            </a:extLst>
          </p:cNvPr>
          <p:cNvPicPr>
            <a:picLocks noChangeAspect="1"/>
          </p:cNvPicPr>
          <p:nvPr userDrawn="1"/>
        </p:nvPicPr>
        <p:blipFill rotWithShape="1">
          <a:blip r:embed="rId2">
            <a:alphaModFix amt="40000"/>
          </a:blip>
          <a:srcRect b="26951"/>
          <a:stretch/>
        </p:blipFill>
        <p:spPr>
          <a:xfrm>
            <a:off x="0" y="0"/>
            <a:ext cx="9144000" cy="5143500"/>
          </a:xfrm>
          <a:prstGeom prst="rect">
            <a:avLst/>
          </a:prstGeom>
        </p:spPr>
      </p:pic>
      <p:sp>
        <p:nvSpPr>
          <p:cNvPr id="6" name="Table Placeholder 5">
            <a:extLst>
              <a:ext uri="{FF2B5EF4-FFF2-40B4-BE49-F238E27FC236}">
                <a16:creationId xmlns:a16="http://schemas.microsoft.com/office/drawing/2014/main" id="{49B8ECE5-DF01-7DA3-8110-3CA807EE2172}"/>
              </a:ext>
            </a:extLst>
          </p:cNvPr>
          <p:cNvSpPr>
            <a:spLocks noGrp="1"/>
          </p:cNvSpPr>
          <p:nvPr>
            <p:ph type="tbl" sz="quarter" idx="11" hasCustomPrompt="1"/>
          </p:nvPr>
        </p:nvSpPr>
        <p:spPr>
          <a:xfrm>
            <a:off x="342900" y="1038225"/>
            <a:ext cx="8458200" cy="3608388"/>
          </a:xfrm>
          <a:prstGeom prst="rect">
            <a:avLst/>
          </a:prstGeom>
        </p:spPr>
        <p:txBody>
          <a:bodyPr lIns="0" tIns="0"/>
          <a:lstStyle>
            <a:lvl1pPr marL="0" indent="0" algn="ctr">
              <a:buNone/>
              <a:defRPr/>
            </a:lvl1pPr>
          </a:lstStyle>
          <a:p>
            <a:r>
              <a:rPr lang="en-US"/>
              <a:t>Click to add Table</a:t>
            </a:r>
          </a:p>
        </p:txBody>
      </p:sp>
      <p:sp>
        <p:nvSpPr>
          <p:cNvPr id="9" name="Title 1">
            <a:extLst>
              <a:ext uri="{FF2B5EF4-FFF2-40B4-BE49-F238E27FC236}">
                <a16:creationId xmlns:a16="http://schemas.microsoft.com/office/drawing/2014/main" id="{09742FC8-9264-DFFF-792A-EBC591EFEEF9}"/>
              </a:ext>
            </a:extLst>
          </p:cNvPr>
          <p:cNvSpPr>
            <a:spLocks noGrp="1"/>
          </p:cNvSpPr>
          <p:nvPr>
            <p:ph type="title"/>
          </p:nvPr>
        </p:nvSpPr>
        <p:spPr>
          <a:xfrm>
            <a:off x="342900" y="166289"/>
            <a:ext cx="8458200" cy="365760"/>
          </a:xfrm>
          <a:prstGeom prst="rect">
            <a:avLst/>
          </a:prstGeom>
        </p:spPr>
        <p:txBody>
          <a:bodyPr lIns="0" tIns="0" bIns="0"/>
          <a:lstStyle>
            <a:lvl1pPr>
              <a:defRPr>
                <a:solidFill>
                  <a:schemeClr val="accent1"/>
                </a:solidFill>
              </a:defRPr>
            </a:lvl1pPr>
          </a:lstStyle>
          <a:p>
            <a:r>
              <a:rPr lang="en-GB"/>
              <a:t>Click to edit Master title style</a:t>
            </a:r>
            <a:endParaRPr lang="en-US"/>
          </a:p>
        </p:txBody>
      </p:sp>
      <p:sp>
        <p:nvSpPr>
          <p:cNvPr id="10" name="Text Placeholder 4">
            <a:extLst>
              <a:ext uri="{FF2B5EF4-FFF2-40B4-BE49-F238E27FC236}">
                <a16:creationId xmlns:a16="http://schemas.microsoft.com/office/drawing/2014/main" id="{74C71840-E308-8D67-E173-0909436786C9}"/>
              </a:ext>
            </a:extLst>
          </p:cNvPr>
          <p:cNvSpPr>
            <a:spLocks noGrp="1"/>
          </p:cNvSpPr>
          <p:nvPr>
            <p:ph type="body" sz="quarter" idx="10"/>
          </p:nvPr>
        </p:nvSpPr>
        <p:spPr>
          <a:xfrm>
            <a:off x="342900" y="521208"/>
            <a:ext cx="8458200" cy="363080"/>
          </a:xfrm>
          <a:prstGeom prst="rect">
            <a:avLst/>
          </a:prstGeom>
        </p:spPr>
        <p:txBody>
          <a:bodyPr lIns="0" tIns="0" bIns="0"/>
          <a:lstStyle>
            <a:lvl1pPr marL="0" indent="0">
              <a:buNone/>
              <a:defRPr sz="1800">
                <a:solidFill>
                  <a:srgbClr val="595959"/>
                </a:solidFill>
              </a:defRPr>
            </a:lvl1pPr>
          </a:lstStyle>
          <a:p>
            <a:pPr lvl="0"/>
            <a:r>
              <a:rPr lang="en-GB"/>
              <a:t>Click to edit Master text styles</a:t>
            </a:r>
          </a:p>
        </p:txBody>
      </p:sp>
      <p:pic>
        <p:nvPicPr>
          <p:cNvPr id="2" name="Graphic 1">
            <a:extLst>
              <a:ext uri="{FF2B5EF4-FFF2-40B4-BE49-F238E27FC236}">
                <a16:creationId xmlns:a16="http://schemas.microsoft.com/office/drawing/2014/main" id="{300E6C34-C375-625A-2479-E0D44053FE0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752982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2CDC03-E60E-46EA-B6CF-CE1403E1E9C1}"/>
              </a:ext>
            </a:extLst>
          </p:cNvPr>
          <p:cNvSpPr/>
          <p:nvPr userDrawn="1"/>
        </p:nvSpPr>
        <p:spPr>
          <a:xfrm>
            <a:off x="0" y="4598126"/>
            <a:ext cx="9144000" cy="5453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Tree>
    <p:extLst>
      <p:ext uri="{BB962C8B-B14F-4D97-AF65-F5344CB8AC3E}">
        <p14:creationId xmlns:p14="http://schemas.microsoft.com/office/powerpoint/2010/main" val="63689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897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27515D-5FAB-CE4A-21DA-ABEA780116D7}"/>
              </a:ext>
            </a:extLst>
          </p:cNvPr>
          <p:cNvPicPr>
            <a:picLocks noChangeAspect="1"/>
          </p:cNvPicPr>
          <p:nvPr userDrawn="1"/>
        </p:nvPicPr>
        <p:blipFill>
          <a:blip r:embed="rId2"/>
          <a:srcRect/>
          <a:stretch/>
        </p:blipFill>
        <p:spPr>
          <a:xfrm>
            <a:off x="9840" y="-2617"/>
            <a:ext cx="9134160" cy="5146117"/>
          </a:xfrm>
          <a:prstGeom prst="rect">
            <a:avLst/>
          </a:prstGeom>
        </p:spPr>
      </p:pic>
      <p:sp>
        <p:nvSpPr>
          <p:cNvPr id="7" name="Freeform: Shape 6">
            <a:extLst>
              <a:ext uri="{FF2B5EF4-FFF2-40B4-BE49-F238E27FC236}">
                <a16:creationId xmlns:a16="http://schemas.microsoft.com/office/drawing/2014/main" id="{9FED573C-D533-AC18-40E8-B15A8105D390}"/>
              </a:ext>
            </a:extLst>
          </p:cNvPr>
          <p:cNvSpPr/>
          <p:nvPr userDrawn="1"/>
        </p:nvSpPr>
        <p:spPr>
          <a:xfrm flipV="1">
            <a:off x="-3974" y="-24473"/>
            <a:ext cx="2210510" cy="5173374"/>
          </a:xfrm>
          <a:custGeom>
            <a:avLst/>
            <a:gdLst>
              <a:gd name="connsiteX0" fmla="*/ 683664 w 3777241"/>
              <a:gd name="connsiteY0" fmla="*/ 0 h 5161660"/>
              <a:gd name="connsiteX1" fmla="*/ 3777241 w 3777241"/>
              <a:gd name="connsiteY1" fmla="*/ 8546 h 5161660"/>
              <a:gd name="connsiteX2" fmla="*/ 2683380 w 3777241"/>
              <a:gd name="connsiteY2" fmla="*/ 5161660 h 5161660"/>
              <a:gd name="connsiteX3" fmla="*/ 8546 w 3777241"/>
              <a:gd name="connsiteY3" fmla="*/ 5144568 h 5161660"/>
              <a:gd name="connsiteX4" fmla="*/ 0 w 3777241"/>
              <a:gd name="connsiteY4" fmla="*/ 3760150 h 5161660"/>
              <a:gd name="connsiteX5" fmla="*/ 683664 w 3777241"/>
              <a:gd name="connsiteY5" fmla="*/ 0 h 5161660"/>
              <a:gd name="connsiteX0" fmla="*/ 683664 w 3777241"/>
              <a:gd name="connsiteY0" fmla="*/ 0 h 5161660"/>
              <a:gd name="connsiteX1" fmla="*/ 3777241 w 3777241"/>
              <a:gd name="connsiteY1" fmla="*/ 8546 h 5161660"/>
              <a:gd name="connsiteX2" fmla="*/ 2683380 w 3777241"/>
              <a:gd name="connsiteY2" fmla="*/ 5161660 h 5161660"/>
              <a:gd name="connsiteX3" fmla="*/ 8546 w 3777241"/>
              <a:gd name="connsiteY3" fmla="*/ 5161659 h 5161660"/>
              <a:gd name="connsiteX4" fmla="*/ 0 w 3777241"/>
              <a:gd name="connsiteY4" fmla="*/ 3760150 h 5161660"/>
              <a:gd name="connsiteX5" fmla="*/ 683664 w 3777241"/>
              <a:gd name="connsiteY5" fmla="*/ 0 h 5161660"/>
              <a:gd name="connsiteX0" fmla="*/ 679331 w 3772908"/>
              <a:gd name="connsiteY0" fmla="*/ 0 h 5161660"/>
              <a:gd name="connsiteX1" fmla="*/ 3772908 w 3772908"/>
              <a:gd name="connsiteY1" fmla="*/ 8546 h 5161660"/>
              <a:gd name="connsiteX2" fmla="*/ 2679047 w 3772908"/>
              <a:gd name="connsiteY2" fmla="*/ 5161660 h 5161660"/>
              <a:gd name="connsiteX3" fmla="*/ 4213 w 3772908"/>
              <a:gd name="connsiteY3" fmla="*/ 5161659 h 5161660"/>
              <a:gd name="connsiteX4" fmla="*/ 0 w 3772908"/>
              <a:gd name="connsiteY4" fmla="*/ 3391790 h 5161660"/>
              <a:gd name="connsiteX5" fmla="*/ 679331 w 3772908"/>
              <a:gd name="connsiteY5" fmla="*/ 0 h 5161660"/>
              <a:gd name="connsiteX0" fmla="*/ 592658 w 3772908"/>
              <a:gd name="connsiteY0" fmla="*/ 0 h 5165993"/>
              <a:gd name="connsiteX1" fmla="*/ 3772908 w 3772908"/>
              <a:gd name="connsiteY1" fmla="*/ 12879 h 5165993"/>
              <a:gd name="connsiteX2" fmla="*/ 2679047 w 3772908"/>
              <a:gd name="connsiteY2" fmla="*/ 5165993 h 5165993"/>
              <a:gd name="connsiteX3" fmla="*/ 4213 w 3772908"/>
              <a:gd name="connsiteY3" fmla="*/ 5165992 h 5165993"/>
              <a:gd name="connsiteX4" fmla="*/ 0 w 3772908"/>
              <a:gd name="connsiteY4" fmla="*/ 3396123 h 5165993"/>
              <a:gd name="connsiteX5" fmla="*/ 592658 w 3772908"/>
              <a:gd name="connsiteY5" fmla="*/ 0 h 5165993"/>
              <a:gd name="connsiteX0" fmla="*/ 592658 w 3772908"/>
              <a:gd name="connsiteY0" fmla="*/ 4455 h 5153114"/>
              <a:gd name="connsiteX1" fmla="*/ 3772908 w 3772908"/>
              <a:gd name="connsiteY1" fmla="*/ 0 h 5153114"/>
              <a:gd name="connsiteX2" fmla="*/ 2679047 w 3772908"/>
              <a:gd name="connsiteY2" fmla="*/ 5153114 h 5153114"/>
              <a:gd name="connsiteX3" fmla="*/ 4213 w 3772908"/>
              <a:gd name="connsiteY3" fmla="*/ 5153113 h 5153114"/>
              <a:gd name="connsiteX4" fmla="*/ 0 w 3772908"/>
              <a:gd name="connsiteY4" fmla="*/ 3383244 h 5153114"/>
              <a:gd name="connsiteX5" fmla="*/ 592658 w 3772908"/>
              <a:gd name="connsiteY5" fmla="*/ 4455 h 5153114"/>
              <a:gd name="connsiteX0" fmla="*/ 596992 w 3772908"/>
              <a:gd name="connsiteY0" fmla="*/ 0 h 5157326"/>
              <a:gd name="connsiteX1" fmla="*/ 3772908 w 3772908"/>
              <a:gd name="connsiteY1" fmla="*/ 4212 h 5157326"/>
              <a:gd name="connsiteX2" fmla="*/ 2679047 w 3772908"/>
              <a:gd name="connsiteY2" fmla="*/ 5157326 h 5157326"/>
              <a:gd name="connsiteX3" fmla="*/ 4213 w 3772908"/>
              <a:gd name="connsiteY3" fmla="*/ 5157325 h 5157326"/>
              <a:gd name="connsiteX4" fmla="*/ 0 w 3772908"/>
              <a:gd name="connsiteY4" fmla="*/ 3387456 h 5157326"/>
              <a:gd name="connsiteX5" fmla="*/ 596992 w 3772908"/>
              <a:gd name="connsiteY5" fmla="*/ 0 h 5157326"/>
              <a:gd name="connsiteX0" fmla="*/ 596992 w 3772908"/>
              <a:gd name="connsiteY0" fmla="*/ 0 h 5172823"/>
              <a:gd name="connsiteX1" fmla="*/ 3772908 w 3772908"/>
              <a:gd name="connsiteY1" fmla="*/ 4212 h 5172823"/>
              <a:gd name="connsiteX2" fmla="*/ 2679047 w 3772908"/>
              <a:gd name="connsiteY2" fmla="*/ 5157326 h 5172823"/>
              <a:gd name="connsiteX3" fmla="*/ 1569542 w 3772908"/>
              <a:gd name="connsiteY3" fmla="*/ 5172823 h 5172823"/>
              <a:gd name="connsiteX4" fmla="*/ 0 w 3772908"/>
              <a:gd name="connsiteY4" fmla="*/ 3387456 h 5172823"/>
              <a:gd name="connsiteX5" fmla="*/ 596992 w 3772908"/>
              <a:gd name="connsiteY5" fmla="*/ 0 h 5172823"/>
              <a:gd name="connsiteX0" fmla="*/ 599821 w 3775737"/>
              <a:gd name="connsiteY0" fmla="*/ 0 h 5172823"/>
              <a:gd name="connsiteX1" fmla="*/ 3775737 w 3775737"/>
              <a:gd name="connsiteY1" fmla="*/ 4212 h 5172823"/>
              <a:gd name="connsiteX2" fmla="*/ 2681876 w 3775737"/>
              <a:gd name="connsiteY2" fmla="*/ 5157326 h 5172823"/>
              <a:gd name="connsiteX3" fmla="*/ 1572371 w 3775737"/>
              <a:gd name="connsiteY3" fmla="*/ 5172823 h 5172823"/>
              <a:gd name="connsiteX4" fmla="*/ 2829 w 3775737"/>
              <a:gd name="connsiteY4" fmla="*/ 3387456 h 5172823"/>
              <a:gd name="connsiteX5" fmla="*/ 599821 w 3775737"/>
              <a:gd name="connsiteY5" fmla="*/ 0 h 5172823"/>
              <a:gd name="connsiteX0" fmla="*/ 80236 w 3256152"/>
              <a:gd name="connsiteY0" fmla="*/ 0 h 5172823"/>
              <a:gd name="connsiteX1" fmla="*/ 3256152 w 3256152"/>
              <a:gd name="connsiteY1" fmla="*/ 4212 h 5172823"/>
              <a:gd name="connsiteX2" fmla="*/ 2162291 w 3256152"/>
              <a:gd name="connsiteY2" fmla="*/ 5157326 h 5172823"/>
              <a:gd name="connsiteX3" fmla="*/ 1052786 w 3256152"/>
              <a:gd name="connsiteY3" fmla="*/ 5172823 h 5172823"/>
              <a:gd name="connsiteX4" fmla="*/ 80236 w 3256152"/>
              <a:gd name="connsiteY4" fmla="*/ 0 h 5172823"/>
              <a:gd name="connsiteX0" fmla="*/ 0 w 3175916"/>
              <a:gd name="connsiteY0" fmla="*/ 0 h 5172823"/>
              <a:gd name="connsiteX1" fmla="*/ 3175916 w 3175916"/>
              <a:gd name="connsiteY1" fmla="*/ 4212 h 5172823"/>
              <a:gd name="connsiteX2" fmla="*/ 2082055 w 3175916"/>
              <a:gd name="connsiteY2" fmla="*/ 5157326 h 5172823"/>
              <a:gd name="connsiteX3" fmla="*/ 972550 w 3175916"/>
              <a:gd name="connsiteY3" fmla="*/ 5172823 h 5172823"/>
              <a:gd name="connsiteX4" fmla="*/ 0 w 3175916"/>
              <a:gd name="connsiteY4" fmla="*/ 0 h 5172823"/>
              <a:gd name="connsiteX0" fmla="*/ 0 w 3175916"/>
              <a:gd name="connsiteY0" fmla="*/ 0 h 5172824"/>
              <a:gd name="connsiteX1" fmla="*/ 3175916 w 3175916"/>
              <a:gd name="connsiteY1" fmla="*/ 4212 h 5172824"/>
              <a:gd name="connsiteX2" fmla="*/ 2074306 w 3175916"/>
              <a:gd name="connsiteY2" fmla="*/ 5172824 h 5172824"/>
              <a:gd name="connsiteX3" fmla="*/ 972550 w 3175916"/>
              <a:gd name="connsiteY3" fmla="*/ 5172823 h 5172824"/>
              <a:gd name="connsiteX4" fmla="*/ 0 w 3175916"/>
              <a:gd name="connsiteY4" fmla="*/ 0 h 5172824"/>
              <a:gd name="connsiteX0" fmla="*/ 0 w 2207272"/>
              <a:gd name="connsiteY0" fmla="*/ 3537 h 5168612"/>
              <a:gd name="connsiteX1" fmla="*/ 2207272 w 2207272"/>
              <a:gd name="connsiteY1" fmla="*/ 0 h 5168612"/>
              <a:gd name="connsiteX2" fmla="*/ 1105662 w 2207272"/>
              <a:gd name="connsiteY2" fmla="*/ 5168612 h 5168612"/>
              <a:gd name="connsiteX3" fmla="*/ 3906 w 2207272"/>
              <a:gd name="connsiteY3" fmla="*/ 5168611 h 5168612"/>
              <a:gd name="connsiteX4" fmla="*/ 0 w 2207272"/>
              <a:gd name="connsiteY4" fmla="*/ 3537 h 5168612"/>
              <a:gd name="connsiteX0" fmla="*/ 3238 w 2210510"/>
              <a:gd name="connsiteY0" fmla="*/ 3537 h 5173373"/>
              <a:gd name="connsiteX1" fmla="*/ 2210510 w 2210510"/>
              <a:gd name="connsiteY1" fmla="*/ 0 h 5173373"/>
              <a:gd name="connsiteX2" fmla="*/ 1108900 w 2210510"/>
              <a:gd name="connsiteY2" fmla="*/ 5168612 h 5173373"/>
              <a:gd name="connsiteX3" fmla="*/ 0 w 2210510"/>
              <a:gd name="connsiteY3" fmla="*/ 5173373 h 5173373"/>
              <a:gd name="connsiteX4" fmla="*/ 3238 w 2210510"/>
              <a:gd name="connsiteY4" fmla="*/ 3537 h 5173373"/>
              <a:gd name="connsiteX0" fmla="*/ 3238 w 2210510"/>
              <a:gd name="connsiteY0" fmla="*/ 3537 h 5178137"/>
              <a:gd name="connsiteX1" fmla="*/ 2210510 w 2210510"/>
              <a:gd name="connsiteY1" fmla="*/ 0 h 5178137"/>
              <a:gd name="connsiteX2" fmla="*/ 1108900 w 2210510"/>
              <a:gd name="connsiteY2" fmla="*/ 5178137 h 5178137"/>
              <a:gd name="connsiteX3" fmla="*/ 0 w 2210510"/>
              <a:gd name="connsiteY3" fmla="*/ 5173373 h 5178137"/>
              <a:gd name="connsiteX4" fmla="*/ 3238 w 2210510"/>
              <a:gd name="connsiteY4" fmla="*/ 3537 h 5178137"/>
              <a:gd name="connsiteX0" fmla="*/ 3238 w 2210510"/>
              <a:gd name="connsiteY0" fmla="*/ 3537 h 5178137"/>
              <a:gd name="connsiteX1" fmla="*/ 2210510 w 2210510"/>
              <a:gd name="connsiteY1" fmla="*/ 0 h 5178137"/>
              <a:gd name="connsiteX2" fmla="*/ 1108900 w 2210510"/>
              <a:gd name="connsiteY2" fmla="*/ 5178137 h 5178137"/>
              <a:gd name="connsiteX3" fmla="*/ 0 w 2210510"/>
              <a:gd name="connsiteY3" fmla="*/ 5173373 h 5178137"/>
              <a:gd name="connsiteX4" fmla="*/ 3238 w 2210510"/>
              <a:gd name="connsiteY4" fmla="*/ 3537 h 5178137"/>
              <a:gd name="connsiteX0" fmla="*/ 3238 w 2210510"/>
              <a:gd name="connsiteY0" fmla="*/ 3537 h 5173374"/>
              <a:gd name="connsiteX1" fmla="*/ 2210510 w 2210510"/>
              <a:gd name="connsiteY1" fmla="*/ 0 h 5173374"/>
              <a:gd name="connsiteX2" fmla="*/ 1108900 w 2210510"/>
              <a:gd name="connsiteY2" fmla="*/ 5173374 h 5173374"/>
              <a:gd name="connsiteX3" fmla="*/ 0 w 2210510"/>
              <a:gd name="connsiteY3" fmla="*/ 5173373 h 5173374"/>
              <a:gd name="connsiteX4" fmla="*/ 3238 w 2210510"/>
              <a:gd name="connsiteY4" fmla="*/ 3537 h 517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510" h="5173374">
                <a:moveTo>
                  <a:pt x="3238" y="3537"/>
                </a:moveTo>
                <a:lnTo>
                  <a:pt x="2210510" y="0"/>
                </a:lnTo>
                <a:lnTo>
                  <a:pt x="1108900" y="5173374"/>
                </a:lnTo>
                <a:lnTo>
                  <a:pt x="0" y="5173373"/>
                </a:lnTo>
                <a:cubicBezTo>
                  <a:pt x="1079" y="3450094"/>
                  <a:pt x="2159" y="1726816"/>
                  <a:pt x="3238" y="3537"/>
                </a:cubicBezTo>
                <a:close/>
              </a:path>
            </a:pathLst>
          </a:custGeom>
          <a:gradFill>
            <a:gsLst>
              <a:gs pos="4000">
                <a:srgbClr val="00B0A2"/>
              </a:gs>
              <a:gs pos="55000">
                <a:schemeClr val="accent3"/>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Freeform: Shape 7">
            <a:extLst>
              <a:ext uri="{FF2B5EF4-FFF2-40B4-BE49-F238E27FC236}">
                <a16:creationId xmlns:a16="http://schemas.microsoft.com/office/drawing/2014/main" id="{D8B0922C-716E-2D69-495E-6C694A994610}"/>
              </a:ext>
            </a:extLst>
          </p:cNvPr>
          <p:cNvSpPr/>
          <p:nvPr userDrawn="1"/>
        </p:nvSpPr>
        <p:spPr>
          <a:xfrm flipV="1">
            <a:off x="-6286" y="-25139"/>
            <a:ext cx="2035539" cy="5169077"/>
          </a:xfrm>
          <a:custGeom>
            <a:avLst/>
            <a:gdLst>
              <a:gd name="connsiteX0" fmla="*/ 17092 w 3486684"/>
              <a:gd name="connsiteY0" fmla="*/ 0 h 5178751"/>
              <a:gd name="connsiteX1" fmla="*/ 2392823 w 3486684"/>
              <a:gd name="connsiteY1" fmla="*/ 17091 h 5178751"/>
              <a:gd name="connsiteX2" fmla="*/ 3486684 w 3486684"/>
              <a:gd name="connsiteY2" fmla="*/ 5178751 h 5178751"/>
              <a:gd name="connsiteX3" fmla="*/ 341832 w 3486684"/>
              <a:gd name="connsiteY3" fmla="*/ 5170205 h 5178751"/>
              <a:gd name="connsiteX4" fmla="*/ 0 w 3486684"/>
              <a:gd name="connsiteY4" fmla="*/ 3597779 h 5178751"/>
              <a:gd name="connsiteX5" fmla="*/ 17092 w 3486684"/>
              <a:gd name="connsiteY5" fmla="*/ 0 h 5178751"/>
              <a:gd name="connsiteX0" fmla="*/ 17092 w 3486684"/>
              <a:gd name="connsiteY0" fmla="*/ 0 h 5178751"/>
              <a:gd name="connsiteX1" fmla="*/ 2392823 w 3486684"/>
              <a:gd name="connsiteY1" fmla="*/ 1096 h 5178751"/>
              <a:gd name="connsiteX2" fmla="*/ 3486684 w 3486684"/>
              <a:gd name="connsiteY2" fmla="*/ 5178751 h 5178751"/>
              <a:gd name="connsiteX3" fmla="*/ 341832 w 3486684"/>
              <a:gd name="connsiteY3" fmla="*/ 5170205 h 5178751"/>
              <a:gd name="connsiteX4" fmla="*/ 0 w 3486684"/>
              <a:gd name="connsiteY4" fmla="*/ 3597779 h 5178751"/>
              <a:gd name="connsiteX5" fmla="*/ 17092 w 3486684"/>
              <a:gd name="connsiteY5" fmla="*/ 0 h 5178751"/>
              <a:gd name="connsiteX0" fmla="*/ 3762 w 3473354"/>
              <a:gd name="connsiteY0" fmla="*/ 0 h 5178751"/>
              <a:gd name="connsiteX1" fmla="*/ 2379493 w 3473354"/>
              <a:gd name="connsiteY1" fmla="*/ 1096 h 5178751"/>
              <a:gd name="connsiteX2" fmla="*/ 3473354 w 3473354"/>
              <a:gd name="connsiteY2" fmla="*/ 5178751 h 5178751"/>
              <a:gd name="connsiteX3" fmla="*/ 328502 w 3473354"/>
              <a:gd name="connsiteY3" fmla="*/ 5170205 h 5178751"/>
              <a:gd name="connsiteX4" fmla="*/ 0 w 3473354"/>
              <a:gd name="connsiteY4" fmla="*/ 3597779 h 5178751"/>
              <a:gd name="connsiteX5" fmla="*/ 3762 w 3473354"/>
              <a:gd name="connsiteY5" fmla="*/ 0 h 5178751"/>
              <a:gd name="connsiteX0" fmla="*/ 1482 w 3476406"/>
              <a:gd name="connsiteY0" fmla="*/ 0 h 5178751"/>
              <a:gd name="connsiteX1" fmla="*/ 2382545 w 3476406"/>
              <a:gd name="connsiteY1" fmla="*/ 1096 h 5178751"/>
              <a:gd name="connsiteX2" fmla="*/ 3476406 w 3476406"/>
              <a:gd name="connsiteY2" fmla="*/ 5178751 h 5178751"/>
              <a:gd name="connsiteX3" fmla="*/ 331554 w 3476406"/>
              <a:gd name="connsiteY3" fmla="*/ 5170205 h 5178751"/>
              <a:gd name="connsiteX4" fmla="*/ 3052 w 3476406"/>
              <a:gd name="connsiteY4" fmla="*/ 3597779 h 5178751"/>
              <a:gd name="connsiteX5" fmla="*/ 1482 w 3476406"/>
              <a:gd name="connsiteY5" fmla="*/ 0 h 5178751"/>
              <a:gd name="connsiteX0" fmla="*/ 1482 w 3476406"/>
              <a:gd name="connsiteY0" fmla="*/ 1570 h 5180321"/>
              <a:gd name="connsiteX1" fmla="*/ 2382545 w 3476406"/>
              <a:gd name="connsiteY1" fmla="*/ 0 h 5180321"/>
              <a:gd name="connsiteX2" fmla="*/ 3476406 w 3476406"/>
              <a:gd name="connsiteY2" fmla="*/ 5180321 h 5180321"/>
              <a:gd name="connsiteX3" fmla="*/ 331554 w 3476406"/>
              <a:gd name="connsiteY3" fmla="*/ 5171775 h 5180321"/>
              <a:gd name="connsiteX4" fmla="*/ 3052 w 3476406"/>
              <a:gd name="connsiteY4" fmla="*/ 3599349 h 5180321"/>
              <a:gd name="connsiteX5" fmla="*/ 1482 w 3476406"/>
              <a:gd name="connsiteY5" fmla="*/ 1570 h 5180321"/>
              <a:gd name="connsiteX0" fmla="*/ 894 w 3475818"/>
              <a:gd name="connsiteY0" fmla="*/ 1570 h 5180321"/>
              <a:gd name="connsiteX1" fmla="*/ 2381957 w 3475818"/>
              <a:gd name="connsiteY1" fmla="*/ 0 h 5180321"/>
              <a:gd name="connsiteX2" fmla="*/ 3475818 w 3475818"/>
              <a:gd name="connsiteY2" fmla="*/ 5180321 h 5180321"/>
              <a:gd name="connsiteX3" fmla="*/ 330966 w 3475818"/>
              <a:gd name="connsiteY3" fmla="*/ 5171775 h 5180321"/>
              <a:gd name="connsiteX4" fmla="*/ 13127 w 3475818"/>
              <a:gd name="connsiteY4" fmla="*/ 3599349 h 5180321"/>
              <a:gd name="connsiteX5" fmla="*/ 894 w 3475818"/>
              <a:gd name="connsiteY5" fmla="*/ 1570 h 5180321"/>
              <a:gd name="connsiteX0" fmla="*/ 894 w 3475818"/>
              <a:gd name="connsiteY0" fmla="*/ 1570 h 5180321"/>
              <a:gd name="connsiteX1" fmla="*/ 2381957 w 3475818"/>
              <a:gd name="connsiteY1" fmla="*/ 0 h 5180321"/>
              <a:gd name="connsiteX2" fmla="*/ 3475818 w 3475818"/>
              <a:gd name="connsiteY2" fmla="*/ 5180321 h 5180321"/>
              <a:gd name="connsiteX3" fmla="*/ 328300 w 3475818"/>
              <a:gd name="connsiteY3" fmla="*/ 5145116 h 5180321"/>
              <a:gd name="connsiteX4" fmla="*/ 13127 w 3475818"/>
              <a:gd name="connsiteY4" fmla="*/ 3599349 h 5180321"/>
              <a:gd name="connsiteX5" fmla="*/ 894 w 3475818"/>
              <a:gd name="connsiteY5" fmla="*/ 1570 h 5180321"/>
              <a:gd name="connsiteX0" fmla="*/ 894 w 3470487"/>
              <a:gd name="connsiteY0" fmla="*/ 1570 h 5150996"/>
              <a:gd name="connsiteX1" fmla="*/ 2381957 w 3470487"/>
              <a:gd name="connsiteY1" fmla="*/ 0 h 5150996"/>
              <a:gd name="connsiteX2" fmla="*/ 3470487 w 3470487"/>
              <a:gd name="connsiteY2" fmla="*/ 5150996 h 5150996"/>
              <a:gd name="connsiteX3" fmla="*/ 328300 w 3470487"/>
              <a:gd name="connsiteY3" fmla="*/ 5145116 h 5150996"/>
              <a:gd name="connsiteX4" fmla="*/ 13127 w 3470487"/>
              <a:gd name="connsiteY4" fmla="*/ 3599349 h 5150996"/>
              <a:gd name="connsiteX5" fmla="*/ 894 w 3470487"/>
              <a:gd name="connsiteY5" fmla="*/ 1570 h 5150996"/>
              <a:gd name="connsiteX0" fmla="*/ 894 w 3470487"/>
              <a:gd name="connsiteY0" fmla="*/ 1570 h 5145116"/>
              <a:gd name="connsiteX1" fmla="*/ 2381957 w 3470487"/>
              <a:gd name="connsiteY1" fmla="*/ 0 h 5145116"/>
              <a:gd name="connsiteX2" fmla="*/ 3470487 w 3470487"/>
              <a:gd name="connsiteY2" fmla="*/ 5142998 h 5145116"/>
              <a:gd name="connsiteX3" fmla="*/ 328300 w 3470487"/>
              <a:gd name="connsiteY3" fmla="*/ 5145116 h 5145116"/>
              <a:gd name="connsiteX4" fmla="*/ 13127 w 3470487"/>
              <a:gd name="connsiteY4" fmla="*/ 3599349 h 5145116"/>
              <a:gd name="connsiteX5" fmla="*/ 894 w 3470487"/>
              <a:gd name="connsiteY5" fmla="*/ 1570 h 5145116"/>
              <a:gd name="connsiteX0" fmla="*/ 894 w 3470487"/>
              <a:gd name="connsiteY0" fmla="*/ 1570 h 5145664"/>
              <a:gd name="connsiteX1" fmla="*/ 2381957 w 3470487"/>
              <a:gd name="connsiteY1" fmla="*/ 0 h 5145664"/>
              <a:gd name="connsiteX2" fmla="*/ 3470487 w 3470487"/>
              <a:gd name="connsiteY2" fmla="*/ 5145664 h 5145664"/>
              <a:gd name="connsiteX3" fmla="*/ 328300 w 3470487"/>
              <a:gd name="connsiteY3" fmla="*/ 5145116 h 5145664"/>
              <a:gd name="connsiteX4" fmla="*/ 13127 w 3470487"/>
              <a:gd name="connsiteY4" fmla="*/ 3599349 h 5145664"/>
              <a:gd name="connsiteX5" fmla="*/ 894 w 3470487"/>
              <a:gd name="connsiteY5" fmla="*/ 1570 h 5145664"/>
              <a:gd name="connsiteX0" fmla="*/ 814 w 3470407"/>
              <a:gd name="connsiteY0" fmla="*/ 1570 h 5145664"/>
              <a:gd name="connsiteX1" fmla="*/ 2381877 w 3470407"/>
              <a:gd name="connsiteY1" fmla="*/ 0 h 5145664"/>
              <a:gd name="connsiteX2" fmla="*/ 3470407 w 3470407"/>
              <a:gd name="connsiteY2" fmla="*/ 5145664 h 5145664"/>
              <a:gd name="connsiteX3" fmla="*/ 328220 w 3470407"/>
              <a:gd name="connsiteY3" fmla="*/ 5145116 h 5145664"/>
              <a:gd name="connsiteX4" fmla="*/ 15713 w 3470407"/>
              <a:gd name="connsiteY4" fmla="*/ 3599349 h 5145664"/>
              <a:gd name="connsiteX5" fmla="*/ 814 w 3470407"/>
              <a:gd name="connsiteY5" fmla="*/ 1570 h 5145664"/>
              <a:gd name="connsiteX0" fmla="*/ 992 w 3465253"/>
              <a:gd name="connsiteY0" fmla="*/ 0 h 5146760"/>
              <a:gd name="connsiteX1" fmla="*/ 2376723 w 3465253"/>
              <a:gd name="connsiteY1" fmla="*/ 1096 h 5146760"/>
              <a:gd name="connsiteX2" fmla="*/ 3465253 w 3465253"/>
              <a:gd name="connsiteY2" fmla="*/ 5146760 h 5146760"/>
              <a:gd name="connsiteX3" fmla="*/ 323066 w 3465253"/>
              <a:gd name="connsiteY3" fmla="*/ 5146212 h 5146760"/>
              <a:gd name="connsiteX4" fmla="*/ 10559 w 3465253"/>
              <a:gd name="connsiteY4" fmla="*/ 3600445 h 5146760"/>
              <a:gd name="connsiteX5" fmla="*/ 992 w 3465253"/>
              <a:gd name="connsiteY5" fmla="*/ 0 h 5146760"/>
              <a:gd name="connsiteX0" fmla="*/ 992 w 3467966"/>
              <a:gd name="connsiteY0" fmla="*/ 0 h 5149473"/>
              <a:gd name="connsiteX1" fmla="*/ 2376723 w 3467966"/>
              <a:gd name="connsiteY1" fmla="*/ 1096 h 5149473"/>
              <a:gd name="connsiteX2" fmla="*/ 3467966 w 3467966"/>
              <a:gd name="connsiteY2" fmla="*/ 5149473 h 5149473"/>
              <a:gd name="connsiteX3" fmla="*/ 323066 w 3467966"/>
              <a:gd name="connsiteY3" fmla="*/ 5146212 h 5149473"/>
              <a:gd name="connsiteX4" fmla="*/ 10559 w 3467966"/>
              <a:gd name="connsiteY4" fmla="*/ 3600445 h 5149473"/>
              <a:gd name="connsiteX5" fmla="*/ 992 w 3467966"/>
              <a:gd name="connsiteY5" fmla="*/ 0 h 5149473"/>
              <a:gd name="connsiteX0" fmla="*/ 992 w 3467966"/>
              <a:gd name="connsiteY0" fmla="*/ 0 h 5157066"/>
              <a:gd name="connsiteX1" fmla="*/ 2376723 w 3467966"/>
              <a:gd name="connsiteY1" fmla="*/ 1096 h 5157066"/>
              <a:gd name="connsiteX2" fmla="*/ 3467966 w 3467966"/>
              <a:gd name="connsiteY2" fmla="*/ 5149473 h 5157066"/>
              <a:gd name="connsiteX3" fmla="*/ 325779 w 3467966"/>
              <a:gd name="connsiteY3" fmla="*/ 5157066 h 5157066"/>
              <a:gd name="connsiteX4" fmla="*/ 10559 w 3467966"/>
              <a:gd name="connsiteY4" fmla="*/ 3600445 h 5157066"/>
              <a:gd name="connsiteX5" fmla="*/ 992 w 3467966"/>
              <a:gd name="connsiteY5" fmla="*/ 0 h 5157066"/>
              <a:gd name="connsiteX0" fmla="*/ 992 w 3467966"/>
              <a:gd name="connsiteY0" fmla="*/ 0 h 5154353"/>
              <a:gd name="connsiteX1" fmla="*/ 2376723 w 3467966"/>
              <a:gd name="connsiteY1" fmla="*/ 1096 h 5154353"/>
              <a:gd name="connsiteX2" fmla="*/ 3467966 w 3467966"/>
              <a:gd name="connsiteY2" fmla="*/ 5149473 h 5154353"/>
              <a:gd name="connsiteX3" fmla="*/ 325779 w 3467966"/>
              <a:gd name="connsiteY3" fmla="*/ 5154353 h 5154353"/>
              <a:gd name="connsiteX4" fmla="*/ 10559 w 3467966"/>
              <a:gd name="connsiteY4" fmla="*/ 3600445 h 5154353"/>
              <a:gd name="connsiteX5" fmla="*/ 992 w 3467966"/>
              <a:gd name="connsiteY5" fmla="*/ 0 h 5154353"/>
              <a:gd name="connsiteX0" fmla="*/ 992 w 3467966"/>
              <a:gd name="connsiteY0" fmla="*/ 0 h 5154353"/>
              <a:gd name="connsiteX1" fmla="*/ 2376723 w 3467966"/>
              <a:gd name="connsiteY1" fmla="*/ 1096 h 5154353"/>
              <a:gd name="connsiteX2" fmla="*/ 3467966 w 3467966"/>
              <a:gd name="connsiteY2" fmla="*/ 5152187 h 5154353"/>
              <a:gd name="connsiteX3" fmla="*/ 325779 w 3467966"/>
              <a:gd name="connsiteY3" fmla="*/ 5154353 h 5154353"/>
              <a:gd name="connsiteX4" fmla="*/ 10559 w 3467966"/>
              <a:gd name="connsiteY4" fmla="*/ 3600445 h 5154353"/>
              <a:gd name="connsiteX5" fmla="*/ 992 w 3467966"/>
              <a:gd name="connsiteY5" fmla="*/ 0 h 5154353"/>
              <a:gd name="connsiteX0" fmla="*/ 992 w 3467966"/>
              <a:gd name="connsiteY0" fmla="*/ 0 h 5154353"/>
              <a:gd name="connsiteX1" fmla="*/ 2376723 w 3467966"/>
              <a:gd name="connsiteY1" fmla="*/ 1096 h 5154353"/>
              <a:gd name="connsiteX2" fmla="*/ 3467966 w 3467966"/>
              <a:gd name="connsiteY2" fmla="*/ 5152187 h 5154353"/>
              <a:gd name="connsiteX3" fmla="*/ 1767121 w 3467966"/>
              <a:gd name="connsiteY3" fmla="*/ 5154353 h 5154353"/>
              <a:gd name="connsiteX4" fmla="*/ 10559 w 3467966"/>
              <a:gd name="connsiteY4" fmla="*/ 3600445 h 5154353"/>
              <a:gd name="connsiteX5" fmla="*/ 992 w 3467966"/>
              <a:gd name="connsiteY5" fmla="*/ 0 h 5154353"/>
              <a:gd name="connsiteX0" fmla="*/ 5670 w 3472644"/>
              <a:gd name="connsiteY0" fmla="*/ 0 h 5154353"/>
              <a:gd name="connsiteX1" fmla="*/ 2381401 w 3472644"/>
              <a:gd name="connsiteY1" fmla="*/ 1096 h 5154353"/>
              <a:gd name="connsiteX2" fmla="*/ 3472644 w 3472644"/>
              <a:gd name="connsiteY2" fmla="*/ 5152187 h 5154353"/>
              <a:gd name="connsiteX3" fmla="*/ 1771799 w 3472644"/>
              <a:gd name="connsiteY3" fmla="*/ 5154353 h 5154353"/>
              <a:gd name="connsiteX4" fmla="*/ 5670 w 3472644"/>
              <a:gd name="connsiteY4" fmla="*/ 0 h 5154353"/>
              <a:gd name="connsiteX0" fmla="*/ 96767 w 2122399"/>
              <a:gd name="connsiteY0" fmla="*/ 0 h 5154353"/>
              <a:gd name="connsiteX1" fmla="*/ 1031156 w 2122399"/>
              <a:gd name="connsiteY1" fmla="*/ 1096 h 5154353"/>
              <a:gd name="connsiteX2" fmla="*/ 2122399 w 2122399"/>
              <a:gd name="connsiteY2" fmla="*/ 5152187 h 5154353"/>
              <a:gd name="connsiteX3" fmla="*/ 421554 w 2122399"/>
              <a:gd name="connsiteY3" fmla="*/ 5154353 h 5154353"/>
              <a:gd name="connsiteX4" fmla="*/ 96767 w 2122399"/>
              <a:gd name="connsiteY4" fmla="*/ 0 h 5154353"/>
              <a:gd name="connsiteX0" fmla="*/ 0 w 2025632"/>
              <a:gd name="connsiteY0" fmla="*/ 0 h 5154353"/>
              <a:gd name="connsiteX1" fmla="*/ 934389 w 2025632"/>
              <a:gd name="connsiteY1" fmla="*/ 1096 h 5154353"/>
              <a:gd name="connsiteX2" fmla="*/ 2025632 w 2025632"/>
              <a:gd name="connsiteY2" fmla="*/ 5152187 h 5154353"/>
              <a:gd name="connsiteX3" fmla="*/ 324787 w 2025632"/>
              <a:gd name="connsiteY3" fmla="*/ 5154353 h 5154353"/>
              <a:gd name="connsiteX4" fmla="*/ 0 w 2025632"/>
              <a:gd name="connsiteY4" fmla="*/ 0 h 5154353"/>
              <a:gd name="connsiteX0" fmla="*/ 0 w 2025632"/>
              <a:gd name="connsiteY0" fmla="*/ 0 h 5154353"/>
              <a:gd name="connsiteX1" fmla="*/ 934389 w 2025632"/>
              <a:gd name="connsiteY1" fmla="*/ 1096 h 5154353"/>
              <a:gd name="connsiteX2" fmla="*/ 2025632 w 2025632"/>
              <a:gd name="connsiteY2" fmla="*/ 5152187 h 5154353"/>
              <a:gd name="connsiteX3" fmla="*/ 324787 w 2025632"/>
              <a:gd name="connsiteY3" fmla="*/ 5154353 h 5154353"/>
              <a:gd name="connsiteX4" fmla="*/ 190107 w 2025632"/>
              <a:gd name="connsiteY4" fmla="*/ 3253145 h 5154353"/>
              <a:gd name="connsiteX5" fmla="*/ 0 w 2025632"/>
              <a:gd name="connsiteY5" fmla="*/ 0 h 5154353"/>
              <a:gd name="connsiteX0" fmla="*/ 0 w 2025632"/>
              <a:gd name="connsiteY0" fmla="*/ 0 h 5154353"/>
              <a:gd name="connsiteX1" fmla="*/ 934389 w 2025632"/>
              <a:gd name="connsiteY1" fmla="*/ 1096 h 5154353"/>
              <a:gd name="connsiteX2" fmla="*/ 2025632 w 2025632"/>
              <a:gd name="connsiteY2" fmla="*/ 5152187 h 5154353"/>
              <a:gd name="connsiteX3" fmla="*/ 324787 w 2025632"/>
              <a:gd name="connsiteY3" fmla="*/ 5154353 h 5154353"/>
              <a:gd name="connsiteX4" fmla="*/ 4127 w 2025632"/>
              <a:gd name="connsiteY4" fmla="*/ 3291891 h 5154353"/>
              <a:gd name="connsiteX5" fmla="*/ 0 w 2025632"/>
              <a:gd name="connsiteY5" fmla="*/ 0 h 5154353"/>
              <a:gd name="connsiteX0" fmla="*/ 0 w 2025632"/>
              <a:gd name="connsiteY0" fmla="*/ 0 h 5159936"/>
              <a:gd name="connsiteX1" fmla="*/ 934389 w 2025632"/>
              <a:gd name="connsiteY1" fmla="*/ 1096 h 5159936"/>
              <a:gd name="connsiteX2" fmla="*/ 2025632 w 2025632"/>
              <a:gd name="connsiteY2" fmla="*/ 5159936 h 5159936"/>
              <a:gd name="connsiteX3" fmla="*/ 324787 w 2025632"/>
              <a:gd name="connsiteY3" fmla="*/ 5154353 h 5159936"/>
              <a:gd name="connsiteX4" fmla="*/ 4127 w 2025632"/>
              <a:gd name="connsiteY4" fmla="*/ 3291891 h 5159936"/>
              <a:gd name="connsiteX5" fmla="*/ 0 w 2025632"/>
              <a:gd name="connsiteY5" fmla="*/ 0 h 5159936"/>
              <a:gd name="connsiteX0" fmla="*/ 0 w 2025632"/>
              <a:gd name="connsiteY0" fmla="*/ 0 h 5169852"/>
              <a:gd name="connsiteX1" fmla="*/ 934389 w 2025632"/>
              <a:gd name="connsiteY1" fmla="*/ 1096 h 5169852"/>
              <a:gd name="connsiteX2" fmla="*/ 2025632 w 2025632"/>
              <a:gd name="connsiteY2" fmla="*/ 5159936 h 5169852"/>
              <a:gd name="connsiteX3" fmla="*/ 324787 w 2025632"/>
              <a:gd name="connsiteY3" fmla="*/ 5169852 h 5169852"/>
              <a:gd name="connsiteX4" fmla="*/ 4127 w 2025632"/>
              <a:gd name="connsiteY4" fmla="*/ 3291891 h 5169852"/>
              <a:gd name="connsiteX5" fmla="*/ 0 w 2025632"/>
              <a:gd name="connsiteY5" fmla="*/ 0 h 5169852"/>
              <a:gd name="connsiteX0" fmla="*/ 0 w 2025632"/>
              <a:gd name="connsiteY0" fmla="*/ 0 h 5169852"/>
              <a:gd name="connsiteX1" fmla="*/ 934389 w 2025632"/>
              <a:gd name="connsiteY1" fmla="*/ 1096 h 5169852"/>
              <a:gd name="connsiteX2" fmla="*/ 2025632 w 2025632"/>
              <a:gd name="connsiteY2" fmla="*/ 5167685 h 5169852"/>
              <a:gd name="connsiteX3" fmla="*/ 324787 w 2025632"/>
              <a:gd name="connsiteY3" fmla="*/ 5169852 h 5169852"/>
              <a:gd name="connsiteX4" fmla="*/ 4127 w 2025632"/>
              <a:gd name="connsiteY4" fmla="*/ 3291891 h 5169852"/>
              <a:gd name="connsiteX5" fmla="*/ 0 w 2025632"/>
              <a:gd name="connsiteY5" fmla="*/ 0 h 5169852"/>
              <a:gd name="connsiteX0" fmla="*/ 7904 w 2033536"/>
              <a:gd name="connsiteY0" fmla="*/ 0 h 5169852"/>
              <a:gd name="connsiteX1" fmla="*/ 942293 w 2033536"/>
              <a:gd name="connsiteY1" fmla="*/ 1096 h 5169852"/>
              <a:gd name="connsiteX2" fmla="*/ 2033536 w 2033536"/>
              <a:gd name="connsiteY2" fmla="*/ 5167685 h 5169852"/>
              <a:gd name="connsiteX3" fmla="*/ 332691 w 2033536"/>
              <a:gd name="connsiteY3" fmla="*/ 5169852 h 5169852"/>
              <a:gd name="connsiteX4" fmla="*/ 124 w 2033536"/>
              <a:gd name="connsiteY4" fmla="*/ 3258553 h 5169852"/>
              <a:gd name="connsiteX5" fmla="*/ 7904 w 2033536"/>
              <a:gd name="connsiteY5" fmla="*/ 0 h 5169852"/>
              <a:gd name="connsiteX0" fmla="*/ 7904 w 2033536"/>
              <a:gd name="connsiteY0" fmla="*/ 0 h 5169852"/>
              <a:gd name="connsiteX1" fmla="*/ 942293 w 2033536"/>
              <a:gd name="connsiteY1" fmla="*/ 1096 h 5169852"/>
              <a:gd name="connsiteX2" fmla="*/ 2033536 w 2033536"/>
              <a:gd name="connsiteY2" fmla="*/ 5167685 h 5169852"/>
              <a:gd name="connsiteX3" fmla="*/ 332691 w 2033536"/>
              <a:gd name="connsiteY3" fmla="*/ 5169852 h 5169852"/>
              <a:gd name="connsiteX4" fmla="*/ 258806 w 2033536"/>
              <a:gd name="connsiteY4" fmla="*/ 4754297 h 5169852"/>
              <a:gd name="connsiteX5" fmla="*/ 124 w 2033536"/>
              <a:gd name="connsiteY5" fmla="*/ 3258553 h 5169852"/>
              <a:gd name="connsiteX6" fmla="*/ 7904 w 2033536"/>
              <a:gd name="connsiteY6" fmla="*/ 0 h 5169852"/>
              <a:gd name="connsiteX0" fmla="*/ 7904 w 2033536"/>
              <a:gd name="connsiteY0" fmla="*/ 0 h 5175361"/>
              <a:gd name="connsiteX1" fmla="*/ 942293 w 2033536"/>
              <a:gd name="connsiteY1" fmla="*/ 1096 h 5175361"/>
              <a:gd name="connsiteX2" fmla="*/ 2033536 w 2033536"/>
              <a:gd name="connsiteY2" fmla="*/ 5167685 h 5175361"/>
              <a:gd name="connsiteX3" fmla="*/ 332691 w 2033536"/>
              <a:gd name="connsiteY3" fmla="*/ 5169852 h 5175361"/>
              <a:gd name="connsiteX4" fmla="*/ 4282 w 2033536"/>
              <a:gd name="connsiteY4" fmla="*/ 5175361 h 5175361"/>
              <a:gd name="connsiteX5" fmla="*/ 124 w 2033536"/>
              <a:gd name="connsiteY5" fmla="*/ 3258553 h 5175361"/>
              <a:gd name="connsiteX6" fmla="*/ 7904 w 2033536"/>
              <a:gd name="connsiteY6" fmla="*/ 0 h 5175361"/>
              <a:gd name="connsiteX0" fmla="*/ 9907 w 2035539"/>
              <a:gd name="connsiteY0" fmla="*/ 0 h 5169852"/>
              <a:gd name="connsiteX1" fmla="*/ 944296 w 2035539"/>
              <a:gd name="connsiteY1" fmla="*/ 1096 h 5169852"/>
              <a:gd name="connsiteX2" fmla="*/ 2035539 w 2035539"/>
              <a:gd name="connsiteY2" fmla="*/ 5167685 h 5169852"/>
              <a:gd name="connsiteX3" fmla="*/ 334694 w 2035539"/>
              <a:gd name="connsiteY3" fmla="*/ 5169852 h 5169852"/>
              <a:gd name="connsiteX4" fmla="*/ 0 w 2035539"/>
              <a:gd name="connsiteY4" fmla="*/ 5169077 h 5169852"/>
              <a:gd name="connsiteX5" fmla="*/ 2127 w 2035539"/>
              <a:gd name="connsiteY5" fmla="*/ 3258553 h 5169852"/>
              <a:gd name="connsiteX6" fmla="*/ 9907 w 2035539"/>
              <a:gd name="connsiteY6" fmla="*/ 0 h 5169852"/>
              <a:gd name="connsiteX0" fmla="*/ 9907 w 2035539"/>
              <a:gd name="connsiteY0" fmla="*/ 0 h 5169077"/>
              <a:gd name="connsiteX1" fmla="*/ 944296 w 2035539"/>
              <a:gd name="connsiteY1" fmla="*/ 1096 h 5169077"/>
              <a:gd name="connsiteX2" fmla="*/ 2035539 w 2035539"/>
              <a:gd name="connsiteY2" fmla="*/ 5167685 h 5169077"/>
              <a:gd name="connsiteX3" fmla="*/ 0 w 2035539"/>
              <a:gd name="connsiteY3" fmla="*/ 5169077 h 5169077"/>
              <a:gd name="connsiteX4" fmla="*/ 2127 w 2035539"/>
              <a:gd name="connsiteY4" fmla="*/ 3258553 h 5169077"/>
              <a:gd name="connsiteX5" fmla="*/ 9907 w 2035539"/>
              <a:gd name="connsiteY5" fmla="*/ 0 h 516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5539" h="5169077">
                <a:moveTo>
                  <a:pt x="9907" y="0"/>
                </a:moveTo>
                <a:lnTo>
                  <a:pt x="944296" y="1096"/>
                </a:lnTo>
                <a:lnTo>
                  <a:pt x="2035539" y="5167685"/>
                </a:lnTo>
                <a:lnTo>
                  <a:pt x="0" y="5169077"/>
                </a:lnTo>
                <a:lnTo>
                  <a:pt x="2127" y="3258553"/>
                </a:lnTo>
                <a:cubicBezTo>
                  <a:pt x="751" y="2161256"/>
                  <a:pt x="11283" y="1097297"/>
                  <a:pt x="9907" y="0"/>
                </a:cubicBezTo>
                <a:close/>
              </a:path>
            </a:pathLst>
          </a:custGeom>
          <a:gradFill>
            <a:gsLst>
              <a:gs pos="85000">
                <a:schemeClr val="accent1"/>
              </a:gs>
              <a:gs pos="3000">
                <a:schemeClr val="accent4"/>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3" name="Picture 2" descr="A white background with triangles&#10;&#10;Description automatically generated" hidden="1">
            <a:extLst>
              <a:ext uri="{FF2B5EF4-FFF2-40B4-BE49-F238E27FC236}">
                <a16:creationId xmlns:a16="http://schemas.microsoft.com/office/drawing/2014/main" id="{7DEB7D4C-D95B-FE65-7482-CFB840A98F68}"/>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r="-121"/>
          <a:stretch/>
        </p:blipFill>
        <p:spPr>
          <a:xfrm>
            <a:off x="11081" y="-4213"/>
            <a:ext cx="9144000" cy="4961519"/>
          </a:xfrm>
          <a:prstGeom prst="rect">
            <a:avLst/>
          </a:prstGeom>
        </p:spPr>
      </p:pic>
      <p:sp>
        <p:nvSpPr>
          <p:cNvPr id="2" name="Content Placeholder 2">
            <a:extLst>
              <a:ext uri="{FF2B5EF4-FFF2-40B4-BE49-F238E27FC236}">
                <a16:creationId xmlns:a16="http://schemas.microsoft.com/office/drawing/2014/main" id="{25C2FD53-3CBE-BAF2-F873-5B786432349A}"/>
              </a:ext>
            </a:extLst>
          </p:cNvPr>
          <p:cNvSpPr>
            <a:spLocks noGrp="1"/>
          </p:cNvSpPr>
          <p:nvPr>
            <p:ph idx="1"/>
          </p:nvPr>
        </p:nvSpPr>
        <p:spPr>
          <a:xfrm>
            <a:off x="2397965" y="1152340"/>
            <a:ext cx="6299985" cy="3042913"/>
          </a:xfrm>
          <a:prstGeom prst="rect">
            <a:avLst/>
          </a:prstGeom>
        </p:spPr>
        <p:txBody>
          <a:bodyPr lIns="0" tIns="0"/>
          <a:lstStyle>
            <a:lvl1pPr marL="182880" indent="-182880">
              <a:spcAft>
                <a:spcPts val="300"/>
              </a:spcAft>
              <a:buClrTx/>
              <a:buSzPct val="80000"/>
              <a:buFont typeface="Wingdings" panose="05000000000000000000" pitchFamily="2" charset="2"/>
              <a:buChar char="§"/>
              <a:defRPr sz="1400">
                <a:solidFill>
                  <a:schemeClr val="tx1"/>
                </a:solidFill>
              </a:defRPr>
            </a:lvl1pPr>
            <a:lvl2pPr marL="365760" indent="-173736">
              <a:spcAft>
                <a:spcPts val="300"/>
              </a:spcAft>
              <a:buClrTx/>
              <a:buSzPct val="80000"/>
              <a:buFont typeface="Arial" panose="020B0604020202020204" pitchFamily="34" charset="0"/>
              <a:buChar char="–"/>
              <a:defRPr sz="1200">
                <a:solidFill>
                  <a:schemeClr val="tx1"/>
                </a:solidFill>
              </a:defRPr>
            </a:lvl2pPr>
            <a:lvl3pPr marL="548640" indent="-173736">
              <a:spcAft>
                <a:spcPts val="300"/>
              </a:spcAft>
              <a:buClrTx/>
              <a:buSzPct val="80000"/>
              <a:buFont typeface="Wingdings" panose="05000000000000000000" pitchFamily="2" charset="2"/>
              <a:buChar char="§"/>
              <a:defRPr sz="1050">
                <a:solidFill>
                  <a:schemeClr val="tx1"/>
                </a:solidFill>
              </a:defRPr>
            </a:lvl3pPr>
            <a:lvl4pPr marL="731520" indent="-173736">
              <a:spcAft>
                <a:spcPts val="300"/>
              </a:spcAft>
              <a:buClrTx/>
              <a:buSzPct val="80000"/>
              <a:buFont typeface="Arial" panose="020B0604020202020204" pitchFamily="34" charset="0"/>
              <a:buChar char="–"/>
              <a:defRPr sz="1050">
                <a:solidFill>
                  <a:schemeClr val="tx1"/>
                </a:solidFill>
              </a:defRPr>
            </a:lvl4pPr>
            <a:lvl5pPr marL="914400" indent="-173736">
              <a:spcAft>
                <a:spcPts val="300"/>
              </a:spcAft>
              <a:buClrTx/>
              <a:buSzPct val="80000"/>
              <a:buFont typeface="Wingdings" panose="05000000000000000000" pitchFamily="2" charset="2"/>
              <a:buChar char="§"/>
              <a:defRPr sz="105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5" name="Graphic 24">
            <a:extLst>
              <a:ext uri="{FF2B5EF4-FFF2-40B4-BE49-F238E27FC236}">
                <a16:creationId xmlns:a16="http://schemas.microsoft.com/office/drawing/2014/main" id="{76214E7E-B141-F037-F846-167A2AF8DF1E}"/>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29184" y="4928616"/>
            <a:ext cx="547616" cy="139660"/>
          </a:xfrm>
          <a:prstGeom prst="rect">
            <a:avLst/>
          </a:prstGeom>
        </p:spPr>
      </p:pic>
      <p:sp>
        <p:nvSpPr>
          <p:cNvPr id="6" name="Text Placeholder 5">
            <a:extLst>
              <a:ext uri="{FF2B5EF4-FFF2-40B4-BE49-F238E27FC236}">
                <a16:creationId xmlns:a16="http://schemas.microsoft.com/office/drawing/2014/main" id="{46F417FD-C00D-1BDB-0C8D-BC4D037434AD}"/>
              </a:ext>
            </a:extLst>
          </p:cNvPr>
          <p:cNvSpPr>
            <a:spLocks noGrp="1"/>
          </p:cNvSpPr>
          <p:nvPr>
            <p:ph type="body" sz="quarter" idx="10" hasCustomPrompt="1"/>
          </p:nvPr>
        </p:nvSpPr>
        <p:spPr>
          <a:xfrm>
            <a:off x="2398327" y="413740"/>
            <a:ext cx="6299985" cy="623323"/>
          </a:xfrm>
          <a:prstGeom prst="rect">
            <a:avLst/>
          </a:prstGeom>
        </p:spPr>
        <p:txBody>
          <a:bodyPr lIns="0" bIns="0" anchor="b" anchorCtr="0"/>
          <a:lstStyle>
            <a:lvl1pPr marL="0" indent="0">
              <a:buNone/>
              <a:defRPr sz="2400" b="1">
                <a:solidFill>
                  <a:schemeClr val="accent1"/>
                </a:solidFill>
              </a:defRPr>
            </a:lvl1pPr>
          </a:lstStyle>
          <a:p>
            <a:pPr lvl="0"/>
            <a:r>
              <a:rPr lang="en-US"/>
              <a:t>Click to edit heading text styles</a:t>
            </a:r>
          </a:p>
        </p:txBody>
      </p:sp>
      <p:sp>
        <p:nvSpPr>
          <p:cNvPr id="9" name="Text Placeholder 5">
            <a:extLst>
              <a:ext uri="{FF2B5EF4-FFF2-40B4-BE49-F238E27FC236}">
                <a16:creationId xmlns:a16="http://schemas.microsoft.com/office/drawing/2014/main" id="{E06EFB4D-7042-9E65-D7CE-CBFC2018499B}"/>
              </a:ext>
            </a:extLst>
          </p:cNvPr>
          <p:cNvSpPr>
            <a:spLocks noGrp="1"/>
          </p:cNvSpPr>
          <p:nvPr>
            <p:ph type="body" sz="quarter" idx="11" hasCustomPrompt="1"/>
          </p:nvPr>
        </p:nvSpPr>
        <p:spPr>
          <a:xfrm>
            <a:off x="2397964" y="4291992"/>
            <a:ext cx="6299985" cy="611479"/>
          </a:xfrm>
          <a:prstGeom prst="rect">
            <a:avLst/>
          </a:prstGeom>
        </p:spPr>
        <p:txBody>
          <a:bodyPr lIns="0" tIns="0" bIns="0" anchor="t" anchorCtr="0"/>
          <a:lstStyle>
            <a:lvl1pPr marL="0" indent="0">
              <a:buNone/>
              <a:defRPr sz="1800" b="1">
                <a:solidFill>
                  <a:schemeClr val="accent1"/>
                </a:solidFill>
              </a:defRPr>
            </a:lvl1pPr>
          </a:lstStyle>
          <a:p>
            <a:pPr lvl="0"/>
            <a:r>
              <a:rPr lang="en-US"/>
              <a:t>Click to edit footer statement text styles</a:t>
            </a:r>
          </a:p>
        </p:txBody>
      </p:sp>
      <p:sp>
        <p:nvSpPr>
          <p:cNvPr id="5" name="TextBox 4">
            <a:extLst>
              <a:ext uri="{FF2B5EF4-FFF2-40B4-BE49-F238E27FC236}">
                <a16:creationId xmlns:a16="http://schemas.microsoft.com/office/drawing/2014/main" id="{2F3E477F-FCB5-60BE-5265-2B526C2CF366}"/>
              </a:ext>
            </a:extLst>
          </p:cNvPr>
          <p:cNvSpPr txBox="1"/>
          <p:nvPr userDrawn="1"/>
        </p:nvSpPr>
        <p:spPr>
          <a:xfrm>
            <a:off x="246888" y="164592"/>
            <a:ext cx="1496564" cy="461665"/>
          </a:xfrm>
          <a:prstGeom prst="rect">
            <a:avLst/>
          </a:prstGeom>
          <a:noFill/>
        </p:spPr>
        <p:txBody>
          <a:bodyPr wrap="none" lIns="0" rtlCol="0">
            <a:spAutoFit/>
          </a:bodyPr>
          <a:lstStyle/>
          <a:p>
            <a:r>
              <a:rPr lang="en-US" sz="2400" b="1">
                <a:solidFill>
                  <a:schemeClr val="bg1"/>
                </a:solidFill>
              </a:rPr>
              <a:t>Summary</a:t>
            </a:r>
          </a:p>
        </p:txBody>
      </p:sp>
    </p:spTree>
    <p:extLst>
      <p:ext uri="{BB962C8B-B14F-4D97-AF65-F5344CB8AC3E}">
        <p14:creationId xmlns:p14="http://schemas.microsoft.com/office/powerpoint/2010/main" val="3603948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30791B-CEA9-0930-BF86-D6865E82DDD4}"/>
              </a:ext>
            </a:extLst>
          </p:cNvPr>
          <p:cNvSpPr/>
          <p:nvPr userDrawn="1"/>
        </p:nvSpPr>
        <p:spPr>
          <a:xfrm>
            <a:off x="0" y="4895850"/>
            <a:ext cx="9144000" cy="247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2" name="Picture 1" descr="A white background with triangles&#10;&#10;Description automatically generated">
            <a:extLst>
              <a:ext uri="{FF2B5EF4-FFF2-40B4-BE49-F238E27FC236}">
                <a16:creationId xmlns:a16="http://schemas.microsoft.com/office/drawing/2014/main" id="{ED6AE798-F1C9-B7FF-16C1-131FA5108B3F}"/>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6111" y="0"/>
            <a:ext cx="9144000" cy="5143500"/>
          </a:xfrm>
          <a:prstGeom prst="rect">
            <a:avLst/>
          </a:prstGeom>
        </p:spPr>
      </p:pic>
      <p:sp>
        <p:nvSpPr>
          <p:cNvPr id="7" name="med blue to teal">
            <a:extLst>
              <a:ext uri="{FF2B5EF4-FFF2-40B4-BE49-F238E27FC236}">
                <a16:creationId xmlns:a16="http://schemas.microsoft.com/office/drawing/2014/main" id="{0543089F-538A-7897-0668-2892B159595C}"/>
              </a:ext>
            </a:extLst>
          </p:cNvPr>
          <p:cNvSpPr/>
          <p:nvPr userDrawn="1"/>
        </p:nvSpPr>
        <p:spPr>
          <a:xfrm rot="21000000" flipH="1">
            <a:off x="-404153" y="596803"/>
            <a:ext cx="9908546" cy="3714613"/>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8546" h="3714613">
                <a:moveTo>
                  <a:pt x="0" y="238101"/>
                </a:moveTo>
                <a:lnTo>
                  <a:pt x="1325148" y="3687"/>
                </a:lnTo>
                <a:lnTo>
                  <a:pt x="9252056" y="0"/>
                </a:lnTo>
                <a:lnTo>
                  <a:pt x="9908546" y="3713706"/>
                </a:lnTo>
                <a:lnTo>
                  <a:pt x="616760" y="3714613"/>
                </a:lnTo>
                <a:lnTo>
                  <a:pt x="0" y="238101"/>
                </a:lnTo>
                <a:close/>
              </a:path>
            </a:pathLst>
          </a:custGeom>
          <a:gradFill>
            <a:gsLst>
              <a:gs pos="100000">
                <a:schemeClr val="accent3"/>
              </a:gs>
              <a:gs pos="78000">
                <a:schemeClr val="accent3"/>
              </a:gs>
              <a:gs pos="17000">
                <a:srgbClr val="00B0A2"/>
              </a:gs>
            </a:gsLst>
            <a:lin ang="186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8" name="light blue to purple">
            <a:extLst>
              <a:ext uri="{FF2B5EF4-FFF2-40B4-BE49-F238E27FC236}">
                <a16:creationId xmlns:a16="http://schemas.microsoft.com/office/drawing/2014/main" id="{ABE4C3D6-50A2-8CB2-0B9E-C6D2446DC0A8}"/>
              </a:ext>
            </a:extLst>
          </p:cNvPr>
          <p:cNvSpPr/>
          <p:nvPr userDrawn="1"/>
        </p:nvSpPr>
        <p:spPr>
          <a:xfrm rot="600000">
            <a:off x="-362818" y="596803"/>
            <a:ext cx="9908546" cy="3714613"/>
          </a:xfrm>
          <a:custGeom>
            <a:avLst/>
            <a:gdLst>
              <a:gd name="connsiteX0" fmla="*/ 0 w 12457967"/>
              <a:gd name="connsiteY0" fmla="*/ 0 h 3718435"/>
              <a:gd name="connsiteX1" fmla="*/ 12457967 w 12457967"/>
              <a:gd name="connsiteY1" fmla="*/ 0 h 3718435"/>
              <a:gd name="connsiteX2" fmla="*/ 12457967 w 12457967"/>
              <a:gd name="connsiteY2" fmla="*/ 3718435 h 3718435"/>
              <a:gd name="connsiteX3" fmla="*/ 0 w 12457967"/>
              <a:gd name="connsiteY3" fmla="*/ 3718435 h 3718435"/>
              <a:gd name="connsiteX4" fmla="*/ 0 w 12457967"/>
              <a:gd name="connsiteY4" fmla="*/ 0 h 3718435"/>
              <a:gd name="connsiteX0" fmla="*/ 0 w 12457967"/>
              <a:gd name="connsiteY0" fmla="*/ 3302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0 w 12457967"/>
              <a:gd name="connsiteY5" fmla="*/ 3302 h 3721737"/>
              <a:gd name="connsiteX0" fmla="*/ 494795 w 12457967"/>
              <a:gd name="connsiteY0" fmla="*/ 242666 h 3721737"/>
              <a:gd name="connsiteX1" fmla="*/ 1813822 w 12457967"/>
              <a:gd name="connsiteY1" fmla="*/ 0 h 3721737"/>
              <a:gd name="connsiteX2" fmla="*/ 12457967 w 12457967"/>
              <a:gd name="connsiteY2" fmla="*/ 3302 h 3721737"/>
              <a:gd name="connsiteX3" fmla="*/ 12457967 w 12457967"/>
              <a:gd name="connsiteY3" fmla="*/ 3721737 h 3721737"/>
              <a:gd name="connsiteX4" fmla="*/ 0 w 12457967"/>
              <a:gd name="connsiteY4" fmla="*/ 3721737 h 3721737"/>
              <a:gd name="connsiteX5" fmla="*/ 494795 w 12457967"/>
              <a:gd name="connsiteY5" fmla="*/ 242666 h 3721737"/>
              <a:gd name="connsiteX0" fmla="*/ 494795 w 12457967"/>
              <a:gd name="connsiteY0" fmla="*/ 239364 h 3718435"/>
              <a:gd name="connsiteX1" fmla="*/ 1819943 w 12457967"/>
              <a:gd name="connsiteY1" fmla="*/ 4950 h 3718435"/>
              <a:gd name="connsiteX2" fmla="*/ 12457967 w 12457967"/>
              <a:gd name="connsiteY2" fmla="*/ 0 h 3718435"/>
              <a:gd name="connsiteX3" fmla="*/ 12457967 w 12457967"/>
              <a:gd name="connsiteY3" fmla="*/ 3718435 h 3718435"/>
              <a:gd name="connsiteX4" fmla="*/ 0 w 12457967"/>
              <a:gd name="connsiteY4" fmla="*/ 3718435 h 3718435"/>
              <a:gd name="connsiteX5" fmla="*/ 494795 w 12457967"/>
              <a:gd name="connsiteY5" fmla="*/ 239364 h 3718435"/>
              <a:gd name="connsiteX0" fmla="*/ 0 w 11963172"/>
              <a:gd name="connsiteY0" fmla="*/ 239364 h 3718435"/>
              <a:gd name="connsiteX1" fmla="*/ 1325148 w 11963172"/>
              <a:gd name="connsiteY1" fmla="*/ 4950 h 3718435"/>
              <a:gd name="connsiteX2" fmla="*/ 11963172 w 11963172"/>
              <a:gd name="connsiteY2" fmla="*/ 0 h 3718435"/>
              <a:gd name="connsiteX3" fmla="*/ 11963172 w 11963172"/>
              <a:gd name="connsiteY3" fmla="*/ 3718435 h 3718435"/>
              <a:gd name="connsiteX4" fmla="*/ 613892 w 11963172"/>
              <a:gd name="connsiteY4" fmla="*/ 3716382 h 3718435"/>
              <a:gd name="connsiteX5" fmla="*/ 0 w 11963172"/>
              <a:gd name="connsiteY5" fmla="*/ 239364 h 3718435"/>
              <a:gd name="connsiteX0" fmla="*/ 0 w 11963172"/>
              <a:gd name="connsiteY0" fmla="*/ 242439 h 3721510"/>
              <a:gd name="connsiteX1" fmla="*/ 1325148 w 11963172"/>
              <a:gd name="connsiteY1" fmla="*/ 8025 h 3721510"/>
              <a:gd name="connsiteX2" fmla="*/ 9250189 w 11963172"/>
              <a:gd name="connsiteY2" fmla="*/ 0 h 3721510"/>
              <a:gd name="connsiteX3" fmla="*/ 11963172 w 11963172"/>
              <a:gd name="connsiteY3" fmla="*/ 3721510 h 3721510"/>
              <a:gd name="connsiteX4" fmla="*/ 613892 w 11963172"/>
              <a:gd name="connsiteY4" fmla="*/ 3719457 h 3721510"/>
              <a:gd name="connsiteX5" fmla="*/ 0 w 11963172"/>
              <a:gd name="connsiteY5" fmla="*/ 242439 h 3721510"/>
              <a:gd name="connsiteX0" fmla="*/ 0 w 9900294"/>
              <a:gd name="connsiteY0" fmla="*/ 242439 h 3724165"/>
              <a:gd name="connsiteX1" fmla="*/ 1325148 w 9900294"/>
              <a:gd name="connsiteY1" fmla="*/ 8025 h 3724165"/>
              <a:gd name="connsiteX2" fmla="*/ 9250189 w 9900294"/>
              <a:gd name="connsiteY2" fmla="*/ 0 h 3724165"/>
              <a:gd name="connsiteX3" fmla="*/ 9900294 w 9900294"/>
              <a:gd name="connsiteY3" fmla="*/ 3724165 h 3724165"/>
              <a:gd name="connsiteX4" fmla="*/ 613892 w 9900294"/>
              <a:gd name="connsiteY4" fmla="*/ 3719457 h 3724165"/>
              <a:gd name="connsiteX5" fmla="*/ 0 w 9900294"/>
              <a:gd name="connsiteY5" fmla="*/ 242439 h 3724165"/>
              <a:gd name="connsiteX0" fmla="*/ 0 w 9900294"/>
              <a:gd name="connsiteY0" fmla="*/ 240233 h 3721959"/>
              <a:gd name="connsiteX1" fmla="*/ 1325148 w 9900294"/>
              <a:gd name="connsiteY1" fmla="*/ 5819 h 3721959"/>
              <a:gd name="connsiteX2" fmla="*/ 9237682 w 9900294"/>
              <a:gd name="connsiteY2" fmla="*/ 0 h 3721959"/>
              <a:gd name="connsiteX3" fmla="*/ 9900294 w 9900294"/>
              <a:gd name="connsiteY3" fmla="*/ 3721959 h 3721959"/>
              <a:gd name="connsiteX4" fmla="*/ 613892 w 9900294"/>
              <a:gd name="connsiteY4" fmla="*/ 3717251 h 3721959"/>
              <a:gd name="connsiteX5" fmla="*/ 0 w 9900294"/>
              <a:gd name="connsiteY5" fmla="*/ 240233 h 3721959"/>
              <a:gd name="connsiteX0" fmla="*/ 0 w 9900294"/>
              <a:gd name="connsiteY0" fmla="*/ 238101 h 3719827"/>
              <a:gd name="connsiteX1" fmla="*/ 1325148 w 9900294"/>
              <a:gd name="connsiteY1" fmla="*/ 3687 h 3719827"/>
              <a:gd name="connsiteX2" fmla="*/ 9252056 w 9900294"/>
              <a:gd name="connsiteY2" fmla="*/ 0 h 3719827"/>
              <a:gd name="connsiteX3" fmla="*/ 9900294 w 9900294"/>
              <a:gd name="connsiteY3" fmla="*/ 3719827 h 3719827"/>
              <a:gd name="connsiteX4" fmla="*/ 613892 w 9900294"/>
              <a:gd name="connsiteY4" fmla="*/ 3715119 h 3719827"/>
              <a:gd name="connsiteX5" fmla="*/ 0 w 9900294"/>
              <a:gd name="connsiteY5" fmla="*/ 238101 h 3719827"/>
              <a:gd name="connsiteX0" fmla="*/ 0 w 9908546"/>
              <a:gd name="connsiteY0" fmla="*/ 238101 h 3715119"/>
              <a:gd name="connsiteX1" fmla="*/ 1325148 w 9908546"/>
              <a:gd name="connsiteY1" fmla="*/ 3687 h 3715119"/>
              <a:gd name="connsiteX2" fmla="*/ 9252056 w 9908546"/>
              <a:gd name="connsiteY2" fmla="*/ 0 h 3715119"/>
              <a:gd name="connsiteX3" fmla="*/ 9908546 w 9908546"/>
              <a:gd name="connsiteY3" fmla="*/ 3713706 h 3715119"/>
              <a:gd name="connsiteX4" fmla="*/ 613892 w 9908546"/>
              <a:gd name="connsiteY4" fmla="*/ 3715119 h 3715119"/>
              <a:gd name="connsiteX5" fmla="*/ 0 w 9908546"/>
              <a:gd name="connsiteY5" fmla="*/ 238101 h 3715119"/>
              <a:gd name="connsiteX0" fmla="*/ 0 w 9908546"/>
              <a:gd name="connsiteY0" fmla="*/ 238101 h 3714613"/>
              <a:gd name="connsiteX1" fmla="*/ 1325148 w 9908546"/>
              <a:gd name="connsiteY1" fmla="*/ 3687 h 3714613"/>
              <a:gd name="connsiteX2" fmla="*/ 9252056 w 9908546"/>
              <a:gd name="connsiteY2" fmla="*/ 0 h 3714613"/>
              <a:gd name="connsiteX3" fmla="*/ 9908546 w 9908546"/>
              <a:gd name="connsiteY3" fmla="*/ 3713706 h 3714613"/>
              <a:gd name="connsiteX4" fmla="*/ 616760 w 9908546"/>
              <a:gd name="connsiteY4" fmla="*/ 3714613 h 3714613"/>
              <a:gd name="connsiteX5" fmla="*/ 0 w 9908546"/>
              <a:gd name="connsiteY5" fmla="*/ 238101 h 3714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8546" h="3714613">
                <a:moveTo>
                  <a:pt x="0" y="238101"/>
                </a:moveTo>
                <a:lnTo>
                  <a:pt x="1325148" y="3687"/>
                </a:lnTo>
                <a:lnTo>
                  <a:pt x="9252056" y="0"/>
                </a:lnTo>
                <a:lnTo>
                  <a:pt x="9908546" y="3713706"/>
                </a:lnTo>
                <a:lnTo>
                  <a:pt x="616760" y="3714613"/>
                </a:lnTo>
                <a:lnTo>
                  <a:pt x="0" y="238101"/>
                </a:lnTo>
                <a:close/>
              </a:path>
            </a:pathLst>
          </a:custGeom>
          <a:gradFill>
            <a:gsLst>
              <a:gs pos="0">
                <a:srgbClr val="00B5EF">
                  <a:alpha val="86000"/>
                </a:srgbClr>
              </a:gs>
              <a:gs pos="66000">
                <a:srgbClr val="4B2885"/>
              </a:gs>
            </a:gsLst>
            <a:lin ang="186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TextBox 2">
            <a:hlinkClick r:id="rId3"/>
            <a:extLst>
              <a:ext uri="{FF2B5EF4-FFF2-40B4-BE49-F238E27FC236}">
                <a16:creationId xmlns:a16="http://schemas.microsoft.com/office/drawing/2014/main" id="{D125E0F8-29F7-6724-DB25-1EEF305C4A87}"/>
              </a:ext>
            </a:extLst>
          </p:cNvPr>
          <p:cNvSpPr txBox="1"/>
          <p:nvPr userDrawn="1"/>
        </p:nvSpPr>
        <p:spPr>
          <a:xfrm>
            <a:off x="1781697" y="3676199"/>
            <a:ext cx="5600701" cy="276999"/>
          </a:xfrm>
          <a:prstGeom prst="rect">
            <a:avLst/>
          </a:prstGeom>
          <a:noFill/>
        </p:spPr>
        <p:txBody>
          <a:bodyPr wrap="square" rtlCol="0" anchor="ctr">
            <a:spAutoFit/>
          </a:bodyPr>
          <a:lstStyle/>
          <a:p>
            <a:pPr algn="ctr"/>
            <a:r>
              <a:rPr lang="en-US" sz="1200">
                <a:solidFill>
                  <a:schemeClr val="bg1"/>
                </a:solidFill>
              </a:rPr>
              <a:t>viavisolutions.com</a:t>
            </a:r>
          </a:p>
        </p:txBody>
      </p:sp>
      <p:pic>
        <p:nvPicPr>
          <p:cNvPr id="4" name="Picture 21">
            <a:extLst>
              <a:ext uri="{FF2B5EF4-FFF2-40B4-BE49-F238E27FC236}">
                <a16:creationId xmlns:a16="http://schemas.microsoft.com/office/drawing/2014/main" id="{46D5165D-25AB-A0DC-71DB-E883DCBE2B82}"/>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2997949" y="1688552"/>
            <a:ext cx="3168197" cy="1289961"/>
          </a:xfrm>
          <a:prstGeom prst="rect">
            <a:avLst/>
          </a:prstGeom>
        </p:spPr>
      </p:pic>
    </p:spTree>
    <p:extLst>
      <p:ext uri="{BB962C8B-B14F-4D97-AF65-F5344CB8AC3E}">
        <p14:creationId xmlns:p14="http://schemas.microsoft.com/office/powerpoint/2010/main" val="34292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pos="864">
          <p15:clr>
            <a:srgbClr val="FBAE40"/>
          </p15:clr>
        </p15:guide>
        <p15:guide id="3" pos="489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1 - icon">
    <p:spTree>
      <p:nvGrpSpPr>
        <p:cNvPr id="1" name=""/>
        <p:cNvGrpSpPr/>
        <p:nvPr/>
      </p:nvGrpSpPr>
      <p:grpSpPr>
        <a:xfrm>
          <a:off x="0" y="0"/>
          <a:ext cx="0" cy="0"/>
          <a:chOff x="0" y="0"/>
          <a:chExt cx="0" cy="0"/>
        </a:xfrm>
      </p:grpSpPr>
      <p:pic>
        <p:nvPicPr>
          <p:cNvPr id="4" name="Picture 3" hidden="1">
            <a:extLst>
              <a:ext uri="{FF2B5EF4-FFF2-40B4-BE49-F238E27FC236}">
                <a16:creationId xmlns:a16="http://schemas.microsoft.com/office/drawing/2014/main" id="{8CABC9EE-571B-0441-95C9-3AA495ACE5BE}"/>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a:off x="0" y="0"/>
            <a:ext cx="9143999" cy="5143500"/>
          </a:xfrm>
          <a:prstGeom prst="rect">
            <a:avLst/>
          </a:prstGeom>
        </p:spPr>
      </p:pic>
      <p:sp>
        <p:nvSpPr>
          <p:cNvPr id="6" name="Rectangle 5" hidden="1">
            <a:extLst>
              <a:ext uri="{FF2B5EF4-FFF2-40B4-BE49-F238E27FC236}">
                <a16:creationId xmlns:a16="http://schemas.microsoft.com/office/drawing/2014/main" id="{89295C3D-87AA-8920-C719-144C3B5F2607}"/>
              </a:ext>
            </a:extLst>
          </p:cNvPr>
          <p:cNvSpPr/>
          <p:nvPr userDrawn="1"/>
        </p:nvSpPr>
        <p:spPr>
          <a:xfrm>
            <a:off x="7290033" y="4895850"/>
            <a:ext cx="1853967"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15" name="Picture 14">
            <a:extLst>
              <a:ext uri="{FF2B5EF4-FFF2-40B4-BE49-F238E27FC236}">
                <a16:creationId xmlns:a16="http://schemas.microsoft.com/office/drawing/2014/main" id="{26B40079-5F78-4571-787B-A468D4F4C8DB}"/>
              </a:ext>
            </a:extLst>
          </p:cNvPr>
          <p:cNvPicPr>
            <a:picLocks noChangeAspect="1"/>
          </p:cNvPicPr>
          <p:nvPr userDrawn="1"/>
        </p:nvPicPr>
        <p:blipFill rotWithShape="1">
          <a:blip r:embed="rId3" cstate="screen">
            <a:alphaModFix amt="36000"/>
            <a:extLst>
              <a:ext uri="{28A0092B-C50C-407E-A947-70E740481C1C}">
                <a14:useLocalDpi xmlns:a14="http://schemas.microsoft.com/office/drawing/2010/main"/>
              </a:ext>
            </a:extLst>
          </a:blip>
          <a:srcRect/>
          <a:stretch/>
        </p:blipFill>
        <p:spPr>
          <a:xfrm flipV="1">
            <a:off x="-1" y="434502"/>
            <a:ext cx="9143999" cy="2872902"/>
          </a:xfrm>
          <a:prstGeom prst="rect">
            <a:avLst/>
          </a:prstGeom>
        </p:spPr>
      </p:pic>
      <p:sp>
        <p:nvSpPr>
          <p:cNvPr id="11" name="Rectangle 7">
            <a:extLst>
              <a:ext uri="{FF2B5EF4-FFF2-40B4-BE49-F238E27FC236}">
                <a16:creationId xmlns:a16="http://schemas.microsoft.com/office/drawing/2014/main" id="{8C28BE57-601C-A094-95EA-63ADC2E934A4}"/>
              </a:ext>
            </a:extLst>
          </p:cNvPr>
          <p:cNvSpPr/>
          <p:nvPr userDrawn="1"/>
        </p:nvSpPr>
        <p:spPr>
          <a:xfrm rot="21000000">
            <a:off x="2182551" y="-629075"/>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5000">
                <a:srgbClr val="00B0A2"/>
              </a:gs>
              <a:gs pos="40000">
                <a:schemeClr val="accent3"/>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2" name="Rectangle 7">
            <a:extLst>
              <a:ext uri="{FF2B5EF4-FFF2-40B4-BE49-F238E27FC236}">
                <a16:creationId xmlns:a16="http://schemas.microsoft.com/office/drawing/2014/main" id="{B4130DA5-C45E-3E49-F19B-038CAC8D8212}"/>
              </a:ext>
            </a:extLst>
          </p:cNvPr>
          <p:cNvSpPr/>
          <p:nvPr userDrawn="1"/>
        </p:nvSpPr>
        <p:spPr>
          <a:xfrm rot="600000" flipH="1">
            <a:off x="-57301" y="-657298"/>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41000">
                <a:schemeClr val="accent4"/>
              </a:gs>
              <a:gs pos="80000">
                <a:schemeClr val="accent1"/>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5" name="TextBox 4">
            <a:extLst>
              <a:ext uri="{FF2B5EF4-FFF2-40B4-BE49-F238E27FC236}">
                <a16:creationId xmlns:a16="http://schemas.microsoft.com/office/drawing/2014/main" id="{64D8C53F-C51F-9B05-7A63-55AEF8452FD9}"/>
              </a:ext>
            </a:extLst>
          </p:cNvPr>
          <p:cNvSpPr txBox="1"/>
          <p:nvPr userDrawn="1"/>
        </p:nvSpPr>
        <p:spPr>
          <a:xfrm>
            <a:off x="229542" y="118992"/>
            <a:ext cx="1220847" cy="461665"/>
          </a:xfrm>
          <a:prstGeom prst="rect">
            <a:avLst/>
          </a:prstGeom>
          <a:noFill/>
        </p:spPr>
        <p:txBody>
          <a:bodyPr wrap="none" lIns="0" rtlCol="0">
            <a:spAutoFit/>
          </a:bodyPr>
          <a:lstStyle/>
          <a:p>
            <a:r>
              <a:rPr lang="en-US" sz="2400" b="1">
                <a:solidFill>
                  <a:schemeClr val="bg1"/>
                </a:solidFill>
              </a:rPr>
              <a:t>Agenda</a:t>
            </a:r>
          </a:p>
        </p:txBody>
      </p:sp>
      <p:sp>
        <p:nvSpPr>
          <p:cNvPr id="16" name="Text Placeholder 15">
            <a:extLst>
              <a:ext uri="{FF2B5EF4-FFF2-40B4-BE49-F238E27FC236}">
                <a16:creationId xmlns:a16="http://schemas.microsoft.com/office/drawing/2014/main" id="{9C996ECA-2E25-4367-9CFE-AF8787A56723}"/>
              </a:ext>
            </a:extLst>
          </p:cNvPr>
          <p:cNvSpPr>
            <a:spLocks noGrp="1"/>
          </p:cNvSpPr>
          <p:nvPr>
            <p:ph type="body" sz="quarter" idx="10" hasCustomPrompt="1"/>
          </p:nvPr>
        </p:nvSpPr>
        <p:spPr>
          <a:xfrm>
            <a:off x="2020219" y="1410347"/>
            <a:ext cx="5618421" cy="415846"/>
          </a:xfrm>
        </p:spPr>
        <p:txBody>
          <a:bodyPr anchor="ctr" anchorCtr="0">
            <a:noAutofit/>
          </a:bodyPr>
          <a:lstStyle>
            <a:lvl1pPr marL="9144" indent="0">
              <a:buClr>
                <a:schemeClr val="accent1"/>
              </a:buClr>
              <a:buSzPct val="80000"/>
              <a:buFont typeface="Wingdings" panose="05000000000000000000" pitchFamily="2" charset="2"/>
              <a:buNone/>
              <a:defRPr sz="1600" b="1">
                <a:solidFill>
                  <a:schemeClr val="bg2"/>
                </a:solidFill>
              </a:defRPr>
            </a:lvl1pPr>
            <a:lvl2pPr marL="365760">
              <a:defRPr/>
            </a:lvl2pPr>
            <a:lvl3pPr marL="548640">
              <a:defRPr/>
            </a:lvl3pPr>
            <a:lvl4pPr marL="914400">
              <a:defRPr/>
            </a:lvl4pPr>
          </a:lstStyle>
          <a:p>
            <a:pPr lvl="0"/>
            <a:r>
              <a:rPr lang="en-US"/>
              <a:t>Click to edit Topic text styles</a:t>
            </a:r>
          </a:p>
        </p:txBody>
      </p:sp>
      <p:sp>
        <p:nvSpPr>
          <p:cNvPr id="26" name="Content Placeholder 25">
            <a:extLst>
              <a:ext uri="{FF2B5EF4-FFF2-40B4-BE49-F238E27FC236}">
                <a16:creationId xmlns:a16="http://schemas.microsoft.com/office/drawing/2014/main" id="{816B902A-1314-17FA-DFCD-ADA231708DDE}"/>
              </a:ext>
            </a:extLst>
          </p:cNvPr>
          <p:cNvSpPr>
            <a:spLocks noGrp="1"/>
          </p:cNvSpPr>
          <p:nvPr>
            <p:ph sz="quarter" idx="15" hasCustomPrompt="1"/>
          </p:nvPr>
        </p:nvSpPr>
        <p:spPr>
          <a:xfrm>
            <a:off x="1471963" y="1410348"/>
            <a:ext cx="420304" cy="415845"/>
          </a:xfrm>
        </p:spPr>
        <p:txBody>
          <a:bodyPr anchor="t" anchorCtr="0">
            <a:normAutofit/>
          </a:bodyPr>
          <a:lstStyle>
            <a:lvl1pPr marL="0" indent="0" algn="ctr">
              <a:buNone/>
              <a:defRPr sz="800"/>
            </a:lvl1pPr>
          </a:lstStyle>
          <a:p>
            <a:pPr lvl="0"/>
            <a:r>
              <a:rPr lang="en-US"/>
              <a:t>icon</a:t>
            </a:r>
          </a:p>
        </p:txBody>
      </p:sp>
      <p:sp>
        <p:nvSpPr>
          <p:cNvPr id="27" name="Text Placeholder 15">
            <a:extLst>
              <a:ext uri="{FF2B5EF4-FFF2-40B4-BE49-F238E27FC236}">
                <a16:creationId xmlns:a16="http://schemas.microsoft.com/office/drawing/2014/main" id="{324D163C-448C-1381-297A-730DE7C540D3}"/>
              </a:ext>
            </a:extLst>
          </p:cNvPr>
          <p:cNvSpPr>
            <a:spLocks noGrp="1"/>
          </p:cNvSpPr>
          <p:nvPr>
            <p:ph type="body" sz="quarter" idx="16" hasCustomPrompt="1"/>
          </p:nvPr>
        </p:nvSpPr>
        <p:spPr>
          <a:xfrm>
            <a:off x="2028002" y="2087329"/>
            <a:ext cx="5618421" cy="415845"/>
          </a:xfrm>
        </p:spPr>
        <p:txBody>
          <a:bodyPr anchor="ctr" anchorCtr="0">
            <a:noAutofit/>
          </a:bodyPr>
          <a:lstStyle>
            <a:lvl1pPr marL="9144" indent="0">
              <a:buClr>
                <a:schemeClr val="accent1"/>
              </a:buClr>
              <a:buSzPct val="80000"/>
              <a:buFont typeface="Wingdings" panose="05000000000000000000" pitchFamily="2" charset="2"/>
              <a:buNone/>
              <a:defRPr sz="1600" b="1">
                <a:solidFill>
                  <a:schemeClr val="bg2"/>
                </a:solidFill>
              </a:defRPr>
            </a:lvl1pPr>
            <a:lvl2pPr marL="365760">
              <a:defRPr/>
            </a:lvl2pPr>
            <a:lvl3pPr marL="548640">
              <a:defRPr/>
            </a:lvl3pPr>
            <a:lvl4pPr marL="914400">
              <a:defRPr/>
            </a:lvl4pPr>
          </a:lstStyle>
          <a:p>
            <a:pPr lvl="0"/>
            <a:r>
              <a:rPr lang="en-US"/>
              <a:t>Click to edit Topic text styles</a:t>
            </a:r>
          </a:p>
        </p:txBody>
      </p:sp>
      <p:sp>
        <p:nvSpPr>
          <p:cNvPr id="28" name="Content Placeholder 25">
            <a:extLst>
              <a:ext uri="{FF2B5EF4-FFF2-40B4-BE49-F238E27FC236}">
                <a16:creationId xmlns:a16="http://schemas.microsoft.com/office/drawing/2014/main" id="{100423E6-1946-9DFB-19A8-C4A826D91EE4}"/>
              </a:ext>
            </a:extLst>
          </p:cNvPr>
          <p:cNvSpPr>
            <a:spLocks noGrp="1"/>
          </p:cNvSpPr>
          <p:nvPr>
            <p:ph sz="quarter" idx="17" hasCustomPrompt="1"/>
          </p:nvPr>
        </p:nvSpPr>
        <p:spPr>
          <a:xfrm>
            <a:off x="1479746" y="2087329"/>
            <a:ext cx="420304" cy="415845"/>
          </a:xfrm>
        </p:spPr>
        <p:txBody>
          <a:bodyPr anchor="t" anchorCtr="0">
            <a:normAutofit/>
          </a:bodyPr>
          <a:lstStyle>
            <a:lvl1pPr marL="0" indent="0" algn="ctr">
              <a:buNone/>
              <a:defRPr sz="800"/>
            </a:lvl1pPr>
          </a:lstStyle>
          <a:p>
            <a:pPr lvl="0"/>
            <a:r>
              <a:rPr lang="en-US"/>
              <a:t>icon</a:t>
            </a:r>
          </a:p>
        </p:txBody>
      </p:sp>
      <p:sp>
        <p:nvSpPr>
          <p:cNvPr id="29" name="Text Placeholder 15">
            <a:extLst>
              <a:ext uri="{FF2B5EF4-FFF2-40B4-BE49-F238E27FC236}">
                <a16:creationId xmlns:a16="http://schemas.microsoft.com/office/drawing/2014/main" id="{1C172F26-A4ED-E8BD-E04B-5BA45245F8FF}"/>
              </a:ext>
            </a:extLst>
          </p:cNvPr>
          <p:cNvSpPr>
            <a:spLocks noGrp="1"/>
          </p:cNvSpPr>
          <p:nvPr>
            <p:ph type="body" sz="quarter" idx="18" hasCustomPrompt="1"/>
          </p:nvPr>
        </p:nvSpPr>
        <p:spPr>
          <a:xfrm>
            <a:off x="2028002" y="2764310"/>
            <a:ext cx="5618421" cy="415846"/>
          </a:xfrm>
        </p:spPr>
        <p:txBody>
          <a:bodyPr anchor="ctr" anchorCtr="0">
            <a:noAutofit/>
          </a:bodyPr>
          <a:lstStyle>
            <a:lvl1pPr marL="9144" indent="0">
              <a:buClr>
                <a:schemeClr val="accent1"/>
              </a:buClr>
              <a:buSzPct val="80000"/>
              <a:buFont typeface="Wingdings" panose="05000000000000000000" pitchFamily="2" charset="2"/>
              <a:buNone/>
              <a:defRPr sz="1600" b="1">
                <a:solidFill>
                  <a:schemeClr val="bg2"/>
                </a:solidFill>
              </a:defRPr>
            </a:lvl1pPr>
            <a:lvl2pPr marL="365760">
              <a:defRPr/>
            </a:lvl2pPr>
            <a:lvl3pPr marL="548640">
              <a:defRPr/>
            </a:lvl3pPr>
            <a:lvl4pPr marL="914400">
              <a:defRPr/>
            </a:lvl4pPr>
          </a:lstStyle>
          <a:p>
            <a:pPr lvl="0"/>
            <a:r>
              <a:rPr lang="en-US"/>
              <a:t>Click to edit Topic text styles</a:t>
            </a:r>
          </a:p>
        </p:txBody>
      </p:sp>
      <p:sp>
        <p:nvSpPr>
          <p:cNvPr id="30" name="Content Placeholder 25">
            <a:extLst>
              <a:ext uri="{FF2B5EF4-FFF2-40B4-BE49-F238E27FC236}">
                <a16:creationId xmlns:a16="http://schemas.microsoft.com/office/drawing/2014/main" id="{AC7157C3-AE91-79D2-90DE-B036C80CF215}"/>
              </a:ext>
            </a:extLst>
          </p:cNvPr>
          <p:cNvSpPr>
            <a:spLocks noGrp="1"/>
          </p:cNvSpPr>
          <p:nvPr>
            <p:ph sz="quarter" idx="19" hasCustomPrompt="1"/>
          </p:nvPr>
        </p:nvSpPr>
        <p:spPr>
          <a:xfrm>
            <a:off x="1479746" y="2764310"/>
            <a:ext cx="420304" cy="415845"/>
          </a:xfrm>
        </p:spPr>
        <p:txBody>
          <a:bodyPr anchor="t" anchorCtr="0">
            <a:normAutofit/>
          </a:bodyPr>
          <a:lstStyle>
            <a:lvl1pPr marL="0" indent="0" algn="ctr">
              <a:buNone/>
              <a:defRPr sz="800"/>
            </a:lvl1pPr>
          </a:lstStyle>
          <a:p>
            <a:pPr lvl="0"/>
            <a:r>
              <a:rPr lang="en-US"/>
              <a:t>icon</a:t>
            </a:r>
          </a:p>
        </p:txBody>
      </p:sp>
      <p:sp>
        <p:nvSpPr>
          <p:cNvPr id="31" name="Text Placeholder 15">
            <a:extLst>
              <a:ext uri="{FF2B5EF4-FFF2-40B4-BE49-F238E27FC236}">
                <a16:creationId xmlns:a16="http://schemas.microsoft.com/office/drawing/2014/main" id="{9CED052E-B393-AEEA-4881-FE9E20756E75}"/>
              </a:ext>
            </a:extLst>
          </p:cNvPr>
          <p:cNvSpPr>
            <a:spLocks noGrp="1"/>
          </p:cNvSpPr>
          <p:nvPr>
            <p:ph type="body" sz="quarter" idx="20" hasCustomPrompt="1"/>
          </p:nvPr>
        </p:nvSpPr>
        <p:spPr>
          <a:xfrm>
            <a:off x="2028002" y="3441292"/>
            <a:ext cx="5618421" cy="415846"/>
          </a:xfrm>
        </p:spPr>
        <p:txBody>
          <a:bodyPr anchor="ctr" anchorCtr="0">
            <a:noAutofit/>
          </a:bodyPr>
          <a:lstStyle>
            <a:lvl1pPr marL="9144" indent="0">
              <a:buClr>
                <a:schemeClr val="accent1"/>
              </a:buClr>
              <a:buSzPct val="80000"/>
              <a:buFont typeface="Wingdings" panose="05000000000000000000" pitchFamily="2" charset="2"/>
              <a:buNone/>
              <a:defRPr sz="1600" b="1">
                <a:solidFill>
                  <a:schemeClr val="bg2"/>
                </a:solidFill>
              </a:defRPr>
            </a:lvl1pPr>
            <a:lvl2pPr marL="365760">
              <a:defRPr/>
            </a:lvl2pPr>
            <a:lvl3pPr marL="548640">
              <a:defRPr/>
            </a:lvl3pPr>
            <a:lvl4pPr marL="914400">
              <a:defRPr/>
            </a:lvl4pPr>
          </a:lstStyle>
          <a:p>
            <a:pPr lvl="0"/>
            <a:r>
              <a:rPr lang="en-US"/>
              <a:t>Click to edit Topic text styles</a:t>
            </a:r>
          </a:p>
        </p:txBody>
      </p:sp>
      <p:sp>
        <p:nvSpPr>
          <p:cNvPr id="32" name="Content Placeholder 25">
            <a:extLst>
              <a:ext uri="{FF2B5EF4-FFF2-40B4-BE49-F238E27FC236}">
                <a16:creationId xmlns:a16="http://schemas.microsoft.com/office/drawing/2014/main" id="{D90AE83B-D5F5-03D8-3DBE-BDE173E81B00}"/>
              </a:ext>
            </a:extLst>
          </p:cNvPr>
          <p:cNvSpPr>
            <a:spLocks noGrp="1"/>
          </p:cNvSpPr>
          <p:nvPr>
            <p:ph sz="quarter" idx="21" hasCustomPrompt="1"/>
          </p:nvPr>
        </p:nvSpPr>
        <p:spPr>
          <a:xfrm>
            <a:off x="1479746" y="3441292"/>
            <a:ext cx="420304" cy="415845"/>
          </a:xfrm>
        </p:spPr>
        <p:txBody>
          <a:bodyPr anchor="t" anchorCtr="0">
            <a:normAutofit/>
          </a:bodyPr>
          <a:lstStyle>
            <a:lvl1pPr marL="0" indent="0" algn="ctr">
              <a:buNone/>
              <a:defRPr sz="800"/>
            </a:lvl1pPr>
          </a:lstStyle>
          <a:p>
            <a:pPr lvl="0"/>
            <a:r>
              <a:rPr lang="en-US"/>
              <a:t>icon</a:t>
            </a:r>
          </a:p>
        </p:txBody>
      </p:sp>
      <p:sp>
        <p:nvSpPr>
          <p:cNvPr id="33" name="Text Placeholder 15">
            <a:extLst>
              <a:ext uri="{FF2B5EF4-FFF2-40B4-BE49-F238E27FC236}">
                <a16:creationId xmlns:a16="http://schemas.microsoft.com/office/drawing/2014/main" id="{6578476B-2CE2-ED11-7A78-6469B92110E8}"/>
              </a:ext>
            </a:extLst>
          </p:cNvPr>
          <p:cNvSpPr>
            <a:spLocks noGrp="1"/>
          </p:cNvSpPr>
          <p:nvPr>
            <p:ph type="body" sz="quarter" idx="22" hasCustomPrompt="1"/>
          </p:nvPr>
        </p:nvSpPr>
        <p:spPr>
          <a:xfrm>
            <a:off x="2028002" y="4118273"/>
            <a:ext cx="5618421" cy="415846"/>
          </a:xfrm>
        </p:spPr>
        <p:txBody>
          <a:bodyPr anchor="ctr" anchorCtr="0">
            <a:noAutofit/>
          </a:bodyPr>
          <a:lstStyle>
            <a:lvl1pPr marL="9144" indent="0">
              <a:buClr>
                <a:schemeClr val="accent1"/>
              </a:buClr>
              <a:buSzPct val="80000"/>
              <a:buFont typeface="Wingdings" panose="05000000000000000000" pitchFamily="2" charset="2"/>
              <a:buNone/>
              <a:defRPr sz="1600" b="1">
                <a:solidFill>
                  <a:schemeClr val="bg2"/>
                </a:solidFill>
              </a:defRPr>
            </a:lvl1pPr>
            <a:lvl2pPr marL="365760">
              <a:defRPr/>
            </a:lvl2pPr>
            <a:lvl3pPr marL="548640">
              <a:defRPr/>
            </a:lvl3pPr>
            <a:lvl4pPr marL="914400">
              <a:defRPr/>
            </a:lvl4pPr>
          </a:lstStyle>
          <a:p>
            <a:pPr lvl="0"/>
            <a:r>
              <a:rPr lang="en-US"/>
              <a:t>Click to edit Topic text styles</a:t>
            </a:r>
          </a:p>
        </p:txBody>
      </p:sp>
      <p:sp>
        <p:nvSpPr>
          <p:cNvPr id="34" name="Content Placeholder 25">
            <a:extLst>
              <a:ext uri="{FF2B5EF4-FFF2-40B4-BE49-F238E27FC236}">
                <a16:creationId xmlns:a16="http://schemas.microsoft.com/office/drawing/2014/main" id="{562CD8BA-E35D-412A-5B16-EC27D5571906}"/>
              </a:ext>
            </a:extLst>
          </p:cNvPr>
          <p:cNvSpPr>
            <a:spLocks noGrp="1"/>
          </p:cNvSpPr>
          <p:nvPr>
            <p:ph sz="quarter" idx="23" hasCustomPrompt="1"/>
          </p:nvPr>
        </p:nvSpPr>
        <p:spPr>
          <a:xfrm>
            <a:off x="1479746" y="4118273"/>
            <a:ext cx="420304" cy="415845"/>
          </a:xfrm>
        </p:spPr>
        <p:txBody>
          <a:bodyPr anchor="t" anchorCtr="0">
            <a:normAutofit/>
          </a:bodyPr>
          <a:lstStyle>
            <a:lvl1pPr marL="0" indent="0" algn="ctr">
              <a:buNone/>
              <a:defRPr sz="800"/>
            </a:lvl1pPr>
          </a:lstStyle>
          <a:p>
            <a:pPr lvl="0"/>
            <a:r>
              <a:rPr lang="en-US"/>
              <a:t>icon</a:t>
            </a:r>
          </a:p>
        </p:txBody>
      </p:sp>
    </p:spTree>
    <p:extLst>
      <p:ext uri="{BB962C8B-B14F-4D97-AF65-F5344CB8AC3E}">
        <p14:creationId xmlns:p14="http://schemas.microsoft.com/office/powerpoint/2010/main" val="338901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2 - table">
    <p:spTree>
      <p:nvGrpSpPr>
        <p:cNvPr id="1" name=""/>
        <p:cNvGrpSpPr/>
        <p:nvPr/>
      </p:nvGrpSpPr>
      <p:grpSpPr>
        <a:xfrm>
          <a:off x="0" y="0"/>
          <a:ext cx="0" cy="0"/>
          <a:chOff x="0" y="0"/>
          <a:chExt cx="0" cy="0"/>
        </a:xfrm>
      </p:grpSpPr>
      <p:pic>
        <p:nvPicPr>
          <p:cNvPr id="4" name="Picture 3" hidden="1">
            <a:extLst>
              <a:ext uri="{FF2B5EF4-FFF2-40B4-BE49-F238E27FC236}">
                <a16:creationId xmlns:a16="http://schemas.microsoft.com/office/drawing/2014/main" id="{8CABC9EE-571B-0441-95C9-3AA495ACE5BE}"/>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a:off x="0" y="0"/>
            <a:ext cx="9143999" cy="5143500"/>
          </a:xfrm>
          <a:prstGeom prst="rect">
            <a:avLst/>
          </a:prstGeom>
        </p:spPr>
      </p:pic>
      <p:sp>
        <p:nvSpPr>
          <p:cNvPr id="6" name="Rectangle 5" hidden="1">
            <a:extLst>
              <a:ext uri="{FF2B5EF4-FFF2-40B4-BE49-F238E27FC236}">
                <a16:creationId xmlns:a16="http://schemas.microsoft.com/office/drawing/2014/main" id="{89295C3D-87AA-8920-C719-144C3B5F2607}"/>
              </a:ext>
            </a:extLst>
          </p:cNvPr>
          <p:cNvSpPr/>
          <p:nvPr userDrawn="1"/>
        </p:nvSpPr>
        <p:spPr>
          <a:xfrm>
            <a:off x="7290033" y="4895850"/>
            <a:ext cx="1853967" cy="2474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15" name="Picture 14">
            <a:extLst>
              <a:ext uri="{FF2B5EF4-FFF2-40B4-BE49-F238E27FC236}">
                <a16:creationId xmlns:a16="http://schemas.microsoft.com/office/drawing/2014/main" id="{26B40079-5F78-4571-787B-A468D4F4C8DB}"/>
              </a:ext>
            </a:extLst>
          </p:cNvPr>
          <p:cNvPicPr>
            <a:picLocks noChangeAspect="1"/>
          </p:cNvPicPr>
          <p:nvPr userDrawn="1"/>
        </p:nvPicPr>
        <p:blipFill rotWithShape="1">
          <a:blip r:embed="rId3" cstate="screen">
            <a:alphaModFix amt="36000"/>
            <a:extLst>
              <a:ext uri="{28A0092B-C50C-407E-A947-70E740481C1C}">
                <a14:useLocalDpi xmlns:a14="http://schemas.microsoft.com/office/drawing/2010/main"/>
              </a:ext>
            </a:extLst>
          </a:blip>
          <a:srcRect/>
          <a:stretch/>
        </p:blipFill>
        <p:spPr>
          <a:xfrm flipV="1">
            <a:off x="-1" y="434502"/>
            <a:ext cx="9143999" cy="2872902"/>
          </a:xfrm>
          <a:prstGeom prst="rect">
            <a:avLst/>
          </a:prstGeom>
        </p:spPr>
      </p:pic>
      <p:sp>
        <p:nvSpPr>
          <p:cNvPr id="11" name="Rectangle 7">
            <a:extLst>
              <a:ext uri="{FF2B5EF4-FFF2-40B4-BE49-F238E27FC236}">
                <a16:creationId xmlns:a16="http://schemas.microsoft.com/office/drawing/2014/main" id="{8C28BE57-601C-A094-95EA-63ADC2E934A4}"/>
              </a:ext>
            </a:extLst>
          </p:cNvPr>
          <p:cNvSpPr/>
          <p:nvPr userDrawn="1"/>
        </p:nvSpPr>
        <p:spPr>
          <a:xfrm rot="21000000">
            <a:off x="2182551" y="-629075"/>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5000">
                <a:srgbClr val="00B0A2"/>
              </a:gs>
              <a:gs pos="40000">
                <a:schemeClr val="accent3"/>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2" name="Rectangle 7">
            <a:extLst>
              <a:ext uri="{FF2B5EF4-FFF2-40B4-BE49-F238E27FC236}">
                <a16:creationId xmlns:a16="http://schemas.microsoft.com/office/drawing/2014/main" id="{B4130DA5-C45E-3E49-F19B-038CAC8D8212}"/>
              </a:ext>
            </a:extLst>
          </p:cNvPr>
          <p:cNvSpPr/>
          <p:nvPr userDrawn="1"/>
        </p:nvSpPr>
        <p:spPr>
          <a:xfrm rot="600000" flipH="1">
            <a:off x="-57301" y="-657298"/>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41000">
                <a:schemeClr val="accent4"/>
              </a:gs>
              <a:gs pos="80000">
                <a:schemeClr val="accent1"/>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5" name="TextBox 4">
            <a:extLst>
              <a:ext uri="{FF2B5EF4-FFF2-40B4-BE49-F238E27FC236}">
                <a16:creationId xmlns:a16="http://schemas.microsoft.com/office/drawing/2014/main" id="{64D8C53F-C51F-9B05-7A63-55AEF8452FD9}"/>
              </a:ext>
            </a:extLst>
          </p:cNvPr>
          <p:cNvSpPr txBox="1"/>
          <p:nvPr userDrawn="1"/>
        </p:nvSpPr>
        <p:spPr>
          <a:xfrm>
            <a:off x="229542" y="118992"/>
            <a:ext cx="1220847" cy="461665"/>
          </a:xfrm>
          <a:prstGeom prst="rect">
            <a:avLst/>
          </a:prstGeom>
          <a:noFill/>
        </p:spPr>
        <p:txBody>
          <a:bodyPr wrap="none" lIns="0" rtlCol="0">
            <a:spAutoFit/>
          </a:bodyPr>
          <a:lstStyle/>
          <a:p>
            <a:r>
              <a:rPr lang="en-US" sz="2400" b="1">
                <a:solidFill>
                  <a:schemeClr val="bg1"/>
                </a:solidFill>
              </a:rPr>
              <a:t>Agenda</a:t>
            </a:r>
          </a:p>
        </p:txBody>
      </p:sp>
      <p:sp>
        <p:nvSpPr>
          <p:cNvPr id="18" name="Table Placeholder 5">
            <a:extLst>
              <a:ext uri="{FF2B5EF4-FFF2-40B4-BE49-F238E27FC236}">
                <a16:creationId xmlns:a16="http://schemas.microsoft.com/office/drawing/2014/main" id="{717F9F1A-812B-21CB-FC10-7954C4ADC9E9}"/>
              </a:ext>
            </a:extLst>
          </p:cNvPr>
          <p:cNvSpPr>
            <a:spLocks noGrp="1"/>
          </p:cNvSpPr>
          <p:nvPr>
            <p:ph type="tbl" sz="quarter" idx="11" hasCustomPrompt="1"/>
          </p:nvPr>
        </p:nvSpPr>
        <p:spPr>
          <a:xfrm>
            <a:off x="1421360" y="1182570"/>
            <a:ext cx="6302375" cy="3559132"/>
          </a:xfrm>
        </p:spPr>
        <p:txBody>
          <a:bodyPr/>
          <a:lstStyle>
            <a:lvl1pPr marL="0" indent="0">
              <a:buNone/>
              <a:defRPr/>
            </a:lvl1pPr>
          </a:lstStyle>
          <a:p>
            <a:r>
              <a:rPr lang="en-US"/>
              <a:t>Insert Table</a:t>
            </a:r>
          </a:p>
        </p:txBody>
      </p:sp>
    </p:spTree>
    <p:extLst>
      <p:ext uri="{BB962C8B-B14F-4D97-AF65-F5344CB8AC3E}">
        <p14:creationId xmlns:p14="http://schemas.microsoft.com/office/powerpoint/2010/main" val="4200111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eaker Info">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B0EB2B31-65DF-E304-ABB7-5AB5E4D767B6}"/>
              </a:ext>
            </a:extLst>
          </p:cNvPr>
          <p:cNvSpPr/>
          <p:nvPr userDrawn="1"/>
        </p:nvSpPr>
        <p:spPr>
          <a:xfrm>
            <a:off x="0" y="4914621"/>
            <a:ext cx="2178996" cy="2077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5" name="Picture 4">
            <a:extLst>
              <a:ext uri="{FF2B5EF4-FFF2-40B4-BE49-F238E27FC236}">
                <a16:creationId xmlns:a16="http://schemas.microsoft.com/office/drawing/2014/main" id="{6FCF79A9-5878-CCBB-3723-36340949C434}"/>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10049" y="0"/>
            <a:ext cx="9154048" cy="5143500"/>
          </a:xfrm>
          <a:prstGeom prst="rect">
            <a:avLst/>
          </a:prstGeom>
        </p:spPr>
      </p:pic>
      <p:sp>
        <p:nvSpPr>
          <p:cNvPr id="9" name="corner color">
            <a:extLst>
              <a:ext uri="{FF2B5EF4-FFF2-40B4-BE49-F238E27FC236}">
                <a16:creationId xmlns:a16="http://schemas.microsoft.com/office/drawing/2014/main" id="{09FE4F5F-9337-7E18-1A6B-BCDC26986457}"/>
              </a:ext>
            </a:extLst>
          </p:cNvPr>
          <p:cNvSpPr>
            <a:spLocks/>
          </p:cNvSpPr>
          <p:nvPr userDrawn="1"/>
        </p:nvSpPr>
        <p:spPr>
          <a:xfrm flipH="1">
            <a:off x="423138" y="-317"/>
            <a:ext cx="8730910" cy="1544531"/>
          </a:xfrm>
          <a:custGeom>
            <a:avLst/>
            <a:gdLst>
              <a:gd name="connsiteX0" fmla="*/ 3484 w 6413337"/>
              <a:gd name="connsiteY0" fmla="*/ 0 h 1149790"/>
              <a:gd name="connsiteX1" fmla="*/ 6413337 w 6413337"/>
              <a:gd name="connsiteY1" fmla="*/ 9054 h 1149790"/>
              <a:gd name="connsiteX2" fmla="*/ 3484 w 6413337"/>
              <a:gd name="connsiteY2" fmla="*/ 1149790 h 1149790"/>
              <a:gd name="connsiteX3" fmla="*/ 3484 w 6413337"/>
              <a:gd name="connsiteY3" fmla="*/ 0 h 1149790"/>
              <a:gd name="connsiteX0" fmla="*/ 3484 w 6509966"/>
              <a:gd name="connsiteY0" fmla="*/ 9227 h 1159017"/>
              <a:gd name="connsiteX1" fmla="*/ 6509966 w 6509966"/>
              <a:gd name="connsiteY1" fmla="*/ 0 h 1159017"/>
              <a:gd name="connsiteX2" fmla="*/ 3484 w 6509966"/>
              <a:gd name="connsiteY2" fmla="*/ 1159017 h 1159017"/>
              <a:gd name="connsiteX3" fmla="*/ 3484 w 6509966"/>
              <a:gd name="connsiteY3" fmla="*/ 9227 h 1159017"/>
              <a:gd name="connsiteX0" fmla="*/ 3484 w 6509966"/>
              <a:gd name="connsiteY0" fmla="*/ 0 h 1162848"/>
              <a:gd name="connsiteX1" fmla="*/ 6509966 w 6509966"/>
              <a:gd name="connsiteY1" fmla="*/ 3831 h 1162848"/>
              <a:gd name="connsiteX2" fmla="*/ 3484 w 6509966"/>
              <a:gd name="connsiteY2" fmla="*/ 1162848 h 1162848"/>
              <a:gd name="connsiteX3" fmla="*/ 3484 w 6509966"/>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2678 w 6514383"/>
              <a:gd name="connsiteY0" fmla="*/ 0 h 1162848"/>
              <a:gd name="connsiteX1" fmla="*/ 6514383 w 6514383"/>
              <a:gd name="connsiteY1" fmla="*/ 3831 h 1162848"/>
              <a:gd name="connsiteX2" fmla="*/ 5289 w 6514383"/>
              <a:gd name="connsiteY2" fmla="*/ 1162848 h 1162848"/>
              <a:gd name="connsiteX3" fmla="*/ 2678 w 6514383"/>
              <a:gd name="connsiteY3" fmla="*/ 0 h 1162848"/>
              <a:gd name="connsiteX0" fmla="*/ 2678 w 6538444"/>
              <a:gd name="connsiteY0" fmla="*/ 0 h 1162848"/>
              <a:gd name="connsiteX1" fmla="*/ 6538444 w 6538444"/>
              <a:gd name="connsiteY1" fmla="*/ 1644 h 1162848"/>
              <a:gd name="connsiteX2" fmla="*/ 5289 w 6538444"/>
              <a:gd name="connsiteY2" fmla="*/ 1162848 h 1162848"/>
              <a:gd name="connsiteX3" fmla="*/ 2678 w 6538444"/>
              <a:gd name="connsiteY3" fmla="*/ 0 h 1162848"/>
              <a:gd name="connsiteX0" fmla="*/ 2678 w 6555943"/>
              <a:gd name="connsiteY0" fmla="*/ 543 h 1163391"/>
              <a:gd name="connsiteX1" fmla="*/ 6555943 w 6555943"/>
              <a:gd name="connsiteY1" fmla="*/ 0 h 1163391"/>
              <a:gd name="connsiteX2" fmla="*/ 5289 w 6555943"/>
              <a:gd name="connsiteY2" fmla="*/ 1163391 h 1163391"/>
              <a:gd name="connsiteX3" fmla="*/ 2678 w 6555943"/>
              <a:gd name="connsiteY3" fmla="*/ 543 h 1163391"/>
              <a:gd name="connsiteX0" fmla="*/ 2678 w 6555943"/>
              <a:gd name="connsiteY0" fmla="*/ 543 h 1156829"/>
              <a:gd name="connsiteX1" fmla="*/ 6555943 w 6555943"/>
              <a:gd name="connsiteY1" fmla="*/ 0 h 1156829"/>
              <a:gd name="connsiteX2" fmla="*/ 5289 w 6555943"/>
              <a:gd name="connsiteY2" fmla="*/ 1156829 h 1156829"/>
              <a:gd name="connsiteX3" fmla="*/ 2678 w 6555943"/>
              <a:gd name="connsiteY3" fmla="*/ 543 h 1156829"/>
              <a:gd name="connsiteX0" fmla="*/ 2252 w 6557556"/>
              <a:gd name="connsiteY0" fmla="*/ 543 h 1156829"/>
              <a:gd name="connsiteX1" fmla="*/ 6557556 w 6557556"/>
              <a:gd name="connsiteY1" fmla="*/ 0 h 1156829"/>
              <a:gd name="connsiteX2" fmla="*/ 6902 w 6557556"/>
              <a:gd name="connsiteY2" fmla="*/ 1156829 h 1156829"/>
              <a:gd name="connsiteX3" fmla="*/ 2252 w 6557556"/>
              <a:gd name="connsiteY3" fmla="*/ 543 h 1156829"/>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4438"/>
              <a:gd name="connsiteX1" fmla="*/ 6557556 w 6557556"/>
              <a:gd name="connsiteY1" fmla="*/ 7609 h 1164438"/>
              <a:gd name="connsiteX2" fmla="*/ 6902 w 6557556"/>
              <a:gd name="connsiteY2" fmla="*/ 1164438 h 1164438"/>
              <a:gd name="connsiteX3" fmla="*/ 2252 w 6557556"/>
              <a:gd name="connsiteY3" fmla="*/ 0 h 1164438"/>
              <a:gd name="connsiteX0" fmla="*/ 4127 w 6553317"/>
              <a:gd name="connsiteY0" fmla="*/ 0 h 1162399"/>
              <a:gd name="connsiteX1" fmla="*/ 6553317 w 6553317"/>
              <a:gd name="connsiteY1" fmla="*/ 5570 h 1162399"/>
              <a:gd name="connsiteX2" fmla="*/ 2663 w 6553317"/>
              <a:gd name="connsiteY2" fmla="*/ 1162399 h 1162399"/>
              <a:gd name="connsiteX3" fmla="*/ 4127 w 6553317"/>
              <a:gd name="connsiteY3" fmla="*/ 0 h 1162399"/>
              <a:gd name="connsiteX0" fmla="*/ 5314 w 6552466"/>
              <a:gd name="connsiteY0" fmla="*/ 0 h 1162399"/>
              <a:gd name="connsiteX1" fmla="*/ 6552466 w 6552466"/>
              <a:gd name="connsiteY1" fmla="*/ 5570 h 1162399"/>
              <a:gd name="connsiteX2" fmla="*/ 1812 w 6552466"/>
              <a:gd name="connsiteY2" fmla="*/ 1162399 h 1162399"/>
              <a:gd name="connsiteX3" fmla="*/ 5314 w 6552466"/>
              <a:gd name="connsiteY3" fmla="*/ 0 h 1162399"/>
              <a:gd name="connsiteX0" fmla="*/ 6818 w 6551932"/>
              <a:gd name="connsiteY0" fmla="*/ 0 h 1158323"/>
              <a:gd name="connsiteX1" fmla="*/ 6551932 w 6551932"/>
              <a:gd name="connsiteY1" fmla="*/ 1494 h 1158323"/>
              <a:gd name="connsiteX2" fmla="*/ 1278 w 6551932"/>
              <a:gd name="connsiteY2" fmla="*/ 1158323 h 1158323"/>
              <a:gd name="connsiteX3" fmla="*/ 6818 w 6551932"/>
              <a:gd name="connsiteY3" fmla="*/ 0 h 1158323"/>
              <a:gd name="connsiteX0" fmla="*/ 4126 w 6553316"/>
              <a:gd name="connsiteY0" fmla="*/ 544 h 1156829"/>
              <a:gd name="connsiteX1" fmla="*/ 6553316 w 6553316"/>
              <a:gd name="connsiteY1" fmla="*/ 0 h 1156829"/>
              <a:gd name="connsiteX2" fmla="*/ 2662 w 6553316"/>
              <a:gd name="connsiteY2" fmla="*/ 1156829 h 1156829"/>
              <a:gd name="connsiteX3" fmla="*/ 4126 w 6553316"/>
              <a:gd name="connsiteY3" fmla="*/ 544 h 1156829"/>
              <a:gd name="connsiteX0" fmla="*/ 3274 w 6554503"/>
              <a:gd name="connsiteY0" fmla="*/ 0 h 1158324"/>
              <a:gd name="connsiteX1" fmla="*/ 6554503 w 6554503"/>
              <a:gd name="connsiteY1" fmla="*/ 1495 h 1158324"/>
              <a:gd name="connsiteX2" fmla="*/ 3849 w 6554503"/>
              <a:gd name="connsiteY2" fmla="*/ 1158324 h 1158324"/>
              <a:gd name="connsiteX3" fmla="*/ 3274 w 6554503"/>
              <a:gd name="connsiteY3" fmla="*/ 0 h 1158324"/>
              <a:gd name="connsiteX0" fmla="*/ 3274 w 6554503"/>
              <a:gd name="connsiteY0" fmla="*/ 543 h 1158867"/>
              <a:gd name="connsiteX1" fmla="*/ 6554503 w 6554503"/>
              <a:gd name="connsiteY1" fmla="*/ 0 h 1158867"/>
              <a:gd name="connsiteX2" fmla="*/ 3849 w 6554503"/>
              <a:gd name="connsiteY2" fmla="*/ 1158867 h 1158867"/>
              <a:gd name="connsiteX3" fmla="*/ 3274 w 6554503"/>
              <a:gd name="connsiteY3" fmla="*/ 543 h 1158867"/>
              <a:gd name="connsiteX0" fmla="*/ 2725 w 6555800"/>
              <a:gd name="connsiteY0" fmla="*/ 543 h 1158867"/>
              <a:gd name="connsiteX1" fmla="*/ 6555800 w 6555800"/>
              <a:gd name="connsiteY1" fmla="*/ 0 h 1158867"/>
              <a:gd name="connsiteX2" fmla="*/ 5146 w 6555800"/>
              <a:gd name="connsiteY2" fmla="*/ 1158867 h 1158867"/>
              <a:gd name="connsiteX3" fmla="*/ 2725 w 6555800"/>
              <a:gd name="connsiteY3" fmla="*/ 543 h 1158867"/>
              <a:gd name="connsiteX0" fmla="*/ 2725 w 6555800"/>
              <a:gd name="connsiteY0" fmla="*/ 543 h 1158867"/>
              <a:gd name="connsiteX1" fmla="*/ 6555800 w 6555800"/>
              <a:gd name="connsiteY1" fmla="*/ 0 h 1158867"/>
              <a:gd name="connsiteX2" fmla="*/ 5146 w 6555800"/>
              <a:gd name="connsiteY2" fmla="*/ 1158867 h 1158867"/>
              <a:gd name="connsiteX3" fmla="*/ 2725 w 6555800"/>
              <a:gd name="connsiteY3" fmla="*/ 543 h 1158867"/>
              <a:gd name="connsiteX0" fmla="*/ 4033 w 6557108"/>
              <a:gd name="connsiteY0" fmla="*/ 543 h 1158867"/>
              <a:gd name="connsiteX1" fmla="*/ 6557108 w 6557108"/>
              <a:gd name="connsiteY1" fmla="*/ 0 h 1158867"/>
              <a:gd name="connsiteX2" fmla="*/ 2761 w 6557108"/>
              <a:gd name="connsiteY2" fmla="*/ 1158867 h 1158867"/>
              <a:gd name="connsiteX3" fmla="*/ 4033 w 6557108"/>
              <a:gd name="connsiteY3" fmla="*/ 543 h 1158867"/>
              <a:gd name="connsiteX0" fmla="*/ 3274 w 6558195"/>
              <a:gd name="connsiteY0" fmla="*/ 0 h 1160170"/>
              <a:gd name="connsiteX1" fmla="*/ 6558195 w 6558195"/>
              <a:gd name="connsiteY1" fmla="*/ 1303 h 1160170"/>
              <a:gd name="connsiteX2" fmla="*/ 3848 w 6558195"/>
              <a:gd name="connsiteY2" fmla="*/ 1160170 h 1160170"/>
              <a:gd name="connsiteX3" fmla="*/ 3274 w 6558195"/>
              <a:gd name="connsiteY3" fmla="*/ 0 h 1160170"/>
            </a:gdLst>
            <a:ahLst/>
            <a:cxnLst>
              <a:cxn ang="0">
                <a:pos x="connsiteX0" y="connsiteY0"/>
              </a:cxn>
              <a:cxn ang="0">
                <a:pos x="connsiteX1" y="connsiteY1"/>
              </a:cxn>
              <a:cxn ang="0">
                <a:pos x="connsiteX2" y="connsiteY2"/>
              </a:cxn>
              <a:cxn ang="0">
                <a:pos x="connsiteX3" y="connsiteY3"/>
              </a:cxn>
            </a:cxnLst>
            <a:rect l="l" t="t" r="r" b="b"/>
            <a:pathLst>
              <a:path w="6558195" h="1160170">
                <a:moveTo>
                  <a:pt x="3274" y="0"/>
                </a:moveTo>
                <a:lnTo>
                  <a:pt x="6558195" y="1303"/>
                </a:lnTo>
                <a:lnTo>
                  <a:pt x="3848" y="1160170"/>
                </a:lnTo>
                <a:cubicBezTo>
                  <a:pt x="830" y="776907"/>
                  <a:pt x="-2761" y="383263"/>
                  <a:pt x="3274" y="0"/>
                </a:cubicBezTo>
                <a:close/>
              </a:path>
            </a:pathLst>
          </a:custGeom>
          <a:gradFill>
            <a:gsLst>
              <a:gs pos="100000">
                <a:srgbClr val="00B0A2"/>
              </a:gs>
              <a:gs pos="75000">
                <a:schemeClr val="accent3"/>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6" name="corner color" hidden="1">
            <a:extLst>
              <a:ext uri="{FF2B5EF4-FFF2-40B4-BE49-F238E27FC236}">
                <a16:creationId xmlns:a16="http://schemas.microsoft.com/office/drawing/2014/main" id="{EAD3C1A2-8BB5-B865-312D-C5030838B210}"/>
              </a:ext>
            </a:extLst>
          </p:cNvPr>
          <p:cNvSpPr>
            <a:spLocks/>
          </p:cNvSpPr>
          <p:nvPr userDrawn="1"/>
        </p:nvSpPr>
        <p:spPr>
          <a:xfrm>
            <a:off x="-7447" y="0"/>
            <a:ext cx="8725995" cy="1542796"/>
          </a:xfrm>
          <a:custGeom>
            <a:avLst/>
            <a:gdLst>
              <a:gd name="connsiteX0" fmla="*/ 3484 w 6413337"/>
              <a:gd name="connsiteY0" fmla="*/ 0 h 1149790"/>
              <a:gd name="connsiteX1" fmla="*/ 6413337 w 6413337"/>
              <a:gd name="connsiteY1" fmla="*/ 9054 h 1149790"/>
              <a:gd name="connsiteX2" fmla="*/ 3484 w 6413337"/>
              <a:gd name="connsiteY2" fmla="*/ 1149790 h 1149790"/>
              <a:gd name="connsiteX3" fmla="*/ 3484 w 6413337"/>
              <a:gd name="connsiteY3" fmla="*/ 0 h 1149790"/>
              <a:gd name="connsiteX0" fmla="*/ 3484 w 6509966"/>
              <a:gd name="connsiteY0" fmla="*/ 9227 h 1159017"/>
              <a:gd name="connsiteX1" fmla="*/ 6509966 w 6509966"/>
              <a:gd name="connsiteY1" fmla="*/ 0 h 1159017"/>
              <a:gd name="connsiteX2" fmla="*/ 3484 w 6509966"/>
              <a:gd name="connsiteY2" fmla="*/ 1159017 h 1159017"/>
              <a:gd name="connsiteX3" fmla="*/ 3484 w 6509966"/>
              <a:gd name="connsiteY3" fmla="*/ 9227 h 1159017"/>
              <a:gd name="connsiteX0" fmla="*/ 3484 w 6509966"/>
              <a:gd name="connsiteY0" fmla="*/ 0 h 1162848"/>
              <a:gd name="connsiteX1" fmla="*/ 6509966 w 6509966"/>
              <a:gd name="connsiteY1" fmla="*/ 3831 h 1162848"/>
              <a:gd name="connsiteX2" fmla="*/ 3484 w 6509966"/>
              <a:gd name="connsiteY2" fmla="*/ 1162848 h 1162848"/>
              <a:gd name="connsiteX3" fmla="*/ 3484 w 6509966"/>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2678 w 6514383"/>
              <a:gd name="connsiteY0" fmla="*/ 0 h 1162848"/>
              <a:gd name="connsiteX1" fmla="*/ 6514383 w 6514383"/>
              <a:gd name="connsiteY1" fmla="*/ 3831 h 1162848"/>
              <a:gd name="connsiteX2" fmla="*/ 5289 w 6514383"/>
              <a:gd name="connsiteY2" fmla="*/ 1162848 h 1162848"/>
              <a:gd name="connsiteX3" fmla="*/ 2678 w 6514383"/>
              <a:gd name="connsiteY3" fmla="*/ 0 h 1162848"/>
              <a:gd name="connsiteX0" fmla="*/ 2678 w 6538444"/>
              <a:gd name="connsiteY0" fmla="*/ 0 h 1162848"/>
              <a:gd name="connsiteX1" fmla="*/ 6538444 w 6538444"/>
              <a:gd name="connsiteY1" fmla="*/ 1644 h 1162848"/>
              <a:gd name="connsiteX2" fmla="*/ 5289 w 6538444"/>
              <a:gd name="connsiteY2" fmla="*/ 1162848 h 1162848"/>
              <a:gd name="connsiteX3" fmla="*/ 2678 w 6538444"/>
              <a:gd name="connsiteY3" fmla="*/ 0 h 1162848"/>
              <a:gd name="connsiteX0" fmla="*/ 2678 w 6555943"/>
              <a:gd name="connsiteY0" fmla="*/ 543 h 1163391"/>
              <a:gd name="connsiteX1" fmla="*/ 6555943 w 6555943"/>
              <a:gd name="connsiteY1" fmla="*/ 0 h 1163391"/>
              <a:gd name="connsiteX2" fmla="*/ 5289 w 6555943"/>
              <a:gd name="connsiteY2" fmla="*/ 1163391 h 1163391"/>
              <a:gd name="connsiteX3" fmla="*/ 2678 w 6555943"/>
              <a:gd name="connsiteY3" fmla="*/ 543 h 1163391"/>
              <a:gd name="connsiteX0" fmla="*/ 2678 w 6555943"/>
              <a:gd name="connsiteY0" fmla="*/ 543 h 1156829"/>
              <a:gd name="connsiteX1" fmla="*/ 6555943 w 6555943"/>
              <a:gd name="connsiteY1" fmla="*/ 0 h 1156829"/>
              <a:gd name="connsiteX2" fmla="*/ 5289 w 6555943"/>
              <a:gd name="connsiteY2" fmla="*/ 1156829 h 1156829"/>
              <a:gd name="connsiteX3" fmla="*/ 2678 w 6555943"/>
              <a:gd name="connsiteY3" fmla="*/ 543 h 1156829"/>
              <a:gd name="connsiteX0" fmla="*/ 2252 w 6557556"/>
              <a:gd name="connsiteY0" fmla="*/ 543 h 1156829"/>
              <a:gd name="connsiteX1" fmla="*/ 6557556 w 6557556"/>
              <a:gd name="connsiteY1" fmla="*/ 0 h 1156829"/>
              <a:gd name="connsiteX2" fmla="*/ 6902 w 6557556"/>
              <a:gd name="connsiteY2" fmla="*/ 1156829 h 1156829"/>
              <a:gd name="connsiteX3" fmla="*/ 2252 w 6557556"/>
              <a:gd name="connsiteY3" fmla="*/ 543 h 1156829"/>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4438"/>
              <a:gd name="connsiteX1" fmla="*/ 6557556 w 6557556"/>
              <a:gd name="connsiteY1" fmla="*/ 7609 h 1164438"/>
              <a:gd name="connsiteX2" fmla="*/ 6902 w 6557556"/>
              <a:gd name="connsiteY2" fmla="*/ 1164438 h 1164438"/>
              <a:gd name="connsiteX3" fmla="*/ 2252 w 6557556"/>
              <a:gd name="connsiteY3" fmla="*/ 0 h 1164438"/>
              <a:gd name="connsiteX0" fmla="*/ 4127 w 6553317"/>
              <a:gd name="connsiteY0" fmla="*/ 0 h 1162399"/>
              <a:gd name="connsiteX1" fmla="*/ 6553317 w 6553317"/>
              <a:gd name="connsiteY1" fmla="*/ 5570 h 1162399"/>
              <a:gd name="connsiteX2" fmla="*/ 2663 w 6553317"/>
              <a:gd name="connsiteY2" fmla="*/ 1162399 h 1162399"/>
              <a:gd name="connsiteX3" fmla="*/ 4127 w 6553317"/>
              <a:gd name="connsiteY3" fmla="*/ 0 h 1162399"/>
              <a:gd name="connsiteX0" fmla="*/ 5314 w 6552466"/>
              <a:gd name="connsiteY0" fmla="*/ 0 h 1162399"/>
              <a:gd name="connsiteX1" fmla="*/ 6552466 w 6552466"/>
              <a:gd name="connsiteY1" fmla="*/ 5570 h 1162399"/>
              <a:gd name="connsiteX2" fmla="*/ 1812 w 6552466"/>
              <a:gd name="connsiteY2" fmla="*/ 1162399 h 1162399"/>
              <a:gd name="connsiteX3" fmla="*/ 5314 w 6552466"/>
              <a:gd name="connsiteY3" fmla="*/ 0 h 1162399"/>
              <a:gd name="connsiteX0" fmla="*/ 6818 w 6551932"/>
              <a:gd name="connsiteY0" fmla="*/ 0 h 1158323"/>
              <a:gd name="connsiteX1" fmla="*/ 6551932 w 6551932"/>
              <a:gd name="connsiteY1" fmla="*/ 1494 h 1158323"/>
              <a:gd name="connsiteX2" fmla="*/ 1278 w 6551932"/>
              <a:gd name="connsiteY2" fmla="*/ 1158323 h 1158323"/>
              <a:gd name="connsiteX3" fmla="*/ 6818 w 6551932"/>
              <a:gd name="connsiteY3" fmla="*/ 0 h 1158323"/>
              <a:gd name="connsiteX0" fmla="*/ 4126 w 6553316"/>
              <a:gd name="connsiteY0" fmla="*/ 544 h 1156829"/>
              <a:gd name="connsiteX1" fmla="*/ 6553316 w 6553316"/>
              <a:gd name="connsiteY1" fmla="*/ 0 h 1156829"/>
              <a:gd name="connsiteX2" fmla="*/ 2662 w 6553316"/>
              <a:gd name="connsiteY2" fmla="*/ 1156829 h 1156829"/>
              <a:gd name="connsiteX3" fmla="*/ 4126 w 6553316"/>
              <a:gd name="connsiteY3" fmla="*/ 544 h 1156829"/>
              <a:gd name="connsiteX0" fmla="*/ 3274 w 6554503"/>
              <a:gd name="connsiteY0" fmla="*/ 0 h 1158324"/>
              <a:gd name="connsiteX1" fmla="*/ 6554503 w 6554503"/>
              <a:gd name="connsiteY1" fmla="*/ 1495 h 1158324"/>
              <a:gd name="connsiteX2" fmla="*/ 3849 w 6554503"/>
              <a:gd name="connsiteY2" fmla="*/ 1158324 h 1158324"/>
              <a:gd name="connsiteX3" fmla="*/ 3274 w 6554503"/>
              <a:gd name="connsiteY3" fmla="*/ 0 h 1158324"/>
              <a:gd name="connsiteX0" fmla="*/ 3274 w 6554503"/>
              <a:gd name="connsiteY0" fmla="*/ 543 h 1158867"/>
              <a:gd name="connsiteX1" fmla="*/ 6554503 w 6554503"/>
              <a:gd name="connsiteY1" fmla="*/ 0 h 1158867"/>
              <a:gd name="connsiteX2" fmla="*/ 3849 w 6554503"/>
              <a:gd name="connsiteY2" fmla="*/ 1158867 h 1158867"/>
              <a:gd name="connsiteX3" fmla="*/ 3274 w 6554503"/>
              <a:gd name="connsiteY3" fmla="*/ 543 h 1158867"/>
            </a:gdLst>
            <a:ahLst/>
            <a:cxnLst>
              <a:cxn ang="0">
                <a:pos x="connsiteX0" y="connsiteY0"/>
              </a:cxn>
              <a:cxn ang="0">
                <a:pos x="connsiteX1" y="connsiteY1"/>
              </a:cxn>
              <a:cxn ang="0">
                <a:pos x="connsiteX2" y="connsiteY2"/>
              </a:cxn>
              <a:cxn ang="0">
                <a:pos x="connsiteX3" y="connsiteY3"/>
              </a:cxn>
            </a:cxnLst>
            <a:rect l="l" t="t" r="r" b="b"/>
            <a:pathLst>
              <a:path w="6554503" h="1158867">
                <a:moveTo>
                  <a:pt x="3274" y="543"/>
                </a:moveTo>
                <a:lnTo>
                  <a:pt x="6554503" y="0"/>
                </a:lnTo>
                <a:lnTo>
                  <a:pt x="3849" y="1158867"/>
                </a:lnTo>
                <a:cubicBezTo>
                  <a:pt x="831" y="775604"/>
                  <a:pt x="-2761" y="383806"/>
                  <a:pt x="3274" y="543"/>
                </a:cubicBezTo>
                <a:close/>
              </a:path>
            </a:pathLst>
          </a:custGeom>
          <a:gradFill>
            <a:gsLst>
              <a:gs pos="80000">
                <a:schemeClr val="accent3">
                  <a:alpha val="75000"/>
                </a:schemeClr>
              </a:gs>
              <a:gs pos="20000">
                <a:srgbClr val="00B0A2">
                  <a:alpha val="80000"/>
                </a:srgb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picture left">
            <a:extLst>
              <a:ext uri="{FF2B5EF4-FFF2-40B4-BE49-F238E27FC236}">
                <a16:creationId xmlns:a16="http://schemas.microsoft.com/office/drawing/2014/main" id="{03944E94-90A2-F4D0-8248-5412882011B9}"/>
              </a:ext>
            </a:extLst>
          </p:cNvPr>
          <p:cNvSpPr>
            <a:spLocks noGrp="1"/>
          </p:cNvSpPr>
          <p:nvPr>
            <p:ph type="pic" sz="quarter" idx="10"/>
          </p:nvPr>
        </p:nvSpPr>
        <p:spPr>
          <a:xfrm>
            <a:off x="921879" y="2450752"/>
            <a:ext cx="1170432" cy="1171849"/>
          </a:xfrm>
          <a:prstGeom prst="ellipse">
            <a:avLst/>
          </a:prstGeom>
        </p:spPr>
        <p:txBody>
          <a:bodyPr/>
          <a:lstStyle>
            <a:lvl1pPr marL="0" indent="0" algn="ctr">
              <a:buNone/>
              <a:defRPr/>
            </a:lvl1pPr>
          </a:lstStyle>
          <a:p>
            <a:r>
              <a:rPr lang="en-GB"/>
              <a:t>Click icon to add picture</a:t>
            </a:r>
            <a:endParaRPr lang="en-US"/>
          </a:p>
        </p:txBody>
      </p:sp>
      <p:sp>
        <p:nvSpPr>
          <p:cNvPr id="4" name="speaker title left">
            <a:extLst>
              <a:ext uri="{FF2B5EF4-FFF2-40B4-BE49-F238E27FC236}">
                <a16:creationId xmlns:a16="http://schemas.microsoft.com/office/drawing/2014/main" id="{147A2B88-2D0E-AFE2-68BD-A3ECAAA890FB}"/>
              </a:ext>
            </a:extLst>
          </p:cNvPr>
          <p:cNvSpPr>
            <a:spLocks noGrp="1"/>
          </p:cNvSpPr>
          <p:nvPr>
            <p:ph type="body" sz="quarter" idx="11" hasCustomPrompt="1"/>
          </p:nvPr>
        </p:nvSpPr>
        <p:spPr>
          <a:xfrm>
            <a:off x="2188400" y="2859488"/>
            <a:ext cx="2084696" cy="239712"/>
          </a:xfrm>
          <a:prstGeom prst="rect">
            <a:avLst/>
          </a:prstGeom>
        </p:spPr>
        <p:txBody>
          <a:bodyPr lIns="0" tIns="0" bIns="0"/>
          <a:lstStyle>
            <a:lvl1pPr>
              <a:spcAft>
                <a:spcPts val="0"/>
              </a:spcAft>
              <a:defRPr sz="1200"/>
            </a:lvl1pPr>
          </a:lstStyle>
          <a:p>
            <a:pPr lvl="0"/>
            <a:r>
              <a:rPr lang="en-US"/>
              <a:t>Click to edit Speaker Title</a:t>
            </a:r>
          </a:p>
        </p:txBody>
      </p:sp>
      <p:sp>
        <p:nvSpPr>
          <p:cNvPr id="8" name="speaker title right">
            <a:extLst>
              <a:ext uri="{FF2B5EF4-FFF2-40B4-BE49-F238E27FC236}">
                <a16:creationId xmlns:a16="http://schemas.microsoft.com/office/drawing/2014/main" id="{00E1A1CB-D897-AED7-6328-4BD79E9430FA}"/>
              </a:ext>
            </a:extLst>
          </p:cNvPr>
          <p:cNvSpPr>
            <a:spLocks noGrp="1"/>
          </p:cNvSpPr>
          <p:nvPr>
            <p:ph type="body" sz="quarter" idx="14" hasCustomPrompt="1"/>
          </p:nvPr>
        </p:nvSpPr>
        <p:spPr>
          <a:xfrm>
            <a:off x="5849491" y="2859022"/>
            <a:ext cx="2084696" cy="239712"/>
          </a:xfrm>
          <a:prstGeom prst="rect">
            <a:avLst/>
          </a:prstGeom>
        </p:spPr>
        <p:txBody>
          <a:bodyPr lIns="0" tIns="0" bIns="0"/>
          <a:lstStyle>
            <a:lvl1pPr>
              <a:spcAft>
                <a:spcPts val="0"/>
              </a:spcAft>
              <a:defRPr sz="1200"/>
            </a:lvl1pPr>
          </a:lstStyle>
          <a:p>
            <a:pPr lvl="0"/>
            <a:r>
              <a:rPr lang="en-US"/>
              <a:t>Click to edit Speaker Title</a:t>
            </a:r>
          </a:p>
        </p:txBody>
      </p:sp>
      <p:pic>
        <p:nvPicPr>
          <p:cNvPr id="10" name="VIAVI logo" hidden="1">
            <a:extLst>
              <a:ext uri="{FF2B5EF4-FFF2-40B4-BE49-F238E27FC236}">
                <a16:creationId xmlns:a16="http://schemas.microsoft.com/office/drawing/2014/main" id="{FBCEE36B-C8F8-8497-ECD3-C4C74EF966A3}"/>
              </a:ext>
            </a:extLst>
          </p:cNvPr>
          <p:cNvPicPr>
            <a:picLocks noGrp="1" noRot="1" noChangeAspect="1" noMove="1" noResize="1" noEditPoints="1" noAdjustHandles="1" noChangeArrowheads="1" noChangeShapeType="1" noCrop="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017234" y="144158"/>
            <a:ext cx="825378" cy="210498"/>
          </a:xfrm>
          <a:prstGeom prst="rect">
            <a:avLst/>
          </a:prstGeom>
        </p:spPr>
      </p:pic>
      <p:sp>
        <p:nvSpPr>
          <p:cNvPr id="12" name="date txt">
            <a:extLst>
              <a:ext uri="{FF2B5EF4-FFF2-40B4-BE49-F238E27FC236}">
                <a16:creationId xmlns:a16="http://schemas.microsoft.com/office/drawing/2014/main" id="{FFA39DEE-9B36-7569-DD66-671D7A3FA109}"/>
              </a:ext>
            </a:extLst>
          </p:cNvPr>
          <p:cNvSpPr>
            <a:spLocks noGrp="1"/>
          </p:cNvSpPr>
          <p:nvPr>
            <p:ph type="body" sz="quarter" idx="15" hasCustomPrompt="1"/>
          </p:nvPr>
        </p:nvSpPr>
        <p:spPr>
          <a:xfrm>
            <a:off x="3124199" y="1573569"/>
            <a:ext cx="2914651" cy="372534"/>
          </a:xfrm>
          <a:prstGeom prst="rect">
            <a:avLst/>
          </a:prstGeom>
        </p:spPr>
        <p:txBody>
          <a:bodyPr/>
          <a:lstStyle>
            <a:lvl1pPr marL="0" indent="0" algn="ctr">
              <a:buNone/>
              <a:defRPr/>
            </a:lvl1pPr>
          </a:lstStyle>
          <a:p>
            <a:pPr lvl="0"/>
            <a:r>
              <a:rPr lang="en-US"/>
              <a:t>Click to edit Master date styles</a:t>
            </a:r>
          </a:p>
        </p:txBody>
      </p:sp>
      <p:pic>
        <p:nvPicPr>
          <p:cNvPr id="14" name="VIAVI logo">
            <a:extLst>
              <a:ext uri="{FF2B5EF4-FFF2-40B4-BE49-F238E27FC236}">
                <a16:creationId xmlns:a16="http://schemas.microsoft.com/office/drawing/2014/main" id="{AFE08C28-0693-6114-55F0-2A8B584E7A7A}"/>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169634" y="164592"/>
            <a:ext cx="825378" cy="210498"/>
          </a:xfrm>
          <a:prstGeom prst="rect">
            <a:avLst/>
          </a:prstGeom>
        </p:spPr>
      </p:pic>
      <p:sp>
        <p:nvSpPr>
          <p:cNvPr id="11" name="top gradient">
            <a:extLst>
              <a:ext uri="{FF2B5EF4-FFF2-40B4-BE49-F238E27FC236}">
                <a16:creationId xmlns:a16="http://schemas.microsoft.com/office/drawing/2014/main" id="{AEED21AA-F115-180C-77C4-86DA71D6C5E4}"/>
              </a:ext>
            </a:extLst>
          </p:cNvPr>
          <p:cNvSpPr>
            <a:spLocks/>
          </p:cNvSpPr>
          <p:nvPr userDrawn="1"/>
        </p:nvSpPr>
        <p:spPr>
          <a:xfrm>
            <a:off x="-10048" y="-9939"/>
            <a:ext cx="8725995" cy="1542796"/>
          </a:xfrm>
          <a:custGeom>
            <a:avLst/>
            <a:gdLst>
              <a:gd name="connsiteX0" fmla="*/ 3484 w 6413337"/>
              <a:gd name="connsiteY0" fmla="*/ 0 h 1149790"/>
              <a:gd name="connsiteX1" fmla="*/ 6413337 w 6413337"/>
              <a:gd name="connsiteY1" fmla="*/ 9054 h 1149790"/>
              <a:gd name="connsiteX2" fmla="*/ 3484 w 6413337"/>
              <a:gd name="connsiteY2" fmla="*/ 1149790 h 1149790"/>
              <a:gd name="connsiteX3" fmla="*/ 3484 w 6413337"/>
              <a:gd name="connsiteY3" fmla="*/ 0 h 1149790"/>
              <a:gd name="connsiteX0" fmla="*/ 3484 w 6509966"/>
              <a:gd name="connsiteY0" fmla="*/ 9227 h 1159017"/>
              <a:gd name="connsiteX1" fmla="*/ 6509966 w 6509966"/>
              <a:gd name="connsiteY1" fmla="*/ 0 h 1159017"/>
              <a:gd name="connsiteX2" fmla="*/ 3484 w 6509966"/>
              <a:gd name="connsiteY2" fmla="*/ 1159017 h 1159017"/>
              <a:gd name="connsiteX3" fmla="*/ 3484 w 6509966"/>
              <a:gd name="connsiteY3" fmla="*/ 9227 h 1159017"/>
              <a:gd name="connsiteX0" fmla="*/ 3484 w 6509966"/>
              <a:gd name="connsiteY0" fmla="*/ 0 h 1162848"/>
              <a:gd name="connsiteX1" fmla="*/ 6509966 w 6509966"/>
              <a:gd name="connsiteY1" fmla="*/ 3831 h 1162848"/>
              <a:gd name="connsiteX2" fmla="*/ 3484 w 6509966"/>
              <a:gd name="connsiteY2" fmla="*/ 1162848 h 1162848"/>
              <a:gd name="connsiteX3" fmla="*/ 3484 w 6509966"/>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2678 w 6514383"/>
              <a:gd name="connsiteY0" fmla="*/ 0 h 1162848"/>
              <a:gd name="connsiteX1" fmla="*/ 6514383 w 6514383"/>
              <a:gd name="connsiteY1" fmla="*/ 3831 h 1162848"/>
              <a:gd name="connsiteX2" fmla="*/ 5289 w 6514383"/>
              <a:gd name="connsiteY2" fmla="*/ 1162848 h 1162848"/>
              <a:gd name="connsiteX3" fmla="*/ 2678 w 6514383"/>
              <a:gd name="connsiteY3" fmla="*/ 0 h 1162848"/>
              <a:gd name="connsiteX0" fmla="*/ 2678 w 6538444"/>
              <a:gd name="connsiteY0" fmla="*/ 0 h 1162848"/>
              <a:gd name="connsiteX1" fmla="*/ 6538444 w 6538444"/>
              <a:gd name="connsiteY1" fmla="*/ 1644 h 1162848"/>
              <a:gd name="connsiteX2" fmla="*/ 5289 w 6538444"/>
              <a:gd name="connsiteY2" fmla="*/ 1162848 h 1162848"/>
              <a:gd name="connsiteX3" fmla="*/ 2678 w 6538444"/>
              <a:gd name="connsiteY3" fmla="*/ 0 h 1162848"/>
              <a:gd name="connsiteX0" fmla="*/ 2678 w 6555943"/>
              <a:gd name="connsiteY0" fmla="*/ 543 h 1163391"/>
              <a:gd name="connsiteX1" fmla="*/ 6555943 w 6555943"/>
              <a:gd name="connsiteY1" fmla="*/ 0 h 1163391"/>
              <a:gd name="connsiteX2" fmla="*/ 5289 w 6555943"/>
              <a:gd name="connsiteY2" fmla="*/ 1163391 h 1163391"/>
              <a:gd name="connsiteX3" fmla="*/ 2678 w 6555943"/>
              <a:gd name="connsiteY3" fmla="*/ 543 h 1163391"/>
              <a:gd name="connsiteX0" fmla="*/ 2678 w 6555943"/>
              <a:gd name="connsiteY0" fmla="*/ 543 h 1156829"/>
              <a:gd name="connsiteX1" fmla="*/ 6555943 w 6555943"/>
              <a:gd name="connsiteY1" fmla="*/ 0 h 1156829"/>
              <a:gd name="connsiteX2" fmla="*/ 5289 w 6555943"/>
              <a:gd name="connsiteY2" fmla="*/ 1156829 h 1156829"/>
              <a:gd name="connsiteX3" fmla="*/ 2678 w 6555943"/>
              <a:gd name="connsiteY3" fmla="*/ 543 h 1156829"/>
              <a:gd name="connsiteX0" fmla="*/ 2252 w 6557556"/>
              <a:gd name="connsiteY0" fmla="*/ 543 h 1156829"/>
              <a:gd name="connsiteX1" fmla="*/ 6557556 w 6557556"/>
              <a:gd name="connsiteY1" fmla="*/ 0 h 1156829"/>
              <a:gd name="connsiteX2" fmla="*/ 6902 w 6557556"/>
              <a:gd name="connsiteY2" fmla="*/ 1156829 h 1156829"/>
              <a:gd name="connsiteX3" fmla="*/ 2252 w 6557556"/>
              <a:gd name="connsiteY3" fmla="*/ 543 h 1156829"/>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4438"/>
              <a:gd name="connsiteX1" fmla="*/ 6557556 w 6557556"/>
              <a:gd name="connsiteY1" fmla="*/ 7609 h 1164438"/>
              <a:gd name="connsiteX2" fmla="*/ 6902 w 6557556"/>
              <a:gd name="connsiteY2" fmla="*/ 1164438 h 1164438"/>
              <a:gd name="connsiteX3" fmla="*/ 2252 w 6557556"/>
              <a:gd name="connsiteY3" fmla="*/ 0 h 1164438"/>
              <a:gd name="connsiteX0" fmla="*/ 4127 w 6553317"/>
              <a:gd name="connsiteY0" fmla="*/ 0 h 1162399"/>
              <a:gd name="connsiteX1" fmla="*/ 6553317 w 6553317"/>
              <a:gd name="connsiteY1" fmla="*/ 5570 h 1162399"/>
              <a:gd name="connsiteX2" fmla="*/ 2663 w 6553317"/>
              <a:gd name="connsiteY2" fmla="*/ 1162399 h 1162399"/>
              <a:gd name="connsiteX3" fmla="*/ 4127 w 6553317"/>
              <a:gd name="connsiteY3" fmla="*/ 0 h 1162399"/>
              <a:gd name="connsiteX0" fmla="*/ 5314 w 6552466"/>
              <a:gd name="connsiteY0" fmla="*/ 0 h 1162399"/>
              <a:gd name="connsiteX1" fmla="*/ 6552466 w 6552466"/>
              <a:gd name="connsiteY1" fmla="*/ 5570 h 1162399"/>
              <a:gd name="connsiteX2" fmla="*/ 1812 w 6552466"/>
              <a:gd name="connsiteY2" fmla="*/ 1162399 h 1162399"/>
              <a:gd name="connsiteX3" fmla="*/ 5314 w 6552466"/>
              <a:gd name="connsiteY3" fmla="*/ 0 h 1162399"/>
              <a:gd name="connsiteX0" fmla="*/ 6818 w 6551932"/>
              <a:gd name="connsiteY0" fmla="*/ 0 h 1158323"/>
              <a:gd name="connsiteX1" fmla="*/ 6551932 w 6551932"/>
              <a:gd name="connsiteY1" fmla="*/ 1494 h 1158323"/>
              <a:gd name="connsiteX2" fmla="*/ 1278 w 6551932"/>
              <a:gd name="connsiteY2" fmla="*/ 1158323 h 1158323"/>
              <a:gd name="connsiteX3" fmla="*/ 6818 w 6551932"/>
              <a:gd name="connsiteY3" fmla="*/ 0 h 1158323"/>
              <a:gd name="connsiteX0" fmla="*/ 4126 w 6553316"/>
              <a:gd name="connsiteY0" fmla="*/ 544 h 1156829"/>
              <a:gd name="connsiteX1" fmla="*/ 6553316 w 6553316"/>
              <a:gd name="connsiteY1" fmla="*/ 0 h 1156829"/>
              <a:gd name="connsiteX2" fmla="*/ 2662 w 6553316"/>
              <a:gd name="connsiteY2" fmla="*/ 1156829 h 1156829"/>
              <a:gd name="connsiteX3" fmla="*/ 4126 w 6553316"/>
              <a:gd name="connsiteY3" fmla="*/ 544 h 1156829"/>
              <a:gd name="connsiteX0" fmla="*/ 3274 w 6554503"/>
              <a:gd name="connsiteY0" fmla="*/ 0 h 1158324"/>
              <a:gd name="connsiteX1" fmla="*/ 6554503 w 6554503"/>
              <a:gd name="connsiteY1" fmla="*/ 1495 h 1158324"/>
              <a:gd name="connsiteX2" fmla="*/ 3849 w 6554503"/>
              <a:gd name="connsiteY2" fmla="*/ 1158324 h 1158324"/>
              <a:gd name="connsiteX3" fmla="*/ 3274 w 6554503"/>
              <a:gd name="connsiteY3" fmla="*/ 0 h 1158324"/>
              <a:gd name="connsiteX0" fmla="*/ 3274 w 6554503"/>
              <a:gd name="connsiteY0" fmla="*/ 543 h 1158867"/>
              <a:gd name="connsiteX1" fmla="*/ 6554503 w 6554503"/>
              <a:gd name="connsiteY1" fmla="*/ 0 h 1158867"/>
              <a:gd name="connsiteX2" fmla="*/ 3849 w 6554503"/>
              <a:gd name="connsiteY2" fmla="*/ 1158867 h 1158867"/>
              <a:gd name="connsiteX3" fmla="*/ 3274 w 6554503"/>
              <a:gd name="connsiteY3" fmla="*/ 543 h 1158867"/>
            </a:gdLst>
            <a:ahLst/>
            <a:cxnLst>
              <a:cxn ang="0">
                <a:pos x="connsiteX0" y="connsiteY0"/>
              </a:cxn>
              <a:cxn ang="0">
                <a:pos x="connsiteX1" y="connsiteY1"/>
              </a:cxn>
              <a:cxn ang="0">
                <a:pos x="connsiteX2" y="connsiteY2"/>
              </a:cxn>
              <a:cxn ang="0">
                <a:pos x="connsiteX3" y="connsiteY3"/>
              </a:cxn>
            </a:cxnLst>
            <a:rect l="l" t="t" r="r" b="b"/>
            <a:pathLst>
              <a:path w="6554503" h="1158867">
                <a:moveTo>
                  <a:pt x="3274" y="543"/>
                </a:moveTo>
                <a:lnTo>
                  <a:pt x="6554503" y="0"/>
                </a:lnTo>
                <a:lnTo>
                  <a:pt x="3849" y="1158867"/>
                </a:lnTo>
                <a:cubicBezTo>
                  <a:pt x="831" y="775604"/>
                  <a:pt x="-2761" y="383806"/>
                  <a:pt x="3274" y="543"/>
                </a:cubicBezTo>
                <a:close/>
              </a:path>
            </a:pathLst>
          </a:custGeom>
          <a:gradFill>
            <a:gsLst>
              <a:gs pos="15000">
                <a:schemeClr val="accent1"/>
              </a:gs>
              <a:gs pos="60000">
                <a:schemeClr val="accent4"/>
              </a:gs>
            </a:gsLst>
            <a:lin ang="600002" scaled="1"/>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26" name="picture left">
            <a:extLst>
              <a:ext uri="{FF2B5EF4-FFF2-40B4-BE49-F238E27FC236}">
                <a16:creationId xmlns:a16="http://schemas.microsoft.com/office/drawing/2014/main" id="{10961C71-C285-F9BF-82FC-800DBD235EFB}"/>
              </a:ext>
            </a:extLst>
          </p:cNvPr>
          <p:cNvSpPr>
            <a:spLocks noGrp="1"/>
          </p:cNvSpPr>
          <p:nvPr>
            <p:ph type="pic" sz="quarter" idx="16"/>
          </p:nvPr>
        </p:nvSpPr>
        <p:spPr>
          <a:xfrm>
            <a:off x="4596034" y="2450752"/>
            <a:ext cx="1170432" cy="1171849"/>
          </a:xfrm>
          <a:prstGeom prst="ellipse">
            <a:avLst/>
          </a:prstGeom>
        </p:spPr>
        <p:txBody>
          <a:bodyPr/>
          <a:lstStyle>
            <a:lvl1pPr marL="0" indent="0" algn="ctr">
              <a:buNone/>
              <a:defRPr/>
            </a:lvl1pPr>
          </a:lstStyle>
          <a:p>
            <a:r>
              <a:rPr lang="en-GB"/>
              <a:t>Click icon to add picture</a:t>
            </a:r>
            <a:endParaRPr lang="en-US"/>
          </a:p>
        </p:txBody>
      </p:sp>
      <p:sp>
        <p:nvSpPr>
          <p:cNvPr id="32" name="speaker title left">
            <a:extLst>
              <a:ext uri="{FF2B5EF4-FFF2-40B4-BE49-F238E27FC236}">
                <a16:creationId xmlns:a16="http://schemas.microsoft.com/office/drawing/2014/main" id="{CEB352E3-ADE6-DA66-4708-B7ADD89B9A3A}"/>
              </a:ext>
            </a:extLst>
          </p:cNvPr>
          <p:cNvSpPr>
            <a:spLocks noGrp="1"/>
          </p:cNvSpPr>
          <p:nvPr>
            <p:ph type="body" sz="quarter" idx="17" hasCustomPrompt="1"/>
          </p:nvPr>
        </p:nvSpPr>
        <p:spPr>
          <a:xfrm>
            <a:off x="2188400" y="3220398"/>
            <a:ext cx="2084696" cy="239712"/>
          </a:xfrm>
          <a:prstGeom prst="rect">
            <a:avLst/>
          </a:prstGeom>
        </p:spPr>
        <p:txBody>
          <a:bodyPr lIns="0" tIns="0" bIns="0"/>
          <a:lstStyle>
            <a:lvl1pPr>
              <a:spcAft>
                <a:spcPts val="0"/>
              </a:spcAft>
              <a:defRPr sz="1200"/>
            </a:lvl1pPr>
          </a:lstStyle>
          <a:p>
            <a:pPr lvl="0"/>
            <a:r>
              <a:rPr lang="en-US"/>
              <a:t>Click to edit email link</a:t>
            </a:r>
          </a:p>
        </p:txBody>
      </p:sp>
      <p:sp>
        <p:nvSpPr>
          <p:cNvPr id="16" name="TextBox 15">
            <a:extLst>
              <a:ext uri="{FF2B5EF4-FFF2-40B4-BE49-F238E27FC236}">
                <a16:creationId xmlns:a16="http://schemas.microsoft.com/office/drawing/2014/main" id="{7192C24B-EE55-1258-2367-B9D165A917B6}"/>
              </a:ext>
            </a:extLst>
          </p:cNvPr>
          <p:cNvSpPr txBox="1"/>
          <p:nvPr userDrawn="1"/>
        </p:nvSpPr>
        <p:spPr>
          <a:xfrm>
            <a:off x="347472" y="164592"/>
            <a:ext cx="3067506" cy="461665"/>
          </a:xfrm>
          <a:prstGeom prst="rect">
            <a:avLst/>
          </a:prstGeom>
          <a:noFill/>
        </p:spPr>
        <p:txBody>
          <a:bodyPr wrap="none" lIns="0" rtlCol="0">
            <a:spAutoFit/>
          </a:bodyPr>
          <a:lstStyle/>
          <a:p>
            <a:r>
              <a:rPr lang="en-US" sz="2400" b="1">
                <a:solidFill>
                  <a:schemeClr val="bg1"/>
                </a:solidFill>
              </a:rPr>
              <a:t>Speaker Information</a:t>
            </a:r>
          </a:p>
        </p:txBody>
      </p:sp>
      <p:sp>
        <p:nvSpPr>
          <p:cNvPr id="17" name="speaker title left">
            <a:extLst>
              <a:ext uri="{FF2B5EF4-FFF2-40B4-BE49-F238E27FC236}">
                <a16:creationId xmlns:a16="http://schemas.microsoft.com/office/drawing/2014/main" id="{00609E33-56F5-8692-237D-19DE46056018}"/>
              </a:ext>
            </a:extLst>
          </p:cNvPr>
          <p:cNvSpPr>
            <a:spLocks noGrp="1"/>
          </p:cNvSpPr>
          <p:nvPr>
            <p:ph type="body" sz="quarter" idx="19" hasCustomPrompt="1"/>
          </p:nvPr>
        </p:nvSpPr>
        <p:spPr>
          <a:xfrm>
            <a:off x="2188400" y="3502745"/>
            <a:ext cx="2084696" cy="239712"/>
          </a:xfrm>
          <a:prstGeom prst="rect">
            <a:avLst/>
          </a:prstGeom>
        </p:spPr>
        <p:txBody>
          <a:bodyPr lIns="0" tIns="0" bIns="0"/>
          <a:lstStyle>
            <a:lvl1pPr>
              <a:spcAft>
                <a:spcPts val="0"/>
              </a:spcAft>
              <a:defRPr sz="1200"/>
            </a:lvl1pPr>
          </a:lstStyle>
          <a:p>
            <a:pPr lvl="0"/>
            <a:r>
              <a:rPr lang="en-US"/>
              <a:t>Click to edit social media links</a:t>
            </a:r>
          </a:p>
        </p:txBody>
      </p:sp>
      <p:sp>
        <p:nvSpPr>
          <p:cNvPr id="18" name="speaker title left">
            <a:extLst>
              <a:ext uri="{FF2B5EF4-FFF2-40B4-BE49-F238E27FC236}">
                <a16:creationId xmlns:a16="http://schemas.microsoft.com/office/drawing/2014/main" id="{0FE5CC81-170E-FD9A-756B-E62B7100D945}"/>
              </a:ext>
            </a:extLst>
          </p:cNvPr>
          <p:cNvSpPr>
            <a:spLocks noGrp="1"/>
          </p:cNvSpPr>
          <p:nvPr>
            <p:ph type="body" sz="quarter" idx="20" hasCustomPrompt="1"/>
          </p:nvPr>
        </p:nvSpPr>
        <p:spPr>
          <a:xfrm>
            <a:off x="5849491" y="3220398"/>
            <a:ext cx="2084696" cy="239712"/>
          </a:xfrm>
          <a:prstGeom prst="rect">
            <a:avLst/>
          </a:prstGeom>
        </p:spPr>
        <p:txBody>
          <a:bodyPr lIns="0" tIns="0" bIns="0"/>
          <a:lstStyle>
            <a:lvl1pPr>
              <a:spcAft>
                <a:spcPts val="0"/>
              </a:spcAft>
              <a:defRPr sz="1200"/>
            </a:lvl1pPr>
          </a:lstStyle>
          <a:p>
            <a:pPr lvl="0"/>
            <a:r>
              <a:rPr lang="en-US"/>
              <a:t>Click to edit email link</a:t>
            </a:r>
          </a:p>
        </p:txBody>
      </p:sp>
      <p:sp>
        <p:nvSpPr>
          <p:cNvPr id="19" name="speaker title left">
            <a:extLst>
              <a:ext uri="{FF2B5EF4-FFF2-40B4-BE49-F238E27FC236}">
                <a16:creationId xmlns:a16="http://schemas.microsoft.com/office/drawing/2014/main" id="{844B00AA-D61B-0B57-26AC-7E00AFBAE558}"/>
              </a:ext>
            </a:extLst>
          </p:cNvPr>
          <p:cNvSpPr>
            <a:spLocks noGrp="1"/>
          </p:cNvSpPr>
          <p:nvPr>
            <p:ph type="body" sz="quarter" idx="21" hasCustomPrompt="1"/>
          </p:nvPr>
        </p:nvSpPr>
        <p:spPr>
          <a:xfrm>
            <a:off x="5849491" y="3502745"/>
            <a:ext cx="2084696" cy="239712"/>
          </a:xfrm>
          <a:prstGeom prst="rect">
            <a:avLst/>
          </a:prstGeom>
        </p:spPr>
        <p:txBody>
          <a:bodyPr lIns="0" tIns="0" bIns="0"/>
          <a:lstStyle>
            <a:lvl1pPr>
              <a:spcAft>
                <a:spcPts val="0"/>
              </a:spcAft>
              <a:defRPr sz="1200"/>
            </a:lvl1pPr>
          </a:lstStyle>
          <a:p>
            <a:pPr lvl="0"/>
            <a:r>
              <a:rPr lang="en-US"/>
              <a:t>Click to edit social media links</a:t>
            </a:r>
          </a:p>
        </p:txBody>
      </p:sp>
      <p:sp>
        <p:nvSpPr>
          <p:cNvPr id="13" name="Speaker Name Left">
            <a:extLst>
              <a:ext uri="{FF2B5EF4-FFF2-40B4-BE49-F238E27FC236}">
                <a16:creationId xmlns:a16="http://schemas.microsoft.com/office/drawing/2014/main" id="{F9ADC478-9E4E-CB25-7E9F-155E2EDFBA5E}"/>
              </a:ext>
            </a:extLst>
          </p:cNvPr>
          <p:cNvSpPr>
            <a:spLocks noGrp="1"/>
          </p:cNvSpPr>
          <p:nvPr>
            <p:ph type="body" sz="quarter" idx="22" hasCustomPrompt="1"/>
          </p:nvPr>
        </p:nvSpPr>
        <p:spPr>
          <a:xfrm>
            <a:off x="2179638" y="2541588"/>
            <a:ext cx="2093912" cy="301625"/>
          </a:xfrm>
        </p:spPr>
        <p:txBody>
          <a:bodyPr/>
          <a:lstStyle>
            <a:lvl1pPr marL="0" indent="0">
              <a:lnSpc>
                <a:spcPts val="1500"/>
              </a:lnSpc>
              <a:buNone/>
              <a:defRPr b="1"/>
            </a:lvl1pPr>
          </a:lstStyle>
          <a:p>
            <a:pPr lvl="0"/>
            <a:r>
              <a:rPr lang="en-US"/>
              <a:t>Click to edit Speaker Name</a:t>
            </a:r>
          </a:p>
        </p:txBody>
      </p:sp>
      <p:sp>
        <p:nvSpPr>
          <p:cNvPr id="21" name="Speaker Name Right">
            <a:extLst>
              <a:ext uri="{FF2B5EF4-FFF2-40B4-BE49-F238E27FC236}">
                <a16:creationId xmlns:a16="http://schemas.microsoft.com/office/drawing/2014/main" id="{0124C794-FC1B-C848-F581-4140FA46EF1E}"/>
              </a:ext>
            </a:extLst>
          </p:cNvPr>
          <p:cNvSpPr>
            <a:spLocks noGrp="1"/>
          </p:cNvSpPr>
          <p:nvPr>
            <p:ph type="body" sz="quarter" idx="23" hasCustomPrompt="1"/>
          </p:nvPr>
        </p:nvSpPr>
        <p:spPr>
          <a:xfrm>
            <a:off x="5839442" y="2543175"/>
            <a:ext cx="2093912" cy="301625"/>
          </a:xfrm>
        </p:spPr>
        <p:txBody>
          <a:bodyPr/>
          <a:lstStyle>
            <a:lvl1pPr marL="0" indent="0">
              <a:lnSpc>
                <a:spcPts val="1500"/>
              </a:lnSpc>
              <a:buNone/>
              <a:defRPr b="1"/>
            </a:lvl1pPr>
          </a:lstStyle>
          <a:p>
            <a:pPr lvl="0"/>
            <a:r>
              <a:rPr lang="en-US"/>
              <a:t>Click to edit Speaker Name</a:t>
            </a:r>
          </a:p>
        </p:txBody>
      </p:sp>
      <p:pic>
        <p:nvPicPr>
          <p:cNvPr id="2" name="Graphic 1">
            <a:extLst>
              <a:ext uri="{FF2B5EF4-FFF2-40B4-BE49-F238E27FC236}">
                <a16:creationId xmlns:a16="http://schemas.microsoft.com/office/drawing/2014/main" id="{F65F0E0C-0752-CBE0-DCBE-D4C67E99AEAE}"/>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255379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56">
          <p15:clr>
            <a:srgbClr val="FBAE40"/>
          </p15:clr>
        </p15:guide>
        <p15:guide id="2" pos="5544">
          <p15:clr>
            <a:srgbClr val="FBAE40"/>
          </p15:clr>
        </p15:guide>
        <p15:guide id="3" pos="1152">
          <p15:clr>
            <a:srgbClr val="FBAE40"/>
          </p15:clr>
        </p15:guide>
        <p15:guide id="4" pos="4896">
          <p15:clr>
            <a:srgbClr val="FBAE40"/>
          </p15:clr>
        </p15:guide>
        <p15:guide id="5" pos="888">
          <p15:clr>
            <a:srgbClr val="FBAE40"/>
          </p15:clr>
        </p15:guide>
        <p15:guide id="6" orient="horz" pos="1620">
          <p15:clr>
            <a:srgbClr val="FBAE40"/>
          </p15:clr>
        </p15:guide>
        <p15:guide id="7" orient="horz" pos="3180">
          <p15:clr>
            <a:srgbClr val="FBAE40"/>
          </p15:clr>
        </p15:guide>
        <p15:guide id="8" orient="horz" pos="2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eaker Info - no pic">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B0EB2B31-65DF-E304-ABB7-5AB5E4D767B6}"/>
              </a:ext>
            </a:extLst>
          </p:cNvPr>
          <p:cNvSpPr/>
          <p:nvPr userDrawn="1"/>
        </p:nvSpPr>
        <p:spPr>
          <a:xfrm>
            <a:off x="0" y="4914621"/>
            <a:ext cx="2178996" cy="2077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pic>
        <p:nvPicPr>
          <p:cNvPr id="8" name="Picture 7">
            <a:extLst>
              <a:ext uri="{FF2B5EF4-FFF2-40B4-BE49-F238E27FC236}">
                <a16:creationId xmlns:a16="http://schemas.microsoft.com/office/drawing/2014/main" id="{6A261A2A-8274-F307-7300-5737E7489F06}"/>
              </a:ext>
            </a:extLst>
          </p:cNvPr>
          <p:cNvPicPr>
            <a:picLocks noChangeAspect="1"/>
          </p:cNvPicPr>
          <p:nvPr userDrawn="1"/>
        </p:nvPicPr>
        <p:blipFill rotWithShape="1">
          <a:blip r:embed="rId2" cstate="screen">
            <a:alphaModFix amt="36000"/>
            <a:extLst>
              <a:ext uri="{28A0092B-C50C-407E-A947-70E740481C1C}">
                <a14:useLocalDpi xmlns:a14="http://schemas.microsoft.com/office/drawing/2010/main"/>
              </a:ext>
            </a:extLst>
          </a:blip>
          <a:srcRect/>
          <a:stretch/>
        </p:blipFill>
        <p:spPr>
          <a:xfrm flipH="1">
            <a:off x="-10049" y="0"/>
            <a:ext cx="9154048" cy="5143500"/>
          </a:xfrm>
          <a:prstGeom prst="rect">
            <a:avLst/>
          </a:prstGeom>
        </p:spPr>
      </p:pic>
      <p:sp>
        <p:nvSpPr>
          <p:cNvPr id="9" name="corner color">
            <a:extLst>
              <a:ext uri="{FF2B5EF4-FFF2-40B4-BE49-F238E27FC236}">
                <a16:creationId xmlns:a16="http://schemas.microsoft.com/office/drawing/2014/main" id="{09FE4F5F-9337-7E18-1A6B-BCDC26986457}"/>
              </a:ext>
            </a:extLst>
          </p:cNvPr>
          <p:cNvSpPr>
            <a:spLocks/>
          </p:cNvSpPr>
          <p:nvPr userDrawn="1"/>
        </p:nvSpPr>
        <p:spPr>
          <a:xfrm flipH="1">
            <a:off x="423138" y="-317"/>
            <a:ext cx="8730910" cy="1544531"/>
          </a:xfrm>
          <a:custGeom>
            <a:avLst/>
            <a:gdLst>
              <a:gd name="connsiteX0" fmla="*/ 3484 w 6413337"/>
              <a:gd name="connsiteY0" fmla="*/ 0 h 1149790"/>
              <a:gd name="connsiteX1" fmla="*/ 6413337 w 6413337"/>
              <a:gd name="connsiteY1" fmla="*/ 9054 h 1149790"/>
              <a:gd name="connsiteX2" fmla="*/ 3484 w 6413337"/>
              <a:gd name="connsiteY2" fmla="*/ 1149790 h 1149790"/>
              <a:gd name="connsiteX3" fmla="*/ 3484 w 6413337"/>
              <a:gd name="connsiteY3" fmla="*/ 0 h 1149790"/>
              <a:gd name="connsiteX0" fmla="*/ 3484 w 6509966"/>
              <a:gd name="connsiteY0" fmla="*/ 9227 h 1159017"/>
              <a:gd name="connsiteX1" fmla="*/ 6509966 w 6509966"/>
              <a:gd name="connsiteY1" fmla="*/ 0 h 1159017"/>
              <a:gd name="connsiteX2" fmla="*/ 3484 w 6509966"/>
              <a:gd name="connsiteY2" fmla="*/ 1159017 h 1159017"/>
              <a:gd name="connsiteX3" fmla="*/ 3484 w 6509966"/>
              <a:gd name="connsiteY3" fmla="*/ 9227 h 1159017"/>
              <a:gd name="connsiteX0" fmla="*/ 3484 w 6509966"/>
              <a:gd name="connsiteY0" fmla="*/ 0 h 1162848"/>
              <a:gd name="connsiteX1" fmla="*/ 6509966 w 6509966"/>
              <a:gd name="connsiteY1" fmla="*/ 3831 h 1162848"/>
              <a:gd name="connsiteX2" fmla="*/ 3484 w 6509966"/>
              <a:gd name="connsiteY2" fmla="*/ 1162848 h 1162848"/>
              <a:gd name="connsiteX3" fmla="*/ 3484 w 6509966"/>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2678 w 6514383"/>
              <a:gd name="connsiteY0" fmla="*/ 0 h 1162848"/>
              <a:gd name="connsiteX1" fmla="*/ 6514383 w 6514383"/>
              <a:gd name="connsiteY1" fmla="*/ 3831 h 1162848"/>
              <a:gd name="connsiteX2" fmla="*/ 5289 w 6514383"/>
              <a:gd name="connsiteY2" fmla="*/ 1162848 h 1162848"/>
              <a:gd name="connsiteX3" fmla="*/ 2678 w 6514383"/>
              <a:gd name="connsiteY3" fmla="*/ 0 h 1162848"/>
              <a:gd name="connsiteX0" fmla="*/ 2678 w 6538444"/>
              <a:gd name="connsiteY0" fmla="*/ 0 h 1162848"/>
              <a:gd name="connsiteX1" fmla="*/ 6538444 w 6538444"/>
              <a:gd name="connsiteY1" fmla="*/ 1644 h 1162848"/>
              <a:gd name="connsiteX2" fmla="*/ 5289 w 6538444"/>
              <a:gd name="connsiteY2" fmla="*/ 1162848 h 1162848"/>
              <a:gd name="connsiteX3" fmla="*/ 2678 w 6538444"/>
              <a:gd name="connsiteY3" fmla="*/ 0 h 1162848"/>
              <a:gd name="connsiteX0" fmla="*/ 2678 w 6555943"/>
              <a:gd name="connsiteY0" fmla="*/ 543 h 1163391"/>
              <a:gd name="connsiteX1" fmla="*/ 6555943 w 6555943"/>
              <a:gd name="connsiteY1" fmla="*/ 0 h 1163391"/>
              <a:gd name="connsiteX2" fmla="*/ 5289 w 6555943"/>
              <a:gd name="connsiteY2" fmla="*/ 1163391 h 1163391"/>
              <a:gd name="connsiteX3" fmla="*/ 2678 w 6555943"/>
              <a:gd name="connsiteY3" fmla="*/ 543 h 1163391"/>
              <a:gd name="connsiteX0" fmla="*/ 2678 w 6555943"/>
              <a:gd name="connsiteY0" fmla="*/ 543 h 1156829"/>
              <a:gd name="connsiteX1" fmla="*/ 6555943 w 6555943"/>
              <a:gd name="connsiteY1" fmla="*/ 0 h 1156829"/>
              <a:gd name="connsiteX2" fmla="*/ 5289 w 6555943"/>
              <a:gd name="connsiteY2" fmla="*/ 1156829 h 1156829"/>
              <a:gd name="connsiteX3" fmla="*/ 2678 w 6555943"/>
              <a:gd name="connsiteY3" fmla="*/ 543 h 1156829"/>
              <a:gd name="connsiteX0" fmla="*/ 2252 w 6557556"/>
              <a:gd name="connsiteY0" fmla="*/ 543 h 1156829"/>
              <a:gd name="connsiteX1" fmla="*/ 6557556 w 6557556"/>
              <a:gd name="connsiteY1" fmla="*/ 0 h 1156829"/>
              <a:gd name="connsiteX2" fmla="*/ 6902 w 6557556"/>
              <a:gd name="connsiteY2" fmla="*/ 1156829 h 1156829"/>
              <a:gd name="connsiteX3" fmla="*/ 2252 w 6557556"/>
              <a:gd name="connsiteY3" fmla="*/ 543 h 1156829"/>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4438"/>
              <a:gd name="connsiteX1" fmla="*/ 6557556 w 6557556"/>
              <a:gd name="connsiteY1" fmla="*/ 7609 h 1164438"/>
              <a:gd name="connsiteX2" fmla="*/ 6902 w 6557556"/>
              <a:gd name="connsiteY2" fmla="*/ 1164438 h 1164438"/>
              <a:gd name="connsiteX3" fmla="*/ 2252 w 6557556"/>
              <a:gd name="connsiteY3" fmla="*/ 0 h 1164438"/>
              <a:gd name="connsiteX0" fmla="*/ 4127 w 6553317"/>
              <a:gd name="connsiteY0" fmla="*/ 0 h 1162399"/>
              <a:gd name="connsiteX1" fmla="*/ 6553317 w 6553317"/>
              <a:gd name="connsiteY1" fmla="*/ 5570 h 1162399"/>
              <a:gd name="connsiteX2" fmla="*/ 2663 w 6553317"/>
              <a:gd name="connsiteY2" fmla="*/ 1162399 h 1162399"/>
              <a:gd name="connsiteX3" fmla="*/ 4127 w 6553317"/>
              <a:gd name="connsiteY3" fmla="*/ 0 h 1162399"/>
              <a:gd name="connsiteX0" fmla="*/ 5314 w 6552466"/>
              <a:gd name="connsiteY0" fmla="*/ 0 h 1162399"/>
              <a:gd name="connsiteX1" fmla="*/ 6552466 w 6552466"/>
              <a:gd name="connsiteY1" fmla="*/ 5570 h 1162399"/>
              <a:gd name="connsiteX2" fmla="*/ 1812 w 6552466"/>
              <a:gd name="connsiteY2" fmla="*/ 1162399 h 1162399"/>
              <a:gd name="connsiteX3" fmla="*/ 5314 w 6552466"/>
              <a:gd name="connsiteY3" fmla="*/ 0 h 1162399"/>
              <a:gd name="connsiteX0" fmla="*/ 6818 w 6551932"/>
              <a:gd name="connsiteY0" fmla="*/ 0 h 1158323"/>
              <a:gd name="connsiteX1" fmla="*/ 6551932 w 6551932"/>
              <a:gd name="connsiteY1" fmla="*/ 1494 h 1158323"/>
              <a:gd name="connsiteX2" fmla="*/ 1278 w 6551932"/>
              <a:gd name="connsiteY2" fmla="*/ 1158323 h 1158323"/>
              <a:gd name="connsiteX3" fmla="*/ 6818 w 6551932"/>
              <a:gd name="connsiteY3" fmla="*/ 0 h 1158323"/>
              <a:gd name="connsiteX0" fmla="*/ 4126 w 6553316"/>
              <a:gd name="connsiteY0" fmla="*/ 544 h 1156829"/>
              <a:gd name="connsiteX1" fmla="*/ 6553316 w 6553316"/>
              <a:gd name="connsiteY1" fmla="*/ 0 h 1156829"/>
              <a:gd name="connsiteX2" fmla="*/ 2662 w 6553316"/>
              <a:gd name="connsiteY2" fmla="*/ 1156829 h 1156829"/>
              <a:gd name="connsiteX3" fmla="*/ 4126 w 6553316"/>
              <a:gd name="connsiteY3" fmla="*/ 544 h 1156829"/>
              <a:gd name="connsiteX0" fmla="*/ 3274 w 6554503"/>
              <a:gd name="connsiteY0" fmla="*/ 0 h 1158324"/>
              <a:gd name="connsiteX1" fmla="*/ 6554503 w 6554503"/>
              <a:gd name="connsiteY1" fmla="*/ 1495 h 1158324"/>
              <a:gd name="connsiteX2" fmla="*/ 3849 w 6554503"/>
              <a:gd name="connsiteY2" fmla="*/ 1158324 h 1158324"/>
              <a:gd name="connsiteX3" fmla="*/ 3274 w 6554503"/>
              <a:gd name="connsiteY3" fmla="*/ 0 h 1158324"/>
              <a:gd name="connsiteX0" fmla="*/ 3274 w 6554503"/>
              <a:gd name="connsiteY0" fmla="*/ 543 h 1158867"/>
              <a:gd name="connsiteX1" fmla="*/ 6554503 w 6554503"/>
              <a:gd name="connsiteY1" fmla="*/ 0 h 1158867"/>
              <a:gd name="connsiteX2" fmla="*/ 3849 w 6554503"/>
              <a:gd name="connsiteY2" fmla="*/ 1158867 h 1158867"/>
              <a:gd name="connsiteX3" fmla="*/ 3274 w 6554503"/>
              <a:gd name="connsiteY3" fmla="*/ 543 h 1158867"/>
              <a:gd name="connsiteX0" fmla="*/ 2725 w 6555800"/>
              <a:gd name="connsiteY0" fmla="*/ 543 h 1158867"/>
              <a:gd name="connsiteX1" fmla="*/ 6555800 w 6555800"/>
              <a:gd name="connsiteY1" fmla="*/ 0 h 1158867"/>
              <a:gd name="connsiteX2" fmla="*/ 5146 w 6555800"/>
              <a:gd name="connsiteY2" fmla="*/ 1158867 h 1158867"/>
              <a:gd name="connsiteX3" fmla="*/ 2725 w 6555800"/>
              <a:gd name="connsiteY3" fmla="*/ 543 h 1158867"/>
              <a:gd name="connsiteX0" fmla="*/ 2725 w 6555800"/>
              <a:gd name="connsiteY0" fmla="*/ 543 h 1158867"/>
              <a:gd name="connsiteX1" fmla="*/ 6555800 w 6555800"/>
              <a:gd name="connsiteY1" fmla="*/ 0 h 1158867"/>
              <a:gd name="connsiteX2" fmla="*/ 5146 w 6555800"/>
              <a:gd name="connsiteY2" fmla="*/ 1158867 h 1158867"/>
              <a:gd name="connsiteX3" fmla="*/ 2725 w 6555800"/>
              <a:gd name="connsiteY3" fmla="*/ 543 h 1158867"/>
              <a:gd name="connsiteX0" fmla="*/ 4033 w 6557108"/>
              <a:gd name="connsiteY0" fmla="*/ 543 h 1158867"/>
              <a:gd name="connsiteX1" fmla="*/ 6557108 w 6557108"/>
              <a:gd name="connsiteY1" fmla="*/ 0 h 1158867"/>
              <a:gd name="connsiteX2" fmla="*/ 2761 w 6557108"/>
              <a:gd name="connsiteY2" fmla="*/ 1158867 h 1158867"/>
              <a:gd name="connsiteX3" fmla="*/ 4033 w 6557108"/>
              <a:gd name="connsiteY3" fmla="*/ 543 h 1158867"/>
              <a:gd name="connsiteX0" fmla="*/ 3274 w 6558195"/>
              <a:gd name="connsiteY0" fmla="*/ 0 h 1160170"/>
              <a:gd name="connsiteX1" fmla="*/ 6558195 w 6558195"/>
              <a:gd name="connsiteY1" fmla="*/ 1303 h 1160170"/>
              <a:gd name="connsiteX2" fmla="*/ 3848 w 6558195"/>
              <a:gd name="connsiteY2" fmla="*/ 1160170 h 1160170"/>
              <a:gd name="connsiteX3" fmla="*/ 3274 w 6558195"/>
              <a:gd name="connsiteY3" fmla="*/ 0 h 1160170"/>
            </a:gdLst>
            <a:ahLst/>
            <a:cxnLst>
              <a:cxn ang="0">
                <a:pos x="connsiteX0" y="connsiteY0"/>
              </a:cxn>
              <a:cxn ang="0">
                <a:pos x="connsiteX1" y="connsiteY1"/>
              </a:cxn>
              <a:cxn ang="0">
                <a:pos x="connsiteX2" y="connsiteY2"/>
              </a:cxn>
              <a:cxn ang="0">
                <a:pos x="connsiteX3" y="connsiteY3"/>
              </a:cxn>
            </a:cxnLst>
            <a:rect l="l" t="t" r="r" b="b"/>
            <a:pathLst>
              <a:path w="6558195" h="1160170">
                <a:moveTo>
                  <a:pt x="3274" y="0"/>
                </a:moveTo>
                <a:lnTo>
                  <a:pt x="6558195" y="1303"/>
                </a:lnTo>
                <a:lnTo>
                  <a:pt x="3848" y="1160170"/>
                </a:lnTo>
                <a:cubicBezTo>
                  <a:pt x="830" y="776907"/>
                  <a:pt x="-2761" y="383263"/>
                  <a:pt x="3274" y="0"/>
                </a:cubicBezTo>
                <a:close/>
              </a:path>
            </a:pathLst>
          </a:custGeom>
          <a:gradFill>
            <a:gsLst>
              <a:gs pos="100000">
                <a:srgbClr val="00B0A2"/>
              </a:gs>
              <a:gs pos="75000">
                <a:schemeClr val="accent3"/>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6" name="corner color" hidden="1">
            <a:extLst>
              <a:ext uri="{FF2B5EF4-FFF2-40B4-BE49-F238E27FC236}">
                <a16:creationId xmlns:a16="http://schemas.microsoft.com/office/drawing/2014/main" id="{EAD3C1A2-8BB5-B865-312D-C5030838B210}"/>
              </a:ext>
            </a:extLst>
          </p:cNvPr>
          <p:cNvSpPr>
            <a:spLocks/>
          </p:cNvSpPr>
          <p:nvPr userDrawn="1"/>
        </p:nvSpPr>
        <p:spPr>
          <a:xfrm>
            <a:off x="-7447" y="0"/>
            <a:ext cx="8725995" cy="1542796"/>
          </a:xfrm>
          <a:custGeom>
            <a:avLst/>
            <a:gdLst>
              <a:gd name="connsiteX0" fmla="*/ 3484 w 6413337"/>
              <a:gd name="connsiteY0" fmla="*/ 0 h 1149790"/>
              <a:gd name="connsiteX1" fmla="*/ 6413337 w 6413337"/>
              <a:gd name="connsiteY1" fmla="*/ 9054 h 1149790"/>
              <a:gd name="connsiteX2" fmla="*/ 3484 w 6413337"/>
              <a:gd name="connsiteY2" fmla="*/ 1149790 h 1149790"/>
              <a:gd name="connsiteX3" fmla="*/ 3484 w 6413337"/>
              <a:gd name="connsiteY3" fmla="*/ 0 h 1149790"/>
              <a:gd name="connsiteX0" fmla="*/ 3484 w 6509966"/>
              <a:gd name="connsiteY0" fmla="*/ 9227 h 1159017"/>
              <a:gd name="connsiteX1" fmla="*/ 6509966 w 6509966"/>
              <a:gd name="connsiteY1" fmla="*/ 0 h 1159017"/>
              <a:gd name="connsiteX2" fmla="*/ 3484 w 6509966"/>
              <a:gd name="connsiteY2" fmla="*/ 1159017 h 1159017"/>
              <a:gd name="connsiteX3" fmla="*/ 3484 w 6509966"/>
              <a:gd name="connsiteY3" fmla="*/ 9227 h 1159017"/>
              <a:gd name="connsiteX0" fmla="*/ 3484 w 6509966"/>
              <a:gd name="connsiteY0" fmla="*/ 0 h 1162848"/>
              <a:gd name="connsiteX1" fmla="*/ 6509966 w 6509966"/>
              <a:gd name="connsiteY1" fmla="*/ 3831 h 1162848"/>
              <a:gd name="connsiteX2" fmla="*/ 3484 w 6509966"/>
              <a:gd name="connsiteY2" fmla="*/ 1162848 h 1162848"/>
              <a:gd name="connsiteX3" fmla="*/ 3484 w 6509966"/>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2678 w 6514383"/>
              <a:gd name="connsiteY0" fmla="*/ 0 h 1162848"/>
              <a:gd name="connsiteX1" fmla="*/ 6514383 w 6514383"/>
              <a:gd name="connsiteY1" fmla="*/ 3831 h 1162848"/>
              <a:gd name="connsiteX2" fmla="*/ 5289 w 6514383"/>
              <a:gd name="connsiteY2" fmla="*/ 1162848 h 1162848"/>
              <a:gd name="connsiteX3" fmla="*/ 2678 w 6514383"/>
              <a:gd name="connsiteY3" fmla="*/ 0 h 1162848"/>
              <a:gd name="connsiteX0" fmla="*/ 2678 w 6538444"/>
              <a:gd name="connsiteY0" fmla="*/ 0 h 1162848"/>
              <a:gd name="connsiteX1" fmla="*/ 6538444 w 6538444"/>
              <a:gd name="connsiteY1" fmla="*/ 1644 h 1162848"/>
              <a:gd name="connsiteX2" fmla="*/ 5289 w 6538444"/>
              <a:gd name="connsiteY2" fmla="*/ 1162848 h 1162848"/>
              <a:gd name="connsiteX3" fmla="*/ 2678 w 6538444"/>
              <a:gd name="connsiteY3" fmla="*/ 0 h 1162848"/>
              <a:gd name="connsiteX0" fmla="*/ 2678 w 6555943"/>
              <a:gd name="connsiteY0" fmla="*/ 543 h 1163391"/>
              <a:gd name="connsiteX1" fmla="*/ 6555943 w 6555943"/>
              <a:gd name="connsiteY1" fmla="*/ 0 h 1163391"/>
              <a:gd name="connsiteX2" fmla="*/ 5289 w 6555943"/>
              <a:gd name="connsiteY2" fmla="*/ 1163391 h 1163391"/>
              <a:gd name="connsiteX3" fmla="*/ 2678 w 6555943"/>
              <a:gd name="connsiteY3" fmla="*/ 543 h 1163391"/>
              <a:gd name="connsiteX0" fmla="*/ 2678 w 6555943"/>
              <a:gd name="connsiteY0" fmla="*/ 543 h 1156829"/>
              <a:gd name="connsiteX1" fmla="*/ 6555943 w 6555943"/>
              <a:gd name="connsiteY1" fmla="*/ 0 h 1156829"/>
              <a:gd name="connsiteX2" fmla="*/ 5289 w 6555943"/>
              <a:gd name="connsiteY2" fmla="*/ 1156829 h 1156829"/>
              <a:gd name="connsiteX3" fmla="*/ 2678 w 6555943"/>
              <a:gd name="connsiteY3" fmla="*/ 543 h 1156829"/>
              <a:gd name="connsiteX0" fmla="*/ 2252 w 6557556"/>
              <a:gd name="connsiteY0" fmla="*/ 543 h 1156829"/>
              <a:gd name="connsiteX1" fmla="*/ 6557556 w 6557556"/>
              <a:gd name="connsiteY1" fmla="*/ 0 h 1156829"/>
              <a:gd name="connsiteX2" fmla="*/ 6902 w 6557556"/>
              <a:gd name="connsiteY2" fmla="*/ 1156829 h 1156829"/>
              <a:gd name="connsiteX3" fmla="*/ 2252 w 6557556"/>
              <a:gd name="connsiteY3" fmla="*/ 543 h 1156829"/>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4438"/>
              <a:gd name="connsiteX1" fmla="*/ 6557556 w 6557556"/>
              <a:gd name="connsiteY1" fmla="*/ 7609 h 1164438"/>
              <a:gd name="connsiteX2" fmla="*/ 6902 w 6557556"/>
              <a:gd name="connsiteY2" fmla="*/ 1164438 h 1164438"/>
              <a:gd name="connsiteX3" fmla="*/ 2252 w 6557556"/>
              <a:gd name="connsiteY3" fmla="*/ 0 h 1164438"/>
              <a:gd name="connsiteX0" fmla="*/ 4127 w 6553317"/>
              <a:gd name="connsiteY0" fmla="*/ 0 h 1162399"/>
              <a:gd name="connsiteX1" fmla="*/ 6553317 w 6553317"/>
              <a:gd name="connsiteY1" fmla="*/ 5570 h 1162399"/>
              <a:gd name="connsiteX2" fmla="*/ 2663 w 6553317"/>
              <a:gd name="connsiteY2" fmla="*/ 1162399 h 1162399"/>
              <a:gd name="connsiteX3" fmla="*/ 4127 w 6553317"/>
              <a:gd name="connsiteY3" fmla="*/ 0 h 1162399"/>
              <a:gd name="connsiteX0" fmla="*/ 5314 w 6552466"/>
              <a:gd name="connsiteY0" fmla="*/ 0 h 1162399"/>
              <a:gd name="connsiteX1" fmla="*/ 6552466 w 6552466"/>
              <a:gd name="connsiteY1" fmla="*/ 5570 h 1162399"/>
              <a:gd name="connsiteX2" fmla="*/ 1812 w 6552466"/>
              <a:gd name="connsiteY2" fmla="*/ 1162399 h 1162399"/>
              <a:gd name="connsiteX3" fmla="*/ 5314 w 6552466"/>
              <a:gd name="connsiteY3" fmla="*/ 0 h 1162399"/>
              <a:gd name="connsiteX0" fmla="*/ 6818 w 6551932"/>
              <a:gd name="connsiteY0" fmla="*/ 0 h 1158323"/>
              <a:gd name="connsiteX1" fmla="*/ 6551932 w 6551932"/>
              <a:gd name="connsiteY1" fmla="*/ 1494 h 1158323"/>
              <a:gd name="connsiteX2" fmla="*/ 1278 w 6551932"/>
              <a:gd name="connsiteY2" fmla="*/ 1158323 h 1158323"/>
              <a:gd name="connsiteX3" fmla="*/ 6818 w 6551932"/>
              <a:gd name="connsiteY3" fmla="*/ 0 h 1158323"/>
              <a:gd name="connsiteX0" fmla="*/ 4126 w 6553316"/>
              <a:gd name="connsiteY0" fmla="*/ 544 h 1156829"/>
              <a:gd name="connsiteX1" fmla="*/ 6553316 w 6553316"/>
              <a:gd name="connsiteY1" fmla="*/ 0 h 1156829"/>
              <a:gd name="connsiteX2" fmla="*/ 2662 w 6553316"/>
              <a:gd name="connsiteY2" fmla="*/ 1156829 h 1156829"/>
              <a:gd name="connsiteX3" fmla="*/ 4126 w 6553316"/>
              <a:gd name="connsiteY3" fmla="*/ 544 h 1156829"/>
              <a:gd name="connsiteX0" fmla="*/ 3274 w 6554503"/>
              <a:gd name="connsiteY0" fmla="*/ 0 h 1158324"/>
              <a:gd name="connsiteX1" fmla="*/ 6554503 w 6554503"/>
              <a:gd name="connsiteY1" fmla="*/ 1495 h 1158324"/>
              <a:gd name="connsiteX2" fmla="*/ 3849 w 6554503"/>
              <a:gd name="connsiteY2" fmla="*/ 1158324 h 1158324"/>
              <a:gd name="connsiteX3" fmla="*/ 3274 w 6554503"/>
              <a:gd name="connsiteY3" fmla="*/ 0 h 1158324"/>
              <a:gd name="connsiteX0" fmla="*/ 3274 w 6554503"/>
              <a:gd name="connsiteY0" fmla="*/ 543 h 1158867"/>
              <a:gd name="connsiteX1" fmla="*/ 6554503 w 6554503"/>
              <a:gd name="connsiteY1" fmla="*/ 0 h 1158867"/>
              <a:gd name="connsiteX2" fmla="*/ 3849 w 6554503"/>
              <a:gd name="connsiteY2" fmla="*/ 1158867 h 1158867"/>
              <a:gd name="connsiteX3" fmla="*/ 3274 w 6554503"/>
              <a:gd name="connsiteY3" fmla="*/ 543 h 1158867"/>
            </a:gdLst>
            <a:ahLst/>
            <a:cxnLst>
              <a:cxn ang="0">
                <a:pos x="connsiteX0" y="connsiteY0"/>
              </a:cxn>
              <a:cxn ang="0">
                <a:pos x="connsiteX1" y="connsiteY1"/>
              </a:cxn>
              <a:cxn ang="0">
                <a:pos x="connsiteX2" y="connsiteY2"/>
              </a:cxn>
              <a:cxn ang="0">
                <a:pos x="connsiteX3" y="connsiteY3"/>
              </a:cxn>
            </a:cxnLst>
            <a:rect l="l" t="t" r="r" b="b"/>
            <a:pathLst>
              <a:path w="6554503" h="1158867">
                <a:moveTo>
                  <a:pt x="3274" y="543"/>
                </a:moveTo>
                <a:lnTo>
                  <a:pt x="6554503" y="0"/>
                </a:lnTo>
                <a:lnTo>
                  <a:pt x="3849" y="1158867"/>
                </a:lnTo>
                <a:cubicBezTo>
                  <a:pt x="831" y="775604"/>
                  <a:pt x="-2761" y="383806"/>
                  <a:pt x="3274" y="543"/>
                </a:cubicBezTo>
                <a:close/>
              </a:path>
            </a:pathLst>
          </a:custGeom>
          <a:gradFill>
            <a:gsLst>
              <a:gs pos="80000">
                <a:schemeClr val="accent3">
                  <a:alpha val="75000"/>
                </a:schemeClr>
              </a:gs>
              <a:gs pos="20000">
                <a:srgbClr val="00B0A2">
                  <a:alpha val="80000"/>
                </a:srgb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4" name="speaker title left">
            <a:extLst>
              <a:ext uri="{FF2B5EF4-FFF2-40B4-BE49-F238E27FC236}">
                <a16:creationId xmlns:a16="http://schemas.microsoft.com/office/drawing/2014/main" id="{147A2B88-2D0E-AFE2-68BD-A3ECAAA890FB}"/>
              </a:ext>
            </a:extLst>
          </p:cNvPr>
          <p:cNvSpPr>
            <a:spLocks noGrp="1"/>
          </p:cNvSpPr>
          <p:nvPr>
            <p:ph type="body" sz="quarter" idx="11" hasCustomPrompt="1"/>
          </p:nvPr>
        </p:nvSpPr>
        <p:spPr>
          <a:xfrm>
            <a:off x="1789888" y="2701712"/>
            <a:ext cx="5583675" cy="239712"/>
          </a:xfrm>
          <a:prstGeom prst="rect">
            <a:avLst/>
          </a:prstGeom>
        </p:spPr>
        <p:txBody>
          <a:bodyPr tIns="0" bIns="0"/>
          <a:lstStyle>
            <a:lvl1pPr marL="0" indent="0" algn="ctr">
              <a:spcAft>
                <a:spcPts val="0"/>
              </a:spcAft>
              <a:buNone/>
              <a:defRPr sz="1400"/>
            </a:lvl1pPr>
          </a:lstStyle>
          <a:p>
            <a:pPr lvl="0"/>
            <a:r>
              <a:rPr lang="en-US"/>
              <a:t>Click to edit Speaker Title</a:t>
            </a:r>
          </a:p>
        </p:txBody>
      </p:sp>
      <p:pic>
        <p:nvPicPr>
          <p:cNvPr id="10" name="VIAVI logo" hidden="1">
            <a:extLst>
              <a:ext uri="{FF2B5EF4-FFF2-40B4-BE49-F238E27FC236}">
                <a16:creationId xmlns:a16="http://schemas.microsoft.com/office/drawing/2014/main" id="{FBCEE36B-C8F8-8497-ECD3-C4C74EF966A3}"/>
              </a:ext>
            </a:extLst>
          </p:cNvPr>
          <p:cNvPicPr>
            <a:picLocks noGrp="1" noRot="1" noChangeAspect="1" noMove="1" noResize="1" noEditPoints="1" noAdjustHandles="1" noChangeArrowheads="1" noChangeShapeType="1" noCrop="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017234" y="144158"/>
            <a:ext cx="825378" cy="210498"/>
          </a:xfrm>
          <a:prstGeom prst="rect">
            <a:avLst/>
          </a:prstGeom>
        </p:spPr>
      </p:pic>
      <p:sp>
        <p:nvSpPr>
          <p:cNvPr id="12" name="date txt">
            <a:extLst>
              <a:ext uri="{FF2B5EF4-FFF2-40B4-BE49-F238E27FC236}">
                <a16:creationId xmlns:a16="http://schemas.microsoft.com/office/drawing/2014/main" id="{FFA39DEE-9B36-7569-DD66-671D7A3FA109}"/>
              </a:ext>
            </a:extLst>
          </p:cNvPr>
          <p:cNvSpPr>
            <a:spLocks noGrp="1"/>
          </p:cNvSpPr>
          <p:nvPr>
            <p:ph type="body" sz="quarter" idx="15" hasCustomPrompt="1"/>
          </p:nvPr>
        </p:nvSpPr>
        <p:spPr>
          <a:xfrm>
            <a:off x="1789889" y="2373669"/>
            <a:ext cx="5583675" cy="302474"/>
          </a:xfrm>
          <a:prstGeom prst="rect">
            <a:avLst/>
          </a:prstGeom>
        </p:spPr>
        <p:txBody>
          <a:bodyPr/>
          <a:lstStyle>
            <a:lvl1pPr marL="0" indent="0" algn="ctr">
              <a:buNone/>
              <a:defRPr b="1">
                <a:solidFill>
                  <a:schemeClr val="tx1"/>
                </a:solidFill>
              </a:defRPr>
            </a:lvl1pPr>
          </a:lstStyle>
          <a:p>
            <a:pPr lvl="0"/>
            <a:r>
              <a:rPr lang="en-US"/>
              <a:t>Click to edit Master Speaker Name styles</a:t>
            </a:r>
          </a:p>
        </p:txBody>
      </p:sp>
      <p:sp>
        <p:nvSpPr>
          <p:cNvPr id="11" name="top gradient">
            <a:extLst>
              <a:ext uri="{FF2B5EF4-FFF2-40B4-BE49-F238E27FC236}">
                <a16:creationId xmlns:a16="http://schemas.microsoft.com/office/drawing/2014/main" id="{AEED21AA-F115-180C-77C4-86DA71D6C5E4}"/>
              </a:ext>
            </a:extLst>
          </p:cNvPr>
          <p:cNvSpPr>
            <a:spLocks/>
          </p:cNvSpPr>
          <p:nvPr userDrawn="1"/>
        </p:nvSpPr>
        <p:spPr>
          <a:xfrm>
            <a:off x="-10048" y="-9939"/>
            <a:ext cx="8725995" cy="1542796"/>
          </a:xfrm>
          <a:custGeom>
            <a:avLst/>
            <a:gdLst>
              <a:gd name="connsiteX0" fmla="*/ 3484 w 6413337"/>
              <a:gd name="connsiteY0" fmla="*/ 0 h 1149790"/>
              <a:gd name="connsiteX1" fmla="*/ 6413337 w 6413337"/>
              <a:gd name="connsiteY1" fmla="*/ 9054 h 1149790"/>
              <a:gd name="connsiteX2" fmla="*/ 3484 w 6413337"/>
              <a:gd name="connsiteY2" fmla="*/ 1149790 h 1149790"/>
              <a:gd name="connsiteX3" fmla="*/ 3484 w 6413337"/>
              <a:gd name="connsiteY3" fmla="*/ 0 h 1149790"/>
              <a:gd name="connsiteX0" fmla="*/ 3484 w 6509966"/>
              <a:gd name="connsiteY0" fmla="*/ 9227 h 1159017"/>
              <a:gd name="connsiteX1" fmla="*/ 6509966 w 6509966"/>
              <a:gd name="connsiteY1" fmla="*/ 0 h 1159017"/>
              <a:gd name="connsiteX2" fmla="*/ 3484 w 6509966"/>
              <a:gd name="connsiteY2" fmla="*/ 1159017 h 1159017"/>
              <a:gd name="connsiteX3" fmla="*/ 3484 w 6509966"/>
              <a:gd name="connsiteY3" fmla="*/ 9227 h 1159017"/>
              <a:gd name="connsiteX0" fmla="*/ 3484 w 6509966"/>
              <a:gd name="connsiteY0" fmla="*/ 0 h 1162848"/>
              <a:gd name="connsiteX1" fmla="*/ 6509966 w 6509966"/>
              <a:gd name="connsiteY1" fmla="*/ 3831 h 1162848"/>
              <a:gd name="connsiteX2" fmla="*/ 3484 w 6509966"/>
              <a:gd name="connsiteY2" fmla="*/ 1162848 h 1162848"/>
              <a:gd name="connsiteX3" fmla="*/ 3484 w 6509966"/>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4752 w 6511234"/>
              <a:gd name="connsiteY0" fmla="*/ 0 h 1162848"/>
              <a:gd name="connsiteX1" fmla="*/ 6511234 w 6511234"/>
              <a:gd name="connsiteY1" fmla="*/ 3831 h 1162848"/>
              <a:gd name="connsiteX2" fmla="*/ 2140 w 6511234"/>
              <a:gd name="connsiteY2" fmla="*/ 1162848 h 1162848"/>
              <a:gd name="connsiteX3" fmla="*/ 4752 w 6511234"/>
              <a:gd name="connsiteY3" fmla="*/ 0 h 1162848"/>
              <a:gd name="connsiteX0" fmla="*/ 2678 w 6514383"/>
              <a:gd name="connsiteY0" fmla="*/ 0 h 1162848"/>
              <a:gd name="connsiteX1" fmla="*/ 6514383 w 6514383"/>
              <a:gd name="connsiteY1" fmla="*/ 3831 h 1162848"/>
              <a:gd name="connsiteX2" fmla="*/ 5289 w 6514383"/>
              <a:gd name="connsiteY2" fmla="*/ 1162848 h 1162848"/>
              <a:gd name="connsiteX3" fmla="*/ 2678 w 6514383"/>
              <a:gd name="connsiteY3" fmla="*/ 0 h 1162848"/>
              <a:gd name="connsiteX0" fmla="*/ 2678 w 6538444"/>
              <a:gd name="connsiteY0" fmla="*/ 0 h 1162848"/>
              <a:gd name="connsiteX1" fmla="*/ 6538444 w 6538444"/>
              <a:gd name="connsiteY1" fmla="*/ 1644 h 1162848"/>
              <a:gd name="connsiteX2" fmla="*/ 5289 w 6538444"/>
              <a:gd name="connsiteY2" fmla="*/ 1162848 h 1162848"/>
              <a:gd name="connsiteX3" fmla="*/ 2678 w 6538444"/>
              <a:gd name="connsiteY3" fmla="*/ 0 h 1162848"/>
              <a:gd name="connsiteX0" fmla="*/ 2678 w 6555943"/>
              <a:gd name="connsiteY0" fmla="*/ 543 h 1163391"/>
              <a:gd name="connsiteX1" fmla="*/ 6555943 w 6555943"/>
              <a:gd name="connsiteY1" fmla="*/ 0 h 1163391"/>
              <a:gd name="connsiteX2" fmla="*/ 5289 w 6555943"/>
              <a:gd name="connsiteY2" fmla="*/ 1163391 h 1163391"/>
              <a:gd name="connsiteX3" fmla="*/ 2678 w 6555943"/>
              <a:gd name="connsiteY3" fmla="*/ 543 h 1163391"/>
              <a:gd name="connsiteX0" fmla="*/ 2678 w 6555943"/>
              <a:gd name="connsiteY0" fmla="*/ 543 h 1156829"/>
              <a:gd name="connsiteX1" fmla="*/ 6555943 w 6555943"/>
              <a:gd name="connsiteY1" fmla="*/ 0 h 1156829"/>
              <a:gd name="connsiteX2" fmla="*/ 5289 w 6555943"/>
              <a:gd name="connsiteY2" fmla="*/ 1156829 h 1156829"/>
              <a:gd name="connsiteX3" fmla="*/ 2678 w 6555943"/>
              <a:gd name="connsiteY3" fmla="*/ 543 h 1156829"/>
              <a:gd name="connsiteX0" fmla="*/ 2252 w 6557556"/>
              <a:gd name="connsiteY0" fmla="*/ 543 h 1156829"/>
              <a:gd name="connsiteX1" fmla="*/ 6557556 w 6557556"/>
              <a:gd name="connsiteY1" fmla="*/ 0 h 1156829"/>
              <a:gd name="connsiteX2" fmla="*/ 6902 w 6557556"/>
              <a:gd name="connsiteY2" fmla="*/ 1156829 h 1156829"/>
              <a:gd name="connsiteX3" fmla="*/ 2252 w 6557556"/>
              <a:gd name="connsiteY3" fmla="*/ 543 h 1156829"/>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0362"/>
              <a:gd name="connsiteX1" fmla="*/ 6557556 w 6557556"/>
              <a:gd name="connsiteY1" fmla="*/ 3533 h 1160362"/>
              <a:gd name="connsiteX2" fmla="*/ 6902 w 6557556"/>
              <a:gd name="connsiteY2" fmla="*/ 1160362 h 1160362"/>
              <a:gd name="connsiteX3" fmla="*/ 2252 w 6557556"/>
              <a:gd name="connsiteY3" fmla="*/ 0 h 1160362"/>
              <a:gd name="connsiteX0" fmla="*/ 2252 w 6557556"/>
              <a:gd name="connsiteY0" fmla="*/ 0 h 1164438"/>
              <a:gd name="connsiteX1" fmla="*/ 6557556 w 6557556"/>
              <a:gd name="connsiteY1" fmla="*/ 7609 h 1164438"/>
              <a:gd name="connsiteX2" fmla="*/ 6902 w 6557556"/>
              <a:gd name="connsiteY2" fmla="*/ 1164438 h 1164438"/>
              <a:gd name="connsiteX3" fmla="*/ 2252 w 6557556"/>
              <a:gd name="connsiteY3" fmla="*/ 0 h 1164438"/>
              <a:gd name="connsiteX0" fmla="*/ 4127 w 6553317"/>
              <a:gd name="connsiteY0" fmla="*/ 0 h 1162399"/>
              <a:gd name="connsiteX1" fmla="*/ 6553317 w 6553317"/>
              <a:gd name="connsiteY1" fmla="*/ 5570 h 1162399"/>
              <a:gd name="connsiteX2" fmla="*/ 2663 w 6553317"/>
              <a:gd name="connsiteY2" fmla="*/ 1162399 h 1162399"/>
              <a:gd name="connsiteX3" fmla="*/ 4127 w 6553317"/>
              <a:gd name="connsiteY3" fmla="*/ 0 h 1162399"/>
              <a:gd name="connsiteX0" fmla="*/ 5314 w 6552466"/>
              <a:gd name="connsiteY0" fmla="*/ 0 h 1162399"/>
              <a:gd name="connsiteX1" fmla="*/ 6552466 w 6552466"/>
              <a:gd name="connsiteY1" fmla="*/ 5570 h 1162399"/>
              <a:gd name="connsiteX2" fmla="*/ 1812 w 6552466"/>
              <a:gd name="connsiteY2" fmla="*/ 1162399 h 1162399"/>
              <a:gd name="connsiteX3" fmla="*/ 5314 w 6552466"/>
              <a:gd name="connsiteY3" fmla="*/ 0 h 1162399"/>
              <a:gd name="connsiteX0" fmla="*/ 6818 w 6551932"/>
              <a:gd name="connsiteY0" fmla="*/ 0 h 1158323"/>
              <a:gd name="connsiteX1" fmla="*/ 6551932 w 6551932"/>
              <a:gd name="connsiteY1" fmla="*/ 1494 h 1158323"/>
              <a:gd name="connsiteX2" fmla="*/ 1278 w 6551932"/>
              <a:gd name="connsiteY2" fmla="*/ 1158323 h 1158323"/>
              <a:gd name="connsiteX3" fmla="*/ 6818 w 6551932"/>
              <a:gd name="connsiteY3" fmla="*/ 0 h 1158323"/>
              <a:gd name="connsiteX0" fmla="*/ 4126 w 6553316"/>
              <a:gd name="connsiteY0" fmla="*/ 544 h 1156829"/>
              <a:gd name="connsiteX1" fmla="*/ 6553316 w 6553316"/>
              <a:gd name="connsiteY1" fmla="*/ 0 h 1156829"/>
              <a:gd name="connsiteX2" fmla="*/ 2662 w 6553316"/>
              <a:gd name="connsiteY2" fmla="*/ 1156829 h 1156829"/>
              <a:gd name="connsiteX3" fmla="*/ 4126 w 6553316"/>
              <a:gd name="connsiteY3" fmla="*/ 544 h 1156829"/>
              <a:gd name="connsiteX0" fmla="*/ 3274 w 6554503"/>
              <a:gd name="connsiteY0" fmla="*/ 0 h 1158324"/>
              <a:gd name="connsiteX1" fmla="*/ 6554503 w 6554503"/>
              <a:gd name="connsiteY1" fmla="*/ 1495 h 1158324"/>
              <a:gd name="connsiteX2" fmla="*/ 3849 w 6554503"/>
              <a:gd name="connsiteY2" fmla="*/ 1158324 h 1158324"/>
              <a:gd name="connsiteX3" fmla="*/ 3274 w 6554503"/>
              <a:gd name="connsiteY3" fmla="*/ 0 h 1158324"/>
              <a:gd name="connsiteX0" fmla="*/ 3274 w 6554503"/>
              <a:gd name="connsiteY0" fmla="*/ 543 h 1158867"/>
              <a:gd name="connsiteX1" fmla="*/ 6554503 w 6554503"/>
              <a:gd name="connsiteY1" fmla="*/ 0 h 1158867"/>
              <a:gd name="connsiteX2" fmla="*/ 3849 w 6554503"/>
              <a:gd name="connsiteY2" fmla="*/ 1158867 h 1158867"/>
              <a:gd name="connsiteX3" fmla="*/ 3274 w 6554503"/>
              <a:gd name="connsiteY3" fmla="*/ 543 h 1158867"/>
            </a:gdLst>
            <a:ahLst/>
            <a:cxnLst>
              <a:cxn ang="0">
                <a:pos x="connsiteX0" y="connsiteY0"/>
              </a:cxn>
              <a:cxn ang="0">
                <a:pos x="connsiteX1" y="connsiteY1"/>
              </a:cxn>
              <a:cxn ang="0">
                <a:pos x="connsiteX2" y="connsiteY2"/>
              </a:cxn>
              <a:cxn ang="0">
                <a:pos x="connsiteX3" y="connsiteY3"/>
              </a:cxn>
            </a:cxnLst>
            <a:rect l="l" t="t" r="r" b="b"/>
            <a:pathLst>
              <a:path w="6554503" h="1158867">
                <a:moveTo>
                  <a:pt x="3274" y="543"/>
                </a:moveTo>
                <a:lnTo>
                  <a:pt x="6554503" y="0"/>
                </a:lnTo>
                <a:lnTo>
                  <a:pt x="3849" y="1158867"/>
                </a:lnTo>
                <a:cubicBezTo>
                  <a:pt x="831" y="775604"/>
                  <a:pt x="-2761" y="383806"/>
                  <a:pt x="3274" y="543"/>
                </a:cubicBezTo>
                <a:close/>
              </a:path>
            </a:pathLst>
          </a:custGeom>
          <a:gradFill>
            <a:gsLst>
              <a:gs pos="15000">
                <a:schemeClr val="accent1"/>
              </a:gs>
              <a:gs pos="60000">
                <a:schemeClr val="accent4"/>
              </a:gs>
            </a:gsLst>
            <a:lin ang="600002" scaled="1"/>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3" name="speaker title left">
            <a:extLst>
              <a:ext uri="{FF2B5EF4-FFF2-40B4-BE49-F238E27FC236}">
                <a16:creationId xmlns:a16="http://schemas.microsoft.com/office/drawing/2014/main" id="{5FF586A5-D459-237E-8D61-D8FBC823FBEF}"/>
              </a:ext>
            </a:extLst>
          </p:cNvPr>
          <p:cNvSpPr>
            <a:spLocks noGrp="1"/>
          </p:cNvSpPr>
          <p:nvPr>
            <p:ph type="body" sz="quarter" idx="16" hasCustomPrompt="1"/>
          </p:nvPr>
        </p:nvSpPr>
        <p:spPr>
          <a:xfrm>
            <a:off x="1789887" y="3846349"/>
            <a:ext cx="5583675" cy="239712"/>
          </a:xfrm>
          <a:prstGeom prst="rect">
            <a:avLst/>
          </a:prstGeom>
        </p:spPr>
        <p:txBody>
          <a:bodyPr tIns="0" bIns="0"/>
          <a:lstStyle>
            <a:lvl1pPr marL="0" indent="0" algn="ctr">
              <a:spcAft>
                <a:spcPts val="0"/>
              </a:spcAft>
              <a:buNone/>
              <a:defRPr sz="1400"/>
            </a:lvl1pPr>
          </a:lstStyle>
          <a:p>
            <a:pPr lvl="0"/>
            <a:r>
              <a:rPr lang="en-US"/>
              <a:t>Click to edit social media links</a:t>
            </a:r>
          </a:p>
        </p:txBody>
      </p:sp>
      <p:pic>
        <p:nvPicPr>
          <p:cNvPr id="17" name="VIAVI logo">
            <a:extLst>
              <a:ext uri="{FF2B5EF4-FFF2-40B4-BE49-F238E27FC236}">
                <a16:creationId xmlns:a16="http://schemas.microsoft.com/office/drawing/2014/main" id="{3DCC04C4-9BE4-762A-4226-892D8898CB66}"/>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169634" y="164592"/>
            <a:ext cx="825378" cy="210498"/>
          </a:xfrm>
          <a:prstGeom prst="rect">
            <a:avLst/>
          </a:prstGeom>
        </p:spPr>
      </p:pic>
      <p:sp>
        <p:nvSpPr>
          <p:cNvPr id="3" name="TextBox 2">
            <a:extLst>
              <a:ext uri="{FF2B5EF4-FFF2-40B4-BE49-F238E27FC236}">
                <a16:creationId xmlns:a16="http://schemas.microsoft.com/office/drawing/2014/main" id="{E1DD591E-4958-348E-40FD-9CBB7167AA4F}"/>
              </a:ext>
            </a:extLst>
          </p:cNvPr>
          <p:cNvSpPr txBox="1"/>
          <p:nvPr userDrawn="1"/>
        </p:nvSpPr>
        <p:spPr>
          <a:xfrm>
            <a:off x="347472" y="164592"/>
            <a:ext cx="3067506" cy="461665"/>
          </a:xfrm>
          <a:prstGeom prst="rect">
            <a:avLst/>
          </a:prstGeom>
          <a:noFill/>
        </p:spPr>
        <p:txBody>
          <a:bodyPr wrap="none" lIns="0" rtlCol="0">
            <a:spAutoFit/>
          </a:bodyPr>
          <a:lstStyle/>
          <a:p>
            <a:r>
              <a:rPr lang="en-US" sz="2400" b="1">
                <a:solidFill>
                  <a:schemeClr val="bg1"/>
                </a:solidFill>
              </a:rPr>
              <a:t>Speaker Information</a:t>
            </a:r>
          </a:p>
        </p:txBody>
      </p:sp>
      <p:sp>
        <p:nvSpPr>
          <p:cNvPr id="7" name="date txt">
            <a:extLst>
              <a:ext uri="{FF2B5EF4-FFF2-40B4-BE49-F238E27FC236}">
                <a16:creationId xmlns:a16="http://schemas.microsoft.com/office/drawing/2014/main" id="{46272892-BEC9-ABB1-383D-9A763F0C44FA}"/>
              </a:ext>
            </a:extLst>
          </p:cNvPr>
          <p:cNvSpPr>
            <a:spLocks noGrp="1"/>
          </p:cNvSpPr>
          <p:nvPr>
            <p:ph type="body" sz="quarter" idx="17" hasCustomPrompt="1"/>
          </p:nvPr>
        </p:nvSpPr>
        <p:spPr>
          <a:xfrm>
            <a:off x="3124199" y="1573569"/>
            <a:ext cx="2914651" cy="372534"/>
          </a:xfrm>
          <a:prstGeom prst="rect">
            <a:avLst/>
          </a:prstGeom>
        </p:spPr>
        <p:txBody>
          <a:bodyPr/>
          <a:lstStyle>
            <a:lvl1pPr marL="0" indent="0" algn="ctr">
              <a:buNone/>
              <a:defRPr/>
            </a:lvl1pPr>
          </a:lstStyle>
          <a:p>
            <a:pPr lvl="0"/>
            <a:r>
              <a:rPr lang="en-US"/>
              <a:t>Click to edit Master date styles</a:t>
            </a:r>
          </a:p>
        </p:txBody>
      </p:sp>
      <p:sp>
        <p:nvSpPr>
          <p:cNvPr id="5" name="email address txt">
            <a:extLst>
              <a:ext uri="{FF2B5EF4-FFF2-40B4-BE49-F238E27FC236}">
                <a16:creationId xmlns:a16="http://schemas.microsoft.com/office/drawing/2014/main" id="{DB10D113-9187-249C-6ED3-9554A9CB4C8C}"/>
              </a:ext>
            </a:extLst>
          </p:cNvPr>
          <p:cNvSpPr>
            <a:spLocks noGrp="1"/>
          </p:cNvSpPr>
          <p:nvPr>
            <p:ph type="body" sz="quarter" idx="18" hasCustomPrompt="1"/>
          </p:nvPr>
        </p:nvSpPr>
        <p:spPr>
          <a:xfrm>
            <a:off x="1799935" y="3351550"/>
            <a:ext cx="5583675" cy="302474"/>
          </a:xfrm>
          <a:prstGeom prst="rect">
            <a:avLst/>
          </a:prstGeom>
        </p:spPr>
        <p:txBody>
          <a:bodyPr/>
          <a:lstStyle>
            <a:lvl1pPr marL="0" indent="0" algn="ctr">
              <a:buNone/>
              <a:defRPr b="1">
                <a:solidFill>
                  <a:schemeClr val="tx1"/>
                </a:solidFill>
              </a:defRPr>
            </a:lvl1pPr>
          </a:lstStyle>
          <a:p>
            <a:pPr lvl="0"/>
            <a:r>
              <a:rPr lang="en-US"/>
              <a:t>Click to edit email address</a:t>
            </a:r>
          </a:p>
        </p:txBody>
      </p:sp>
      <p:pic>
        <p:nvPicPr>
          <p:cNvPr id="2" name="Graphic 1">
            <a:extLst>
              <a:ext uri="{FF2B5EF4-FFF2-40B4-BE49-F238E27FC236}">
                <a16:creationId xmlns:a16="http://schemas.microsoft.com/office/drawing/2014/main" id="{FDAB1E41-7E4D-2D5F-66F5-4E80C58C5946}"/>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7700" y="4931314"/>
            <a:ext cx="547616" cy="139660"/>
          </a:xfrm>
          <a:prstGeom prst="rect">
            <a:avLst/>
          </a:prstGeom>
        </p:spPr>
      </p:pic>
    </p:spTree>
    <p:extLst>
      <p:ext uri="{BB962C8B-B14F-4D97-AF65-F5344CB8AC3E}">
        <p14:creationId xmlns:p14="http://schemas.microsoft.com/office/powerpoint/2010/main" val="106100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pos="5544">
          <p15:clr>
            <a:srgbClr val="FBAE40"/>
          </p15:clr>
        </p15:guide>
        <p15:guide id="4" pos="4896">
          <p15:clr>
            <a:srgbClr val="FBAE40"/>
          </p15:clr>
        </p15:guide>
        <p15:guide id="5" pos="888">
          <p15:clr>
            <a:srgbClr val="FBAE40"/>
          </p15:clr>
        </p15:guide>
        <p15:guide id="6" orient="horz" pos="1620">
          <p15:clr>
            <a:srgbClr val="FBAE40"/>
          </p15:clr>
        </p15:guide>
        <p15:guide id="7" orient="horz" pos="3180">
          <p15:clr>
            <a:srgbClr val="FBAE40"/>
          </p15:clr>
        </p15:guide>
        <p15:guide id="8" orient="horz" pos="20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nsitio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F7E70D-7FBD-14CA-A644-D7C7EA2F991F}"/>
              </a:ext>
            </a:extLst>
          </p:cNvPr>
          <p:cNvPicPr>
            <a:picLocks noChangeAspect="1"/>
          </p:cNvPicPr>
          <p:nvPr userDrawn="1"/>
        </p:nvPicPr>
        <p:blipFill rotWithShape="1">
          <a:blip r:embed="rId2" cstate="email">
            <a:duotone>
              <a:schemeClr val="accent6">
                <a:shade val="45000"/>
                <a:satMod val="135000"/>
              </a:schemeClr>
              <a:prstClr val="white"/>
            </a:duotone>
            <a:alphaModFix amt="50000"/>
            <a:extLst>
              <a:ext uri="{28A0092B-C50C-407E-A947-70E740481C1C}">
                <a14:useLocalDpi xmlns:a14="http://schemas.microsoft.com/office/drawing/2010/main"/>
              </a:ext>
            </a:extLst>
          </a:blip>
          <a:srcRect t="-5121" b="24206"/>
          <a:stretch/>
        </p:blipFill>
        <p:spPr>
          <a:xfrm flipH="1" flipV="1">
            <a:off x="-2" y="138404"/>
            <a:ext cx="9143999" cy="4513419"/>
          </a:xfrm>
          <a:prstGeom prst="rect">
            <a:avLst/>
          </a:prstGeom>
        </p:spPr>
      </p:pic>
      <p:sp>
        <p:nvSpPr>
          <p:cNvPr id="8" name="TextBox 7">
            <a:extLst>
              <a:ext uri="{FF2B5EF4-FFF2-40B4-BE49-F238E27FC236}">
                <a16:creationId xmlns:a16="http://schemas.microsoft.com/office/drawing/2014/main" id="{53BB4982-CD1A-2B64-F049-0B442CCB274D}"/>
              </a:ext>
            </a:extLst>
          </p:cNvPr>
          <p:cNvSpPr txBox="1"/>
          <p:nvPr userDrawn="1"/>
        </p:nvSpPr>
        <p:spPr>
          <a:xfrm>
            <a:off x="8285228" y="4914621"/>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pic>
        <p:nvPicPr>
          <p:cNvPr id="9" name="Graphic 8">
            <a:extLst>
              <a:ext uri="{FF2B5EF4-FFF2-40B4-BE49-F238E27FC236}">
                <a16:creationId xmlns:a16="http://schemas.microsoft.com/office/drawing/2014/main" id="{B70AA74E-B605-0EC1-D903-461EF28468B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2486" y="4936822"/>
            <a:ext cx="547616" cy="139660"/>
          </a:xfrm>
          <a:prstGeom prst="rect">
            <a:avLst/>
          </a:prstGeom>
        </p:spPr>
      </p:pic>
      <p:sp>
        <p:nvSpPr>
          <p:cNvPr id="10" name="TextBox 9">
            <a:hlinkClick r:id="rId5"/>
            <a:extLst>
              <a:ext uri="{FF2B5EF4-FFF2-40B4-BE49-F238E27FC236}">
                <a16:creationId xmlns:a16="http://schemas.microsoft.com/office/drawing/2014/main" id="{4AF8CBD3-F663-DD34-3706-7601E5F0C97A}"/>
              </a:ext>
            </a:extLst>
          </p:cNvPr>
          <p:cNvSpPr txBox="1"/>
          <p:nvPr userDrawn="1"/>
        </p:nvSpPr>
        <p:spPr>
          <a:xfrm>
            <a:off x="915365" y="4933853"/>
            <a:ext cx="1815841" cy="184666"/>
          </a:xfrm>
          <a:prstGeom prst="rect">
            <a:avLst/>
          </a:prstGeom>
          <a:noFill/>
        </p:spPr>
        <p:txBody>
          <a:bodyPr wrap="square" rtlCol="0" anchor="ctr">
            <a:spAutoFit/>
          </a:bodyPr>
          <a:lstStyle/>
          <a:p>
            <a:pPr algn="l"/>
            <a:r>
              <a:rPr lang="en-US" sz="600">
                <a:solidFill>
                  <a:schemeClr val="accent6"/>
                </a:solidFill>
              </a:rPr>
              <a:t>© 2024 VIAVI SOLUTIONS INC</a:t>
            </a:r>
          </a:p>
        </p:txBody>
      </p:sp>
      <p:sp>
        <p:nvSpPr>
          <p:cNvPr id="13" name="Text Placeholder 2">
            <a:extLst>
              <a:ext uri="{FF2B5EF4-FFF2-40B4-BE49-F238E27FC236}">
                <a16:creationId xmlns:a16="http://schemas.microsoft.com/office/drawing/2014/main" id="{784F746C-D44D-10B2-C0A4-4DBC9FCD7D09}"/>
              </a:ext>
            </a:extLst>
          </p:cNvPr>
          <p:cNvSpPr>
            <a:spLocks noGrp="1"/>
          </p:cNvSpPr>
          <p:nvPr>
            <p:ph type="body" sz="quarter" idx="13" hasCustomPrompt="1"/>
          </p:nvPr>
        </p:nvSpPr>
        <p:spPr>
          <a:xfrm>
            <a:off x="915365" y="2856861"/>
            <a:ext cx="6830903" cy="299001"/>
          </a:xfrm>
          <a:prstGeom prst="rect">
            <a:avLst/>
          </a:prstGeom>
        </p:spPr>
        <p:txBody>
          <a:bodyPr vert="horz" lIns="0" tIns="0" rIns="0" bIns="0" rtlCol="0">
            <a:noAutofit/>
          </a:bodyPr>
          <a:lstStyle>
            <a:lvl1pPr algn="l">
              <a:buFontTx/>
              <a:buNone/>
              <a:defRPr lang="en-GB" sz="1600" b="0" dirty="0" smtClean="0">
                <a:solidFill>
                  <a:schemeClr val="accent1"/>
                </a:solidFill>
              </a:defRPr>
            </a:lvl1pPr>
          </a:lstStyle>
          <a:p>
            <a:pPr marL="0" lvl="0" indent="0">
              <a:buFontTx/>
              <a:buNone/>
            </a:pPr>
            <a:r>
              <a:rPr lang="en-GB"/>
              <a:t>Subtitle Goes Here</a:t>
            </a:r>
          </a:p>
        </p:txBody>
      </p:sp>
      <p:sp>
        <p:nvSpPr>
          <p:cNvPr id="14" name="Title 1">
            <a:extLst>
              <a:ext uri="{FF2B5EF4-FFF2-40B4-BE49-F238E27FC236}">
                <a16:creationId xmlns:a16="http://schemas.microsoft.com/office/drawing/2014/main" id="{348ACEA7-C26F-B9DE-57FA-92A8B9405FC5}"/>
              </a:ext>
            </a:extLst>
          </p:cNvPr>
          <p:cNvSpPr>
            <a:spLocks noGrp="1"/>
          </p:cNvSpPr>
          <p:nvPr>
            <p:ph type="ctrTitle" hasCustomPrompt="1"/>
          </p:nvPr>
        </p:nvSpPr>
        <p:spPr>
          <a:xfrm>
            <a:off x="915365" y="1580287"/>
            <a:ext cx="6830903" cy="1262514"/>
          </a:xfrm>
          <a:prstGeom prst="rect">
            <a:avLst/>
          </a:prstGeom>
        </p:spPr>
        <p:txBody>
          <a:bodyPr lIns="0" bIns="0" anchor="b" anchorCtr="0"/>
          <a:lstStyle>
            <a:lvl1pPr algn="l">
              <a:lnSpc>
                <a:spcPts val="3800"/>
              </a:lnSpc>
              <a:buFontTx/>
              <a:buNone/>
              <a:defRPr sz="3600" b="1">
                <a:solidFill>
                  <a:schemeClr val="accent1"/>
                </a:solidFill>
              </a:defRPr>
            </a:lvl1pPr>
          </a:lstStyle>
          <a:p>
            <a:r>
              <a:rPr lang="en-US"/>
              <a:t>Click to edit Transition Title</a:t>
            </a:r>
          </a:p>
        </p:txBody>
      </p:sp>
      <p:sp>
        <p:nvSpPr>
          <p:cNvPr id="5" name="Rectangle 7">
            <a:extLst>
              <a:ext uri="{FF2B5EF4-FFF2-40B4-BE49-F238E27FC236}">
                <a16:creationId xmlns:a16="http://schemas.microsoft.com/office/drawing/2014/main" id="{724AAF9E-41C4-84CB-8E7B-7F5520A312C4}"/>
              </a:ext>
            </a:extLst>
          </p:cNvPr>
          <p:cNvSpPr/>
          <p:nvPr userDrawn="1"/>
        </p:nvSpPr>
        <p:spPr>
          <a:xfrm rot="600000" flipV="1">
            <a:off x="1890817" y="3226611"/>
            <a:ext cx="7310482" cy="2574188"/>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560914"/>
              <a:gd name="connsiteY0" fmla="*/ 0 h 2290404"/>
              <a:gd name="connsiteX1" fmla="*/ 4292404 w 6560914"/>
              <a:gd name="connsiteY1" fmla="*/ 703 h 2290404"/>
              <a:gd name="connsiteX2" fmla="*/ 6560914 w 6560914"/>
              <a:gd name="connsiteY2" fmla="*/ 396444 h 2290404"/>
              <a:gd name="connsiteX3" fmla="*/ 6225667 w 6560914"/>
              <a:gd name="connsiteY3" fmla="*/ 2290404 h 2290404"/>
              <a:gd name="connsiteX4" fmla="*/ 0 w 6560914"/>
              <a:gd name="connsiteY4" fmla="*/ 0 h 2290404"/>
              <a:gd name="connsiteX0" fmla="*/ 0 w 7414470"/>
              <a:gd name="connsiteY0" fmla="*/ 0 h 2579135"/>
              <a:gd name="connsiteX1" fmla="*/ 5145960 w 7414470"/>
              <a:gd name="connsiteY1" fmla="*/ 289434 h 2579135"/>
              <a:gd name="connsiteX2" fmla="*/ 7414470 w 7414470"/>
              <a:gd name="connsiteY2" fmla="*/ 685175 h 2579135"/>
              <a:gd name="connsiteX3" fmla="*/ 7079223 w 7414470"/>
              <a:gd name="connsiteY3" fmla="*/ 2579135 h 2579135"/>
              <a:gd name="connsiteX4" fmla="*/ 0 w 7414470"/>
              <a:gd name="connsiteY4" fmla="*/ 0 h 2579135"/>
              <a:gd name="connsiteX0" fmla="*/ 0 w 7414470"/>
              <a:gd name="connsiteY0" fmla="*/ 0 h 2579135"/>
              <a:gd name="connsiteX1" fmla="*/ 7414470 w 7414470"/>
              <a:gd name="connsiteY1" fmla="*/ 685175 h 2579135"/>
              <a:gd name="connsiteX2" fmla="*/ 7079223 w 7414470"/>
              <a:gd name="connsiteY2" fmla="*/ 2579135 h 2579135"/>
              <a:gd name="connsiteX3" fmla="*/ 0 w 7414470"/>
              <a:gd name="connsiteY3" fmla="*/ 0 h 2579135"/>
              <a:gd name="connsiteX0" fmla="*/ 0 w 7100082"/>
              <a:gd name="connsiteY0" fmla="*/ 0 h 2579135"/>
              <a:gd name="connsiteX1" fmla="*/ 7100082 w 7100082"/>
              <a:gd name="connsiteY1" fmla="*/ 1546639 h 2579135"/>
              <a:gd name="connsiteX2" fmla="*/ 7079223 w 7100082"/>
              <a:gd name="connsiteY2" fmla="*/ 2579135 h 2579135"/>
              <a:gd name="connsiteX3" fmla="*/ 0 w 7100082"/>
              <a:gd name="connsiteY3" fmla="*/ 0 h 2579135"/>
              <a:gd name="connsiteX0" fmla="*/ 0 w 7307291"/>
              <a:gd name="connsiteY0" fmla="*/ 0 h 2579135"/>
              <a:gd name="connsiteX1" fmla="*/ 7307291 w 7307291"/>
              <a:gd name="connsiteY1" fmla="*/ 1293018 h 2579135"/>
              <a:gd name="connsiteX2" fmla="*/ 7079223 w 7307291"/>
              <a:gd name="connsiteY2" fmla="*/ 2579135 h 2579135"/>
              <a:gd name="connsiteX3" fmla="*/ 0 w 7307291"/>
              <a:gd name="connsiteY3" fmla="*/ 0 h 2579135"/>
              <a:gd name="connsiteX0" fmla="*/ 0 w 7288789"/>
              <a:gd name="connsiteY0" fmla="*/ 0 h 2579135"/>
              <a:gd name="connsiteX1" fmla="*/ 7288789 w 7288789"/>
              <a:gd name="connsiteY1" fmla="*/ 1334502 h 2579135"/>
              <a:gd name="connsiteX2" fmla="*/ 7079223 w 7288789"/>
              <a:gd name="connsiteY2" fmla="*/ 2579135 h 2579135"/>
              <a:gd name="connsiteX3" fmla="*/ 0 w 7288789"/>
              <a:gd name="connsiteY3" fmla="*/ 0 h 2579135"/>
              <a:gd name="connsiteX0" fmla="*/ 0 w 7310482"/>
              <a:gd name="connsiteY0" fmla="*/ 0 h 2579135"/>
              <a:gd name="connsiteX1" fmla="*/ 7310482 w 7310482"/>
              <a:gd name="connsiteY1" fmla="*/ 1290783 h 2579135"/>
              <a:gd name="connsiteX2" fmla="*/ 7079223 w 7310482"/>
              <a:gd name="connsiteY2" fmla="*/ 2579135 h 2579135"/>
              <a:gd name="connsiteX3" fmla="*/ 0 w 7310482"/>
              <a:gd name="connsiteY3" fmla="*/ 0 h 2579135"/>
              <a:gd name="connsiteX0" fmla="*/ 0 w 7310482"/>
              <a:gd name="connsiteY0" fmla="*/ 0 h 2574188"/>
              <a:gd name="connsiteX1" fmla="*/ 7310482 w 7310482"/>
              <a:gd name="connsiteY1" fmla="*/ 1290783 h 2574188"/>
              <a:gd name="connsiteX2" fmla="*/ 7082892 w 7310482"/>
              <a:gd name="connsiteY2" fmla="*/ 2574188 h 2574188"/>
              <a:gd name="connsiteX3" fmla="*/ 0 w 7310482"/>
              <a:gd name="connsiteY3" fmla="*/ 0 h 2574188"/>
            </a:gdLst>
            <a:ahLst/>
            <a:cxnLst>
              <a:cxn ang="0">
                <a:pos x="connsiteX0" y="connsiteY0"/>
              </a:cxn>
              <a:cxn ang="0">
                <a:pos x="connsiteX1" y="connsiteY1"/>
              </a:cxn>
              <a:cxn ang="0">
                <a:pos x="connsiteX2" y="connsiteY2"/>
              </a:cxn>
              <a:cxn ang="0">
                <a:pos x="connsiteX3" y="connsiteY3"/>
              </a:cxn>
            </a:cxnLst>
            <a:rect l="l" t="t" r="r" b="b"/>
            <a:pathLst>
              <a:path w="7310482" h="2574188">
                <a:moveTo>
                  <a:pt x="0" y="0"/>
                </a:moveTo>
                <a:lnTo>
                  <a:pt x="7310482" y="1290783"/>
                </a:lnTo>
                <a:lnTo>
                  <a:pt x="7082892" y="2574188"/>
                </a:lnTo>
                <a:lnTo>
                  <a:pt x="0" y="0"/>
                </a:lnTo>
                <a:close/>
              </a:path>
            </a:pathLst>
          </a:custGeom>
          <a:gradFill>
            <a:gsLst>
              <a:gs pos="0">
                <a:srgbClr val="00B0A2"/>
              </a:gs>
              <a:gs pos="45000">
                <a:srgbClr val="00B0A2"/>
              </a:gs>
              <a:gs pos="87000">
                <a:srgbClr val="1F76C9"/>
              </a:gs>
              <a:gs pos="100000">
                <a:srgbClr val="1F76C9"/>
              </a:gs>
            </a:gsLst>
            <a:lin ang="19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11" name="Rectangle 7">
            <a:extLst>
              <a:ext uri="{FF2B5EF4-FFF2-40B4-BE49-F238E27FC236}">
                <a16:creationId xmlns:a16="http://schemas.microsoft.com/office/drawing/2014/main" id="{8C28BE57-601C-A094-95EA-63ADC2E934A4}"/>
              </a:ext>
            </a:extLst>
          </p:cNvPr>
          <p:cNvSpPr/>
          <p:nvPr userDrawn="1"/>
        </p:nvSpPr>
        <p:spPr>
          <a:xfrm rot="21000000">
            <a:off x="190570" y="-808103"/>
            <a:ext cx="9045652" cy="3341799"/>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 name="connsiteX0" fmla="*/ 0 w 7030730"/>
              <a:gd name="connsiteY0" fmla="*/ 0 h 3008285"/>
              <a:gd name="connsiteX1" fmla="*/ 7030730 w 7030730"/>
              <a:gd name="connsiteY1" fmla="*/ 1233037 h 3008285"/>
              <a:gd name="connsiteX2" fmla="*/ 6695506 w 7030730"/>
              <a:gd name="connsiteY2" fmla="*/ 3008285 h 3008285"/>
              <a:gd name="connsiteX3" fmla="*/ 0 w 7030730"/>
              <a:gd name="connsiteY3" fmla="*/ 0 h 3008285"/>
              <a:gd name="connsiteX0" fmla="*/ 0 w 9008696"/>
              <a:gd name="connsiteY0" fmla="*/ 0 h 3386687"/>
              <a:gd name="connsiteX1" fmla="*/ 9008696 w 9008696"/>
              <a:gd name="connsiteY1" fmla="*/ 1611439 h 3386687"/>
              <a:gd name="connsiteX2" fmla="*/ 8673472 w 9008696"/>
              <a:gd name="connsiteY2" fmla="*/ 3386687 h 3386687"/>
              <a:gd name="connsiteX3" fmla="*/ 0 w 9008696"/>
              <a:gd name="connsiteY3" fmla="*/ 0 h 3386687"/>
              <a:gd name="connsiteX0" fmla="*/ 0 w 8994604"/>
              <a:gd name="connsiteY0" fmla="*/ 0 h 3354569"/>
              <a:gd name="connsiteX1" fmla="*/ 8994604 w 8994604"/>
              <a:gd name="connsiteY1" fmla="*/ 1579321 h 3354569"/>
              <a:gd name="connsiteX2" fmla="*/ 8659380 w 8994604"/>
              <a:gd name="connsiteY2" fmla="*/ 3354569 h 3354569"/>
              <a:gd name="connsiteX3" fmla="*/ 0 w 8994604"/>
              <a:gd name="connsiteY3" fmla="*/ 0 h 3354569"/>
              <a:gd name="connsiteX0" fmla="*/ 0 w 8994604"/>
              <a:gd name="connsiteY0" fmla="*/ 0 h 3354569"/>
              <a:gd name="connsiteX1" fmla="*/ 8994604 w 8994604"/>
              <a:gd name="connsiteY1" fmla="*/ 1579321 h 3354569"/>
              <a:gd name="connsiteX2" fmla="*/ 8659380 w 8994604"/>
              <a:gd name="connsiteY2" fmla="*/ 3354569 h 3354569"/>
              <a:gd name="connsiteX3" fmla="*/ 1622172 w 8994604"/>
              <a:gd name="connsiteY3" fmla="*/ 621635 h 3354569"/>
              <a:gd name="connsiteX4" fmla="*/ 0 w 8994604"/>
              <a:gd name="connsiteY4" fmla="*/ 0 h 3354569"/>
              <a:gd name="connsiteX0" fmla="*/ 62220 w 9056824"/>
              <a:gd name="connsiteY0" fmla="*/ 0 h 3354569"/>
              <a:gd name="connsiteX1" fmla="*/ 9056824 w 9056824"/>
              <a:gd name="connsiteY1" fmla="*/ 1579321 h 3354569"/>
              <a:gd name="connsiteX2" fmla="*/ 8721600 w 9056824"/>
              <a:gd name="connsiteY2" fmla="*/ 3354569 h 3354569"/>
              <a:gd name="connsiteX3" fmla="*/ 0 w 9056824"/>
              <a:gd name="connsiteY3" fmla="*/ 146832 h 3354569"/>
              <a:gd name="connsiteX4" fmla="*/ 62220 w 9056824"/>
              <a:gd name="connsiteY4" fmla="*/ 0 h 3354569"/>
              <a:gd name="connsiteX0" fmla="*/ 40521 w 9056824"/>
              <a:gd name="connsiteY0" fmla="*/ 0 h 3358395"/>
              <a:gd name="connsiteX1" fmla="*/ 9056824 w 9056824"/>
              <a:gd name="connsiteY1" fmla="*/ 1583147 h 3358395"/>
              <a:gd name="connsiteX2" fmla="*/ 8721600 w 9056824"/>
              <a:gd name="connsiteY2" fmla="*/ 3358395 h 3358395"/>
              <a:gd name="connsiteX3" fmla="*/ 0 w 9056824"/>
              <a:gd name="connsiteY3" fmla="*/ 150658 h 3358395"/>
              <a:gd name="connsiteX4" fmla="*/ 40521 w 9056824"/>
              <a:gd name="connsiteY4" fmla="*/ 0 h 3358395"/>
              <a:gd name="connsiteX0" fmla="*/ 34775 w 9051078"/>
              <a:gd name="connsiteY0" fmla="*/ 0 h 3358395"/>
              <a:gd name="connsiteX1" fmla="*/ 9051078 w 9051078"/>
              <a:gd name="connsiteY1" fmla="*/ 1583147 h 3358395"/>
              <a:gd name="connsiteX2" fmla="*/ 8715854 w 9051078"/>
              <a:gd name="connsiteY2" fmla="*/ 3358395 h 3358395"/>
              <a:gd name="connsiteX3" fmla="*/ 0 w 9051078"/>
              <a:gd name="connsiteY3" fmla="*/ 165654 h 3358395"/>
              <a:gd name="connsiteX4" fmla="*/ 34775 w 9051078"/>
              <a:gd name="connsiteY4" fmla="*/ 0 h 3358395"/>
              <a:gd name="connsiteX0" fmla="*/ 29829 w 9051078"/>
              <a:gd name="connsiteY0" fmla="*/ 0 h 3362063"/>
              <a:gd name="connsiteX1" fmla="*/ 9051078 w 9051078"/>
              <a:gd name="connsiteY1" fmla="*/ 1586815 h 3362063"/>
              <a:gd name="connsiteX2" fmla="*/ 8715854 w 9051078"/>
              <a:gd name="connsiteY2" fmla="*/ 3362063 h 3362063"/>
              <a:gd name="connsiteX3" fmla="*/ 0 w 9051078"/>
              <a:gd name="connsiteY3" fmla="*/ 169322 h 3362063"/>
              <a:gd name="connsiteX4" fmla="*/ 29829 w 9051078"/>
              <a:gd name="connsiteY4" fmla="*/ 0 h 3362063"/>
              <a:gd name="connsiteX0" fmla="*/ 29829 w 9051078"/>
              <a:gd name="connsiteY0" fmla="*/ 0 h 3341799"/>
              <a:gd name="connsiteX1" fmla="*/ 9051078 w 9051078"/>
              <a:gd name="connsiteY1" fmla="*/ 1586815 h 3341799"/>
              <a:gd name="connsiteX2" fmla="*/ 8727818 w 9051078"/>
              <a:gd name="connsiteY2" fmla="*/ 3341799 h 3341799"/>
              <a:gd name="connsiteX3" fmla="*/ 0 w 9051078"/>
              <a:gd name="connsiteY3" fmla="*/ 169322 h 3341799"/>
              <a:gd name="connsiteX4" fmla="*/ 29829 w 9051078"/>
              <a:gd name="connsiteY4" fmla="*/ 0 h 3341799"/>
              <a:gd name="connsiteX0" fmla="*/ 29829 w 9045652"/>
              <a:gd name="connsiteY0" fmla="*/ 0 h 3341799"/>
              <a:gd name="connsiteX1" fmla="*/ 9045652 w 9045652"/>
              <a:gd name="connsiteY1" fmla="*/ 1585859 h 3341799"/>
              <a:gd name="connsiteX2" fmla="*/ 8727818 w 9045652"/>
              <a:gd name="connsiteY2" fmla="*/ 3341799 h 3341799"/>
              <a:gd name="connsiteX3" fmla="*/ 0 w 9045652"/>
              <a:gd name="connsiteY3" fmla="*/ 169322 h 3341799"/>
              <a:gd name="connsiteX4" fmla="*/ 29829 w 9045652"/>
              <a:gd name="connsiteY4" fmla="*/ 0 h 3341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5652" h="3341799">
                <a:moveTo>
                  <a:pt x="29829" y="0"/>
                </a:moveTo>
                <a:lnTo>
                  <a:pt x="9045652" y="1585859"/>
                </a:lnTo>
                <a:lnTo>
                  <a:pt x="8727818" y="3341799"/>
                </a:lnTo>
                <a:lnTo>
                  <a:pt x="0" y="169322"/>
                </a:lnTo>
                <a:lnTo>
                  <a:pt x="29829" y="0"/>
                </a:lnTo>
                <a:close/>
              </a:path>
            </a:pathLst>
          </a:custGeom>
          <a:gradFill>
            <a:gsLst>
              <a:gs pos="0">
                <a:srgbClr val="491E88"/>
              </a:gs>
              <a:gs pos="17000">
                <a:srgbClr val="491E88"/>
              </a:gs>
              <a:gs pos="85000">
                <a:srgbClr val="00AAE0"/>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
        <p:nvSpPr>
          <p:cNvPr id="3" name="Rectangle 7">
            <a:extLst>
              <a:ext uri="{FF2B5EF4-FFF2-40B4-BE49-F238E27FC236}">
                <a16:creationId xmlns:a16="http://schemas.microsoft.com/office/drawing/2014/main" id="{0A4F048C-E95A-E170-9CF8-D2FE8DD3ECEE}"/>
              </a:ext>
            </a:extLst>
          </p:cNvPr>
          <p:cNvSpPr/>
          <p:nvPr userDrawn="1"/>
        </p:nvSpPr>
        <p:spPr>
          <a:xfrm rot="21000000" flipH="1" flipV="1">
            <a:off x="-69283" y="3287806"/>
            <a:ext cx="7030730" cy="2484771"/>
          </a:xfrm>
          <a:custGeom>
            <a:avLst/>
            <a:gdLst>
              <a:gd name="connsiteX0" fmla="*/ 0 w 10515600"/>
              <a:gd name="connsiteY0" fmla="*/ 0 h 3017458"/>
              <a:gd name="connsiteX1" fmla="*/ 10515600 w 10515600"/>
              <a:gd name="connsiteY1" fmla="*/ 0 h 3017458"/>
              <a:gd name="connsiteX2" fmla="*/ 10515600 w 10515600"/>
              <a:gd name="connsiteY2" fmla="*/ 3017458 h 3017458"/>
              <a:gd name="connsiteX3" fmla="*/ 0 w 10515600"/>
              <a:gd name="connsiteY3" fmla="*/ 3017458 h 3017458"/>
              <a:gd name="connsiteX4" fmla="*/ 0 w 10515600"/>
              <a:gd name="connsiteY4" fmla="*/ 0 h 3017458"/>
              <a:gd name="connsiteX0" fmla="*/ 933998 w 10515600"/>
              <a:gd name="connsiteY0" fmla="*/ 0 h 3017897"/>
              <a:gd name="connsiteX1" fmla="*/ 10515600 w 10515600"/>
              <a:gd name="connsiteY1" fmla="*/ 439 h 3017897"/>
              <a:gd name="connsiteX2" fmla="*/ 10515600 w 10515600"/>
              <a:gd name="connsiteY2" fmla="*/ 3017897 h 3017897"/>
              <a:gd name="connsiteX3" fmla="*/ 0 w 10515600"/>
              <a:gd name="connsiteY3" fmla="*/ 3017897 h 3017897"/>
              <a:gd name="connsiteX4" fmla="*/ 933998 w 10515600"/>
              <a:gd name="connsiteY4" fmla="*/ 0 h 3017897"/>
              <a:gd name="connsiteX0" fmla="*/ 933998 w 10515600"/>
              <a:gd name="connsiteY0" fmla="*/ 9157 h 3027054"/>
              <a:gd name="connsiteX1" fmla="*/ 4721682 w 10515600"/>
              <a:gd name="connsiteY1" fmla="*/ 0 h 3027054"/>
              <a:gd name="connsiteX2" fmla="*/ 10515600 w 10515600"/>
              <a:gd name="connsiteY2" fmla="*/ 9596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10515600"/>
              <a:gd name="connsiteY0" fmla="*/ 9157 h 3027054"/>
              <a:gd name="connsiteX1" fmla="*/ 4721682 w 10515600"/>
              <a:gd name="connsiteY1" fmla="*/ 0 h 3027054"/>
              <a:gd name="connsiteX2" fmla="*/ 7925328 w 10515600"/>
              <a:gd name="connsiteY2" fmla="*/ 571953 h 3027054"/>
              <a:gd name="connsiteX3" fmla="*/ 10515600 w 10515600"/>
              <a:gd name="connsiteY3" fmla="*/ 3027054 h 3027054"/>
              <a:gd name="connsiteX4" fmla="*/ 0 w 10515600"/>
              <a:gd name="connsiteY4" fmla="*/ 3027054 h 3027054"/>
              <a:gd name="connsiteX5" fmla="*/ 933998 w 10515600"/>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25328"/>
              <a:gd name="connsiteY0" fmla="*/ 9157 h 3027054"/>
              <a:gd name="connsiteX1" fmla="*/ 4721682 w 7925328"/>
              <a:gd name="connsiteY1" fmla="*/ 0 h 3027054"/>
              <a:gd name="connsiteX2" fmla="*/ 7925328 w 7925328"/>
              <a:gd name="connsiteY2" fmla="*/ 571953 h 3027054"/>
              <a:gd name="connsiteX3" fmla="*/ 7571176 w 7925328"/>
              <a:gd name="connsiteY3" fmla="*/ 2451257 h 3027054"/>
              <a:gd name="connsiteX4" fmla="*/ 0 w 7925328"/>
              <a:gd name="connsiteY4" fmla="*/ 3027054 h 3027054"/>
              <a:gd name="connsiteX5" fmla="*/ 933998 w 7925328"/>
              <a:gd name="connsiteY5" fmla="*/ 9157 h 3027054"/>
              <a:gd name="connsiteX0" fmla="*/ 933998 w 7916283"/>
              <a:gd name="connsiteY0" fmla="*/ 9157 h 3027054"/>
              <a:gd name="connsiteX1" fmla="*/ 4721682 w 7916283"/>
              <a:gd name="connsiteY1" fmla="*/ 0 h 3027054"/>
              <a:gd name="connsiteX2" fmla="*/ 7916283 w 7916283"/>
              <a:gd name="connsiteY2" fmla="*/ 559035 h 3027054"/>
              <a:gd name="connsiteX3" fmla="*/ 7571176 w 7916283"/>
              <a:gd name="connsiteY3" fmla="*/ 2451257 h 3027054"/>
              <a:gd name="connsiteX4" fmla="*/ 0 w 7916283"/>
              <a:gd name="connsiteY4" fmla="*/ 3027054 h 3027054"/>
              <a:gd name="connsiteX5" fmla="*/ 933998 w 7916283"/>
              <a:gd name="connsiteY5" fmla="*/ 9157 h 3027054"/>
              <a:gd name="connsiteX0" fmla="*/ 0 w 6982285"/>
              <a:gd name="connsiteY0" fmla="*/ 9157 h 2451257"/>
              <a:gd name="connsiteX1" fmla="*/ 3787684 w 6982285"/>
              <a:gd name="connsiteY1" fmla="*/ 0 h 2451257"/>
              <a:gd name="connsiteX2" fmla="*/ 6982285 w 6982285"/>
              <a:gd name="connsiteY2" fmla="*/ 559035 h 2451257"/>
              <a:gd name="connsiteX3" fmla="*/ 6637178 w 6982285"/>
              <a:gd name="connsiteY3" fmla="*/ 2451257 h 2451257"/>
              <a:gd name="connsiteX4" fmla="*/ 0 w 6982285"/>
              <a:gd name="connsiteY4" fmla="*/ 9157 h 2451257"/>
              <a:gd name="connsiteX0" fmla="*/ 0 w 6560914"/>
              <a:gd name="connsiteY0" fmla="*/ 162591 h 2451257"/>
              <a:gd name="connsiteX1" fmla="*/ 3366313 w 6560914"/>
              <a:gd name="connsiteY1" fmla="*/ 0 h 2451257"/>
              <a:gd name="connsiteX2" fmla="*/ 6560914 w 6560914"/>
              <a:gd name="connsiteY2" fmla="*/ 559035 h 2451257"/>
              <a:gd name="connsiteX3" fmla="*/ 6215807 w 6560914"/>
              <a:gd name="connsiteY3" fmla="*/ 2451257 h 2451257"/>
              <a:gd name="connsiteX4" fmla="*/ 0 w 6560914"/>
              <a:gd name="connsiteY4" fmla="*/ 162591 h 2451257"/>
              <a:gd name="connsiteX0" fmla="*/ 0 w 6560914"/>
              <a:gd name="connsiteY0" fmla="*/ 0 h 2288666"/>
              <a:gd name="connsiteX1" fmla="*/ 4292404 w 6560914"/>
              <a:gd name="connsiteY1" fmla="*/ 703 h 2288666"/>
              <a:gd name="connsiteX2" fmla="*/ 6560914 w 6560914"/>
              <a:gd name="connsiteY2" fmla="*/ 396444 h 2288666"/>
              <a:gd name="connsiteX3" fmla="*/ 6215807 w 6560914"/>
              <a:gd name="connsiteY3" fmla="*/ 2288666 h 2288666"/>
              <a:gd name="connsiteX4" fmla="*/ 0 w 6560914"/>
              <a:gd name="connsiteY4" fmla="*/ 0 h 2288666"/>
              <a:gd name="connsiteX0" fmla="*/ 0 w 6744318"/>
              <a:gd name="connsiteY0" fmla="*/ 0 h 3087391"/>
              <a:gd name="connsiteX1" fmla="*/ 4475808 w 6744318"/>
              <a:gd name="connsiteY1" fmla="*/ 799428 h 3087391"/>
              <a:gd name="connsiteX2" fmla="*/ 6744318 w 6744318"/>
              <a:gd name="connsiteY2" fmla="*/ 1195169 h 3087391"/>
              <a:gd name="connsiteX3" fmla="*/ 6399211 w 6744318"/>
              <a:gd name="connsiteY3" fmla="*/ 3087391 h 3087391"/>
              <a:gd name="connsiteX4" fmla="*/ 0 w 6744318"/>
              <a:gd name="connsiteY4" fmla="*/ 0 h 3087391"/>
              <a:gd name="connsiteX0" fmla="*/ 0 w 6744318"/>
              <a:gd name="connsiteY0" fmla="*/ 0 h 3087391"/>
              <a:gd name="connsiteX1" fmla="*/ 6744318 w 6744318"/>
              <a:gd name="connsiteY1" fmla="*/ 1195169 h 3087391"/>
              <a:gd name="connsiteX2" fmla="*/ 6399211 w 6744318"/>
              <a:gd name="connsiteY2" fmla="*/ 3087391 h 3087391"/>
              <a:gd name="connsiteX3" fmla="*/ 0 w 6744318"/>
              <a:gd name="connsiteY3" fmla="*/ 0 h 3087391"/>
              <a:gd name="connsiteX0" fmla="*/ 0 w 6744318"/>
              <a:gd name="connsiteY0" fmla="*/ 0 h 2401289"/>
              <a:gd name="connsiteX1" fmla="*/ 6744318 w 6744318"/>
              <a:gd name="connsiteY1" fmla="*/ 1195169 h 2401289"/>
              <a:gd name="connsiteX2" fmla="*/ 6520189 w 6744318"/>
              <a:gd name="connsiteY2" fmla="*/ 2401289 h 2401289"/>
              <a:gd name="connsiteX3" fmla="*/ 0 w 6744318"/>
              <a:gd name="connsiteY3" fmla="*/ 0 h 2401289"/>
              <a:gd name="connsiteX0" fmla="*/ 0 w 6746374"/>
              <a:gd name="connsiteY0" fmla="*/ 0 h 2389632"/>
              <a:gd name="connsiteX1" fmla="*/ 6746374 w 6746374"/>
              <a:gd name="connsiteY1" fmla="*/ 1183512 h 2389632"/>
              <a:gd name="connsiteX2" fmla="*/ 6522245 w 6746374"/>
              <a:gd name="connsiteY2" fmla="*/ 2389632 h 2389632"/>
              <a:gd name="connsiteX3" fmla="*/ 0 w 6746374"/>
              <a:gd name="connsiteY3" fmla="*/ 0 h 2389632"/>
              <a:gd name="connsiteX0" fmla="*/ 0 w 6759058"/>
              <a:gd name="connsiteY0" fmla="*/ 0 h 2385858"/>
              <a:gd name="connsiteX1" fmla="*/ 6759058 w 6759058"/>
              <a:gd name="connsiteY1" fmla="*/ 1179738 h 2385858"/>
              <a:gd name="connsiteX2" fmla="*/ 6534929 w 6759058"/>
              <a:gd name="connsiteY2" fmla="*/ 2385858 h 2385858"/>
              <a:gd name="connsiteX3" fmla="*/ 0 w 6759058"/>
              <a:gd name="connsiteY3" fmla="*/ 0 h 2385858"/>
              <a:gd name="connsiteX0" fmla="*/ 0 w 6759058"/>
              <a:gd name="connsiteY0" fmla="*/ 0 h 2377975"/>
              <a:gd name="connsiteX1" fmla="*/ 6759058 w 6759058"/>
              <a:gd name="connsiteY1" fmla="*/ 1179738 h 2377975"/>
              <a:gd name="connsiteX2" fmla="*/ 6524300 w 6759058"/>
              <a:gd name="connsiteY2" fmla="*/ 2377975 h 2377975"/>
              <a:gd name="connsiteX3" fmla="*/ 0 w 6759058"/>
              <a:gd name="connsiteY3" fmla="*/ 0 h 2377975"/>
              <a:gd name="connsiteX0" fmla="*/ 0 w 6829001"/>
              <a:gd name="connsiteY0" fmla="*/ 0 h 2377975"/>
              <a:gd name="connsiteX1" fmla="*/ 6829001 w 6829001"/>
              <a:gd name="connsiteY1" fmla="*/ 1192070 h 2377975"/>
              <a:gd name="connsiteX2" fmla="*/ 6524300 w 6829001"/>
              <a:gd name="connsiteY2" fmla="*/ 2377975 h 2377975"/>
              <a:gd name="connsiteX3" fmla="*/ 0 w 6829001"/>
              <a:gd name="connsiteY3" fmla="*/ 0 h 2377975"/>
              <a:gd name="connsiteX0" fmla="*/ 0 w 6587469"/>
              <a:gd name="connsiteY0" fmla="*/ 0 h 2377975"/>
              <a:gd name="connsiteX1" fmla="*/ 6587469 w 6587469"/>
              <a:gd name="connsiteY1" fmla="*/ 1215589 h 2377975"/>
              <a:gd name="connsiteX2" fmla="*/ 6524300 w 6587469"/>
              <a:gd name="connsiteY2" fmla="*/ 2377975 h 2377975"/>
              <a:gd name="connsiteX3" fmla="*/ 0 w 6587469"/>
              <a:gd name="connsiteY3" fmla="*/ 0 h 2377975"/>
              <a:gd name="connsiteX0" fmla="*/ 0 w 6735575"/>
              <a:gd name="connsiteY0" fmla="*/ 0 h 2377975"/>
              <a:gd name="connsiteX1" fmla="*/ 6735575 w 6735575"/>
              <a:gd name="connsiteY1" fmla="*/ 1193626 h 2377975"/>
              <a:gd name="connsiteX2" fmla="*/ 6524300 w 6735575"/>
              <a:gd name="connsiteY2" fmla="*/ 2377975 h 2377975"/>
              <a:gd name="connsiteX3" fmla="*/ 0 w 6735575"/>
              <a:gd name="connsiteY3" fmla="*/ 0 h 2377975"/>
              <a:gd name="connsiteX0" fmla="*/ 0 w 6735575"/>
              <a:gd name="connsiteY0" fmla="*/ 0 h 2376947"/>
              <a:gd name="connsiteX1" fmla="*/ 6735575 w 6735575"/>
              <a:gd name="connsiteY1" fmla="*/ 1193626 h 2376947"/>
              <a:gd name="connsiteX2" fmla="*/ 6518472 w 6735575"/>
              <a:gd name="connsiteY2" fmla="*/ 2376947 h 2376947"/>
              <a:gd name="connsiteX3" fmla="*/ 0 w 6735575"/>
              <a:gd name="connsiteY3" fmla="*/ 0 h 2376947"/>
              <a:gd name="connsiteX0" fmla="*/ 0 w 6735575"/>
              <a:gd name="connsiteY0" fmla="*/ 0 h 2380890"/>
              <a:gd name="connsiteX1" fmla="*/ 6735575 w 6735575"/>
              <a:gd name="connsiteY1" fmla="*/ 1193626 h 2380890"/>
              <a:gd name="connsiteX2" fmla="*/ 6523786 w 6735575"/>
              <a:gd name="connsiteY2" fmla="*/ 2380890 h 2380890"/>
              <a:gd name="connsiteX3" fmla="*/ 0 w 6735575"/>
              <a:gd name="connsiteY3" fmla="*/ 0 h 2380890"/>
              <a:gd name="connsiteX0" fmla="*/ 0 w 6735575"/>
              <a:gd name="connsiteY0" fmla="*/ 0 h 2377976"/>
              <a:gd name="connsiteX1" fmla="*/ 6735575 w 6735575"/>
              <a:gd name="connsiteY1" fmla="*/ 1193626 h 2377976"/>
              <a:gd name="connsiteX2" fmla="*/ 6524300 w 6735575"/>
              <a:gd name="connsiteY2" fmla="*/ 2377976 h 2377976"/>
              <a:gd name="connsiteX3" fmla="*/ 0 w 6735575"/>
              <a:gd name="connsiteY3" fmla="*/ 0 h 2377976"/>
              <a:gd name="connsiteX0" fmla="*/ 0 w 6744855"/>
              <a:gd name="connsiteY0" fmla="*/ 0 h 2383000"/>
              <a:gd name="connsiteX1" fmla="*/ 6744855 w 6744855"/>
              <a:gd name="connsiteY1" fmla="*/ 1198650 h 2383000"/>
              <a:gd name="connsiteX2" fmla="*/ 6533580 w 6744855"/>
              <a:gd name="connsiteY2" fmla="*/ 2383000 h 2383000"/>
              <a:gd name="connsiteX3" fmla="*/ 0 w 6744855"/>
              <a:gd name="connsiteY3" fmla="*/ 0 h 238300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6765155"/>
              <a:gd name="connsiteY0" fmla="*/ 0 h 2383190"/>
              <a:gd name="connsiteX1" fmla="*/ 6765155 w 6765155"/>
              <a:gd name="connsiteY1" fmla="*/ 1198840 h 2383190"/>
              <a:gd name="connsiteX2" fmla="*/ 6553880 w 6765155"/>
              <a:gd name="connsiteY2" fmla="*/ 2383190 h 2383190"/>
              <a:gd name="connsiteX3" fmla="*/ 0 w 6765155"/>
              <a:gd name="connsiteY3" fmla="*/ 0 h 2383190"/>
              <a:gd name="connsiteX0" fmla="*/ 0 w 7045867"/>
              <a:gd name="connsiteY0" fmla="*/ 0 h 2439005"/>
              <a:gd name="connsiteX1" fmla="*/ 7045867 w 7045867"/>
              <a:gd name="connsiteY1" fmla="*/ 1254655 h 2439005"/>
              <a:gd name="connsiteX2" fmla="*/ 6834592 w 7045867"/>
              <a:gd name="connsiteY2" fmla="*/ 2439005 h 2439005"/>
              <a:gd name="connsiteX3" fmla="*/ 0 w 7045867"/>
              <a:gd name="connsiteY3" fmla="*/ 0 h 2439005"/>
              <a:gd name="connsiteX0" fmla="*/ 0 w 7030730"/>
              <a:gd name="connsiteY0" fmla="*/ 0 h 2417387"/>
              <a:gd name="connsiteX1" fmla="*/ 7030730 w 7030730"/>
              <a:gd name="connsiteY1" fmla="*/ 1233037 h 2417387"/>
              <a:gd name="connsiteX2" fmla="*/ 6819455 w 7030730"/>
              <a:gd name="connsiteY2" fmla="*/ 2417387 h 2417387"/>
              <a:gd name="connsiteX3" fmla="*/ 0 w 7030730"/>
              <a:gd name="connsiteY3" fmla="*/ 0 h 2417387"/>
              <a:gd name="connsiteX0" fmla="*/ 0 w 7030730"/>
              <a:gd name="connsiteY0" fmla="*/ 0 h 2484771"/>
              <a:gd name="connsiteX1" fmla="*/ 7030730 w 7030730"/>
              <a:gd name="connsiteY1" fmla="*/ 1233037 h 2484771"/>
              <a:gd name="connsiteX2" fmla="*/ 6807572 w 7030730"/>
              <a:gd name="connsiteY2" fmla="*/ 2484771 h 2484771"/>
              <a:gd name="connsiteX3" fmla="*/ 0 w 7030730"/>
              <a:gd name="connsiteY3" fmla="*/ 0 h 2484771"/>
            </a:gdLst>
            <a:ahLst/>
            <a:cxnLst>
              <a:cxn ang="0">
                <a:pos x="connsiteX0" y="connsiteY0"/>
              </a:cxn>
              <a:cxn ang="0">
                <a:pos x="connsiteX1" y="connsiteY1"/>
              </a:cxn>
              <a:cxn ang="0">
                <a:pos x="connsiteX2" y="connsiteY2"/>
              </a:cxn>
              <a:cxn ang="0">
                <a:pos x="connsiteX3" y="connsiteY3"/>
              </a:cxn>
            </a:cxnLst>
            <a:rect l="l" t="t" r="r" b="b"/>
            <a:pathLst>
              <a:path w="7030730" h="2484771">
                <a:moveTo>
                  <a:pt x="0" y="0"/>
                </a:moveTo>
                <a:lnTo>
                  <a:pt x="7030730" y="1233037"/>
                </a:lnTo>
                <a:lnTo>
                  <a:pt x="6807572" y="2484771"/>
                </a:lnTo>
                <a:lnTo>
                  <a:pt x="0" y="0"/>
                </a:lnTo>
                <a:close/>
              </a:path>
            </a:pathLst>
          </a:custGeom>
          <a:gradFill>
            <a:gsLst>
              <a:gs pos="0">
                <a:srgbClr val="491E88"/>
              </a:gs>
              <a:gs pos="17000">
                <a:srgbClr val="491E88"/>
              </a:gs>
              <a:gs pos="85000">
                <a:srgbClr val="00AAE0"/>
              </a:gs>
            </a:gsLst>
            <a:lin ang="14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p>
            <a:pPr algn="ctr"/>
            <a:endParaRPr lang="en-US" sz="2400"/>
          </a:p>
        </p:txBody>
      </p:sp>
    </p:spTree>
    <p:extLst>
      <p:ext uri="{BB962C8B-B14F-4D97-AF65-F5344CB8AC3E}">
        <p14:creationId xmlns:p14="http://schemas.microsoft.com/office/powerpoint/2010/main" val="360812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1C5E04BA-FE17-25F3-CB81-8968F2A896C6}"/>
              </a:ext>
            </a:extLst>
          </p:cNvPr>
          <p:cNvPicPr>
            <a:picLocks noChangeAspect="1"/>
          </p:cNvPicPr>
          <p:nvPr userDrawn="1"/>
        </p:nvPicPr>
        <p:blipFill>
          <a:blip r:embed="rId47" cstate="email">
            <a:extLst>
              <a:ext uri="{28A0092B-C50C-407E-A947-70E740481C1C}">
                <a14:useLocalDpi xmlns:a14="http://schemas.microsoft.com/office/drawing/2010/main"/>
              </a:ext>
              <a:ext uri="{96DAC541-7B7A-43D3-8B79-37D633B846F1}">
                <asvg:svgBlip xmlns:asvg="http://schemas.microsoft.com/office/drawing/2016/SVG/main" r:embed="rId48"/>
              </a:ext>
            </a:extLst>
          </a:blip>
          <a:stretch>
            <a:fillRect/>
          </a:stretch>
        </p:blipFill>
        <p:spPr>
          <a:xfrm>
            <a:off x="327700" y="4931314"/>
            <a:ext cx="547616" cy="139660"/>
          </a:xfrm>
          <a:prstGeom prst="rect">
            <a:avLst/>
          </a:prstGeom>
        </p:spPr>
      </p:pic>
      <p:sp>
        <p:nvSpPr>
          <p:cNvPr id="4" name="TextBox 3">
            <a:extLst>
              <a:ext uri="{FF2B5EF4-FFF2-40B4-BE49-F238E27FC236}">
                <a16:creationId xmlns:a16="http://schemas.microsoft.com/office/drawing/2014/main" id="{5455E8F4-0AB2-9256-7E05-82A98C94EF8D}"/>
              </a:ext>
            </a:extLst>
          </p:cNvPr>
          <p:cNvSpPr txBox="1"/>
          <p:nvPr>
            <p:extLst>
              <p:ext uri="{1162E1C5-73C7-4A58-AE30-91384D911F3F}">
                <p184:classification xmlns:p184="http://schemas.microsoft.com/office/powerpoint/2018/4/main" val="ftr"/>
              </p:ext>
            </p:extLst>
          </p:nvPr>
        </p:nvSpPr>
        <p:spPr>
          <a:xfrm>
            <a:off x="4294950" y="4958080"/>
            <a:ext cx="576262" cy="121920"/>
          </a:xfrm>
          <a:prstGeom prst="rect">
            <a:avLst/>
          </a:prstGeom>
        </p:spPr>
        <p:txBody>
          <a:bodyPr horzOverflow="overflow" lIns="0" tIns="0" rIns="0" bIns="0">
            <a:spAutoFit/>
          </a:bodyPr>
          <a:lstStyle/>
          <a:p>
            <a:pPr algn="l"/>
            <a:r>
              <a:rPr lang="en-US" sz="800">
                <a:solidFill>
                  <a:srgbClr val="000000"/>
                </a:solidFill>
                <a:latin typeface="Calibri" panose="020F0502020204030204" pitchFamily="34" charset="0"/>
                <a:cs typeface="Calibri" panose="020F0502020204030204" pitchFamily="34" charset="0"/>
              </a:rPr>
              <a:t>VIAVI//Public</a:t>
            </a:r>
          </a:p>
        </p:txBody>
      </p:sp>
      <p:sp>
        <p:nvSpPr>
          <p:cNvPr id="25" name="Title Placeholder 24">
            <a:extLst>
              <a:ext uri="{FF2B5EF4-FFF2-40B4-BE49-F238E27FC236}">
                <a16:creationId xmlns:a16="http://schemas.microsoft.com/office/drawing/2014/main" id="{A2E06342-E4B0-2FF5-D003-B8B400CD0949}"/>
              </a:ext>
            </a:extLst>
          </p:cNvPr>
          <p:cNvSpPr>
            <a:spLocks noGrp="1"/>
          </p:cNvSpPr>
          <p:nvPr>
            <p:ph type="title"/>
          </p:nvPr>
        </p:nvSpPr>
        <p:spPr>
          <a:xfrm>
            <a:off x="628650" y="274638"/>
            <a:ext cx="7886700" cy="993775"/>
          </a:xfrm>
          <a:prstGeom prst="rect">
            <a:avLst/>
          </a:prstGeom>
        </p:spPr>
        <p:txBody>
          <a:bodyPr vert="horz" lIns="0" tIns="0" rIns="0" bIns="0" rtlCol="0" anchor="ctr">
            <a:noAutofit/>
          </a:bodyPr>
          <a:lstStyle/>
          <a:p>
            <a:r>
              <a:rPr lang="en-GB"/>
              <a:t>Click to edit Master title style</a:t>
            </a:r>
            <a:endParaRPr lang="en-US"/>
          </a:p>
        </p:txBody>
      </p:sp>
      <p:sp>
        <p:nvSpPr>
          <p:cNvPr id="26" name="Text Placeholder 25">
            <a:extLst>
              <a:ext uri="{FF2B5EF4-FFF2-40B4-BE49-F238E27FC236}">
                <a16:creationId xmlns:a16="http://schemas.microsoft.com/office/drawing/2014/main" id="{6E3CC181-4E2C-F502-7835-AA4A19B5064F}"/>
              </a:ext>
            </a:extLst>
          </p:cNvPr>
          <p:cNvSpPr>
            <a:spLocks noGrp="1"/>
          </p:cNvSpPr>
          <p:nvPr>
            <p:ph type="body" idx="1"/>
          </p:nvPr>
        </p:nvSpPr>
        <p:spPr>
          <a:xfrm>
            <a:off x="628650" y="1370013"/>
            <a:ext cx="7886700" cy="3262312"/>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Footer Placeholder 2" hidden="1">
            <a:extLst>
              <a:ext uri="{FF2B5EF4-FFF2-40B4-BE49-F238E27FC236}">
                <a16:creationId xmlns:a16="http://schemas.microsoft.com/office/drawing/2014/main" id="{A5C90940-5E56-ADBD-7B4E-FD6F6069118C}"/>
              </a:ext>
            </a:extLst>
          </p:cNvPr>
          <p:cNvSpPr txBox="1">
            <a:spLocks noGrp="1" noRot="1" noMove="1" noResize="1" noEditPoints="1" noAdjustHandles="1" noChangeArrowheads="1" noChangeShapeType="1"/>
          </p:cNvSpPr>
          <p:nvPr userDrawn="1"/>
        </p:nvSpPr>
        <p:spPr>
          <a:xfrm>
            <a:off x="6754258" y="4941336"/>
            <a:ext cx="1815841" cy="137160"/>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800">
                <a:solidFill>
                  <a:schemeClr val="accent6"/>
                </a:solidFill>
              </a:rPr>
              <a:t>         ©          VIAVI Solutions Inc.</a:t>
            </a:r>
          </a:p>
        </p:txBody>
      </p:sp>
      <p:sp>
        <p:nvSpPr>
          <p:cNvPr id="31" name="TextBox 30" hidden="1">
            <a:extLst>
              <a:ext uri="{FF2B5EF4-FFF2-40B4-BE49-F238E27FC236}">
                <a16:creationId xmlns:a16="http://schemas.microsoft.com/office/drawing/2014/main" id="{564EA943-D1B6-ED14-0D1B-3421FA2E4E55}"/>
              </a:ext>
            </a:extLst>
          </p:cNvPr>
          <p:cNvSpPr txBox="1">
            <a:spLocks noGrp="1" noRot="1" noMove="1" noResize="1" noEditPoints="1" noAdjustHandles="1" noChangeArrowheads="1" noChangeShapeType="1"/>
          </p:cNvSpPr>
          <p:nvPr userDrawn="1"/>
        </p:nvSpPr>
        <p:spPr>
          <a:xfrm>
            <a:off x="8285228" y="4903648"/>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sp>
        <p:nvSpPr>
          <p:cNvPr id="33" name="Date Placeholder 32" hidden="1">
            <a:extLst>
              <a:ext uri="{FF2B5EF4-FFF2-40B4-BE49-F238E27FC236}">
                <a16:creationId xmlns:a16="http://schemas.microsoft.com/office/drawing/2014/main" id="{C5CC7F49-C6DE-5400-477D-EB9DC7AC34B8}"/>
              </a:ext>
            </a:extLst>
          </p:cNvPr>
          <p:cNvSpPr>
            <a:spLocks noGrp="1" noRot="1" noMove="1" noResize="1" noEditPoints="1" noAdjustHandles="1" noChangeArrowheads="1" noChangeShapeType="1"/>
          </p:cNvSpPr>
          <p:nvPr>
            <p:ph type="dt" sz="half" idx="2"/>
          </p:nvPr>
        </p:nvSpPr>
        <p:spPr>
          <a:xfrm>
            <a:off x="7189983" y="4947608"/>
            <a:ext cx="267953" cy="128016"/>
          </a:xfrm>
          <a:prstGeom prst="rect">
            <a:avLst/>
          </a:prstGeom>
        </p:spPr>
        <p:txBody>
          <a:bodyPr vert="horz" lIns="0" tIns="0" rIns="0" bIns="0" rtlCol="0" anchor="ctr"/>
          <a:lstStyle>
            <a:lvl1pPr algn="l">
              <a:defRPr sz="800">
                <a:solidFill>
                  <a:schemeClr val="accent6"/>
                </a:solidFill>
              </a:defRPr>
            </a:lvl1pPr>
          </a:lstStyle>
          <a:p>
            <a:fld id="{9DA52E58-64BA-47B2-829C-6EC583262C7F}" type="datetimeyyyy">
              <a:rPr lang="en-US" smtClean="0"/>
              <a:t>2025</a:t>
            </a:fld>
            <a:endParaRPr lang="en-US"/>
          </a:p>
        </p:txBody>
      </p:sp>
      <p:sp>
        <p:nvSpPr>
          <p:cNvPr id="34" name="Footer Placeholder 2">
            <a:extLst>
              <a:ext uri="{FF2B5EF4-FFF2-40B4-BE49-F238E27FC236}">
                <a16:creationId xmlns:a16="http://schemas.microsoft.com/office/drawing/2014/main" id="{C35EBC6C-8BDE-5B85-F7B8-87EA4597D99A}"/>
              </a:ext>
            </a:extLst>
          </p:cNvPr>
          <p:cNvSpPr txBox="1">
            <a:spLocks/>
          </p:cNvSpPr>
          <p:nvPr userDrawn="1"/>
        </p:nvSpPr>
        <p:spPr>
          <a:xfrm>
            <a:off x="6678952" y="4941604"/>
            <a:ext cx="1815841" cy="137160"/>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800">
                <a:solidFill>
                  <a:schemeClr val="accent6"/>
                </a:solidFill>
              </a:rPr>
              <a:t>©           VIAVI Solutions Inc.</a:t>
            </a:r>
          </a:p>
        </p:txBody>
      </p:sp>
      <p:sp>
        <p:nvSpPr>
          <p:cNvPr id="35" name="TextBox 34">
            <a:extLst>
              <a:ext uri="{FF2B5EF4-FFF2-40B4-BE49-F238E27FC236}">
                <a16:creationId xmlns:a16="http://schemas.microsoft.com/office/drawing/2014/main" id="{29D8B3D5-14BA-80E9-2A1B-AFFC03603F8C}"/>
              </a:ext>
            </a:extLst>
          </p:cNvPr>
          <p:cNvSpPr txBox="1"/>
          <p:nvPr userDrawn="1"/>
        </p:nvSpPr>
        <p:spPr>
          <a:xfrm>
            <a:off x="8285228" y="4908372"/>
            <a:ext cx="515877" cy="207750"/>
          </a:xfrm>
          <a:prstGeom prst="rect">
            <a:avLst/>
          </a:prstGeom>
        </p:spPr>
        <p:txBody>
          <a:bodyPr vert="horz" lIns="91440" tIns="45720" rIns="0" bIns="45720" rtlCol="0" anchor="ctr"/>
          <a:lstStyle>
            <a:defPPr>
              <a:defRPr lang="en-US"/>
            </a:defPPr>
            <a:lvl1pPr algn="r">
              <a:defRPr sz="1200">
                <a:solidFill>
                  <a:srgbClr val="3D0064"/>
                </a:solidFill>
              </a:defRPr>
            </a:lvl1pPr>
          </a:lstStyle>
          <a:p>
            <a:pPr lvl="0"/>
            <a:fld id="{510F167E-D98C-DA4B-8A87-8A99C0A00B88}" type="slidenum">
              <a:rPr lang="en-US" sz="800" smtClean="0">
                <a:solidFill>
                  <a:schemeClr val="accent6"/>
                </a:solidFill>
              </a:rPr>
              <a:pPr lvl="0"/>
              <a:t>‹#›</a:t>
            </a:fld>
            <a:endParaRPr lang="en-US" sz="800">
              <a:solidFill>
                <a:schemeClr val="accent6"/>
              </a:solidFill>
            </a:endParaRPr>
          </a:p>
        </p:txBody>
      </p:sp>
      <p:sp>
        <p:nvSpPr>
          <p:cNvPr id="36" name="Date Placeholder 2">
            <a:extLst>
              <a:ext uri="{FF2B5EF4-FFF2-40B4-BE49-F238E27FC236}">
                <a16:creationId xmlns:a16="http://schemas.microsoft.com/office/drawing/2014/main" id="{B6035C38-8FB7-4990-F7F3-28EB1646FB7D}"/>
              </a:ext>
            </a:extLst>
          </p:cNvPr>
          <p:cNvSpPr txBox="1">
            <a:spLocks/>
          </p:cNvSpPr>
          <p:nvPr userDrawn="1"/>
        </p:nvSpPr>
        <p:spPr>
          <a:xfrm>
            <a:off x="7189983" y="4944193"/>
            <a:ext cx="365760" cy="131982"/>
          </a:xfrm>
          <a:prstGeom prst="rect">
            <a:avLst/>
          </a:prstGeom>
        </p:spPr>
        <p:txBody>
          <a:bodyPr vert="horz" lIns="0" tIns="0" rIns="0" bIns="0" rtlCol="0" anchor="ctr"/>
          <a:lstStyle>
            <a:defPPr>
              <a:defRPr lang="en-US"/>
            </a:defPPr>
            <a:lvl1pPr marL="0" algn="l"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accent6"/>
                </a:solidFill>
              </a:rPr>
              <a:t>2024</a:t>
            </a:r>
          </a:p>
        </p:txBody>
      </p:sp>
    </p:spTree>
    <p:extLst>
      <p:ext uri="{BB962C8B-B14F-4D97-AF65-F5344CB8AC3E}">
        <p14:creationId xmlns:p14="http://schemas.microsoft.com/office/powerpoint/2010/main" val="4094499296"/>
      </p:ext>
    </p:extLst>
  </p:cSld>
  <p:clrMap bg1="lt1" tx1="dk1" bg2="lt2" tx2="dk2" accent1="accent1" accent2="accent2" accent3="accent3" accent4="accent4" accent5="accent5" accent6="accent6" hlink="hlink" folHlink="folHlink"/>
  <p:sldLayoutIdLst>
    <p:sldLayoutId id="2147484118" r:id="rId1"/>
    <p:sldLayoutId id="2147484115" r:id="rId2"/>
    <p:sldLayoutId id="2147484109" r:id="rId3"/>
    <p:sldLayoutId id="2147484119" r:id="rId4"/>
    <p:sldLayoutId id="2147484098" r:id="rId5"/>
    <p:sldLayoutId id="2147484100" r:id="rId6"/>
    <p:sldLayoutId id="2147484122" r:id="rId7"/>
    <p:sldLayoutId id="2147484123" r:id="rId8"/>
    <p:sldLayoutId id="2147484020" r:id="rId9"/>
    <p:sldLayoutId id="2147484120" r:id="rId10"/>
    <p:sldLayoutId id="2147484116" r:id="rId11"/>
    <p:sldLayoutId id="2147484117" r:id="rId12"/>
    <p:sldLayoutId id="2147484121" r:id="rId13"/>
    <p:sldLayoutId id="2147484124" r:id="rId14"/>
    <p:sldLayoutId id="2147484063" r:id="rId15"/>
    <p:sldLayoutId id="2147484016" r:id="rId16"/>
    <p:sldLayoutId id="2147484125" r:id="rId17"/>
    <p:sldLayoutId id="2147484017" r:id="rId18"/>
    <p:sldLayoutId id="2147484093" r:id="rId19"/>
    <p:sldLayoutId id="2147484126" r:id="rId20"/>
    <p:sldLayoutId id="2147484094" r:id="rId21"/>
    <p:sldLayoutId id="2147484095" r:id="rId22"/>
    <p:sldLayoutId id="2147484127" r:id="rId23"/>
    <p:sldLayoutId id="2147484096" r:id="rId24"/>
    <p:sldLayoutId id="2147484097" r:id="rId25"/>
    <p:sldLayoutId id="2147484128" r:id="rId26"/>
    <p:sldLayoutId id="2147484090" r:id="rId27"/>
    <p:sldLayoutId id="2147484091" r:id="rId28"/>
    <p:sldLayoutId id="2147484081" r:id="rId29"/>
    <p:sldLayoutId id="2147484082" r:id="rId30"/>
    <p:sldLayoutId id="2147484069" r:id="rId31"/>
    <p:sldLayoutId id="2147484083" r:id="rId32"/>
    <p:sldLayoutId id="2147484018" r:id="rId33"/>
    <p:sldLayoutId id="2147484025" r:id="rId34"/>
    <p:sldLayoutId id="2147484028" r:id="rId35"/>
    <p:sldLayoutId id="2147484032" r:id="rId36"/>
    <p:sldLayoutId id="2147484129" r:id="rId37"/>
    <p:sldLayoutId id="2147484026" r:id="rId38"/>
    <p:sldLayoutId id="2147484027" r:id="rId39"/>
    <p:sldLayoutId id="2147484064" r:id="rId40"/>
    <p:sldLayoutId id="2147484031" r:id="rId41"/>
    <p:sldLayoutId id="2147483872" r:id="rId42"/>
    <p:sldLayoutId id="2147484092" r:id="rId43"/>
    <p:sldLayoutId id="2147484024" r:id="rId44"/>
    <p:sldLayoutId id="2147484084" r:id="rId45"/>
  </p:sldLayoutIdLst>
  <p:hf sldNum="0" hdr="0" ftr="0"/>
  <p:txStyles>
    <p:titleStyle>
      <a:lvl1pPr algn="l" defTabSz="457189" rtl="0" eaLnBrk="1" latinLnBrk="0" hangingPunct="1">
        <a:spcBef>
          <a:spcPct val="0"/>
        </a:spcBef>
        <a:buNone/>
        <a:defRPr sz="2400" b="1" kern="1200">
          <a:solidFill>
            <a:schemeClr val="accent1"/>
          </a:solidFill>
          <a:latin typeface="+mj-lt"/>
          <a:ea typeface="+mj-ea"/>
          <a:cs typeface="+mj-cs"/>
        </a:defRPr>
      </a:lvl1pPr>
    </p:titleStyle>
    <p:bodyStyle>
      <a:lvl1pPr marL="173736" indent="-173736" algn="l" defTabSz="457189" rtl="0" eaLnBrk="1" latinLnBrk="0" hangingPunct="1">
        <a:spcBef>
          <a:spcPts val="0"/>
        </a:spcBef>
        <a:spcAft>
          <a:spcPts val="300"/>
        </a:spcAft>
        <a:buClrTx/>
        <a:buSzPct val="80000"/>
        <a:buFont typeface="Wingdings" panose="05000000000000000000" pitchFamily="2" charset="2"/>
        <a:buChar char="§"/>
        <a:defRPr lang="en-US" sz="1400" kern="1200" smtClean="0">
          <a:solidFill>
            <a:schemeClr val="tx1"/>
          </a:solidFill>
          <a:latin typeface="+mn-lt"/>
          <a:ea typeface="+mn-ea"/>
          <a:cs typeface="+mn-cs"/>
        </a:defRPr>
      </a:lvl1pPr>
      <a:lvl2pPr marL="365760" indent="-173736" algn="l" defTabSz="457189" rtl="0" eaLnBrk="1" latinLnBrk="0" hangingPunct="1">
        <a:spcBef>
          <a:spcPts val="0"/>
        </a:spcBef>
        <a:spcAft>
          <a:spcPts val="300"/>
        </a:spcAft>
        <a:buClrTx/>
        <a:buSzPct val="80000"/>
        <a:buFont typeface="Arial" panose="020B0604020202020204" pitchFamily="34" charset="0"/>
        <a:buChar char="–"/>
        <a:defRPr lang="en-US" sz="1200" kern="1200" smtClean="0">
          <a:solidFill>
            <a:schemeClr val="tx1"/>
          </a:solidFill>
          <a:latin typeface="+mn-lt"/>
          <a:ea typeface="+mn-ea"/>
          <a:cs typeface="+mn-cs"/>
        </a:defRPr>
      </a:lvl2pPr>
      <a:lvl3pPr marL="548640" indent="-171446" algn="l" defTabSz="457189" rtl="0" eaLnBrk="1" latinLnBrk="0" hangingPunct="1">
        <a:spcBef>
          <a:spcPts val="0"/>
        </a:spcBef>
        <a:spcAft>
          <a:spcPts val="300"/>
        </a:spcAft>
        <a:buClrTx/>
        <a:buSzPct val="80000"/>
        <a:buFont typeface="Wingdings" panose="05000000000000000000" pitchFamily="2" charset="2"/>
        <a:buChar char="§"/>
        <a:defRPr lang="en-US" sz="1050" kern="1200" smtClean="0">
          <a:solidFill>
            <a:schemeClr val="tx1"/>
          </a:solidFill>
          <a:latin typeface="+mn-lt"/>
          <a:ea typeface="+mn-ea"/>
          <a:cs typeface="+mn-cs"/>
        </a:defRPr>
      </a:lvl3pPr>
      <a:lvl4pPr marL="731520" indent="-173034" algn="l" defTabSz="457189" rtl="0" eaLnBrk="1" latinLnBrk="0" hangingPunct="1">
        <a:spcBef>
          <a:spcPts val="0"/>
        </a:spcBef>
        <a:spcAft>
          <a:spcPts val="300"/>
        </a:spcAft>
        <a:buClrTx/>
        <a:buSzPct val="80000"/>
        <a:buFont typeface="Arial" panose="020B0604020202020204" pitchFamily="34" charset="0"/>
        <a:buChar char="–"/>
        <a:defRPr lang="en-US" sz="1050" kern="1200" smtClean="0">
          <a:solidFill>
            <a:schemeClr val="tx1"/>
          </a:solidFill>
          <a:latin typeface="+mn-lt"/>
          <a:ea typeface="+mn-ea"/>
          <a:cs typeface="+mn-cs"/>
        </a:defRPr>
      </a:lvl4pPr>
      <a:lvl5pPr marL="914400" indent="-173034" algn="l" defTabSz="457189" rtl="0" eaLnBrk="1" latinLnBrk="0" hangingPunct="1">
        <a:spcBef>
          <a:spcPts val="0"/>
        </a:spcBef>
        <a:spcAft>
          <a:spcPts val="600"/>
        </a:spcAft>
        <a:buClrTx/>
        <a:buSzPct val="80000"/>
        <a:buFont typeface="Wingdings" panose="05000000000000000000" pitchFamily="2" charset="2"/>
        <a:buChar char="§"/>
        <a:defRPr lang="en-US" sz="1050" kern="1200" dirty="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400" kern="1200">
          <a:solidFill>
            <a:schemeClr val="tx1"/>
          </a:solidFill>
          <a:latin typeface="+mn-lt"/>
          <a:ea typeface="+mn-ea"/>
          <a:cs typeface="+mn-cs"/>
        </a:defRPr>
      </a:lvl1pPr>
      <a:lvl2pPr marL="457189" algn="l" defTabSz="457189" rtl="0" eaLnBrk="1" latinLnBrk="0" hangingPunct="1">
        <a:defRPr sz="1200" kern="1200">
          <a:solidFill>
            <a:schemeClr val="tx1"/>
          </a:solidFill>
          <a:latin typeface="+mn-lt"/>
          <a:ea typeface="+mn-ea"/>
          <a:cs typeface="+mn-cs"/>
        </a:defRPr>
      </a:lvl2pPr>
      <a:lvl3pPr marL="914377" algn="l" defTabSz="457189" rtl="0" eaLnBrk="1" latinLnBrk="0" hangingPunct="1">
        <a:defRPr sz="1200" kern="1200">
          <a:solidFill>
            <a:schemeClr val="tx1"/>
          </a:solidFill>
          <a:latin typeface="+mn-lt"/>
          <a:ea typeface="+mn-ea"/>
          <a:cs typeface="+mn-cs"/>
        </a:defRPr>
      </a:lvl3pPr>
      <a:lvl4pPr marL="1371566" algn="l" defTabSz="457189" rtl="0" eaLnBrk="1" latinLnBrk="0" hangingPunct="1">
        <a:defRPr sz="1200" kern="1200">
          <a:solidFill>
            <a:schemeClr val="tx1"/>
          </a:solidFill>
          <a:latin typeface="+mn-lt"/>
          <a:ea typeface="+mn-ea"/>
          <a:cs typeface="+mn-cs"/>
        </a:defRPr>
      </a:lvl4pPr>
      <a:lvl5pPr marL="1828754" algn="l" defTabSz="457189" rtl="0" eaLnBrk="1" latinLnBrk="0" hangingPunct="1">
        <a:defRPr sz="1200" kern="1200">
          <a:solidFill>
            <a:schemeClr val="tx1"/>
          </a:solidFill>
          <a:latin typeface="+mn-lt"/>
          <a:ea typeface="+mn-ea"/>
          <a:cs typeface="+mn-cs"/>
        </a:defRPr>
      </a:lvl5pPr>
      <a:lvl6pPr marL="2285943" algn="l" defTabSz="457189" rtl="0" eaLnBrk="1" latinLnBrk="0" hangingPunct="1">
        <a:defRPr sz="1200" kern="1200">
          <a:solidFill>
            <a:schemeClr val="tx1"/>
          </a:solidFill>
          <a:latin typeface="+mn-lt"/>
          <a:ea typeface="+mn-ea"/>
          <a:cs typeface="+mn-cs"/>
        </a:defRPr>
      </a:lvl6pPr>
      <a:lvl7pPr marL="2743131" algn="l" defTabSz="457189" rtl="0" eaLnBrk="1" latinLnBrk="0" hangingPunct="1">
        <a:defRPr sz="1200" kern="1200">
          <a:solidFill>
            <a:schemeClr val="tx1"/>
          </a:solidFill>
          <a:latin typeface="+mn-lt"/>
          <a:ea typeface="+mn-ea"/>
          <a:cs typeface="+mn-cs"/>
        </a:defRPr>
      </a:lvl7pPr>
      <a:lvl8pPr marL="3200320" algn="l" defTabSz="457189" rtl="0" eaLnBrk="1" latinLnBrk="0" hangingPunct="1">
        <a:defRPr sz="1200" kern="1200">
          <a:solidFill>
            <a:schemeClr val="tx1"/>
          </a:solidFill>
          <a:latin typeface="+mn-lt"/>
          <a:ea typeface="+mn-ea"/>
          <a:cs typeface="+mn-cs"/>
        </a:defRPr>
      </a:lvl8pPr>
      <a:lvl9pPr marL="3657509" algn="l" defTabSz="457189"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80" userDrawn="1">
          <p15:clr>
            <a:srgbClr val="F26B43"/>
          </p15:clr>
        </p15:guide>
        <p15:guide id="2" pos="216" userDrawn="1">
          <p15:clr>
            <a:srgbClr val="F26B43"/>
          </p15:clr>
        </p15:guide>
        <p15:guide id="3" orient="horz" pos="1620" userDrawn="1">
          <p15:clr>
            <a:srgbClr val="F26B43"/>
          </p15:clr>
        </p15:guide>
        <p15:guide id="4" orient="horz" pos="84" userDrawn="1">
          <p15:clr>
            <a:srgbClr val="F26B43"/>
          </p15:clr>
        </p15:guide>
        <p15:guide id="5" orient="horz" pos="3084" userDrawn="1">
          <p15:clr>
            <a:srgbClr val="F26B43"/>
          </p15:clr>
        </p15:guide>
        <p15:guide id="6" orient="horz" pos="108" userDrawn="1">
          <p15:clr>
            <a:srgbClr val="F26B43"/>
          </p15:clr>
        </p15:guide>
        <p15:guide id="7" pos="2880" userDrawn="1">
          <p15:clr>
            <a:srgbClr val="F26B43"/>
          </p15:clr>
        </p15:guide>
        <p15:guide id="8" pos="14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B4C50E-AE8A-08FB-F1A9-2D04074BDA9C}"/>
              </a:ext>
            </a:extLst>
          </p:cNvPr>
          <p:cNvSpPr>
            <a:spLocks noGrp="1"/>
          </p:cNvSpPr>
          <p:nvPr>
            <p:ph type="ctrTitle"/>
          </p:nvPr>
        </p:nvSpPr>
        <p:spPr/>
        <p:txBody>
          <a:bodyPr/>
          <a:lstStyle/>
          <a:p>
            <a:r>
              <a:rPr lang="en-US" dirty="0"/>
              <a:t>Post-Deployment Views on AI/ML for the Air Interface</a:t>
            </a:r>
          </a:p>
        </p:txBody>
      </p:sp>
      <p:sp>
        <p:nvSpPr>
          <p:cNvPr id="4" name="Subtitle 3">
            <a:extLst>
              <a:ext uri="{FF2B5EF4-FFF2-40B4-BE49-F238E27FC236}">
                <a16:creationId xmlns:a16="http://schemas.microsoft.com/office/drawing/2014/main" id="{C6F89CB3-7D4D-BCA4-B7FA-ADA4F91A88D6}"/>
              </a:ext>
            </a:extLst>
          </p:cNvPr>
          <p:cNvSpPr>
            <a:spLocks noGrp="1"/>
          </p:cNvSpPr>
          <p:nvPr>
            <p:ph type="subTitle" idx="1"/>
          </p:nvPr>
        </p:nvSpPr>
        <p:spPr>
          <a:xfrm>
            <a:off x="2520748" y="3218330"/>
            <a:ext cx="4102504" cy="690902"/>
          </a:xfrm>
        </p:spPr>
        <p:txBody>
          <a:bodyPr/>
          <a:lstStyle/>
          <a:p>
            <a:r>
              <a:rPr lang="en-US" sz="1400" dirty="0"/>
              <a:t>RP-250295</a:t>
            </a:r>
          </a:p>
          <a:p>
            <a:r>
              <a:rPr lang="en-US" sz="1400" dirty="0"/>
              <a:t>RAN#107</a:t>
            </a:r>
          </a:p>
          <a:p>
            <a:r>
              <a:rPr lang="en-US" sz="1400" dirty="0"/>
              <a:t>Agenda Item: 15.2.1</a:t>
            </a:r>
          </a:p>
          <a:p>
            <a:r>
              <a:rPr lang="en-US" sz="1400" dirty="0"/>
              <a:t>March 12</a:t>
            </a:r>
            <a:r>
              <a:rPr lang="en-US" sz="1400" baseline="30000" dirty="0"/>
              <a:t>th</a:t>
            </a:r>
            <a:r>
              <a:rPr lang="en-US" sz="1400" dirty="0"/>
              <a:t> - 14</a:t>
            </a:r>
            <a:r>
              <a:rPr lang="en-US" sz="1400" baseline="30000" dirty="0"/>
              <a:t>th</a:t>
            </a:r>
            <a:r>
              <a:rPr lang="en-US" sz="1400" dirty="0"/>
              <a:t>, 2025</a:t>
            </a:r>
          </a:p>
          <a:p>
            <a:r>
              <a:rPr lang="en-US" sz="1400" dirty="0"/>
              <a:t>VIAVI Solutions</a:t>
            </a:r>
          </a:p>
          <a:p>
            <a:endParaRPr lang="en-US" sz="1400" dirty="0"/>
          </a:p>
        </p:txBody>
      </p:sp>
    </p:spTree>
    <p:extLst>
      <p:ext uri="{BB962C8B-B14F-4D97-AF65-F5344CB8AC3E}">
        <p14:creationId xmlns:p14="http://schemas.microsoft.com/office/powerpoint/2010/main" val="1388208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F6490-4AC6-F49B-02F4-B72844C0B57D}"/>
              </a:ext>
            </a:extLst>
          </p:cNvPr>
          <p:cNvSpPr>
            <a:spLocks noGrp="1"/>
          </p:cNvSpPr>
          <p:nvPr>
            <p:ph type="title"/>
          </p:nvPr>
        </p:nvSpPr>
        <p:spPr/>
        <p:txBody>
          <a:bodyPr/>
          <a:lstStyle/>
          <a:p>
            <a:r>
              <a:rPr lang="en-US"/>
              <a:t>Post-Deployment Testing</a:t>
            </a:r>
          </a:p>
        </p:txBody>
      </p:sp>
      <p:sp>
        <p:nvSpPr>
          <p:cNvPr id="3" name="Content Placeholder 2">
            <a:extLst>
              <a:ext uri="{FF2B5EF4-FFF2-40B4-BE49-F238E27FC236}">
                <a16:creationId xmlns:a16="http://schemas.microsoft.com/office/drawing/2014/main" id="{F96E8F3C-DF2B-0770-BB3B-6CF411DFF2C5}"/>
              </a:ext>
            </a:extLst>
          </p:cNvPr>
          <p:cNvSpPr>
            <a:spLocks noGrp="1"/>
          </p:cNvSpPr>
          <p:nvPr>
            <p:ph idx="1"/>
          </p:nvPr>
        </p:nvSpPr>
        <p:spPr/>
        <p:txBody>
          <a:bodyPr/>
          <a:lstStyle/>
          <a:p>
            <a:r>
              <a:rPr lang="en-US" b="1"/>
              <a:t>Post-deployment testing is critical to the success of AI air interface techniques</a:t>
            </a:r>
            <a:r>
              <a:rPr lang="en-US"/>
              <a:t>, but little progress has been made in addressing this challenge so far in 5G-A</a:t>
            </a:r>
          </a:p>
          <a:p>
            <a:endParaRPr lang="en-US"/>
          </a:p>
          <a:p>
            <a:r>
              <a:rPr lang="en-US"/>
              <a:t>The following agreements were reached in RAN4#112-bis:</a:t>
            </a:r>
          </a:p>
          <a:p>
            <a:pPr lvl="1"/>
            <a:r>
              <a:rPr lang="en-US"/>
              <a:t>When operating in the field, two aspects of UE operation may impact performance:</a:t>
            </a:r>
          </a:p>
          <a:p>
            <a:pPr lvl="2"/>
            <a:r>
              <a:rPr lang="en-US"/>
              <a:t>Update or fine tuning or addition/removal of models, if applicable, resulting in a change of functionality which may impact functionality performance</a:t>
            </a:r>
          </a:p>
          <a:p>
            <a:pPr lvl="2"/>
            <a:r>
              <a:rPr lang="en-US"/>
              <a:t>Data drift / mismatch between the conditions encountered by the UE in the field and the training data, which may impact functionality performance</a:t>
            </a:r>
          </a:p>
          <a:p>
            <a:pPr lvl="1"/>
            <a:r>
              <a:rPr lang="en-US"/>
              <a:t>For dealing with potential changes in performance of the functionalities, two options may be available. The options are not mutually exclusive:</a:t>
            </a:r>
          </a:p>
          <a:p>
            <a:pPr lvl="2"/>
            <a:r>
              <a:rPr lang="en-US" b="1"/>
              <a:t>Option 1:</a:t>
            </a:r>
            <a:r>
              <a:rPr lang="en-US"/>
              <a:t> Conduct the validation of a change in AI model/functionality before its deployment/activation in already deployed UEs</a:t>
            </a:r>
          </a:p>
          <a:p>
            <a:pPr lvl="2"/>
            <a:r>
              <a:rPr lang="en-US" b="1"/>
              <a:t>Option 2: </a:t>
            </a:r>
            <a:r>
              <a:rPr lang="en-US"/>
              <a:t>Using performance monitoring and LCM procedures</a:t>
            </a:r>
          </a:p>
          <a:p>
            <a:pPr lvl="2"/>
            <a:endParaRPr lang="en-US"/>
          </a:p>
          <a:p>
            <a:r>
              <a:rPr lang="en-US"/>
              <a:t>Both options are made up mostly of FFS items, as can be seen on the following slide</a:t>
            </a:r>
          </a:p>
          <a:p>
            <a:endParaRPr lang="en-US"/>
          </a:p>
          <a:p>
            <a:endParaRPr lang="en-US"/>
          </a:p>
        </p:txBody>
      </p:sp>
    </p:spTree>
    <p:extLst>
      <p:ext uri="{BB962C8B-B14F-4D97-AF65-F5344CB8AC3E}">
        <p14:creationId xmlns:p14="http://schemas.microsoft.com/office/powerpoint/2010/main" val="1803615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3651-445C-4FD3-E307-62790777DF3D}"/>
              </a:ext>
            </a:extLst>
          </p:cNvPr>
          <p:cNvSpPr>
            <a:spLocks noGrp="1"/>
          </p:cNvSpPr>
          <p:nvPr>
            <p:ph type="title"/>
          </p:nvPr>
        </p:nvSpPr>
        <p:spPr/>
        <p:txBody>
          <a:bodyPr/>
          <a:lstStyle/>
          <a:p>
            <a:r>
              <a:rPr lang="en-US" dirty="0"/>
              <a:t>Post-Deployment Testing</a:t>
            </a:r>
          </a:p>
        </p:txBody>
      </p:sp>
      <p:sp>
        <p:nvSpPr>
          <p:cNvPr id="4" name="Text Placeholder 3">
            <a:extLst>
              <a:ext uri="{FF2B5EF4-FFF2-40B4-BE49-F238E27FC236}">
                <a16:creationId xmlns:a16="http://schemas.microsoft.com/office/drawing/2014/main" id="{3B3F2167-F66E-AD23-67A7-DBB330759AE4}"/>
              </a:ext>
            </a:extLst>
          </p:cNvPr>
          <p:cNvSpPr>
            <a:spLocks noGrp="1"/>
          </p:cNvSpPr>
          <p:nvPr>
            <p:ph type="body" sz="quarter" idx="10"/>
          </p:nvPr>
        </p:nvSpPr>
        <p:spPr/>
        <p:txBody>
          <a:bodyPr/>
          <a:lstStyle/>
          <a:p>
            <a:r>
              <a:rPr lang="en-US"/>
              <a:t>Options agreed in RAN4#112-bis</a:t>
            </a:r>
          </a:p>
        </p:txBody>
      </p:sp>
      <p:sp>
        <p:nvSpPr>
          <p:cNvPr id="3" name="Content Placeholder 2">
            <a:extLst>
              <a:ext uri="{FF2B5EF4-FFF2-40B4-BE49-F238E27FC236}">
                <a16:creationId xmlns:a16="http://schemas.microsoft.com/office/drawing/2014/main" id="{E176C4F6-FD63-CEC6-7F5C-F05D86B14FDB}"/>
              </a:ext>
            </a:extLst>
          </p:cNvPr>
          <p:cNvSpPr>
            <a:spLocks noGrp="1"/>
          </p:cNvSpPr>
          <p:nvPr>
            <p:ph idx="1"/>
          </p:nvPr>
        </p:nvSpPr>
        <p:spPr/>
        <p:txBody>
          <a:bodyPr/>
          <a:lstStyle/>
          <a:p>
            <a:r>
              <a:rPr lang="en-US" sz="1200" b="1"/>
              <a:t>Option 1: </a:t>
            </a:r>
            <a:r>
              <a:rPr lang="en-US" sz="1200"/>
              <a:t>Conduct the validation of a change in AI model/functionality before its deployment/activation in already deployed UEs </a:t>
            </a:r>
          </a:p>
          <a:p>
            <a:pPr lvl="1"/>
            <a:r>
              <a:rPr lang="en-US" sz="1100"/>
              <a:t>Validation UE and the UE hardware in which the model is to be deployed/activated.</a:t>
            </a:r>
          </a:p>
          <a:p>
            <a:pPr lvl="1"/>
            <a:r>
              <a:rPr lang="en-US" sz="1100">
                <a:highlight>
                  <a:srgbClr val="FFFF00"/>
                </a:highlight>
              </a:rPr>
              <a:t>FFS whether the validation takes place in the field (i.e., on each individual device) or in the lab conditions (i.e., per device type/model)</a:t>
            </a:r>
          </a:p>
          <a:p>
            <a:pPr lvl="1"/>
            <a:r>
              <a:rPr lang="en-US" sz="1100">
                <a:highlight>
                  <a:srgbClr val="FFFF00"/>
                </a:highlight>
              </a:rPr>
              <a:t>FFS whether validation can be done at the device along with inference for another active functionality(</a:t>
            </a:r>
            <a:r>
              <a:rPr lang="en-US" sz="1100" err="1">
                <a:highlight>
                  <a:srgbClr val="FFFF00"/>
                </a:highlight>
              </a:rPr>
              <a:t>ies</a:t>
            </a:r>
            <a:r>
              <a:rPr lang="en-US" sz="1100">
                <a:highlight>
                  <a:srgbClr val="FFFF00"/>
                </a:highlight>
              </a:rPr>
              <a:t>)</a:t>
            </a:r>
          </a:p>
          <a:p>
            <a:pPr lvl="1"/>
            <a:r>
              <a:rPr lang="en-US" sz="1100">
                <a:highlight>
                  <a:srgbClr val="FFFF00"/>
                </a:highlight>
              </a:rPr>
              <a:t>FFS on the feasibility</a:t>
            </a:r>
          </a:p>
          <a:p>
            <a:pPr lvl="1"/>
            <a:r>
              <a:rPr lang="en-US" sz="1100">
                <a:highlight>
                  <a:srgbClr val="FFFF00"/>
                </a:highlight>
              </a:rPr>
              <a:t>FFS on one possibility for consideration for option 1 is to capture model input (and if needed other test data such as ground truth) during conformance testing. This stored data can later be used to validate new or updated models.</a:t>
            </a:r>
          </a:p>
          <a:p>
            <a:pPr lvl="1"/>
            <a:r>
              <a:rPr lang="en-US" sz="1100"/>
              <a:t>Other aspects not precluded.</a:t>
            </a:r>
          </a:p>
          <a:p>
            <a:r>
              <a:rPr lang="en-US" sz="1200" b="1"/>
              <a:t>Option 2:</a:t>
            </a:r>
            <a:r>
              <a:rPr lang="en-US" sz="1200"/>
              <a:t> Using performance monitoring and LCM procedures</a:t>
            </a:r>
          </a:p>
          <a:p>
            <a:pPr lvl="1"/>
            <a:r>
              <a:rPr lang="en-US" sz="1100"/>
              <a:t>Performance monitoring will be designed in other groups</a:t>
            </a:r>
          </a:p>
          <a:p>
            <a:pPr lvl="1"/>
            <a:r>
              <a:rPr lang="en-US" sz="1100"/>
              <a:t>RAN4 may consider the need and feasibility of requirements and tests to ensure consistency and accuracy of monitoring metrics or other monitoring related data sent from the UE and set requirements as feasible/needed.</a:t>
            </a:r>
          </a:p>
          <a:p>
            <a:pPr lvl="1"/>
            <a:r>
              <a:rPr lang="en-US" sz="1100">
                <a:highlight>
                  <a:srgbClr val="FFFF00"/>
                </a:highlight>
              </a:rPr>
              <a:t>FFS on monitoring can be used for managing fallback, changes in functionality, model update/model switching/model transfer, if applicable</a:t>
            </a:r>
          </a:p>
          <a:p>
            <a:r>
              <a:rPr lang="en-US" sz="1200">
                <a:highlight>
                  <a:srgbClr val="FFFF00"/>
                </a:highlight>
              </a:rPr>
              <a:t>FFS: RAN4 needs to clarify whether changed functionalities that did not pass conformance testing are expected to be activated at the device</a:t>
            </a:r>
          </a:p>
          <a:p>
            <a:endParaRPr lang="en-US" sz="1200"/>
          </a:p>
          <a:p>
            <a:endParaRPr lang="en-US" sz="1200"/>
          </a:p>
        </p:txBody>
      </p:sp>
    </p:spTree>
    <p:extLst>
      <p:ext uri="{BB962C8B-B14F-4D97-AF65-F5344CB8AC3E}">
        <p14:creationId xmlns:p14="http://schemas.microsoft.com/office/powerpoint/2010/main" val="223061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E7B2-5A65-214B-7945-949912B9F903}"/>
              </a:ext>
            </a:extLst>
          </p:cNvPr>
          <p:cNvSpPr>
            <a:spLocks noGrp="1"/>
          </p:cNvSpPr>
          <p:nvPr>
            <p:ph type="title"/>
          </p:nvPr>
        </p:nvSpPr>
        <p:spPr/>
        <p:txBody>
          <a:bodyPr/>
          <a:lstStyle/>
          <a:p>
            <a:r>
              <a:rPr lang="en-US" dirty="0"/>
              <a:t>Post-Deployment Testing</a:t>
            </a:r>
          </a:p>
        </p:txBody>
      </p:sp>
      <p:sp>
        <p:nvSpPr>
          <p:cNvPr id="3" name="Text Placeholder 2">
            <a:extLst>
              <a:ext uri="{FF2B5EF4-FFF2-40B4-BE49-F238E27FC236}">
                <a16:creationId xmlns:a16="http://schemas.microsoft.com/office/drawing/2014/main" id="{07311B9E-BCC6-407F-9DEE-D465A018DC4B}"/>
              </a:ext>
            </a:extLst>
          </p:cNvPr>
          <p:cNvSpPr>
            <a:spLocks noGrp="1"/>
          </p:cNvSpPr>
          <p:nvPr>
            <p:ph type="body" sz="quarter" idx="10"/>
          </p:nvPr>
        </p:nvSpPr>
        <p:spPr/>
        <p:txBody>
          <a:bodyPr/>
          <a:lstStyle/>
          <a:p>
            <a:r>
              <a:rPr lang="en-US" dirty="0"/>
              <a:t>Updates from RAN4#114</a:t>
            </a:r>
          </a:p>
        </p:txBody>
      </p:sp>
      <p:sp>
        <p:nvSpPr>
          <p:cNvPr id="4" name="Content Placeholder 3">
            <a:extLst>
              <a:ext uri="{FF2B5EF4-FFF2-40B4-BE49-F238E27FC236}">
                <a16:creationId xmlns:a16="http://schemas.microsoft.com/office/drawing/2014/main" id="{0432A3F6-BB07-1B8B-22B1-AEAF95A57142}"/>
              </a:ext>
            </a:extLst>
          </p:cNvPr>
          <p:cNvSpPr>
            <a:spLocks noGrp="1"/>
          </p:cNvSpPr>
          <p:nvPr>
            <p:ph idx="1"/>
          </p:nvPr>
        </p:nvSpPr>
        <p:spPr/>
        <p:txBody>
          <a:bodyPr/>
          <a:lstStyle/>
          <a:p>
            <a:r>
              <a:rPr lang="en-US" dirty="0"/>
              <a:t>Renaming of options:</a:t>
            </a:r>
          </a:p>
          <a:p>
            <a:pPr lvl="1"/>
            <a:r>
              <a:rPr lang="en-US" dirty="0"/>
              <a:t>Option 1: Pre-activation functionality/model update testing</a:t>
            </a:r>
          </a:p>
          <a:p>
            <a:pPr lvl="1"/>
            <a:r>
              <a:rPr lang="en-US" dirty="0"/>
              <a:t>Option 2: Post deployment management based on LCM</a:t>
            </a:r>
          </a:p>
          <a:p>
            <a:pPr lvl="1"/>
            <a:endParaRPr lang="en-US" dirty="0"/>
          </a:p>
          <a:p>
            <a:r>
              <a:rPr lang="en-US" dirty="0"/>
              <a:t>Still a long list of “further potential clarifications” and “significant issues”</a:t>
            </a:r>
          </a:p>
          <a:p>
            <a:endParaRPr lang="en-US" dirty="0"/>
          </a:p>
          <a:p>
            <a:r>
              <a:rPr lang="en-US" dirty="0"/>
              <a:t>Little to no more progress as time is prioritized for completing other work</a:t>
            </a:r>
          </a:p>
        </p:txBody>
      </p:sp>
    </p:spTree>
    <p:extLst>
      <p:ext uri="{BB962C8B-B14F-4D97-AF65-F5344CB8AC3E}">
        <p14:creationId xmlns:p14="http://schemas.microsoft.com/office/powerpoint/2010/main" val="1676326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F9A10-AFB3-9A15-56E7-837D97F41E62}"/>
              </a:ext>
            </a:extLst>
          </p:cNvPr>
          <p:cNvSpPr>
            <a:spLocks noGrp="1"/>
          </p:cNvSpPr>
          <p:nvPr>
            <p:ph type="title"/>
          </p:nvPr>
        </p:nvSpPr>
        <p:spPr/>
        <p:txBody>
          <a:bodyPr/>
          <a:lstStyle/>
          <a:p>
            <a:r>
              <a:rPr lang="en-US"/>
              <a:t>Post-Deployment Testing</a:t>
            </a:r>
          </a:p>
        </p:txBody>
      </p:sp>
      <p:sp>
        <p:nvSpPr>
          <p:cNvPr id="5" name="Content Placeholder 4">
            <a:extLst>
              <a:ext uri="{FF2B5EF4-FFF2-40B4-BE49-F238E27FC236}">
                <a16:creationId xmlns:a16="http://schemas.microsoft.com/office/drawing/2014/main" id="{0EA59BF4-A072-39E5-A72F-396103DCD19F}"/>
              </a:ext>
            </a:extLst>
          </p:cNvPr>
          <p:cNvSpPr>
            <a:spLocks noGrp="1"/>
          </p:cNvSpPr>
          <p:nvPr>
            <p:ph idx="1"/>
          </p:nvPr>
        </p:nvSpPr>
        <p:spPr/>
        <p:txBody>
          <a:bodyPr/>
          <a:lstStyle/>
          <a:p>
            <a:r>
              <a:rPr lang="en-US" b="1" dirty="0"/>
              <a:t>Observation 1:</a:t>
            </a:r>
            <a:r>
              <a:rPr lang="en-US" dirty="0"/>
              <a:t> There is still a significant lack of overall clarity on the most effective and feasible approach for ensuring AI interface techniques meet expected performance requirements post deployment – this needs to be robust and well understood for operators to have confidence in enabling any such techniques in a live network, and thus to ensure effort spent on specification work is not wasted.</a:t>
            </a:r>
          </a:p>
          <a:p>
            <a:endParaRPr lang="en-US" dirty="0"/>
          </a:p>
          <a:p>
            <a:r>
              <a:rPr lang="en-US" b="1" dirty="0"/>
              <a:t>Observation 2: </a:t>
            </a:r>
            <a:r>
              <a:rPr lang="en-US" dirty="0"/>
              <a:t>We can continue to consider more use cases, but they will all ultimately face similar challenges. Adding more use cases for Release 20 will increase the workload and potentially be irrelevant if a robust solution cannot be established for post-deployment performance and test.</a:t>
            </a:r>
          </a:p>
          <a:p>
            <a:pPr marL="9144" indent="0">
              <a:buNone/>
            </a:pPr>
            <a:endParaRPr lang="en-US" b="1" dirty="0"/>
          </a:p>
          <a:p>
            <a:r>
              <a:rPr lang="en-US" b="1" dirty="0"/>
              <a:t>Proposal 1: </a:t>
            </a:r>
            <a:r>
              <a:rPr lang="en-US" dirty="0"/>
              <a:t>Allocate sufficient time in Release 20 to further investigate and clarify the gaps for post-deployment testing of AI at the air interface to ensure a solid foundation before Release 21.</a:t>
            </a:r>
          </a:p>
          <a:p>
            <a:endParaRPr lang="en-US" b="1" dirty="0"/>
          </a:p>
          <a:p>
            <a:r>
              <a:rPr lang="en-US" b="1" dirty="0"/>
              <a:t>Proposal 2: </a:t>
            </a:r>
            <a:r>
              <a:rPr lang="en-US" dirty="0"/>
              <a:t>Postpone or minimize the introduction of new use cases until Release 21, </a:t>
            </a:r>
            <a:r>
              <a:rPr lang="en-US"/>
              <a:t>as suggested in RP-243292.</a:t>
            </a:r>
            <a:endParaRPr lang="en-US" b="1" dirty="0"/>
          </a:p>
          <a:p>
            <a:endParaRPr lang="en-US" b="1" dirty="0"/>
          </a:p>
        </p:txBody>
      </p:sp>
    </p:spTree>
    <p:extLst>
      <p:ext uri="{BB962C8B-B14F-4D97-AF65-F5344CB8AC3E}">
        <p14:creationId xmlns:p14="http://schemas.microsoft.com/office/powerpoint/2010/main" val="3646582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5688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VIAVI_PPT_Template">
  <a:themeElements>
    <a:clrScheme name="Viavi PPT Colors 2016 9">
      <a:dk1>
        <a:srgbClr val="000000"/>
      </a:dk1>
      <a:lt1>
        <a:srgbClr val="FFFFFF"/>
      </a:lt1>
      <a:dk2>
        <a:srgbClr val="000000"/>
      </a:dk2>
      <a:lt2>
        <a:srgbClr val="491E88"/>
      </a:lt2>
      <a:accent1>
        <a:srgbClr val="491E88"/>
      </a:accent1>
      <a:accent2>
        <a:srgbClr val="0040A6"/>
      </a:accent2>
      <a:accent3>
        <a:srgbClr val="1F76C9"/>
      </a:accent3>
      <a:accent4>
        <a:srgbClr val="00AAE0"/>
      </a:accent4>
      <a:accent5>
        <a:srgbClr val="2CB34A"/>
      </a:accent5>
      <a:accent6>
        <a:srgbClr val="595959"/>
      </a:accent6>
      <a:hlink>
        <a:srgbClr val="00A9E0"/>
      </a:hlink>
      <a:folHlink>
        <a:srgbClr val="007BA6"/>
      </a:folHlink>
    </a:clrScheme>
    <a:fontScheme name="VIAVI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ot="0" spcFirstLastPara="0" vertOverflow="overflow" horzOverflow="overflow" vert="horz" wrap="square" lIns="457200" tIns="45720" rIns="457200" bIns="45720" numCol="1" spcCol="0" rtlCol="0" fromWordArt="0" anchor="ctr" anchorCtr="0" forceAA="0" compatLnSpc="1">
        <a:prstTxWarp prst="textNoShape">
          <a:avLst/>
        </a:prstTxWarp>
        <a:noAutofit/>
      </a:bodyPr>
      <a:lstStyle>
        <a:defPPr algn="ctr">
          <a:defRPr sz="2400" dirty="0"/>
        </a:defPPr>
      </a:lstStyle>
      <a:style>
        <a:lnRef idx="1">
          <a:schemeClr val="accent1"/>
        </a:lnRef>
        <a:fillRef idx="3">
          <a:schemeClr val="accent1"/>
        </a:fillRef>
        <a:effectRef idx="2">
          <a:schemeClr val="accent1"/>
        </a:effectRef>
        <a:fontRef idx="minor">
          <a:schemeClr val="lt1"/>
        </a:fontRef>
      </a:style>
    </a:spDef>
    <a:lnDef>
      <a:spPr>
        <a:ln w="9525" cmpd="sng">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Purple">
      <a:srgbClr val="491E88"/>
    </a:custClr>
    <a:custClr name="Dark Blue">
      <a:srgbClr val="0040A6"/>
    </a:custClr>
    <a:custClr name="Med Blue">
      <a:srgbClr val="0070B8"/>
    </a:custClr>
    <a:custClr name="Light Blue">
      <a:srgbClr val="00A9E0"/>
    </a:custClr>
    <a:custClr name="Blue Green">
      <a:srgbClr val="00B0A2"/>
    </a:custClr>
    <a:custClr name="Green">
      <a:srgbClr val="2CB34A"/>
    </a:custClr>
    <a:custClr name="Chartreuse">
      <a:srgbClr val="9AC534"/>
    </a:custClr>
    <a:custClr name="Yellow">
      <a:srgbClr val="FFB500"/>
    </a:custClr>
    <a:custClr name="Orange">
      <a:srgbClr val="E87722"/>
    </a:custClr>
    <a:custClr name="Red">
      <a:srgbClr val="D50032"/>
    </a:custClr>
    <a:custClr name="Purple Light 20">
      <a:srgbClr val="634099"/>
    </a:custClr>
    <a:custClr name="Dark Blue Dark 15">
      <a:srgbClr val="00368D"/>
    </a:custClr>
    <a:custClr name="Med Blue Light 20">
      <a:srgbClr val="2684C3"/>
    </a:custClr>
    <a:custClr name="Light Blue Light 20">
      <a:srgbClr val="26B6E4"/>
    </a:custClr>
    <a:custClr name="Blue Green Light 20">
      <a:srgbClr val="26BBAF"/>
    </a:custClr>
    <a:custClr name="Green Light 20">
      <a:srgbClr val="4BBE64"/>
    </a:custClr>
    <a:custClr name="Chartreuse Light 20">
      <a:srgbClr val="A9CE52"/>
    </a:custClr>
    <a:custClr name="Yellow Light 20">
      <a:srgbClr val="FFC026"/>
    </a:custClr>
    <a:custClr name="Orange Light 20">
      <a:srgbClr val="EB8B42"/>
    </a:custClr>
    <a:custClr name="Red Light 20">
      <a:srgbClr val="DA2650"/>
    </a:custClr>
    <a:custClr name="Purple Dark 15">
      <a:srgbClr val="3D1A73"/>
    </a:custClr>
    <a:custClr name="Deep Blue">
      <a:srgbClr val="1A2B58"/>
    </a:custClr>
    <a:custClr name="Med Blue Dark 15">
      <a:srgbClr val="005E9D"/>
    </a:custClr>
    <a:custClr name="Light Blue Dark 15">
      <a:srgbClr val="0090C3"/>
    </a:custClr>
    <a:custClr name="Blue Green Dark 15">
      <a:srgbClr val="009589"/>
    </a:custClr>
    <a:custClr name="Green Dark 15">
      <a:srgbClr val="25983E"/>
    </a:custClr>
    <a:custClr name="Chartreuse Dark 15">
      <a:srgbClr val="83A82C"/>
    </a:custClr>
    <a:custClr name="Yellow Dark 15">
      <a:srgbClr val="DF9A00"/>
    </a:custClr>
    <a:custClr name="Orange Dark 15">
      <a:srgbClr val="C8651C"/>
    </a:custClr>
    <a:custClr name="Red Dark 15">
      <a:srgbClr val="B4002A"/>
    </a:custClr>
    <a:custClr name="Purple Dark 25">
      <a:srgbClr val="2F1458"/>
    </a:custClr>
    <a:custClr name="Darker Blue">
      <a:srgbClr val="000C2B"/>
    </a:custClr>
    <a:custClr name="Med Blue Dark 25">
      <a:srgbClr val="004878"/>
    </a:custClr>
    <a:custClr name="Light Blue Dark 25">
      <a:srgbClr val="006E9D"/>
    </a:custClr>
    <a:custClr name="Blue Green Dark 25">
      <a:srgbClr val="007269"/>
    </a:custClr>
    <a:custClr name="Green Dark 25">
      <a:srgbClr val="1D7530"/>
    </a:custClr>
    <a:custClr name="Chartreuse Dark 25">
      <a:srgbClr val="648022"/>
    </a:custClr>
    <a:custClr name="Yellow Dark 25">
      <a:srgbClr val="B47600"/>
    </a:custClr>
    <a:custClr name="Orange Dark 25">
      <a:srgbClr val="9D4D15"/>
    </a:custClr>
    <a:custClr name="Red Dark 25">
      <a:srgbClr val="8A0020"/>
    </a:custClr>
  </a:custClrLst>
  <a:extLst>
    <a:ext uri="{05A4C25C-085E-4340-85A3-A5531E510DB2}">
      <thm15:themeFamily xmlns:thm15="http://schemas.microsoft.com/office/thememl/2012/main" name="FY24 Wireless-WBU Presentation-TEMPLATE-FY25 Updates.pptx" id="{8FF67AD5-1F5C-4DB4-BA49-BB45E5ACCDA5}" vid="{342ADEAA-66F8-4128-BB26-29A964CBBB4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223a70b-0220-4297-8a5b-768de84ddc0e">
      <UserInfo>
        <DisplayName>Britta Perez</DisplayName>
        <AccountId>14</AccountId>
        <AccountType/>
      </UserInfo>
      <UserInfo>
        <DisplayName>Alysta Lim</DisplayName>
        <AccountId>815</AccountId>
        <AccountType/>
      </UserInfo>
      <UserInfo>
        <DisplayName>Cynthia Fonseca</DisplayName>
        <AccountId>170</AccountId>
        <AccountType/>
      </UserInfo>
      <UserInfo>
        <DisplayName>Erika Collins</DisplayName>
        <AccountId>664</AccountId>
        <AccountType/>
      </UserInfo>
      <UserInfo>
        <DisplayName>Morgan Gracia</DisplayName>
        <AccountId>233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62077CDE817CD41A1E34097560C76E8" ma:contentTypeVersion="15" ma:contentTypeDescription="Create a new document." ma:contentTypeScope="" ma:versionID="03ee17cc9f15adca48d10be350c04560">
  <xsd:schema xmlns:xsd="http://www.w3.org/2001/XMLSchema" xmlns:xs="http://www.w3.org/2001/XMLSchema" xmlns:p="http://schemas.microsoft.com/office/2006/metadata/properties" xmlns:ns2="a223a70b-0220-4297-8a5b-768de84ddc0e" xmlns:ns3="569fe825-d4ae-4fe0-9558-37c8bfdd26d5" targetNamespace="http://schemas.microsoft.com/office/2006/metadata/properties" ma:root="true" ma:fieldsID="2bd6cd1dcb66b52d819267caf34df88a" ns2:_="" ns3:_="">
    <xsd:import namespace="a223a70b-0220-4297-8a5b-768de84ddc0e"/>
    <xsd:import namespace="569fe825-d4ae-4fe0-9558-37c8bfdd26d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AutoKeyPoints" minOccurs="0"/>
                <xsd:element ref="ns3:MediaServiceKeyPoints" minOccurs="0"/>
                <xsd:element ref="ns3:MediaLengthInSeconds" minOccurs="0"/>
                <xsd:element ref="ns3:MediaServiceObjectDetectorVersions" minOccurs="0"/>
                <xsd:element ref="ns3:MediaServiceGenerationTime" minOccurs="0"/>
                <xsd:element ref="ns3:MediaServiceEventHashCode"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223a70b-0220-4297-8a5b-768de84ddc0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69fe825-d4ae-4fe0-9558-37c8bfdd26d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9853AE-8F0E-4A12-A048-A1DB99C7A813}">
  <ds:schemaRefs>
    <ds:schemaRef ds:uri="http://schemas.microsoft.com/office/2006/documentManagement/types"/>
    <ds:schemaRef ds:uri="http://purl.org/dc/dcmitype/"/>
    <ds:schemaRef ds:uri="569fe825-d4ae-4fe0-9558-37c8bfdd26d5"/>
    <ds:schemaRef ds:uri="http://www.w3.org/XML/1998/namespace"/>
    <ds:schemaRef ds:uri="a223a70b-0220-4297-8a5b-768de84ddc0e"/>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3AAACB4A-4277-4383-A35D-2B17DC8C30AF}">
  <ds:schemaRefs>
    <ds:schemaRef ds:uri="569fe825-d4ae-4fe0-9558-37c8bfdd26d5"/>
    <ds:schemaRef ds:uri="a223a70b-0220-4297-8a5b-768de84ddc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487C369-450E-490E-8EFD-01B63BFB4C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VIAVI_PPT_Template</Template>
  <TotalTime>27</TotalTime>
  <Words>683</Words>
  <Application>Microsoft Macintosh PowerPoint</Application>
  <PresentationFormat>On-screen Show (16:9)</PresentationFormat>
  <Paragraphs>49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Wingdings</vt:lpstr>
      <vt:lpstr>VIAVI_PPT_Template</vt:lpstr>
      <vt:lpstr>Post-Deployment Views on AI/ML for the Air Interface</vt:lpstr>
      <vt:lpstr>Post-Deployment Testing</vt:lpstr>
      <vt:lpstr>Post-Deployment Testing</vt:lpstr>
      <vt:lpstr>Post-Deployment Testing</vt:lpstr>
      <vt:lpstr>Post-Deployment Testing</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Paul Harris</dc:creator>
  <cp:keywords/>
  <dc:description/>
  <cp:lastModifiedBy>Paul Harris</cp:lastModifiedBy>
  <cp:revision>1</cp:revision>
  <dcterms:created xsi:type="dcterms:W3CDTF">2024-10-18T12:06:08Z</dcterms:created>
  <dcterms:modified xsi:type="dcterms:W3CDTF">2025-02-27T16:07:16Z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https://viavicentral.viavisolutions.com</vt:lpwstr>
  </property>
  <property fmtid="{D5CDD505-2E9C-101B-9397-08002B2CF9AE}" pid="3" name="Offisync_UpdateToken">
    <vt:lpwstr>3</vt:lpwstr>
  </property>
  <property fmtid="{D5CDD505-2E9C-101B-9397-08002B2CF9AE}" pid="4" name="Jive_VersionGuid">
    <vt:lpwstr>934fd53b-b20e-4c9e-8c91-8a27c6be1b02</vt:lpwstr>
  </property>
  <property fmtid="{D5CDD505-2E9C-101B-9397-08002B2CF9AE}" pid="5" name="Jive_LatestUserAccountName">
    <vt:lpwstr>mar68834</vt:lpwstr>
  </property>
  <property fmtid="{D5CDD505-2E9C-101B-9397-08002B2CF9AE}" pid="6" name="Offisync_UniqueId">
    <vt:lpwstr>17503</vt:lpwstr>
  </property>
  <property fmtid="{D5CDD505-2E9C-101B-9397-08002B2CF9AE}" pid="7" name="Offisync_ServerID">
    <vt:lpwstr>85ac033c-68ff-404e-8863-b24da5829110</vt:lpwstr>
  </property>
  <property fmtid="{D5CDD505-2E9C-101B-9397-08002B2CF9AE}" pid="8" name="Order">
    <vt:r8>30500</vt:r8>
  </property>
  <property fmtid="{D5CDD505-2E9C-101B-9397-08002B2CF9AE}" pid="9" name="xd_Signature">
    <vt:bool>false</vt:bool>
  </property>
  <property fmtid="{D5CDD505-2E9C-101B-9397-08002B2CF9AE}" pid="10" name="xd_ProgID">
    <vt:lpwstr/>
  </property>
  <property fmtid="{D5CDD505-2E9C-101B-9397-08002B2CF9AE}" pid="11" name="ComplianceAssetId">
    <vt:lpwstr/>
  </property>
  <property fmtid="{D5CDD505-2E9C-101B-9397-08002B2CF9AE}" pid="12" name="TemplateUrl">
    <vt:lpwstr/>
  </property>
  <property fmtid="{D5CDD505-2E9C-101B-9397-08002B2CF9AE}" pid="13" name="MediaServiceImageTags">
    <vt:lpwstr/>
  </property>
  <property fmtid="{D5CDD505-2E9C-101B-9397-08002B2CF9AE}" pid="14" name="ClassificationContentMarkingHeaderLocations">
    <vt:lpwstr>VIAVI_PPT_Template:6</vt:lpwstr>
  </property>
  <property fmtid="{D5CDD505-2E9C-101B-9397-08002B2CF9AE}" pid="15" name="ClassificationContentMarkingHeaderText">
    <vt:lpwstr>VIAVI//Restricted</vt:lpwstr>
  </property>
  <property fmtid="{D5CDD505-2E9C-101B-9397-08002B2CF9AE}" pid="16" name="MSIP_Label_439a069f-d4f6-4f68-a3a8-a0e71f5a4736_Enabled">
    <vt:lpwstr>true</vt:lpwstr>
  </property>
  <property fmtid="{D5CDD505-2E9C-101B-9397-08002B2CF9AE}" pid="17" name="MSIP_Label_439a069f-d4f6-4f68-a3a8-a0e71f5a4736_SetDate">
    <vt:lpwstr>2023-11-07T20:48:38Z</vt:lpwstr>
  </property>
  <property fmtid="{D5CDD505-2E9C-101B-9397-08002B2CF9AE}" pid="18" name="MSIP_Label_439a069f-d4f6-4f68-a3a8-a0e71f5a4736_Method">
    <vt:lpwstr>Privileged</vt:lpwstr>
  </property>
  <property fmtid="{D5CDD505-2E9C-101B-9397-08002B2CF9AE}" pid="19" name="MSIP_Label_439a069f-d4f6-4f68-a3a8-a0e71f5a4736_Name">
    <vt:lpwstr>VIAVI Public</vt:lpwstr>
  </property>
  <property fmtid="{D5CDD505-2E9C-101B-9397-08002B2CF9AE}" pid="20" name="MSIP_Label_439a069f-d4f6-4f68-a3a8-a0e71f5a4736_SiteId">
    <vt:lpwstr>c44ec86f-d007-4b6c-8795-8ea75e4a6f9b</vt:lpwstr>
  </property>
  <property fmtid="{D5CDD505-2E9C-101B-9397-08002B2CF9AE}" pid="21" name="MSIP_Label_439a069f-d4f6-4f68-a3a8-a0e71f5a4736_ActionId">
    <vt:lpwstr>b702e593-ac05-4507-ae0f-ac60eaad97a2</vt:lpwstr>
  </property>
  <property fmtid="{D5CDD505-2E9C-101B-9397-08002B2CF9AE}" pid="22" name="MSIP_Label_439a069f-d4f6-4f68-a3a8-a0e71f5a4736_ContentBits">
    <vt:lpwstr>2</vt:lpwstr>
  </property>
  <property fmtid="{D5CDD505-2E9C-101B-9397-08002B2CF9AE}" pid="23" name="ClassificationContentMarkingFooterLocations">
    <vt:lpwstr>VIAVI_PPT_Template:4</vt:lpwstr>
  </property>
  <property fmtid="{D5CDD505-2E9C-101B-9397-08002B2CF9AE}" pid="24" name="ClassificationContentMarkingFooterText">
    <vt:lpwstr>VIAVI//Public</vt:lpwstr>
  </property>
  <property fmtid="{D5CDD505-2E9C-101B-9397-08002B2CF9AE}" pid="25" name="ContentTypeId">
    <vt:lpwstr>0x010100962077CDE817CD41A1E34097560C76E8</vt:lpwstr>
  </property>
</Properties>
</file>