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19" r:id="rId5"/>
    <p:sldMasterId id="2147483715" r:id="rId6"/>
  </p:sldMasterIdLst>
  <p:notesMasterIdLst>
    <p:notesMasterId r:id="rId17"/>
  </p:notesMasterIdLst>
  <p:handoutMasterIdLst>
    <p:handoutMasterId r:id="rId18"/>
  </p:handoutMasterIdLst>
  <p:sldIdLst>
    <p:sldId id="704" r:id="rId7"/>
    <p:sldId id="710" r:id="rId8"/>
    <p:sldId id="712" r:id="rId9"/>
    <p:sldId id="699" r:id="rId10"/>
    <p:sldId id="705" r:id="rId11"/>
    <p:sldId id="701" r:id="rId12"/>
    <p:sldId id="714" r:id="rId13"/>
    <p:sldId id="706" r:id="rId14"/>
    <p:sldId id="707" r:id="rId15"/>
    <p:sldId id="708"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D87960C-95FB-5A04-85F7-FB7B1FB540CD}" name="Jishnu A" initials="JA" userId="S::jishnu@tejasnetworks.com::6cdde94f-b0c3-449d-85cb-50b3b645d771" providerId="AD"/>
  <p188:author id="{CFA4000D-09CB-9E65-3EBB-A1AE6D9E9A03}" name="Devarakonda Pavan Kalyan" initials="" userId="S::pavankalyand@tejasnetworks.com::c960f206-1371-4672-966d-02dc4c5e961e" providerId="AD"/>
  <p188:author id="{685E5E5E-CDD1-D0D9-30C3-CCF6A916C8B2}" name="Vikram Singh" initials="VS" userId="S::vikramsin@tejasnetworks.com::5f4b5f5a-7e8f-403e-beaf-55cbf1b50677" providerId="AD"/>
  <p188:author id="{B74FFDCB-7D77-43DF-5B0E-07211CA5A93B}" name="Anindya Saha" initials="AS" userId="S::anindyas@tejasnetworks.com::c5d90394-4417-4b57-933b-dcb415ce4e6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70B4"/>
    <a:srgbClr val="A6CE38"/>
    <a:srgbClr val="C86754"/>
    <a:srgbClr val="065280"/>
    <a:srgbClr val="FFFFFF"/>
    <a:srgbClr val="000000"/>
    <a:srgbClr val="C2DD75"/>
    <a:srgbClr val="D79183"/>
    <a:srgbClr val="279EBE"/>
    <a:srgbClr val="A19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B217D7-D40F-EA7F-CE24-978003162DE6}" v="43" dt="2025-03-03T08:52:18.248"/>
    <p1510:client id="{791D5B4C-D257-D90D-3FC5-47F05840CBDF}" v="8" dt="2025-03-02T13:48:47.700"/>
    <p1510:client id="{A3E356C7-5E76-C294-5988-B0F96977B58E}" v="15" dt="2025-03-02T19:29:39.4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754" y="5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varakonda Pavan Kalyan" userId="c960f206-1371-4672-966d-02dc4c5e961e" providerId="ADAL" clId="{93922745-52A6-4926-881C-F61EE14EF051}"/>
    <pc:docChg chg="modSld">
      <pc:chgData name="Devarakonda Pavan Kalyan" userId="c960f206-1371-4672-966d-02dc4c5e961e" providerId="ADAL" clId="{93922745-52A6-4926-881C-F61EE14EF051}" dt="2025-03-03T09:39:04.456" v="14" actId="20577"/>
      <pc:docMkLst>
        <pc:docMk/>
      </pc:docMkLst>
      <pc:sldChg chg="delCm">
        <pc:chgData name="Devarakonda Pavan Kalyan" userId="c960f206-1371-4672-966d-02dc4c5e961e" providerId="ADAL" clId="{93922745-52A6-4926-881C-F61EE14EF051}" dt="2025-03-03T09:31:12.725" v="1"/>
        <pc:sldMkLst>
          <pc:docMk/>
          <pc:sldMk cId="462068857" sldId="699"/>
        </pc:sldMkLst>
      </pc:sldChg>
      <pc:sldChg chg="delCm">
        <pc:chgData name="Devarakonda Pavan Kalyan" userId="c960f206-1371-4672-966d-02dc4c5e961e" providerId="ADAL" clId="{93922745-52A6-4926-881C-F61EE14EF051}" dt="2025-03-03T09:31:30.206" v="2"/>
        <pc:sldMkLst>
          <pc:docMk/>
          <pc:sldMk cId="1081060724" sldId="701"/>
        </pc:sldMkLst>
      </pc:sldChg>
      <pc:sldChg chg="modSp mod delCm">
        <pc:chgData name="Devarakonda Pavan Kalyan" userId="c960f206-1371-4672-966d-02dc4c5e961e" providerId="ADAL" clId="{93922745-52A6-4926-881C-F61EE14EF051}" dt="2025-03-03T09:39:04.456" v="14" actId="20577"/>
        <pc:sldMkLst>
          <pc:docMk/>
          <pc:sldMk cId="3481864219" sldId="704"/>
        </pc:sldMkLst>
        <pc:spChg chg="mod">
          <ac:chgData name="Devarakonda Pavan Kalyan" userId="c960f206-1371-4672-966d-02dc4c5e961e" providerId="ADAL" clId="{93922745-52A6-4926-881C-F61EE14EF051}" dt="2025-03-03T09:39:04.456" v="14" actId="20577"/>
          <ac:spMkLst>
            <pc:docMk/>
            <pc:sldMk cId="3481864219" sldId="704"/>
            <ac:spMk id="11" creationId="{38F4926E-AD99-4704-A619-D78FD6C81EEF}"/>
          </ac:spMkLst>
        </pc:spChg>
      </pc:sldChg>
      <pc:sldChg chg="delCm">
        <pc:chgData name="Devarakonda Pavan Kalyan" userId="c960f206-1371-4672-966d-02dc4c5e961e" providerId="ADAL" clId="{93922745-52A6-4926-881C-F61EE14EF051}" dt="2025-03-03T09:31:45.149" v="3"/>
        <pc:sldMkLst>
          <pc:docMk/>
          <pc:sldMk cId="2226297857" sldId="706"/>
        </pc:sldMkLst>
      </pc:sldChg>
      <pc:sldChg chg="delCm">
        <pc:chgData name="Devarakonda Pavan Kalyan" userId="c960f206-1371-4672-966d-02dc4c5e961e" providerId="ADAL" clId="{93922745-52A6-4926-881C-F61EE14EF051}" dt="2025-03-03T09:31:50.024" v="4"/>
        <pc:sldMkLst>
          <pc:docMk/>
          <pc:sldMk cId="1378688250" sldId="707"/>
        </pc:sldMkLst>
      </pc:sldChg>
      <pc:sldChg chg="delCm">
        <pc:chgData name="Devarakonda Pavan Kalyan" userId="c960f206-1371-4672-966d-02dc4c5e961e" providerId="ADAL" clId="{93922745-52A6-4926-881C-F61EE14EF051}" dt="2025-03-03T09:31:54.685" v="5"/>
        <pc:sldMkLst>
          <pc:docMk/>
          <pc:sldMk cId="3129476033" sldId="708"/>
        </pc:sldMkLst>
      </pc:sldChg>
      <pc:sldChg chg="delCm">
        <pc:chgData name="Devarakonda Pavan Kalyan" userId="c960f206-1371-4672-966d-02dc4c5e961e" providerId="ADAL" clId="{93922745-52A6-4926-881C-F61EE14EF051}" dt="2025-03-03T09:31:02.783" v="0"/>
        <pc:sldMkLst>
          <pc:docMk/>
          <pc:sldMk cId="177976627" sldId="71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37E5D0D-EEF9-40AF-B9E3-E1BB76DE6A1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573940BB-E1BA-4D5F-89E4-BB5F5993A53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C7B8C3B-144E-4D78-82AD-E3353688D802}" type="datetimeFigureOut">
              <a:rPr lang="en-IN" smtClean="0"/>
              <a:t>03-03-2025</a:t>
            </a:fld>
            <a:endParaRPr lang="en-IN"/>
          </a:p>
        </p:txBody>
      </p:sp>
      <p:sp>
        <p:nvSpPr>
          <p:cNvPr id="4" name="Footer Placeholder 3">
            <a:extLst>
              <a:ext uri="{FF2B5EF4-FFF2-40B4-BE49-F238E27FC236}">
                <a16:creationId xmlns:a16="http://schemas.microsoft.com/office/drawing/2014/main" id="{4D213EC8-615B-477F-ACB5-50F3A1BD18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39FB598F-2DCF-48E3-908E-6BF73C0F17D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1BB1E1C-1DC5-42F7-A912-13B3C5E21599}" type="slidenum">
              <a:rPr lang="en-IN" smtClean="0"/>
              <a:t>‹#›</a:t>
            </a:fld>
            <a:endParaRPr lang="en-IN"/>
          </a:p>
        </p:txBody>
      </p:sp>
    </p:spTree>
    <p:extLst>
      <p:ext uri="{BB962C8B-B14F-4D97-AF65-F5344CB8AC3E}">
        <p14:creationId xmlns:p14="http://schemas.microsoft.com/office/powerpoint/2010/main" val="15802660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0254A3-5C6B-4961-88CE-95F84F047291}" type="datetimeFigureOut">
              <a:rPr lang="en-IN" smtClean="0"/>
              <a:t>03-03-2025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428223-62CE-46AB-BA2A-E5BE8004C1D9}" type="slidenum">
              <a:rPr lang="en-IN" smtClean="0"/>
              <a:t>‹#›</a:t>
            </a:fld>
            <a:endParaRPr lang="en-IN"/>
          </a:p>
        </p:txBody>
      </p:sp>
    </p:spTree>
    <p:extLst>
      <p:ext uri="{BB962C8B-B14F-4D97-AF65-F5344CB8AC3E}">
        <p14:creationId xmlns:p14="http://schemas.microsoft.com/office/powerpoint/2010/main" val="2281706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E428223-62CE-46AB-BA2A-E5BE8004C1D9}" type="slidenum">
              <a:rPr lang="en-IN" smtClean="0"/>
              <a:t>1</a:t>
            </a:fld>
            <a:endParaRPr lang="en-IN"/>
          </a:p>
        </p:txBody>
      </p:sp>
    </p:spTree>
    <p:extLst>
      <p:ext uri="{BB962C8B-B14F-4D97-AF65-F5344CB8AC3E}">
        <p14:creationId xmlns:p14="http://schemas.microsoft.com/office/powerpoint/2010/main" val="1230378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E428223-62CE-46AB-BA2A-E5BE8004C1D9}" type="slidenum">
              <a:rPr lang="en-IN" smtClean="0"/>
              <a:t>5</a:t>
            </a:fld>
            <a:endParaRPr lang="en-IN"/>
          </a:p>
        </p:txBody>
      </p:sp>
    </p:spTree>
    <p:extLst>
      <p:ext uri="{BB962C8B-B14F-4D97-AF65-F5344CB8AC3E}">
        <p14:creationId xmlns:p14="http://schemas.microsoft.com/office/powerpoint/2010/main" val="2479633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ody Text with Bullets">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2516993-9EC7-48A9-B0A4-49F41BEBB03C}"/>
              </a:ext>
            </a:extLst>
          </p:cNvPr>
          <p:cNvSpPr>
            <a:spLocks noGrp="1"/>
          </p:cNvSpPr>
          <p:nvPr>
            <p:ph type="body" sz="quarter" idx="11" hasCustomPrompt="1"/>
          </p:nvPr>
        </p:nvSpPr>
        <p:spPr>
          <a:xfrm>
            <a:off x="0" y="149788"/>
            <a:ext cx="12061767" cy="525463"/>
          </a:xfrm>
          <a:prstGeom prst="rect">
            <a:avLst/>
          </a:prstGeom>
        </p:spPr>
        <p:txBody>
          <a:bodyPr/>
          <a:lstStyle>
            <a:lvl1pPr marL="0" indent="0">
              <a:buNone/>
              <a:defRPr sz="3600" b="1">
                <a:solidFill>
                  <a:srgbClr val="1C3664"/>
                </a:solidFill>
                <a:latin typeface="Segoe UI" panose="020B0502040204020203" pitchFamily="34" charset="0"/>
                <a:cs typeface="Segoe UI" panose="020B050204020402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Heading Goes here </a:t>
            </a:r>
            <a:endParaRPr lang="en-IN"/>
          </a:p>
        </p:txBody>
      </p:sp>
      <p:sp>
        <p:nvSpPr>
          <p:cNvPr id="8" name="Text Placeholder 7">
            <a:extLst>
              <a:ext uri="{FF2B5EF4-FFF2-40B4-BE49-F238E27FC236}">
                <a16:creationId xmlns:a16="http://schemas.microsoft.com/office/drawing/2014/main" id="{0F6055F6-273C-4546-A79A-9B9016624FF5}"/>
              </a:ext>
            </a:extLst>
          </p:cNvPr>
          <p:cNvSpPr>
            <a:spLocks noGrp="1"/>
          </p:cNvSpPr>
          <p:nvPr>
            <p:ph type="body" sz="quarter" idx="12" hasCustomPrompt="1"/>
          </p:nvPr>
        </p:nvSpPr>
        <p:spPr>
          <a:xfrm>
            <a:off x="447675" y="1104900"/>
            <a:ext cx="11322050" cy="2324100"/>
          </a:xfrm>
          <a:prstGeom prst="rect">
            <a:avLst/>
          </a:prstGeom>
        </p:spPr>
        <p:txBody>
          <a:bodyPr/>
          <a:lstStyle>
            <a:lvl1pPr marL="0" indent="0">
              <a:buNone/>
              <a:defRPr sz="1800" baseline="0">
                <a:solidFill>
                  <a:schemeClr val="tx1"/>
                </a:solidFill>
                <a:latin typeface="Arial" panose="020B0604020202020204" pitchFamily="34" charset="0"/>
                <a:ea typeface="Roboto" panose="020000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Body text. Click to add body text</a:t>
            </a:r>
          </a:p>
        </p:txBody>
      </p:sp>
      <p:sp>
        <p:nvSpPr>
          <p:cNvPr id="5" name="Text Placeholder 4">
            <a:extLst>
              <a:ext uri="{FF2B5EF4-FFF2-40B4-BE49-F238E27FC236}">
                <a16:creationId xmlns:a16="http://schemas.microsoft.com/office/drawing/2014/main" id="{518111F5-E6D9-489F-ABF3-D108D94466FD}"/>
              </a:ext>
            </a:extLst>
          </p:cNvPr>
          <p:cNvSpPr>
            <a:spLocks noGrp="1"/>
          </p:cNvSpPr>
          <p:nvPr>
            <p:ph type="body" sz="quarter" idx="10"/>
          </p:nvPr>
        </p:nvSpPr>
        <p:spPr>
          <a:xfrm>
            <a:off x="447119" y="3762836"/>
            <a:ext cx="11322050" cy="2324101"/>
          </a:xfrm>
          <a:prstGeom prst="rect">
            <a:avLst/>
          </a:prstGeom>
        </p:spPr>
        <p:txBody>
          <a:bodyPr/>
          <a:lstStyle>
            <a:lvl1pPr>
              <a:buClr>
                <a:srgbClr val="7670B3"/>
              </a:buClr>
              <a:buSzPct val="100000"/>
              <a:defRPr lang="en-US" sz="18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1pPr>
            <a:lvl2pPr marL="685800" indent="-228600">
              <a:buClr>
                <a:srgbClr val="7670B3"/>
              </a:buClr>
              <a:buSzPct val="100000"/>
              <a:buFont typeface="Wingdings" panose="05000000000000000000" pitchFamily="2" charset="2"/>
              <a:buChar char="§"/>
              <a:defRPr lang="en-US" sz="16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2pPr>
            <a:lvl3pPr marL="1143000" indent="-228600">
              <a:buClr>
                <a:srgbClr val="7670B3"/>
              </a:buClr>
              <a:buSzPct val="80000"/>
              <a:buFont typeface="Courier New" panose="02070309020205020404" pitchFamily="49" charset="0"/>
              <a:buChar char="o"/>
              <a:defRPr lang="en-US" sz="14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3pPr>
            <a:lvl4pPr>
              <a:buClr>
                <a:srgbClr val="7670B3"/>
              </a:buClr>
              <a:buSzPct val="100000"/>
              <a:defRPr sz="1200" baseline="0">
                <a:latin typeface="Arial" panose="020B0604020202020204" pitchFamily="34" charset="0"/>
                <a:ea typeface="Roboto" panose="02000000000000000000" pitchFamily="2" charset="0"/>
              </a:defRPr>
            </a:lvl4pPr>
            <a:lvl5pPr>
              <a:buClr>
                <a:srgbClr val="7670B3"/>
              </a:buClr>
              <a:buSzPct val="100000"/>
              <a:defRPr sz="1000" baseline="0">
                <a:latin typeface="Arial" panose="020B0604020202020204" pitchFamily="34" charset="0"/>
                <a:ea typeface="Roboto"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752353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ody Text with Bullets">
    <p:spTree>
      <p:nvGrpSpPr>
        <p:cNvPr id="1" name=""/>
        <p:cNvGrpSpPr/>
        <p:nvPr/>
      </p:nvGrpSpPr>
      <p:grpSpPr>
        <a:xfrm>
          <a:off x="0" y="0"/>
          <a:ext cx="0" cy="0"/>
          <a:chOff x="0" y="0"/>
          <a:chExt cx="0" cy="0"/>
        </a:xfrm>
      </p:grpSpPr>
      <p:sp>
        <p:nvSpPr>
          <p:cNvPr id="4" name="Text Placeholder 4">
            <a:extLst>
              <a:ext uri="{FF2B5EF4-FFF2-40B4-BE49-F238E27FC236}">
                <a16:creationId xmlns:a16="http://schemas.microsoft.com/office/drawing/2014/main" id="{414D4438-56BE-4F9A-9C7C-A55FEBC980D5}"/>
              </a:ext>
            </a:extLst>
          </p:cNvPr>
          <p:cNvSpPr>
            <a:spLocks noGrp="1"/>
          </p:cNvSpPr>
          <p:nvPr>
            <p:ph type="body" sz="quarter" idx="12"/>
          </p:nvPr>
        </p:nvSpPr>
        <p:spPr>
          <a:xfrm>
            <a:off x="446545" y="1238250"/>
            <a:ext cx="11322624" cy="4848687"/>
          </a:xfrm>
          <a:prstGeom prst="rect">
            <a:avLst/>
          </a:prstGeom>
        </p:spPr>
        <p:txBody>
          <a:bodyPr/>
          <a:lstStyle>
            <a:lvl1pPr>
              <a:buClr>
                <a:srgbClr val="7670B3"/>
              </a:buClr>
              <a:buSzPct val="100000"/>
              <a:defRPr lang="en-US" sz="18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1pPr>
            <a:lvl2pPr marL="685800" indent="-228600">
              <a:buClr>
                <a:srgbClr val="7670B3"/>
              </a:buClr>
              <a:buSzPct val="100000"/>
              <a:buFont typeface="Wingdings" panose="05000000000000000000" pitchFamily="2" charset="2"/>
              <a:buChar char="§"/>
              <a:defRPr lang="en-US" sz="16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2pPr>
            <a:lvl3pPr marL="1143000" indent="-228600">
              <a:buClr>
                <a:srgbClr val="7670B3"/>
              </a:buClr>
              <a:buSzPct val="80000"/>
              <a:buFont typeface="Courier New" panose="02070309020205020404" pitchFamily="49" charset="0"/>
              <a:buChar char="o"/>
              <a:defRPr lang="en-US" sz="14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3pPr>
            <a:lvl4pPr>
              <a:buClr>
                <a:srgbClr val="7670B3"/>
              </a:buClr>
              <a:buSzPct val="100000"/>
              <a:defRPr sz="1200" baseline="0">
                <a:latin typeface="Arial" panose="020B0604020202020204" pitchFamily="34" charset="0"/>
                <a:ea typeface="Roboto" panose="02000000000000000000" pitchFamily="2" charset="0"/>
              </a:defRPr>
            </a:lvl4pPr>
            <a:lvl5pPr>
              <a:buClr>
                <a:srgbClr val="7670B3"/>
              </a:buClr>
              <a:buSzPct val="100000"/>
              <a:defRPr sz="1000" baseline="0">
                <a:latin typeface="Arial" panose="020B0604020202020204" pitchFamily="34" charset="0"/>
                <a:ea typeface="Roboto"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Text Placeholder 2">
            <a:extLst>
              <a:ext uri="{FF2B5EF4-FFF2-40B4-BE49-F238E27FC236}">
                <a16:creationId xmlns:a16="http://schemas.microsoft.com/office/drawing/2014/main" id="{3763389E-133A-443D-A408-803B64002D59}"/>
              </a:ext>
            </a:extLst>
          </p:cNvPr>
          <p:cNvSpPr>
            <a:spLocks noGrp="1"/>
          </p:cNvSpPr>
          <p:nvPr>
            <p:ph type="body" sz="quarter" idx="11" hasCustomPrompt="1"/>
          </p:nvPr>
        </p:nvSpPr>
        <p:spPr>
          <a:xfrm>
            <a:off x="0" y="149788"/>
            <a:ext cx="12061767" cy="525463"/>
          </a:xfrm>
          <a:prstGeom prst="rect">
            <a:avLst/>
          </a:prstGeom>
        </p:spPr>
        <p:txBody>
          <a:bodyPr/>
          <a:lstStyle>
            <a:lvl1pPr marL="0" indent="0">
              <a:buNone/>
              <a:defRPr sz="3600" b="1">
                <a:solidFill>
                  <a:srgbClr val="1C3664"/>
                </a:solidFill>
                <a:latin typeface="Segoe UI" panose="020B0502040204020203" pitchFamily="34" charset="0"/>
                <a:cs typeface="Segoe UI" panose="020B050204020402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Heading Goes here </a:t>
            </a:r>
            <a:endParaRPr lang="en-IN"/>
          </a:p>
        </p:txBody>
      </p:sp>
    </p:spTree>
    <p:extLst>
      <p:ext uri="{BB962C8B-B14F-4D97-AF65-F5344CB8AC3E}">
        <p14:creationId xmlns:p14="http://schemas.microsoft.com/office/powerpoint/2010/main" val="4957917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s_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D8E0FAD-B071-4859-8451-B4E7A7EB1D09}"/>
              </a:ext>
            </a:extLst>
          </p:cNvPr>
          <p:cNvSpPr>
            <a:spLocks noGrp="1"/>
          </p:cNvSpPr>
          <p:nvPr>
            <p:ph type="pic" sz="quarter" idx="12"/>
          </p:nvPr>
        </p:nvSpPr>
        <p:spPr>
          <a:xfrm>
            <a:off x="447101" y="3533775"/>
            <a:ext cx="11322624" cy="2682875"/>
          </a:xfrm>
          <a:prstGeom prst="rect">
            <a:avLst/>
          </a:prstGeom>
        </p:spPr>
        <p:txBody>
          <a:bodyPr/>
          <a:lstStyle>
            <a:lvl1pPr marL="0" indent="0">
              <a:buNone/>
              <a:defRPr sz="1800"/>
            </a:lvl1pPr>
          </a:lstStyle>
          <a:p>
            <a:r>
              <a:rPr lang="en-US"/>
              <a:t>Click icon to add picture</a:t>
            </a:r>
            <a:endParaRPr lang="en-IN"/>
          </a:p>
        </p:txBody>
      </p:sp>
      <p:sp>
        <p:nvSpPr>
          <p:cNvPr id="6" name="Text Placeholder 4">
            <a:extLst>
              <a:ext uri="{FF2B5EF4-FFF2-40B4-BE49-F238E27FC236}">
                <a16:creationId xmlns:a16="http://schemas.microsoft.com/office/drawing/2014/main" id="{7AD94176-C28D-4C54-886E-1E6EAFC3DB87}"/>
              </a:ext>
            </a:extLst>
          </p:cNvPr>
          <p:cNvSpPr>
            <a:spLocks noGrp="1"/>
          </p:cNvSpPr>
          <p:nvPr>
            <p:ph type="body" sz="quarter" idx="13"/>
          </p:nvPr>
        </p:nvSpPr>
        <p:spPr>
          <a:xfrm>
            <a:off x="446545" y="1238250"/>
            <a:ext cx="11322624" cy="2009775"/>
          </a:xfrm>
          <a:prstGeom prst="rect">
            <a:avLst/>
          </a:prstGeom>
        </p:spPr>
        <p:txBody>
          <a:bodyPr/>
          <a:lstStyle>
            <a:lvl1pPr>
              <a:buClr>
                <a:srgbClr val="7670B3"/>
              </a:buClr>
              <a:buSzPct val="100000"/>
              <a:defRPr lang="en-US" sz="18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1pPr>
            <a:lvl2pPr marL="685800" indent="-228600">
              <a:buClr>
                <a:srgbClr val="7670B3"/>
              </a:buClr>
              <a:buSzPct val="100000"/>
              <a:buFont typeface="Wingdings" panose="05000000000000000000" pitchFamily="2" charset="2"/>
              <a:buChar char="§"/>
              <a:defRPr lang="en-US" sz="16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2pPr>
            <a:lvl3pPr marL="1143000" indent="-228600">
              <a:buClr>
                <a:srgbClr val="7670B3"/>
              </a:buClr>
              <a:buSzPct val="80000"/>
              <a:buFont typeface="Courier New" panose="02070309020205020404" pitchFamily="49" charset="0"/>
              <a:buChar char="o"/>
              <a:defRPr lang="en-US" sz="14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3pPr>
            <a:lvl4pPr>
              <a:buClr>
                <a:srgbClr val="7670B3"/>
              </a:buClr>
              <a:buSzPct val="100000"/>
              <a:defRPr sz="1200" baseline="0">
                <a:latin typeface="Arial" panose="020B0604020202020204" pitchFamily="34" charset="0"/>
                <a:ea typeface="Roboto" panose="02000000000000000000" pitchFamily="2" charset="0"/>
              </a:defRPr>
            </a:lvl4pPr>
            <a:lvl5pPr>
              <a:buClr>
                <a:srgbClr val="7670B3"/>
              </a:buClr>
              <a:buSzPct val="100000"/>
              <a:defRPr sz="1000" baseline="0">
                <a:latin typeface="Arial" panose="020B0604020202020204" pitchFamily="34" charset="0"/>
                <a:ea typeface="Roboto"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Text Placeholder 2">
            <a:extLst>
              <a:ext uri="{FF2B5EF4-FFF2-40B4-BE49-F238E27FC236}">
                <a16:creationId xmlns:a16="http://schemas.microsoft.com/office/drawing/2014/main" id="{2FB97797-4553-42F3-9DA4-246F7A9D1E9E}"/>
              </a:ext>
            </a:extLst>
          </p:cNvPr>
          <p:cNvSpPr>
            <a:spLocks noGrp="1"/>
          </p:cNvSpPr>
          <p:nvPr>
            <p:ph type="body" sz="quarter" idx="11" hasCustomPrompt="1"/>
          </p:nvPr>
        </p:nvSpPr>
        <p:spPr>
          <a:xfrm>
            <a:off x="0" y="149788"/>
            <a:ext cx="12061767" cy="525463"/>
          </a:xfrm>
          <a:prstGeom prst="rect">
            <a:avLst/>
          </a:prstGeom>
        </p:spPr>
        <p:txBody>
          <a:bodyPr/>
          <a:lstStyle>
            <a:lvl1pPr marL="0" indent="0">
              <a:buNone/>
              <a:defRPr sz="3600" b="1">
                <a:solidFill>
                  <a:srgbClr val="1C3664"/>
                </a:solidFill>
                <a:latin typeface="Segoe UI" panose="020B0502040204020203" pitchFamily="34" charset="0"/>
                <a:cs typeface="Segoe UI" panose="020B050204020402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Heading Goes here </a:t>
            </a:r>
            <a:endParaRPr lang="en-IN"/>
          </a:p>
        </p:txBody>
      </p:sp>
    </p:spTree>
    <p:extLst>
      <p:ext uri="{BB962C8B-B14F-4D97-AF65-F5344CB8AC3E}">
        <p14:creationId xmlns:p14="http://schemas.microsoft.com/office/powerpoint/2010/main" val="705715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Column bullets text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1A25B6D-599D-4B63-8ED1-A6E48C018366}"/>
              </a:ext>
            </a:extLst>
          </p:cNvPr>
          <p:cNvSpPr>
            <a:spLocks noGrp="1"/>
          </p:cNvSpPr>
          <p:nvPr>
            <p:ph type="body" sz="quarter" idx="13"/>
          </p:nvPr>
        </p:nvSpPr>
        <p:spPr>
          <a:xfrm>
            <a:off x="447130" y="1293147"/>
            <a:ext cx="5648870" cy="4848687"/>
          </a:xfrm>
          <a:prstGeom prst="rect">
            <a:avLst/>
          </a:prstGeom>
        </p:spPr>
        <p:txBody>
          <a:bodyPr/>
          <a:lstStyle>
            <a:lvl1pPr>
              <a:buClr>
                <a:srgbClr val="7670B3"/>
              </a:buClr>
              <a:buSzPct val="100000"/>
              <a:defRPr lang="en-US" sz="18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1pPr>
            <a:lvl2pPr marL="685800" indent="-228600">
              <a:buClr>
                <a:srgbClr val="7670B3"/>
              </a:buClr>
              <a:buSzPct val="100000"/>
              <a:buFont typeface="Wingdings" panose="05000000000000000000" pitchFamily="2" charset="2"/>
              <a:buChar char="§"/>
              <a:defRPr lang="en-US" sz="16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2pPr>
            <a:lvl3pPr marL="1200150" indent="-285750">
              <a:buClr>
                <a:srgbClr val="7670B3"/>
              </a:buClr>
              <a:buSzPct val="80000"/>
              <a:buFont typeface="Courier New" panose="02070309020205020404" pitchFamily="49" charset="0"/>
              <a:buChar char="o"/>
              <a:defRPr lang="en-US" sz="14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3pPr>
            <a:lvl4pPr>
              <a:buClr>
                <a:srgbClr val="7670B3"/>
              </a:buClr>
              <a:buSzPct val="100000"/>
              <a:defRPr sz="1200" baseline="0">
                <a:latin typeface="Arial" panose="020B0604020202020204" pitchFamily="34" charset="0"/>
                <a:ea typeface="Roboto" panose="02000000000000000000" pitchFamily="2" charset="0"/>
              </a:defRPr>
            </a:lvl4pPr>
            <a:lvl5pPr>
              <a:buClr>
                <a:srgbClr val="7670B3"/>
              </a:buClr>
              <a:buSzPct val="100000"/>
              <a:defRPr sz="1000" baseline="0">
                <a:latin typeface="Arial" panose="020B0604020202020204" pitchFamily="34" charset="0"/>
                <a:ea typeface="Roboto"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Text Placeholder 4">
            <a:extLst>
              <a:ext uri="{FF2B5EF4-FFF2-40B4-BE49-F238E27FC236}">
                <a16:creationId xmlns:a16="http://schemas.microsoft.com/office/drawing/2014/main" id="{925BB39A-607E-46BC-BFCA-71E3F459F38E}"/>
              </a:ext>
            </a:extLst>
          </p:cNvPr>
          <p:cNvSpPr>
            <a:spLocks noGrp="1"/>
          </p:cNvSpPr>
          <p:nvPr>
            <p:ph type="body" sz="quarter" idx="14"/>
          </p:nvPr>
        </p:nvSpPr>
        <p:spPr>
          <a:xfrm>
            <a:off x="6527799" y="1293148"/>
            <a:ext cx="5241954" cy="4848687"/>
          </a:xfrm>
          <a:prstGeom prst="rect">
            <a:avLst/>
          </a:prstGeom>
        </p:spPr>
        <p:txBody>
          <a:bodyPr/>
          <a:lstStyle>
            <a:lvl1pPr>
              <a:buClr>
                <a:srgbClr val="7670B3"/>
              </a:buClr>
              <a:buSzPct val="100000"/>
              <a:defRPr lang="en-US" sz="18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1pPr>
            <a:lvl2pPr marL="685800" indent="-228600">
              <a:buClr>
                <a:srgbClr val="7670B3"/>
              </a:buClr>
              <a:buSzPct val="100000"/>
              <a:buFont typeface="Wingdings" panose="05000000000000000000" pitchFamily="2" charset="2"/>
              <a:buChar char="§"/>
              <a:defRPr lang="en-US" sz="16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2pPr>
            <a:lvl3pPr marL="1257300" indent="-342900">
              <a:buClr>
                <a:srgbClr val="7670B3"/>
              </a:buClr>
              <a:buSzPct val="80000"/>
              <a:buFont typeface="Courier New" panose="02070309020205020404" pitchFamily="49" charset="0"/>
              <a:buChar char="o"/>
              <a:defRPr lang="en-US" sz="14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3pPr>
            <a:lvl4pPr>
              <a:buClr>
                <a:srgbClr val="7670B3"/>
              </a:buClr>
              <a:buSzPct val="100000"/>
              <a:defRPr sz="1200" baseline="0">
                <a:latin typeface="Arial" panose="020B0604020202020204" pitchFamily="34" charset="0"/>
                <a:ea typeface="Roboto" panose="02000000000000000000" pitchFamily="2" charset="0"/>
              </a:defRPr>
            </a:lvl4pPr>
            <a:lvl5pPr>
              <a:buClr>
                <a:srgbClr val="7670B3"/>
              </a:buClr>
              <a:buSzPct val="100000"/>
              <a:defRPr sz="1000" baseline="0">
                <a:latin typeface="Arial" panose="020B0604020202020204" pitchFamily="34" charset="0"/>
                <a:ea typeface="Roboto"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 Placeholder 2">
            <a:extLst>
              <a:ext uri="{FF2B5EF4-FFF2-40B4-BE49-F238E27FC236}">
                <a16:creationId xmlns:a16="http://schemas.microsoft.com/office/drawing/2014/main" id="{AB9A7D30-E62E-47F0-A99B-1339719E7074}"/>
              </a:ext>
            </a:extLst>
          </p:cNvPr>
          <p:cNvSpPr>
            <a:spLocks noGrp="1"/>
          </p:cNvSpPr>
          <p:nvPr>
            <p:ph type="body" sz="quarter" idx="11" hasCustomPrompt="1"/>
          </p:nvPr>
        </p:nvSpPr>
        <p:spPr>
          <a:xfrm>
            <a:off x="0" y="149788"/>
            <a:ext cx="12061767" cy="525463"/>
          </a:xfrm>
          <a:prstGeom prst="rect">
            <a:avLst/>
          </a:prstGeom>
        </p:spPr>
        <p:txBody>
          <a:bodyPr/>
          <a:lstStyle>
            <a:lvl1pPr marL="0" indent="0">
              <a:buNone/>
              <a:defRPr sz="3600" b="1">
                <a:solidFill>
                  <a:srgbClr val="1C3664"/>
                </a:solidFill>
                <a:latin typeface="Segoe UI" panose="020B0502040204020203" pitchFamily="34" charset="0"/>
                <a:cs typeface="Segoe UI" panose="020B050204020402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Heading Goes here </a:t>
            </a:r>
            <a:endParaRPr lang="en-IN"/>
          </a:p>
        </p:txBody>
      </p:sp>
    </p:spTree>
    <p:extLst>
      <p:ext uri="{BB962C8B-B14F-4D97-AF65-F5344CB8AC3E}">
        <p14:creationId xmlns:p14="http://schemas.microsoft.com/office/powerpoint/2010/main" val="278525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oduct Highl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145338-5195-496B-A77A-AF0752233911}"/>
              </a:ext>
            </a:extLst>
          </p:cNvPr>
          <p:cNvSpPr/>
          <p:nvPr userDrawn="1"/>
        </p:nvSpPr>
        <p:spPr>
          <a:xfrm>
            <a:off x="0" y="5588000"/>
            <a:ext cx="12192000" cy="596900"/>
          </a:xfrm>
          <a:prstGeom prst="re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latin typeface="Roboto"/>
            </a:endParaRPr>
          </a:p>
        </p:txBody>
      </p:sp>
      <p:sp>
        <p:nvSpPr>
          <p:cNvPr id="7" name="Picture Placeholder 6">
            <a:extLst>
              <a:ext uri="{FF2B5EF4-FFF2-40B4-BE49-F238E27FC236}">
                <a16:creationId xmlns:a16="http://schemas.microsoft.com/office/drawing/2014/main" id="{5A0EDFE3-4621-4A33-AEF5-75FA333A027E}"/>
              </a:ext>
            </a:extLst>
          </p:cNvPr>
          <p:cNvSpPr>
            <a:spLocks noGrp="1"/>
          </p:cNvSpPr>
          <p:nvPr>
            <p:ph type="pic" sz="quarter" idx="11"/>
          </p:nvPr>
        </p:nvSpPr>
        <p:spPr>
          <a:xfrm>
            <a:off x="7210424" y="1195208"/>
            <a:ext cx="4559329" cy="4091166"/>
          </a:xfrm>
          <a:prstGeom prst="rect">
            <a:avLst/>
          </a:prstGeom>
        </p:spPr>
        <p:txBody>
          <a:bodyPr/>
          <a:lstStyle>
            <a:lvl1pPr marL="0" indent="0">
              <a:buNone/>
              <a:defRPr sz="1800"/>
            </a:lvl1pPr>
          </a:lstStyle>
          <a:p>
            <a:r>
              <a:rPr lang="en-US"/>
              <a:t>Click icon to add picture</a:t>
            </a:r>
            <a:endParaRPr lang="en-IN"/>
          </a:p>
        </p:txBody>
      </p:sp>
      <p:sp>
        <p:nvSpPr>
          <p:cNvPr id="10" name="Text Placeholder 9">
            <a:extLst>
              <a:ext uri="{FF2B5EF4-FFF2-40B4-BE49-F238E27FC236}">
                <a16:creationId xmlns:a16="http://schemas.microsoft.com/office/drawing/2014/main" id="{F42E4336-4E98-4C84-A2F2-19970D187CF0}"/>
              </a:ext>
            </a:extLst>
          </p:cNvPr>
          <p:cNvSpPr>
            <a:spLocks noGrp="1"/>
          </p:cNvSpPr>
          <p:nvPr>
            <p:ph type="body" sz="quarter" idx="13" hasCustomPrompt="1"/>
          </p:nvPr>
        </p:nvSpPr>
        <p:spPr>
          <a:xfrm>
            <a:off x="285750" y="5697538"/>
            <a:ext cx="11483975" cy="395287"/>
          </a:xfrm>
          <a:prstGeom prst="rect">
            <a:avLst/>
          </a:prstGeom>
        </p:spPr>
        <p:txBody>
          <a:bodyPr/>
          <a:lstStyle>
            <a:lvl1pPr marL="0" indent="0" algn="ctr">
              <a:buFontTx/>
              <a:buNone/>
              <a:defRPr lang="en-IN" sz="2400" b="1" kern="1200" dirty="0">
                <a:solidFill>
                  <a:schemeClr val="lt1"/>
                </a:solidFill>
                <a:latin typeface="+mj-lt"/>
                <a:ea typeface="+mn-ea"/>
                <a:cs typeface="+mn-cs"/>
              </a:defRPr>
            </a:lvl1pPr>
            <a:lvl2pPr marL="457200" indent="0">
              <a:buFontTx/>
              <a:buNone/>
              <a:defRPr sz="1800">
                <a:latin typeface="Roboto" panose="02000000000000000000" pitchFamily="2" charset="0"/>
                <a:ea typeface="Roboto" panose="02000000000000000000" pitchFamily="2" charset="0"/>
              </a:defRPr>
            </a:lvl2pPr>
            <a:lvl3pPr marL="914400" indent="0">
              <a:buFontTx/>
              <a:buNone/>
              <a:defRPr sz="1800">
                <a:latin typeface="Roboto" panose="02000000000000000000" pitchFamily="2" charset="0"/>
                <a:ea typeface="Roboto" panose="02000000000000000000" pitchFamily="2" charset="0"/>
              </a:defRPr>
            </a:lvl3pPr>
            <a:lvl4pPr marL="1371600" indent="0">
              <a:buFontTx/>
              <a:buNone/>
              <a:defRPr sz="1800">
                <a:latin typeface="Roboto" panose="02000000000000000000" pitchFamily="2" charset="0"/>
                <a:ea typeface="Roboto" panose="02000000000000000000" pitchFamily="2" charset="0"/>
              </a:defRPr>
            </a:lvl4pPr>
            <a:lvl5pPr marL="1828800" indent="0">
              <a:buFontTx/>
              <a:buNone/>
              <a:defRPr sz="1800">
                <a:latin typeface="Roboto" panose="02000000000000000000" pitchFamily="2" charset="0"/>
                <a:ea typeface="Roboto" panose="02000000000000000000" pitchFamily="2" charset="0"/>
              </a:defRPr>
            </a:lvl5pPr>
          </a:lstStyle>
          <a:p>
            <a:pPr lvl="0"/>
            <a:r>
              <a:rPr lang="en-US"/>
              <a:t>PRODUCT HIGHLIGHT TO GO HERE!!</a:t>
            </a:r>
          </a:p>
        </p:txBody>
      </p:sp>
      <p:sp>
        <p:nvSpPr>
          <p:cNvPr id="9" name="Text Placeholder 4">
            <a:extLst>
              <a:ext uri="{FF2B5EF4-FFF2-40B4-BE49-F238E27FC236}">
                <a16:creationId xmlns:a16="http://schemas.microsoft.com/office/drawing/2014/main" id="{90DB241D-D829-4FEF-A06E-EAEDE3ADB10A}"/>
              </a:ext>
            </a:extLst>
          </p:cNvPr>
          <p:cNvSpPr>
            <a:spLocks noGrp="1"/>
          </p:cNvSpPr>
          <p:nvPr>
            <p:ph type="body" sz="quarter" idx="14"/>
          </p:nvPr>
        </p:nvSpPr>
        <p:spPr>
          <a:xfrm>
            <a:off x="447129" y="1195209"/>
            <a:ext cx="6341019" cy="4091166"/>
          </a:xfrm>
          <a:prstGeom prst="rect">
            <a:avLst/>
          </a:prstGeom>
        </p:spPr>
        <p:txBody>
          <a:bodyPr/>
          <a:lstStyle>
            <a:lvl1pPr>
              <a:buClr>
                <a:srgbClr val="7670B3"/>
              </a:buClr>
              <a:buSzPct val="100000"/>
              <a:defRPr lang="en-US" sz="18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1pPr>
            <a:lvl2pPr marL="685800" indent="-228600">
              <a:buClr>
                <a:srgbClr val="7670B3"/>
              </a:buClr>
              <a:buSzPct val="100000"/>
              <a:buFont typeface="Wingdings" panose="05000000000000000000" pitchFamily="2" charset="2"/>
              <a:buChar char="§"/>
              <a:defRPr lang="en-US" sz="16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2pPr>
            <a:lvl3pPr marL="1143000" indent="-228600">
              <a:buClr>
                <a:srgbClr val="7670B3"/>
              </a:buClr>
              <a:buSzPct val="80000"/>
              <a:buFont typeface="Courier New" panose="02070309020205020404" pitchFamily="49" charset="0"/>
              <a:buChar char="o"/>
              <a:defRPr lang="en-US" sz="14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3pPr>
            <a:lvl4pPr>
              <a:buClr>
                <a:srgbClr val="7670B3"/>
              </a:buClr>
              <a:buSzPct val="100000"/>
              <a:defRPr sz="1200" baseline="0">
                <a:latin typeface="Arial" panose="020B0604020202020204" pitchFamily="34" charset="0"/>
                <a:ea typeface="Roboto" panose="02000000000000000000" pitchFamily="2" charset="0"/>
              </a:defRPr>
            </a:lvl4pPr>
            <a:lvl5pPr>
              <a:buClr>
                <a:srgbClr val="7670B3"/>
              </a:buClr>
              <a:buSzPct val="100000"/>
              <a:defRPr sz="1000" baseline="0">
                <a:latin typeface="Arial" panose="020B0604020202020204" pitchFamily="34" charset="0"/>
                <a:ea typeface="Roboto"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11" name="Text Placeholder 2">
            <a:extLst>
              <a:ext uri="{FF2B5EF4-FFF2-40B4-BE49-F238E27FC236}">
                <a16:creationId xmlns:a16="http://schemas.microsoft.com/office/drawing/2014/main" id="{70D333E1-B807-4699-A7E1-DC68789BB447}"/>
              </a:ext>
            </a:extLst>
          </p:cNvPr>
          <p:cNvSpPr>
            <a:spLocks noGrp="1"/>
          </p:cNvSpPr>
          <p:nvPr>
            <p:ph type="body" sz="quarter" idx="15" hasCustomPrompt="1"/>
          </p:nvPr>
        </p:nvSpPr>
        <p:spPr>
          <a:xfrm>
            <a:off x="0" y="149788"/>
            <a:ext cx="12061767" cy="525463"/>
          </a:xfrm>
          <a:prstGeom prst="rect">
            <a:avLst/>
          </a:prstGeom>
        </p:spPr>
        <p:txBody>
          <a:bodyPr/>
          <a:lstStyle>
            <a:lvl1pPr marL="0" indent="0">
              <a:buNone/>
              <a:defRPr sz="3600" b="1">
                <a:solidFill>
                  <a:srgbClr val="1C3664"/>
                </a:solidFill>
                <a:latin typeface="Segoe UI" panose="020B0502040204020203" pitchFamily="34" charset="0"/>
                <a:cs typeface="Segoe UI" panose="020B050204020402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Heading Goes here </a:t>
            </a:r>
            <a:endParaRPr lang="en-IN"/>
          </a:p>
        </p:txBody>
      </p:sp>
    </p:spTree>
    <p:extLst>
      <p:ext uri="{BB962C8B-B14F-4D97-AF65-F5344CB8AC3E}">
        <p14:creationId xmlns:p14="http://schemas.microsoft.com/office/powerpoint/2010/main" val="4722837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Product Highligh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A0EDFE3-4621-4A33-AEF5-75FA333A027E}"/>
              </a:ext>
            </a:extLst>
          </p:cNvPr>
          <p:cNvSpPr>
            <a:spLocks noGrp="1"/>
          </p:cNvSpPr>
          <p:nvPr>
            <p:ph type="pic" sz="quarter" idx="11"/>
          </p:nvPr>
        </p:nvSpPr>
        <p:spPr>
          <a:xfrm>
            <a:off x="7210424" y="1195208"/>
            <a:ext cx="4559329" cy="4948416"/>
          </a:xfrm>
          <a:prstGeom prst="rect">
            <a:avLst/>
          </a:prstGeom>
        </p:spPr>
        <p:txBody>
          <a:bodyPr/>
          <a:lstStyle>
            <a:lvl1pPr marL="0" indent="0">
              <a:buNone/>
              <a:defRPr sz="1800"/>
            </a:lvl1pPr>
          </a:lstStyle>
          <a:p>
            <a:r>
              <a:rPr lang="en-US"/>
              <a:t>Click icon to add picture</a:t>
            </a:r>
            <a:endParaRPr lang="en-IN"/>
          </a:p>
        </p:txBody>
      </p:sp>
      <p:sp>
        <p:nvSpPr>
          <p:cNvPr id="9" name="Text Placeholder 4">
            <a:extLst>
              <a:ext uri="{FF2B5EF4-FFF2-40B4-BE49-F238E27FC236}">
                <a16:creationId xmlns:a16="http://schemas.microsoft.com/office/drawing/2014/main" id="{90DB241D-D829-4FEF-A06E-EAEDE3ADB10A}"/>
              </a:ext>
            </a:extLst>
          </p:cNvPr>
          <p:cNvSpPr>
            <a:spLocks noGrp="1"/>
          </p:cNvSpPr>
          <p:nvPr>
            <p:ph type="body" sz="quarter" idx="14"/>
          </p:nvPr>
        </p:nvSpPr>
        <p:spPr>
          <a:xfrm>
            <a:off x="447129" y="1195209"/>
            <a:ext cx="6341019" cy="4948416"/>
          </a:xfrm>
          <a:prstGeom prst="rect">
            <a:avLst/>
          </a:prstGeom>
        </p:spPr>
        <p:txBody>
          <a:bodyPr/>
          <a:lstStyle>
            <a:lvl1pPr>
              <a:buClr>
                <a:srgbClr val="7670B3"/>
              </a:buClr>
              <a:buSzPct val="100000"/>
              <a:defRPr lang="en-US" sz="18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1pPr>
            <a:lvl2pPr marL="685800" indent="-228600">
              <a:buClr>
                <a:srgbClr val="7670B3"/>
              </a:buClr>
              <a:buSzPct val="100000"/>
              <a:buFont typeface="Wingdings" panose="05000000000000000000" pitchFamily="2" charset="2"/>
              <a:buChar char="§"/>
              <a:defRPr lang="en-US" sz="16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2pPr>
            <a:lvl3pPr marL="1143000" indent="-228600">
              <a:buClr>
                <a:srgbClr val="7670B3"/>
              </a:buClr>
              <a:buSzPct val="80000"/>
              <a:buFont typeface="Courier New" panose="02070309020205020404" pitchFamily="49" charset="0"/>
              <a:buChar char="o"/>
              <a:defRPr lang="en-US" sz="14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3pPr>
            <a:lvl4pPr>
              <a:buClr>
                <a:srgbClr val="7670B3"/>
              </a:buClr>
              <a:buSzPct val="100000"/>
              <a:defRPr sz="1200" baseline="0">
                <a:latin typeface="Arial" panose="020B0604020202020204" pitchFamily="34" charset="0"/>
                <a:ea typeface="Roboto" panose="02000000000000000000" pitchFamily="2" charset="0"/>
              </a:defRPr>
            </a:lvl4pPr>
            <a:lvl5pPr>
              <a:buClr>
                <a:srgbClr val="7670B3"/>
              </a:buClr>
              <a:buSzPct val="100000"/>
              <a:defRPr sz="1000" baseline="0">
                <a:latin typeface="Arial" panose="020B0604020202020204" pitchFamily="34" charset="0"/>
                <a:ea typeface="Roboto" panose="02000000000000000000"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Text Placeholder 2">
            <a:extLst>
              <a:ext uri="{FF2B5EF4-FFF2-40B4-BE49-F238E27FC236}">
                <a16:creationId xmlns:a16="http://schemas.microsoft.com/office/drawing/2014/main" id="{2DE7291A-DB53-4F26-B281-FBFD8C9A616A}"/>
              </a:ext>
            </a:extLst>
          </p:cNvPr>
          <p:cNvSpPr>
            <a:spLocks noGrp="1"/>
          </p:cNvSpPr>
          <p:nvPr>
            <p:ph type="body" sz="quarter" idx="15" hasCustomPrompt="1"/>
          </p:nvPr>
        </p:nvSpPr>
        <p:spPr>
          <a:xfrm>
            <a:off x="0" y="149788"/>
            <a:ext cx="12061767" cy="525463"/>
          </a:xfrm>
          <a:prstGeom prst="rect">
            <a:avLst/>
          </a:prstGeom>
        </p:spPr>
        <p:txBody>
          <a:bodyPr/>
          <a:lstStyle>
            <a:lvl1pPr marL="0" indent="0">
              <a:buNone/>
              <a:defRPr sz="3600" b="1">
                <a:solidFill>
                  <a:srgbClr val="1C3664"/>
                </a:solidFill>
                <a:latin typeface="Segoe UI" panose="020B0502040204020203" pitchFamily="34" charset="0"/>
                <a:cs typeface="Segoe UI" panose="020B050204020402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Heading Goes here </a:t>
            </a:r>
            <a:endParaRPr lang="en-IN"/>
          </a:p>
        </p:txBody>
      </p:sp>
    </p:spTree>
    <p:extLst>
      <p:ext uri="{BB962C8B-B14F-4D97-AF65-F5344CB8AC3E}">
        <p14:creationId xmlns:p14="http://schemas.microsoft.com/office/powerpoint/2010/main" val="21649931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A641A09-8BA2-44E1-8EED-117FB88C6AFB}"/>
              </a:ext>
            </a:extLst>
          </p:cNvPr>
          <p:cNvSpPr/>
          <p:nvPr userDrawn="1"/>
        </p:nvSpPr>
        <p:spPr>
          <a:xfrm>
            <a:off x="475302" y="1147681"/>
            <a:ext cx="560657" cy="526679"/>
          </a:xfrm>
          <a:prstGeom prst="rect">
            <a:avLst/>
          </a:prstGeom>
          <a:solidFill>
            <a:srgbClr val="A5C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lt"/>
            </a:endParaRPr>
          </a:p>
        </p:txBody>
      </p:sp>
      <p:sp>
        <p:nvSpPr>
          <p:cNvPr id="17" name="Text Placeholder 16">
            <a:extLst>
              <a:ext uri="{FF2B5EF4-FFF2-40B4-BE49-F238E27FC236}">
                <a16:creationId xmlns:a16="http://schemas.microsoft.com/office/drawing/2014/main" id="{D9B0DF39-C8BF-4ECC-AC4B-2550F31E40CB}"/>
              </a:ext>
            </a:extLst>
          </p:cNvPr>
          <p:cNvSpPr>
            <a:spLocks noGrp="1"/>
          </p:cNvSpPr>
          <p:nvPr>
            <p:ph type="body" sz="quarter" idx="10" hasCustomPrompt="1"/>
          </p:nvPr>
        </p:nvSpPr>
        <p:spPr>
          <a:xfrm>
            <a:off x="1154113" y="1148377"/>
            <a:ext cx="2787039" cy="322263"/>
          </a:xfrm>
          <a:prstGeom prst="rect">
            <a:avLst/>
          </a:prstGeom>
        </p:spPr>
        <p:txBody>
          <a:bodyPr/>
          <a:lstStyle>
            <a:lvl1pPr marL="0" indent="0">
              <a:buNone/>
              <a:defRPr lang="en-US" sz="2000" b="1" kern="0" dirty="0" smtClean="0">
                <a:solidFill>
                  <a:srgbClr val="636566"/>
                </a:solidFill>
                <a:latin typeface="+mn-lt"/>
                <a:ea typeface="+mn-ea"/>
                <a:cs typeface="Segoe UI" panose="020B0502040204020203" pitchFamily="34" charset="0"/>
              </a:defRPr>
            </a:lvl1pPr>
            <a:lvl2pPr marL="457200" indent="0">
              <a:buNone/>
              <a:defRPr lang="en-US" sz="2000" b="1" kern="0" dirty="0" smtClean="0">
                <a:solidFill>
                  <a:srgbClr val="636566"/>
                </a:solidFill>
                <a:latin typeface="Roboto"/>
                <a:ea typeface="+mn-ea"/>
                <a:cs typeface="Segoe UI" panose="020B0502040204020203" pitchFamily="34" charset="0"/>
              </a:defRPr>
            </a:lvl2pPr>
            <a:lvl3pPr marL="914400" indent="0">
              <a:buNone/>
              <a:defRPr lang="en-US" sz="2000" b="1" kern="0" dirty="0" smtClean="0">
                <a:solidFill>
                  <a:srgbClr val="636566"/>
                </a:solidFill>
                <a:latin typeface="Roboto"/>
                <a:ea typeface="+mn-ea"/>
                <a:cs typeface="Segoe UI" panose="020B0502040204020203" pitchFamily="34" charset="0"/>
              </a:defRPr>
            </a:lvl3pPr>
            <a:lvl4pPr marL="1371600" indent="0">
              <a:buNone/>
              <a:defRPr lang="en-US" sz="2000" b="1" kern="0" dirty="0" smtClean="0">
                <a:solidFill>
                  <a:srgbClr val="636566"/>
                </a:solidFill>
                <a:latin typeface="Roboto"/>
                <a:ea typeface="+mn-ea"/>
                <a:cs typeface="Segoe UI" panose="020B0502040204020203" pitchFamily="34" charset="0"/>
              </a:defRPr>
            </a:lvl4pPr>
            <a:lvl5pPr marL="1828800" indent="0">
              <a:buNone/>
              <a:defRPr lang="en-IN" sz="2000" b="1" kern="0" dirty="0">
                <a:solidFill>
                  <a:srgbClr val="636566"/>
                </a:solidFill>
                <a:latin typeface="Roboto"/>
                <a:ea typeface="+mn-ea"/>
                <a:cs typeface="Segoe UI" panose="020B0502040204020203" pitchFamily="34" charset="0"/>
              </a:defRPr>
            </a:lvl5pPr>
          </a:lstStyle>
          <a:p>
            <a:pPr lvl="0"/>
            <a:r>
              <a:rPr lang="en-US"/>
              <a:t>Sub Heading Title</a:t>
            </a:r>
            <a:endParaRPr lang="en-IN"/>
          </a:p>
        </p:txBody>
      </p:sp>
      <p:sp>
        <p:nvSpPr>
          <p:cNvPr id="20" name="Text Placeholder 4">
            <a:extLst>
              <a:ext uri="{FF2B5EF4-FFF2-40B4-BE49-F238E27FC236}">
                <a16:creationId xmlns:a16="http://schemas.microsoft.com/office/drawing/2014/main" id="{A34412C2-ED4B-4F74-98AA-542C55DBF039}"/>
              </a:ext>
            </a:extLst>
          </p:cNvPr>
          <p:cNvSpPr>
            <a:spLocks noGrp="1"/>
          </p:cNvSpPr>
          <p:nvPr>
            <p:ph type="body" sz="quarter" idx="11" hasCustomPrompt="1"/>
          </p:nvPr>
        </p:nvSpPr>
        <p:spPr>
          <a:xfrm>
            <a:off x="1141589" y="1599440"/>
            <a:ext cx="2799563" cy="1926279"/>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lang="en-US" sz="1600" kern="1200" dirty="0" smtClean="0">
                <a:solidFill>
                  <a:schemeClr val="tx1"/>
                </a:solidFill>
                <a:latin typeface="+mn-lt"/>
                <a:ea typeface="Roboto" panose="02000000000000000000" pitchFamily="2" charset="0"/>
                <a:cs typeface="Segoe UI" panose="020B0502040204020203" pitchFamily="34" charset="0"/>
              </a:defRPr>
            </a:lvl1pPr>
            <a:lvl2pPr>
              <a:buClr>
                <a:srgbClr val="7670B3"/>
              </a:buClr>
              <a:buSzPct val="150000"/>
              <a:defRPr lang="en-US" sz="1600" kern="1200" dirty="0" smtClean="0">
                <a:solidFill>
                  <a:schemeClr val="tx1"/>
                </a:solidFill>
                <a:latin typeface="Roboto" panose="02000000000000000000" pitchFamily="2" charset="0"/>
                <a:ea typeface="Roboto" panose="02000000000000000000" pitchFamily="2" charset="0"/>
                <a:cs typeface="Segoe UI" panose="020B0502040204020203" pitchFamily="34" charset="0"/>
              </a:defRPr>
            </a:lvl2pPr>
            <a:lvl3pPr>
              <a:buClr>
                <a:srgbClr val="7670B3"/>
              </a:buClr>
              <a:buSzPct val="150000"/>
              <a:defRPr lang="en-US" sz="1400" kern="1200" dirty="0" smtClean="0">
                <a:solidFill>
                  <a:schemeClr val="tx1"/>
                </a:solidFill>
                <a:latin typeface="Roboto" panose="02000000000000000000" pitchFamily="2" charset="0"/>
                <a:ea typeface="Roboto" panose="02000000000000000000" pitchFamily="2" charset="0"/>
                <a:cs typeface="Segoe UI" panose="020B0502040204020203" pitchFamily="34" charset="0"/>
              </a:defRPr>
            </a:lvl3pPr>
            <a:lvl4pPr>
              <a:buClr>
                <a:srgbClr val="7670B3"/>
              </a:buClr>
              <a:buSzPct val="150000"/>
              <a:defRPr sz="1200">
                <a:latin typeface="Roboto" panose="02000000000000000000" pitchFamily="2" charset="0"/>
                <a:ea typeface="Roboto" panose="02000000000000000000" pitchFamily="2" charset="0"/>
              </a:defRPr>
            </a:lvl4pPr>
            <a:lvl5pPr>
              <a:buClr>
                <a:srgbClr val="7670B3"/>
              </a:buClr>
              <a:buSzPct val="150000"/>
              <a:defRPr sz="1000">
                <a:latin typeface="Roboto" panose="02000000000000000000" pitchFamily="2" charset="0"/>
                <a:ea typeface="Roboto" panose="02000000000000000000" pitchFamily="2" charset="0"/>
              </a:defRPr>
            </a:lvl5pPr>
          </a:lstStyle>
          <a:p>
            <a:pPr lvl="0"/>
            <a:r>
              <a:rPr lang="en-US"/>
              <a:t>Lorem Ipsum is simply dummy text of the printing and typesetting industry. </a:t>
            </a:r>
          </a:p>
          <a:p>
            <a:pPr marL="228600" marR="0" lvl="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a:pPr>
            <a:r>
              <a:rPr lang="en-US"/>
              <a:t>Lorem Ipsum is simply dummy text of the printing and typesetting industry. </a:t>
            </a:r>
            <a:endParaRPr lang="en-IN"/>
          </a:p>
          <a:p>
            <a:pPr lvl="0"/>
            <a:endParaRPr lang="en-IN"/>
          </a:p>
        </p:txBody>
      </p:sp>
      <p:sp>
        <p:nvSpPr>
          <p:cNvPr id="16" name="Rectangle 15">
            <a:extLst>
              <a:ext uri="{FF2B5EF4-FFF2-40B4-BE49-F238E27FC236}">
                <a16:creationId xmlns:a16="http://schemas.microsoft.com/office/drawing/2014/main" id="{92D246A5-4058-4AE2-8762-95947F55FB63}"/>
              </a:ext>
            </a:extLst>
          </p:cNvPr>
          <p:cNvSpPr/>
          <p:nvPr userDrawn="1"/>
        </p:nvSpPr>
        <p:spPr>
          <a:xfrm>
            <a:off x="4329263" y="1147681"/>
            <a:ext cx="560657" cy="526679"/>
          </a:xfrm>
          <a:prstGeom prst="rect">
            <a:avLst/>
          </a:prstGeom>
          <a:solidFill>
            <a:srgbClr val="A5C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lt"/>
            </a:endParaRPr>
          </a:p>
        </p:txBody>
      </p:sp>
      <p:sp>
        <p:nvSpPr>
          <p:cNvPr id="18" name="Text Placeholder 16">
            <a:extLst>
              <a:ext uri="{FF2B5EF4-FFF2-40B4-BE49-F238E27FC236}">
                <a16:creationId xmlns:a16="http://schemas.microsoft.com/office/drawing/2014/main" id="{29CA51D5-83CE-4BEA-A8AC-ED1414819998}"/>
              </a:ext>
            </a:extLst>
          </p:cNvPr>
          <p:cNvSpPr>
            <a:spLocks noGrp="1"/>
          </p:cNvSpPr>
          <p:nvPr>
            <p:ph type="body" sz="quarter" idx="14" hasCustomPrompt="1"/>
          </p:nvPr>
        </p:nvSpPr>
        <p:spPr>
          <a:xfrm>
            <a:off x="5008074" y="1148377"/>
            <a:ext cx="2787039" cy="322263"/>
          </a:xfrm>
          <a:prstGeom prst="rect">
            <a:avLst/>
          </a:prstGeom>
        </p:spPr>
        <p:txBody>
          <a:bodyPr/>
          <a:lstStyle>
            <a:lvl1pPr marL="0" indent="0">
              <a:buNone/>
              <a:defRPr lang="en-US" sz="2000" b="1" kern="0" dirty="0" smtClean="0">
                <a:solidFill>
                  <a:srgbClr val="636566"/>
                </a:solidFill>
                <a:latin typeface="+mn-lt"/>
                <a:ea typeface="+mn-ea"/>
                <a:cs typeface="Segoe UI" panose="020B0502040204020203" pitchFamily="34" charset="0"/>
              </a:defRPr>
            </a:lvl1pPr>
            <a:lvl2pPr marL="457200" indent="0">
              <a:buNone/>
              <a:defRPr lang="en-US" sz="2000" b="1" kern="0" dirty="0" smtClean="0">
                <a:solidFill>
                  <a:srgbClr val="636566"/>
                </a:solidFill>
                <a:latin typeface="Roboto"/>
                <a:ea typeface="+mn-ea"/>
                <a:cs typeface="Segoe UI" panose="020B0502040204020203" pitchFamily="34" charset="0"/>
              </a:defRPr>
            </a:lvl2pPr>
            <a:lvl3pPr marL="914400" indent="0">
              <a:buNone/>
              <a:defRPr lang="en-US" sz="2000" b="1" kern="0" dirty="0" smtClean="0">
                <a:solidFill>
                  <a:srgbClr val="636566"/>
                </a:solidFill>
                <a:latin typeface="Roboto"/>
                <a:ea typeface="+mn-ea"/>
                <a:cs typeface="Segoe UI" panose="020B0502040204020203" pitchFamily="34" charset="0"/>
              </a:defRPr>
            </a:lvl3pPr>
            <a:lvl4pPr marL="1371600" indent="0">
              <a:buNone/>
              <a:defRPr lang="en-US" sz="2000" b="1" kern="0" dirty="0" smtClean="0">
                <a:solidFill>
                  <a:srgbClr val="636566"/>
                </a:solidFill>
                <a:latin typeface="Roboto"/>
                <a:ea typeface="+mn-ea"/>
                <a:cs typeface="Segoe UI" panose="020B0502040204020203" pitchFamily="34" charset="0"/>
              </a:defRPr>
            </a:lvl4pPr>
            <a:lvl5pPr marL="1828800" indent="0">
              <a:buNone/>
              <a:defRPr lang="en-IN" sz="2000" b="1" kern="0" dirty="0">
                <a:solidFill>
                  <a:srgbClr val="636566"/>
                </a:solidFill>
                <a:latin typeface="Roboto"/>
                <a:ea typeface="+mn-ea"/>
                <a:cs typeface="Segoe UI" panose="020B0502040204020203" pitchFamily="34" charset="0"/>
              </a:defRPr>
            </a:lvl5pPr>
          </a:lstStyle>
          <a:p>
            <a:pPr lvl="0"/>
            <a:r>
              <a:rPr lang="en-US"/>
              <a:t>Sub Heading Title</a:t>
            </a:r>
            <a:endParaRPr lang="en-IN"/>
          </a:p>
        </p:txBody>
      </p:sp>
      <p:sp>
        <p:nvSpPr>
          <p:cNvPr id="19" name="Text Placeholder 4">
            <a:extLst>
              <a:ext uri="{FF2B5EF4-FFF2-40B4-BE49-F238E27FC236}">
                <a16:creationId xmlns:a16="http://schemas.microsoft.com/office/drawing/2014/main" id="{C254C2EF-0861-4590-965B-8116146422D0}"/>
              </a:ext>
            </a:extLst>
          </p:cNvPr>
          <p:cNvSpPr>
            <a:spLocks noGrp="1"/>
          </p:cNvSpPr>
          <p:nvPr>
            <p:ph type="body" sz="quarter" idx="15" hasCustomPrompt="1"/>
          </p:nvPr>
        </p:nvSpPr>
        <p:spPr>
          <a:xfrm>
            <a:off x="4995550" y="1599440"/>
            <a:ext cx="2799563" cy="1926279"/>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lang="en-US" sz="1600" kern="1200">
                <a:solidFill>
                  <a:schemeClr val="tx1"/>
                </a:solidFill>
                <a:latin typeface="+mn-lt"/>
                <a:ea typeface="Roboto" panose="02000000000000000000" pitchFamily="2" charset="0"/>
                <a:cs typeface="Segoe UI" panose="020B0502040204020203" pitchFamily="34" charset="0"/>
              </a:defRPr>
            </a:lvl1pPr>
            <a:lvl2pPr>
              <a:buClr>
                <a:srgbClr val="7670B3"/>
              </a:buClr>
              <a:buSzPct val="150000"/>
              <a:defRPr lang="en-US" sz="1600" kern="1200" dirty="0" smtClean="0">
                <a:solidFill>
                  <a:schemeClr val="tx1"/>
                </a:solidFill>
                <a:latin typeface="Roboto" panose="02000000000000000000" pitchFamily="2" charset="0"/>
                <a:ea typeface="Roboto" panose="02000000000000000000" pitchFamily="2" charset="0"/>
                <a:cs typeface="Segoe UI" panose="020B0502040204020203" pitchFamily="34" charset="0"/>
              </a:defRPr>
            </a:lvl2pPr>
            <a:lvl3pPr>
              <a:buClr>
                <a:srgbClr val="7670B3"/>
              </a:buClr>
              <a:buSzPct val="150000"/>
              <a:defRPr lang="en-US" sz="1400" kern="1200" dirty="0" smtClean="0">
                <a:solidFill>
                  <a:schemeClr val="tx1"/>
                </a:solidFill>
                <a:latin typeface="Roboto" panose="02000000000000000000" pitchFamily="2" charset="0"/>
                <a:ea typeface="Roboto" panose="02000000000000000000" pitchFamily="2" charset="0"/>
                <a:cs typeface="Segoe UI" panose="020B0502040204020203" pitchFamily="34" charset="0"/>
              </a:defRPr>
            </a:lvl3pPr>
            <a:lvl4pPr>
              <a:buClr>
                <a:srgbClr val="7670B3"/>
              </a:buClr>
              <a:buSzPct val="150000"/>
              <a:defRPr sz="1200">
                <a:latin typeface="Roboto" panose="02000000000000000000" pitchFamily="2" charset="0"/>
                <a:ea typeface="Roboto" panose="02000000000000000000" pitchFamily="2" charset="0"/>
              </a:defRPr>
            </a:lvl4pPr>
            <a:lvl5pPr>
              <a:buClr>
                <a:srgbClr val="7670B3"/>
              </a:buClr>
              <a:buSzPct val="150000"/>
              <a:defRPr sz="1000">
                <a:latin typeface="Roboto" panose="02000000000000000000" pitchFamily="2" charset="0"/>
                <a:ea typeface="Roboto" panose="02000000000000000000" pitchFamily="2" charset="0"/>
              </a:defRPr>
            </a:lvl5pPr>
          </a:lstStyle>
          <a:p>
            <a:pPr lvl="0"/>
            <a:r>
              <a:rPr lang="en-US"/>
              <a:t>Lorem Ipsum is simply dummy text of the printing and typesetting industry. </a:t>
            </a:r>
          </a:p>
          <a:p>
            <a:pPr marL="228600" marR="0" lvl="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a:pPr>
            <a:r>
              <a:rPr lang="en-US"/>
              <a:t>Lorem Ipsum is simply dummy text of the printing and typesetting industry. </a:t>
            </a:r>
            <a:endParaRPr lang="en-IN"/>
          </a:p>
          <a:p>
            <a:pPr lvl="0"/>
            <a:endParaRPr lang="en-IN"/>
          </a:p>
        </p:txBody>
      </p:sp>
      <p:sp>
        <p:nvSpPr>
          <p:cNvPr id="21" name="Rectangle 20">
            <a:extLst>
              <a:ext uri="{FF2B5EF4-FFF2-40B4-BE49-F238E27FC236}">
                <a16:creationId xmlns:a16="http://schemas.microsoft.com/office/drawing/2014/main" id="{1764C9C8-7946-4CAD-989C-DB6691F0E8A6}"/>
              </a:ext>
            </a:extLst>
          </p:cNvPr>
          <p:cNvSpPr/>
          <p:nvPr userDrawn="1"/>
        </p:nvSpPr>
        <p:spPr>
          <a:xfrm>
            <a:off x="8316574" y="1147681"/>
            <a:ext cx="560657" cy="526679"/>
          </a:xfrm>
          <a:prstGeom prst="rect">
            <a:avLst/>
          </a:prstGeom>
          <a:solidFill>
            <a:srgbClr val="A5C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lt"/>
            </a:endParaRPr>
          </a:p>
        </p:txBody>
      </p:sp>
      <p:sp>
        <p:nvSpPr>
          <p:cNvPr id="22" name="Text Placeholder 16">
            <a:extLst>
              <a:ext uri="{FF2B5EF4-FFF2-40B4-BE49-F238E27FC236}">
                <a16:creationId xmlns:a16="http://schemas.microsoft.com/office/drawing/2014/main" id="{C2E5710B-DC46-4793-AA31-B1D78D3C5E5C}"/>
              </a:ext>
            </a:extLst>
          </p:cNvPr>
          <p:cNvSpPr>
            <a:spLocks noGrp="1"/>
          </p:cNvSpPr>
          <p:nvPr>
            <p:ph type="body" sz="quarter" idx="16" hasCustomPrompt="1"/>
          </p:nvPr>
        </p:nvSpPr>
        <p:spPr>
          <a:xfrm>
            <a:off x="8995385" y="1148377"/>
            <a:ext cx="2787039" cy="322263"/>
          </a:xfrm>
          <a:prstGeom prst="rect">
            <a:avLst/>
          </a:prstGeom>
        </p:spPr>
        <p:txBody>
          <a:bodyPr/>
          <a:lstStyle>
            <a:lvl1pPr marL="0" indent="0">
              <a:buNone/>
              <a:defRPr lang="en-US" sz="2000" b="1" kern="0" dirty="0" smtClean="0">
                <a:solidFill>
                  <a:srgbClr val="636566"/>
                </a:solidFill>
                <a:latin typeface="+mn-lt"/>
                <a:ea typeface="+mn-ea"/>
                <a:cs typeface="Segoe UI" panose="020B0502040204020203" pitchFamily="34" charset="0"/>
              </a:defRPr>
            </a:lvl1pPr>
            <a:lvl2pPr marL="457200" indent="0">
              <a:buNone/>
              <a:defRPr lang="en-US" sz="2000" b="1" kern="0" dirty="0" smtClean="0">
                <a:solidFill>
                  <a:srgbClr val="636566"/>
                </a:solidFill>
                <a:latin typeface="Roboto"/>
                <a:ea typeface="+mn-ea"/>
                <a:cs typeface="Segoe UI" panose="020B0502040204020203" pitchFamily="34" charset="0"/>
              </a:defRPr>
            </a:lvl2pPr>
            <a:lvl3pPr marL="914400" indent="0">
              <a:buNone/>
              <a:defRPr lang="en-US" sz="2000" b="1" kern="0" dirty="0" smtClean="0">
                <a:solidFill>
                  <a:srgbClr val="636566"/>
                </a:solidFill>
                <a:latin typeface="Roboto"/>
                <a:ea typeface="+mn-ea"/>
                <a:cs typeface="Segoe UI" panose="020B0502040204020203" pitchFamily="34" charset="0"/>
              </a:defRPr>
            </a:lvl3pPr>
            <a:lvl4pPr marL="1371600" indent="0">
              <a:buNone/>
              <a:defRPr lang="en-US" sz="2000" b="1" kern="0" dirty="0" smtClean="0">
                <a:solidFill>
                  <a:srgbClr val="636566"/>
                </a:solidFill>
                <a:latin typeface="Roboto"/>
                <a:ea typeface="+mn-ea"/>
                <a:cs typeface="Segoe UI" panose="020B0502040204020203" pitchFamily="34" charset="0"/>
              </a:defRPr>
            </a:lvl4pPr>
            <a:lvl5pPr marL="1828800" indent="0">
              <a:buNone/>
              <a:defRPr lang="en-IN" sz="2000" b="1" kern="0" dirty="0">
                <a:solidFill>
                  <a:srgbClr val="636566"/>
                </a:solidFill>
                <a:latin typeface="Roboto"/>
                <a:ea typeface="+mn-ea"/>
                <a:cs typeface="Segoe UI" panose="020B0502040204020203" pitchFamily="34" charset="0"/>
              </a:defRPr>
            </a:lvl5pPr>
          </a:lstStyle>
          <a:p>
            <a:pPr lvl="0"/>
            <a:r>
              <a:rPr lang="en-US"/>
              <a:t>Sub Heading Title</a:t>
            </a:r>
            <a:endParaRPr lang="en-IN"/>
          </a:p>
        </p:txBody>
      </p:sp>
      <p:sp>
        <p:nvSpPr>
          <p:cNvPr id="23" name="Text Placeholder 4">
            <a:extLst>
              <a:ext uri="{FF2B5EF4-FFF2-40B4-BE49-F238E27FC236}">
                <a16:creationId xmlns:a16="http://schemas.microsoft.com/office/drawing/2014/main" id="{02EC45ED-7736-4840-9DF1-2159DDA241F4}"/>
              </a:ext>
            </a:extLst>
          </p:cNvPr>
          <p:cNvSpPr>
            <a:spLocks noGrp="1"/>
          </p:cNvSpPr>
          <p:nvPr>
            <p:ph type="body" sz="quarter" idx="17" hasCustomPrompt="1"/>
          </p:nvPr>
        </p:nvSpPr>
        <p:spPr>
          <a:xfrm>
            <a:off x="8982861" y="1599440"/>
            <a:ext cx="2799563" cy="1926279"/>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lang="en-US" sz="1600" kern="1200">
                <a:solidFill>
                  <a:schemeClr val="tx1"/>
                </a:solidFill>
                <a:latin typeface="+mn-lt"/>
                <a:ea typeface="Roboto" panose="02000000000000000000" pitchFamily="2" charset="0"/>
                <a:cs typeface="Segoe UI" panose="020B0502040204020203" pitchFamily="34" charset="0"/>
              </a:defRPr>
            </a:lvl1pPr>
            <a:lvl2pPr>
              <a:buClr>
                <a:srgbClr val="7670B3"/>
              </a:buClr>
              <a:buSzPct val="150000"/>
              <a:defRPr lang="en-US" sz="1600" kern="1200" dirty="0" smtClean="0">
                <a:solidFill>
                  <a:schemeClr val="tx1"/>
                </a:solidFill>
                <a:latin typeface="Roboto" panose="02000000000000000000" pitchFamily="2" charset="0"/>
                <a:ea typeface="Roboto" panose="02000000000000000000" pitchFamily="2" charset="0"/>
                <a:cs typeface="Segoe UI" panose="020B0502040204020203" pitchFamily="34" charset="0"/>
              </a:defRPr>
            </a:lvl2pPr>
            <a:lvl3pPr>
              <a:buClr>
                <a:srgbClr val="7670B3"/>
              </a:buClr>
              <a:buSzPct val="150000"/>
              <a:defRPr lang="en-US" sz="1400" kern="1200" dirty="0" smtClean="0">
                <a:solidFill>
                  <a:schemeClr val="tx1"/>
                </a:solidFill>
                <a:latin typeface="Roboto" panose="02000000000000000000" pitchFamily="2" charset="0"/>
                <a:ea typeface="Roboto" panose="02000000000000000000" pitchFamily="2" charset="0"/>
                <a:cs typeface="Segoe UI" panose="020B0502040204020203" pitchFamily="34" charset="0"/>
              </a:defRPr>
            </a:lvl3pPr>
            <a:lvl4pPr>
              <a:buClr>
                <a:srgbClr val="7670B3"/>
              </a:buClr>
              <a:buSzPct val="150000"/>
              <a:defRPr sz="1200">
                <a:latin typeface="Roboto" panose="02000000000000000000" pitchFamily="2" charset="0"/>
                <a:ea typeface="Roboto" panose="02000000000000000000" pitchFamily="2" charset="0"/>
              </a:defRPr>
            </a:lvl4pPr>
            <a:lvl5pPr>
              <a:buClr>
                <a:srgbClr val="7670B3"/>
              </a:buClr>
              <a:buSzPct val="150000"/>
              <a:defRPr sz="1000">
                <a:latin typeface="Roboto" panose="02000000000000000000" pitchFamily="2" charset="0"/>
                <a:ea typeface="Roboto" panose="02000000000000000000" pitchFamily="2" charset="0"/>
              </a:defRPr>
            </a:lvl5pPr>
          </a:lstStyle>
          <a:p>
            <a:pPr lvl="0"/>
            <a:r>
              <a:rPr lang="en-US"/>
              <a:t>Lorem Ipsum is simply dummy text of the printing and typesetting industry. </a:t>
            </a:r>
          </a:p>
          <a:p>
            <a:pPr marL="228600" marR="0" lvl="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a:pPr>
            <a:r>
              <a:rPr lang="en-US"/>
              <a:t>Lorem Ipsum is simply dummy text of the printing and typesetting industry. </a:t>
            </a:r>
            <a:endParaRPr lang="en-IN"/>
          </a:p>
          <a:p>
            <a:pPr lvl="0"/>
            <a:endParaRPr lang="en-IN"/>
          </a:p>
        </p:txBody>
      </p:sp>
      <p:sp>
        <p:nvSpPr>
          <p:cNvPr id="24" name="Rectangle 23">
            <a:extLst>
              <a:ext uri="{FF2B5EF4-FFF2-40B4-BE49-F238E27FC236}">
                <a16:creationId xmlns:a16="http://schemas.microsoft.com/office/drawing/2014/main" id="{4B6A2AA9-3CCC-4267-9C6D-53C635DD8AA1}"/>
              </a:ext>
            </a:extLst>
          </p:cNvPr>
          <p:cNvSpPr/>
          <p:nvPr userDrawn="1"/>
        </p:nvSpPr>
        <p:spPr>
          <a:xfrm>
            <a:off x="475302" y="3899674"/>
            <a:ext cx="560657" cy="526679"/>
          </a:xfrm>
          <a:prstGeom prst="rect">
            <a:avLst/>
          </a:prstGeom>
          <a:solidFill>
            <a:srgbClr val="A5C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lt"/>
            </a:endParaRPr>
          </a:p>
        </p:txBody>
      </p:sp>
      <p:sp>
        <p:nvSpPr>
          <p:cNvPr id="25" name="Text Placeholder 16">
            <a:extLst>
              <a:ext uri="{FF2B5EF4-FFF2-40B4-BE49-F238E27FC236}">
                <a16:creationId xmlns:a16="http://schemas.microsoft.com/office/drawing/2014/main" id="{5E8B5212-80BE-4755-9F27-4714B330B5A9}"/>
              </a:ext>
            </a:extLst>
          </p:cNvPr>
          <p:cNvSpPr>
            <a:spLocks noGrp="1"/>
          </p:cNvSpPr>
          <p:nvPr>
            <p:ph type="body" sz="quarter" idx="18" hasCustomPrompt="1"/>
          </p:nvPr>
        </p:nvSpPr>
        <p:spPr>
          <a:xfrm>
            <a:off x="1154113" y="3900370"/>
            <a:ext cx="4847696" cy="322263"/>
          </a:xfrm>
          <a:prstGeom prst="rect">
            <a:avLst/>
          </a:prstGeom>
        </p:spPr>
        <p:txBody>
          <a:bodyPr/>
          <a:lstStyle>
            <a:lvl1pPr marL="0" indent="0">
              <a:buNone/>
              <a:defRPr lang="en-US" sz="2000" b="1" kern="0" dirty="0" smtClean="0">
                <a:solidFill>
                  <a:srgbClr val="636566"/>
                </a:solidFill>
                <a:latin typeface="+mn-lt"/>
                <a:ea typeface="+mn-ea"/>
                <a:cs typeface="Segoe UI" panose="020B0502040204020203" pitchFamily="34" charset="0"/>
              </a:defRPr>
            </a:lvl1pPr>
            <a:lvl2pPr marL="457200" indent="0">
              <a:buNone/>
              <a:defRPr lang="en-US" sz="2000" b="1" kern="0" dirty="0" smtClean="0">
                <a:solidFill>
                  <a:srgbClr val="636566"/>
                </a:solidFill>
                <a:latin typeface="Roboto"/>
                <a:ea typeface="+mn-ea"/>
                <a:cs typeface="Segoe UI" panose="020B0502040204020203" pitchFamily="34" charset="0"/>
              </a:defRPr>
            </a:lvl2pPr>
            <a:lvl3pPr marL="914400" indent="0">
              <a:buNone/>
              <a:defRPr lang="en-US" sz="2000" b="1" kern="0" dirty="0" smtClean="0">
                <a:solidFill>
                  <a:srgbClr val="636566"/>
                </a:solidFill>
                <a:latin typeface="Roboto"/>
                <a:ea typeface="+mn-ea"/>
                <a:cs typeface="Segoe UI" panose="020B0502040204020203" pitchFamily="34" charset="0"/>
              </a:defRPr>
            </a:lvl3pPr>
            <a:lvl4pPr marL="1371600" indent="0">
              <a:buNone/>
              <a:defRPr lang="en-US" sz="2000" b="1" kern="0" dirty="0" smtClean="0">
                <a:solidFill>
                  <a:srgbClr val="636566"/>
                </a:solidFill>
                <a:latin typeface="Roboto"/>
                <a:ea typeface="+mn-ea"/>
                <a:cs typeface="Segoe UI" panose="020B0502040204020203" pitchFamily="34" charset="0"/>
              </a:defRPr>
            </a:lvl4pPr>
            <a:lvl5pPr marL="1828800" indent="0">
              <a:buNone/>
              <a:defRPr lang="en-IN" sz="2000" b="1" kern="0" dirty="0">
                <a:solidFill>
                  <a:srgbClr val="636566"/>
                </a:solidFill>
                <a:latin typeface="Roboto"/>
                <a:ea typeface="+mn-ea"/>
                <a:cs typeface="Segoe UI" panose="020B0502040204020203" pitchFamily="34" charset="0"/>
              </a:defRPr>
            </a:lvl5pPr>
          </a:lstStyle>
          <a:p>
            <a:pPr lvl="0"/>
            <a:r>
              <a:rPr lang="en-US"/>
              <a:t>Sub Heading Title</a:t>
            </a:r>
            <a:endParaRPr lang="en-IN"/>
          </a:p>
        </p:txBody>
      </p:sp>
      <p:sp>
        <p:nvSpPr>
          <p:cNvPr id="26" name="Text Placeholder 4">
            <a:extLst>
              <a:ext uri="{FF2B5EF4-FFF2-40B4-BE49-F238E27FC236}">
                <a16:creationId xmlns:a16="http://schemas.microsoft.com/office/drawing/2014/main" id="{4D9DCE4C-6C7E-4DCE-8EEE-C2E1368C6B4F}"/>
              </a:ext>
            </a:extLst>
          </p:cNvPr>
          <p:cNvSpPr>
            <a:spLocks noGrp="1"/>
          </p:cNvSpPr>
          <p:nvPr>
            <p:ph type="body" sz="quarter" idx="19" hasCustomPrompt="1"/>
          </p:nvPr>
        </p:nvSpPr>
        <p:spPr>
          <a:xfrm>
            <a:off x="1141589" y="4351433"/>
            <a:ext cx="4847696" cy="1926279"/>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lang="en-US" sz="1600" kern="1200">
                <a:solidFill>
                  <a:schemeClr val="tx1"/>
                </a:solidFill>
                <a:latin typeface="+mn-lt"/>
                <a:ea typeface="Roboto" panose="02000000000000000000" pitchFamily="2" charset="0"/>
                <a:cs typeface="Segoe UI" panose="020B0502040204020203" pitchFamily="34" charset="0"/>
              </a:defRPr>
            </a:lvl1pPr>
            <a:lvl2pPr>
              <a:buClr>
                <a:srgbClr val="7670B3"/>
              </a:buClr>
              <a:buSzPct val="150000"/>
              <a:defRPr lang="en-US" sz="1600" kern="1200" dirty="0" smtClean="0">
                <a:solidFill>
                  <a:schemeClr val="tx1"/>
                </a:solidFill>
                <a:latin typeface="Roboto" panose="02000000000000000000" pitchFamily="2" charset="0"/>
                <a:ea typeface="Roboto" panose="02000000000000000000" pitchFamily="2" charset="0"/>
                <a:cs typeface="Segoe UI" panose="020B0502040204020203" pitchFamily="34" charset="0"/>
              </a:defRPr>
            </a:lvl2pPr>
            <a:lvl3pPr>
              <a:buClr>
                <a:srgbClr val="7670B3"/>
              </a:buClr>
              <a:buSzPct val="150000"/>
              <a:defRPr lang="en-US" sz="1400" kern="1200" dirty="0" smtClean="0">
                <a:solidFill>
                  <a:schemeClr val="tx1"/>
                </a:solidFill>
                <a:latin typeface="Roboto" panose="02000000000000000000" pitchFamily="2" charset="0"/>
                <a:ea typeface="Roboto" panose="02000000000000000000" pitchFamily="2" charset="0"/>
                <a:cs typeface="Segoe UI" panose="020B0502040204020203" pitchFamily="34" charset="0"/>
              </a:defRPr>
            </a:lvl3pPr>
            <a:lvl4pPr>
              <a:buClr>
                <a:srgbClr val="7670B3"/>
              </a:buClr>
              <a:buSzPct val="150000"/>
              <a:defRPr sz="1200">
                <a:latin typeface="Roboto" panose="02000000000000000000" pitchFamily="2" charset="0"/>
                <a:ea typeface="Roboto" panose="02000000000000000000" pitchFamily="2" charset="0"/>
              </a:defRPr>
            </a:lvl4pPr>
            <a:lvl5pPr>
              <a:buClr>
                <a:srgbClr val="7670B3"/>
              </a:buClr>
              <a:buSzPct val="150000"/>
              <a:defRPr sz="1000">
                <a:latin typeface="Roboto" panose="02000000000000000000" pitchFamily="2" charset="0"/>
                <a:ea typeface="Roboto" panose="02000000000000000000" pitchFamily="2" charset="0"/>
              </a:defRPr>
            </a:lvl5pPr>
          </a:lstStyle>
          <a:p>
            <a:pPr lvl="0"/>
            <a:r>
              <a:rPr lang="en-US"/>
              <a:t>Lorem Ipsum is simply dummy text of the printing and typesetting industry. </a:t>
            </a:r>
          </a:p>
          <a:p>
            <a:pPr marL="228600" marR="0" lvl="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a:pPr>
            <a:r>
              <a:rPr lang="en-US"/>
              <a:t>Lorem Ipsum is simply dummy text of the printing and typesetting industry. </a:t>
            </a:r>
            <a:endParaRPr lang="en-IN"/>
          </a:p>
          <a:p>
            <a:pPr marL="228600" marR="0" lvl="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a:pPr>
            <a:r>
              <a:rPr lang="en-US"/>
              <a:t>Lorem Ipsum is simply dummy text of the printing and typesetting industry. </a:t>
            </a:r>
            <a:endParaRPr lang="en-IN"/>
          </a:p>
          <a:p>
            <a:pPr lvl="0"/>
            <a:endParaRPr lang="en-IN"/>
          </a:p>
        </p:txBody>
      </p:sp>
      <p:sp>
        <p:nvSpPr>
          <p:cNvPr id="27" name="Rectangle 26">
            <a:extLst>
              <a:ext uri="{FF2B5EF4-FFF2-40B4-BE49-F238E27FC236}">
                <a16:creationId xmlns:a16="http://schemas.microsoft.com/office/drawing/2014/main" id="{2BC896E5-31A9-4E3D-B1FE-AEC78A882A85}"/>
              </a:ext>
            </a:extLst>
          </p:cNvPr>
          <p:cNvSpPr/>
          <p:nvPr userDrawn="1"/>
        </p:nvSpPr>
        <p:spPr>
          <a:xfrm>
            <a:off x="6277966" y="3899674"/>
            <a:ext cx="560657" cy="526679"/>
          </a:xfrm>
          <a:prstGeom prst="rect">
            <a:avLst/>
          </a:prstGeom>
          <a:solidFill>
            <a:srgbClr val="A5C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lt"/>
            </a:endParaRPr>
          </a:p>
        </p:txBody>
      </p:sp>
      <p:sp>
        <p:nvSpPr>
          <p:cNvPr id="28" name="Text Placeholder 16">
            <a:extLst>
              <a:ext uri="{FF2B5EF4-FFF2-40B4-BE49-F238E27FC236}">
                <a16:creationId xmlns:a16="http://schemas.microsoft.com/office/drawing/2014/main" id="{1D066FC1-1C60-4C86-9EC5-57152DC30EEE}"/>
              </a:ext>
            </a:extLst>
          </p:cNvPr>
          <p:cNvSpPr>
            <a:spLocks noGrp="1"/>
          </p:cNvSpPr>
          <p:nvPr>
            <p:ph type="body" sz="quarter" idx="20" hasCustomPrompt="1"/>
          </p:nvPr>
        </p:nvSpPr>
        <p:spPr>
          <a:xfrm>
            <a:off x="6956777" y="3900370"/>
            <a:ext cx="4847696" cy="322263"/>
          </a:xfrm>
          <a:prstGeom prst="rect">
            <a:avLst/>
          </a:prstGeom>
        </p:spPr>
        <p:txBody>
          <a:bodyPr/>
          <a:lstStyle>
            <a:lvl1pPr marL="0" indent="0">
              <a:buNone/>
              <a:defRPr lang="en-US" sz="2000" b="1" kern="0" dirty="0" smtClean="0">
                <a:solidFill>
                  <a:srgbClr val="636566"/>
                </a:solidFill>
                <a:latin typeface="+mn-lt"/>
                <a:ea typeface="+mn-ea"/>
                <a:cs typeface="Segoe UI" panose="020B0502040204020203" pitchFamily="34" charset="0"/>
              </a:defRPr>
            </a:lvl1pPr>
            <a:lvl2pPr marL="457200" indent="0">
              <a:buNone/>
              <a:defRPr lang="en-US" sz="2000" b="1" kern="0" dirty="0" smtClean="0">
                <a:solidFill>
                  <a:srgbClr val="636566"/>
                </a:solidFill>
                <a:latin typeface="Roboto"/>
                <a:ea typeface="+mn-ea"/>
                <a:cs typeface="Segoe UI" panose="020B0502040204020203" pitchFamily="34" charset="0"/>
              </a:defRPr>
            </a:lvl2pPr>
            <a:lvl3pPr marL="914400" indent="0">
              <a:buNone/>
              <a:defRPr lang="en-US" sz="2000" b="1" kern="0" dirty="0" smtClean="0">
                <a:solidFill>
                  <a:srgbClr val="636566"/>
                </a:solidFill>
                <a:latin typeface="Roboto"/>
                <a:ea typeface="+mn-ea"/>
                <a:cs typeface="Segoe UI" panose="020B0502040204020203" pitchFamily="34" charset="0"/>
              </a:defRPr>
            </a:lvl3pPr>
            <a:lvl4pPr marL="1371600" indent="0">
              <a:buNone/>
              <a:defRPr lang="en-US" sz="2000" b="1" kern="0" dirty="0" smtClean="0">
                <a:solidFill>
                  <a:srgbClr val="636566"/>
                </a:solidFill>
                <a:latin typeface="Roboto"/>
                <a:ea typeface="+mn-ea"/>
                <a:cs typeface="Segoe UI" panose="020B0502040204020203" pitchFamily="34" charset="0"/>
              </a:defRPr>
            </a:lvl4pPr>
            <a:lvl5pPr marL="1828800" indent="0">
              <a:buNone/>
              <a:defRPr lang="en-IN" sz="2000" b="1" kern="0" dirty="0">
                <a:solidFill>
                  <a:srgbClr val="636566"/>
                </a:solidFill>
                <a:latin typeface="Roboto"/>
                <a:ea typeface="+mn-ea"/>
                <a:cs typeface="Segoe UI" panose="020B0502040204020203" pitchFamily="34" charset="0"/>
              </a:defRPr>
            </a:lvl5pPr>
          </a:lstStyle>
          <a:p>
            <a:pPr lvl="0"/>
            <a:r>
              <a:rPr lang="en-US"/>
              <a:t>Sub Heading Title</a:t>
            </a:r>
            <a:endParaRPr lang="en-IN"/>
          </a:p>
        </p:txBody>
      </p:sp>
      <p:sp>
        <p:nvSpPr>
          <p:cNvPr id="29" name="Text Placeholder 4">
            <a:extLst>
              <a:ext uri="{FF2B5EF4-FFF2-40B4-BE49-F238E27FC236}">
                <a16:creationId xmlns:a16="http://schemas.microsoft.com/office/drawing/2014/main" id="{368890CD-A972-40C7-83D6-AE2D71155504}"/>
              </a:ext>
            </a:extLst>
          </p:cNvPr>
          <p:cNvSpPr>
            <a:spLocks noGrp="1"/>
          </p:cNvSpPr>
          <p:nvPr>
            <p:ph type="body" sz="quarter" idx="21" hasCustomPrompt="1"/>
          </p:nvPr>
        </p:nvSpPr>
        <p:spPr>
          <a:xfrm>
            <a:off x="6944253" y="4351433"/>
            <a:ext cx="4847696" cy="1926279"/>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lang="en-US" sz="1600" kern="1200">
                <a:solidFill>
                  <a:schemeClr val="tx1"/>
                </a:solidFill>
                <a:latin typeface="+mn-lt"/>
                <a:ea typeface="Roboto" panose="02000000000000000000" pitchFamily="2" charset="0"/>
                <a:cs typeface="Segoe UI" panose="020B0502040204020203" pitchFamily="34" charset="0"/>
              </a:defRPr>
            </a:lvl1pPr>
            <a:lvl2pPr>
              <a:buClr>
                <a:srgbClr val="7670B3"/>
              </a:buClr>
              <a:buSzPct val="150000"/>
              <a:defRPr lang="en-US" sz="1600" kern="1200" dirty="0" smtClean="0">
                <a:solidFill>
                  <a:schemeClr val="tx1"/>
                </a:solidFill>
                <a:latin typeface="Roboto" panose="02000000000000000000" pitchFamily="2" charset="0"/>
                <a:ea typeface="Roboto" panose="02000000000000000000" pitchFamily="2" charset="0"/>
                <a:cs typeface="Segoe UI" panose="020B0502040204020203" pitchFamily="34" charset="0"/>
              </a:defRPr>
            </a:lvl2pPr>
            <a:lvl3pPr>
              <a:buClr>
                <a:srgbClr val="7670B3"/>
              </a:buClr>
              <a:buSzPct val="150000"/>
              <a:defRPr lang="en-US" sz="1400" kern="1200" dirty="0" smtClean="0">
                <a:solidFill>
                  <a:schemeClr val="tx1"/>
                </a:solidFill>
                <a:latin typeface="Roboto" panose="02000000000000000000" pitchFamily="2" charset="0"/>
                <a:ea typeface="Roboto" panose="02000000000000000000" pitchFamily="2" charset="0"/>
                <a:cs typeface="Segoe UI" panose="020B0502040204020203" pitchFamily="34" charset="0"/>
              </a:defRPr>
            </a:lvl3pPr>
            <a:lvl4pPr>
              <a:buClr>
                <a:srgbClr val="7670B3"/>
              </a:buClr>
              <a:buSzPct val="150000"/>
              <a:defRPr sz="1200">
                <a:latin typeface="Roboto" panose="02000000000000000000" pitchFamily="2" charset="0"/>
                <a:ea typeface="Roboto" panose="02000000000000000000" pitchFamily="2" charset="0"/>
              </a:defRPr>
            </a:lvl4pPr>
            <a:lvl5pPr>
              <a:buClr>
                <a:srgbClr val="7670B3"/>
              </a:buClr>
              <a:buSzPct val="150000"/>
              <a:defRPr sz="1000">
                <a:latin typeface="Roboto" panose="02000000000000000000" pitchFamily="2" charset="0"/>
                <a:ea typeface="Roboto" panose="02000000000000000000" pitchFamily="2" charset="0"/>
              </a:defRPr>
            </a:lvl5pPr>
          </a:lstStyle>
          <a:p>
            <a:pPr lvl="0"/>
            <a:r>
              <a:rPr lang="en-US"/>
              <a:t>Lorem Ipsum is simply dummy text of the printing and typesetting industry. </a:t>
            </a:r>
          </a:p>
          <a:p>
            <a:pPr marL="228600" marR="0" lvl="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a:pPr>
            <a:r>
              <a:rPr lang="en-US"/>
              <a:t>Lorem Ipsum is simply dummy text of the printing and typesetting industry. </a:t>
            </a:r>
            <a:endParaRPr lang="en-IN"/>
          </a:p>
          <a:p>
            <a:pPr marL="228600" marR="0" lvl="0" indent="-228600" algn="l" defTabSz="914400" rtl="0" eaLnBrk="1" fontAlgn="auto" latinLnBrk="0" hangingPunct="1">
              <a:lnSpc>
                <a:spcPct val="90000"/>
              </a:lnSpc>
              <a:spcBef>
                <a:spcPts val="1000"/>
              </a:spcBef>
              <a:spcAft>
                <a:spcPts val="0"/>
              </a:spcAft>
              <a:buClr>
                <a:srgbClr val="7670B3"/>
              </a:buClr>
              <a:buSzPct val="150000"/>
              <a:buFont typeface="Arial" panose="020B0604020202020204" pitchFamily="34" charset="0"/>
              <a:buChar char="•"/>
              <a:tabLst/>
              <a:defRPr/>
            </a:pPr>
            <a:r>
              <a:rPr lang="en-US"/>
              <a:t>Lorem Ipsum is simply dummy text of the printing and typesetting industry. </a:t>
            </a:r>
            <a:endParaRPr lang="en-IN"/>
          </a:p>
          <a:p>
            <a:pPr lvl="0"/>
            <a:endParaRPr lang="en-IN"/>
          </a:p>
        </p:txBody>
      </p:sp>
      <p:sp>
        <p:nvSpPr>
          <p:cNvPr id="30" name="Text Placeholder 2">
            <a:extLst>
              <a:ext uri="{FF2B5EF4-FFF2-40B4-BE49-F238E27FC236}">
                <a16:creationId xmlns:a16="http://schemas.microsoft.com/office/drawing/2014/main" id="{9538083C-93CD-46E3-8CD2-088E57D50E9D}"/>
              </a:ext>
            </a:extLst>
          </p:cNvPr>
          <p:cNvSpPr>
            <a:spLocks noGrp="1"/>
          </p:cNvSpPr>
          <p:nvPr>
            <p:ph type="body" sz="quarter" idx="22" hasCustomPrompt="1"/>
          </p:nvPr>
        </p:nvSpPr>
        <p:spPr>
          <a:xfrm>
            <a:off x="0" y="149788"/>
            <a:ext cx="12061767" cy="525463"/>
          </a:xfrm>
          <a:prstGeom prst="rect">
            <a:avLst/>
          </a:prstGeom>
        </p:spPr>
        <p:txBody>
          <a:bodyPr/>
          <a:lstStyle>
            <a:lvl1pPr marL="0" indent="0">
              <a:buNone/>
              <a:defRPr sz="3600" b="1">
                <a:solidFill>
                  <a:srgbClr val="1C3664"/>
                </a:solidFill>
                <a:latin typeface="Segoe UI" panose="020B0502040204020203" pitchFamily="34" charset="0"/>
                <a:cs typeface="Segoe UI" panose="020B050204020402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Heading Goes here </a:t>
            </a:r>
            <a:endParaRPr lang="en-IN"/>
          </a:p>
        </p:txBody>
      </p:sp>
    </p:spTree>
    <p:extLst>
      <p:ext uri="{BB962C8B-B14F-4D97-AF65-F5344CB8AC3E}">
        <p14:creationId xmlns:p14="http://schemas.microsoft.com/office/powerpoint/2010/main" val="3602376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 page ">
    <p:spTree>
      <p:nvGrpSpPr>
        <p:cNvPr id="1" name=""/>
        <p:cNvGrpSpPr/>
        <p:nvPr/>
      </p:nvGrpSpPr>
      <p:grpSpPr>
        <a:xfrm>
          <a:off x="0" y="0"/>
          <a:ext cx="0" cy="0"/>
          <a:chOff x="0" y="0"/>
          <a:chExt cx="0" cy="0"/>
        </a:xfrm>
      </p:grpSpPr>
      <p:sp>
        <p:nvSpPr>
          <p:cNvPr id="3" name="Picture Placeholder 8">
            <a:extLst>
              <a:ext uri="{FF2B5EF4-FFF2-40B4-BE49-F238E27FC236}">
                <a16:creationId xmlns:a16="http://schemas.microsoft.com/office/drawing/2014/main" id="{7F9DF44A-02C2-40D3-957C-A2DADF995FB9}"/>
              </a:ext>
            </a:extLst>
          </p:cNvPr>
          <p:cNvSpPr>
            <a:spLocks noGrp="1"/>
          </p:cNvSpPr>
          <p:nvPr>
            <p:ph type="pic" sz="quarter" idx="10"/>
          </p:nvPr>
        </p:nvSpPr>
        <p:spPr>
          <a:xfrm>
            <a:off x="0" y="1430603"/>
            <a:ext cx="10964254" cy="3077416"/>
          </a:xfrm>
          <a:custGeom>
            <a:avLst/>
            <a:gdLst>
              <a:gd name="connsiteX0" fmla="*/ 0 w 11354275"/>
              <a:gd name="connsiteY0" fmla="*/ 0 h 3077416"/>
              <a:gd name="connsiteX1" fmla="*/ 10469211 w 11354275"/>
              <a:gd name="connsiteY1" fmla="*/ 25745 h 3077416"/>
              <a:gd name="connsiteX2" fmla="*/ 11354275 w 11354275"/>
              <a:gd name="connsiteY2" fmla="*/ 1575946 h 3077416"/>
              <a:gd name="connsiteX3" fmla="*/ 10485532 w 11354275"/>
              <a:gd name="connsiteY3" fmla="*/ 3077416 h 3077416"/>
              <a:gd name="connsiteX4" fmla="*/ 0 w 11354275"/>
              <a:gd name="connsiteY4" fmla="*/ 3064850 h 3077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4275" h="3077416">
                <a:moveTo>
                  <a:pt x="0" y="0"/>
                </a:moveTo>
                <a:lnTo>
                  <a:pt x="10469211" y="25745"/>
                </a:lnTo>
                <a:lnTo>
                  <a:pt x="11354275" y="1575946"/>
                </a:lnTo>
                <a:lnTo>
                  <a:pt x="10485532" y="3077416"/>
                </a:lnTo>
                <a:lnTo>
                  <a:pt x="0" y="3064850"/>
                </a:lnTo>
                <a:close/>
              </a:path>
            </a:pathLst>
          </a:custGeom>
        </p:spPr>
        <p:txBody>
          <a:bodyPr wrap="square">
            <a:noAutofit/>
          </a:bodyPr>
          <a:lstStyle>
            <a:lvl1pPr marL="0" indent="0">
              <a:buNone/>
              <a:defRPr/>
            </a:lvl1pPr>
          </a:lstStyle>
          <a:p>
            <a:endParaRPr lang="id-ID"/>
          </a:p>
        </p:txBody>
      </p:sp>
      <p:sp>
        <p:nvSpPr>
          <p:cNvPr id="9" name="Text Placeholder 8">
            <a:extLst>
              <a:ext uri="{FF2B5EF4-FFF2-40B4-BE49-F238E27FC236}">
                <a16:creationId xmlns:a16="http://schemas.microsoft.com/office/drawing/2014/main" id="{A087C60B-F89E-4214-878E-A03376727A98}"/>
              </a:ext>
            </a:extLst>
          </p:cNvPr>
          <p:cNvSpPr>
            <a:spLocks noGrp="1"/>
          </p:cNvSpPr>
          <p:nvPr>
            <p:ph type="body" sz="quarter" idx="11" hasCustomPrompt="1"/>
          </p:nvPr>
        </p:nvSpPr>
        <p:spPr>
          <a:xfrm>
            <a:off x="589660" y="5163263"/>
            <a:ext cx="5506339" cy="492125"/>
          </a:xfrm>
          <a:prstGeom prst="rect">
            <a:avLst/>
          </a:prstGeom>
        </p:spPr>
        <p:txBody>
          <a:bodyPr/>
          <a:lstStyle>
            <a:lvl1pPr marL="0" indent="0" algn="ctr">
              <a:buNone/>
              <a:defRPr lang="en-US" sz="2600" b="1" kern="1200" dirty="0" smtClean="0">
                <a:solidFill>
                  <a:srgbClr val="A3CA39"/>
                </a:solidFill>
                <a:latin typeface="Segoe UI" panose="020B0502040204020203" pitchFamily="34" charset="0"/>
                <a:ea typeface="+mn-ea"/>
                <a:cs typeface="Segoe UI" panose="020B0502040204020203" pitchFamily="34" charset="0"/>
              </a:defRPr>
            </a:lvl1pPr>
            <a:lvl2pPr>
              <a:defRPr lang="en-US" sz="2600" b="1" kern="1200" dirty="0" smtClean="0">
                <a:solidFill>
                  <a:srgbClr val="A3CA39"/>
                </a:solidFill>
                <a:latin typeface="Segoe UI" panose="020B0502040204020203" pitchFamily="34" charset="0"/>
                <a:ea typeface="+mn-ea"/>
                <a:cs typeface="Segoe UI" panose="020B0502040204020203" pitchFamily="34" charset="0"/>
              </a:defRPr>
            </a:lvl2pPr>
            <a:lvl3pPr>
              <a:defRPr lang="en-US" sz="2600" b="1" kern="1200" dirty="0" smtClean="0">
                <a:solidFill>
                  <a:srgbClr val="A3CA39"/>
                </a:solidFill>
                <a:latin typeface="Segoe UI" panose="020B0502040204020203" pitchFamily="34" charset="0"/>
                <a:ea typeface="+mn-ea"/>
                <a:cs typeface="Segoe UI" panose="020B0502040204020203" pitchFamily="34" charset="0"/>
              </a:defRPr>
            </a:lvl3pPr>
            <a:lvl4pPr>
              <a:defRPr lang="en-US" sz="2600" b="1" kern="1200" dirty="0" smtClean="0">
                <a:solidFill>
                  <a:srgbClr val="A3CA39"/>
                </a:solidFill>
                <a:latin typeface="Segoe UI" panose="020B0502040204020203" pitchFamily="34" charset="0"/>
                <a:ea typeface="+mn-ea"/>
                <a:cs typeface="Segoe UI" panose="020B0502040204020203" pitchFamily="34" charset="0"/>
              </a:defRPr>
            </a:lvl4pPr>
            <a:lvl5pPr>
              <a:defRPr lang="en-IN" sz="2600" b="1" kern="1200" dirty="0">
                <a:solidFill>
                  <a:srgbClr val="A3CA39"/>
                </a:solidFill>
                <a:latin typeface="Segoe UI" panose="020B0502040204020203" pitchFamily="34" charset="0"/>
                <a:ea typeface="+mn-ea"/>
                <a:cs typeface="Segoe UI" panose="020B0502040204020203" pitchFamily="34" charset="0"/>
              </a:defRPr>
            </a:lvl5pPr>
          </a:lstStyle>
          <a:p>
            <a:pPr lvl="0"/>
            <a:r>
              <a:rPr lang="en-US"/>
              <a:t>PRESENTATION HEADING </a:t>
            </a:r>
            <a:endParaRPr lang="en-IN"/>
          </a:p>
        </p:txBody>
      </p:sp>
      <p:sp>
        <p:nvSpPr>
          <p:cNvPr id="10" name="Text Placeholder 8">
            <a:extLst>
              <a:ext uri="{FF2B5EF4-FFF2-40B4-BE49-F238E27FC236}">
                <a16:creationId xmlns:a16="http://schemas.microsoft.com/office/drawing/2014/main" id="{4DD80D72-5C8E-4752-8A2F-35568E53A52A}"/>
              </a:ext>
            </a:extLst>
          </p:cNvPr>
          <p:cNvSpPr>
            <a:spLocks noGrp="1"/>
          </p:cNvSpPr>
          <p:nvPr>
            <p:ph type="body" sz="quarter" idx="12" hasCustomPrompt="1"/>
          </p:nvPr>
        </p:nvSpPr>
        <p:spPr>
          <a:xfrm>
            <a:off x="589660" y="5735831"/>
            <a:ext cx="5506339" cy="452432"/>
          </a:xfrm>
          <a:prstGeom prst="rect">
            <a:avLst/>
          </a:prstGeom>
          <a:noFill/>
        </p:spPr>
        <p:txBody>
          <a:bodyPr wrap="square" rtlCol="0">
            <a:spAutoFit/>
          </a:bodyPr>
          <a:lstStyle>
            <a:lvl1pPr marL="0" indent="0" algn="ctr">
              <a:buNone/>
              <a:defRPr lang="en-IN" sz="2600" dirty="0">
                <a:solidFill>
                  <a:srgbClr val="1C3664"/>
                </a:solidFill>
                <a:latin typeface="Segoe UI" panose="020B0502040204020203" pitchFamily="34" charset="0"/>
                <a:cs typeface="Segoe UI" panose="020B0502040204020203" pitchFamily="34" charset="0"/>
              </a:defRPr>
            </a:lvl1pPr>
          </a:lstStyle>
          <a:p>
            <a:pPr marL="0" lvl="0"/>
            <a:r>
              <a:rPr lang="en-US"/>
              <a:t>By</a:t>
            </a:r>
            <a:endParaRPr lang="en-IN"/>
          </a:p>
        </p:txBody>
      </p:sp>
    </p:spTree>
    <p:extLst>
      <p:ext uri="{BB962C8B-B14F-4D97-AF65-F5344CB8AC3E}">
        <p14:creationId xmlns:p14="http://schemas.microsoft.com/office/powerpoint/2010/main" val="755788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38BB43A-5A0B-420A-9A58-C825F44E92E2}"/>
              </a:ext>
            </a:extLst>
          </p:cNvPr>
          <p:cNvSpPr>
            <a:spLocks noGrp="1"/>
          </p:cNvSpPr>
          <p:nvPr>
            <p:ph type="body" sz="quarter" idx="10" hasCustomPrompt="1"/>
          </p:nvPr>
        </p:nvSpPr>
        <p:spPr>
          <a:xfrm>
            <a:off x="2016125" y="4745038"/>
            <a:ext cx="4346575" cy="442259"/>
          </a:xfrm>
          <a:prstGeom prst="rect">
            <a:avLst/>
          </a:prstGeom>
        </p:spPr>
        <p:txBody>
          <a:bodyPr/>
          <a:lstStyle>
            <a:lvl1pPr marL="0" indent="0" algn="l">
              <a:buNone/>
              <a:defRPr lang="en-US" sz="2600" b="1" kern="1200" dirty="0" smtClean="0">
                <a:solidFill>
                  <a:srgbClr val="7670B3"/>
                </a:solidFill>
                <a:latin typeface="Arial" panose="020B0604020202020204" pitchFamily="34" charset="0"/>
                <a:ea typeface="+mn-ea"/>
                <a:cs typeface="Arial" panose="020B0604020202020204" pitchFamily="34" charset="0"/>
              </a:defRPr>
            </a:lvl1pPr>
          </a:lstStyle>
          <a:p>
            <a:pPr lvl="0"/>
            <a:r>
              <a:rPr lang="en-US"/>
              <a:t>Email Id Goes Here</a:t>
            </a:r>
            <a:endParaRPr lang="en-IN"/>
          </a:p>
        </p:txBody>
      </p:sp>
      <p:sp>
        <p:nvSpPr>
          <p:cNvPr id="7" name="Text Placeholder 5">
            <a:extLst>
              <a:ext uri="{FF2B5EF4-FFF2-40B4-BE49-F238E27FC236}">
                <a16:creationId xmlns:a16="http://schemas.microsoft.com/office/drawing/2014/main" id="{336F46CF-897D-4A67-8B9F-7CA37495C57A}"/>
              </a:ext>
            </a:extLst>
          </p:cNvPr>
          <p:cNvSpPr>
            <a:spLocks noGrp="1"/>
          </p:cNvSpPr>
          <p:nvPr>
            <p:ph type="body" sz="quarter" idx="11" hasCustomPrompt="1"/>
          </p:nvPr>
        </p:nvSpPr>
        <p:spPr>
          <a:xfrm>
            <a:off x="2016125" y="5334698"/>
            <a:ext cx="4346575" cy="442259"/>
          </a:xfrm>
          <a:prstGeom prst="rect">
            <a:avLst/>
          </a:prstGeom>
        </p:spPr>
        <p:txBody>
          <a:bodyPr/>
          <a:lstStyle>
            <a:lvl1pPr marL="0" indent="0" algn="l" defTabSz="914400" rtl="0" eaLnBrk="1" latinLnBrk="0" hangingPunct="1">
              <a:lnSpc>
                <a:spcPct val="100000"/>
              </a:lnSpc>
              <a:spcBef>
                <a:spcPts val="1000"/>
              </a:spcBef>
              <a:buFont typeface="Arial" panose="020B0604020202020204" pitchFamily="34" charset="0"/>
              <a:buNone/>
              <a:defRPr lang="en-IN" sz="2600" b="1" kern="1200" dirty="0">
                <a:solidFill>
                  <a:srgbClr val="1C3664"/>
                </a:solidFill>
                <a:latin typeface="Arial" panose="020B0604020202020204" pitchFamily="34" charset="0"/>
                <a:ea typeface="+mn-ea"/>
                <a:cs typeface="Arial" panose="020B0604020202020204" pitchFamily="34" charset="0"/>
              </a:defRPr>
            </a:lvl1pPr>
          </a:lstStyle>
          <a:p>
            <a:pPr lvl="0"/>
            <a:r>
              <a:rPr lang="en-US"/>
              <a:t>Contact Number</a:t>
            </a:r>
            <a:endParaRPr lang="en-IN"/>
          </a:p>
        </p:txBody>
      </p:sp>
    </p:spTree>
    <p:extLst>
      <p:ext uri="{BB962C8B-B14F-4D97-AF65-F5344CB8AC3E}">
        <p14:creationId xmlns:p14="http://schemas.microsoft.com/office/powerpoint/2010/main" val="1381946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682F7393-ED6F-4E53-8B8C-959FF4D74C47}"/>
              </a:ext>
            </a:extLst>
          </p:cNvPr>
          <p:cNvSpPr txBox="1">
            <a:spLocks/>
          </p:cNvSpPr>
          <p:nvPr userDrawn="1"/>
        </p:nvSpPr>
        <p:spPr>
          <a:xfrm>
            <a:off x="5854700" y="6559549"/>
            <a:ext cx="482600" cy="365125"/>
          </a:xfrm>
          <a:prstGeom prst="rect">
            <a:avLst/>
          </a:prstGeom>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DFF743DB-BDE9-4113-BCBA-81874795533C}" type="slidenum">
              <a:rPr lang="en-GB" sz="1000" smtClean="0">
                <a:solidFill>
                  <a:schemeClr val="tx1">
                    <a:lumMod val="95000"/>
                    <a:lumOff val="5000"/>
                  </a:schemeClr>
                </a:solidFill>
                <a:latin typeface="Arial" panose="020B0604020202020204" pitchFamily="34" charset="0"/>
                <a:cs typeface="Arial" panose="020B060402020202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lang="en-US" sz="1000">
              <a:solidFill>
                <a:schemeClr val="tx1">
                  <a:lumMod val="95000"/>
                  <a:lumOff val="5000"/>
                </a:schemeClr>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4F3A7280-4056-4394-8BD7-439E2CFA150F}"/>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982324" y="6257703"/>
            <a:ext cx="1133951" cy="647921"/>
          </a:xfrm>
          <a:prstGeom prst="rect">
            <a:avLst/>
          </a:prstGeom>
        </p:spPr>
      </p:pic>
      <p:sp>
        <p:nvSpPr>
          <p:cNvPr id="9" name="Slide Number Placeholder 5">
            <a:extLst>
              <a:ext uri="{FF2B5EF4-FFF2-40B4-BE49-F238E27FC236}">
                <a16:creationId xmlns:a16="http://schemas.microsoft.com/office/drawing/2014/main" id="{F20363C9-602E-4B3A-9911-B83A5F42FD49}"/>
              </a:ext>
            </a:extLst>
          </p:cNvPr>
          <p:cNvSpPr txBox="1">
            <a:spLocks/>
          </p:cNvSpPr>
          <p:nvPr userDrawn="1"/>
        </p:nvSpPr>
        <p:spPr>
          <a:xfrm>
            <a:off x="16934" y="6559550"/>
            <a:ext cx="4697679" cy="213784"/>
          </a:xfrm>
          <a:prstGeom prst="rect">
            <a:avLst/>
          </a:prstGeom>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solidFill>
                  <a:schemeClr val="tx1">
                    <a:lumMod val="95000"/>
                    <a:lumOff val="5000"/>
                  </a:schemeClr>
                </a:solidFill>
                <a:latin typeface="Arial" panose="020B0604020202020204" pitchFamily="34" charset="0"/>
                <a:cs typeface="Arial" panose="020B0604020202020204" pitchFamily="34" charset="0"/>
              </a:rPr>
              <a:t>© Tejas Networks Limited 2021. All rights reserved.</a:t>
            </a:r>
          </a:p>
        </p:txBody>
      </p:sp>
      <p:grpSp>
        <p:nvGrpSpPr>
          <p:cNvPr id="16" name="Group 15">
            <a:extLst>
              <a:ext uri="{FF2B5EF4-FFF2-40B4-BE49-F238E27FC236}">
                <a16:creationId xmlns:a16="http://schemas.microsoft.com/office/drawing/2014/main" id="{A73E2FBA-1E3B-420B-A88B-7017505A3B46}"/>
              </a:ext>
            </a:extLst>
          </p:cNvPr>
          <p:cNvGrpSpPr/>
          <p:nvPr userDrawn="1"/>
        </p:nvGrpSpPr>
        <p:grpSpPr>
          <a:xfrm>
            <a:off x="10820401" y="-1"/>
            <a:ext cx="1371600" cy="504825"/>
            <a:chOff x="11001375" y="0"/>
            <a:chExt cx="1190625" cy="323850"/>
          </a:xfrm>
        </p:grpSpPr>
        <p:sp>
          <p:nvSpPr>
            <p:cNvPr id="13" name="Trapezoid 12">
              <a:extLst>
                <a:ext uri="{FF2B5EF4-FFF2-40B4-BE49-F238E27FC236}">
                  <a16:creationId xmlns:a16="http://schemas.microsoft.com/office/drawing/2014/main" id="{63B30969-903A-46A8-886A-C2D815558042}"/>
                </a:ext>
              </a:extLst>
            </p:cNvPr>
            <p:cNvSpPr/>
            <p:nvPr userDrawn="1"/>
          </p:nvSpPr>
          <p:spPr>
            <a:xfrm flipV="1">
              <a:off x="11001375" y="0"/>
              <a:ext cx="1190625" cy="163115"/>
            </a:xfrm>
            <a:prstGeom prst="trapezoid">
              <a:avLst>
                <a:gd name="adj" fmla="val 103099"/>
              </a:avLst>
            </a:prstGeom>
            <a:solidFill>
              <a:srgbClr val="7671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Flowchart: Extract 5">
              <a:extLst>
                <a:ext uri="{FF2B5EF4-FFF2-40B4-BE49-F238E27FC236}">
                  <a16:creationId xmlns:a16="http://schemas.microsoft.com/office/drawing/2014/main" id="{000CE930-E951-466C-961F-33C850A7C9A7}"/>
                </a:ext>
              </a:extLst>
            </p:cNvPr>
            <p:cNvSpPr/>
            <p:nvPr userDrawn="1"/>
          </p:nvSpPr>
          <p:spPr>
            <a:xfrm rot="16200000">
              <a:off x="11874103" y="5953"/>
              <a:ext cx="323850" cy="311944"/>
            </a:xfrm>
            <a:prstGeom prst="flowChartExtract">
              <a:avLst/>
            </a:prstGeom>
            <a:solidFill>
              <a:srgbClr val="A6C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endParaRPr lang="en-IN"/>
            </a:p>
          </p:txBody>
        </p:sp>
      </p:grpSp>
    </p:spTree>
    <p:extLst>
      <p:ext uri="{BB962C8B-B14F-4D97-AF65-F5344CB8AC3E}">
        <p14:creationId xmlns:p14="http://schemas.microsoft.com/office/powerpoint/2010/main" val="767820650"/>
      </p:ext>
    </p:extLst>
  </p:cSld>
  <p:clrMap bg1="lt1" tx1="dk1" bg2="lt2" tx2="dk2" accent1="accent1" accent2="accent2" accent3="accent3" accent4="accent4" accent5="accent5" accent6="accent6" hlink="hlink" folHlink="folHlink"/>
  <p:sldLayoutIdLst>
    <p:sldLayoutId id="2147483666" r:id="rId1"/>
    <p:sldLayoutId id="2147483721" r:id="rId2"/>
    <p:sldLayoutId id="2147483717" r:id="rId3"/>
    <p:sldLayoutId id="2147483712" r:id="rId4"/>
    <p:sldLayoutId id="2147483713" r:id="rId5"/>
    <p:sldLayoutId id="2147483722" r:id="rId6"/>
    <p:sldLayoutId id="2147483718" r:id="rId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Freeform 6">
            <a:extLst>
              <a:ext uri="{FF2B5EF4-FFF2-40B4-BE49-F238E27FC236}">
                <a16:creationId xmlns:a16="http://schemas.microsoft.com/office/drawing/2014/main" id="{57CDE4C9-CFA8-423C-B489-D7BBD7AD5E22}"/>
              </a:ext>
            </a:extLst>
          </p:cNvPr>
          <p:cNvSpPr>
            <a:spLocks/>
          </p:cNvSpPr>
          <p:nvPr userDrawn="1"/>
        </p:nvSpPr>
        <p:spPr bwMode="auto">
          <a:xfrm>
            <a:off x="10458502" y="416963"/>
            <a:ext cx="1733498" cy="4083538"/>
          </a:xfrm>
          <a:custGeom>
            <a:avLst/>
            <a:gdLst>
              <a:gd name="T0" fmla="*/ 391 w 391"/>
              <a:gd name="T1" fmla="*/ 0 h 930"/>
              <a:gd name="T2" fmla="*/ 0 w 391"/>
              <a:gd name="T3" fmla="*/ 232 h 930"/>
              <a:gd name="T4" fmla="*/ 391 w 391"/>
              <a:gd name="T5" fmla="*/ 930 h 930"/>
              <a:gd name="T6" fmla="*/ 391 w 391"/>
              <a:gd name="T7" fmla="*/ 0 h 930"/>
              <a:gd name="connsiteX0" fmla="*/ 10097 w 10097"/>
              <a:gd name="connsiteY0" fmla="*/ 0 h 10000"/>
              <a:gd name="connsiteX1" fmla="*/ 0 w 10097"/>
              <a:gd name="connsiteY1" fmla="*/ 2547 h 10000"/>
              <a:gd name="connsiteX2" fmla="*/ 10097 w 10097"/>
              <a:gd name="connsiteY2" fmla="*/ 10000 h 10000"/>
              <a:gd name="connsiteX3" fmla="*/ 10097 w 10097"/>
              <a:gd name="connsiteY3" fmla="*/ 0 h 10000"/>
            </a:gdLst>
            <a:ahLst/>
            <a:cxnLst>
              <a:cxn ang="0">
                <a:pos x="connsiteX0" y="connsiteY0"/>
              </a:cxn>
              <a:cxn ang="0">
                <a:pos x="connsiteX1" y="connsiteY1"/>
              </a:cxn>
              <a:cxn ang="0">
                <a:pos x="connsiteX2" y="connsiteY2"/>
              </a:cxn>
              <a:cxn ang="0">
                <a:pos x="connsiteX3" y="connsiteY3"/>
              </a:cxn>
            </a:cxnLst>
            <a:rect l="l" t="t" r="r" b="b"/>
            <a:pathLst>
              <a:path w="10097" h="10000">
                <a:moveTo>
                  <a:pt x="10097" y="0"/>
                </a:moveTo>
                <a:lnTo>
                  <a:pt x="0" y="2547"/>
                </a:lnTo>
                <a:lnTo>
                  <a:pt x="10097" y="10000"/>
                </a:lnTo>
                <a:lnTo>
                  <a:pt x="10097" y="0"/>
                </a:lnTo>
                <a:close/>
              </a:path>
            </a:pathLst>
          </a:custGeom>
          <a:solidFill>
            <a:srgbClr val="7670B3"/>
          </a:solidFill>
          <a:ln>
            <a:noFill/>
          </a:ln>
        </p:spPr>
        <p:txBody>
          <a:bodyPr vert="horz" wrap="square" lIns="91440" tIns="45720" rIns="91440" bIns="45720" numCol="1" anchor="t" anchorCtr="0" compatLnSpc="1">
            <a:prstTxWarp prst="textNoShape">
              <a:avLst/>
            </a:prstTxWarp>
          </a:bodyPr>
          <a:lstStyle/>
          <a:p>
            <a:endParaRPr lang="id-ID"/>
          </a:p>
        </p:txBody>
      </p:sp>
      <p:sp>
        <p:nvSpPr>
          <p:cNvPr id="12" name="Freeform 11">
            <a:extLst>
              <a:ext uri="{FF2B5EF4-FFF2-40B4-BE49-F238E27FC236}">
                <a16:creationId xmlns:a16="http://schemas.microsoft.com/office/drawing/2014/main" id="{53AA69F5-5170-46E3-BC4C-D8AEEA830A73}"/>
              </a:ext>
            </a:extLst>
          </p:cNvPr>
          <p:cNvSpPr>
            <a:spLocks/>
          </p:cNvSpPr>
          <p:nvPr userDrawn="1"/>
        </p:nvSpPr>
        <p:spPr bwMode="auto">
          <a:xfrm>
            <a:off x="9505950" y="1456838"/>
            <a:ext cx="1845315" cy="2379601"/>
          </a:xfrm>
          <a:custGeom>
            <a:avLst/>
            <a:gdLst>
              <a:gd name="T0" fmla="*/ 0 w 411"/>
              <a:gd name="T1" fmla="*/ 0 h 530"/>
              <a:gd name="T2" fmla="*/ 306 w 411"/>
              <a:gd name="T3" fmla="*/ 530 h 530"/>
              <a:gd name="T4" fmla="*/ 411 w 411"/>
              <a:gd name="T5" fmla="*/ 349 h 530"/>
              <a:gd name="T6" fmla="*/ 214 w 411"/>
              <a:gd name="T7" fmla="*/ 0 h 530"/>
              <a:gd name="T8" fmla="*/ 0 w 411"/>
              <a:gd name="T9" fmla="*/ 0 h 530"/>
            </a:gdLst>
            <a:ahLst/>
            <a:cxnLst>
              <a:cxn ang="0">
                <a:pos x="T0" y="T1"/>
              </a:cxn>
              <a:cxn ang="0">
                <a:pos x="T2" y="T3"/>
              </a:cxn>
              <a:cxn ang="0">
                <a:pos x="T4" y="T5"/>
              </a:cxn>
              <a:cxn ang="0">
                <a:pos x="T6" y="T7"/>
              </a:cxn>
              <a:cxn ang="0">
                <a:pos x="T8" y="T9"/>
              </a:cxn>
            </a:cxnLst>
            <a:rect l="0" t="0" r="r" b="b"/>
            <a:pathLst>
              <a:path w="411" h="530">
                <a:moveTo>
                  <a:pt x="0" y="0"/>
                </a:moveTo>
                <a:lnTo>
                  <a:pt x="306" y="530"/>
                </a:lnTo>
                <a:lnTo>
                  <a:pt x="411" y="349"/>
                </a:lnTo>
                <a:lnTo>
                  <a:pt x="214" y="0"/>
                </a:lnTo>
                <a:lnTo>
                  <a:pt x="0" y="0"/>
                </a:lnTo>
                <a:close/>
              </a:path>
            </a:pathLst>
          </a:custGeom>
          <a:solidFill>
            <a:srgbClr val="A3CA39"/>
          </a:solidFill>
          <a:ln w="3016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cxnSp>
        <p:nvCxnSpPr>
          <p:cNvPr id="13" name="Straight Connector 12">
            <a:extLst>
              <a:ext uri="{FF2B5EF4-FFF2-40B4-BE49-F238E27FC236}">
                <a16:creationId xmlns:a16="http://schemas.microsoft.com/office/drawing/2014/main" id="{64A5DE2D-0A1D-43B6-92FD-C25C9F597078}"/>
              </a:ext>
            </a:extLst>
          </p:cNvPr>
          <p:cNvCxnSpPr/>
          <p:nvPr userDrawn="1"/>
        </p:nvCxnSpPr>
        <p:spPr>
          <a:xfrm>
            <a:off x="6543041" y="4772558"/>
            <a:ext cx="0" cy="1727200"/>
          </a:xfrm>
          <a:prstGeom prst="line">
            <a:avLst/>
          </a:prstGeom>
          <a:ln w="19050">
            <a:solidFill>
              <a:srgbClr val="B23E25"/>
            </a:solidFill>
          </a:ln>
        </p:spPr>
        <p:style>
          <a:lnRef idx="1">
            <a:schemeClr val="accent1"/>
          </a:lnRef>
          <a:fillRef idx="0">
            <a:schemeClr val="accent1"/>
          </a:fillRef>
          <a:effectRef idx="0">
            <a:schemeClr val="accent1"/>
          </a:effectRef>
          <a:fontRef idx="minor">
            <a:schemeClr val="tx1"/>
          </a:fontRef>
        </p:style>
      </p:cxnSp>
      <p:sp>
        <p:nvSpPr>
          <p:cNvPr id="15" name="Slide Number Placeholder 5">
            <a:extLst>
              <a:ext uri="{FF2B5EF4-FFF2-40B4-BE49-F238E27FC236}">
                <a16:creationId xmlns:a16="http://schemas.microsoft.com/office/drawing/2014/main" id="{4C13715D-9436-456C-A4A3-B67654AA8DB8}"/>
              </a:ext>
            </a:extLst>
          </p:cNvPr>
          <p:cNvSpPr txBox="1">
            <a:spLocks/>
          </p:cNvSpPr>
          <p:nvPr userDrawn="1"/>
        </p:nvSpPr>
        <p:spPr>
          <a:xfrm>
            <a:off x="16934" y="6559550"/>
            <a:ext cx="4697679" cy="213784"/>
          </a:xfrm>
          <a:prstGeom prst="rect">
            <a:avLst/>
          </a:prstGeom>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chemeClr val="tx1">
                    <a:lumMod val="95000"/>
                    <a:lumOff val="5000"/>
                  </a:schemeClr>
                </a:solidFill>
                <a:latin typeface="Arial" panose="020B0604020202020204" pitchFamily="34" charset="0"/>
                <a:cs typeface="Arial" panose="020B0604020202020204" pitchFamily="34" charset="0"/>
              </a:rPr>
              <a:t>© Tejas Networks Limited 2021. All rights reserved.</a:t>
            </a:r>
          </a:p>
        </p:txBody>
      </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992010" y="4772558"/>
            <a:ext cx="3022839" cy="1727200"/>
          </a:xfrm>
          <a:prstGeom prst="rect">
            <a:avLst/>
          </a:prstGeom>
        </p:spPr>
      </p:pic>
    </p:spTree>
    <p:extLst>
      <p:ext uri="{BB962C8B-B14F-4D97-AF65-F5344CB8AC3E}">
        <p14:creationId xmlns:p14="http://schemas.microsoft.com/office/powerpoint/2010/main" val="1167956325"/>
      </p:ext>
    </p:extLst>
  </p:cSld>
  <p:clrMap bg1="lt1" tx1="dk1" bg2="lt2" tx2="dk2" accent1="accent1" accent2="accent2" accent3="accent3" accent4="accent4" accent5="accent5" accent6="accent6" hlink="hlink" folHlink="folHlink"/>
  <p:sldLayoutIdLst>
    <p:sldLayoutId id="214748372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5611EF6E-F24E-4B40-9154-5CD2D5642688}"/>
              </a:ext>
            </a:extLst>
          </p:cNvPr>
          <p:cNvSpPr/>
          <p:nvPr userDrawn="1"/>
        </p:nvSpPr>
        <p:spPr>
          <a:xfrm>
            <a:off x="7440538" y="0"/>
            <a:ext cx="4751462" cy="6858000"/>
          </a:xfrm>
          <a:custGeom>
            <a:avLst/>
            <a:gdLst>
              <a:gd name="connsiteX0" fmla="*/ 0 w 4751462"/>
              <a:gd name="connsiteY0" fmla="*/ 1871529 h 6887910"/>
              <a:gd name="connsiteX1" fmla="*/ 4751462 w 4751462"/>
              <a:gd name="connsiteY1" fmla="*/ 0 h 6887910"/>
              <a:gd name="connsiteX2" fmla="*/ 4751462 w 4751462"/>
              <a:gd name="connsiteY2" fmla="*/ 6887910 h 6887910"/>
              <a:gd name="connsiteX3" fmla="*/ 0 w 4751462"/>
              <a:gd name="connsiteY3" fmla="*/ 1871529 h 6887910"/>
            </a:gdLst>
            <a:ahLst/>
            <a:cxnLst>
              <a:cxn ang="0">
                <a:pos x="connsiteX0" y="connsiteY0"/>
              </a:cxn>
              <a:cxn ang="0">
                <a:pos x="connsiteX1" y="connsiteY1"/>
              </a:cxn>
              <a:cxn ang="0">
                <a:pos x="connsiteX2" y="connsiteY2"/>
              </a:cxn>
              <a:cxn ang="0">
                <a:pos x="connsiteX3" y="connsiteY3"/>
              </a:cxn>
            </a:cxnLst>
            <a:rect l="l" t="t" r="r" b="b"/>
            <a:pathLst>
              <a:path w="4751462" h="6887910">
                <a:moveTo>
                  <a:pt x="0" y="1871529"/>
                </a:moveTo>
                <a:lnTo>
                  <a:pt x="4751462" y="0"/>
                </a:lnTo>
                <a:lnTo>
                  <a:pt x="4751462" y="6887910"/>
                </a:lnTo>
                <a:lnTo>
                  <a:pt x="0" y="1871529"/>
                </a:lnTo>
                <a:close/>
              </a:path>
            </a:pathLst>
          </a:custGeom>
          <a:solidFill>
            <a:srgbClr val="7671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TextBox 8">
            <a:extLst>
              <a:ext uri="{FF2B5EF4-FFF2-40B4-BE49-F238E27FC236}">
                <a16:creationId xmlns:a16="http://schemas.microsoft.com/office/drawing/2014/main" id="{D8050EED-5675-4B45-946F-85B31DD9D121}"/>
              </a:ext>
            </a:extLst>
          </p:cNvPr>
          <p:cNvSpPr txBox="1"/>
          <p:nvPr userDrawn="1"/>
        </p:nvSpPr>
        <p:spPr>
          <a:xfrm>
            <a:off x="8342218" y="1553072"/>
            <a:ext cx="3541162" cy="923330"/>
          </a:xfrm>
          <a:prstGeom prst="rect">
            <a:avLst/>
          </a:prstGeom>
          <a:noFill/>
        </p:spPr>
        <p:txBody>
          <a:bodyPr wrap="none" rtlCol="0">
            <a:spAutoFit/>
          </a:bodyPr>
          <a:lstStyle/>
          <a:p>
            <a:r>
              <a:rPr lang="en-IN" sz="5400">
                <a:solidFill>
                  <a:schemeClr val="bg1"/>
                </a:solidFill>
                <a:latin typeface="Segoe UI" panose="020B0502040204020203" pitchFamily="34" charset="0"/>
                <a:cs typeface="Segoe UI" panose="020B0502040204020203" pitchFamily="34" charset="0"/>
              </a:rPr>
              <a:t>Thank you!</a:t>
            </a:r>
            <a:endParaRPr lang="en-US" sz="5400">
              <a:solidFill>
                <a:schemeClr val="bg1"/>
              </a:solidFill>
              <a:latin typeface="Segoe UI" panose="020B0502040204020203" pitchFamily="34" charset="0"/>
              <a:cs typeface="Segoe UI" panose="020B0502040204020203" pitchFamily="34" charset="0"/>
            </a:endParaRPr>
          </a:p>
        </p:txBody>
      </p:sp>
      <p:sp>
        <p:nvSpPr>
          <p:cNvPr id="10" name="Contacts us:">
            <a:extLst>
              <a:ext uri="{FF2B5EF4-FFF2-40B4-BE49-F238E27FC236}">
                <a16:creationId xmlns:a16="http://schemas.microsoft.com/office/drawing/2014/main" id="{C4F52FFF-EA15-4BFB-AD8B-4ABC69F8E5B0}"/>
              </a:ext>
            </a:extLst>
          </p:cNvPr>
          <p:cNvSpPr txBox="1">
            <a:spLocks/>
          </p:cNvSpPr>
          <p:nvPr userDrawn="1"/>
        </p:nvSpPr>
        <p:spPr>
          <a:xfrm>
            <a:off x="795476" y="3868306"/>
            <a:ext cx="3919137" cy="49255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solidFill>
                  <a:schemeClr val="tx1">
                    <a:lumMod val="95000"/>
                    <a:lumOff val="5000"/>
                  </a:schemeClr>
                </a:solidFill>
                <a:latin typeface="Segoe UI" panose="020B0502040204020203" pitchFamily="34" charset="0"/>
                <a:cs typeface="Segoe UI" panose="020B0502040204020203" pitchFamily="34" charset="0"/>
              </a:rPr>
              <a:t>Contact Us:</a:t>
            </a:r>
            <a:endParaRPr lang="en-IN" sz="3600">
              <a:solidFill>
                <a:schemeClr val="tx1">
                  <a:lumMod val="95000"/>
                  <a:lumOff val="5000"/>
                </a:schemeClr>
              </a:solidFill>
              <a:latin typeface="Segoe UI" panose="020B0502040204020203" pitchFamily="34" charset="0"/>
              <a:cs typeface="Segoe UI" panose="020B0502040204020203" pitchFamily="34" charset="0"/>
            </a:endParaRPr>
          </a:p>
        </p:txBody>
      </p:sp>
      <p:sp>
        <p:nvSpPr>
          <p:cNvPr id="13" name="Slide Number Placeholder 5">
            <a:extLst>
              <a:ext uri="{FF2B5EF4-FFF2-40B4-BE49-F238E27FC236}">
                <a16:creationId xmlns:a16="http://schemas.microsoft.com/office/drawing/2014/main" id="{BA69FC06-75D9-4900-B55E-86FC76CB71F0}"/>
              </a:ext>
            </a:extLst>
          </p:cNvPr>
          <p:cNvSpPr txBox="1">
            <a:spLocks/>
          </p:cNvSpPr>
          <p:nvPr userDrawn="1"/>
        </p:nvSpPr>
        <p:spPr>
          <a:xfrm>
            <a:off x="16934" y="6559550"/>
            <a:ext cx="4697679" cy="213784"/>
          </a:xfrm>
          <a:prstGeom prst="rect">
            <a:avLst/>
          </a:prstGeom>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chemeClr val="tx1">
                    <a:lumMod val="95000"/>
                    <a:lumOff val="5000"/>
                  </a:schemeClr>
                </a:solidFill>
                <a:latin typeface="Arial" panose="020B0604020202020204" pitchFamily="34" charset="0"/>
                <a:cs typeface="Arial" panose="020B0604020202020204" pitchFamily="34" charset="0"/>
              </a:rPr>
              <a:t>© Tejas Networks Limited 2021. All rights reserved.</a:t>
            </a:r>
          </a:p>
        </p:txBody>
      </p:sp>
      <p:sp>
        <p:nvSpPr>
          <p:cNvPr id="2" name="Freeform: Shape 1">
            <a:extLst>
              <a:ext uri="{FF2B5EF4-FFF2-40B4-BE49-F238E27FC236}">
                <a16:creationId xmlns:a16="http://schemas.microsoft.com/office/drawing/2014/main" id="{D7A3EB3D-A0A5-4758-8C26-0FBA94F0D230}"/>
              </a:ext>
            </a:extLst>
          </p:cNvPr>
          <p:cNvSpPr/>
          <p:nvPr userDrawn="1"/>
        </p:nvSpPr>
        <p:spPr>
          <a:xfrm>
            <a:off x="7440538" y="1863725"/>
            <a:ext cx="4751462" cy="4994275"/>
          </a:xfrm>
          <a:custGeom>
            <a:avLst/>
            <a:gdLst>
              <a:gd name="connsiteX0" fmla="*/ 0 w 4751462"/>
              <a:gd name="connsiteY0" fmla="*/ 0 h 5007835"/>
              <a:gd name="connsiteX1" fmla="*/ 2452643 w 4751462"/>
              <a:gd name="connsiteY1" fmla="*/ 5007835 h 5007835"/>
              <a:gd name="connsiteX2" fmla="*/ 4751462 w 4751462"/>
              <a:gd name="connsiteY2" fmla="*/ 5007835 h 5007835"/>
              <a:gd name="connsiteX3" fmla="*/ 0 w 4751462"/>
              <a:gd name="connsiteY3" fmla="*/ 0 h 5007835"/>
            </a:gdLst>
            <a:ahLst/>
            <a:cxnLst>
              <a:cxn ang="0">
                <a:pos x="connsiteX0" y="connsiteY0"/>
              </a:cxn>
              <a:cxn ang="0">
                <a:pos x="connsiteX1" y="connsiteY1"/>
              </a:cxn>
              <a:cxn ang="0">
                <a:pos x="connsiteX2" y="connsiteY2"/>
              </a:cxn>
              <a:cxn ang="0">
                <a:pos x="connsiteX3" y="connsiteY3"/>
              </a:cxn>
            </a:cxnLst>
            <a:rect l="l" t="t" r="r" b="b"/>
            <a:pathLst>
              <a:path w="4751462" h="5007835">
                <a:moveTo>
                  <a:pt x="0" y="0"/>
                </a:moveTo>
                <a:lnTo>
                  <a:pt x="2452643" y="5007835"/>
                </a:lnTo>
                <a:lnTo>
                  <a:pt x="4751462" y="5007835"/>
                </a:lnTo>
                <a:lnTo>
                  <a:pt x="0" y="0"/>
                </a:lnTo>
                <a:close/>
              </a:path>
            </a:pathLst>
          </a:custGeom>
          <a:solidFill>
            <a:srgbClr val="A5C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260985"/>
            <a:ext cx="4522664" cy="2584174"/>
          </a:xfrm>
          <a:prstGeom prst="rect">
            <a:avLst/>
          </a:prstGeom>
        </p:spPr>
      </p:pic>
    </p:spTree>
    <p:extLst>
      <p:ext uri="{BB962C8B-B14F-4D97-AF65-F5344CB8AC3E}">
        <p14:creationId xmlns:p14="http://schemas.microsoft.com/office/powerpoint/2010/main" val="2680346485"/>
      </p:ext>
    </p:extLst>
  </p:cSld>
  <p:clrMap bg1="lt1" tx1="dk1" bg2="lt2" tx2="dk2" accent1="accent1" accent2="accent2" accent3="accent3" accent4="accent4" accent5="accent5" accent6="accent6" hlink="hlink" folHlink="folHlink"/>
  <p:sldLayoutIdLst>
    <p:sldLayoutId id="214748371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18" Type="http://schemas.openxmlformats.org/officeDocument/2006/relationships/image" Target="../media/image21.svg"/><Relationship Id="rId26" Type="http://schemas.openxmlformats.org/officeDocument/2006/relationships/image" Target="../media/image29.svg"/><Relationship Id="rId3" Type="http://schemas.openxmlformats.org/officeDocument/2006/relationships/image" Target="../media/image6.png"/><Relationship Id="rId21" Type="http://schemas.openxmlformats.org/officeDocument/2006/relationships/image" Target="../media/image24.png"/><Relationship Id="rId7" Type="http://schemas.openxmlformats.org/officeDocument/2006/relationships/image" Target="../media/image10.png"/><Relationship Id="rId12" Type="http://schemas.openxmlformats.org/officeDocument/2006/relationships/image" Target="../media/image15.svg"/><Relationship Id="rId17" Type="http://schemas.openxmlformats.org/officeDocument/2006/relationships/image" Target="../media/image20.png"/><Relationship Id="rId25" Type="http://schemas.openxmlformats.org/officeDocument/2006/relationships/image" Target="../media/image28.png"/><Relationship Id="rId2" Type="http://schemas.openxmlformats.org/officeDocument/2006/relationships/notesSlide" Target="../notesSlides/notesSlide2.xml"/><Relationship Id="rId16" Type="http://schemas.openxmlformats.org/officeDocument/2006/relationships/image" Target="../media/image19.svg"/><Relationship Id="rId20" Type="http://schemas.openxmlformats.org/officeDocument/2006/relationships/image" Target="../media/image23.svg"/><Relationship Id="rId29"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9.svg"/><Relationship Id="rId11" Type="http://schemas.openxmlformats.org/officeDocument/2006/relationships/image" Target="../media/image14.png"/><Relationship Id="rId24" Type="http://schemas.openxmlformats.org/officeDocument/2006/relationships/image" Target="../media/image27.svg"/><Relationship Id="rId5" Type="http://schemas.openxmlformats.org/officeDocument/2006/relationships/image" Target="../media/image8.png"/><Relationship Id="rId15" Type="http://schemas.openxmlformats.org/officeDocument/2006/relationships/image" Target="../media/image18.png"/><Relationship Id="rId23" Type="http://schemas.openxmlformats.org/officeDocument/2006/relationships/image" Target="../media/image26.png"/><Relationship Id="rId28" Type="http://schemas.openxmlformats.org/officeDocument/2006/relationships/image" Target="../media/image31.svg"/><Relationship Id="rId10" Type="http://schemas.openxmlformats.org/officeDocument/2006/relationships/image" Target="../media/image13.svg"/><Relationship Id="rId19" Type="http://schemas.openxmlformats.org/officeDocument/2006/relationships/image" Target="../media/image22.png"/><Relationship Id="rId4" Type="http://schemas.openxmlformats.org/officeDocument/2006/relationships/image" Target="../media/image7.svg"/><Relationship Id="rId9" Type="http://schemas.openxmlformats.org/officeDocument/2006/relationships/image" Target="../media/image12.png"/><Relationship Id="rId14" Type="http://schemas.openxmlformats.org/officeDocument/2006/relationships/image" Target="../media/image17.svg"/><Relationship Id="rId22" Type="http://schemas.openxmlformats.org/officeDocument/2006/relationships/image" Target="../media/image25.svg"/><Relationship Id="rId27" Type="http://schemas.openxmlformats.org/officeDocument/2006/relationships/image" Target="../media/image30.png"/><Relationship Id="rId30" Type="http://schemas.openxmlformats.org/officeDocument/2006/relationships/image" Target="../media/image33.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428E33A9-7635-483E-AD2E-AE5FA364CD18}"/>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43" r="343"/>
          <a:stretch>
            <a:fillRect/>
          </a:stretch>
        </p:blipFill>
        <p:spPr/>
      </p:pic>
      <p:sp>
        <p:nvSpPr>
          <p:cNvPr id="11" name="Text Placeholder 4">
            <a:extLst>
              <a:ext uri="{FF2B5EF4-FFF2-40B4-BE49-F238E27FC236}">
                <a16:creationId xmlns:a16="http://schemas.microsoft.com/office/drawing/2014/main" id="{38F4926E-AD99-4704-A619-D78FD6C81EEF}"/>
              </a:ext>
            </a:extLst>
          </p:cNvPr>
          <p:cNvSpPr txBox="1">
            <a:spLocks/>
          </p:cNvSpPr>
          <p:nvPr/>
        </p:nvSpPr>
        <p:spPr>
          <a:xfrm>
            <a:off x="10300578" y="302280"/>
            <a:ext cx="1327352" cy="341632"/>
          </a:xfrm>
          <a:prstGeom prst="rect">
            <a:avLst/>
          </a:prstGeom>
          <a:noFill/>
        </p:spPr>
        <p:txBody>
          <a:bodyPr wrap="square" rtlCol="0">
            <a:spAutoFit/>
          </a:bodyPr>
          <a:lstStyle>
            <a:lvl1pPr marL="0" indent="0" algn="ctr" defTabSz="914400" rtl="0" eaLnBrk="1" latinLnBrk="0" hangingPunct="1">
              <a:lnSpc>
                <a:spcPct val="90000"/>
              </a:lnSpc>
              <a:spcBef>
                <a:spcPts val="1000"/>
              </a:spcBef>
              <a:buFont typeface="Arial" panose="020B0604020202020204" pitchFamily="34" charset="0"/>
              <a:buNone/>
              <a:defRPr lang="en-IN" sz="2600" kern="1200" dirty="0">
                <a:solidFill>
                  <a:srgbClr val="1C3664"/>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800" b="1" dirty="0">
                <a:solidFill>
                  <a:schemeClr val="tx1"/>
                </a:solidFill>
                <a:latin typeface="Times New Roman" panose="02020603050405020304" pitchFamily="18" charset="0"/>
                <a:cs typeface="Times New Roman" panose="02020603050405020304" pitchFamily="18" charset="0"/>
              </a:rPr>
              <a:t>RP-250292</a:t>
            </a:r>
          </a:p>
        </p:txBody>
      </p:sp>
      <p:sp>
        <p:nvSpPr>
          <p:cNvPr id="14" name="Text Placeholder 4">
            <a:extLst>
              <a:ext uri="{FF2B5EF4-FFF2-40B4-BE49-F238E27FC236}">
                <a16:creationId xmlns:a16="http://schemas.microsoft.com/office/drawing/2014/main" id="{8E63DE8B-C07F-4EBE-A587-41219ECF734E}"/>
              </a:ext>
            </a:extLst>
          </p:cNvPr>
          <p:cNvSpPr txBox="1">
            <a:spLocks/>
          </p:cNvSpPr>
          <p:nvPr/>
        </p:nvSpPr>
        <p:spPr>
          <a:xfrm>
            <a:off x="355143" y="256627"/>
            <a:ext cx="6243620" cy="774571"/>
          </a:xfrm>
          <a:prstGeom prst="rect">
            <a:avLst/>
          </a:prstGeom>
          <a:noFill/>
        </p:spPr>
        <p:txBody>
          <a:bodyPr wrap="square" rtlCol="0">
            <a:spAutoFit/>
          </a:bodyPr>
          <a:lstStyle>
            <a:lvl1pPr marL="0" indent="0" algn="ctr" defTabSz="914400" rtl="0" eaLnBrk="1" latinLnBrk="0" hangingPunct="1">
              <a:lnSpc>
                <a:spcPct val="90000"/>
              </a:lnSpc>
              <a:spcBef>
                <a:spcPts val="1000"/>
              </a:spcBef>
              <a:buFont typeface="Arial" panose="020B0604020202020204" pitchFamily="34" charset="0"/>
              <a:buNone/>
              <a:defRPr lang="en-IN" sz="2600" kern="1200" dirty="0">
                <a:solidFill>
                  <a:srgbClr val="1C3664"/>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000" b="1">
                <a:solidFill>
                  <a:schemeClr val="tx1"/>
                </a:solidFill>
                <a:latin typeface="Times New Roman" panose="02020603050405020304" pitchFamily="18" charset="0"/>
                <a:cs typeface="Times New Roman" panose="02020603050405020304" pitchFamily="18" charset="0"/>
              </a:rPr>
              <a:t>3GPP TSG RAN Meeting #107</a:t>
            </a:r>
          </a:p>
          <a:p>
            <a:pPr algn="l"/>
            <a:r>
              <a:rPr lang="en-US" sz="1800" b="1">
                <a:solidFill>
                  <a:schemeClr val="tx1"/>
                </a:solidFill>
                <a:latin typeface="Times New Roman" panose="02020603050405020304" pitchFamily="18" charset="0"/>
                <a:cs typeface="Times New Roman" panose="02020603050405020304" pitchFamily="18" charset="0"/>
              </a:rPr>
              <a:t>Incheon, Korea, 12</a:t>
            </a:r>
            <a:r>
              <a:rPr lang="en-US" sz="1800" b="1" baseline="30000">
                <a:solidFill>
                  <a:schemeClr val="tx1"/>
                </a:solidFill>
                <a:latin typeface="Times New Roman" panose="02020603050405020304" pitchFamily="18" charset="0"/>
                <a:cs typeface="Times New Roman" panose="02020603050405020304" pitchFamily="18" charset="0"/>
              </a:rPr>
              <a:t>th </a:t>
            </a:r>
            <a:r>
              <a:rPr lang="en-US" sz="1800" b="1">
                <a:solidFill>
                  <a:schemeClr val="tx1"/>
                </a:solidFill>
                <a:latin typeface="Times New Roman" panose="02020603050405020304" pitchFamily="18" charset="0"/>
                <a:cs typeface="Times New Roman" panose="02020603050405020304" pitchFamily="18" charset="0"/>
              </a:rPr>
              <a:t>to 14</a:t>
            </a:r>
            <a:r>
              <a:rPr lang="en-US" sz="1800" b="1" baseline="30000">
                <a:solidFill>
                  <a:schemeClr val="tx1"/>
                </a:solidFill>
                <a:latin typeface="Times New Roman" panose="02020603050405020304" pitchFamily="18" charset="0"/>
                <a:cs typeface="Times New Roman" panose="02020603050405020304" pitchFamily="18" charset="0"/>
              </a:rPr>
              <a:t>th</a:t>
            </a:r>
            <a:r>
              <a:rPr lang="en-US" sz="1800" b="1">
                <a:solidFill>
                  <a:schemeClr val="tx1"/>
                </a:solidFill>
                <a:latin typeface="Times New Roman" panose="02020603050405020304" pitchFamily="18" charset="0"/>
                <a:cs typeface="Times New Roman" panose="02020603050405020304" pitchFamily="18" charset="0"/>
              </a:rPr>
              <a:t> March, 2025</a:t>
            </a:r>
          </a:p>
        </p:txBody>
      </p:sp>
      <p:sp>
        <p:nvSpPr>
          <p:cNvPr id="12" name="TextBox 11">
            <a:extLst>
              <a:ext uri="{FF2B5EF4-FFF2-40B4-BE49-F238E27FC236}">
                <a16:creationId xmlns:a16="http://schemas.microsoft.com/office/drawing/2014/main" id="{2B43207C-7A67-4ADA-8B0B-19926435C362}"/>
              </a:ext>
            </a:extLst>
          </p:cNvPr>
          <p:cNvSpPr txBox="1"/>
          <p:nvPr/>
        </p:nvSpPr>
        <p:spPr>
          <a:xfrm>
            <a:off x="169322" y="4629380"/>
            <a:ext cx="6297466" cy="830997"/>
          </a:xfrm>
          <a:prstGeom prst="rect">
            <a:avLst/>
          </a:prstGeom>
          <a:noFill/>
        </p:spPr>
        <p:txBody>
          <a:bodyPr wrap="square" lIns="91440" tIns="45720" rIns="91440" bIns="45720" anchor="t">
            <a:spAutoFit/>
          </a:bodyPr>
          <a:lstStyle/>
          <a:p>
            <a:pPr algn="just"/>
            <a:r>
              <a:rPr lang="en-US" sz="2400" b="1" i="0" u="none" strike="noStrike" baseline="0">
                <a:latin typeface="Times New Roman"/>
                <a:cs typeface="Times New Roman"/>
              </a:rPr>
              <a:t>Views on Scope for R20 “AI-ML for </a:t>
            </a:r>
            <a:r>
              <a:rPr lang="en-US" sz="2400" b="1">
                <a:latin typeface="Times New Roman"/>
                <a:cs typeface="Times New Roman"/>
              </a:rPr>
              <a:t>Air interface</a:t>
            </a:r>
            <a:r>
              <a:rPr lang="en-US" sz="2400" b="1" i="0" u="none" strike="noStrike" baseline="0">
                <a:latin typeface="Times New Roman"/>
                <a:cs typeface="Times New Roman"/>
              </a:rPr>
              <a:t>”</a:t>
            </a:r>
            <a:endParaRPr lang="en-IN" sz="2400" b="1" i="0" u="none" strike="noStrike" baseline="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CF41D005-87A5-4D9F-A034-3AE4980CD0BD}"/>
              </a:ext>
            </a:extLst>
          </p:cNvPr>
          <p:cNvSpPr txBox="1"/>
          <p:nvPr/>
        </p:nvSpPr>
        <p:spPr>
          <a:xfrm>
            <a:off x="169322" y="5592914"/>
            <a:ext cx="6193770" cy="923330"/>
          </a:xfrm>
          <a:prstGeom prst="rect">
            <a:avLst/>
          </a:prstGeom>
          <a:noFill/>
        </p:spPr>
        <p:txBody>
          <a:bodyPr wrap="square">
            <a:spAutoFit/>
          </a:bodyPr>
          <a:lstStyle/>
          <a:p>
            <a:r>
              <a:rPr lang="en-IN" b="0" i="0" u="none" strike="noStrike" baseline="0">
                <a:solidFill>
                  <a:srgbClr val="000000"/>
                </a:solidFill>
                <a:latin typeface="Times New Roman" panose="02020603050405020304" pitchFamily="18" charset="0"/>
                <a:cs typeface="Times New Roman" panose="02020603050405020304" pitchFamily="18" charset="0"/>
              </a:rPr>
              <a:t>Agenda Item: 	15.2.1</a:t>
            </a:r>
          </a:p>
          <a:p>
            <a:r>
              <a:rPr lang="en-IN" b="0" i="0" u="none" strike="noStrike" baseline="0">
                <a:solidFill>
                  <a:srgbClr val="000000"/>
                </a:solidFill>
                <a:latin typeface="Times New Roman" panose="02020603050405020304" pitchFamily="18" charset="0"/>
                <a:cs typeface="Times New Roman" panose="02020603050405020304" pitchFamily="18" charset="0"/>
              </a:rPr>
              <a:t>Source: 		Tejas Networks</a:t>
            </a:r>
          </a:p>
          <a:p>
            <a:r>
              <a:rPr lang="en-US" b="0" i="0" u="none" strike="noStrike" baseline="0">
                <a:solidFill>
                  <a:srgbClr val="000000"/>
                </a:solidFill>
                <a:latin typeface="Times New Roman" panose="02020603050405020304" pitchFamily="18" charset="0"/>
                <a:cs typeface="Times New Roman" panose="02020603050405020304" pitchFamily="18" charset="0"/>
              </a:rPr>
              <a:t>Document for: 	Discussion</a:t>
            </a:r>
            <a:endParaRPr lang="en-IN">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818642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3EDB4ED-D336-01EF-C3EE-8C0D3BFC7CBA}"/>
              </a:ext>
            </a:extLst>
          </p:cNvPr>
          <p:cNvSpPr>
            <a:spLocks noGrp="1"/>
          </p:cNvSpPr>
          <p:nvPr>
            <p:ph type="body" sz="quarter" idx="12"/>
          </p:nvPr>
        </p:nvSpPr>
        <p:spPr/>
        <p:txBody>
          <a:bodyPr lIns="91440" tIns="45720" rIns="91440" bIns="45720" anchor="t"/>
          <a:lstStyle/>
          <a:p>
            <a:r>
              <a:rPr lang="en-US">
                <a:latin typeface="Arial"/>
                <a:ea typeface="Roboto"/>
                <a:cs typeface="Arial"/>
              </a:rPr>
              <a:t>Proposal 1: For 5G-A Rel-20 AIML based physical layer enhancements:</a:t>
            </a:r>
          </a:p>
          <a:p>
            <a:pPr lvl="1">
              <a:buFont typeface="Wingdings" panose="020B0604020202020204" pitchFamily="34" charset="0"/>
              <a:buChar char="§"/>
            </a:pPr>
            <a:r>
              <a:rPr lang="en-US">
                <a:latin typeface="Arial"/>
                <a:ea typeface="Roboto"/>
                <a:cs typeface="Arial"/>
              </a:rPr>
              <a:t>Support specification enhancement for AI/ML based CSI compression with scalable model structure specification and model parameter exchange for inter-vendor training collaborations.</a:t>
            </a:r>
          </a:p>
          <a:p>
            <a:r>
              <a:rPr lang="en-US">
                <a:latin typeface="Arial"/>
                <a:ea typeface="Roboto"/>
                <a:cs typeface="Arial"/>
              </a:rPr>
              <a:t>Proposal 2: We recommend work item objectives:</a:t>
            </a:r>
            <a:endParaRPr lang="en-US">
              <a:cs typeface="Arial"/>
            </a:endParaRPr>
          </a:p>
          <a:p>
            <a:pPr lvl="1"/>
            <a:r>
              <a:rPr lang="en-US">
                <a:latin typeface="Arial"/>
                <a:ea typeface="Roboto"/>
                <a:cs typeface="Arial"/>
              </a:rPr>
              <a:t>Sub-use case 2/3, considering temporal aspects, should be completed in Rel-20.</a:t>
            </a:r>
          </a:p>
          <a:p>
            <a:pPr lvl="1"/>
            <a:r>
              <a:rPr lang="en-US">
                <a:latin typeface="Arial"/>
                <a:ea typeface="Roboto"/>
                <a:cs typeface="Arial"/>
              </a:rPr>
              <a:t>Option 3a-1/3b (Model/Parameter exchange) should be completed in Rel-20.</a:t>
            </a:r>
            <a:endParaRPr lang="en-US">
              <a:cs typeface="Arial"/>
            </a:endParaRPr>
          </a:p>
        </p:txBody>
      </p:sp>
      <p:sp>
        <p:nvSpPr>
          <p:cNvPr id="3" name="Text Placeholder 2">
            <a:extLst>
              <a:ext uri="{FF2B5EF4-FFF2-40B4-BE49-F238E27FC236}">
                <a16:creationId xmlns:a16="http://schemas.microsoft.com/office/drawing/2014/main" id="{7F1ACF8E-53BF-5C56-8BC8-316865651134}"/>
              </a:ext>
            </a:extLst>
          </p:cNvPr>
          <p:cNvSpPr>
            <a:spLocks noGrp="1"/>
          </p:cNvSpPr>
          <p:nvPr>
            <p:ph type="body" sz="quarter" idx="11"/>
          </p:nvPr>
        </p:nvSpPr>
        <p:spPr/>
        <p:txBody>
          <a:bodyPr lIns="91440" tIns="45720" rIns="91440" bIns="45720" anchor="t"/>
          <a:lstStyle/>
          <a:p>
            <a:r>
              <a:rPr lang="en-US">
                <a:latin typeface="Segoe UI"/>
                <a:cs typeface="Segoe UI"/>
              </a:rPr>
              <a:t>Proposal CSI compression</a:t>
            </a:r>
          </a:p>
        </p:txBody>
      </p:sp>
    </p:spTree>
    <p:extLst>
      <p:ext uri="{BB962C8B-B14F-4D97-AF65-F5344CB8AC3E}">
        <p14:creationId xmlns:p14="http://schemas.microsoft.com/office/powerpoint/2010/main" val="31294760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AF5040F-FFB0-50D5-984D-8430C001A607}"/>
              </a:ext>
            </a:extLst>
          </p:cNvPr>
          <p:cNvSpPr>
            <a:spLocks noGrp="1"/>
          </p:cNvSpPr>
          <p:nvPr>
            <p:ph type="body" sz="quarter" idx="12"/>
          </p:nvPr>
        </p:nvSpPr>
        <p:spPr/>
        <p:txBody>
          <a:bodyPr lIns="91440" tIns="45720" rIns="91440" bIns="45720" anchor="t"/>
          <a:lstStyle/>
          <a:p>
            <a:r>
              <a:rPr lang="en-US">
                <a:latin typeface="Arial"/>
                <a:ea typeface="Roboto"/>
                <a:cs typeface="Segoe UI"/>
              </a:rPr>
              <a:t>Rel 19 considered the following topics in AI/ML for AI</a:t>
            </a:r>
            <a:endParaRPr lang="en-US"/>
          </a:p>
          <a:p>
            <a:pPr lvl="1">
              <a:buFont typeface="Courier New" panose="020B0604020202020204" pitchFamily="34" charset="0"/>
              <a:buChar char="o"/>
            </a:pPr>
            <a:r>
              <a:rPr lang="en-US">
                <a:latin typeface="Arial"/>
                <a:ea typeface="Roboto"/>
                <a:cs typeface="Segoe UI"/>
              </a:rPr>
              <a:t>AI/ML based CSI compression and prediction</a:t>
            </a:r>
          </a:p>
          <a:p>
            <a:pPr lvl="1">
              <a:buFont typeface="Courier New" panose="020B0604020202020204" pitchFamily="34" charset="0"/>
              <a:buChar char="o"/>
            </a:pPr>
            <a:r>
              <a:rPr lang="en-US">
                <a:latin typeface="Arial"/>
                <a:ea typeface="Roboto"/>
                <a:cs typeface="Segoe UI"/>
              </a:rPr>
              <a:t>AI/ML based Beam prediction</a:t>
            </a:r>
          </a:p>
          <a:p>
            <a:pPr lvl="1">
              <a:buFont typeface="Courier New" panose="020B0604020202020204" pitchFamily="34" charset="0"/>
              <a:buChar char="o"/>
            </a:pPr>
            <a:r>
              <a:rPr lang="en-US">
                <a:latin typeface="Arial"/>
                <a:ea typeface="Roboto"/>
                <a:cs typeface="Segoe UI"/>
              </a:rPr>
              <a:t>AI-ML based Positioning Enhancements</a:t>
            </a:r>
          </a:p>
          <a:p>
            <a:pPr lvl="1">
              <a:buFont typeface="Courier New" panose="020B0604020202020204" pitchFamily="34" charset="0"/>
              <a:buChar char="o"/>
            </a:pPr>
            <a:endParaRPr lang="en-US"/>
          </a:p>
          <a:p>
            <a:r>
              <a:rPr lang="en-US">
                <a:latin typeface="Arial"/>
                <a:ea typeface="Roboto"/>
                <a:cs typeface="Segoe UI"/>
              </a:rPr>
              <a:t>5G-A Release 20 should focus on the following aspects of AI/ML for AI:</a:t>
            </a:r>
            <a:endParaRPr lang="en-US"/>
          </a:p>
          <a:p>
            <a:pPr lvl="1">
              <a:buFont typeface="Courier New" panose="020B0604020202020204" pitchFamily="34" charset="0"/>
              <a:buChar char="o"/>
            </a:pPr>
            <a:r>
              <a:rPr lang="en-US">
                <a:latin typeface="Arial"/>
                <a:ea typeface="Roboto"/>
                <a:cs typeface="Segoe UI"/>
              </a:rPr>
              <a:t>CSI feedback enhancements phase 2</a:t>
            </a:r>
            <a:endParaRPr lang="en-US"/>
          </a:p>
          <a:p>
            <a:pPr lvl="1">
              <a:buFont typeface="Courier New" panose="020B0604020202020204" pitchFamily="34" charset="0"/>
              <a:buChar char="o"/>
            </a:pPr>
            <a:r>
              <a:rPr lang="en-US">
                <a:latin typeface="Arial"/>
                <a:ea typeface="Roboto"/>
                <a:cs typeface="Segoe UI"/>
              </a:rPr>
              <a:t>Positioning enhancements phase 2</a:t>
            </a:r>
            <a:endParaRPr lang="en-US"/>
          </a:p>
          <a:p>
            <a:pPr lvl="1">
              <a:buFont typeface="Courier New" panose="020B0604020202020204" pitchFamily="34" charset="0"/>
              <a:buChar char="o"/>
            </a:pPr>
            <a:endParaRPr lang="en-US"/>
          </a:p>
          <a:p>
            <a:pPr lvl="1">
              <a:buFont typeface="Courier New" panose="020B0604020202020204" pitchFamily="34" charset="0"/>
              <a:buChar char="o"/>
            </a:pPr>
            <a:endParaRPr lang="en-US"/>
          </a:p>
        </p:txBody>
      </p:sp>
      <p:sp>
        <p:nvSpPr>
          <p:cNvPr id="3" name="Text Placeholder 2">
            <a:extLst>
              <a:ext uri="{FF2B5EF4-FFF2-40B4-BE49-F238E27FC236}">
                <a16:creationId xmlns:a16="http://schemas.microsoft.com/office/drawing/2014/main" id="{F8B8D8ED-C043-3886-70A6-E870C2CBAECA}"/>
              </a:ext>
            </a:extLst>
          </p:cNvPr>
          <p:cNvSpPr>
            <a:spLocks noGrp="1"/>
          </p:cNvSpPr>
          <p:nvPr>
            <p:ph type="body" sz="quarter" idx="11"/>
          </p:nvPr>
        </p:nvSpPr>
        <p:spPr/>
        <p:txBody>
          <a:bodyPr lIns="91440" tIns="45720" rIns="91440" bIns="45720" anchor="t"/>
          <a:lstStyle/>
          <a:p>
            <a:r>
              <a:rPr lang="en-US">
                <a:latin typeface="Segoe UI"/>
                <a:cs typeface="Segoe UI"/>
              </a:rPr>
              <a:t>Introduction</a:t>
            </a:r>
            <a:endParaRPr lang="en-US"/>
          </a:p>
        </p:txBody>
      </p:sp>
    </p:spTree>
    <p:extLst>
      <p:ext uri="{BB962C8B-B14F-4D97-AF65-F5344CB8AC3E}">
        <p14:creationId xmlns:p14="http://schemas.microsoft.com/office/powerpoint/2010/main" val="1779766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3317CE4-DD56-5F6E-3CF6-2B270FE26C5D}"/>
              </a:ext>
            </a:extLst>
          </p:cNvPr>
          <p:cNvSpPr txBox="1"/>
          <p:nvPr/>
        </p:nvSpPr>
        <p:spPr>
          <a:xfrm>
            <a:off x="385044" y="2036311"/>
            <a:ext cx="11421913" cy="2785378"/>
          </a:xfrm>
          <a:prstGeom prst="rect">
            <a:avLst/>
          </a:prstGeom>
          <a:noFill/>
        </p:spPr>
        <p:txBody>
          <a:bodyPr wrap="square" lIns="91440" tIns="45720" rIns="91440" bIns="45720" anchor="t">
            <a:spAutoFit/>
          </a:bodyPr>
          <a:lstStyle/>
          <a:p>
            <a:pPr algn="ctr">
              <a:spcBef>
                <a:spcPts val="600"/>
              </a:spcBef>
            </a:pPr>
            <a:r>
              <a:rPr lang="en-US" sz="4000" b="1" i="0" u="none" strike="noStrike" baseline="0">
                <a:latin typeface="Times New Roman"/>
                <a:cs typeface="Times New Roman"/>
              </a:rPr>
              <a:t>Views </a:t>
            </a:r>
          </a:p>
          <a:p>
            <a:pPr algn="ctr">
              <a:spcBef>
                <a:spcPts val="600"/>
              </a:spcBef>
            </a:pPr>
            <a:r>
              <a:rPr lang="en-US" sz="4000" b="1" i="0" u="none" strike="noStrike" baseline="0">
                <a:latin typeface="Times New Roman"/>
                <a:cs typeface="Times New Roman"/>
              </a:rPr>
              <a:t>on </a:t>
            </a:r>
          </a:p>
          <a:p>
            <a:pPr algn="ctr">
              <a:spcBef>
                <a:spcPts val="600"/>
              </a:spcBef>
            </a:pPr>
            <a:r>
              <a:rPr lang="en-US" sz="4000" b="1" i="0" u="none" strike="noStrike" baseline="0">
                <a:latin typeface="Times New Roman"/>
                <a:cs typeface="Times New Roman"/>
              </a:rPr>
              <a:t>Scope for R20 </a:t>
            </a:r>
          </a:p>
          <a:p>
            <a:pPr algn="ctr">
              <a:spcBef>
                <a:spcPts val="600"/>
              </a:spcBef>
            </a:pPr>
            <a:r>
              <a:rPr lang="en-US" sz="4000" b="1" i="0" u="none" strike="noStrike" baseline="0">
                <a:solidFill>
                  <a:srgbClr val="0070C0"/>
                </a:solidFill>
                <a:latin typeface="Times New Roman"/>
                <a:cs typeface="Times New Roman"/>
              </a:rPr>
              <a:t>“</a:t>
            </a:r>
            <a:r>
              <a:rPr lang="en-US" sz="4000" b="1" i="0" u="none" strike="noStrike" baseline="0">
                <a:solidFill>
                  <a:srgbClr val="002060"/>
                </a:solidFill>
                <a:latin typeface="Times New Roman"/>
                <a:cs typeface="Times New Roman"/>
              </a:rPr>
              <a:t>AI-ML for Positioning Enhancement</a:t>
            </a:r>
            <a:r>
              <a:rPr lang="en-US" sz="4000" b="1">
                <a:solidFill>
                  <a:srgbClr val="002060"/>
                </a:solidFill>
                <a:latin typeface="Times New Roman"/>
                <a:cs typeface="Times New Roman"/>
              </a:rPr>
              <a:t> Phase-2</a:t>
            </a:r>
            <a:r>
              <a:rPr lang="en-US" sz="4000" b="1" i="0" u="none" strike="noStrike" baseline="0">
                <a:solidFill>
                  <a:srgbClr val="0070C0"/>
                </a:solidFill>
                <a:latin typeface="Times New Roman"/>
                <a:cs typeface="Times New Roman"/>
              </a:rPr>
              <a:t>”</a:t>
            </a:r>
            <a:endParaRPr lang="en-IN" sz="4000" b="1" i="0" u="none" strike="noStrike" baseline="0">
              <a:solidFill>
                <a:srgbClr val="0070C0"/>
              </a:solidFill>
              <a:latin typeface="Times New Roman"/>
              <a:cs typeface="Times New Roman"/>
            </a:endParaRPr>
          </a:p>
        </p:txBody>
      </p:sp>
    </p:spTree>
    <p:extLst>
      <p:ext uri="{BB962C8B-B14F-4D97-AF65-F5344CB8AC3E}">
        <p14:creationId xmlns:p14="http://schemas.microsoft.com/office/powerpoint/2010/main" val="21789052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 Placeholder 1">
                <a:extLst>
                  <a:ext uri="{FF2B5EF4-FFF2-40B4-BE49-F238E27FC236}">
                    <a16:creationId xmlns:a16="http://schemas.microsoft.com/office/drawing/2014/main" id="{AF407D26-0E6F-4381-9423-E5DEE0755DA6}"/>
                  </a:ext>
                </a:extLst>
              </p:cNvPr>
              <p:cNvSpPr>
                <a:spLocks noGrp="1"/>
              </p:cNvSpPr>
              <p:nvPr>
                <p:ph type="body" sz="quarter" idx="12"/>
              </p:nvPr>
            </p:nvSpPr>
            <p:spPr>
              <a:xfrm>
                <a:off x="446545" y="1238250"/>
                <a:ext cx="11058915" cy="4848687"/>
              </a:xfrm>
            </p:spPr>
            <p:txBody>
              <a:bodyPr/>
              <a:lstStyle/>
              <a:p>
                <a:r>
                  <a:rPr lang="en-US">
                    <a:latin typeface="Times New Roman" panose="02020603050405020304" pitchFamily="18" charset="0"/>
                    <a:cs typeface="Times New Roman" panose="02020603050405020304" pitchFamily="18" charset="0"/>
                  </a:rPr>
                  <a:t>The release-19 of 3GPP studied the AI-ML for Positioning Enhancements but</a:t>
                </a:r>
              </a:p>
              <a:p>
                <a:pPr lvl="1"/>
                <a:r>
                  <a:rPr lang="en-US">
                    <a:latin typeface="Times New Roman" panose="02020603050405020304" pitchFamily="18" charset="0"/>
                    <a:cs typeface="Times New Roman" panose="02020603050405020304" pitchFamily="18" charset="0"/>
                  </a:rPr>
                  <a:t> The studied was limited to timing information-based Positioning only,</a:t>
                </a:r>
              </a:p>
              <a:p>
                <a:pPr lvl="1"/>
                <a:r>
                  <a:rPr lang="en-US">
                    <a:latin typeface="Times New Roman" panose="02020603050405020304" pitchFamily="18" charset="0"/>
                    <a:cs typeface="Times New Roman" panose="02020603050405020304" pitchFamily="18" charset="0"/>
                  </a:rPr>
                  <a:t> AI-ML techniques were not considered for training and inference of angle information,</a:t>
                </a:r>
              </a:p>
              <a:p>
                <a:pPr lvl="1"/>
                <a:r>
                  <a:rPr lang="en-US">
                    <a:latin typeface="Times New Roman" panose="02020603050405020304" pitchFamily="18" charset="0"/>
                    <a:cs typeface="Times New Roman" panose="02020603050405020304" pitchFamily="18" charset="0"/>
                  </a:rPr>
                  <a:t> In Rel-19, the support for case-2a and case-2b is very limited so far.</a:t>
                </a:r>
              </a:p>
              <a:p>
                <a:pPr lvl="2"/>
                <a:r>
                  <a:rPr lang="en-US">
                    <a:latin typeface="Times New Roman" panose="02020603050405020304" pitchFamily="18" charset="0"/>
                    <a:cs typeface="Times New Roman" panose="02020603050405020304" pitchFamily="18" charset="0"/>
                  </a:rPr>
                  <a:t>With only 2 more meetings remaining, its unlikely to see much progress on these cases.</a:t>
                </a:r>
              </a:p>
              <a:p>
                <a:pPr marL="457200" lvl="1" indent="0">
                  <a:buNone/>
                </a:pPr>
                <a:endParaRPr lang="en-US">
                  <a:latin typeface="Times New Roman" panose="02020603050405020304" pitchFamily="18" charset="0"/>
                  <a:cs typeface="Times New Roman" panose="02020603050405020304" pitchFamily="18" charset="0"/>
                </a:endParaRPr>
              </a:p>
              <a:p>
                <a:r>
                  <a:rPr lang="en-US">
                    <a:latin typeface="Times New Roman" panose="02020603050405020304" pitchFamily="18" charset="0"/>
                    <a:cs typeface="Times New Roman" panose="02020603050405020304" pitchFamily="18" charset="0"/>
                  </a:rPr>
                  <a:t>The reporting of timing information being discussed in Rel-19 alone can’t meeting the positioning accuracy KPIs </a:t>
                </a:r>
              </a:p>
              <a:p>
                <a:pPr lvl="1"/>
                <a:r>
                  <a:rPr lang="en-US">
                    <a:latin typeface="Times New Roman" panose="02020603050405020304" pitchFamily="18" charset="0"/>
                    <a:cs typeface="Times New Roman" panose="02020603050405020304" pitchFamily="18" charset="0"/>
                  </a:rPr>
                  <a:t>Target KPI: </a:t>
                </a:r>
              </a:p>
              <a:p>
                <a:pPr lvl="2"/>
                <a:r>
                  <a:rPr lang="en-US">
                    <a:latin typeface="Times New Roman" panose="02020603050405020304" pitchFamily="18" charset="0"/>
                    <a:cs typeface="Times New Roman" panose="02020603050405020304" pitchFamily="18" charset="0"/>
                  </a:rPr>
                  <a:t>2D position error </a:t>
                </a:r>
                <a14:m>
                  <m:oMath xmlns:m="http://schemas.openxmlformats.org/officeDocument/2006/math">
                    <m:r>
                      <a:rPr lang="en-US" i="1" smtClean="0">
                        <a:latin typeface="Cambria Math" panose="02040503050406030204" pitchFamily="18" charset="0"/>
                        <a:ea typeface="Cambria Math" panose="02040503050406030204" pitchFamily="18" charset="0"/>
                        <a:cs typeface="Times New Roman" panose="02020603050405020304" pitchFamily="18" charset="0"/>
                      </a:rPr>
                      <m:t>≤</m:t>
                    </m:r>
                    <m:r>
                      <a:rPr lang="en-US" b="0" i="1" smtClean="0">
                        <a:latin typeface="Cambria Math" panose="02040503050406030204" pitchFamily="18" charset="0"/>
                        <a:ea typeface="Cambria Math" panose="02040503050406030204" pitchFamily="18" charset="0"/>
                        <a:cs typeface="Times New Roman" panose="02020603050405020304" pitchFamily="18" charset="0"/>
                      </a:rPr>
                      <m:t> </m:t>
                    </m:r>
                  </m:oMath>
                </a14:m>
                <a:r>
                  <a:rPr lang="en-US">
                    <a:latin typeface="Times New Roman" panose="02020603050405020304" pitchFamily="18" charset="0"/>
                    <a:cs typeface="Times New Roman" panose="02020603050405020304" pitchFamily="18" charset="0"/>
                  </a:rPr>
                  <a:t>20 cm for </a:t>
                </a:r>
                <a14:m>
                  <m:oMath xmlns:m="http://schemas.openxmlformats.org/officeDocument/2006/math">
                    <m:r>
                      <a:rPr lang="en-US" i="1" dirty="0" smtClean="0">
                        <a:latin typeface="Cambria Math" panose="02040503050406030204" pitchFamily="18" charset="0"/>
                        <a:ea typeface="Cambria Math" panose="02040503050406030204" pitchFamily="18" charset="0"/>
                        <a:cs typeface="Times New Roman" panose="02020603050405020304" pitchFamily="18" charset="0"/>
                      </a:rPr>
                      <m:t>≥</m:t>
                    </m:r>
                  </m:oMath>
                </a14:m>
                <a:r>
                  <a:rPr lang="en-US">
                    <a:latin typeface="Times New Roman" panose="02020603050405020304" pitchFamily="18" charset="0"/>
                    <a:cs typeface="Times New Roman" panose="02020603050405020304" pitchFamily="18" charset="0"/>
                  </a:rPr>
                  <a:t> 90% of the users.</a:t>
                </a:r>
              </a:p>
              <a:p>
                <a:pPr lvl="2"/>
                <a:r>
                  <a:rPr lang="en-US">
                    <a:latin typeface="Times New Roman" panose="02020603050405020304" pitchFamily="18" charset="0"/>
                    <a:cs typeface="Times New Roman" panose="02020603050405020304" pitchFamily="18" charset="0"/>
                  </a:rPr>
                  <a:t>Vertical position error </a:t>
                </a:r>
                <a14:m>
                  <m:oMath xmlns:m="http://schemas.openxmlformats.org/officeDocument/2006/math">
                    <m:r>
                      <a:rPr lang="en-US" i="1" smtClean="0">
                        <a:latin typeface="Cambria Math" panose="02040503050406030204" pitchFamily="18" charset="0"/>
                        <a:ea typeface="Cambria Math" panose="02040503050406030204" pitchFamily="18" charset="0"/>
                        <a:cs typeface="Times New Roman" panose="02020603050405020304" pitchFamily="18" charset="0"/>
                      </a:rPr>
                      <m:t>≤</m:t>
                    </m:r>
                  </m:oMath>
                </a14:m>
                <a:r>
                  <a:rPr lang="en-US">
                    <a:latin typeface="Times New Roman" panose="02020603050405020304" pitchFamily="18" charset="0"/>
                    <a:cs typeface="Times New Roman" panose="02020603050405020304" pitchFamily="18" charset="0"/>
                  </a:rPr>
                  <a:t> 1.5m for </a:t>
                </a:r>
                <a14:m>
                  <m:oMath xmlns:m="http://schemas.openxmlformats.org/officeDocument/2006/math">
                    <m:r>
                      <a:rPr lang="en-US" i="1" dirty="0">
                        <a:latin typeface="Cambria Math" panose="02040503050406030204" pitchFamily="18" charset="0"/>
                        <a:ea typeface="Cambria Math" panose="02040503050406030204" pitchFamily="18" charset="0"/>
                        <a:cs typeface="Times New Roman" panose="02020603050405020304" pitchFamily="18" charset="0"/>
                      </a:rPr>
                      <m:t>≥</m:t>
                    </m:r>
                  </m:oMath>
                </a14:m>
                <a:r>
                  <a:rPr lang="en-US">
                    <a:latin typeface="Times New Roman" panose="02020603050405020304" pitchFamily="18" charset="0"/>
                    <a:cs typeface="Times New Roman" panose="02020603050405020304" pitchFamily="18" charset="0"/>
                  </a:rPr>
                  <a:t> 90% of the users.</a:t>
                </a:r>
              </a:p>
              <a:p>
                <a:pPr marL="914400" lvl="2" indent="0">
                  <a:buNone/>
                </a:pPr>
                <a:endParaRPr lang="en-US">
                  <a:latin typeface="Times New Roman" panose="02020603050405020304" pitchFamily="18" charset="0"/>
                  <a:cs typeface="Times New Roman" panose="02020603050405020304" pitchFamily="18" charset="0"/>
                </a:endParaRPr>
              </a:p>
              <a:p>
                <a:r>
                  <a:rPr lang="en-IN">
                    <a:latin typeface="Times New Roman" panose="02020603050405020304" pitchFamily="18" charset="0"/>
                    <a:cs typeface="Times New Roman" panose="02020603050405020304" pitchFamily="18" charset="0"/>
                  </a:rPr>
                  <a:t>The case-2a and case-2b should be discussed and the aspects related to AI-ML for Positioning Enhancement should be standardized.</a:t>
                </a:r>
              </a:p>
              <a:p>
                <a:pPr marL="0" indent="0">
                  <a:buNone/>
                </a:pPr>
                <a:endParaRPr lang="en-IN">
                  <a:latin typeface="Times New Roman" panose="02020603050405020304" pitchFamily="18" charset="0"/>
                  <a:cs typeface="Times New Roman" panose="02020603050405020304" pitchFamily="18" charset="0"/>
                </a:endParaRPr>
              </a:p>
              <a:p>
                <a:pPr marL="0" indent="0">
                  <a:buNone/>
                </a:pPr>
                <a:endParaRPr lang="en-IN">
                  <a:latin typeface="Times New Roman" panose="02020603050405020304" pitchFamily="18" charset="0"/>
                  <a:cs typeface="Times New Roman" panose="02020603050405020304" pitchFamily="18" charset="0"/>
                </a:endParaRPr>
              </a:p>
            </p:txBody>
          </p:sp>
        </mc:Choice>
        <mc:Fallback xmlns="">
          <p:sp>
            <p:nvSpPr>
              <p:cNvPr id="2" name="Text Placeholder 1">
                <a:extLst>
                  <a:ext uri="{FF2B5EF4-FFF2-40B4-BE49-F238E27FC236}">
                    <a16:creationId xmlns:a16="http://schemas.microsoft.com/office/drawing/2014/main" id="{AF407D26-0E6F-4381-9423-E5DEE0755DA6}"/>
                  </a:ext>
                </a:extLst>
              </p:cNvPr>
              <p:cNvSpPr>
                <a:spLocks noGrp="1" noRot="1" noChangeAspect="1" noMove="1" noResize="1" noEditPoints="1" noAdjustHandles="1" noChangeArrowheads="1" noChangeShapeType="1" noTextEdit="1"/>
              </p:cNvSpPr>
              <p:nvPr>
                <p:ph type="body" sz="quarter" idx="12"/>
              </p:nvPr>
            </p:nvSpPr>
            <p:spPr>
              <a:xfrm>
                <a:off x="446545" y="1238250"/>
                <a:ext cx="11058915" cy="4848687"/>
              </a:xfrm>
              <a:blipFill>
                <a:blip r:embed="rId3"/>
                <a:stretch>
                  <a:fillRect l="-331" t="-1131" r="-221"/>
                </a:stretch>
              </a:blipFill>
            </p:spPr>
            <p:txBody>
              <a:bodyPr/>
              <a:lstStyle/>
              <a:p>
                <a:r>
                  <a:rPr lang="en-US">
                    <a:noFill/>
                  </a:rPr>
                  <a:t> </a:t>
                </a:r>
              </a:p>
            </p:txBody>
          </p:sp>
        </mc:Fallback>
      </mc:AlternateContent>
      <p:sp>
        <p:nvSpPr>
          <p:cNvPr id="3" name="Text Placeholder 2">
            <a:extLst>
              <a:ext uri="{FF2B5EF4-FFF2-40B4-BE49-F238E27FC236}">
                <a16:creationId xmlns:a16="http://schemas.microsoft.com/office/drawing/2014/main" id="{33FEA00C-A55E-4D4C-A1C1-B4CAAB830BBF}"/>
              </a:ext>
            </a:extLst>
          </p:cNvPr>
          <p:cNvSpPr>
            <a:spLocks noGrp="1"/>
          </p:cNvSpPr>
          <p:nvPr>
            <p:ph type="body" sz="quarter" idx="11"/>
          </p:nvPr>
        </p:nvSpPr>
        <p:spPr>
          <a:xfrm>
            <a:off x="0" y="149788"/>
            <a:ext cx="10754139" cy="525463"/>
          </a:xfrm>
        </p:spPr>
        <p:txBody>
          <a:bodyPr/>
          <a:lstStyle/>
          <a:p>
            <a:r>
              <a:rPr lang="en-US" sz="3200">
                <a:latin typeface="Times New Roman" panose="02020603050405020304" pitchFamily="18" charset="0"/>
                <a:cs typeface="Times New Roman" panose="02020603050405020304" pitchFamily="18" charset="0"/>
              </a:rPr>
              <a:t>Motivation</a:t>
            </a:r>
          </a:p>
          <a:p>
            <a:endParaRPr lang="en-IN">
              <a:latin typeface="Times New Roman" panose="02020603050405020304" pitchFamily="18" charset="0"/>
              <a:cs typeface="Times New Roman" panose="02020603050405020304" pitchFamily="18" charset="0"/>
            </a:endParaRPr>
          </a:p>
        </p:txBody>
      </p:sp>
      <p:sp>
        <p:nvSpPr>
          <p:cNvPr id="4" name="矩形 6">
            <a:extLst>
              <a:ext uri="{FF2B5EF4-FFF2-40B4-BE49-F238E27FC236}">
                <a16:creationId xmlns:a16="http://schemas.microsoft.com/office/drawing/2014/main" id="{C3EFEB7E-D77F-41C0-A003-37318D7AA954}"/>
              </a:ext>
            </a:extLst>
          </p:cNvPr>
          <p:cNvSpPr/>
          <p:nvPr/>
        </p:nvSpPr>
        <p:spPr>
          <a:xfrm>
            <a:off x="783895" y="5012664"/>
            <a:ext cx="10535133" cy="923330"/>
          </a:xfrm>
          <a:prstGeom prst="rect">
            <a:avLst/>
          </a:prstGeom>
          <a:ln>
            <a:solidFill>
              <a:schemeClr val="tx1"/>
            </a:solidFill>
            <a:prstDash val="solid"/>
          </a:ln>
        </p:spPr>
        <p:txBody>
          <a:bodyPr wrap="square">
            <a:spAutoFit/>
          </a:bodyPr>
          <a:lstStyle/>
          <a:p>
            <a:pPr algn="just"/>
            <a:r>
              <a:rPr lang="en-US" altLang="zh-CN" i="1">
                <a:latin typeface="Times New Roman" panose="02020603050405020304" pitchFamily="18" charset="0"/>
                <a:ea typeface="Malgun Gothic" panose="020B0503020000020004" pitchFamily="34" charset="-127"/>
                <a:cs typeface="Times New Roman" panose="02020603050405020304" pitchFamily="18" charset="0"/>
              </a:rPr>
              <a:t>The impact of measurements beyond timing information (such as angle of arrival and departure, etc.) on positioning accuracy should be studied for “AI-ML for positioning enhancements”. Furthermore, the support of 3GPP standards should be extended for case-2a and case-2b.</a:t>
            </a:r>
            <a:endParaRPr lang="zh-CN" altLang="en-US" i="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62068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F407D26-0E6F-4381-9423-E5DEE0755DA6}"/>
              </a:ext>
            </a:extLst>
          </p:cNvPr>
          <p:cNvSpPr>
            <a:spLocks noGrp="1"/>
          </p:cNvSpPr>
          <p:nvPr>
            <p:ph type="body" sz="quarter" idx="12"/>
          </p:nvPr>
        </p:nvSpPr>
        <p:spPr>
          <a:xfrm>
            <a:off x="446545" y="1238250"/>
            <a:ext cx="11032282" cy="4848687"/>
          </a:xfrm>
        </p:spPr>
        <p:txBody>
          <a:bodyPr/>
          <a:lstStyle/>
          <a:p>
            <a:pPr algn="just">
              <a:lnSpc>
                <a:spcPct val="100000"/>
              </a:lnSpc>
              <a:spcBef>
                <a:spcPts val="600"/>
              </a:spcBef>
            </a:pPr>
            <a:r>
              <a:rPr lang="en-US">
                <a:latin typeface="Times New Roman" panose="02020603050405020304" pitchFamily="18" charset="0"/>
                <a:cs typeface="Times New Roman" panose="02020603050405020304" pitchFamily="18" charset="0"/>
              </a:rPr>
              <a:t>The performance of AI-ML-based positioning depends on the correlation between channel measurements collected from user equipment at different locations. </a:t>
            </a:r>
          </a:p>
          <a:p>
            <a:pPr algn="just">
              <a:lnSpc>
                <a:spcPct val="100000"/>
              </a:lnSpc>
              <a:spcBef>
                <a:spcPts val="600"/>
              </a:spcBef>
            </a:pPr>
            <a:r>
              <a:rPr lang="en-US">
                <a:latin typeface="Times New Roman" panose="02020603050405020304" pitchFamily="18" charset="0"/>
                <a:cs typeface="Times New Roman" panose="02020603050405020304" pitchFamily="18" charset="0"/>
              </a:rPr>
              <a:t>The more correlated and richer the channel measurements are, the easier it will be for the AI-ML model to make accurate inferences about the UE location and/or intermediate measurements (such as time of arrival, angle of arrival/departure, and the </a:t>
            </a:r>
            <a:r>
              <a:rPr lang="en-US" err="1">
                <a:latin typeface="Times New Roman" panose="02020603050405020304" pitchFamily="18" charset="0"/>
                <a:cs typeface="Times New Roman" panose="02020603050405020304" pitchFamily="18" charset="0"/>
              </a:rPr>
              <a:t>LoS</a:t>
            </a:r>
            <a:r>
              <a:rPr lang="en-US">
                <a:latin typeface="Times New Roman" panose="02020603050405020304" pitchFamily="18" charset="0"/>
                <a:cs typeface="Times New Roman" panose="02020603050405020304" pitchFamily="18" charset="0"/>
              </a:rPr>
              <a:t>/</a:t>
            </a:r>
            <a:r>
              <a:rPr lang="en-US" err="1">
                <a:latin typeface="Times New Roman" panose="02020603050405020304" pitchFamily="18" charset="0"/>
                <a:cs typeface="Times New Roman" panose="02020603050405020304" pitchFamily="18" charset="0"/>
              </a:rPr>
              <a:t>NLoS</a:t>
            </a:r>
            <a:r>
              <a:rPr lang="en-US">
                <a:latin typeface="Times New Roman" panose="02020603050405020304" pitchFamily="18" charset="0"/>
                <a:cs typeface="Times New Roman" panose="02020603050405020304" pitchFamily="18" charset="0"/>
              </a:rPr>
              <a:t> state).</a:t>
            </a:r>
          </a:p>
          <a:p>
            <a:pPr algn="just">
              <a:lnSpc>
                <a:spcPct val="100000"/>
              </a:lnSpc>
              <a:spcBef>
                <a:spcPts val="600"/>
              </a:spcBef>
            </a:pPr>
            <a:r>
              <a:rPr lang="en-US">
                <a:latin typeface="Times New Roman" panose="02020603050405020304" pitchFamily="18" charset="0"/>
                <a:cs typeface="Times New Roman" panose="02020603050405020304" pitchFamily="18" charset="0"/>
              </a:rPr>
              <a:t>Reporting channel measurements that include both time and angle information can offer better performance compared to using time alone. </a:t>
            </a:r>
          </a:p>
          <a:p>
            <a:pPr algn="just">
              <a:lnSpc>
                <a:spcPct val="100000"/>
              </a:lnSpc>
              <a:spcBef>
                <a:spcPts val="600"/>
              </a:spcBef>
            </a:pPr>
            <a:r>
              <a:rPr lang="en-US">
                <a:latin typeface="Times New Roman" panose="02020603050405020304" pitchFamily="18" charset="0"/>
                <a:cs typeface="Times New Roman" panose="02020603050405020304" pitchFamily="18" charset="0"/>
              </a:rPr>
              <a:t>Furthermore, it can reduce the number of TRPs required to achieve the positioning accuracy targets, resulting in reduced network overhead.</a:t>
            </a:r>
            <a:endParaRPr lang="en-IN">
              <a:latin typeface="Times New Roman" panose="02020603050405020304" pitchFamily="18" charset="0"/>
              <a:cs typeface="Times New Roman" panose="02020603050405020304" pitchFamily="18" charset="0"/>
            </a:endParaRPr>
          </a:p>
        </p:txBody>
      </p:sp>
      <p:sp>
        <p:nvSpPr>
          <p:cNvPr id="3" name="Text Placeholder 2">
            <a:extLst>
              <a:ext uri="{FF2B5EF4-FFF2-40B4-BE49-F238E27FC236}">
                <a16:creationId xmlns:a16="http://schemas.microsoft.com/office/drawing/2014/main" id="{33FEA00C-A55E-4D4C-A1C1-B4CAAB830BBF}"/>
              </a:ext>
            </a:extLst>
          </p:cNvPr>
          <p:cNvSpPr>
            <a:spLocks noGrp="1"/>
          </p:cNvSpPr>
          <p:nvPr>
            <p:ph type="body" sz="quarter" idx="11"/>
          </p:nvPr>
        </p:nvSpPr>
        <p:spPr/>
        <p:txBody>
          <a:bodyPr lIns="91440" tIns="45720" rIns="91440" bIns="45720" anchor="t"/>
          <a:lstStyle/>
          <a:p>
            <a:r>
              <a:rPr lang="en-US" sz="3200">
                <a:latin typeface="Times New Roman"/>
                <a:cs typeface="Times New Roman"/>
              </a:rPr>
              <a:t>Angle and Time-based AI-ML Positioning Enhancements</a:t>
            </a:r>
          </a:p>
          <a:p>
            <a:endParaRPr lang="en-IN">
              <a:latin typeface="Times New Roman" panose="02020603050405020304" pitchFamily="18" charset="0"/>
              <a:cs typeface="Times New Roman" panose="02020603050405020304" pitchFamily="18" charset="0"/>
            </a:endParaRPr>
          </a:p>
        </p:txBody>
      </p:sp>
      <p:grpSp>
        <p:nvGrpSpPr>
          <p:cNvPr id="40" name="Group 39">
            <a:extLst>
              <a:ext uri="{FF2B5EF4-FFF2-40B4-BE49-F238E27FC236}">
                <a16:creationId xmlns:a16="http://schemas.microsoft.com/office/drawing/2014/main" id="{6555738F-834E-C9AA-830E-0B919DBE8009}"/>
              </a:ext>
            </a:extLst>
          </p:cNvPr>
          <p:cNvGrpSpPr/>
          <p:nvPr/>
        </p:nvGrpSpPr>
        <p:grpSpPr>
          <a:xfrm>
            <a:off x="616891" y="4417225"/>
            <a:ext cx="4878285" cy="1086401"/>
            <a:chOff x="3310870" y="4179750"/>
            <a:chExt cx="4878285" cy="1086401"/>
          </a:xfrm>
        </p:grpSpPr>
        <p:sp>
          <p:nvSpPr>
            <p:cNvPr id="5" name="Freeform: Shape 4">
              <a:extLst>
                <a:ext uri="{FF2B5EF4-FFF2-40B4-BE49-F238E27FC236}">
                  <a16:creationId xmlns:a16="http://schemas.microsoft.com/office/drawing/2014/main" id="{7689D9E6-255E-F5F2-0610-C0256B88E3B5}"/>
                </a:ext>
              </a:extLst>
            </p:cNvPr>
            <p:cNvSpPr/>
            <p:nvPr/>
          </p:nvSpPr>
          <p:spPr>
            <a:xfrm>
              <a:off x="5117069" y="4261843"/>
              <a:ext cx="730586" cy="538957"/>
            </a:xfrm>
            <a:custGeom>
              <a:avLst/>
              <a:gdLst>
                <a:gd name="connsiteX0" fmla="*/ 0 w 968375"/>
                <a:gd name="connsiteY0" fmla="*/ 0 h 714375"/>
                <a:gd name="connsiteX1" fmla="*/ 4762 w 968375"/>
                <a:gd name="connsiteY1" fmla="*/ 714375 h 714375"/>
                <a:gd name="connsiteX2" fmla="*/ 936625 w 968375"/>
                <a:gd name="connsiteY2" fmla="*/ 668338 h 714375"/>
                <a:gd name="connsiteX3" fmla="*/ 968375 w 968375"/>
                <a:gd name="connsiteY3" fmla="*/ 133350 h 714375"/>
                <a:gd name="connsiteX4" fmla="*/ 0 w 968375"/>
                <a:gd name="connsiteY4" fmla="*/ 0 h 714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8375" h="714375">
                  <a:moveTo>
                    <a:pt x="0" y="0"/>
                  </a:moveTo>
                  <a:cubicBezTo>
                    <a:pt x="1587" y="238125"/>
                    <a:pt x="3175" y="476250"/>
                    <a:pt x="4762" y="714375"/>
                  </a:cubicBezTo>
                  <a:lnTo>
                    <a:pt x="936625" y="668338"/>
                  </a:lnTo>
                  <a:lnTo>
                    <a:pt x="968375" y="133350"/>
                  </a:lnTo>
                  <a:lnTo>
                    <a:pt x="0" y="0"/>
                  </a:lnTo>
                  <a:close/>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6" name="Group 5">
              <a:extLst>
                <a:ext uri="{FF2B5EF4-FFF2-40B4-BE49-F238E27FC236}">
                  <a16:creationId xmlns:a16="http://schemas.microsoft.com/office/drawing/2014/main" id="{DC643C5C-685E-043C-C1DB-B9C3E7912FD6}"/>
                </a:ext>
              </a:extLst>
            </p:cNvPr>
            <p:cNvGrpSpPr>
              <a:grpSpLocks noChangeAspect="1"/>
            </p:cNvGrpSpPr>
            <p:nvPr/>
          </p:nvGrpSpPr>
          <p:grpSpPr>
            <a:xfrm>
              <a:off x="3310870" y="4179750"/>
              <a:ext cx="1972372" cy="1086401"/>
              <a:chOff x="1701138" y="1988999"/>
              <a:chExt cx="4075050" cy="2244580"/>
            </a:xfrm>
          </p:grpSpPr>
          <p:pic>
            <p:nvPicPr>
              <p:cNvPr id="34" name="Graphic 33">
                <a:extLst>
                  <a:ext uri="{FF2B5EF4-FFF2-40B4-BE49-F238E27FC236}">
                    <a16:creationId xmlns:a16="http://schemas.microsoft.com/office/drawing/2014/main" id="{4B4932D4-9A1B-D033-6D0A-648B7AF16EC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1138" y="2793579"/>
                <a:ext cx="3360000" cy="1440000"/>
              </a:xfrm>
              <a:prstGeom prst="rect">
                <a:avLst/>
              </a:prstGeom>
            </p:spPr>
          </p:pic>
          <p:pic>
            <p:nvPicPr>
              <p:cNvPr id="35" name="Graphic 34">
                <a:extLst>
                  <a:ext uri="{FF2B5EF4-FFF2-40B4-BE49-F238E27FC236}">
                    <a16:creationId xmlns:a16="http://schemas.microsoft.com/office/drawing/2014/main" id="{9DB9885C-37E7-2B0C-89BD-29DCE7CA5AE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844148" y="2656995"/>
                <a:ext cx="3360000" cy="1440000"/>
              </a:xfrm>
              <a:prstGeom prst="rect">
                <a:avLst/>
              </a:prstGeom>
            </p:spPr>
          </p:pic>
          <p:pic>
            <p:nvPicPr>
              <p:cNvPr id="36" name="Graphic 35">
                <a:extLst>
                  <a:ext uri="{FF2B5EF4-FFF2-40B4-BE49-F238E27FC236}">
                    <a16:creationId xmlns:a16="http://schemas.microsoft.com/office/drawing/2014/main" id="{538936DC-88B1-EBA9-F89B-9605060CEE2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987158" y="2495309"/>
                <a:ext cx="3360000" cy="1440000"/>
              </a:xfrm>
              <a:prstGeom prst="rect">
                <a:avLst/>
              </a:prstGeom>
            </p:spPr>
          </p:pic>
          <p:pic>
            <p:nvPicPr>
              <p:cNvPr id="37" name="Graphic 36">
                <a:extLst>
                  <a:ext uri="{FF2B5EF4-FFF2-40B4-BE49-F238E27FC236}">
                    <a16:creationId xmlns:a16="http://schemas.microsoft.com/office/drawing/2014/main" id="{B8D0FD4B-9033-B0EE-AEAD-0D316ED2DDB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30168" y="2321522"/>
                <a:ext cx="3360000" cy="1440000"/>
              </a:xfrm>
              <a:prstGeom prst="rect">
                <a:avLst/>
              </a:prstGeom>
            </p:spPr>
          </p:pic>
          <p:pic>
            <p:nvPicPr>
              <p:cNvPr id="38" name="Graphic 37">
                <a:extLst>
                  <a:ext uri="{FF2B5EF4-FFF2-40B4-BE49-F238E27FC236}">
                    <a16:creationId xmlns:a16="http://schemas.microsoft.com/office/drawing/2014/main" id="{EA5AE1A8-2D4C-8619-B241-3F5078A12B2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273178" y="2144302"/>
                <a:ext cx="3360000" cy="1440000"/>
              </a:xfrm>
              <a:prstGeom prst="rect">
                <a:avLst/>
              </a:prstGeom>
            </p:spPr>
          </p:pic>
          <p:pic>
            <p:nvPicPr>
              <p:cNvPr id="39" name="Graphic 38">
                <a:extLst>
                  <a:ext uri="{FF2B5EF4-FFF2-40B4-BE49-F238E27FC236}">
                    <a16:creationId xmlns:a16="http://schemas.microsoft.com/office/drawing/2014/main" id="{093C4B3E-EF29-A4B2-2D9E-1FF29C691BBF}"/>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416188" y="1988999"/>
                <a:ext cx="3360000" cy="1440000"/>
              </a:xfrm>
              <a:prstGeom prst="rect">
                <a:avLst/>
              </a:prstGeom>
            </p:spPr>
          </p:pic>
        </p:grpSp>
        <p:grpSp>
          <p:nvGrpSpPr>
            <p:cNvPr id="8" name="Group 7">
              <a:extLst>
                <a:ext uri="{FF2B5EF4-FFF2-40B4-BE49-F238E27FC236}">
                  <a16:creationId xmlns:a16="http://schemas.microsoft.com/office/drawing/2014/main" id="{EA3C4FFA-D849-3F6A-F3B0-BA1BEC08686F}"/>
                </a:ext>
              </a:extLst>
            </p:cNvPr>
            <p:cNvGrpSpPr/>
            <p:nvPr/>
          </p:nvGrpSpPr>
          <p:grpSpPr>
            <a:xfrm>
              <a:off x="5645376" y="4368843"/>
              <a:ext cx="1338677" cy="708213"/>
              <a:chOff x="4294764" y="638260"/>
              <a:chExt cx="1774387" cy="938721"/>
            </a:xfrm>
          </p:grpSpPr>
          <p:sp>
            <p:nvSpPr>
              <p:cNvPr id="24" name="Rectangle 23">
                <a:extLst>
                  <a:ext uri="{FF2B5EF4-FFF2-40B4-BE49-F238E27FC236}">
                    <a16:creationId xmlns:a16="http://schemas.microsoft.com/office/drawing/2014/main" id="{85CA9516-F39E-6CCD-F21B-97ED89A4BB3A}"/>
                  </a:ext>
                </a:extLst>
              </p:cNvPr>
              <p:cNvSpPr/>
              <p:nvPr/>
            </p:nvSpPr>
            <p:spPr>
              <a:xfrm>
                <a:off x="4299568" y="921599"/>
                <a:ext cx="1485855" cy="65326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Times New Roman" panose="02020603050405020304" pitchFamily="18" charset="0"/>
                    <a:cs typeface="Times New Roman" panose="02020603050405020304" pitchFamily="18" charset="0"/>
                  </a:rPr>
                  <a:t>AI-ML Model</a:t>
                </a:r>
                <a:endParaRPr lang="en-IN" sz="1600">
                  <a:solidFill>
                    <a:schemeClr val="tx1"/>
                  </a:solidFill>
                  <a:latin typeface="Times New Roman" panose="02020603050405020304" pitchFamily="18" charset="0"/>
                  <a:cs typeface="Times New Roman" panose="02020603050405020304" pitchFamily="18" charset="0"/>
                </a:endParaRPr>
              </a:p>
            </p:txBody>
          </p:sp>
          <p:sp>
            <p:nvSpPr>
              <p:cNvPr id="25" name="Cube 24">
                <a:extLst>
                  <a:ext uri="{FF2B5EF4-FFF2-40B4-BE49-F238E27FC236}">
                    <a16:creationId xmlns:a16="http://schemas.microsoft.com/office/drawing/2014/main" id="{4B26D447-8F61-621D-3A63-6C552CDAE6ED}"/>
                  </a:ext>
                </a:extLst>
              </p:cNvPr>
              <p:cNvSpPr/>
              <p:nvPr/>
            </p:nvSpPr>
            <p:spPr>
              <a:xfrm>
                <a:off x="4294764" y="638260"/>
                <a:ext cx="1774387" cy="938721"/>
              </a:xfrm>
              <a:prstGeom prst="cube">
                <a:avLst>
                  <a:gd name="adj" fmla="val 29408"/>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sp>
          <p:nvSpPr>
            <p:cNvPr id="9" name="Freeform: Shape 8">
              <a:extLst>
                <a:ext uri="{FF2B5EF4-FFF2-40B4-BE49-F238E27FC236}">
                  <a16:creationId xmlns:a16="http://schemas.microsoft.com/office/drawing/2014/main" id="{AF6456BD-6E43-CD97-D915-3A14B3E989E1}"/>
                </a:ext>
              </a:extLst>
            </p:cNvPr>
            <p:cNvSpPr/>
            <p:nvPr/>
          </p:nvSpPr>
          <p:spPr>
            <a:xfrm>
              <a:off x="4767295" y="4256621"/>
              <a:ext cx="1088743" cy="931807"/>
            </a:xfrm>
            <a:custGeom>
              <a:avLst/>
              <a:gdLst>
                <a:gd name="connsiteX0" fmla="*/ 463700 w 1443105"/>
                <a:gd name="connsiteY0" fmla="*/ 0 h 1235090"/>
                <a:gd name="connsiteX1" fmla="*/ 1443105 w 1443105"/>
                <a:gd name="connsiteY1" fmla="*/ 138677 h 1235090"/>
                <a:gd name="connsiteX2" fmla="*/ 1165751 w 1443105"/>
                <a:gd name="connsiteY2" fmla="*/ 433365 h 1235090"/>
                <a:gd name="connsiteX3" fmla="*/ 0 w 1443105"/>
                <a:gd name="connsiteY3" fmla="*/ 520038 h 1235090"/>
                <a:gd name="connsiteX4" fmla="*/ 17334 w 1443105"/>
                <a:gd name="connsiteY4" fmla="*/ 1235090 h 1235090"/>
                <a:gd name="connsiteX5" fmla="*/ 1165751 w 1443105"/>
                <a:gd name="connsiteY5" fmla="*/ 1087746 h 1235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3105" h="1235090">
                  <a:moveTo>
                    <a:pt x="463700" y="0"/>
                  </a:moveTo>
                  <a:lnTo>
                    <a:pt x="1443105" y="138677"/>
                  </a:lnTo>
                  <a:lnTo>
                    <a:pt x="1165751" y="433365"/>
                  </a:lnTo>
                  <a:lnTo>
                    <a:pt x="0" y="520038"/>
                  </a:lnTo>
                  <a:lnTo>
                    <a:pt x="17334" y="1235090"/>
                  </a:lnTo>
                  <a:lnTo>
                    <a:pt x="1165751" y="1087746"/>
                  </a:ln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Freeform: Shape 11">
              <a:extLst>
                <a:ext uri="{FF2B5EF4-FFF2-40B4-BE49-F238E27FC236}">
                  <a16:creationId xmlns:a16="http://schemas.microsoft.com/office/drawing/2014/main" id="{ABF406A5-192F-5AC9-E3A4-28CE77F6AD45}"/>
                </a:ext>
              </a:extLst>
            </p:cNvPr>
            <p:cNvSpPr/>
            <p:nvPr/>
          </p:nvSpPr>
          <p:spPr>
            <a:xfrm>
              <a:off x="4770141" y="4261843"/>
              <a:ext cx="364095" cy="919819"/>
            </a:xfrm>
            <a:custGeom>
              <a:avLst/>
              <a:gdLst>
                <a:gd name="connsiteX0" fmla="*/ 465666 w 482600"/>
                <a:gd name="connsiteY0" fmla="*/ 0 h 1219200"/>
                <a:gd name="connsiteX1" fmla="*/ 0 w 482600"/>
                <a:gd name="connsiteY1" fmla="*/ 512233 h 1219200"/>
                <a:gd name="connsiteX2" fmla="*/ 4233 w 482600"/>
                <a:gd name="connsiteY2" fmla="*/ 1219200 h 1219200"/>
                <a:gd name="connsiteX3" fmla="*/ 482600 w 482600"/>
                <a:gd name="connsiteY3" fmla="*/ 702733 h 1219200"/>
                <a:gd name="connsiteX4" fmla="*/ 465666 w 482600"/>
                <a:gd name="connsiteY4" fmla="*/ 0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600" h="1219200">
                  <a:moveTo>
                    <a:pt x="465666" y="0"/>
                  </a:moveTo>
                  <a:lnTo>
                    <a:pt x="0" y="512233"/>
                  </a:lnTo>
                  <a:lnTo>
                    <a:pt x="4233" y="1219200"/>
                  </a:lnTo>
                  <a:lnTo>
                    <a:pt x="482600" y="702733"/>
                  </a:lnTo>
                  <a:lnTo>
                    <a:pt x="465666" y="0"/>
                  </a:lnTo>
                  <a:close/>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14" name="Group 13">
              <a:extLst>
                <a:ext uri="{FF2B5EF4-FFF2-40B4-BE49-F238E27FC236}">
                  <a16:creationId xmlns:a16="http://schemas.microsoft.com/office/drawing/2014/main" id="{36E16467-5CB1-EAAB-7459-2F86C15A90E8}"/>
                </a:ext>
              </a:extLst>
            </p:cNvPr>
            <p:cNvGrpSpPr/>
            <p:nvPr/>
          </p:nvGrpSpPr>
          <p:grpSpPr>
            <a:xfrm>
              <a:off x="7499291" y="4431920"/>
              <a:ext cx="689864" cy="689864"/>
              <a:chOff x="6913033" y="847733"/>
              <a:chExt cx="914400" cy="914400"/>
            </a:xfrm>
          </p:grpSpPr>
          <p:sp>
            <p:nvSpPr>
              <p:cNvPr id="20" name="Rectangle 19">
                <a:extLst>
                  <a:ext uri="{FF2B5EF4-FFF2-40B4-BE49-F238E27FC236}">
                    <a16:creationId xmlns:a16="http://schemas.microsoft.com/office/drawing/2014/main" id="{AB77107F-FC75-E811-F36A-0BAFA1B574C4}"/>
                  </a:ext>
                </a:extLst>
              </p:cNvPr>
              <p:cNvSpPr/>
              <p:nvPr/>
            </p:nvSpPr>
            <p:spPr>
              <a:xfrm>
                <a:off x="6913033" y="847733"/>
                <a:ext cx="914400" cy="914400"/>
              </a:xfrm>
              <a:prstGeom prst="rect">
                <a:avLst/>
              </a:prstGeom>
              <a:noFill/>
              <a:scene3d>
                <a:camera prst="isometricOffAxis1Top"/>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1" name="Graphic 20" descr="Marker with solid fill">
                <a:extLst>
                  <a:ext uri="{FF2B5EF4-FFF2-40B4-BE49-F238E27FC236}">
                    <a16:creationId xmlns:a16="http://schemas.microsoft.com/office/drawing/2014/main" id="{FD493B74-876D-1B91-F398-8B8353F586FB}"/>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154233" y="924476"/>
                <a:ext cx="432000" cy="432000"/>
              </a:xfrm>
              <a:prstGeom prst="rect">
                <a:avLst/>
              </a:prstGeom>
            </p:spPr>
          </p:pic>
        </p:grpSp>
        <p:cxnSp>
          <p:nvCxnSpPr>
            <p:cNvPr id="16" name="Straight Arrow Connector 15">
              <a:extLst>
                <a:ext uri="{FF2B5EF4-FFF2-40B4-BE49-F238E27FC236}">
                  <a16:creationId xmlns:a16="http://schemas.microsoft.com/office/drawing/2014/main" id="{A7C8190D-1838-182E-D4CD-DFE723BAD94C}"/>
                </a:ext>
              </a:extLst>
            </p:cNvPr>
            <p:cNvCxnSpPr/>
            <p:nvPr/>
          </p:nvCxnSpPr>
          <p:spPr>
            <a:xfrm>
              <a:off x="6894029" y="4721753"/>
              <a:ext cx="46172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1" name="Group 40">
            <a:extLst>
              <a:ext uri="{FF2B5EF4-FFF2-40B4-BE49-F238E27FC236}">
                <a16:creationId xmlns:a16="http://schemas.microsoft.com/office/drawing/2014/main" id="{7FE64C06-E1C7-B087-F8F3-3F880731B4F4}"/>
              </a:ext>
            </a:extLst>
          </p:cNvPr>
          <p:cNvGrpSpPr/>
          <p:nvPr/>
        </p:nvGrpSpPr>
        <p:grpSpPr>
          <a:xfrm>
            <a:off x="6305023" y="3913566"/>
            <a:ext cx="4815605" cy="2091321"/>
            <a:chOff x="3400664" y="4968428"/>
            <a:chExt cx="4815605" cy="2091321"/>
          </a:xfrm>
        </p:grpSpPr>
        <p:grpSp>
          <p:nvGrpSpPr>
            <p:cNvPr id="7" name="Group 6">
              <a:extLst>
                <a:ext uri="{FF2B5EF4-FFF2-40B4-BE49-F238E27FC236}">
                  <a16:creationId xmlns:a16="http://schemas.microsoft.com/office/drawing/2014/main" id="{0870B01C-2522-CA17-AED8-771E85976018}"/>
                </a:ext>
              </a:extLst>
            </p:cNvPr>
            <p:cNvGrpSpPr>
              <a:grpSpLocks noChangeAspect="1"/>
            </p:cNvGrpSpPr>
            <p:nvPr/>
          </p:nvGrpSpPr>
          <p:grpSpPr>
            <a:xfrm rot="5400000" flipH="1">
              <a:off x="3234355" y="5134737"/>
              <a:ext cx="2091321" cy="1758704"/>
              <a:chOff x="1126342" y="3753835"/>
              <a:chExt cx="2607740" cy="2192989"/>
            </a:xfrm>
          </p:grpSpPr>
          <p:grpSp>
            <p:nvGrpSpPr>
              <p:cNvPr id="26" name="Group 25">
                <a:extLst>
                  <a:ext uri="{FF2B5EF4-FFF2-40B4-BE49-F238E27FC236}">
                    <a16:creationId xmlns:a16="http://schemas.microsoft.com/office/drawing/2014/main" id="{0AF4C5EA-C38E-3152-0D6B-9F99BAD79AE4}"/>
                  </a:ext>
                </a:extLst>
              </p:cNvPr>
              <p:cNvGrpSpPr/>
              <p:nvPr/>
            </p:nvGrpSpPr>
            <p:grpSpPr>
              <a:xfrm>
                <a:off x="1241312" y="3753835"/>
                <a:ext cx="2492770" cy="2067490"/>
                <a:chOff x="1241312" y="3753835"/>
                <a:chExt cx="2492770" cy="2067490"/>
              </a:xfrm>
            </p:grpSpPr>
            <p:pic>
              <p:nvPicPr>
                <p:cNvPr id="28" name="Graphic 27">
                  <a:extLst>
                    <a:ext uri="{FF2B5EF4-FFF2-40B4-BE49-F238E27FC236}">
                      <a16:creationId xmlns:a16="http://schemas.microsoft.com/office/drawing/2014/main" id="{0BBC5B0E-72FA-0844-3895-9B1064497FE7}"/>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816164" y="3753835"/>
                  <a:ext cx="1917918" cy="1440000"/>
                </a:xfrm>
                <a:prstGeom prst="rect">
                  <a:avLst/>
                </a:prstGeom>
              </p:spPr>
            </p:pic>
            <p:pic>
              <p:nvPicPr>
                <p:cNvPr id="29" name="Graphic 28">
                  <a:extLst>
                    <a:ext uri="{FF2B5EF4-FFF2-40B4-BE49-F238E27FC236}">
                      <a16:creationId xmlns:a16="http://schemas.microsoft.com/office/drawing/2014/main" id="{8EF7E50E-ACA2-DD50-3F60-9977293CDA75}"/>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701192" y="3879333"/>
                  <a:ext cx="1917918" cy="1440000"/>
                </a:xfrm>
                <a:prstGeom prst="rect">
                  <a:avLst/>
                </a:prstGeom>
              </p:spPr>
            </p:pic>
            <p:pic>
              <p:nvPicPr>
                <p:cNvPr id="30" name="Graphic 29">
                  <a:extLst>
                    <a:ext uri="{FF2B5EF4-FFF2-40B4-BE49-F238E27FC236}">
                      <a16:creationId xmlns:a16="http://schemas.microsoft.com/office/drawing/2014/main" id="{AE433E5F-D6B9-F7E7-A1E6-742C2669DA36}"/>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1586222" y="4004831"/>
                  <a:ext cx="1917918" cy="1440000"/>
                </a:xfrm>
                <a:prstGeom prst="rect">
                  <a:avLst/>
                </a:prstGeom>
              </p:spPr>
            </p:pic>
            <p:pic>
              <p:nvPicPr>
                <p:cNvPr id="31" name="Graphic 30">
                  <a:extLst>
                    <a:ext uri="{FF2B5EF4-FFF2-40B4-BE49-F238E27FC236}">
                      <a16:creationId xmlns:a16="http://schemas.microsoft.com/office/drawing/2014/main" id="{8BA51173-A785-94BB-72AA-8EB97EB4779E}"/>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1471252" y="4130329"/>
                  <a:ext cx="1917918" cy="1440000"/>
                </a:xfrm>
                <a:prstGeom prst="rect">
                  <a:avLst/>
                </a:prstGeom>
              </p:spPr>
            </p:pic>
            <p:pic>
              <p:nvPicPr>
                <p:cNvPr id="32" name="Graphic 31">
                  <a:extLst>
                    <a:ext uri="{FF2B5EF4-FFF2-40B4-BE49-F238E27FC236}">
                      <a16:creationId xmlns:a16="http://schemas.microsoft.com/office/drawing/2014/main" id="{F8DEA7CA-0D39-95FB-4A76-3A011F526E57}"/>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1356282" y="4255827"/>
                  <a:ext cx="1917918" cy="1440000"/>
                </a:xfrm>
                <a:prstGeom prst="rect">
                  <a:avLst/>
                </a:prstGeom>
              </p:spPr>
            </p:pic>
            <p:pic>
              <p:nvPicPr>
                <p:cNvPr id="33" name="Graphic 32">
                  <a:extLst>
                    <a:ext uri="{FF2B5EF4-FFF2-40B4-BE49-F238E27FC236}">
                      <a16:creationId xmlns:a16="http://schemas.microsoft.com/office/drawing/2014/main" id="{DFFC6976-9F69-5119-EFEE-8F984F4E1600}"/>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1241312" y="4381325"/>
                  <a:ext cx="1917918" cy="1440000"/>
                </a:xfrm>
                <a:prstGeom prst="rect">
                  <a:avLst/>
                </a:prstGeom>
              </p:spPr>
            </p:pic>
          </p:grpSp>
          <p:pic>
            <p:nvPicPr>
              <p:cNvPr id="27" name="Graphic 26">
                <a:extLst>
                  <a:ext uri="{FF2B5EF4-FFF2-40B4-BE49-F238E27FC236}">
                    <a16:creationId xmlns:a16="http://schemas.microsoft.com/office/drawing/2014/main" id="{6D77663F-1B09-33FB-C4DE-FDF5CE16ECFD}"/>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1126342" y="4506824"/>
                <a:ext cx="1917918" cy="1440000"/>
              </a:xfrm>
              <a:prstGeom prst="rect">
                <a:avLst/>
              </a:prstGeom>
            </p:spPr>
          </p:pic>
        </p:grpSp>
        <p:sp>
          <p:nvSpPr>
            <p:cNvPr id="10" name="Freeform: Shape 9">
              <a:extLst>
                <a:ext uri="{FF2B5EF4-FFF2-40B4-BE49-F238E27FC236}">
                  <a16:creationId xmlns:a16="http://schemas.microsoft.com/office/drawing/2014/main" id="{ABDF86E2-E93D-E6C9-6C0F-D08C210C8350}"/>
                </a:ext>
              </a:extLst>
            </p:cNvPr>
            <p:cNvSpPr/>
            <p:nvPr/>
          </p:nvSpPr>
          <p:spPr>
            <a:xfrm>
              <a:off x="4414030" y="5493060"/>
              <a:ext cx="1437218" cy="996471"/>
            </a:xfrm>
            <a:custGeom>
              <a:avLst/>
              <a:gdLst>
                <a:gd name="connsiteX0" fmla="*/ 1905000 w 1905000"/>
                <a:gd name="connsiteY0" fmla="*/ 95250 h 1320800"/>
                <a:gd name="connsiteX1" fmla="*/ 793750 w 1905000"/>
                <a:gd name="connsiteY1" fmla="*/ 6350 h 1320800"/>
                <a:gd name="connsiteX2" fmla="*/ 3175 w 1905000"/>
                <a:gd name="connsiteY2" fmla="*/ 746125 h 1320800"/>
                <a:gd name="connsiteX3" fmla="*/ 1635125 w 1905000"/>
                <a:gd name="connsiteY3" fmla="*/ 365125 h 1320800"/>
                <a:gd name="connsiteX4" fmla="*/ 1631950 w 1905000"/>
                <a:gd name="connsiteY4" fmla="*/ 1025525 h 1320800"/>
                <a:gd name="connsiteX5" fmla="*/ 0 w 1905000"/>
                <a:gd name="connsiteY5" fmla="*/ 1320800 h 1320800"/>
                <a:gd name="connsiteX6" fmla="*/ 6350 w 1905000"/>
                <a:gd name="connsiteY6" fmla="*/ 746125 h 1320800"/>
                <a:gd name="connsiteX7" fmla="*/ 800100 w 1905000"/>
                <a:gd name="connsiteY7" fmla="*/ 0 h 1320800"/>
                <a:gd name="connsiteX8" fmla="*/ 803275 w 1905000"/>
                <a:gd name="connsiteY8" fmla="*/ 581025 h 1320800"/>
                <a:gd name="connsiteX9" fmla="*/ 1847850 w 1905000"/>
                <a:gd name="connsiteY9" fmla="*/ 552450 h 1320800"/>
                <a:gd name="connsiteX10" fmla="*/ 1905000 w 1905000"/>
                <a:gd name="connsiteY10" fmla="*/ 95250 h 132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5000" h="1320800">
                  <a:moveTo>
                    <a:pt x="1905000" y="95250"/>
                  </a:moveTo>
                  <a:lnTo>
                    <a:pt x="793750" y="6350"/>
                  </a:lnTo>
                  <a:lnTo>
                    <a:pt x="3175" y="746125"/>
                  </a:lnTo>
                  <a:lnTo>
                    <a:pt x="1635125" y="365125"/>
                  </a:lnTo>
                  <a:cubicBezTo>
                    <a:pt x="1634067" y="585258"/>
                    <a:pt x="1633008" y="805392"/>
                    <a:pt x="1631950" y="1025525"/>
                  </a:cubicBezTo>
                  <a:lnTo>
                    <a:pt x="0" y="1320800"/>
                  </a:lnTo>
                  <a:cubicBezTo>
                    <a:pt x="2117" y="1129242"/>
                    <a:pt x="4233" y="937683"/>
                    <a:pt x="6350" y="746125"/>
                  </a:cubicBezTo>
                  <a:lnTo>
                    <a:pt x="800100" y="0"/>
                  </a:lnTo>
                  <a:cubicBezTo>
                    <a:pt x="801158" y="193675"/>
                    <a:pt x="802217" y="387350"/>
                    <a:pt x="803275" y="581025"/>
                  </a:cubicBezTo>
                  <a:lnTo>
                    <a:pt x="1847850" y="552450"/>
                  </a:lnTo>
                  <a:lnTo>
                    <a:pt x="1905000" y="95250"/>
                  </a:lnTo>
                  <a:close/>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11" name="Group 10">
              <a:extLst>
                <a:ext uri="{FF2B5EF4-FFF2-40B4-BE49-F238E27FC236}">
                  <a16:creationId xmlns:a16="http://schemas.microsoft.com/office/drawing/2014/main" id="{D3D71AED-5422-F189-9930-3C2AE7F54AAF}"/>
                </a:ext>
              </a:extLst>
            </p:cNvPr>
            <p:cNvGrpSpPr/>
            <p:nvPr/>
          </p:nvGrpSpPr>
          <p:grpSpPr>
            <a:xfrm>
              <a:off x="5645377" y="5567781"/>
              <a:ext cx="1338677" cy="708213"/>
              <a:chOff x="4294764" y="638260"/>
              <a:chExt cx="1774387" cy="938721"/>
            </a:xfrm>
          </p:grpSpPr>
          <p:sp>
            <p:nvSpPr>
              <p:cNvPr id="22" name="Rectangle 21">
                <a:extLst>
                  <a:ext uri="{FF2B5EF4-FFF2-40B4-BE49-F238E27FC236}">
                    <a16:creationId xmlns:a16="http://schemas.microsoft.com/office/drawing/2014/main" id="{8BCE5C2B-95EB-7E17-C76E-AAFEC2A4301D}"/>
                  </a:ext>
                </a:extLst>
              </p:cNvPr>
              <p:cNvSpPr/>
              <p:nvPr/>
            </p:nvSpPr>
            <p:spPr>
              <a:xfrm>
                <a:off x="4299568" y="921599"/>
                <a:ext cx="1485855" cy="65326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Times New Roman" panose="02020603050405020304" pitchFamily="18" charset="0"/>
                    <a:cs typeface="Times New Roman" panose="02020603050405020304" pitchFamily="18" charset="0"/>
                  </a:rPr>
                  <a:t>AI-ML Model</a:t>
                </a:r>
                <a:endParaRPr lang="en-IN" sz="1600">
                  <a:solidFill>
                    <a:schemeClr val="tx1"/>
                  </a:solidFill>
                  <a:latin typeface="Times New Roman" panose="02020603050405020304" pitchFamily="18" charset="0"/>
                  <a:cs typeface="Times New Roman" panose="02020603050405020304" pitchFamily="18" charset="0"/>
                </a:endParaRPr>
              </a:p>
            </p:txBody>
          </p:sp>
          <p:sp>
            <p:nvSpPr>
              <p:cNvPr id="23" name="Cube 22">
                <a:extLst>
                  <a:ext uri="{FF2B5EF4-FFF2-40B4-BE49-F238E27FC236}">
                    <a16:creationId xmlns:a16="http://schemas.microsoft.com/office/drawing/2014/main" id="{16138815-B05E-EC64-0D75-F438E6F03D5F}"/>
                  </a:ext>
                </a:extLst>
              </p:cNvPr>
              <p:cNvSpPr/>
              <p:nvPr/>
            </p:nvSpPr>
            <p:spPr>
              <a:xfrm>
                <a:off x="4294764" y="638260"/>
                <a:ext cx="1774387" cy="938721"/>
              </a:xfrm>
              <a:prstGeom prst="cube">
                <a:avLst>
                  <a:gd name="adj" fmla="val 29408"/>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sp>
          <p:nvSpPr>
            <p:cNvPr id="13" name="Freeform: Shape 12">
              <a:extLst>
                <a:ext uri="{FF2B5EF4-FFF2-40B4-BE49-F238E27FC236}">
                  <a16:creationId xmlns:a16="http://schemas.microsoft.com/office/drawing/2014/main" id="{0C52533F-5426-CB30-0EA3-63BE2749A7DB}"/>
                </a:ext>
              </a:extLst>
            </p:cNvPr>
            <p:cNvSpPr/>
            <p:nvPr/>
          </p:nvSpPr>
          <p:spPr>
            <a:xfrm>
              <a:off x="4418821" y="5488269"/>
              <a:ext cx="603631" cy="1009246"/>
            </a:xfrm>
            <a:custGeom>
              <a:avLst/>
              <a:gdLst>
                <a:gd name="connsiteX0" fmla="*/ 791633 w 800100"/>
                <a:gd name="connsiteY0" fmla="*/ 592667 h 1337733"/>
                <a:gd name="connsiteX1" fmla="*/ 4233 w 800100"/>
                <a:gd name="connsiteY1" fmla="*/ 1337733 h 1337733"/>
                <a:gd name="connsiteX2" fmla="*/ 0 w 800100"/>
                <a:gd name="connsiteY2" fmla="*/ 753533 h 1337733"/>
                <a:gd name="connsiteX3" fmla="*/ 800100 w 800100"/>
                <a:gd name="connsiteY3" fmla="*/ 0 h 1337733"/>
                <a:gd name="connsiteX4" fmla="*/ 791633 w 800100"/>
                <a:gd name="connsiteY4" fmla="*/ 592667 h 1337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0" h="1337733">
                  <a:moveTo>
                    <a:pt x="791633" y="592667"/>
                  </a:moveTo>
                  <a:lnTo>
                    <a:pt x="4233" y="1337733"/>
                  </a:lnTo>
                  <a:lnTo>
                    <a:pt x="0" y="753533"/>
                  </a:lnTo>
                  <a:lnTo>
                    <a:pt x="800100" y="0"/>
                  </a:lnTo>
                  <a:lnTo>
                    <a:pt x="791633" y="592667"/>
                  </a:lnTo>
                  <a:close/>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15" name="Group 14">
              <a:extLst>
                <a:ext uri="{FF2B5EF4-FFF2-40B4-BE49-F238E27FC236}">
                  <a16:creationId xmlns:a16="http://schemas.microsoft.com/office/drawing/2014/main" id="{02E0B591-D73E-C3C4-9597-C60C171A4618}"/>
                </a:ext>
              </a:extLst>
            </p:cNvPr>
            <p:cNvGrpSpPr/>
            <p:nvPr/>
          </p:nvGrpSpPr>
          <p:grpSpPr>
            <a:xfrm>
              <a:off x="7526405" y="5626381"/>
              <a:ext cx="689864" cy="689864"/>
              <a:chOff x="6913033" y="847733"/>
              <a:chExt cx="914400" cy="914400"/>
            </a:xfrm>
          </p:grpSpPr>
          <p:sp>
            <p:nvSpPr>
              <p:cNvPr id="18" name="Rectangle 17">
                <a:extLst>
                  <a:ext uri="{FF2B5EF4-FFF2-40B4-BE49-F238E27FC236}">
                    <a16:creationId xmlns:a16="http://schemas.microsoft.com/office/drawing/2014/main" id="{80A5FC64-5553-1B33-60CD-7370FB4EEFE3}"/>
                  </a:ext>
                </a:extLst>
              </p:cNvPr>
              <p:cNvSpPr/>
              <p:nvPr/>
            </p:nvSpPr>
            <p:spPr>
              <a:xfrm>
                <a:off x="6913033" y="847733"/>
                <a:ext cx="914400" cy="914400"/>
              </a:xfrm>
              <a:prstGeom prst="rect">
                <a:avLst/>
              </a:prstGeom>
              <a:noFill/>
              <a:scene3d>
                <a:camera prst="isometricOffAxis1Top"/>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9" name="Graphic 18" descr="Marker with solid fill">
                <a:extLst>
                  <a:ext uri="{FF2B5EF4-FFF2-40B4-BE49-F238E27FC236}">
                    <a16:creationId xmlns:a16="http://schemas.microsoft.com/office/drawing/2014/main" id="{2896EE4B-76D0-DB89-7B14-BBDF7B4565D7}"/>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154233" y="924476"/>
                <a:ext cx="432000" cy="432000"/>
              </a:xfrm>
              <a:prstGeom prst="rect">
                <a:avLst/>
              </a:prstGeom>
            </p:spPr>
          </p:pic>
        </p:grpSp>
        <p:cxnSp>
          <p:nvCxnSpPr>
            <p:cNvPr id="17" name="Straight Arrow Connector 16">
              <a:extLst>
                <a:ext uri="{FF2B5EF4-FFF2-40B4-BE49-F238E27FC236}">
                  <a16:creationId xmlns:a16="http://schemas.microsoft.com/office/drawing/2014/main" id="{F7D7EE8F-71E3-DC16-B62F-F6671F744EA4}"/>
                </a:ext>
              </a:extLst>
            </p:cNvPr>
            <p:cNvCxnSpPr/>
            <p:nvPr/>
          </p:nvCxnSpPr>
          <p:spPr>
            <a:xfrm>
              <a:off x="6894029" y="5921887"/>
              <a:ext cx="46172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42" name="Rectangle 41">
            <a:extLst>
              <a:ext uri="{FF2B5EF4-FFF2-40B4-BE49-F238E27FC236}">
                <a16:creationId xmlns:a16="http://schemas.microsoft.com/office/drawing/2014/main" id="{49B5E67A-1C3A-214A-EE74-34072E84B075}"/>
              </a:ext>
            </a:extLst>
          </p:cNvPr>
          <p:cNvSpPr/>
          <p:nvPr/>
        </p:nvSpPr>
        <p:spPr>
          <a:xfrm>
            <a:off x="533400" y="4190174"/>
            <a:ext cx="5500573" cy="172251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3" name="Rectangle 42">
            <a:extLst>
              <a:ext uri="{FF2B5EF4-FFF2-40B4-BE49-F238E27FC236}">
                <a16:creationId xmlns:a16="http://schemas.microsoft.com/office/drawing/2014/main" id="{3A598493-DE52-A081-4FA6-98BB2E209EB0}"/>
              </a:ext>
            </a:extLst>
          </p:cNvPr>
          <p:cNvSpPr/>
          <p:nvPr/>
        </p:nvSpPr>
        <p:spPr>
          <a:xfrm>
            <a:off x="6087959" y="4190174"/>
            <a:ext cx="5348713" cy="172251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5" name="TextBox 44">
            <a:extLst>
              <a:ext uri="{FF2B5EF4-FFF2-40B4-BE49-F238E27FC236}">
                <a16:creationId xmlns:a16="http://schemas.microsoft.com/office/drawing/2014/main" id="{4DCA1891-9CAB-AF5B-5DD1-D89F91F7C87A}"/>
              </a:ext>
            </a:extLst>
          </p:cNvPr>
          <p:cNvSpPr txBox="1"/>
          <p:nvPr/>
        </p:nvSpPr>
        <p:spPr>
          <a:xfrm>
            <a:off x="3682999" y="5619598"/>
            <a:ext cx="2336647" cy="276999"/>
          </a:xfrm>
          <a:prstGeom prst="rect">
            <a:avLst/>
          </a:prstGeom>
          <a:solidFill>
            <a:srgbClr val="FF0000"/>
          </a:solidFill>
        </p:spPr>
        <p:txBody>
          <a:bodyPr wrap="square">
            <a:spAutoFit/>
          </a:bodyPr>
          <a:lstStyle/>
          <a:p>
            <a:pPr algn="r"/>
            <a:r>
              <a:rPr lang="en-US" sz="1200">
                <a:solidFill>
                  <a:schemeClr val="bg1"/>
                </a:solidFill>
                <a:latin typeface="Times New Roman" panose="02020603050405020304" pitchFamily="18" charset="0"/>
                <a:cs typeface="Times New Roman" panose="02020603050405020304" pitchFamily="18" charset="0"/>
              </a:rPr>
              <a:t>PDP information based positioning</a:t>
            </a:r>
            <a:endParaRPr lang="en-IN" sz="1200">
              <a:solidFill>
                <a:schemeClr val="bg1"/>
              </a:solidFill>
            </a:endParaRPr>
          </a:p>
        </p:txBody>
      </p:sp>
      <p:sp>
        <p:nvSpPr>
          <p:cNvPr id="46" name="TextBox 45">
            <a:extLst>
              <a:ext uri="{FF2B5EF4-FFF2-40B4-BE49-F238E27FC236}">
                <a16:creationId xmlns:a16="http://schemas.microsoft.com/office/drawing/2014/main" id="{7B7539DC-C39A-8883-C732-58920A62990C}"/>
              </a:ext>
            </a:extLst>
          </p:cNvPr>
          <p:cNvSpPr txBox="1"/>
          <p:nvPr/>
        </p:nvSpPr>
        <p:spPr>
          <a:xfrm>
            <a:off x="8965354" y="5622534"/>
            <a:ext cx="2453539" cy="276999"/>
          </a:xfrm>
          <a:prstGeom prst="rect">
            <a:avLst/>
          </a:prstGeom>
          <a:solidFill>
            <a:srgbClr val="FF0000"/>
          </a:solidFill>
        </p:spPr>
        <p:txBody>
          <a:bodyPr wrap="square">
            <a:spAutoFit/>
          </a:bodyPr>
          <a:lstStyle/>
          <a:p>
            <a:pPr algn="r"/>
            <a:r>
              <a:rPr lang="en-US" sz="1200">
                <a:solidFill>
                  <a:schemeClr val="bg1"/>
                </a:solidFill>
                <a:latin typeface="Times New Roman" panose="02020603050405020304" pitchFamily="18" charset="0"/>
                <a:cs typeface="Times New Roman" panose="02020603050405020304" pitchFamily="18" charset="0"/>
              </a:rPr>
              <a:t>PADP information-based positioning</a:t>
            </a:r>
            <a:endParaRPr lang="en-IN" sz="1200">
              <a:solidFill>
                <a:schemeClr val="bg1"/>
              </a:solidFill>
            </a:endParaRPr>
          </a:p>
        </p:txBody>
      </p:sp>
    </p:spTree>
    <p:extLst>
      <p:ext uri="{BB962C8B-B14F-4D97-AF65-F5344CB8AC3E}">
        <p14:creationId xmlns:p14="http://schemas.microsoft.com/office/powerpoint/2010/main" val="11554216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F407D26-0E6F-4381-9423-E5DEE0755DA6}"/>
              </a:ext>
            </a:extLst>
          </p:cNvPr>
          <p:cNvSpPr>
            <a:spLocks noGrp="1"/>
          </p:cNvSpPr>
          <p:nvPr>
            <p:ph type="body" sz="quarter" idx="12"/>
          </p:nvPr>
        </p:nvSpPr>
        <p:spPr>
          <a:xfrm>
            <a:off x="434688" y="4049544"/>
            <a:ext cx="11322624" cy="1718958"/>
          </a:xfrm>
          <a:ln w="12700">
            <a:solidFill>
              <a:schemeClr val="tx1"/>
            </a:solidFill>
          </a:ln>
        </p:spPr>
        <p:txBody>
          <a:bodyPr lIns="91440" tIns="45720" rIns="91440" bIns="45720" anchor="ctr"/>
          <a:lstStyle/>
          <a:p>
            <a:r>
              <a:rPr lang="en-US">
                <a:latin typeface="Times New Roman"/>
                <a:ea typeface="Roboto"/>
                <a:cs typeface="Times New Roman"/>
              </a:rPr>
              <a:t> Work Item for the “</a:t>
            </a:r>
            <a:r>
              <a:rPr lang="en-US" u="sng">
                <a:latin typeface="Times New Roman"/>
                <a:ea typeface="Roboto"/>
                <a:cs typeface="Times New Roman"/>
              </a:rPr>
              <a:t>AI-ML for Positioning Enhancements Phase 2</a:t>
            </a:r>
            <a:r>
              <a:rPr lang="en-US">
                <a:latin typeface="Times New Roman"/>
                <a:ea typeface="Roboto"/>
                <a:cs typeface="Times New Roman"/>
              </a:rPr>
              <a:t>”:</a:t>
            </a:r>
          </a:p>
          <a:p>
            <a:pPr lvl="1"/>
            <a:r>
              <a:rPr lang="en-US">
                <a:latin typeface="Times New Roman"/>
                <a:ea typeface="Roboto"/>
                <a:cs typeface="Times New Roman"/>
              </a:rPr>
              <a:t>Extend the support for the Case-2a and Case-2b of AI-ML based Positioning,</a:t>
            </a:r>
          </a:p>
          <a:p>
            <a:pPr lvl="1"/>
            <a:r>
              <a:rPr lang="en-US">
                <a:latin typeface="Times New Roman"/>
                <a:ea typeface="Roboto"/>
                <a:cs typeface="Times New Roman"/>
              </a:rPr>
              <a:t>Based on </a:t>
            </a:r>
            <a:r>
              <a:rPr lang="en-US" b="1">
                <a:latin typeface="Times New Roman"/>
                <a:ea typeface="Roboto"/>
                <a:cs typeface="Times New Roman"/>
              </a:rPr>
              <a:t>angle</a:t>
            </a:r>
            <a:r>
              <a:rPr lang="en-US">
                <a:latin typeface="Times New Roman"/>
                <a:ea typeface="Roboto"/>
                <a:cs typeface="Times New Roman"/>
              </a:rPr>
              <a:t> measurements [A study to be performed, followed by the normative work in </a:t>
            </a:r>
            <a:r>
              <a:rPr lang="en-US" b="1">
                <a:latin typeface="Times New Roman"/>
                <a:ea typeface="Roboto"/>
                <a:cs typeface="Times New Roman"/>
              </a:rPr>
              <a:t>Release 20</a:t>
            </a:r>
            <a:r>
              <a:rPr lang="en-US">
                <a:latin typeface="Times New Roman"/>
                <a:ea typeface="Roboto"/>
                <a:cs typeface="Times New Roman"/>
              </a:rPr>
              <a:t>]</a:t>
            </a:r>
          </a:p>
          <a:p>
            <a:pPr lvl="2"/>
            <a:r>
              <a:rPr lang="en-US">
                <a:latin typeface="Times New Roman"/>
                <a:ea typeface="Roboto"/>
                <a:cs typeface="Times New Roman"/>
              </a:rPr>
              <a:t>For all the 5 AI-ML based positioning use-cases.</a:t>
            </a:r>
          </a:p>
          <a:p>
            <a:pPr lvl="2"/>
            <a:r>
              <a:rPr lang="en-US">
                <a:latin typeface="Times New Roman"/>
                <a:ea typeface="Roboto"/>
                <a:cs typeface="Times New Roman"/>
              </a:rPr>
              <a:t>Support for hybrid positioning schemes for AI-ML assisted positioning use-cases.</a:t>
            </a:r>
          </a:p>
        </p:txBody>
      </p:sp>
      <p:sp>
        <p:nvSpPr>
          <p:cNvPr id="3" name="Text Placeholder 2">
            <a:extLst>
              <a:ext uri="{FF2B5EF4-FFF2-40B4-BE49-F238E27FC236}">
                <a16:creationId xmlns:a16="http://schemas.microsoft.com/office/drawing/2014/main" id="{33FEA00C-A55E-4D4C-A1C1-B4CAAB830BBF}"/>
              </a:ext>
            </a:extLst>
          </p:cNvPr>
          <p:cNvSpPr>
            <a:spLocks noGrp="1"/>
          </p:cNvSpPr>
          <p:nvPr>
            <p:ph type="body" sz="quarter" idx="11"/>
          </p:nvPr>
        </p:nvSpPr>
        <p:spPr/>
        <p:txBody>
          <a:bodyPr/>
          <a:lstStyle/>
          <a:p>
            <a:r>
              <a:rPr lang="en-US" sz="3200">
                <a:latin typeface="Times New Roman" panose="02020603050405020304" pitchFamily="18" charset="0"/>
                <a:cs typeface="Times New Roman" panose="02020603050405020304" pitchFamily="18" charset="0"/>
              </a:rPr>
              <a:t>[RAN-1/2/3]AI-ML for Positioning Enhancement: Phase-2</a:t>
            </a:r>
          </a:p>
          <a:p>
            <a:endParaRPr lang="en-IN">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0A4A6DCF-6CAC-4BEF-BD91-852CBD0A23FC}"/>
              </a:ext>
            </a:extLst>
          </p:cNvPr>
          <p:cNvSpPr txBox="1"/>
          <p:nvPr/>
        </p:nvSpPr>
        <p:spPr>
          <a:xfrm>
            <a:off x="434688" y="3660756"/>
            <a:ext cx="1384384" cy="369332"/>
          </a:xfrm>
          <a:prstGeom prst="rect">
            <a:avLst/>
          </a:prstGeom>
          <a:solidFill>
            <a:srgbClr val="FF0000"/>
          </a:solidFill>
        </p:spPr>
        <p:txBody>
          <a:bodyPr wrap="square" anchor="ctr">
            <a:spAutoFit/>
          </a:bodyPr>
          <a:lstStyle/>
          <a:p>
            <a:r>
              <a:rPr lang="en-US">
                <a:solidFill>
                  <a:schemeClr val="bg1"/>
                </a:solidFill>
                <a:latin typeface="Times New Roman" panose="02020603050405020304" pitchFamily="18" charset="0"/>
                <a:cs typeface="Times New Roman" panose="02020603050405020304" pitchFamily="18" charset="0"/>
              </a:rPr>
              <a:t>Proposal</a:t>
            </a:r>
            <a:endParaRPr lang="en-IN">
              <a:solidFill>
                <a:schemeClr val="bg1"/>
              </a:solidFill>
            </a:endParaRPr>
          </a:p>
        </p:txBody>
      </p:sp>
      <p:sp>
        <p:nvSpPr>
          <p:cNvPr id="6" name="Text Placeholder 1">
            <a:extLst>
              <a:ext uri="{FF2B5EF4-FFF2-40B4-BE49-F238E27FC236}">
                <a16:creationId xmlns:a16="http://schemas.microsoft.com/office/drawing/2014/main" id="{85F41F5D-43CA-429B-B4D6-F34224365437}"/>
              </a:ext>
            </a:extLst>
          </p:cNvPr>
          <p:cNvSpPr txBox="1">
            <a:spLocks/>
          </p:cNvSpPr>
          <p:nvPr/>
        </p:nvSpPr>
        <p:spPr>
          <a:xfrm>
            <a:off x="434688" y="1708653"/>
            <a:ext cx="11322624" cy="1109531"/>
          </a:xfrm>
          <a:prstGeom prst="rect">
            <a:avLst/>
          </a:prstGeom>
          <a:ln w="12700">
            <a:solidFill>
              <a:schemeClr val="tx1"/>
            </a:solidFill>
          </a:ln>
        </p:spPr>
        <p:txBody>
          <a:bodyPr anchor="ctr"/>
          <a:lstStyle>
            <a:lvl1pPr marL="228600" indent="-228600" algn="l" defTabSz="914400" rtl="0" eaLnBrk="1" latinLnBrk="0" hangingPunct="1">
              <a:lnSpc>
                <a:spcPct val="90000"/>
              </a:lnSpc>
              <a:spcBef>
                <a:spcPts val="1000"/>
              </a:spcBef>
              <a:buClr>
                <a:srgbClr val="7670B3"/>
              </a:buClr>
              <a:buSzPct val="100000"/>
              <a:buFont typeface="Arial" panose="020B0604020202020204" pitchFamily="34" charset="0"/>
              <a:buChar char="•"/>
              <a:defRPr lang="en-US" sz="18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1pPr>
            <a:lvl2pPr marL="685800" indent="-228600" algn="l" defTabSz="914400" rtl="0" eaLnBrk="1" latinLnBrk="0" hangingPunct="1">
              <a:lnSpc>
                <a:spcPct val="90000"/>
              </a:lnSpc>
              <a:spcBef>
                <a:spcPts val="500"/>
              </a:spcBef>
              <a:buClr>
                <a:srgbClr val="7670B3"/>
              </a:buClr>
              <a:buSzPct val="100000"/>
              <a:buFont typeface="Wingdings" panose="05000000000000000000" pitchFamily="2" charset="2"/>
              <a:buChar char="§"/>
              <a:defRPr lang="en-US" sz="16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2pPr>
            <a:lvl3pPr marL="1143000" indent="-228600" algn="l" defTabSz="914400" rtl="0" eaLnBrk="1" latinLnBrk="0" hangingPunct="1">
              <a:lnSpc>
                <a:spcPct val="90000"/>
              </a:lnSpc>
              <a:spcBef>
                <a:spcPts val="500"/>
              </a:spcBef>
              <a:buClr>
                <a:srgbClr val="7670B3"/>
              </a:buClr>
              <a:buSzPct val="80000"/>
              <a:buFont typeface="Courier New" panose="02070309020205020404" pitchFamily="49" charset="0"/>
              <a:buChar char="o"/>
              <a:defRPr lang="en-US" sz="1400" kern="1200" baseline="0" dirty="0" smtClean="0">
                <a:solidFill>
                  <a:schemeClr val="tx1"/>
                </a:solidFill>
                <a:latin typeface="Arial" panose="020B0604020202020204" pitchFamily="34" charset="0"/>
                <a:ea typeface="Roboto" panose="02000000000000000000" pitchFamily="2" charset="0"/>
                <a:cs typeface="Segoe UI" panose="020B0502040204020203" pitchFamily="34" charset="0"/>
              </a:defRPr>
            </a:lvl3pPr>
            <a:lvl4pPr marL="1600200" indent="-228600" algn="l" defTabSz="914400" rtl="0" eaLnBrk="1" latinLnBrk="0" hangingPunct="1">
              <a:lnSpc>
                <a:spcPct val="90000"/>
              </a:lnSpc>
              <a:spcBef>
                <a:spcPts val="500"/>
              </a:spcBef>
              <a:buClr>
                <a:srgbClr val="7670B3"/>
              </a:buClr>
              <a:buSzPct val="100000"/>
              <a:buFont typeface="Arial" panose="020B0604020202020204" pitchFamily="34" charset="0"/>
              <a:buChar char="•"/>
              <a:defRPr sz="1200" kern="1200" baseline="0">
                <a:solidFill>
                  <a:schemeClr val="tx1"/>
                </a:solidFill>
                <a:latin typeface="Arial" panose="020B0604020202020204" pitchFamily="34" charset="0"/>
                <a:ea typeface="Roboto" panose="02000000000000000000" pitchFamily="2" charset="0"/>
                <a:cs typeface="+mn-cs"/>
              </a:defRPr>
            </a:lvl4pPr>
            <a:lvl5pPr marL="2057400" indent="-228600" algn="l" defTabSz="914400" rtl="0" eaLnBrk="1" latinLnBrk="0" hangingPunct="1">
              <a:lnSpc>
                <a:spcPct val="90000"/>
              </a:lnSpc>
              <a:spcBef>
                <a:spcPts val="500"/>
              </a:spcBef>
              <a:buClr>
                <a:srgbClr val="7670B3"/>
              </a:buClr>
              <a:buSzPct val="100000"/>
              <a:buFont typeface="Arial" panose="020B0604020202020204" pitchFamily="34" charset="0"/>
              <a:buChar char="•"/>
              <a:defRPr sz="1000" kern="1200" baseline="0">
                <a:solidFill>
                  <a:schemeClr val="tx1"/>
                </a:solidFill>
                <a:latin typeface="Arial" panose="020B0604020202020204" pitchFamily="34"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spcBef>
                <a:spcPts val="600"/>
              </a:spcBef>
            </a:pPr>
            <a:r>
              <a:rPr lang="en-US">
                <a:latin typeface="Times New Roman" panose="02020603050405020304" pitchFamily="18" charset="0"/>
                <a:cs typeface="Times New Roman" panose="02020603050405020304" pitchFamily="18" charset="0"/>
              </a:rPr>
              <a:t>Reporting channel measurements that include both time and angle information can offer better performance compared to using time alone. Furthermore, it can reduce the number of TRPs required to achieve the positioning accuracy targets, resulting in reduced network overhead.</a:t>
            </a:r>
            <a:endParaRPr lang="en-IN">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C09E09BE-C884-4DA8-B312-2FA54FC259E1}"/>
              </a:ext>
            </a:extLst>
          </p:cNvPr>
          <p:cNvSpPr txBox="1"/>
          <p:nvPr/>
        </p:nvSpPr>
        <p:spPr>
          <a:xfrm>
            <a:off x="434688" y="1319865"/>
            <a:ext cx="1384384" cy="369332"/>
          </a:xfrm>
          <a:prstGeom prst="rect">
            <a:avLst/>
          </a:prstGeom>
          <a:solidFill>
            <a:srgbClr val="FF0000"/>
          </a:solidFill>
        </p:spPr>
        <p:txBody>
          <a:bodyPr wrap="square" anchor="ctr">
            <a:spAutoFit/>
          </a:bodyPr>
          <a:lstStyle/>
          <a:p>
            <a:r>
              <a:rPr lang="en-US">
                <a:solidFill>
                  <a:schemeClr val="bg1"/>
                </a:solidFill>
                <a:latin typeface="Times New Roman" panose="02020603050405020304" pitchFamily="18" charset="0"/>
                <a:cs typeface="Times New Roman" panose="02020603050405020304" pitchFamily="18" charset="0"/>
              </a:rPr>
              <a:t>Observation</a:t>
            </a:r>
            <a:endParaRPr lang="en-IN">
              <a:solidFill>
                <a:schemeClr val="bg1"/>
              </a:solidFill>
            </a:endParaRPr>
          </a:p>
        </p:txBody>
      </p:sp>
    </p:spTree>
    <p:extLst>
      <p:ext uri="{BB962C8B-B14F-4D97-AF65-F5344CB8AC3E}">
        <p14:creationId xmlns:p14="http://schemas.microsoft.com/office/powerpoint/2010/main" val="10810607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6350314-F265-7388-5C00-89D5720F24B1}"/>
              </a:ext>
            </a:extLst>
          </p:cNvPr>
          <p:cNvSpPr txBox="1"/>
          <p:nvPr/>
        </p:nvSpPr>
        <p:spPr>
          <a:xfrm>
            <a:off x="385044" y="2036311"/>
            <a:ext cx="11421913" cy="2785378"/>
          </a:xfrm>
          <a:prstGeom prst="rect">
            <a:avLst/>
          </a:prstGeom>
          <a:noFill/>
        </p:spPr>
        <p:txBody>
          <a:bodyPr wrap="square" lIns="91440" tIns="45720" rIns="91440" bIns="45720" anchor="t">
            <a:spAutoFit/>
          </a:bodyPr>
          <a:lstStyle/>
          <a:p>
            <a:pPr algn="ctr">
              <a:spcBef>
                <a:spcPts val="600"/>
              </a:spcBef>
            </a:pPr>
            <a:r>
              <a:rPr lang="en-US" sz="4000" b="1" i="0" u="none" strike="noStrike" baseline="0">
                <a:latin typeface="Times New Roman"/>
                <a:cs typeface="Times New Roman"/>
              </a:rPr>
              <a:t>Views </a:t>
            </a:r>
          </a:p>
          <a:p>
            <a:pPr algn="ctr">
              <a:spcBef>
                <a:spcPts val="600"/>
              </a:spcBef>
            </a:pPr>
            <a:r>
              <a:rPr lang="en-US" sz="4000" b="1" i="0" u="none" strike="noStrike" baseline="0">
                <a:latin typeface="Times New Roman"/>
                <a:cs typeface="Times New Roman"/>
              </a:rPr>
              <a:t>on </a:t>
            </a:r>
          </a:p>
          <a:p>
            <a:pPr algn="ctr">
              <a:spcBef>
                <a:spcPts val="600"/>
              </a:spcBef>
            </a:pPr>
            <a:r>
              <a:rPr lang="en-US" sz="4000" b="1" i="0" u="none" strike="noStrike" baseline="0">
                <a:latin typeface="Times New Roman"/>
                <a:cs typeface="Times New Roman"/>
              </a:rPr>
              <a:t>Scope for R20 </a:t>
            </a:r>
          </a:p>
          <a:p>
            <a:pPr algn="ctr">
              <a:spcBef>
                <a:spcPts val="600"/>
              </a:spcBef>
            </a:pPr>
            <a:r>
              <a:rPr lang="en-US" sz="4000" b="1" i="0" u="none" strike="noStrike" baseline="0">
                <a:solidFill>
                  <a:srgbClr val="0070C0"/>
                </a:solidFill>
                <a:latin typeface="Times New Roman"/>
                <a:cs typeface="Times New Roman"/>
              </a:rPr>
              <a:t>“</a:t>
            </a:r>
            <a:r>
              <a:rPr lang="en-US" sz="4000" b="1" i="0" u="none" strike="noStrike" baseline="0">
                <a:latin typeface="Times New Roman"/>
                <a:cs typeface="Times New Roman"/>
              </a:rPr>
              <a:t>AI-ML for </a:t>
            </a:r>
            <a:r>
              <a:rPr lang="en-US" sz="4000" b="1">
                <a:latin typeface="Times New Roman"/>
                <a:cs typeface="Times New Roman"/>
              </a:rPr>
              <a:t>CSI  feedback enhancement Phase 2</a:t>
            </a:r>
            <a:r>
              <a:rPr lang="en-US" sz="4000" b="1" i="0" u="none" strike="noStrike" baseline="0">
                <a:solidFill>
                  <a:srgbClr val="0070C0"/>
                </a:solidFill>
                <a:latin typeface="Times New Roman"/>
                <a:cs typeface="Times New Roman"/>
              </a:rPr>
              <a:t>”</a:t>
            </a:r>
            <a:endParaRPr lang="en-IN" sz="4000" b="1" i="0" u="none" strike="noStrike" baseline="0">
              <a:solidFill>
                <a:srgbClr val="0070C0"/>
              </a:solidFill>
              <a:latin typeface="Times New Roman"/>
              <a:cs typeface="Times New Roman"/>
            </a:endParaRPr>
          </a:p>
        </p:txBody>
      </p:sp>
    </p:spTree>
    <p:extLst>
      <p:ext uri="{BB962C8B-B14F-4D97-AF65-F5344CB8AC3E}">
        <p14:creationId xmlns:p14="http://schemas.microsoft.com/office/powerpoint/2010/main" val="10147648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6E4DAF1-2207-19EE-4C6B-C3DC4218B6AA}"/>
              </a:ext>
            </a:extLst>
          </p:cNvPr>
          <p:cNvSpPr>
            <a:spLocks noGrp="1"/>
          </p:cNvSpPr>
          <p:nvPr>
            <p:ph type="body" sz="quarter" idx="12"/>
          </p:nvPr>
        </p:nvSpPr>
        <p:spPr/>
        <p:txBody>
          <a:bodyPr lIns="91440" tIns="45720" rIns="91440" bIns="45720" anchor="t"/>
          <a:lstStyle/>
          <a:p>
            <a:r>
              <a:rPr lang="en-US">
                <a:latin typeface="Arial"/>
                <a:ea typeface="Roboto"/>
                <a:cs typeface="Arial"/>
              </a:rPr>
              <a:t>In Rel-19 WI for AI/ML over air interface, the following items were studied:</a:t>
            </a:r>
          </a:p>
          <a:p>
            <a:pPr marL="0" indent="0">
              <a:buNone/>
            </a:pPr>
            <a:endParaRPr lang="en-US">
              <a:latin typeface="Arial"/>
              <a:ea typeface="Roboto"/>
              <a:cs typeface="Arial"/>
            </a:endParaRPr>
          </a:p>
          <a:p>
            <a:pPr>
              <a:spcBef>
                <a:spcPts val="0"/>
              </a:spcBef>
            </a:pPr>
            <a:r>
              <a:rPr lang="en-GB" sz="1600">
                <a:latin typeface="Times New Roman"/>
                <a:ea typeface="Roboto"/>
                <a:cs typeface="Times New Roman"/>
              </a:rPr>
              <a:t>CSI feedback enhancement [RAN1]: </a:t>
            </a:r>
            <a:endParaRPr lang="en-US" sz="1600">
              <a:latin typeface="Times New Roman"/>
              <a:ea typeface="Roboto"/>
              <a:cs typeface="Times New Roman"/>
            </a:endParaRPr>
          </a:p>
          <a:p>
            <a:pPr marL="742950" lvl="1" indent="-285750">
              <a:spcBef>
                <a:spcPts val="0"/>
              </a:spcBef>
              <a:buFont typeface="Courier New,monospace" panose="020B0604020202020204" pitchFamily="34" charset="0"/>
              <a:buChar char="o"/>
            </a:pPr>
            <a:r>
              <a:rPr lang="en-GB">
                <a:latin typeface="Times New Roman"/>
                <a:ea typeface="Roboto"/>
                <a:cs typeface="Times New Roman"/>
              </a:rPr>
              <a:t>For CSI compression (two-sided model), further study ways to:</a:t>
            </a:r>
            <a:endParaRPr lang="en-US">
              <a:latin typeface="Times New Roman"/>
              <a:ea typeface="Roboto"/>
              <a:cs typeface="Times New Roman"/>
            </a:endParaRPr>
          </a:p>
          <a:p>
            <a:pPr lvl="2">
              <a:spcBef>
                <a:spcPts val="0"/>
              </a:spcBef>
              <a:buFont typeface="Wingdings,Sans-Serif" panose="020B0604020202020204" pitchFamily="34" charset="0"/>
              <a:buChar char=""/>
            </a:pPr>
            <a:r>
              <a:rPr lang="en-GB" sz="1600">
                <a:latin typeface="Times New Roman"/>
                <a:ea typeface="Roboto"/>
                <a:cs typeface="Times New Roman"/>
              </a:rPr>
              <a:t>Improve trade-off between performance and complexity/overhead</a:t>
            </a:r>
            <a:endParaRPr lang="en-US" sz="1600">
              <a:latin typeface="Times New Roman"/>
              <a:ea typeface="Roboto"/>
              <a:cs typeface="Times New Roman"/>
            </a:endParaRPr>
          </a:p>
          <a:p>
            <a:pPr lvl="3">
              <a:spcBef>
                <a:spcPts val="0"/>
              </a:spcBef>
              <a:buFont typeface="Symbol,Sans-Serif" panose="020B0604020202020204" pitchFamily="34" charset="0"/>
              <a:buChar char=""/>
            </a:pPr>
            <a:r>
              <a:rPr lang="en-GB" sz="1600">
                <a:latin typeface="Times New Roman"/>
                <a:ea typeface="Roboto"/>
                <a:cs typeface="Times New Roman"/>
              </a:rPr>
              <a:t>e.g., considering extending the spatial/frequency compression to spatial/temporal/frequency compression, cell/site specific models, CSI compression plus prediction (compared to Rel-18 non-AI/ML based approach), etc.</a:t>
            </a:r>
            <a:endParaRPr lang="en-US" sz="1600">
              <a:latin typeface="Times New Roman"/>
              <a:ea typeface="Roboto"/>
              <a:cs typeface="Times New Roman"/>
            </a:endParaRPr>
          </a:p>
          <a:p>
            <a:pPr lvl="2">
              <a:spcBef>
                <a:spcPts val="0"/>
              </a:spcBef>
              <a:buFont typeface="Wingdings,Sans-Serif" panose="020B0604020202020204" pitchFamily="34" charset="0"/>
              <a:buChar char=""/>
            </a:pPr>
            <a:r>
              <a:rPr lang="en-GB" sz="1600">
                <a:latin typeface="Times New Roman"/>
                <a:ea typeface="Roboto"/>
                <a:cs typeface="Times New Roman"/>
              </a:rPr>
              <a:t>Alleviate/resolve issues related to inter-vendor training collaboration.</a:t>
            </a:r>
            <a:endParaRPr lang="en-US" sz="1600">
              <a:latin typeface="Times New Roman"/>
              <a:ea typeface="Roboto"/>
              <a:cs typeface="Times New Roman"/>
            </a:endParaRPr>
          </a:p>
          <a:p>
            <a:pPr marL="914400">
              <a:spcBef>
                <a:spcPts val="0"/>
              </a:spcBef>
              <a:buFont typeface="Wingdings,Sans-Serif" panose="020B0604020202020204" pitchFamily="34" charset="0"/>
              <a:buChar char=""/>
            </a:pPr>
            <a:r>
              <a:rPr lang="en-GB" sz="1600">
                <a:latin typeface="Times New Roman"/>
                <a:ea typeface="Roboto"/>
                <a:cs typeface="Times New Roman"/>
              </a:rPr>
              <a:t>while addressing other aspects requiring further study/conclusion as captured in the conclusions section of the TR 38.843. </a:t>
            </a:r>
            <a:endParaRPr lang="en-US" sz="1600">
              <a:latin typeface="Times New Roman"/>
              <a:ea typeface="Roboto"/>
              <a:cs typeface="Times New Roman"/>
            </a:endParaRPr>
          </a:p>
          <a:p>
            <a:pPr marL="0" indent="0">
              <a:spcBef>
                <a:spcPts val="0"/>
              </a:spcBef>
              <a:buNone/>
            </a:pPr>
            <a:endParaRPr lang="en-GB" sz="1600">
              <a:highlight>
                <a:srgbClr val="FFFF00"/>
              </a:highlight>
              <a:latin typeface="Times New Roman"/>
              <a:ea typeface="Roboto"/>
              <a:cs typeface="Times New Roman"/>
            </a:endParaRPr>
          </a:p>
          <a:p>
            <a:pPr>
              <a:spcBef>
                <a:spcPts val="0"/>
              </a:spcBef>
            </a:pPr>
            <a:endParaRPr lang="en-GB" sz="1600">
              <a:latin typeface="Times New Roman"/>
              <a:ea typeface="Roboto"/>
              <a:cs typeface="Times New Roman"/>
            </a:endParaRPr>
          </a:p>
          <a:p>
            <a:pPr marL="914400">
              <a:spcBef>
                <a:spcPts val="0"/>
              </a:spcBef>
              <a:buFont typeface="Wingdings,Sans-Serif" panose="020B0604020202020204" pitchFamily="34" charset="0"/>
              <a:buChar char=""/>
            </a:pPr>
            <a:endParaRPr lang="en-GB" sz="1600">
              <a:latin typeface="Times New Roman"/>
              <a:cs typeface="Times New Roman"/>
            </a:endParaRPr>
          </a:p>
          <a:p>
            <a:pPr marL="914400">
              <a:spcBef>
                <a:spcPts val="0"/>
              </a:spcBef>
              <a:buFont typeface="Wingdings,Sans-Serif" panose="020B0604020202020204" pitchFamily="34" charset="0"/>
              <a:buChar char=""/>
            </a:pPr>
            <a:endParaRPr lang="en-GB" sz="1600">
              <a:latin typeface="Times New Roman"/>
              <a:cs typeface="Times New Roman"/>
            </a:endParaRPr>
          </a:p>
          <a:p>
            <a:pPr marL="914400">
              <a:spcBef>
                <a:spcPts val="0"/>
              </a:spcBef>
              <a:buFont typeface="Wingdings,Sans-Serif" panose="020B0604020202020204" pitchFamily="34" charset="0"/>
              <a:buChar char=""/>
            </a:pPr>
            <a:endParaRPr lang="en-GB" sz="1600">
              <a:latin typeface="Times New Roman"/>
              <a:cs typeface="Times New Roman"/>
            </a:endParaRPr>
          </a:p>
          <a:p>
            <a:pPr marL="914400">
              <a:spcBef>
                <a:spcPts val="0"/>
              </a:spcBef>
              <a:buFont typeface="Wingdings,Sans-Serif" panose="020B0604020202020204" pitchFamily="34" charset="0"/>
              <a:buChar char=""/>
            </a:pPr>
            <a:endParaRPr lang="en-GB" sz="1600">
              <a:latin typeface="Times New Roman"/>
              <a:cs typeface="Times New Roman"/>
            </a:endParaRPr>
          </a:p>
          <a:p>
            <a:pPr marL="914400">
              <a:spcBef>
                <a:spcPts val="0"/>
              </a:spcBef>
              <a:buFont typeface="Wingdings,Sans-Serif" panose="020B0604020202020204" pitchFamily="34" charset="0"/>
              <a:buChar char=""/>
            </a:pPr>
            <a:endParaRPr lang="en-GB" sz="1600">
              <a:latin typeface="Times New Roman"/>
              <a:cs typeface="Times New Roman"/>
            </a:endParaRPr>
          </a:p>
        </p:txBody>
      </p:sp>
      <p:sp>
        <p:nvSpPr>
          <p:cNvPr id="3" name="Text Placeholder 2">
            <a:extLst>
              <a:ext uri="{FF2B5EF4-FFF2-40B4-BE49-F238E27FC236}">
                <a16:creationId xmlns:a16="http://schemas.microsoft.com/office/drawing/2014/main" id="{A1A27110-4640-E551-FC1B-371872C04F5D}"/>
              </a:ext>
            </a:extLst>
          </p:cNvPr>
          <p:cNvSpPr>
            <a:spLocks noGrp="1"/>
          </p:cNvSpPr>
          <p:nvPr>
            <p:ph type="body" sz="quarter" idx="11"/>
          </p:nvPr>
        </p:nvSpPr>
        <p:spPr/>
        <p:txBody>
          <a:bodyPr lIns="91440" tIns="45720" rIns="91440" bIns="45720" anchor="t"/>
          <a:lstStyle/>
          <a:p>
            <a:r>
              <a:rPr lang="en-US">
                <a:latin typeface="Segoe UI"/>
                <a:cs typeface="Segoe UI"/>
              </a:rPr>
              <a:t>Background</a:t>
            </a:r>
          </a:p>
        </p:txBody>
      </p:sp>
    </p:spTree>
    <p:extLst>
      <p:ext uri="{BB962C8B-B14F-4D97-AF65-F5344CB8AC3E}">
        <p14:creationId xmlns:p14="http://schemas.microsoft.com/office/powerpoint/2010/main" val="2226297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8E0ED5-1CF0-4C75-F98E-B0AD4A944981}"/>
              </a:ext>
            </a:extLst>
          </p:cNvPr>
          <p:cNvSpPr>
            <a:spLocks noGrp="1"/>
          </p:cNvSpPr>
          <p:nvPr>
            <p:ph type="body" sz="quarter" idx="12"/>
          </p:nvPr>
        </p:nvSpPr>
        <p:spPr/>
        <p:txBody>
          <a:bodyPr lIns="91440" tIns="45720" rIns="91440" bIns="45720" anchor="t"/>
          <a:lstStyle/>
          <a:p>
            <a:r>
              <a:rPr lang="en-US">
                <a:latin typeface="Arial"/>
                <a:ea typeface="Roboto"/>
                <a:cs typeface="Arial"/>
              </a:rPr>
              <a:t>The study showed:</a:t>
            </a:r>
          </a:p>
          <a:p>
            <a:pPr lvl="1">
              <a:buFont typeface="Wingdings" panose="020B0604020202020204" pitchFamily="34" charset="0"/>
              <a:buChar char="§"/>
            </a:pPr>
            <a:r>
              <a:rPr lang="en-US">
                <a:latin typeface="Arial"/>
                <a:ea typeface="Roboto"/>
                <a:cs typeface="Arial"/>
              </a:rPr>
              <a:t>For improved tradeoff between performance and complexity:</a:t>
            </a:r>
          </a:p>
          <a:p>
            <a:pPr lvl="2">
              <a:buFont typeface="Courier New" panose="020B0604020202020204" pitchFamily="34" charset="0"/>
              <a:buChar char="o"/>
            </a:pPr>
            <a:r>
              <a:rPr lang="en-US">
                <a:latin typeface="Arial"/>
                <a:ea typeface="Roboto"/>
                <a:cs typeface="Arial"/>
              </a:rPr>
              <a:t>5 more sub-use cases are identified considering temporal aspects with more focus on case 2 and case 3</a:t>
            </a:r>
          </a:p>
          <a:p>
            <a:pPr lvl="2">
              <a:buFont typeface="Courier New" panose="020B0604020202020204" pitchFamily="34" charset="0"/>
              <a:buChar char="o"/>
            </a:pPr>
            <a:r>
              <a:rPr lang="en-US">
                <a:latin typeface="Arial"/>
                <a:ea typeface="Roboto"/>
                <a:cs typeface="Arial"/>
              </a:rPr>
              <a:t>Observation shows 20%~30% throughput gains can be achieved compared with legacy eType2 codebook.</a:t>
            </a:r>
          </a:p>
          <a:p>
            <a:pPr lvl="1">
              <a:buFont typeface="Wingdings" panose="020B0604020202020204" pitchFamily="34" charset="0"/>
              <a:buChar char="§"/>
            </a:pPr>
            <a:r>
              <a:rPr lang="en-US">
                <a:latin typeface="Arial"/>
                <a:ea typeface="Roboto"/>
                <a:cs typeface="Arial"/>
              </a:rPr>
              <a:t>For resolving/alleviating issues related to inter-vendor training collaboration:</a:t>
            </a:r>
          </a:p>
          <a:p>
            <a:pPr lvl="2">
              <a:buFont typeface="Courier New" panose="020B0604020202020204" pitchFamily="34" charset="0"/>
              <a:buChar char="o"/>
            </a:pPr>
            <a:r>
              <a:rPr lang="en-US">
                <a:latin typeface="Arial"/>
                <a:ea typeface="Roboto"/>
                <a:cs typeface="Arial"/>
              </a:rPr>
              <a:t>5 major options (and a lot more sub-options) are studied and further consolidated into two major options</a:t>
            </a:r>
          </a:p>
          <a:p>
            <a:pPr lvl="2">
              <a:buFont typeface="Courier New" panose="020B0604020202020204" pitchFamily="34" charset="0"/>
              <a:buChar char="o"/>
            </a:pPr>
            <a:r>
              <a:rPr lang="en-US">
                <a:latin typeface="Arial"/>
                <a:ea typeface="Roboto"/>
                <a:cs typeface="Arial"/>
              </a:rPr>
              <a:t>Specification of model or model structure, potentially with model parameter exchange (option 3a-1/3b, Direction C)</a:t>
            </a:r>
          </a:p>
          <a:p>
            <a:pPr lvl="2">
              <a:buFont typeface="Courier New" panose="020B0604020202020204" pitchFamily="34" charset="0"/>
              <a:buChar char="o"/>
            </a:pPr>
            <a:r>
              <a:rPr lang="en-US">
                <a:latin typeface="Arial"/>
                <a:ea typeface="Roboto"/>
                <a:cs typeface="Arial"/>
              </a:rPr>
              <a:t>Dataset exchange (option 4-1)</a:t>
            </a:r>
          </a:p>
          <a:p>
            <a:pPr lvl="1">
              <a:buFont typeface="Wingdings" panose="020B0604020202020204" pitchFamily="34" charset="0"/>
              <a:buChar char="§"/>
            </a:pPr>
            <a:r>
              <a:rPr lang="en-US">
                <a:latin typeface="Arial"/>
                <a:ea typeface="Roboto"/>
                <a:cs typeface="Arial"/>
              </a:rPr>
              <a:t>Scalable model structure with respect to </a:t>
            </a:r>
            <a:r>
              <a:rPr lang="en-GB">
                <a:latin typeface="Arial"/>
                <a:ea typeface="Roboto"/>
                <a:cs typeface="Arial"/>
              </a:rPr>
              <a:t>number of Tx ports, CSI feedback payload size, bandwidth.</a:t>
            </a:r>
            <a:endParaRPr lang="en-US">
              <a:latin typeface="Arial"/>
              <a:ea typeface="Roboto"/>
              <a:cs typeface="Arial"/>
            </a:endParaRPr>
          </a:p>
          <a:p>
            <a:pPr lvl="1">
              <a:buFont typeface="Wingdings" panose="020B0604020202020204" pitchFamily="34" charset="0"/>
              <a:buChar char="§"/>
            </a:pPr>
            <a:r>
              <a:rPr lang="en-GB">
                <a:latin typeface="Arial"/>
                <a:ea typeface="Roboto"/>
                <a:cs typeface="Arial"/>
              </a:rPr>
              <a:t>Hardware allocation for CSI processing.</a:t>
            </a:r>
            <a:endParaRPr lang="en-US">
              <a:latin typeface="Arial"/>
              <a:ea typeface="Roboto"/>
              <a:cs typeface="Arial"/>
            </a:endParaRPr>
          </a:p>
          <a:p>
            <a:pPr lvl="2">
              <a:buFont typeface="Courier New" panose="020B0604020202020204" pitchFamily="34" charset="0"/>
              <a:buChar char="o"/>
            </a:pPr>
            <a:endParaRPr lang="en-US">
              <a:cs typeface="Arial"/>
            </a:endParaRPr>
          </a:p>
          <a:p>
            <a:r>
              <a:rPr lang="en-US">
                <a:latin typeface="Arial"/>
                <a:ea typeface="Roboto"/>
                <a:cs typeface="Arial"/>
              </a:rPr>
              <a:t>We support specification enhancement for AIML CSI compression with model structure specification and model parameter exchange for inter-vendor training collaborations in release - 20.</a:t>
            </a:r>
            <a:endParaRPr lang="en-US">
              <a:latin typeface="Arial"/>
              <a:ea typeface="Roboto"/>
            </a:endParaRPr>
          </a:p>
        </p:txBody>
      </p:sp>
    </p:spTree>
    <p:extLst>
      <p:ext uri="{BB962C8B-B14F-4D97-AF65-F5344CB8AC3E}">
        <p14:creationId xmlns:p14="http://schemas.microsoft.com/office/powerpoint/2010/main" val="1378688250"/>
      </p:ext>
    </p:extLst>
  </p:cSld>
  <p:clrMapOvr>
    <a:masterClrMapping/>
  </p:clrMapOvr>
</p:sld>
</file>

<file path=ppt/theme/theme1.xml><?xml version="1.0" encoding="utf-8"?>
<a:theme xmlns:a="http://schemas.openxmlformats.org/drawingml/2006/main" name="Master 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_2021" id="{066DA58B-EBFA-46E5-A90A-0821B1B0B5B6}" vid="{E4A85568-D358-4625-A3AC-2C8577FA1B6B}"/>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_2021" id="{066DA58B-EBFA-46E5-A90A-0821B1B0B5B6}" vid="{352AABD8-F6DF-4C39-8700-EA578DF99CE5}"/>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_2021" id="{066DA58B-EBFA-46E5-A90A-0821B1B0B5B6}" vid="{AF91E23A-5F0B-43CA-BBA7-E568E935D364}"/>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e5c5e248-8e91-4f13-898f-48424f46cf5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7A041078FF6DA4F874FD6F2490B8204" ma:contentTypeVersion="10" ma:contentTypeDescription="Create a new document." ma:contentTypeScope="" ma:versionID="c63aaa8813b1858eb0c2ccb9b6bd11d7">
  <xsd:schema xmlns:xsd="http://www.w3.org/2001/XMLSchema" xmlns:xs="http://www.w3.org/2001/XMLSchema" xmlns:p="http://schemas.microsoft.com/office/2006/metadata/properties" xmlns:ns3="e5c5e248-8e91-4f13-898f-48424f46cf5d" targetNamespace="http://schemas.microsoft.com/office/2006/metadata/properties" ma:root="true" ma:fieldsID="d16013c544f6d85dfcd720229e384c55" ns3:_="">
    <xsd:import namespace="e5c5e248-8e91-4f13-898f-48424f46cf5d"/>
    <xsd:element name="properties">
      <xsd:complexType>
        <xsd:sequence>
          <xsd:element name="documentManagement">
            <xsd:complexType>
              <xsd:all>
                <xsd:element ref="ns3:MediaServiceDateTaken" minOccurs="0"/>
                <xsd:element ref="ns3:_activity" minOccurs="0"/>
                <xsd:element ref="ns3:MediaServiceMetadata" minOccurs="0"/>
                <xsd:element ref="ns3:MediaServiceFastMetadata" minOccurs="0"/>
                <xsd:element ref="ns3:MediaServiceSearchProperties" minOccurs="0"/>
                <xsd:element ref="ns3:MediaServiceObjectDetectorVersions" minOccurs="0"/>
                <xsd:element ref="ns3:MediaServiceSystem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5c5e248-8e91-4f13-898f-48424f46cf5d"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_activity" ma:index="9" nillable="true" ma:displayName="_activity" ma:hidden="true" ma:internalName="_activity">
      <xsd:simpleType>
        <xsd:restriction base="dms:Note"/>
      </xsd:simple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SystemTags" ma:index="14" nillable="true" ma:displayName="MediaServiceSystemTags" ma:hidden="true" ma:internalName="MediaServiceSystemTags" ma:readOnly="true">
      <xsd:simpleType>
        <xsd:restriction base="dms:Note"/>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0F6666D-6E95-451A-A9AE-BA9C25C7CF83}">
  <ds:schemaRefs>
    <ds:schemaRef ds:uri="http://schemas.microsoft.com/sharepoint/v3/contenttype/forms"/>
  </ds:schemaRefs>
</ds:datastoreItem>
</file>

<file path=customXml/itemProps2.xml><?xml version="1.0" encoding="utf-8"?>
<ds:datastoreItem xmlns:ds="http://schemas.openxmlformats.org/officeDocument/2006/customXml" ds:itemID="{86C0592A-B892-402B-B24A-A34A9E4EBE28}">
  <ds:schemaRefs>
    <ds:schemaRef ds:uri="e5c5e248-8e91-4f13-898f-48424f46cf5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5A8CF3F6-DA8C-4173-96B4-AB0438E27F97}">
  <ds:schemaRefs>
    <ds:schemaRef ds:uri="e5c5e248-8e91-4f13-898f-48424f46cf5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Presentation_2021</Template>
  <TotalTime>2</TotalTime>
  <Words>904</Words>
  <Application>Microsoft Office PowerPoint</Application>
  <PresentationFormat>Widescreen</PresentationFormat>
  <Paragraphs>90</Paragraphs>
  <Slides>10</Slides>
  <Notes>2</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10</vt:i4>
      </vt:variant>
    </vt:vector>
  </HeadingPairs>
  <TitlesOfParts>
    <vt:vector size="24" baseType="lpstr">
      <vt:lpstr>Arial</vt:lpstr>
      <vt:lpstr>Calibri</vt:lpstr>
      <vt:lpstr>Cambria Math</vt:lpstr>
      <vt:lpstr>Courier New</vt:lpstr>
      <vt:lpstr>Courier New,monospace</vt:lpstr>
      <vt:lpstr>Roboto</vt:lpstr>
      <vt:lpstr>Segoe UI</vt:lpstr>
      <vt:lpstr>Symbol,Sans-Serif</vt:lpstr>
      <vt:lpstr>Times New Roman</vt:lpstr>
      <vt:lpstr>Wingdings</vt:lpstr>
      <vt:lpstr>Wingdings,Sans-Serif</vt:lpstr>
      <vt:lpstr>Master 1</vt:lpstr>
      <vt:lpstr>1_Custom Design</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India</dc:creator>
  <cp:lastModifiedBy>Devarakonda Pavan Kalyan</cp:lastModifiedBy>
  <cp:revision>4</cp:revision>
  <dcterms:created xsi:type="dcterms:W3CDTF">2024-11-11T06:30:19Z</dcterms:created>
  <dcterms:modified xsi:type="dcterms:W3CDTF">2025-03-03T09:39:09Z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0x010100C7A041078FF6DA4F874FD6F2490B8204</vt:lpwstr>
  </property>
</Properties>
</file>