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60" r:id="rId5"/>
    <p:sldId id="312" r:id="rId6"/>
    <p:sldId id="325" r:id="rId7"/>
    <p:sldId id="327" r:id="rId8"/>
    <p:sldId id="314" r:id="rId9"/>
    <p:sldId id="326" r:id="rId10"/>
  </p:sldIdLst>
  <p:sldSz cx="9144000" cy="6858000" type="screen4x3"/>
  <p:notesSz cx="7102475" cy="102330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4" d="100"/>
          <a:sy n="234" d="100"/>
        </p:scale>
        <p:origin x="3474" y="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uki Hidetoshi (鈴木 秀俊)" userId="2d5c9a77-1855-4cfe-886f-35d8c7c5ad06" providerId="ADAL" clId="{4C1809FA-2F36-4D74-8879-7D7AE599EEE7}"/>
    <pc:docChg chg="modSld">
      <pc:chgData name="Suzuki Hidetoshi (鈴木 秀俊)" userId="2d5c9a77-1855-4cfe-886f-35d8c7c5ad06" providerId="ADAL" clId="{4C1809FA-2F36-4D74-8879-7D7AE599EEE7}" dt="2025-02-26T03:24:23.343" v="10" actId="20577"/>
      <pc:docMkLst>
        <pc:docMk/>
      </pc:docMkLst>
      <pc:sldChg chg="modSp mod">
        <pc:chgData name="Suzuki Hidetoshi (鈴木 秀俊)" userId="2d5c9a77-1855-4cfe-886f-35d8c7c5ad06" providerId="ADAL" clId="{4C1809FA-2F36-4D74-8879-7D7AE599EEE7}" dt="2025-02-26T03:20:56.267" v="6" actId="20577"/>
        <pc:sldMkLst>
          <pc:docMk/>
          <pc:sldMk cId="0" sldId="260"/>
        </pc:sldMkLst>
        <pc:spChg chg="mod">
          <ac:chgData name="Suzuki Hidetoshi (鈴木 秀俊)" userId="2d5c9a77-1855-4cfe-886f-35d8c7c5ad06" providerId="ADAL" clId="{4C1809FA-2F36-4D74-8879-7D7AE599EEE7}" dt="2025-02-26T03:20:51.901" v="4" actId="20577"/>
          <ac:spMkLst>
            <pc:docMk/>
            <pc:sldMk cId="0" sldId="260"/>
            <ac:spMk id="14337" creationId="{2C4A5974-609A-BF9B-9944-364EEE5FA088}"/>
          </ac:spMkLst>
        </pc:spChg>
        <pc:spChg chg="mod">
          <ac:chgData name="Suzuki Hidetoshi (鈴木 秀俊)" userId="2d5c9a77-1855-4cfe-886f-35d8c7c5ad06" providerId="ADAL" clId="{4C1809FA-2F36-4D74-8879-7D7AE599EEE7}" dt="2025-02-26T03:20:56.267" v="6" actId="20577"/>
          <ac:spMkLst>
            <pc:docMk/>
            <pc:sldMk cId="0" sldId="260"/>
            <ac:spMk id="14340" creationId="{2A988E21-6B3F-BA61-B325-51A359FB7F8A}"/>
          </ac:spMkLst>
        </pc:spChg>
      </pc:sldChg>
      <pc:sldChg chg="modSp mod">
        <pc:chgData name="Suzuki Hidetoshi (鈴木 秀俊)" userId="2d5c9a77-1855-4cfe-886f-35d8c7c5ad06" providerId="ADAL" clId="{4C1809FA-2F36-4D74-8879-7D7AE599EEE7}" dt="2025-02-26T03:20:42.633" v="2" actId="20577"/>
        <pc:sldMkLst>
          <pc:docMk/>
          <pc:sldMk cId="1434243542" sldId="325"/>
        </pc:sldMkLst>
        <pc:spChg chg="mod">
          <ac:chgData name="Suzuki Hidetoshi (鈴木 秀俊)" userId="2d5c9a77-1855-4cfe-886f-35d8c7c5ad06" providerId="ADAL" clId="{4C1809FA-2F36-4D74-8879-7D7AE599EEE7}" dt="2025-02-26T03:20:42.633" v="2" actId="20577"/>
          <ac:spMkLst>
            <pc:docMk/>
            <pc:sldMk cId="1434243542" sldId="325"/>
            <ac:spMk id="3" creationId="{CF891068-84B1-1444-E927-7C608BE008D8}"/>
          </ac:spMkLst>
        </pc:spChg>
      </pc:sldChg>
      <pc:sldChg chg="modSp mod">
        <pc:chgData name="Suzuki Hidetoshi (鈴木 秀俊)" userId="2d5c9a77-1855-4cfe-886f-35d8c7c5ad06" providerId="ADAL" clId="{4C1809FA-2F36-4D74-8879-7D7AE599EEE7}" dt="2025-02-26T03:24:23.343" v="10" actId="20577"/>
        <pc:sldMkLst>
          <pc:docMk/>
          <pc:sldMk cId="598832863" sldId="326"/>
        </pc:sldMkLst>
        <pc:spChg chg="mod">
          <ac:chgData name="Suzuki Hidetoshi (鈴木 秀俊)" userId="2d5c9a77-1855-4cfe-886f-35d8c7c5ad06" providerId="ADAL" clId="{4C1809FA-2F36-4D74-8879-7D7AE599EEE7}" dt="2025-02-26T03:24:23.343" v="10" actId="20577"/>
          <ac:spMkLst>
            <pc:docMk/>
            <pc:sldMk cId="598832863" sldId="326"/>
            <ac:spMk id="3" creationId="{F227F38F-E54C-7419-F61D-3B5B8289CF73}"/>
          </ac:spMkLst>
        </pc:spChg>
      </pc:sldChg>
    </pc:docChg>
  </pc:docChgLst>
  <pc:docChgLst>
    <pc:chgData name="Suzuki Hidetoshi (鈴木 秀俊)" userId="2d5c9a77-1855-4cfe-886f-35d8c7c5ad06" providerId="ADAL" clId="{127B7554-3D77-4BF2-B449-23710A95B860}"/>
    <pc:docChg chg="modSld">
      <pc:chgData name="Suzuki Hidetoshi (鈴木 秀俊)" userId="2d5c9a77-1855-4cfe-886f-35d8c7c5ad06" providerId="ADAL" clId="{127B7554-3D77-4BF2-B449-23710A95B860}" dt="2025-02-27T13:59:13.105" v="14" actId="20577"/>
      <pc:docMkLst>
        <pc:docMk/>
      </pc:docMkLst>
      <pc:sldChg chg="modSp mod">
        <pc:chgData name="Suzuki Hidetoshi (鈴木 秀俊)" userId="2d5c9a77-1855-4cfe-886f-35d8c7c5ad06" providerId="ADAL" clId="{127B7554-3D77-4BF2-B449-23710A95B860}" dt="2025-02-27T13:59:13.105" v="14" actId="20577"/>
        <pc:sldMkLst>
          <pc:docMk/>
          <pc:sldMk cId="0" sldId="260"/>
        </pc:sldMkLst>
        <pc:spChg chg="mod">
          <ac:chgData name="Suzuki Hidetoshi (鈴木 秀俊)" userId="2d5c9a77-1855-4cfe-886f-35d8c7c5ad06" providerId="ADAL" clId="{127B7554-3D77-4BF2-B449-23710A95B860}" dt="2025-02-27T13:59:13.105" v="14" actId="20577"/>
          <ac:spMkLst>
            <pc:docMk/>
            <pc:sldMk cId="0" sldId="260"/>
            <ac:spMk id="14340" creationId="{2A988E21-6B3F-BA61-B325-51A359FB7F8A}"/>
          </ac:spMkLst>
        </pc:spChg>
      </pc:sldChg>
      <pc:sldChg chg="modSp mod">
        <pc:chgData name="Suzuki Hidetoshi (鈴木 秀俊)" userId="2d5c9a77-1855-4cfe-886f-35d8c7c5ad06" providerId="ADAL" clId="{127B7554-3D77-4BF2-B449-23710A95B860}" dt="2025-02-27T13:14:03.485" v="12" actId="400"/>
        <pc:sldMkLst>
          <pc:docMk/>
          <pc:sldMk cId="1434243542" sldId="325"/>
        </pc:sldMkLst>
        <pc:spChg chg="mod">
          <ac:chgData name="Suzuki Hidetoshi (鈴木 秀俊)" userId="2d5c9a77-1855-4cfe-886f-35d8c7c5ad06" providerId="ADAL" clId="{127B7554-3D77-4BF2-B449-23710A95B860}" dt="2025-02-27T13:14:03.485" v="12" actId="400"/>
          <ac:spMkLst>
            <pc:docMk/>
            <pc:sldMk cId="1434243542" sldId="325"/>
            <ac:spMk id="3" creationId="{CF891068-84B1-1444-E927-7C608BE008D8}"/>
          </ac:spMkLst>
        </pc:spChg>
      </pc:sldChg>
      <pc:sldChg chg="modSp mod">
        <pc:chgData name="Suzuki Hidetoshi (鈴木 秀俊)" userId="2d5c9a77-1855-4cfe-886f-35d8c7c5ad06" providerId="ADAL" clId="{127B7554-3D77-4BF2-B449-23710A95B860}" dt="2025-02-27T13:11:24.235" v="4" actId="20577"/>
        <pc:sldMkLst>
          <pc:docMk/>
          <pc:sldMk cId="598832863" sldId="326"/>
        </pc:sldMkLst>
        <pc:spChg chg="mod">
          <ac:chgData name="Suzuki Hidetoshi (鈴木 秀俊)" userId="2d5c9a77-1855-4cfe-886f-35d8c7c5ad06" providerId="ADAL" clId="{127B7554-3D77-4BF2-B449-23710A95B860}" dt="2025-02-27T13:11:24.235" v="4" actId="20577"/>
          <ac:spMkLst>
            <pc:docMk/>
            <pc:sldMk cId="598832863" sldId="326"/>
            <ac:spMk id="3" creationId="{F227F38F-E54C-7419-F61D-3B5B8289CF73}"/>
          </ac:spMkLst>
        </pc:spChg>
      </pc:sldChg>
      <pc:sldChg chg="modSp mod">
        <pc:chgData name="Suzuki Hidetoshi (鈴木 秀俊)" userId="2d5c9a77-1855-4cfe-886f-35d8c7c5ad06" providerId="ADAL" clId="{127B7554-3D77-4BF2-B449-23710A95B860}" dt="2025-02-27T13:11:52.058" v="5" actId="207"/>
        <pc:sldMkLst>
          <pc:docMk/>
          <pc:sldMk cId="1472761032" sldId="327"/>
        </pc:sldMkLst>
        <pc:spChg chg="mod">
          <ac:chgData name="Suzuki Hidetoshi (鈴木 秀俊)" userId="2d5c9a77-1855-4cfe-886f-35d8c7c5ad06" providerId="ADAL" clId="{127B7554-3D77-4BF2-B449-23710A95B860}" dt="2025-02-27T13:11:52.058" v="5" actId="207"/>
          <ac:spMkLst>
            <pc:docMk/>
            <pc:sldMk cId="1472761032" sldId="327"/>
            <ac:spMk id="3" creationId="{97FF8666-008A-3E0B-33FA-EE272F299D1B}"/>
          </ac:spMkLst>
        </pc:spChg>
      </pc:sldChg>
    </pc:docChg>
  </pc:docChgLst>
  <pc:docChgLst>
    <pc:chgData name="Suzuki Hidetoshi (鈴木 秀俊)" userId="2d5c9a77-1855-4cfe-886f-35d8c7c5ad06" providerId="ADAL" clId="{2568F318-4C90-480F-B580-CDBFA655EBE7}"/>
    <pc:docChg chg="modSld">
      <pc:chgData name="Suzuki Hidetoshi (鈴木 秀俊)" userId="2d5c9a77-1855-4cfe-886f-35d8c7c5ad06" providerId="ADAL" clId="{2568F318-4C90-480F-B580-CDBFA655EBE7}" dt="2024-11-26T08:32:47.744" v="17" actId="207"/>
      <pc:docMkLst>
        <pc:docMk/>
      </pc:docMkLst>
      <pc:sldChg chg="modSp mod">
        <pc:chgData name="Suzuki Hidetoshi (鈴木 秀俊)" userId="2d5c9a77-1855-4cfe-886f-35d8c7c5ad06" providerId="ADAL" clId="{2568F318-4C90-480F-B580-CDBFA655EBE7}" dt="2024-11-26T08:32:00.679" v="4" actId="207"/>
        <pc:sldMkLst>
          <pc:docMk/>
          <pc:sldMk cId="1114811536" sldId="314"/>
        </pc:sldMkLst>
      </pc:sldChg>
      <pc:sldChg chg="modSp mod">
        <pc:chgData name="Suzuki Hidetoshi (鈴木 秀俊)" userId="2d5c9a77-1855-4cfe-886f-35d8c7c5ad06" providerId="ADAL" clId="{2568F318-4C90-480F-B580-CDBFA655EBE7}" dt="2024-11-26T08:32:47.744" v="17" actId="207"/>
        <pc:sldMkLst>
          <pc:docMk/>
          <pc:sldMk cId="1992237590" sldId="319"/>
        </pc:sldMkLst>
      </pc:sldChg>
    </pc:docChg>
  </pc:docChgLst>
  <pc:docChgLst>
    <pc:chgData name="Shariatmadari, Hamidreza" userId="S::hamidreza.shariatmadari_eu.panasonic.com#ext#@jppanasonic.onmicrosoft.com::ada9daca-0a08-4af5-966d-6226e0858462" providerId="AD" clId="Web-{09FB765C-13DA-4895-ACB4-08C239C83FB9}"/>
    <pc:docChg chg="modSld">
      <pc:chgData name="Shariatmadari, Hamidreza" userId="S::hamidreza.shariatmadari_eu.panasonic.com#ext#@jppanasonic.onmicrosoft.com::ada9daca-0a08-4af5-966d-6226e0858462" providerId="AD" clId="Web-{09FB765C-13DA-4895-ACB4-08C239C83FB9}" dt="2025-02-26T09:08:08.502" v="26" actId="20577"/>
      <pc:docMkLst>
        <pc:docMk/>
      </pc:docMkLst>
      <pc:sldChg chg="modSp">
        <pc:chgData name="Shariatmadari, Hamidreza" userId="S::hamidreza.shariatmadari_eu.panasonic.com#ext#@jppanasonic.onmicrosoft.com::ada9daca-0a08-4af5-966d-6226e0858462" providerId="AD" clId="Web-{09FB765C-13DA-4895-ACB4-08C239C83FB9}" dt="2025-02-26T09:08:08.502" v="26" actId="20577"/>
        <pc:sldMkLst>
          <pc:docMk/>
          <pc:sldMk cId="1114811536" sldId="314"/>
        </pc:sldMkLst>
        <pc:spChg chg="mod">
          <ac:chgData name="Shariatmadari, Hamidreza" userId="S::hamidreza.shariatmadari_eu.panasonic.com#ext#@jppanasonic.onmicrosoft.com::ada9daca-0a08-4af5-966d-6226e0858462" providerId="AD" clId="Web-{09FB765C-13DA-4895-ACB4-08C239C83FB9}" dt="2025-02-26T09:08:08.502" v="26" actId="20577"/>
          <ac:spMkLst>
            <pc:docMk/>
            <pc:sldMk cId="1114811536" sldId="314"/>
            <ac:spMk id="3" creationId="{00000000-0000-0000-0000-000000000000}"/>
          </ac:spMkLst>
        </pc:spChg>
      </pc:sldChg>
      <pc:sldChg chg="modSp">
        <pc:chgData name="Shariatmadari, Hamidreza" userId="S::hamidreza.shariatmadari_eu.panasonic.com#ext#@jppanasonic.onmicrosoft.com::ada9daca-0a08-4af5-966d-6226e0858462" providerId="AD" clId="Web-{09FB765C-13DA-4895-ACB4-08C239C83FB9}" dt="2025-02-26T09:05:30.373" v="22" actId="20577"/>
        <pc:sldMkLst>
          <pc:docMk/>
          <pc:sldMk cId="1434243542" sldId="325"/>
        </pc:sldMkLst>
        <pc:spChg chg="mod">
          <ac:chgData name="Shariatmadari, Hamidreza" userId="S::hamidreza.shariatmadari_eu.panasonic.com#ext#@jppanasonic.onmicrosoft.com::ada9daca-0a08-4af5-966d-6226e0858462" providerId="AD" clId="Web-{09FB765C-13DA-4895-ACB4-08C239C83FB9}" dt="2025-02-26T09:05:30.373" v="22" actId="20577"/>
          <ac:spMkLst>
            <pc:docMk/>
            <pc:sldMk cId="1434243542" sldId="325"/>
            <ac:spMk id="3" creationId="{CF891068-84B1-1444-E927-7C608BE008D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9E6A698-A56E-8172-8CB8-E99D96A0F5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1CD9A63-21D2-81E9-B829-C50C3868835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B7F617C0-76F3-5441-B0A4-B1B618A71315}" type="datetimeFigureOut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7DCC1369-AE40-68AC-446C-91399AC6347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>
            <a:extLst>
              <a:ext uri="{FF2B5EF4-FFF2-40B4-BE49-F238E27FC236}">
                <a16:creationId xmlns:a16="http://schemas.microsoft.com/office/drawing/2014/main" id="{F6A9018E-CA87-51AE-AFCE-5DDE834EC0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06B41DB-8B5A-CAF2-7457-039CB10BF64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511CAA0-DEFB-9F33-A237-939E50888B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3B3F8D76-CF7A-1746-8D66-3270A8BDE507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D8153-4306-052E-40F5-71C97A13E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17F1F63-0189-6F16-522F-DCD387971C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211A5D7-81B7-DBE0-0BEC-EE058DEDCD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FFB9F5F-0DD8-B67C-460E-B94B376B7F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3F8D76-CF7A-1746-8D66-3270A8BDE507}" type="slidenum">
              <a:rPr lang="fr-FR" altLang="fr-FR" smtClean="0"/>
              <a:pPr>
                <a:defRPr/>
              </a:pPr>
              <a:t>3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291298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29F7EB-CA8C-C7A6-FAED-F83FDE7E4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0459E28-846D-19C2-2674-8E038F10AD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D2CF419-9295-DC40-F462-DC3EF96698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5B6E72-C693-09E7-D1BE-ED81E89132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3F8D76-CF7A-1746-8D66-3270A8BDE507}" type="slidenum">
              <a:rPr lang="fr-FR" altLang="fr-FR" smtClean="0"/>
              <a:pPr>
                <a:defRPr/>
              </a:pPr>
              <a:t>4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83140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3F8D76-CF7A-1746-8D66-3270A8BDE507}" type="slidenum">
              <a:rPr lang="fr-FR" altLang="fr-FR" smtClean="0"/>
              <a:pPr>
                <a:defRPr/>
              </a:pPr>
              <a:t>5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0999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EA7CD-618E-CD14-9770-6CCDC58D1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59E2275-8485-030B-F3AA-7A7DD552C5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96EF014-A86E-211F-800D-1459C1D717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CAA5A89-9E7F-E5AC-DE5E-4A267651FA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3F8D76-CF7A-1746-8D66-3270A8BDE507}" type="slidenum">
              <a:rPr lang="fr-FR" altLang="fr-FR" smtClean="0"/>
              <a:pPr>
                <a:defRPr/>
              </a:pPr>
              <a:t>6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072673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02A6CB-596B-2309-F077-28C5A8301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3416A-C23C-CE4C-8620-7C4847623A61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812575-8F24-7707-3DDC-F7429FF2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F4067A-E599-6F0A-72DD-0FD4F6ECD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550C5-6663-234A-BF89-915CCF35B4B1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31486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29155E-7CCC-FE71-190C-6B03FF3E8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D6132-B404-294D-9DC0-313734D244F4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0FD649-70AC-A237-2385-7395A5492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B4221B-4B48-45B6-1B94-018367C60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02E11-4764-524E-9256-E6080BE18644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639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F6A193D-0362-68BE-7ADC-E562F706B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125FD-A098-C947-A46C-E4A79F3FF2A7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797F8C-6CD0-20FC-2DFF-8BE88A7DE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389487-DCF4-EB54-683E-55D382C84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F49F-B3A2-D94D-A456-4430309736BC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243692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55A6044-6D66-1A1E-4707-552FDA648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9395C-C97E-934E-9992-6871BB3D1A02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7967839-C097-AE13-4510-B08761AF4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EA75B7-92E6-8B4F-5834-7FC0D33AD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FBD30-47A7-8442-ABE7-651D23CAB065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638661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EADB9C2-92CB-557E-A1C4-860041B85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5F803-4FC1-8344-9FAB-05C336D3BB93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F19E3C-84D0-A157-7813-8C52B437B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33ABBD-7408-5E85-7380-57AFAABA1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8FA4C-6233-9E4F-998C-3C9541A52BB0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87417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D89D183F-7518-6F73-1919-AB9171D4D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E676D-8F9A-1C43-BE4A-3082FB4B8349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7876F8E9-1884-11B2-BD7A-1A98C692D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4432FDF9-DA0A-34DC-1E86-EB1D9F67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794E4-CCEA-454A-9491-F3AB9E78A4F2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073076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9F83C89D-2721-8B28-BD0A-2CDF17700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2CBB6-683A-384C-B036-71F355CCBCEC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26FCB66-3456-3294-9C58-FBEED8728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D5990E02-B9D5-22A2-5577-1624782A9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699F0-0208-7742-8661-577F1EFB293C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586671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B2391762-FA0B-525E-9B5F-4A48F0040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2C940-6099-A247-97B0-B92794928E1A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2EA159E6-2FC0-EC4B-1A7B-FA46659D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FE67CC9F-3D01-6737-FCC8-A7213E607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70AD6-DEA3-6049-B3DC-1322CBE8929E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64411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14EBAA0F-E3D5-CEA6-208F-797D677D5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FE44A-D609-7847-B7F5-06FBDF73FBFF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5D1943AF-8548-1502-FB6E-6CD837D9E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583C7C3E-97B9-C27C-458B-1A4362A07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8C3C3-282D-0046-8EEE-592383F9A500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4686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CF6AC0EE-8A08-06FD-AEBB-B4A0F19E1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2A371-A7B7-D949-ABB2-2F8AA249D5A1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FE881B41-3517-3E72-A6FD-CE2FFF3A4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A8903D3-487B-1C7A-E1C8-5406DB68B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5BF28-7A57-5A44-B11C-68E8B818B3FE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29430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381C81A6-2280-76E7-25E9-D33F10D86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F823E-8936-FA4B-9651-C6731BF3F3AD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9540AD35-3752-DE59-9F95-4B3DA43BF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716625A5-28A4-82B2-10FC-87BDEECF1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BEC75-615B-8740-84A1-69F9DB38C01B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8796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81EB9A71-9472-A1B3-A3D6-1C8F2BF7AA7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5AC41347-CD28-2DDD-719C-5FB65A3C23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8A1AC-C83B-3FBB-11B0-D45B798D15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1F6655-C1C1-394D-8579-C4A5AAC52B87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3F761D-D0BF-A49F-88D1-8B3B3DC601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F58FEC0-B88B-8262-DC01-44FAF4FD8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24E9E3-819E-274E-B873-CE43D1F5765B}" type="slidenum">
              <a:rPr lang="fr-FR" altLang="fr-FR"/>
              <a:pPr>
                <a:defRPr/>
              </a:pPr>
              <a:t>‹#›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re 1">
            <a:extLst>
              <a:ext uri="{FF2B5EF4-FFF2-40B4-BE49-F238E27FC236}">
                <a16:creationId xmlns:a16="http://schemas.microsoft.com/office/drawing/2014/main" id="{2C4A5974-609A-BF9B-9944-364EEE5FA0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5135" y="3273253"/>
            <a:ext cx="8676456" cy="1470025"/>
          </a:xfrm>
        </p:spPr>
        <p:txBody>
          <a:bodyPr/>
          <a:lstStyle/>
          <a:p>
            <a:r>
              <a:rPr lang="en-US" altLang="fr-FR" sz="3200"/>
              <a:t>Scope discussion on Ambient IoT</a:t>
            </a:r>
            <a:endParaRPr lang="fr-FR" altLang="fr-FR" sz="3200"/>
          </a:p>
        </p:txBody>
      </p:sp>
      <p:sp>
        <p:nvSpPr>
          <p:cNvPr id="14338" name="Sous-titre 2">
            <a:extLst>
              <a:ext uri="{FF2B5EF4-FFF2-40B4-BE49-F238E27FC236}">
                <a16:creationId xmlns:a16="http://schemas.microsoft.com/office/drawing/2014/main" id="{40B27312-4114-D2A7-448B-CF0A8BD261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576" y="5805264"/>
            <a:ext cx="7775575" cy="648072"/>
          </a:xfrm>
        </p:spPr>
        <p:txBody>
          <a:bodyPr/>
          <a:lstStyle/>
          <a:p>
            <a:pPr algn="l"/>
            <a:r>
              <a:rPr lang="fr-FR" altLang="fr-FR" sz="2000">
                <a:solidFill>
                  <a:schemeClr val="tx1"/>
                </a:solidFill>
              </a:rPr>
              <a:t>Sources: Panasonic</a:t>
            </a:r>
          </a:p>
        </p:txBody>
      </p:sp>
      <p:sp>
        <p:nvSpPr>
          <p:cNvPr id="14339" name="Espace réservé du numéro de diapositive 3">
            <a:extLst>
              <a:ext uri="{FF2B5EF4-FFF2-40B4-BE49-F238E27FC236}">
                <a16:creationId xmlns:a16="http://schemas.microsoft.com/office/drawing/2014/main" id="{564F76EB-26FF-A072-92D6-19DF0B30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3470080-7D2D-E74F-82EE-A45E1DCCE90D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fr-FR" altLang="fr-FR" sz="1200">
              <a:solidFill>
                <a:srgbClr val="898989"/>
              </a:solidFill>
            </a:endParaRPr>
          </a:p>
        </p:txBody>
      </p:sp>
      <p:sp>
        <p:nvSpPr>
          <p:cNvPr id="14340" name="ZoneTexte 4">
            <a:extLst>
              <a:ext uri="{FF2B5EF4-FFF2-40B4-BE49-F238E27FC236}">
                <a16:creationId xmlns:a16="http://schemas.microsoft.com/office/drawing/2014/main" id="{2A988E21-6B3F-BA61-B325-51A359FB7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49275"/>
            <a:ext cx="274440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/>
              <a:t>3GPP TSG RAN #107</a:t>
            </a:r>
            <a:endParaRPr lang="fr-FR" altLang="fr-FR" sz="1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/>
              <a:t>Incheon, Korea, March 12-14, 2025</a:t>
            </a:r>
            <a:endParaRPr lang="fr-FR" altLang="fr-FR" sz="1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/>
              <a:t>Agenda:	9.3.1.7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/>
              <a:t>TDOC:	RP-250290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/>
              <a:t>For:	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Background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FBD30-47A7-8442-ABE7-651D23CAB065}" type="slidenum">
              <a:rPr lang="fr-FR" altLang="fr-FR" smtClean="0"/>
              <a:pPr/>
              <a:t>2</a:t>
            </a:fld>
            <a:endParaRPr lang="fr-FR" altLang="fr-FR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ACABA431-52CB-B4E2-40E7-6579252C0F70}"/>
              </a:ext>
            </a:extLst>
          </p:cNvPr>
          <p:cNvSpPr txBox="1">
            <a:spLocks/>
          </p:cNvSpPr>
          <p:nvPr/>
        </p:nvSpPr>
        <p:spPr bwMode="auto">
          <a:xfrm>
            <a:off x="457200" y="1268760"/>
            <a:ext cx="843528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WG level discussion is ongoing for Ambient IoT. We think following points are worth to some discussion in RAN.</a:t>
            </a:r>
          </a:p>
          <a:p>
            <a:pPr lvl="1"/>
            <a:r>
              <a:rPr lang="en-US" sz="1600"/>
              <a:t>Specification handling</a:t>
            </a:r>
          </a:p>
          <a:p>
            <a:pPr lvl="1"/>
            <a:r>
              <a:rPr lang="en-US" sz="1600"/>
              <a:t>Target symbol rate (maximum M value)</a:t>
            </a:r>
          </a:p>
          <a:p>
            <a:pPr lvl="1"/>
            <a:r>
              <a:rPr lang="en-US" sz="1600"/>
              <a:t>CP handling</a:t>
            </a:r>
          </a:p>
          <a:p>
            <a:pPr lvl="1"/>
            <a:r>
              <a:rPr lang="en-US" sz="1600"/>
              <a:t>Counter handling</a:t>
            </a:r>
          </a:p>
        </p:txBody>
      </p:sp>
    </p:spTree>
    <p:extLst>
      <p:ext uri="{BB962C8B-B14F-4D97-AF65-F5344CB8AC3E}">
        <p14:creationId xmlns:p14="http://schemas.microsoft.com/office/powerpoint/2010/main" val="3336287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9C07E-3BCE-C084-DFDD-4BD44C3D0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EA6F6A-A86B-0A3E-0A0D-5D7E69025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altLang="ja-JP" sz="4400"/>
              <a:t>Specification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891068-84B1-1444-E927-7C608BE00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57399"/>
            <a:ext cx="8435280" cy="4525963"/>
          </a:xfrm>
        </p:spPr>
        <p:txBody>
          <a:bodyPr/>
          <a:lstStyle/>
          <a:p>
            <a:r>
              <a:rPr lang="en-US" sz="2400"/>
              <a:t>To have one specification for each RAN1 and RAN2.</a:t>
            </a:r>
          </a:p>
          <a:p>
            <a:pPr lvl="1"/>
            <a:endParaRPr lang="en-US" sz="1400"/>
          </a:p>
          <a:p>
            <a:pPr lvl="1"/>
            <a:r>
              <a:rPr lang="en-US" sz="1600"/>
              <a:t>For RAN1 specification, not to merge with 38.211/212/213/214/215 as the structure would be so different. In addition, separate specification could give the impression of independent generation.</a:t>
            </a:r>
            <a:endParaRPr lang="en-US" sz="1600">
              <a:ea typeface="Calibri"/>
              <a:cs typeface="Calibri"/>
            </a:endParaRPr>
          </a:p>
          <a:p>
            <a:pPr lvl="1"/>
            <a:r>
              <a:rPr lang="en-US" sz="1600"/>
              <a:t>For RAN2 specification, not to merge with existing RAN2 specification as it would show independent MAC design.</a:t>
            </a:r>
            <a:endParaRPr lang="en-US" sz="1600">
              <a:ea typeface="Calibri"/>
              <a:cs typeface="Calibri"/>
            </a:endParaRPr>
          </a:p>
          <a:p>
            <a:pPr lvl="1"/>
            <a:r>
              <a:rPr lang="en-US" sz="1600"/>
              <a:t>For RAN4 specification, “TS 38.xxx Ambient IoT Base Station (BS) and Carrier-Wave (CW) node radio transmission and reception” was agreed. We assume UE side spec would be specified as similar manner.</a:t>
            </a:r>
            <a:endParaRPr lang="en-US" sz="1600">
              <a:ea typeface="Calibri"/>
              <a:cs typeface="Calibri"/>
            </a:endParaRPr>
          </a:p>
          <a:p>
            <a:pPr lvl="1"/>
            <a:endParaRPr lang="en-US" sz="2000"/>
          </a:p>
          <a:p>
            <a:pPr lvl="0"/>
            <a:endParaRPr lang="en-US" sz="2400"/>
          </a:p>
          <a:p>
            <a:pPr lvl="0"/>
            <a:endParaRPr lang="en-US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7424567-958D-B4BD-369B-949FD1548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FBD30-47A7-8442-ABE7-651D23CAB065}" type="slidenum">
              <a:rPr lang="fr-FR" altLang="fr-FR" smtClean="0"/>
              <a:pPr/>
              <a:t>3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34243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131E0-EE60-82BA-2C8D-7EE5AF12A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7353C8-57E3-05C1-65A3-4606AC8FF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altLang="ja-JP" sz="3600"/>
              <a:t>Target symbol rate (maximum M value)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FF8666-008A-3E0B-33FA-EE272F299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/>
          <a:lstStyle/>
          <a:p>
            <a:pPr lvl="0"/>
            <a:r>
              <a:rPr lang="en-US" sz="2400"/>
              <a:t>Device 1 should be competitive data rate with UHF RFID.</a:t>
            </a:r>
          </a:p>
          <a:p>
            <a:pPr lvl="1"/>
            <a:endParaRPr lang="en-US" sz="1400"/>
          </a:p>
          <a:p>
            <a:pPr lvl="1"/>
            <a:r>
              <a:rPr lang="en-US" sz="1600"/>
              <a:t>Compared with device 2a/b in Rel.20, device 1 in Rel.19 should target a </a:t>
            </a:r>
            <a:r>
              <a:rPr lang="en-US" altLang="ja-JP" sz="1600"/>
              <a:t>competitive </a:t>
            </a:r>
            <a:r>
              <a:rPr lang="en-US" sz="1600"/>
              <a:t>bit rate with smaller coverage. Such design target differences would make distinct target markets.</a:t>
            </a:r>
          </a:p>
          <a:p>
            <a:pPr lvl="1"/>
            <a:r>
              <a:rPr lang="en-US" sz="1600"/>
              <a:t>M=24 or higher should be target regardless of CP handling in order to be competitive with UHF RFID.</a:t>
            </a:r>
            <a:endParaRPr lang="en-US" sz="2400"/>
          </a:p>
          <a:p>
            <a:pPr lvl="0"/>
            <a:endParaRPr lang="en-US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D812275-ED86-BBFA-B709-AD0BD787F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FBD30-47A7-8442-ABE7-651D23CAB065}" type="slidenum">
              <a:rPr lang="fr-FR" altLang="fr-FR" smtClean="0"/>
              <a:pPr/>
              <a:t>4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72761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altLang="ja-JP" sz="4400"/>
              <a:t>CP handling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/>
          <a:lstStyle/>
          <a:p>
            <a:pPr lvl="0"/>
            <a:r>
              <a:rPr lang="en-US" sz="2400"/>
              <a:t>R2D is not required to be orthogonal to NR/LTE.</a:t>
            </a:r>
          </a:p>
          <a:p>
            <a:pPr lvl="1"/>
            <a:endParaRPr lang="en-US" sz="1400"/>
          </a:p>
          <a:p>
            <a:pPr lvl="1"/>
            <a:r>
              <a:rPr lang="en-US" sz="1600"/>
              <a:t>Heated RAN1 discussion on how to handle CP.</a:t>
            </a:r>
            <a:endParaRPr lang="en-US" sz="1600">
              <a:ea typeface="Calibri"/>
              <a:cs typeface="Calibri"/>
            </a:endParaRPr>
          </a:p>
          <a:p>
            <a:pPr lvl="2"/>
            <a:r>
              <a:rPr lang="en-US" sz="1200"/>
              <a:t>Higher symbol rate would be difficult depending on CP handling. Or it would increase the device complexity.</a:t>
            </a:r>
            <a:endParaRPr lang="en-US" sz="1200">
              <a:ea typeface="Calibri"/>
              <a:cs typeface="Calibri"/>
            </a:endParaRPr>
          </a:p>
          <a:p>
            <a:pPr lvl="2"/>
            <a:r>
              <a:rPr lang="en-US" sz="1200"/>
              <a:t>How timing is acquisitioned with the existing of CP especially higher symbol rate is very difficult discussion.</a:t>
            </a:r>
            <a:endParaRPr lang="en-US" sz="1200">
              <a:ea typeface="Calibri"/>
              <a:cs typeface="Calibri"/>
            </a:endParaRPr>
          </a:p>
          <a:p>
            <a:pPr lvl="1"/>
            <a:r>
              <a:rPr lang="en-US" sz="1600"/>
              <a:t>RAN4 agreed "to specify RAN4 RF requirements based on the assumption that NR UE is only outdoor in Rel-19".</a:t>
            </a:r>
            <a:endParaRPr lang="en-US" sz="1600">
              <a:ea typeface="Calibri"/>
              <a:cs typeface="Calibri"/>
            </a:endParaRPr>
          </a:p>
          <a:p>
            <a:pPr lvl="1"/>
            <a:r>
              <a:rPr lang="en-US" altLang="ja-JP" sz="1600">
                <a:ea typeface="ＭＳ Ｐゴシック"/>
              </a:rPr>
              <a:t>In any way, D2R and CW are not orthogonal. The </a:t>
            </a:r>
            <a:r>
              <a:rPr lang="en-US" altLang="ja-JP" sz="1600" err="1">
                <a:ea typeface="ＭＳ Ｐゴシック"/>
              </a:rPr>
              <a:t>guardband</a:t>
            </a:r>
            <a:r>
              <a:rPr lang="en-US" altLang="ja-JP" sz="1600">
                <a:ea typeface="ＭＳ Ｐゴシック"/>
              </a:rPr>
              <a:t> would be required regardless of </a:t>
            </a:r>
            <a:r>
              <a:rPr lang="en-US" sz="1600">
                <a:ea typeface="Calibri"/>
              </a:rPr>
              <a:t>orthogonality </a:t>
            </a:r>
            <a:r>
              <a:rPr lang="en-US" altLang="ja-JP" sz="1600">
                <a:ea typeface="ＭＳ Ｐゴシック"/>
              </a:rPr>
              <a:t>of R2D even if NR 15 kHz SCS and LTE are located in the same indoor.</a:t>
            </a:r>
            <a:endParaRPr lang="en-US" altLang="ja-JP" sz="2000">
              <a:ea typeface="ＭＳ Ｐゴシック"/>
            </a:endParaRPr>
          </a:p>
          <a:p>
            <a:pPr lvl="2"/>
            <a:r>
              <a:rPr lang="en-US" sz="1200"/>
              <a:t>NR 30 kHz SCS or higher is always non orthogonal.</a:t>
            </a:r>
            <a:endParaRPr lang="en-US" sz="1200">
              <a:ea typeface="Calibri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FBD30-47A7-8442-ABE7-651D23CAB065}" type="slidenum">
              <a:rPr lang="fr-FR" altLang="fr-FR" smtClean="0"/>
              <a:pPr/>
              <a:t>5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114811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569766-4BCD-CFAF-E175-2AB24E6BA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D229F5-D98D-E804-7D45-562790AB4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altLang="ja-JP" sz="4400"/>
              <a:t>Counter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27F38F-E54C-7419-F61D-3B5B8289CF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/>
          <a:lstStyle/>
          <a:p>
            <a:pPr lvl="0"/>
            <a:r>
              <a:rPr lang="en-US" sz="2400"/>
              <a:t>How long and how accurate the counter can count should be guided from RAN e.g. 40ms with </a:t>
            </a:r>
            <a:r>
              <a:rPr lang="en-US" altLang="ja-JP" sz="2400"/>
              <a:t>0.5x10^5 ppm</a:t>
            </a:r>
            <a:endParaRPr lang="en-US" sz="2400"/>
          </a:p>
          <a:p>
            <a:pPr lvl="1"/>
            <a:endParaRPr lang="en-US" sz="1400"/>
          </a:p>
          <a:p>
            <a:pPr lvl="1"/>
            <a:r>
              <a:rPr lang="en-US" sz="1600"/>
              <a:t>The accuracy and counter length determines the target design on the complexity.</a:t>
            </a:r>
          </a:p>
          <a:p>
            <a:pPr lvl="1"/>
            <a:r>
              <a:rPr lang="en-US" sz="1600"/>
              <a:t>The counter clock accuracy after clock calibration should be 10^4 or 10^5 was discussed in RAN1#119. </a:t>
            </a:r>
          </a:p>
          <a:p>
            <a:pPr lvl="2"/>
            <a:r>
              <a:rPr lang="en-US" sz="1400"/>
              <a:t>Either of the value would be reasonable but the views on complexity/power consumption trade off are different.</a:t>
            </a:r>
          </a:p>
          <a:p>
            <a:pPr lvl="2"/>
            <a:r>
              <a:rPr lang="en-US" sz="1400"/>
              <a:t>We propose to take middle ground value of 0.5x10^5 as the compromise.</a:t>
            </a:r>
          </a:p>
          <a:p>
            <a:pPr lvl="1"/>
            <a:endParaRPr lang="en-US" sz="1600"/>
          </a:p>
          <a:p>
            <a:pPr lvl="1"/>
            <a:r>
              <a:rPr lang="en-US" sz="1600"/>
              <a:t>D2R of TDMA of X&gt;1 depends on the counter length in RAN1 discussion.</a:t>
            </a:r>
          </a:p>
          <a:p>
            <a:pPr lvl="1"/>
            <a:r>
              <a:rPr lang="en-US" sz="1600"/>
              <a:t>The protocol design related to how long certain configuration are kept in the device depends on how long counter can be supported in the device.</a:t>
            </a:r>
          </a:p>
          <a:p>
            <a:pPr lvl="2"/>
            <a:r>
              <a:rPr lang="en-US" altLang="ja-JP" sz="1400"/>
              <a:t>The order of 40ms would result +/-0.2ms order error with 0.5x10^5 clock.</a:t>
            </a:r>
          </a:p>
          <a:p>
            <a:pPr lvl="2"/>
            <a:r>
              <a:rPr lang="en-US" altLang="ja-JP" sz="1400"/>
              <a:t>It can accommondate TBS of 1000 bits order in one round of R2D-&gt;D2R-&gt;R2D with M=8 and TDM of X=1.</a:t>
            </a:r>
            <a:endParaRPr lang="en-US" altLang="ja-JP" sz="1000">
              <a:solidFill>
                <a:srgbClr val="FF0000"/>
              </a:solidFill>
            </a:endParaRPr>
          </a:p>
          <a:p>
            <a:pPr lvl="2"/>
            <a:endParaRPr lang="en-US" sz="1200"/>
          </a:p>
          <a:p>
            <a:pPr lvl="2"/>
            <a:endParaRPr lang="en-US" sz="1200"/>
          </a:p>
          <a:p>
            <a:pPr lvl="2"/>
            <a:endParaRPr lang="en-US" sz="1200"/>
          </a:p>
          <a:p>
            <a:pPr lvl="1"/>
            <a:endParaRPr lang="en-US" sz="2400"/>
          </a:p>
          <a:p>
            <a:pPr lvl="0"/>
            <a:endParaRPr lang="en-US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6A22D39-31EB-1D24-42EB-B17F72100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FBD30-47A7-8442-ABE7-651D23CAB065}" type="slidenum">
              <a:rPr lang="fr-FR" altLang="fr-FR" smtClean="0"/>
              <a:pPr/>
              <a:t>6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9883286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0013046-717f-4449-8614-b21769059c69" xsi:nil="true"/>
    <lcf76f155ced4ddcb4097134ff3c332f xmlns="77e7d536-9cde-4514-95f2-d894f5dbb2f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3996281876C934E8ACA2610AF21CCB4" ma:contentTypeVersion="17" ma:contentTypeDescription="新しいドキュメントを作成します。" ma:contentTypeScope="" ma:versionID="d5246fa8821707a8059b7f171e2d07bc">
  <xsd:schema xmlns:xsd="http://www.w3.org/2001/XMLSchema" xmlns:xs="http://www.w3.org/2001/XMLSchema" xmlns:p="http://schemas.microsoft.com/office/2006/metadata/properties" xmlns:ns2="77e7d536-9cde-4514-95f2-d894f5dbb2f2" xmlns:ns3="40013046-717f-4449-8614-b21769059c69" targetNamespace="http://schemas.microsoft.com/office/2006/metadata/properties" ma:root="true" ma:fieldsID="93ce7e1de3a0bf7a5cfe326921951399" ns2:_="" ns3:_="">
    <xsd:import namespace="77e7d536-9cde-4514-95f2-d894f5dbb2f2"/>
    <xsd:import namespace="40013046-717f-4449-8614-b21769059c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e7d536-9cde-4514-95f2-d894f5dbb2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画像タグ" ma:readOnly="false" ma:fieldId="{5cf76f15-5ced-4ddc-b409-7134ff3c332f}" ma:taxonomyMulti="true" ma:sspId="ce391acf-b2a8-4a1c-9c03-161b1cee912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13046-717f-4449-8614-b21769059c6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d6af253-43a3-403c-9b17-1c0a379e9de0}" ma:internalName="TaxCatchAll" ma:showField="CatchAllData" ma:web="40013046-717f-4449-8614-b21769059c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8E276B-ABB9-43A2-B8BE-22D19B2CBD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23B2710-9854-4F32-B0DF-DAFF37A154EF}">
  <ds:schemaRefs>
    <ds:schemaRef ds:uri="http://schemas.microsoft.com/office/2006/metadata/properties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40013046-717f-4449-8614-b21769059c69"/>
    <ds:schemaRef ds:uri="77e7d536-9cde-4514-95f2-d894f5dbb2f2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782EC71-66E6-453C-991C-4E51B5AB6FAE}">
  <ds:schemaRefs>
    <ds:schemaRef ds:uri="40013046-717f-4449-8614-b21769059c69"/>
    <ds:schemaRef ds:uri="77e7d536-9cde-4514-95f2-d894f5dbb2f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558</Words>
  <Application>Microsoft Office PowerPoint</Application>
  <PresentationFormat>画面に合わせる (4:3)</PresentationFormat>
  <Paragraphs>59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ＭＳ Ｐゴシック</vt:lpstr>
      <vt:lpstr>Arial</vt:lpstr>
      <vt:lpstr>Calibri</vt:lpstr>
      <vt:lpstr>Thème Office</vt:lpstr>
      <vt:lpstr>Scope discussion on Ambient IoT</vt:lpstr>
      <vt:lpstr>Background</vt:lpstr>
      <vt:lpstr>Specification handling</vt:lpstr>
      <vt:lpstr>Target symbol rate (maximum M value)</vt:lpstr>
      <vt:lpstr>CP handling</vt:lpstr>
      <vt:lpstr>Counter handling</vt:lpstr>
    </vt:vector>
  </TitlesOfParts>
  <Company>Thales SPACE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normative activity</dc:title>
  <dc:creator>Nicolas</dc:creator>
  <cp:lastModifiedBy>Hidetoshi Suzuki 03</cp:lastModifiedBy>
  <cp:revision>7</cp:revision>
  <cp:lastPrinted>2021-06-02T10:16:34Z</cp:lastPrinted>
  <dcterms:created xsi:type="dcterms:W3CDTF">2019-11-22T07:43:51Z</dcterms:created>
  <dcterms:modified xsi:type="dcterms:W3CDTF">2025-03-03T08:30:22Z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0x01010043996281876C934E8ACA2610AF21CCB4</vt:lpwstr>
  </property>
  <property fmtid="{D5CDD505-2E9C-101B-9397-08002B2CF9AE}" pid="3" name="MediaServiceImageTags">
    <vt:lpwstr/>
  </property>
</Properties>
</file>