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7"/>
  </p:sldMasterIdLst>
  <p:notesMasterIdLst>
    <p:notesMasterId r:id="rId23"/>
  </p:notesMasterIdLst>
  <p:handoutMasterIdLst>
    <p:handoutMasterId r:id="rId24"/>
  </p:handoutMasterIdLst>
  <p:sldIdLst>
    <p:sldId id="1376" r:id="rId18"/>
    <p:sldId id="1368" r:id="rId19"/>
    <p:sldId id="1369" r:id="rId20"/>
    <p:sldId id="1377" r:id="rId21"/>
    <p:sldId id="1374" r:id="rId22"/>
  </p:sldIdLst>
  <p:sldSz cx="12192000" cy="6858000"/>
  <p:notesSz cx="6797675" cy="9928225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汪建君 (Jianjun Wang)" initials="汪建君" lastIdx="5" clrIdx="0"/>
  <p:cmAuthor id="2" name="王琳琳 (Eileen Wang)" initials="王琳琳" lastIdx="1" clrIdx="1"/>
  <p:cmAuthor id="3" name="McGill, Erica" initials="ME" lastIdx="18" clrIdx="2"/>
  <p:cmAuthor id="4" name="David Ai" initials="DA" lastIdx="1" clrIdx="3"/>
  <p:cmAuthor id="5" name="Administrator" initials="A" lastIdx="1" clrIdx="4"/>
  <p:cmAuthor id="6" name="朱宇 (Fisher Zhu)" initials="朱宇" lastIdx="24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0068D"/>
    <a:srgbClr val="A90796"/>
    <a:srgbClr val="F686EB"/>
    <a:srgbClr val="FABEF4"/>
    <a:srgbClr val="920784"/>
    <a:srgbClr val="FFFFFF"/>
    <a:srgbClr val="09D394"/>
    <a:srgbClr val="2277FF"/>
    <a:srgbClr val="9A56FC"/>
    <a:srgbClr val="2036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浅色样式 2 - 强调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409" autoAdjust="0"/>
    <p:restoredTop sz="97427" autoAdjust="0"/>
  </p:normalViewPr>
  <p:slideViewPr>
    <p:cSldViewPr snapToGrid="0">
      <p:cViewPr varScale="1">
        <p:scale>
          <a:sx n="69" d="100"/>
          <a:sy n="69" d="100"/>
        </p:scale>
        <p:origin x="472" y="4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12532"/>
    </p:cViewPr>
  </p:sorterViewPr>
  <p:notesViewPr>
    <p:cSldViewPr snapToGrid="0">
      <p:cViewPr varScale="1">
        <p:scale>
          <a:sx n="113" d="100"/>
          <a:sy n="113" d="100"/>
        </p:scale>
        <p:origin x="436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customXml" Target="../customXml/item13.xml"/><Relationship Id="rId18" Type="http://schemas.openxmlformats.org/officeDocument/2006/relationships/slide" Target="slides/slide1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4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slideMaster" Target="slideMasters/slideMaster1.xml"/><Relationship Id="rId25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slide" Target="slides/slide3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handoutMaster" Target="handoutMasters/handoutMaster1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notesMaster" Target="notesMasters/notesMaster1.xml"/><Relationship Id="rId28" Type="http://schemas.openxmlformats.org/officeDocument/2006/relationships/viewProps" Target="viewProps.xml"/><Relationship Id="rId10" Type="http://schemas.openxmlformats.org/officeDocument/2006/relationships/customXml" Target="../customXml/item10.xml"/><Relationship Id="rId19" Type="http://schemas.openxmlformats.org/officeDocument/2006/relationships/slide" Target="slides/slide2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5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43F077B9-2D69-C4AB-469D-2474F099D0F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DE089BA-CA7A-2846-C787-B23584C9196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867D60-B0AD-4517-B9C4-F839484118E8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A08C758-980D-A534-E28A-F36826722A8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E1588B9-734B-6769-CC86-08BCBF1988B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C1C5A3-F12F-4B17-AD34-241D8F89DC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7430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331DB0-C4BF-4125-B2C9-5FC7F396B5C9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7F777A-92CA-478D-B051-76C87CE75C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62.svg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62.svg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62.svg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62.svg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62.svg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62.svg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62.svg"/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0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背景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5" cstate="email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5" y="0"/>
            <a:ext cx="12186285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6332538" y="2070735"/>
            <a:ext cx="406400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0" b="1" dirty="0">
                <a:gradFill>
                  <a:gsLst>
                    <a:gs pos="0">
                      <a:srgbClr val="920784"/>
                    </a:gs>
                    <a:gs pos="72000">
                      <a:srgbClr val="920784">
                        <a:alpha val="0"/>
                      </a:srgbClr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3" name="任意多边形 3"/>
          <p:cNvSpPr/>
          <p:nvPr userDrawn="1">
            <p:custDataLst>
              <p:tags r:id="rId3"/>
            </p:custDataLst>
          </p:nvPr>
        </p:nvSpPr>
        <p:spPr>
          <a:xfrm>
            <a:off x="635" y="2969260"/>
            <a:ext cx="5528310" cy="720090"/>
          </a:xfrm>
          <a:custGeom>
            <a:avLst/>
            <a:gdLst>
              <a:gd name="connsiteX0" fmla="*/ 0 w 8839"/>
              <a:gd name="connsiteY0" fmla="*/ 0 h 1134"/>
              <a:gd name="connsiteX1" fmla="*/ 8698 w 8839"/>
              <a:gd name="connsiteY1" fmla="*/ 0 h 1134"/>
              <a:gd name="connsiteX2" fmla="*/ 8839 w 8839"/>
              <a:gd name="connsiteY2" fmla="*/ 141 h 1134"/>
              <a:gd name="connsiteX3" fmla="*/ 8839 w 8839"/>
              <a:gd name="connsiteY3" fmla="*/ 993 h 1134"/>
              <a:gd name="connsiteX4" fmla="*/ 8698 w 8839"/>
              <a:gd name="connsiteY4" fmla="*/ 1134 h 1134"/>
              <a:gd name="connsiteX5" fmla="*/ 0 w 8839"/>
              <a:gd name="connsiteY5" fmla="*/ 1134 h 1134"/>
              <a:gd name="connsiteX6" fmla="*/ 0 w 8839"/>
              <a:gd name="connsiteY6" fmla="*/ 0 h 1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839" h="1134">
                <a:moveTo>
                  <a:pt x="0" y="0"/>
                </a:moveTo>
                <a:lnTo>
                  <a:pt x="8698" y="0"/>
                </a:lnTo>
                <a:cubicBezTo>
                  <a:pt x="8776" y="0"/>
                  <a:pt x="8839" y="63"/>
                  <a:pt x="8839" y="141"/>
                </a:cubicBezTo>
                <a:lnTo>
                  <a:pt x="8839" y="993"/>
                </a:lnTo>
                <a:cubicBezTo>
                  <a:pt x="8839" y="1071"/>
                  <a:pt x="8776" y="1134"/>
                  <a:pt x="8698" y="1134"/>
                </a:cubicBezTo>
                <a:lnTo>
                  <a:pt x="0" y="113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920784"/>
              </a:gs>
              <a:gs pos="100000">
                <a:srgbClr val="920784">
                  <a:alpha val="5000"/>
                </a:srgbClr>
              </a:gs>
            </a:gsLst>
            <a:lin ang="26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形 13">
            <a:extLst>
              <a:ext uri="{FF2B5EF4-FFF2-40B4-BE49-F238E27FC236}">
                <a16:creationId xmlns:a16="http://schemas.microsoft.com/office/drawing/2014/main" id="{7AFADCC3-02EF-683B-1158-898E13AA481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414805" y="340233"/>
            <a:ext cx="1305942" cy="246119"/>
          </a:xfrm>
          <a:prstGeom prst="rect">
            <a:avLst/>
          </a:prstGeom>
        </p:spPr>
      </p:pic>
      <p:sp>
        <p:nvSpPr>
          <p:cNvPr id="12" name="文本占位符 29"/>
          <p:cNvSpPr>
            <a:spLocks noGrp="1"/>
          </p:cNvSpPr>
          <p:nvPr>
            <p:ph type="body" sz="quarter" idx="10" hasCustomPrompt="1"/>
          </p:nvPr>
        </p:nvSpPr>
        <p:spPr>
          <a:xfrm>
            <a:off x="6311900" y="3300730"/>
            <a:ext cx="4065588" cy="7080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4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 smtClean="0"/>
              <a:t>Click to edit</a:t>
            </a:r>
            <a:endParaRPr lang="zh-CN" altLang="en-US" dirty="0"/>
          </a:p>
        </p:txBody>
      </p:sp>
      <p:sp>
        <p:nvSpPr>
          <p:cNvPr id="13" name="文本占位符 18"/>
          <p:cNvSpPr>
            <a:spLocks noGrp="1"/>
          </p:cNvSpPr>
          <p:nvPr>
            <p:ph type="body" sz="quarter" idx="12" hasCustomPrompt="1"/>
          </p:nvPr>
        </p:nvSpPr>
        <p:spPr>
          <a:xfrm>
            <a:off x="6232525" y="4273868"/>
            <a:ext cx="4144963" cy="941388"/>
          </a:xfrm>
          <a:prstGeom prst="rect">
            <a:avLst/>
          </a:prstGeo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r">
              <a:lnSpc>
                <a:spcPct val="100000"/>
              </a:lnSpc>
              <a:buNone/>
              <a:defRPr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 algn="r">
              <a:buNone/>
              <a:defRPr/>
            </a:lvl3pPr>
            <a:lvl4pPr marL="1371600" indent="0" algn="r">
              <a:buNone/>
              <a:defRPr/>
            </a:lvl4pPr>
            <a:lvl5pPr marL="1828800" indent="0" algn="r">
              <a:buNone/>
              <a:defRPr/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 smtClean="0"/>
              <a:t>Click to edit Click to edit Click to edit </a:t>
            </a:r>
            <a:endParaRPr lang="zh-CN" altLang="en-US" dirty="0" smtClean="0"/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 smtClean="0"/>
              <a:t>Click to edit Click to edit Click to edit </a:t>
            </a:r>
            <a:endParaRPr lang="zh-CN" altLang="en-US" dirty="0" smtClean="0"/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168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背景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5" cstate="email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5" y="3175"/>
            <a:ext cx="12186285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6332538" y="2070735"/>
            <a:ext cx="406400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0" b="1" dirty="0">
                <a:gradFill>
                  <a:gsLst>
                    <a:gs pos="0">
                      <a:srgbClr val="9A56FC"/>
                    </a:gs>
                    <a:gs pos="72000">
                      <a:srgbClr val="9A56FC">
                        <a:alpha val="0"/>
                      </a:srgbClr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3" name="任意多边形 3"/>
          <p:cNvSpPr/>
          <p:nvPr userDrawn="1">
            <p:custDataLst>
              <p:tags r:id="rId3"/>
            </p:custDataLst>
          </p:nvPr>
        </p:nvSpPr>
        <p:spPr>
          <a:xfrm>
            <a:off x="635" y="2969260"/>
            <a:ext cx="5528310" cy="720090"/>
          </a:xfrm>
          <a:custGeom>
            <a:avLst/>
            <a:gdLst>
              <a:gd name="connsiteX0" fmla="*/ 0 w 8839"/>
              <a:gd name="connsiteY0" fmla="*/ 0 h 1134"/>
              <a:gd name="connsiteX1" fmla="*/ 8698 w 8839"/>
              <a:gd name="connsiteY1" fmla="*/ 0 h 1134"/>
              <a:gd name="connsiteX2" fmla="*/ 8839 w 8839"/>
              <a:gd name="connsiteY2" fmla="*/ 141 h 1134"/>
              <a:gd name="connsiteX3" fmla="*/ 8839 w 8839"/>
              <a:gd name="connsiteY3" fmla="*/ 993 h 1134"/>
              <a:gd name="connsiteX4" fmla="*/ 8698 w 8839"/>
              <a:gd name="connsiteY4" fmla="*/ 1134 h 1134"/>
              <a:gd name="connsiteX5" fmla="*/ 0 w 8839"/>
              <a:gd name="connsiteY5" fmla="*/ 1134 h 1134"/>
              <a:gd name="connsiteX6" fmla="*/ 0 w 8839"/>
              <a:gd name="connsiteY6" fmla="*/ 0 h 1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839" h="1134">
                <a:moveTo>
                  <a:pt x="0" y="0"/>
                </a:moveTo>
                <a:lnTo>
                  <a:pt x="8698" y="0"/>
                </a:lnTo>
                <a:cubicBezTo>
                  <a:pt x="8776" y="0"/>
                  <a:pt x="8839" y="63"/>
                  <a:pt x="8839" y="141"/>
                </a:cubicBezTo>
                <a:lnTo>
                  <a:pt x="8839" y="993"/>
                </a:lnTo>
                <a:cubicBezTo>
                  <a:pt x="8839" y="1071"/>
                  <a:pt x="8776" y="1134"/>
                  <a:pt x="8698" y="1134"/>
                </a:cubicBezTo>
                <a:lnTo>
                  <a:pt x="0" y="113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9A56FC"/>
              </a:gs>
              <a:gs pos="100000">
                <a:srgbClr val="9A56FC">
                  <a:alpha val="5000"/>
                </a:srgbClr>
              </a:gs>
            </a:gsLst>
            <a:lin ang="26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pic>
        <p:nvPicPr>
          <p:cNvPr id="9" name="图形 13">
            <a:extLst>
              <a:ext uri="{FF2B5EF4-FFF2-40B4-BE49-F238E27FC236}">
                <a16:creationId xmlns:a16="http://schemas.microsoft.com/office/drawing/2014/main" id="{7AFADCC3-02EF-683B-1158-898E13AA481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414805" y="340233"/>
            <a:ext cx="1305942" cy="246119"/>
          </a:xfrm>
          <a:prstGeom prst="rect">
            <a:avLst/>
          </a:prstGeom>
        </p:spPr>
      </p:pic>
      <p:sp>
        <p:nvSpPr>
          <p:cNvPr id="10" name="文本占位符 29"/>
          <p:cNvSpPr>
            <a:spLocks noGrp="1"/>
          </p:cNvSpPr>
          <p:nvPr>
            <p:ph type="body" sz="quarter" idx="10" hasCustomPrompt="1"/>
          </p:nvPr>
        </p:nvSpPr>
        <p:spPr>
          <a:xfrm>
            <a:off x="6311900" y="3300730"/>
            <a:ext cx="4065588" cy="7080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4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 smtClean="0"/>
              <a:t>Click to edit</a:t>
            </a:r>
            <a:endParaRPr lang="zh-CN" altLang="en-US" dirty="0"/>
          </a:p>
        </p:txBody>
      </p:sp>
      <p:sp>
        <p:nvSpPr>
          <p:cNvPr id="11" name="文本占位符 18"/>
          <p:cNvSpPr>
            <a:spLocks noGrp="1"/>
          </p:cNvSpPr>
          <p:nvPr>
            <p:ph type="body" sz="quarter" idx="12" hasCustomPrompt="1"/>
          </p:nvPr>
        </p:nvSpPr>
        <p:spPr>
          <a:xfrm>
            <a:off x="6232525" y="4273868"/>
            <a:ext cx="4144963" cy="941388"/>
          </a:xfrm>
          <a:prstGeom prst="rect">
            <a:avLst/>
          </a:prstGeo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r">
              <a:lnSpc>
                <a:spcPct val="100000"/>
              </a:lnSpc>
              <a:buNone/>
              <a:defRPr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 algn="r">
              <a:buNone/>
              <a:defRPr/>
            </a:lvl3pPr>
            <a:lvl4pPr marL="1371600" indent="0" algn="r">
              <a:buNone/>
              <a:defRPr/>
            </a:lvl4pPr>
            <a:lvl5pPr marL="1828800" indent="0" algn="r">
              <a:buNone/>
              <a:defRPr/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 smtClean="0"/>
              <a:t>Click to edit Click to edit Click to edit </a:t>
            </a:r>
            <a:endParaRPr lang="zh-CN" altLang="en-US" dirty="0" smtClean="0"/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 smtClean="0"/>
              <a:t>Click to edit Click to edit Click to edit </a:t>
            </a:r>
            <a:endParaRPr lang="zh-CN" altLang="en-US" dirty="0" smtClean="0"/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62590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背景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5" cstate="email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5" y="3175"/>
            <a:ext cx="12186285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6332538" y="2070735"/>
            <a:ext cx="406400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0" b="1" dirty="0">
                <a:gradFill>
                  <a:gsLst>
                    <a:gs pos="0">
                      <a:srgbClr val="2277FF"/>
                    </a:gs>
                    <a:gs pos="72000">
                      <a:srgbClr val="2277FF">
                        <a:alpha val="0"/>
                      </a:srgbClr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3" name="任意多边形 3"/>
          <p:cNvSpPr/>
          <p:nvPr userDrawn="1">
            <p:custDataLst>
              <p:tags r:id="rId3"/>
            </p:custDataLst>
          </p:nvPr>
        </p:nvSpPr>
        <p:spPr>
          <a:xfrm>
            <a:off x="635" y="2969260"/>
            <a:ext cx="5528310" cy="720090"/>
          </a:xfrm>
          <a:custGeom>
            <a:avLst/>
            <a:gdLst>
              <a:gd name="connsiteX0" fmla="*/ 0 w 8839"/>
              <a:gd name="connsiteY0" fmla="*/ 0 h 1134"/>
              <a:gd name="connsiteX1" fmla="*/ 8698 w 8839"/>
              <a:gd name="connsiteY1" fmla="*/ 0 h 1134"/>
              <a:gd name="connsiteX2" fmla="*/ 8839 w 8839"/>
              <a:gd name="connsiteY2" fmla="*/ 141 h 1134"/>
              <a:gd name="connsiteX3" fmla="*/ 8839 w 8839"/>
              <a:gd name="connsiteY3" fmla="*/ 993 h 1134"/>
              <a:gd name="connsiteX4" fmla="*/ 8698 w 8839"/>
              <a:gd name="connsiteY4" fmla="*/ 1134 h 1134"/>
              <a:gd name="connsiteX5" fmla="*/ 0 w 8839"/>
              <a:gd name="connsiteY5" fmla="*/ 1134 h 1134"/>
              <a:gd name="connsiteX6" fmla="*/ 0 w 8839"/>
              <a:gd name="connsiteY6" fmla="*/ 0 h 1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839" h="1134">
                <a:moveTo>
                  <a:pt x="0" y="0"/>
                </a:moveTo>
                <a:lnTo>
                  <a:pt x="8698" y="0"/>
                </a:lnTo>
                <a:cubicBezTo>
                  <a:pt x="8776" y="0"/>
                  <a:pt x="8839" y="63"/>
                  <a:pt x="8839" y="141"/>
                </a:cubicBezTo>
                <a:lnTo>
                  <a:pt x="8839" y="993"/>
                </a:lnTo>
                <a:cubicBezTo>
                  <a:pt x="8839" y="1071"/>
                  <a:pt x="8776" y="1134"/>
                  <a:pt x="8698" y="1134"/>
                </a:cubicBezTo>
                <a:lnTo>
                  <a:pt x="0" y="113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2000">
                <a:srgbClr val="2277FF"/>
              </a:gs>
              <a:gs pos="100000">
                <a:srgbClr val="2277FF">
                  <a:alpha val="5000"/>
                </a:srgbClr>
              </a:gs>
            </a:gsLst>
            <a:lin ang="26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形 13">
            <a:extLst>
              <a:ext uri="{FF2B5EF4-FFF2-40B4-BE49-F238E27FC236}">
                <a16:creationId xmlns:a16="http://schemas.microsoft.com/office/drawing/2014/main" id="{7AFADCC3-02EF-683B-1158-898E13AA481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414805" y="340233"/>
            <a:ext cx="1305942" cy="246119"/>
          </a:xfrm>
          <a:prstGeom prst="rect">
            <a:avLst/>
          </a:prstGeom>
        </p:spPr>
      </p:pic>
      <p:sp>
        <p:nvSpPr>
          <p:cNvPr id="10" name="文本占位符 29"/>
          <p:cNvSpPr>
            <a:spLocks noGrp="1"/>
          </p:cNvSpPr>
          <p:nvPr>
            <p:ph type="body" sz="quarter" idx="10" hasCustomPrompt="1"/>
          </p:nvPr>
        </p:nvSpPr>
        <p:spPr>
          <a:xfrm>
            <a:off x="6311900" y="3300730"/>
            <a:ext cx="4065588" cy="7080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4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 smtClean="0"/>
              <a:t>Click to edit</a:t>
            </a:r>
            <a:endParaRPr lang="zh-CN" altLang="en-US" dirty="0"/>
          </a:p>
        </p:txBody>
      </p:sp>
      <p:sp>
        <p:nvSpPr>
          <p:cNvPr id="11" name="文本占位符 18"/>
          <p:cNvSpPr>
            <a:spLocks noGrp="1"/>
          </p:cNvSpPr>
          <p:nvPr>
            <p:ph type="body" sz="quarter" idx="12" hasCustomPrompt="1"/>
          </p:nvPr>
        </p:nvSpPr>
        <p:spPr>
          <a:xfrm>
            <a:off x="6232525" y="4273868"/>
            <a:ext cx="4144963" cy="941388"/>
          </a:xfrm>
          <a:prstGeom prst="rect">
            <a:avLst/>
          </a:prstGeo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r">
              <a:lnSpc>
                <a:spcPct val="100000"/>
              </a:lnSpc>
              <a:buNone/>
              <a:defRPr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 algn="r">
              <a:buNone/>
              <a:defRPr/>
            </a:lvl3pPr>
            <a:lvl4pPr marL="1371600" indent="0" algn="r">
              <a:buNone/>
              <a:defRPr/>
            </a:lvl4pPr>
            <a:lvl5pPr marL="1828800" indent="0" algn="r">
              <a:buNone/>
              <a:defRPr/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 smtClean="0"/>
              <a:t>Click to edit Click to edit Click to edit </a:t>
            </a:r>
            <a:endParaRPr lang="zh-CN" altLang="en-US" dirty="0" smtClean="0"/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 smtClean="0"/>
              <a:t>Click to edit Click to edit Click to edit </a:t>
            </a:r>
            <a:endParaRPr lang="zh-CN" altLang="en-US" dirty="0" smtClean="0"/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68523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背景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5" cstate="email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5" y="3175"/>
            <a:ext cx="12186285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6332538" y="2070735"/>
            <a:ext cx="406400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0" b="1" dirty="0">
                <a:gradFill>
                  <a:gsLst>
                    <a:gs pos="0">
                      <a:srgbClr val="09D394"/>
                    </a:gs>
                    <a:gs pos="72000">
                      <a:srgbClr val="09D394">
                        <a:alpha val="0"/>
                      </a:srgbClr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</a:p>
        </p:txBody>
      </p:sp>
      <p:sp>
        <p:nvSpPr>
          <p:cNvPr id="3" name="任意多边形 3"/>
          <p:cNvSpPr/>
          <p:nvPr userDrawn="1">
            <p:custDataLst>
              <p:tags r:id="rId3"/>
            </p:custDataLst>
          </p:nvPr>
        </p:nvSpPr>
        <p:spPr>
          <a:xfrm>
            <a:off x="635" y="2969260"/>
            <a:ext cx="5528310" cy="720090"/>
          </a:xfrm>
          <a:custGeom>
            <a:avLst/>
            <a:gdLst>
              <a:gd name="connsiteX0" fmla="*/ 0 w 8839"/>
              <a:gd name="connsiteY0" fmla="*/ 0 h 1134"/>
              <a:gd name="connsiteX1" fmla="*/ 8698 w 8839"/>
              <a:gd name="connsiteY1" fmla="*/ 0 h 1134"/>
              <a:gd name="connsiteX2" fmla="*/ 8839 w 8839"/>
              <a:gd name="connsiteY2" fmla="*/ 141 h 1134"/>
              <a:gd name="connsiteX3" fmla="*/ 8839 w 8839"/>
              <a:gd name="connsiteY3" fmla="*/ 993 h 1134"/>
              <a:gd name="connsiteX4" fmla="*/ 8698 w 8839"/>
              <a:gd name="connsiteY4" fmla="*/ 1134 h 1134"/>
              <a:gd name="connsiteX5" fmla="*/ 0 w 8839"/>
              <a:gd name="connsiteY5" fmla="*/ 1134 h 1134"/>
              <a:gd name="connsiteX6" fmla="*/ 0 w 8839"/>
              <a:gd name="connsiteY6" fmla="*/ 0 h 1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839" h="1134">
                <a:moveTo>
                  <a:pt x="0" y="0"/>
                </a:moveTo>
                <a:lnTo>
                  <a:pt x="8698" y="0"/>
                </a:lnTo>
                <a:cubicBezTo>
                  <a:pt x="8776" y="0"/>
                  <a:pt x="8839" y="63"/>
                  <a:pt x="8839" y="141"/>
                </a:cubicBezTo>
                <a:lnTo>
                  <a:pt x="8839" y="993"/>
                </a:lnTo>
                <a:cubicBezTo>
                  <a:pt x="8839" y="1071"/>
                  <a:pt x="8776" y="1134"/>
                  <a:pt x="8698" y="1134"/>
                </a:cubicBezTo>
                <a:lnTo>
                  <a:pt x="0" y="113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9D394"/>
              </a:gs>
              <a:gs pos="100000">
                <a:srgbClr val="09D394">
                  <a:alpha val="5000"/>
                </a:srgbClr>
              </a:gs>
            </a:gsLst>
            <a:lin ang="26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形 13">
            <a:extLst>
              <a:ext uri="{FF2B5EF4-FFF2-40B4-BE49-F238E27FC236}">
                <a16:creationId xmlns:a16="http://schemas.microsoft.com/office/drawing/2014/main" id="{7AFADCC3-02EF-683B-1158-898E13AA481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414805" y="340233"/>
            <a:ext cx="1305942" cy="246119"/>
          </a:xfrm>
          <a:prstGeom prst="rect">
            <a:avLst/>
          </a:prstGeom>
        </p:spPr>
      </p:pic>
      <p:sp>
        <p:nvSpPr>
          <p:cNvPr id="10" name="文本占位符 29"/>
          <p:cNvSpPr>
            <a:spLocks noGrp="1"/>
          </p:cNvSpPr>
          <p:nvPr>
            <p:ph type="body" sz="quarter" idx="10" hasCustomPrompt="1"/>
          </p:nvPr>
        </p:nvSpPr>
        <p:spPr>
          <a:xfrm>
            <a:off x="6311900" y="3300730"/>
            <a:ext cx="4065588" cy="7080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4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 smtClean="0"/>
              <a:t>Click to edit</a:t>
            </a:r>
            <a:endParaRPr lang="zh-CN" altLang="en-US" dirty="0"/>
          </a:p>
        </p:txBody>
      </p:sp>
      <p:sp>
        <p:nvSpPr>
          <p:cNvPr id="11" name="文本占位符 18"/>
          <p:cNvSpPr>
            <a:spLocks noGrp="1"/>
          </p:cNvSpPr>
          <p:nvPr>
            <p:ph type="body" sz="quarter" idx="12" hasCustomPrompt="1"/>
          </p:nvPr>
        </p:nvSpPr>
        <p:spPr>
          <a:xfrm>
            <a:off x="6232525" y="4273868"/>
            <a:ext cx="4144963" cy="941388"/>
          </a:xfrm>
          <a:prstGeom prst="rect">
            <a:avLst/>
          </a:prstGeo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r">
              <a:lnSpc>
                <a:spcPct val="100000"/>
              </a:lnSpc>
              <a:buNone/>
              <a:defRPr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 algn="r">
              <a:buNone/>
              <a:defRPr/>
            </a:lvl3pPr>
            <a:lvl4pPr marL="1371600" indent="0" algn="r">
              <a:buNone/>
              <a:defRPr/>
            </a:lvl4pPr>
            <a:lvl5pPr marL="1828800" indent="0" algn="r">
              <a:buNone/>
              <a:defRPr/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 smtClean="0"/>
              <a:t>Click to edit Click to edit Click to edit </a:t>
            </a:r>
            <a:endParaRPr lang="zh-CN" altLang="en-US" dirty="0" smtClean="0"/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 smtClean="0"/>
              <a:t>Click to edit Click to edit Click to edit </a:t>
            </a:r>
            <a:endParaRPr lang="zh-CN" altLang="en-US" dirty="0" smtClean="0"/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19983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5" cstate="email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5" y="3175"/>
            <a:ext cx="12186285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>
            <p:custDataLst>
              <p:tags r:id="rId2"/>
            </p:custDataLst>
          </p:nvPr>
        </p:nvSpPr>
        <p:spPr>
          <a:xfrm>
            <a:off x="6332538" y="2070735"/>
            <a:ext cx="406400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0" b="1" dirty="0">
                <a:gradFill>
                  <a:gsLst>
                    <a:gs pos="0">
                      <a:srgbClr val="EF2289"/>
                    </a:gs>
                    <a:gs pos="72000">
                      <a:srgbClr val="EF2289">
                        <a:alpha val="0"/>
                      </a:srgbClr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</a:p>
        </p:txBody>
      </p:sp>
      <p:sp>
        <p:nvSpPr>
          <p:cNvPr id="4" name="任意多边形 3"/>
          <p:cNvSpPr/>
          <p:nvPr userDrawn="1">
            <p:custDataLst>
              <p:tags r:id="rId3"/>
            </p:custDataLst>
          </p:nvPr>
        </p:nvSpPr>
        <p:spPr>
          <a:xfrm>
            <a:off x="635" y="2969260"/>
            <a:ext cx="5528310" cy="720090"/>
          </a:xfrm>
          <a:custGeom>
            <a:avLst/>
            <a:gdLst>
              <a:gd name="connsiteX0" fmla="*/ 0 w 8839"/>
              <a:gd name="connsiteY0" fmla="*/ 0 h 1134"/>
              <a:gd name="connsiteX1" fmla="*/ 8698 w 8839"/>
              <a:gd name="connsiteY1" fmla="*/ 0 h 1134"/>
              <a:gd name="connsiteX2" fmla="*/ 8839 w 8839"/>
              <a:gd name="connsiteY2" fmla="*/ 141 h 1134"/>
              <a:gd name="connsiteX3" fmla="*/ 8839 w 8839"/>
              <a:gd name="connsiteY3" fmla="*/ 993 h 1134"/>
              <a:gd name="connsiteX4" fmla="*/ 8698 w 8839"/>
              <a:gd name="connsiteY4" fmla="*/ 1134 h 1134"/>
              <a:gd name="connsiteX5" fmla="*/ 0 w 8839"/>
              <a:gd name="connsiteY5" fmla="*/ 1134 h 1134"/>
              <a:gd name="connsiteX6" fmla="*/ 0 w 8839"/>
              <a:gd name="connsiteY6" fmla="*/ 0 h 1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839" h="1134">
                <a:moveTo>
                  <a:pt x="0" y="0"/>
                </a:moveTo>
                <a:lnTo>
                  <a:pt x="8698" y="0"/>
                </a:lnTo>
                <a:cubicBezTo>
                  <a:pt x="8776" y="0"/>
                  <a:pt x="8839" y="63"/>
                  <a:pt x="8839" y="141"/>
                </a:cubicBezTo>
                <a:lnTo>
                  <a:pt x="8839" y="993"/>
                </a:lnTo>
                <a:cubicBezTo>
                  <a:pt x="8839" y="1071"/>
                  <a:pt x="8776" y="1134"/>
                  <a:pt x="8698" y="1134"/>
                </a:cubicBezTo>
                <a:lnTo>
                  <a:pt x="0" y="113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EF2289"/>
              </a:gs>
              <a:gs pos="100000">
                <a:srgbClr val="EF2289">
                  <a:alpha val="5000"/>
                </a:srgbClr>
              </a:gs>
            </a:gsLst>
            <a:lin ang="26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形 13">
            <a:extLst>
              <a:ext uri="{FF2B5EF4-FFF2-40B4-BE49-F238E27FC236}">
                <a16:creationId xmlns:a16="http://schemas.microsoft.com/office/drawing/2014/main" id="{7AFADCC3-02EF-683B-1158-898E13AA481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414805" y="340233"/>
            <a:ext cx="1305942" cy="246119"/>
          </a:xfrm>
          <a:prstGeom prst="rect">
            <a:avLst/>
          </a:prstGeom>
        </p:spPr>
      </p:pic>
      <p:sp>
        <p:nvSpPr>
          <p:cNvPr id="10" name="文本占位符 29"/>
          <p:cNvSpPr>
            <a:spLocks noGrp="1"/>
          </p:cNvSpPr>
          <p:nvPr>
            <p:ph type="body" sz="quarter" idx="10" hasCustomPrompt="1"/>
          </p:nvPr>
        </p:nvSpPr>
        <p:spPr>
          <a:xfrm>
            <a:off x="6311900" y="3300730"/>
            <a:ext cx="4065588" cy="7080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4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 smtClean="0"/>
              <a:t>Click to edit</a:t>
            </a:r>
            <a:endParaRPr lang="zh-CN" altLang="en-US" dirty="0"/>
          </a:p>
        </p:txBody>
      </p:sp>
      <p:sp>
        <p:nvSpPr>
          <p:cNvPr id="11" name="文本占位符 18"/>
          <p:cNvSpPr>
            <a:spLocks noGrp="1"/>
          </p:cNvSpPr>
          <p:nvPr>
            <p:ph type="body" sz="quarter" idx="12" hasCustomPrompt="1"/>
          </p:nvPr>
        </p:nvSpPr>
        <p:spPr>
          <a:xfrm>
            <a:off x="6232525" y="4273868"/>
            <a:ext cx="4144963" cy="941388"/>
          </a:xfrm>
          <a:prstGeom prst="rect">
            <a:avLst/>
          </a:prstGeo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r">
              <a:lnSpc>
                <a:spcPct val="100000"/>
              </a:lnSpc>
              <a:buNone/>
              <a:defRPr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 algn="r">
              <a:buNone/>
              <a:defRPr/>
            </a:lvl3pPr>
            <a:lvl4pPr marL="1371600" indent="0" algn="r">
              <a:buNone/>
              <a:defRPr/>
            </a:lvl4pPr>
            <a:lvl5pPr marL="1828800" indent="0" algn="r">
              <a:buNone/>
              <a:defRPr/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 smtClean="0"/>
              <a:t>Click to edit Click to edit Click to edit </a:t>
            </a:r>
            <a:endParaRPr lang="zh-CN" altLang="en-US" dirty="0" smtClean="0"/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 smtClean="0"/>
              <a:t>Click to edit Click to edit Click to edit </a:t>
            </a:r>
            <a:endParaRPr lang="zh-CN" altLang="en-US" dirty="0" smtClean="0"/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79498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背景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5" cstate="email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5" y="3175"/>
            <a:ext cx="12186285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6332538" y="2070735"/>
            <a:ext cx="406400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0" b="1" dirty="0">
                <a:gradFill>
                  <a:gsLst>
                    <a:gs pos="0">
                      <a:srgbClr val="20369B"/>
                    </a:gs>
                    <a:gs pos="72000">
                      <a:srgbClr val="20369B">
                        <a:alpha val="0"/>
                      </a:srgbClr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</a:p>
        </p:txBody>
      </p:sp>
      <p:sp>
        <p:nvSpPr>
          <p:cNvPr id="3" name="任意多边形 3"/>
          <p:cNvSpPr/>
          <p:nvPr userDrawn="1">
            <p:custDataLst>
              <p:tags r:id="rId3"/>
            </p:custDataLst>
          </p:nvPr>
        </p:nvSpPr>
        <p:spPr>
          <a:xfrm>
            <a:off x="635" y="2969260"/>
            <a:ext cx="5528310" cy="720090"/>
          </a:xfrm>
          <a:custGeom>
            <a:avLst/>
            <a:gdLst>
              <a:gd name="connsiteX0" fmla="*/ 0 w 8839"/>
              <a:gd name="connsiteY0" fmla="*/ 0 h 1134"/>
              <a:gd name="connsiteX1" fmla="*/ 8698 w 8839"/>
              <a:gd name="connsiteY1" fmla="*/ 0 h 1134"/>
              <a:gd name="connsiteX2" fmla="*/ 8839 w 8839"/>
              <a:gd name="connsiteY2" fmla="*/ 141 h 1134"/>
              <a:gd name="connsiteX3" fmla="*/ 8839 w 8839"/>
              <a:gd name="connsiteY3" fmla="*/ 993 h 1134"/>
              <a:gd name="connsiteX4" fmla="*/ 8698 w 8839"/>
              <a:gd name="connsiteY4" fmla="*/ 1134 h 1134"/>
              <a:gd name="connsiteX5" fmla="*/ 0 w 8839"/>
              <a:gd name="connsiteY5" fmla="*/ 1134 h 1134"/>
              <a:gd name="connsiteX6" fmla="*/ 0 w 8839"/>
              <a:gd name="connsiteY6" fmla="*/ 0 h 1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839" h="1134">
                <a:moveTo>
                  <a:pt x="0" y="0"/>
                </a:moveTo>
                <a:lnTo>
                  <a:pt x="8698" y="0"/>
                </a:lnTo>
                <a:cubicBezTo>
                  <a:pt x="8776" y="0"/>
                  <a:pt x="8839" y="63"/>
                  <a:pt x="8839" y="141"/>
                </a:cubicBezTo>
                <a:lnTo>
                  <a:pt x="8839" y="993"/>
                </a:lnTo>
                <a:cubicBezTo>
                  <a:pt x="8839" y="1071"/>
                  <a:pt x="8776" y="1134"/>
                  <a:pt x="8698" y="1134"/>
                </a:cubicBezTo>
                <a:lnTo>
                  <a:pt x="0" y="113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20369B"/>
              </a:gs>
              <a:gs pos="100000">
                <a:srgbClr val="20369B">
                  <a:alpha val="5000"/>
                </a:srgbClr>
              </a:gs>
            </a:gsLst>
            <a:lin ang="26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29"/>
          <p:cNvSpPr>
            <a:spLocks noGrp="1"/>
          </p:cNvSpPr>
          <p:nvPr>
            <p:ph type="body" sz="quarter" idx="10" hasCustomPrompt="1"/>
          </p:nvPr>
        </p:nvSpPr>
        <p:spPr>
          <a:xfrm>
            <a:off x="6311900" y="3300730"/>
            <a:ext cx="4065588" cy="7080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4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 smtClean="0"/>
              <a:t>Click to edit</a:t>
            </a:r>
            <a:endParaRPr lang="zh-CN" altLang="en-US" dirty="0"/>
          </a:p>
        </p:txBody>
      </p:sp>
      <p:sp>
        <p:nvSpPr>
          <p:cNvPr id="5" name="文本占位符 18"/>
          <p:cNvSpPr>
            <a:spLocks noGrp="1"/>
          </p:cNvSpPr>
          <p:nvPr>
            <p:ph type="body" sz="quarter" idx="12" hasCustomPrompt="1"/>
          </p:nvPr>
        </p:nvSpPr>
        <p:spPr>
          <a:xfrm>
            <a:off x="6232525" y="4273868"/>
            <a:ext cx="4144963" cy="941388"/>
          </a:xfrm>
          <a:prstGeom prst="rect">
            <a:avLst/>
          </a:prstGeo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r">
              <a:lnSpc>
                <a:spcPct val="100000"/>
              </a:lnSpc>
              <a:buNone/>
              <a:defRPr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 algn="r">
              <a:buNone/>
              <a:defRPr/>
            </a:lvl3pPr>
            <a:lvl4pPr marL="1371600" indent="0" algn="r">
              <a:buNone/>
              <a:defRPr/>
            </a:lvl4pPr>
            <a:lvl5pPr marL="1828800" indent="0" algn="r">
              <a:buNone/>
              <a:defRPr/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 smtClean="0"/>
              <a:t>Click to edit Click to edit Click to edit </a:t>
            </a:r>
            <a:endParaRPr lang="zh-CN" altLang="en-US" dirty="0" smtClean="0"/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 smtClean="0"/>
              <a:t>Click to edit Click to edit Click to edit </a:t>
            </a:r>
            <a:endParaRPr lang="zh-CN" altLang="en-US" dirty="0" smtClean="0"/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zh-CN" altLang="en-US" dirty="0"/>
          </a:p>
        </p:txBody>
      </p:sp>
      <p:grpSp>
        <p:nvGrpSpPr>
          <p:cNvPr id="9" name="组合 8"/>
          <p:cNvGrpSpPr/>
          <p:nvPr userDrawn="1"/>
        </p:nvGrpSpPr>
        <p:grpSpPr>
          <a:xfrm>
            <a:off x="-257810" y="-128270"/>
            <a:ext cx="143510" cy="6858000"/>
            <a:chOff x="-1" y="0"/>
            <a:chExt cx="226" cy="10800"/>
          </a:xfrm>
        </p:grpSpPr>
        <p:sp>
          <p:nvSpPr>
            <p:cNvPr id="10" name="矩形 9"/>
            <p:cNvSpPr/>
            <p:nvPr userDrawn="1"/>
          </p:nvSpPr>
          <p:spPr>
            <a:xfrm rot="16200000">
              <a:off x="-2125" y="2124"/>
              <a:ext cx="4475" cy="227"/>
            </a:xfrm>
            <a:prstGeom prst="rect">
              <a:avLst/>
            </a:prstGeom>
            <a:solidFill>
              <a:srgbClr val="9207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-1" y="4474"/>
              <a:ext cx="227" cy="6326"/>
              <a:chOff x="0" y="3171"/>
              <a:chExt cx="666" cy="7646"/>
            </a:xfrm>
          </p:grpSpPr>
          <p:sp>
            <p:nvSpPr>
              <p:cNvPr id="12" name="矩形 11"/>
              <p:cNvSpPr/>
              <p:nvPr userDrawn="1"/>
            </p:nvSpPr>
            <p:spPr>
              <a:xfrm rot="16200000">
                <a:off x="-432" y="6659"/>
                <a:ext cx="1531" cy="667"/>
              </a:xfrm>
              <a:prstGeom prst="rect">
                <a:avLst/>
              </a:prstGeom>
              <a:solidFill>
                <a:srgbClr val="09D3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 userDrawn="1"/>
            </p:nvSpPr>
            <p:spPr>
              <a:xfrm rot="16200000">
                <a:off x="-432" y="5131"/>
                <a:ext cx="1531" cy="667"/>
              </a:xfrm>
              <a:prstGeom prst="rect">
                <a:avLst/>
              </a:prstGeom>
              <a:solidFill>
                <a:srgbClr val="2277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 userDrawn="1"/>
            </p:nvSpPr>
            <p:spPr>
              <a:xfrm rot="16200000">
                <a:off x="-432" y="3603"/>
                <a:ext cx="1531" cy="667"/>
              </a:xfrm>
              <a:prstGeom prst="rect">
                <a:avLst/>
              </a:prstGeom>
              <a:solidFill>
                <a:srgbClr val="9A56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 14"/>
              <p:cNvSpPr/>
              <p:nvPr userDrawn="1"/>
            </p:nvSpPr>
            <p:spPr>
              <a:xfrm rot="16200000">
                <a:off x="-432" y="8190"/>
                <a:ext cx="1531" cy="667"/>
              </a:xfrm>
              <a:prstGeom prst="rect">
                <a:avLst/>
              </a:prstGeom>
              <a:solidFill>
                <a:srgbClr val="EF22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 userDrawn="1"/>
            </p:nvSpPr>
            <p:spPr>
              <a:xfrm rot="16200000">
                <a:off x="-432" y="9719"/>
                <a:ext cx="1531" cy="667"/>
              </a:xfrm>
              <a:prstGeom prst="rect">
                <a:avLst/>
              </a:prstGeom>
              <a:solidFill>
                <a:srgbClr val="20369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7" name="图形 13">
            <a:extLst>
              <a:ext uri="{FF2B5EF4-FFF2-40B4-BE49-F238E27FC236}">
                <a16:creationId xmlns:a16="http://schemas.microsoft.com/office/drawing/2014/main" id="{7AFADCC3-02EF-683B-1158-898E13AA481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414805" y="340233"/>
            <a:ext cx="1305942" cy="246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8142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居中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42875" y="980440"/>
            <a:ext cx="12049760" cy="47752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lnSpc>
                <a:spcPct val="100000"/>
              </a:lnSpc>
              <a:defRPr sz="2800" b="1" u="none" strike="noStrike" kern="1200" cap="none" spc="150" normalizeH="0" baseline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Click to edit</a:t>
            </a:r>
            <a:endParaRPr lang="zh-CN" altLang="en-US" dirty="0"/>
          </a:p>
        </p:txBody>
      </p:sp>
      <p:grpSp>
        <p:nvGrpSpPr>
          <p:cNvPr id="129" name="组合 128"/>
          <p:cNvGrpSpPr/>
          <p:nvPr userDrawn="1"/>
        </p:nvGrpSpPr>
        <p:grpSpPr>
          <a:xfrm>
            <a:off x="-635" y="0"/>
            <a:ext cx="143510" cy="6858000"/>
            <a:chOff x="-1" y="0"/>
            <a:chExt cx="226" cy="10800"/>
          </a:xfrm>
        </p:grpSpPr>
        <p:sp>
          <p:nvSpPr>
            <p:cNvPr id="130" name="矩形 129"/>
            <p:cNvSpPr/>
            <p:nvPr userDrawn="1"/>
          </p:nvSpPr>
          <p:spPr>
            <a:xfrm rot="16200000">
              <a:off x="-2125" y="2124"/>
              <a:ext cx="4475" cy="227"/>
            </a:xfrm>
            <a:prstGeom prst="rect">
              <a:avLst/>
            </a:prstGeom>
            <a:solidFill>
              <a:srgbClr val="9207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1" name="组合 130"/>
            <p:cNvGrpSpPr/>
            <p:nvPr/>
          </p:nvGrpSpPr>
          <p:grpSpPr>
            <a:xfrm>
              <a:off x="-1" y="4474"/>
              <a:ext cx="227" cy="6326"/>
              <a:chOff x="0" y="3171"/>
              <a:chExt cx="666" cy="7646"/>
            </a:xfrm>
          </p:grpSpPr>
          <p:sp>
            <p:nvSpPr>
              <p:cNvPr id="132" name="矩形 131"/>
              <p:cNvSpPr/>
              <p:nvPr userDrawn="1"/>
            </p:nvSpPr>
            <p:spPr>
              <a:xfrm rot="16200000">
                <a:off x="-432" y="6659"/>
                <a:ext cx="1531" cy="667"/>
              </a:xfrm>
              <a:prstGeom prst="rect">
                <a:avLst/>
              </a:prstGeom>
              <a:solidFill>
                <a:srgbClr val="09D3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矩形 132"/>
              <p:cNvSpPr/>
              <p:nvPr userDrawn="1"/>
            </p:nvSpPr>
            <p:spPr>
              <a:xfrm rot="16200000">
                <a:off x="-432" y="5131"/>
                <a:ext cx="1531" cy="667"/>
              </a:xfrm>
              <a:prstGeom prst="rect">
                <a:avLst/>
              </a:prstGeom>
              <a:solidFill>
                <a:srgbClr val="2277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矩形 133"/>
              <p:cNvSpPr/>
              <p:nvPr userDrawn="1"/>
            </p:nvSpPr>
            <p:spPr>
              <a:xfrm rot="16200000">
                <a:off x="-432" y="3603"/>
                <a:ext cx="1531" cy="667"/>
              </a:xfrm>
              <a:prstGeom prst="rect">
                <a:avLst/>
              </a:prstGeom>
              <a:solidFill>
                <a:srgbClr val="9A56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矩形 134"/>
              <p:cNvSpPr/>
              <p:nvPr userDrawn="1"/>
            </p:nvSpPr>
            <p:spPr>
              <a:xfrm rot="16200000">
                <a:off x="-432" y="8190"/>
                <a:ext cx="1531" cy="667"/>
              </a:xfrm>
              <a:prstGeom prst="rect">
                <a:avLst/>
              </a:prstGeom>
              <a:solidFill>
                <a:srgbClr val="EF22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矩形 135"/>
              <p:cNvSpPr/>
              <p:nvPr userDrawn="1"/>
            </p:nvSpPr>
            <p:spPr>
              <a:xfrm rot="16200000">
                <a:off x="-432" y="9719"/>
                <a:ext cx="1531" cy="667"/>
              </a:xfrm>
              <a:prstGeom prst="rect">
                <a:avLst/>
              </a:prstGeom>
              <a:solidFill>
                <a:srgbClr val="20369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3" name="图形 13">
            <a:extLst>
              <a:ext uri="{FF2B5EF4-FFF2-40B4-BE49-F238E27FC236}">
                <a16:creationId xmlns:a16="http://schemas.microsoft.com/office/drawing/2014/main" id="{7AFADCC3-02EF-683B-1158-898E13AA48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10454732" y="308753"/>
            <a:ext cx="1305942" cy="246119"/>
          </a:xfrm>
          <a:prstGeom prst="rect">
            <a:avLst/>
          </a:prstGeom>
        </p:spPr>
      </p:pic>
      <p:sp>
        <p:nvSpPr>
          <p:cNvPr id="12" name="圆角矩形 11"/>
          <p:cNvSpPr/>
          <p:nvPr userDrawn="1"/>
        </p:nvSpPr>
        <p:spPr>
          <a:xfrm>
            <a:off x="404495" y="304800"/>
            <a:ext cx="114300" cy="450850"/>
          </a:xfrm>
          <a:prstGeom prst="roundRect">
            <a:avLst/>
          </a:prstGeom>
          <a:gradFill>
            <a:gsLst>
              <a:gs pos="0">
                <a:srgbClr val="960786"/>
              </a:gs>
              <a:gs pos="100000">
                <a:srgbClr val="960786">
                  <a:alpha val="65000"/>
                </a:srgbClr>
              </a:gs>
            </a:gsLst>
            <a:lin ang="101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居中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2079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大标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 smtClean="0"/>
              <a:pPr/>
              <a:t>2025/3/3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A35462C-00C7-48E1-A88D-1F708B9961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8891" y="317604"/>
            <a:ext cx="1356235" cy="363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997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11207436" y="6530242"/>
            <a:ext cx="880369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sz="800" dirty="0">
                <a:solidFill>
                  <a:schemeClr val="bg1">
                    <a:lumMod val="50000"/>
                    <a:alpha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V2024.Q20.C1</a:t>
            </a:r>
            <a:endParaRPr lang="zh-CN" altLang="en-US" sz="300" dirty="0">
              <a:ln w="0"/>
              <a:solidFill>
                <a:schemeClr val="bg1">
                  <a:lumMod val="50000"/>
                  <a:alpha val="1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699" r:id="rId5"/>
    <p:sldLayoutId id="2147483704" r:id="rId6"/>
    <p:sldLayoutId id="2147483660" r:id="rId7"/>
    <p:sldLayoutId id="2147483705" r:id="rId8"/>
    <p:sldLayoutId id="214748370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7" Type="http://schemas.openxmlformats.org/officeDocument/2006/relationships/image" Target="../media/image2660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15" Type="http://schemas.openxmlformats.org/officeDocument/2006/relationships/image" Target="../media/image26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114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Text Placeholder 1">
            <a:extLst>
              <a:ext uri="{FF2B5EF4-FFF2-40B4-BE49-F238E27FC236}">
                <a16:creationId xmlns:a16="http://schemas.microsoft.com/office/drawing/2014/main" id="{586FE957-3966-4252-A9FC-C42F352E53A9}"/>
              </a:ext>
            </a:extLst>
          </p:cNvPr>
          <p:cNvSpPr txBox="1">
            <a:spLocks/>
          </p:cNvSpPr>
          <p:nvPr/>
        </p:nvSpPr>
        <p:spPr>
          <a:xfrm>
            <a:off x="345643" y="400372"/>
            <a:ext cx="11670865" cy="10918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7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GB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 Meeting #10</a:t>
            </a:r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en-GB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                                                               RP-</a:t>
            </a:r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250177 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Incheon, Korea, </a:t>
            </a:r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March</a:t>
            </a:r>
            <a:r>
              <a:rPr lang="en-US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12</a:t>
            </a:r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-14</a:t>
            </a:r>
            <a:r>
              <a:rPr lang="en-US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202</a:t>
            </a:r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en-GB" sz="2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45643" y="2428123"/>
            <a:ext cx="107472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Views on AI/ML air interface for Rel-20 5G-Advanced</a:t>
            </a:r>
            <a:endParaRPr lang="en-US" altLang="zh-CN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5838582"/>
              </p:ext>
            </p:extLst>
          </p:nvPr>
        </p:nvGraphicFramePr>
        <p:xfrm>
          <a:off x="408992" y="3809287"/>
          <a:ext cx="9938968" cy="15697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0698">
                  <a:extLst>
                    <a:ext uri="{9D8B030D-6E8A-4147-A177-3AD203B41FA5}">
                      <a16:colId xmlns:a16="http://schemas.microsoft.com/office/drawing/2014/main" val="2534988568"/>
                    </a:ext>
                  </a:extLst>
                </a:gridCol>
                <a:gridCol w="7858270">
                  <a:extLst>
                    <a:ext uri="{9D8B030D-6E8A-4147-A177-3AD203B41FA5}">
                      <a16:colId xmlns:a16="http://schemas.microsoft.com/office/drawing/2014/main" val="4039772358"/>
                    </a:ext>
                  </a:extLst>
                </a:gridCol>
              </a:tblGrid>
              <a:tr h="52323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600"/>
                        </a:spcAft>
                      </a:pPr>
                      <a:r>
                        <a:rPr lang="en-US" altLang="zh-CN" sz="2000" b="0" kern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Agenda Item: </a:t>
                      </a:r>
                      <a:endParaRPr lang="zh-CN" altLang="en-US" sz="2000" b="0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15.2.1</a:t>
                      </a:r>
                      <a:endParaRPr lang="zh-CN" altLang="zh-CN" sz="2000" b="0" kern="1200" dirty="0" smtClean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191380"/>
                  </a:ext>
                </a:extLst>
              </a:tr>
              <a:tr h="52323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600"/>
                        </a:spcAft>
                      </a:pPr>
                      <a:r>
                        <a:rPr lang="en-GB" altLang="zh-CN" sz="2000" b="0" kern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Source:	</a:t>
                      </a:r>
                      <a:endParaRPr lang="zh-CN" altLang="en-US" sz="2000" b="0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2000" b="0" kern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Spreadtrum, UNISOC</a:t>
                      </a:r>
                      <a:endParaRPr lang="en-GB" altLang="zh-CN" sz="2000" b="0" kern="1200" dirty="0" smtClean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9777489"/>
                  </a:ext>
                </a:extLst>
              </a:tr>
              <a:tr h="52323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600"/>
                        </a:spcAft>
                      </a:pPr>
                      <a:r>
                        <a:rPr lang="en-US" altLang="zh-CN" sz="2000" b="0" kern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Document for: </a:t>
                      </a:r>
                      <a:endParaRPr lang="zh-CN" altLang="en-US" sz="2000" b="0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0" kern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Discussion and decision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5396086"/>
                  </a:ext>
                </a:extLst>
              </a:tr>
            </a:tbl>
          </a:graphicData>
        </a:graphic>
      </p:graphicFrame>
      <p:pic>
        <p:nvPicPr>
          <p:cNvPr id="12" name="图形 6">
            <a:extLst>
              <a:ext uri="{FF2B5EF4-FFF2-40B4-BE49-F238E27FC236}">
                <a16:creationId xmlns:a16="http://schemas.microsoft.com/office/drawing/2014/main" id="{27516D35-29AE-7F89-F005-8BFACA0CD3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274300" y="5980425"/>
            <a:ext cx="1465308" cy="276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56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BC53FDCC-9EA2-4C82-90DC-0F58D8A0A502}"/>
              </a:ext>
            </a:extLst>
          </p:cNvPr>
          <p:cNvSpPr/>
          <p:nvPr/>
        </p:nvSpPr>
        <p:spPr>
          <a:xfrm>
            <a:off x="591877" y="253061"/>
            <a:ext cx="72363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920784"/>
                </a:solidFill>
                <a:latin typeface="微软雅黑" panose="020B0503020204020204" pitchFamily="34" charset="-122"/>
              </a:rPr>
              <a:t>Overview on Rel-20 AI/ML air interface</a:t>
            </a:r>
          </a:p>
        </p:txBody>
      </p:sp>
      <p:sp>
        <p:nvSpPr>
          <p:cNvPr id="61" name="矩形 60"/>
          <p:cNvSpPr/>
          <p:nvPr/>
        </p:nvSpPr>
        <p:spPr>
          <a:xfrm>
            <a:off x="645583" y="1012387"/>
            <a:ext cx="11237499" cy="361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930784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AI/ML has been studied and specified for two releases</a:t>
            </a:r>
          </a:p>
          <a:p>
            <a:pPr marL="742950" lvl="1" indent="-28575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one of the key features </a:t>
            </a:r>
            <a:r>
              <a:rPr lang="en-US" altLang="zh-CN" sz="1600" dirty="0" smtClean="0">
                <a:solidFill>
                  <a:prstClr val="black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for better 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performance and overhead reduction</a:t>
            </a:r>
          </a:p>
          <a:p>
            <a:pPr marL="285750" lvl="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930784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AI/ML work will be ongoing in 6G </a:t>
            </a:r>
            <a:r>
              <a:rPr lang="en-US" altLang="zh-CN" sz="1600" dirty="0" smtClean="0">
                <a:solidFill>
                  <a:srgbClr val="930784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and </a:t>
            </a:r>
            <a:r>
              <a:rPr lang="en-US" altLang="zh-CN" sz="1600" dirty="0">
                <a:solidFill>
                  <a:srgbClr val="930784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5G-Advanced during Rel-20 </a:t>
            </a:r>
          </a:p>
          <a:p>
            <a:pPr marL="285750" lvl="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930784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Limited scope/workload for 5G-Advanced in Rel-20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prstClr val="black"/>
                </a:solidFill>
                <a:latin typeface="Arial"/>
                <a:ea typeface="微软雅黑"/>
                <a:cs typeface="Times New Roman" panose="02020603050405020304" pitchFamily="18" charset="0"/>
              </a:rPr>
              <a:t>No study objective(s)</a:t>
            </a:r>
            <a:endParaRPr lang="zh-CN" altLang="en-US" sz="1600" dirty="0">
              <a:solidFill>
                <a:prstClr val="black"/>
              </a:solidFill>
              <a:latin typeface="Arial"/>
              <a:ea typeface="微软雅黑"/>
              <a:cs typeface="Times New Roman" panose="02020603050405020304" pitchFamily="18" charset="0"/>
            </a:endParaRPr>
          </a:p>
          <a:p>
            <a:pPr marL="285750" lvl="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930784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Reasonable time split for 5G-Advanced and 6G study in Rel-20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00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Avoid the parallel work at the same use case(s) for 5G-Advanced and 6G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No need </a:t>
            </a:r>
            <a:r>
              <a:rPr lang="en-US" altLang="zh-CN" sz="1600" dirty="0">
                <a:solidFill>
                  <a:prstClr val="black"/>
                </a:solidFill>
                <a:latin typeface="Arial"/>
                <a:ea typeface="微软雅黑"/>
                <a:cs typeface="Times New Roman" panose="02020603050405020304" pitchFamily="18" charset="0"/>
              </a:rPr>
              <a:t>to increase TUs to accommodate the needs for 5G-Advanced and 6G AI/ML</a:t>
            </a:r>
          </a:p>
        </p:txBody>
      </p:sp>
      <p:sp>
        <p:nvSpPr>
          <p:cNvPr id="68" name="虚尾箭头 67"/>
          <p:cNvSpPr/>
          <p:nvPr/>
        </p:nvSpPr>
        <p:spPr>
          <a:xfrm>
            <a:off x="806923" y="5332486"/>
            <a:ext cx="10833652" cy="671620"/>
          </a:xfrm>
          <a:prstGeom prst="stripedRightArrow">
            <a:avLst/>
          </a:prstGeom>
          <a:solidFill>
            <a:srgbClr val="58B6E5">
              <a:lumMod val="20000"/>
              <a:lumOff val="80000"/>
              <a:alpha val="93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9" name="矩形 68"/>
          <p:cNvSpPr>
            <a:spLocks noChangeAspect="1"/>
          </p:cNvSpPr>
          <p:nvPr/>
        </p:nvSpPr>
        <p:spPr bwMode="auto">
          <a:xfrm>
            <a:off x="4003624" y="5230860"/>
            <a:ext cx="2099050" cy="856027"/>
          </a:xfrm>
          <a:prstGeom prst="rect">
            <a:avLst/>
          </a:prstGeom>
          <a:solidFill>
            <a:srgbClr val="DC0AC8">
              <a:alpha val="78824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R18 RAN1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Study BM, POS, CSI prediction, CSI-compression</a:t>
            </a:r>
          </a:p>
        </p:txBody>
      </p:sp>
      <p:sp>
        <p:nvSpPr>
          <p:cNvPr id="70" name="矩形 69"/>
          <p:cNvSpPr>
            <a:spLocks noChangeAspect="1"/>
          </p:cNvSpPr>
          <p:nvPr/>
        </p:nvSpPr>
        <p:spPr bwMode="auto">
          <a:xfrm>
            <a:off x="6264333" y="5235889"/>
            <a:ext cx="2113852" cy="841126"/>
          </a:xfrm>
          <a:prstGeom prst="rect">
            <a:avLst/>
          </a:prstGeom>
          <a:solidFill>
            <a:srgbClr val="A90796">
              <a:alpha val="8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35993" tIns="17997" rIns="35993" bIns="17997" anchor="ctr" anchorCtr="1"/>
          <a:lstStyle/>
          <a:p>
            <a:pPr algn="ctr" defTabSz="479044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R19 </a:t>
            </a:r>
            <a:r>
              <a:rPr lang="en-US" altLang="zh-CN" sz="14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RAN1</a:t>
            </a:r>
          </a:p>
          <a:p>
            <a:pPr algn="ctr" defTabSz="479044"/>
            <a:endParaRPr lang="en-US" altLang="zh-CN" sz="1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/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Specify BM, POS, CSI prediction </a:t>
            </a:r>
            <a:r>
              <a:rPr lang="en-US" altLang="zh-CN" sz="10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Continue Study CSI-compression</a:t>
            </a:r>
            <a:endParaRPr lang="en-US" altLang="zh-CN" sz="1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矩形 70"/>
          <p:cNvSpPr>
            <a:spLocks noChangeAspect="1"/>
          </p:cNvSpPr>
          <p:nvPr/>
        </p:nvSpPr>
        <p:spPr bwMode="auto">
          <a:xfrm>
            <a:off x="8539844" y="5219840"/>
            <a:ext cx="2101131" cy="842786"/>
          </a:xfrm>
          <a:prstGeom prst="rect">
            <a:avLst/>
          </a:prstGeom>
          <a:solidFill>
            <a:srgbClr val="90068D"/>
          </a:solidFill>
          <a:ln w="9525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lIns="35993" tIns="17997" rIns="35993" bIns="17997" anchor="ctr" anchorCtr="1"/>
          <a:lstStyle/>
          <a:p>
            <a:pPr algn="ctr" defTabSz="479044"/>
            <a:r>
              <a:rPr lang="en-US" altLang="zh-CN" sz="14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R20 RAN1</a:t>
            </a:r>
          </a:p>
          <a:p>
            <a:pPr algn="ctr" defTabSz="479044"/>
            <a:endParaRPr lang="en-US" altLang="zh-CN" sz="1400" b="1" dirty="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479044"/>
            <a:r>
              <a:rPr lang="en-US" altLang="zh-CN" sz="10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5G-A WI + 6G SI …                            </a:t>
            </a:r>
            <a:endParaRPr lang="en-US" altLang="zh-CN" sz="7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矩形 71"/>
          <p:cNvSpPr>
            <a:spLocks noChangeAspect="1"/>
          </p:cNvSpPr>
          <p:nvPr/>
        </p:nvSpPr>
        <p:spPr bwMode="auto">
          <a:xfrm>
            <a:off x="1741202" y="5220988"/>
            <a:ext cx="2099050" cy="856027"/>
          </a:xfrm>
          <a:prstGeom prst="rect">
            <a:avLst/>
          </a:prstGeom>
          <a:solidFill>
            <a:srgbClr val="F686EB">
              <a:alpha val="94902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R15/16/17 RAN1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05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05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641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BC53FDCC-9EA2-4C82-90DC-0F58D8A0A502}"/>
              </a:ext>
            </a:extLst>
          </p:cNvPr>
          <p:cNvSpPr/>
          <p:nvPr/>
        </p:nvSpPr>
        <p:spPr>
          <a:xfrm>
            <a:off x="591877" y="280769"/>
            <a:ext cx="56666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920784"/>
                </a:solidFill>
                <a:latin typeface="微软雅黑" panose="020B0503020204020204" pitchFamily="34" charset="-122"/>
              </a:rPr>
              <a:t>Rel-20 AI/ML CSI </a:t>
            </a:r>
            <a:r>
              <a:rPr lang="en-US" altLang="zh-CN" sz="2800" b="1" dirty="0">
                <a:solidFill>
                  <a:srgbClr val="920784"/>
                </a:solidFill>
                <a:latin typeface="微软雅黑" panose="020B0503020204020204" pitchFamily="34" charset="-122"/>
              </a:rPr>
              <a:t>compression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22632" y="1227984"/>
            <a:ext cx="11091518" cy="4377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en-US" altLang="zh-CN" b="1" dirty="0" smtClean="0">
                <a:solidFill>
                  <a:srgbClr val="9977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Justification:</a:t>
            </a:r>
          </a:p>
          <a:p>
            <a:pPr marL="742950" lvl="2" indent="-285750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 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based CSI compression was studied in Rel-18 and Rel-19, including</a:t>
            </a:r>
          </a:p>
          <a:p>
            <a:pPr marL="1200150" lvl="3" indent="-285750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Performance evaluation and complexity </a:t>
            </a:r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tradeoff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200150" lvl="3" indent="-285750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Inter-vendor collaboration options</a:t>
            </a:r>
          </a:p>
          <a:p>
            <a:pPr marL="742950" lvl="2" indent="-285750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 based CSI compression is the only two-sided </a:t>
            </a:r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model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2" indent="-285750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pecify CSI 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compression use case is helpful for the evolution and deployment of subsequent </a:t>
            </a:r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two-sided models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en-US" altLang="zh-CN" b="1" dirty="0" smtClean="0">
                <a:solidFill>
                  <a:srgbClr val="9977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Scope:</a:t>
            </a:r>
          </a:p>
          <a:p>
            <a:pPr lvl="1" indent="-285750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Normative work on CSI compression</a:t>
            </a:r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with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2" indent="-285750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Inter-vendor training collaboration option 4-1 </a:t>
            </a:r>
          </a:p>
          <a:p>
            <a:pPr lvl="2" indent="-285750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Priority Case 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typical 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 </a:t>
            </a:r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case</a:t>
            </a:r>
          </a:p>
          <a:p>
            <a:pPr lvl="1" indent="-285750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Normative work on two sided model framework </a:t>
            </a:r>
          </a:p>
          <a:p>
            <a:pPr lvl="2" indent="-285750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LCM, Model transfer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model </a:t>
            </a:r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identification/procedure</a:t>
            </a:r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if needed</a:t>
            </a:r>
            <a:endParaRPr lang="zh-CN" altLang="en-US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72239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BC53FDCC-9EA2-4C82-90DC-0F58D8A0A502}"/>
              </a:ext>
            </a:extLst>
          </p:cNvPr>
          <p:cNvSpPr/>
          <p:nvPr/>
        </p:nvSpPr>
        <p:spPr>
          <a:xfrm>
            <a:off x="591877" y="280769"/>
            <a:ext cx="54471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920784"/>
                </a:solidFill>
                <a:latin typeface="微软雅黑" panose="020B0503020204020204" pitchFamily="34" charset="-122"/>
              </a:rPr>
              <a:t>Rel-20 AI/ML other use cases</a:t>
            </a:r>
            <a:endParaRPr lang="en-US" altLang="zh-CN" sz="2800" b="1" dirty="0">
              <a:solidFill>
                <a:srgbClr val="920784"/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2632" y="1227984"/>
            <a:ext cx="11091518" cy="47110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en-US" altLang="zh-CN" b="1" dirty="0" smtClean="0">
                <a:solidFill>
                  <a:srgbClr val="9977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Justification:</a:t>
            </a:r>
          </a:p>
          <a:p>
            <a:pPr lvl="1" indent="-285750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 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BM, Positioning and CSI </a:t>
            </a:r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prediction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normative 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</a:t>
            </a:r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is under discussion</a:t>
            </a:r>
            <a:endParaRPr lang="en-US" altLang="zh-CN" sz="14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2" indent="-285750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Whether 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further specification work is needed in </a:t>
            </a:r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Rel-20 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depends on the progress of Rel-19</a:t>
            </a:r>
          </a:p>
          <a:p>
            <a:pPr lvl="2" indent="-285750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Cases of lower priority in Rel-19 are not considered in Rel-20</a:t>
            </a:r>
            <a:endParaRPr lang="en-US" altLang="zh-CN" sz="14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indent="-285750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 additional AI/ML use cases </a:t>
            </a:r>
          </a:p>
          <a:p>
            <a:pPr lvl="2" indent="-285750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Case(s) with 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small specification impact </a:t>
            </a:r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 without simulation can 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 </a:t>
            </a:r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considered, </a:t>
            </a:r>
          </a:p>
          <a:p>
            <a:pPr lvl="3" indent="-285750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e.g., AI-based BFR</a:t>
            </a:r>
          </a:p>
          <a:p>
            <a:pPr lvl="2" indent="-285750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Time allocation needs to be carefully considered.</a:t>
            </a:r>
          </a:p>
          <a:p>
            <a:pPr marL="285750" indent="-28575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en-US" altLang="zh-CN" b="1" dirty="0" smtClean="0">
                <a:solidFill>
                  <a:srgbClr val="9977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Scope:</a:t>
            </a:r>
          </a:p>
          <a:p>
            <a:pPr lvl="1" indent="-285750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Normative work on </a:t>
            </a:r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R19 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leftovers for BM, Positioning and CSI prediction </a:t>
            </a:r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WI, 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 </a:t>
            </a:r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any</a:t>
            </a:r>
          </a:p>
          <a:p>
            <a:pPr lvl="2" indent="-285750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Without 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introduce c</a:t>
            </a:r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ases 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of lower priority in Rel-19 </a:t>
            </a:r>
            <a:endParaRPr lang="en-US" altLang="zh-CN" sz="14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indent="-285750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Normative work on additional AI/ML use cases, if there is time left</a:t>
            </a:r>
          </a:p>
          <a:p>
            <a:pPr lvl="2" indent="-285750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Only case(s) with 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small specification impact and without simulation </a:t>
            </a:r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can 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 considered</a:t>
            </a:r>
          </a:p>
        </p:txBody>
      </p:sp>
    </p:spTree>
    <p:extLst>
      <p:ext uri="{BB962C8B-B14F-4D97-AF65-F5344CB8AC3E}">
        <p14:creationId xmlns:p14="http://schemas.microsoft.com/office/powerpoint/2010/main" val="33198134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114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00769" y="5712013"/>
            <a:ext cx="23904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WWW.UNISOC.COM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图形 4">
            <a:extLst>
              <a:ext uri="{FF2B5EF4-FFF2-40B4-BE49-F238E27FC236}">
                <a16:creationId xmlns:a16="http://schemas.microsoft.com/office/drawing/2014/main" id="{CC659050-16E7-556B-4FCA-4123641D55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5332527" y="2524829"/>
            <a:ext cx="1526947" cy="1228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690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b51caa0c-fb73-4508-be91-eafed29d6184"/>
  <p:tag name="COMMONDATA" val="eyJoZGlkIjoiZjQ1ZGFkMmYxN2E0Y2U2MmRiNWIxNTA5MDIxOWIyYm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PLACING_PICTURE_USER_VIEWPORT" val="{&quot;height&quot;:10800,&quot;width&quot;:19191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PLACING_PICTURE_USER_VIEWPORT" val="{&quot;height&quot;:10800,&quot;width&quot;:19191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PLACING_PICTURE_USER_VIEWPORT" val="{&quot;height&quot;:10800,&quot;width&quot;:19191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PLACING_PICTURE_USER_VIEWPORT" val="{&quot;height&quot;:10800,&quot;width&quot;:19191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PLACING_PICTURE_USER_VIEWPORT" val="{&quot;height&quot;:10800,&quot;width&quot;:19191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PLACING_PICTURE_USER_VIEWPORT" val="{&quot;height&quot;:10800,&quot;width&quot;:19191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s:customData xmlns="http://www.wps.cn/officeDocument/2013/wpsCustomData" xmlns:s="http://www.wps.cn/officeDocument/2013/wpsCustomData">
  <extobjs>
    <extobj name="F35B0BEE-F18A-47BB-8FCB-E00DA2F2635D-1">
      <extobjdata type="F35B0BEE-F18A-47BB-8FCB-E00DA2F2635D" data="ewoJIkRlc2lnbklkIiA6ICJkZTYzYmYxYi05OTdmLTRjNjUtYThmNi1mMDUxMDg1ZWQ1Y2IiCn0K"/>
    </extobj>
    <extobj name="F35B0BEE-F18A-47BB-8FCB-E00DA2F2635D-2">
      <extobjdata type="F35B0BEE-F18A-47BB-8FCB-E00DA2F2635D" data="ewoJIkRlc2lnbklkIiA6ICI5ZTQwNWQ5OC0wMjNhLTRlNTAtODNmMi02YWUwNjA4YmY2ZGIiCn0K"/>
    </extobj>
    <extobj name="F35B0BEE-F18A-47BB-8FCB-E00DA2F2635D-3">
      <extobjdata type="F35B0BEE-F18A-47BB-8FCB-E00DA2F2635D" data="ewoJIkRlc2lnbklkIiA6ICJkZTYzYmYxYi05OTdmLTRjNjUtYThmNi1mMDUxMDg1ZWQ1Y2IiCn0K"/>
    </extobj>
    <extobj name="F35B0BEE-F18A-47BB-8FCB-E00DA2F2635D-4">
      <extobjdata type="F35B0BEE-F18A-47BB-8FCB-E00DA2F2635D" data="ewoJIkRlc2lnbklkIiA6ICJlMGRiNTVhMi04N2E1LTQ2ZDgtYTM2Zi1mY2UzZWUxZDRlODMiCn0K"/>
    </extobj>
    <extobj name="F35B0BEE-F18A-47BB-8FCB-E00DA2F2635D-5">
      <extobjdata type="F35B0BEE-F18A-47BB-8FCB-E00DA2F2635D" data="ewoJIkRlc2lnbklkIiA6ICJlMGRiNTVhMi04N2E1LTQ2ZDgtYTM2Zi1mY2UzZWUxZDRlODMiCn0K"/>
    </extobj>
  </extobjs>
</s:customData>
</file>

<file path=customXml/item10.xml><?xml version="1.0" encoding="utf-8"?>
<s:customData xmlns="http://www.wps.cn/officeDocument/2013/wpsCustomData" xmlns:s="http://www.wps.cn/officeDocument/2013/wpsCustomData">
  <extobjs>
    <extobj name="F35B0BEE-F18A-47BB-8FCB-E00DA2F2635D-1">
      <extobjdata type="F35B0BEE-F18A-47BB-8FCB-E00DA2F2635D" data="ewoJIkRlc2lnbklkIiA6ICJkZTYzYmYxYi05OTdmLTRjNjUtYThmNi1mMDUxMDg1ZWQ1Y2IiCn0K"/>
    </extobj>
    <extobj name="F35B0BEE-F18A-47BB-8FCB-E00DA2F2635D-2">
      <extobjdata type="F35B0BEE-F18A-47BB-8FCB-E00DA2F2635D" data="ewoJIkRlc2lnbklkIiA6ICI5ZTQwNWQ5OC0wMjNhLTRlNTAtODNmMi02YWUwNjA4YmY2ZGIiCn0K"/>
    </extobj>
    <extobj name="F35B0BEE-F18A-47BB-8FCB-E00DA2F2635D-3">
      <extobjdata type="F35B0BEE-F18A-47BB-8FCB-E00DA2F2635D" data="ewoJIkRlc2lnbklkIiA6ICJkZTYzYmYxYi05OTdmLTRjNjUtYThmNi1mMDUxMDg1ZWQ1Y2IiCn0K"/>
    </extobj>
    <extobj name="F35B0BEE-F18A-47BB-8FCB-E00DA2F2635D-4">
      <extobjdata type="F35B0BEE-F18A-47BB-8FCB-E00DA2F2635D" data="ewoJIkRlc2lnbklkIiA6ICJlMGRiNTVhMi04N2E1LTQ2ZDgtYTM2Zi1mY2UzZWUxZDRlODMiCn0K"/>
    </extobj>
    <extobj name="F35B0BEE-F18A-47BB-8FCB-E00DA2F2635D-5">
      <extobjdata type="F35B0BEE-F18A-47BB-8FCB-E00DA2F2635D" data="ewoJIkRlc2lnbklkIiA6ICJlMGRiNTVhMi04N2E1LTQ2ZDgtYTM2Zi1mY2UzZWUxZDRlODMiCn0K"/>
    </extobj>
    <extobj name="F35B0BEE-F18A-47BB-8FCB-E00DA2F2635D-6">
      <extobjdata type="F35B0BEE-F18A-47BB-8FCB-E00DA2F2635D" data="ewoJIkRlc2lnbklkIiA6ICJiODZhY2IxZS0xMmMxLTQ1YWItYjZjMi1kNjgyMDMyYTg3M2YiCn0K"/>
    </extobj>
  </extobjs>
</s:customData>
</file>

<file path=customXml/item11.xml><?xml version="1.0" encoding="utf-8"?>
<s:customData xmlns="http://www.wps.cn/officeDocument/2013/wpsCustomData" xmlns:s="http://www.wps.cn/officeDocument/2013/wpsCustomData">
  <extobjs>
    <extobj name="F35B0BEE-F18A-47BB-8FCB-E00DA2F2635D-1">
      <extobjdata type="F35B0BEE-F18A-47BB-8FCB-E00DA2F2635D" data="ewoJIkRlc2lnbklkIiA6ICJkZTYzYmYxYi05OTdmLTRjNjUtYThmNi1mMDUxMDg1ZWQ1Y2IiCn0K"/>
    </extobj>
    <extobj name="F35B0BEE-F18A-47BB-8FCB-E00DA2F2635D-2">
      <extobjdata type="F35B0BEE-F18A-47BB-8FCB-E00DA2F2635D" data="ewoJIkRlc2lnbklkIiA6ICI5ZTQwNWQ5OC0wMjNhLTRlNTAtODNmMi02YWUwNjA4YmY2ZGIiCn0K"/>
    </extobj>
    <extobj name="F35B0BEE-F18A-47BB-8FCB-E00DA2F2635D-3">
      <extobjdata type="F35B0BEE-F18A-47BB-8FCB-E00DA2F2635D" data="ewoJIkRlc2lnbklkIiA6ICJkZTYzYmYxYi05OTdmLTRjNjUtYThmNi1mMDUxMDg1ZWQ1Y2IiCn0K"/>
    </extobj>
    <extobj name="F35B0BEE-F18A-47BB-8FCB-E00DA2F2635D-4">
      <extobjdata type="F35B0BEE-F18A-47BB-8FCB-E00DA2F2635D" data="ewoJIkRlc2lnbklkIiA6ICJlMGRiNTVhMi04N2E1LTQ2ZDgtYTM2Zi1mY2UzZWUxZDRlODMiCn0K"/>
    </extobj>
    <extobj name="F35B0BEE-F18A-47BB-8FCB-E00DA2F2635D-5">
      <extobjdata type="F35B0BEE-F18A-47BB-8FCB-E00DA2F2635D" data="ewoJIkRlc2lnbklkIiA6ICI5ZTQwNWQ5OC0wMjNhLTRlNTAtODNmMi02YWUwNjA4YmY2ZGIiCn0K"/>
    </extobj>
    <extobj name="F35B0BEE-F18A-47BB-8FCB-E00DA2F2635D-6">
      <extobjdata type="F35B0BEE-F18A-47BB-8FCB-E00DA2F2635D" data="ewoJIkRlc2lnbklkIiA6ICJkZTYzYmYxYi05OTdmLTRjNjUtYThmNi1mMDUxMDg1ZWQ1Y2IiCn0K"/>
    </extobj>
  </extobjs>
</s:customData>
</file>

<file path=customXml/item12.xml><?xml version="1.0" encoding="utf-8"?>
<s:customData xmlns="http://www.wps.cn/officeDocument/2013/wpsCustomData" xmlns:s="http://www.wps.cn/officeDocument/2013/wpsCustomData">
  <extobjs>
    <extobj name="F35B0BEE-F18A-47BB-8FCB-E00DA2F2635D-1">
      <extobjdata type="F35B0BEE-F18A-47BB-8FCB-E00DA2F2635D" data="ewoJIkRlc2lnbklkIiA6ICJkZTYzYmYxYi05OTdmLTRjNjUtYThmNi1mMDUxMDg1ZWQ1Y2IiCn0K"/>
    </extobj>
    <extobj name="F35B0BEE-F18A-47BB-8FCB-E00DA2F2635D-2">
      <extobjdata type="F35B0BEE-F18A-47BB-8FCB-E00DA2F2635D" data="ewoJIkRlc2lnbklkIiA6ICI5ZTQwNWQ5OC0wMjNhLTRlNTAtODNmMi02YWUwNjA4YmY2ZGIiCn0K"/>
    </extobj>
    <extobj name="F35B0BEE-F18A-47BB-8FCB-E00DA2F2635D-3">
      <extobjdata type="F35B0BEE-F18A-47BB-8FCB-E00DA2F2635D" data="ewoJIkRlc2lnbklkIiA6ICJkZTYzYmYxYi05OTdmLTRjNjUtYThmNi1mMDUxMDg1ZWQ1Y2IiCn0K"/>
    </extobj>
    <extobj name="F35B0BEE-F18A-47BB-8FCB-E00DA2F2635D-4">
      <extobjdata type="F35B0BEE-F18A-47BB-8FCB-E00DA2F2635D" data="ewoJIkRlc2lnbklkIiA6ICJlMGRiNTVhMi04N2E1LTQ2ZDgtYTM2Zi1mY2UzZWUxZDRlODMiCn0K"/>
    </extobj>
    <extobj name="F35B0BEE-F18A-47BB-8FCB-E00DA2F2635D-5">
      <extobjdata type="F35B0BEE-F18A-47BB-8FCB-E00DA2F2635D" data="ewoJIkRlc2lnbklkIiA6ICJlMGRiNTVhMi04N2E1LTQ2ZDgtYTM2Zi1mY2UzZWUxZDRlODMiCn0K"/>
    </extobj>
    <extobj name="F35B0BEE-F18A-47BB-8FCB-E00DA2F2635D-6">
      <extobjdata type="F35B0BEE-F18A-47BB-8FCB-E00DA2F2635D" data="ewoJIkRlc2lnbklkIiA6ICJiODZhY2IxZS0xMmMxLTQ1YWItYjZjMi1kNjgyMDMyYTg3M2YiCn0K"/>
    </extobj>
  </extobjs>
</s:customData>
</file>

<file path=customXml/item1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14.xml><?xml version="1.0" encoding="utf-8"?>
<ct:contentTypeSchema xmlns:ct="http://schemas.microsoft.com/office/2006/metadata/contentType" xmlns:ma="http://schemas.microsoft.com/office/2006/metadata/properties/metaAttributes" ct:_="" ma:_="" ma:contentTypeName="文档" ma:contentTypeID="0x0101005191FE824801E842BA2ADC3D7216C159" ma:contentTypeVersion="0" ma:contentTypeDescription="新建文档。" ma:contentTypeScope="" ma:versionID="503a4ba56f1a822754d1ed9cd315d43f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e8f872aa5919130a473c1c9447df8371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内容类型"/>
        <xsd:element ref="dc:title" minOccurs="0" maxOccurs="1" ma:index="4" ma:displayName="标题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15.xml><?xml version="1.0" encoding="utf-8"?>
<s:customData xmlns="http://www.wps.cn/officeDocument/2013/wpsCustomData" xmlns:s="http://www.wps.cn/officeDocument/2013/wpsCustomData">
  <extobjs>
    <extobj name="F35B0BEE-F18A-47BB-8FCB-E00DA2F2635D-1">
      <extobjdata type="F35B0BEE-F18A-47BB-8FCB-E00DA2F2635D" data="ewoJIkRlc2lnbklkIiA6ICJkZTYzYmYxYi05OTdmLTRjNjUtYThmNi1mMDUxMDg1ZWQ1Y2IiCn0K"/>
    </extobj>
    <extobj name="F35B0BEE-F18A-47BB-8FCB-E00DA2F2635D-2">
      <extobjdata type="F35B0BEE-F18A-47BB-8FCB-E00DA2F2635D" data="ewoJIkRlc2lnbklkIiA6ICI5ZTQwNWQ5OC0wMjNhLTRlNTAtODNmMi02YWUwNjA4YmY2ZGIiCn0K"/>
    </extobj>
    <extobj name="F35B0BEE-F18A-47BB-8FCB-E00DA2F2635D-3">
      <extobjdata type="F35B0BEE-F18A-47BB-8FCB-E00DA2F2635D" data="ewoJIkRlc2lnbklkIiA6ICJkZTYzYmYxYi05OTdmLTRjNjUtYThmNi1mMDUxMDg1ZWQ1Y2IiCn0K"/>
    </extobj>
    <extobj name="F35B0BEE-F18A-47BB-8FCB-E00DA2F2635D-4">
      <extobjdata type="F35B0BEE-F18A-47BB-8FCB-E00DA2F2635D" data="ewoJIkRlc2lnbklkIiA6ICJlMGRiNTVhMi04N2E1LTQ2ZDgtYTM2Zi1mY2UzZWUxZDRlODMiCn0K"/>
    </extobj>
    <extobj name="F35B0BEE-F18A-47BB-8FCB-E00DA2F2635D-5">
      <extobjdata type="F35B0BEE-F18A-47BB-8FCB-E00DA2F2635D" data="ewoJIkRlc2lnbklkIiA6ICI5ZTQwNWQ5OC0wMjNhLTRlNTAtODNmMi02YWUwNjA4YmY2ZGIiCn0K"/>
    </extobj>
    <extobj name="F35B0BEE-F18A-47BB-8FCB-E00DA2F2635D-6">
      <extobjdata type="F35B0BEE-F18A-47BB-8FCB-E00DA2F2635D" data="ewoJIkRlc2lnbklkIiA6ICJkZTYzYmYxYi05OTdmLTRjNjUtYThmNi1mMDUxMDg1ZWQ1Y2IiCn0K"/>
    </extobj>
  </extobjs>
</s:customData>
</file>

<file path=customXml/item16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s:customData xmlns="http://www.wps.cn/officeDocument/2013/wpsCustomData" xmlns:s="http://www.wps.cn/officeDocument/2013/wpsCustomData">
  <extobjs>
    <extobj name="F35B0BEE-F18A-47BB-8FCB-E00DA2F2635D-1">
      <extobjdata type="F35B0BEE-F18A-47BB-8FCB-E00DA2F2635D" data="ewoJIkRlc2lnbklkIiA6ICJkZTYzYmYxYi05OTdmLTRjNjUtYThmNi1mMDUxMDg1ZWQ1Y2IiCn0K"/>
    </extobj>
    <extobj name="F35B0BEE-F18A-47BB-8FCB-E00DA2F2635D-2">
      <extobjdata type="F35B0BEE-F18A-47BB-8FCB-E00DA2F2635D" data="ewoJIkRlc2lnbklkIiA6ICI5ZTQwNWQ5OC0wMjNhLTRlNTAtODNmMi02YWUwNjA4YmY2ZGIiCn0K"/>
    </extobj>
    <extobj name="F35B0BEE-F18A-47BB-8FCB-E00DA2F2635D-3">
      <extobjdata type="F35B0BEE-F18A-47BB-8FCB-E00DA2F2635D" data="ewoJIkRlc2lnbklkIiA6ICJkZTYzYmYxYi05OTdmLTRjNjUtYThmNi1mMDUxMDg1ZWQ1Y2IiCn0K"/>
    </extobj>
    <extobj name="F35B0BEE-F18A-47BB-8FCB-E00DA2F2635D-4">
      <extobjdata type="F35B0BEE-F18A-47BB-8FCB-E00DA2F2635D" data="ewoJIkRlc2lnbklkIiA6ICJlMGRiNTVhMi04N2E1LTQ2ZDgtYTM2Zi1mY2UzZWUxZDRlODMiCn0K"/>
    </extobj>
    <extobj name="F35B0BEE-F18A-47BB-8FCB-E00DA2F2635D-5">
      <extobjdata type="F35B0BEE-F18A-47BB-8FCB-E00DA2F2635D" data="ewoJIkRlc2lnbklkIiA6ICI5ZTQwNWQ5OC0wMjNhLTRlNTAtODNmMi02YWUwNjA4YmY2ZGIiCn0K"/>
    </extobj>
    <extobj name="F35B0BEE-F18A-47BB-8FCB-E00DA2F2635D-6">
      <extobjdata type="F35B0BEE-F18A-47BB-8FCB-E00DA2F2635D" data="ewoJIkRlc2lnbklkIiA6ICJkZTYzYmYxYi05OTdmLTRjNjUtYThmNi1mMDUxMDg1ZWQ1Y2IiCn0K"/>
    </extobj>
  </extobjs>
</s:customData>
</file>

<file path=customXml/item3.xml><?xml version="1.0" encoding="utf-8"?>
<s:customData xmlns="http://www.wps.cn/officeDocument/2013/wpsCustomData" xmlns:s="http://www.wps.cn/officeDocument/2013/wpsCustomData">
  <extobjs>
    <extobj name="F35B0BEE-F18A-47BB-8FCB-E00DA2F2635D-1">
      <extobjdata type="F35B0BEE-F18A-47BB-8FCB-E00DA2F2635D" data="ewoJIkRlc2lnbklkIiA6ICJkZTYzYmYxYi05OTdmLTRjNjUtYThmNi1mMDUxMDg1ZWQ1Y2IiCn0K"/>
    </extobj>
    <extobj name="F35B0BEE-F18A-47BB-8FCB-E00DA2F2635D-2">
      <extobjdata type="F35B0BEE-F18A-47BB-8FCB-E00DA2F2635D" data="ewoJIkRlc2lnbklkIiA6ICI5ZTQwNWQ5OC0wMjNhLTRlNTAtODNmMi02YWUwNjA4YmY2ZGIiCn0K"/>
    </extobj>
    <extobj name="F35B0BEE-F18A-47BB-8FCB-E00DA2F2635D-3">
      <extobjdata type="F35B0BEE-F18A-47BB-8FCB-E00DA2F2635D" data="ewoJIkRlc2lnbklkIiA6ICJkZTYzYmYxYi05OTdmLTRjNjUtYThmNi1mMDUxMDg1ZWQ1Y2IiCn0K"/>
    </extobj>
    <extobj name="F35B0BEE-F18A-47BB-8FCB-E00DA2F2635D-4">
      <extobjdata type="F35B0BEE-F18A-47BB-8FCB-E00DA2F2635D" data="ewoJIkRlc2lnbklkIiA6ICJlMGRiNTVhMi04N2E1LTQ2ZDgtYTM2Zi1mY2UzZWUxZDRlODMiCn0K"/>
    </extobj>
    <extobj name="F35B0BEE-F18A-47BB-8FCB-E00DA2F2635D-5">
      <extobjdata type="F35B0BEE-F18A-47BB-8FCB-E00DA2F2635D" data="ewoJIkRlc2lnbklkIiA6ICJlMGRiNTVhMi04N2E1LTQ2ZDgtYTM2Zi1mY2UzZWUxZDRlODMiCn0K"/>
    </extobj>
    <extobj name="F35B0BEE-F18A-47BB-8FCB-E00DA2F2635D-6">
      <extobjdata type="F35B0BEE-F18A-47BB-8FCB-E00DA2F2635D" data="ewoJIkRlc2lnbklkIiA6ICJiODZhY2IxZS0xMmMxLTQ1YWItYjZjMi1kNjgyMDMyYTg3M2YiCn0K"/>
    </extobj>
  </extobjs>
</s:customData>
</file>

<file path=customXml/item4.xml><?xml version="1.0" encoding="utf-8"?>
<s:customData xmlns="http://www.wps.cn/officeDocument/2013/wpsCustomData" xmlns:s="http://www.wps.cn/officeDocument/2013/wpsCustomData">
  <extobjs>
    <extobj name="F35B0BEE-F18A-47BB-8FCB-E00DA2F2635D-1">
      <extobjdata type="F35B0BEE-F18A-47BB-8FCB-E00DA2F2635D" data="ewoJIkRlc2lnbklkIiA6ICJkZTYzYmYxYi05OTdmLTRjNjUtYThmNi1mMDUxMDg1ZWQ1Y2IiCn0K"/>
    </extobj>
    <extobj name="F35B0BEE-F18A-47BB-8FCB-E00DA2F2635D-2">
      <extobjdata type="F35B0BEE-F18A-47BB-8FCB-E00DA2F2635D" data="ewoJIkRlc2lnbklkIiA6ICI5ZTQwNWQ5OC0wMjNhLTRlNTAtODNmMi02YWUwNjA4YmY2ZGIiCn0K"/>
    </extobj>
    <extobj name="F35B0BEE-F18A-47BB-8FCB-E00DA2F2635D-3">
      <extobjdata type="F35B0BEE-F18A-47BB-8FCB-E00DA2F2635D" data="ewoJIkRlc2lnbklkIiA6ICJkZTYzYmYxYi05OTdmLTRjNjUtYThmNi1mMDUxMDg1ZWQ1Y2IiCn0K"/>
    </extobj>
    <extobj name="F35B0BEE-F18A-47BB-8FCB-E00DA2F2635D-4">
      <extobjdata type="F35B0BEE-F18A-47BB-8FCB-E00DA2F2635D" data="ewoJIkRlc2lnbklkIiA6ICJlMGRiNTVhMi04N2E1LTQ2ZDgtYTM2Zi1mY2UzZWUxZDRlODMiCn0K"/>
    </extobj>
    <extobj name="F35B0BEE-F18A-47BB-8FCB-E00DA2F2635D-5">
      <extobjdata type="F35B0BEE-F18A-47BB-8FCB-E00DA2F2635D" data="ewoJIkRlc2lnbklkIiA6ICI5ZTQwNWQ5OC0wMjNhLTRlNTAtODNmMi02YWUwNjA4YmY2ZGIiCn0K"/>
    </extobj>
    <extobj name="F35B0BEE-F18A-47BB-8FCB-E00DA2F2635D-6">
      <extobjdata type="F35B0BEE-F18A-47BB-8FCB-E00DA2F2635D" data="ewoJIkRlc2lnbklkIiA6ICJkZTYzYmYxYi05OTdmLTRjNjUtYThmNi1mMDUxMDg1ZWQ1Y2IiCn0K"/>
    </extobj>
    <extobj name="F35B0BEE-F18A-47BB-8FCB-E00DA2F2635D-9">
      <extobjdata type="F35B0BEE-F18A-47BB-8FCB-E00DA2F2635D" data="ewoJIkRlc2lnbklkIiA6ICI5ZTQwNWQ5OC0wMjNhLTRlNTAtODNmMi02YWUwNjA4YmY2ZGIiCn0K"/>
    </extobj>
    <extobj name="F35B0BEE-F18A-47BB-8FCB-E00DA2F2635D-10">
      <extobjdata type="F35B0BEE-F18A-47BB-8FCB-E00DA2F2635D" data="ewoJIkRlc2lnbklkIiA6ICJkZTYzYmYxYi05OTdmLTRjNjUtYThmNi1mMDUxMDg1ZWQ1Y2IiCn0K"/>
    </extobj>
    <extobj name="F35B0BEE-F18A-47BB-8FCB-E00DA2F2635D-11">
      <extobjdata type="F35B0BEE-F18A-47BB-8FCB-E00DA2F2635D" data="ewoJIkRlc2lnbklkIiA6ICJkZTYzYmYxYi05OTdmLTRjNjUtYThmNi1mMDUxMDg1ZWQ1Y2IiCn0K"/>
    </extobj>
  </extobjs>
</s:customData>
</file>

<file path=customXml/item5.xml><?xml version="1.0" encoding="utf-8"?>
<s:customData xmlns="http://www.wps.cn/officeDocument/2013/wpsCustomData" xmlns:s="http://www.wps.cn/officeDocument/2013/wpsCustomData">
  <extobjs>
    <extobj name="F35B0BEE-F18A-47BB-8FCB-E00DA2F2635D-1">
      <extobjdata type="F35B0BEE-F18A-47BB-8FCB-E00DA2F2635D" data="ewoJIkRlc2lnbklkIiA6ICJkZTYzYmYxYi05OTdmLTRjNjUtYThmNi1mMDUxMDg1ZWQ1Y2IiCn0K"/>
    </extobj>
    <extobj name="F35B0BEE-F18A-47BB-8FCB-E00DA2F2635D-2">
      <extobjdata type="F35B0BEE-F18A-47BB-8FCB-E00DA2F2635D" data="ewoJIkRlc2lnbklkIiA6ICI5ZTQwNWQ5OC0wMjNhLTRlNTAtODNmMi02YWUwNjA4YmY2ZGIiCn0K"/>
    </extobj>
    <extobj name="F35B0BEE-F18A-47BB-8FCB-E00DA2F2635D-3">
      <extobjdata type="F35B0BEE-F18A-47BB-8FCB-E00DA2F2635D" data="ewoJIkRlc2lnbklkIiA6ICJkZTYzYmYxYi05OTdmLTRjNjUtYThmNi1mMDUxMDg1ZWQ1Y2IiCn0K"/>
    </extobj>
    <extobj name="F35B0BEE-F18A-47BB-8FCB-E00DA2F2635D-4">
      <extobjdata type="F35B0BEE-F18A-47BB-8FCB-E00DA2F2635D" data="ewoJIkRlc2lnbklkIiA6ICJlMGRiNTVhMi04N2E1LTQ2ZDgtYTM2Zi1mY2UzZWUxZDRlODMiCn0K"/>
    </extobj>
    <extobj name="F35B0BEE-F18A-47BB-8FCB-E00DA2F2635D-5">
      <extobjdata type="F35B0BEE-F18A-47BB-8FCB-E00DA2F2635D" data="ewoJIkRlc2lnbklkIiA6ICI5ZTQwNWQ5OC0wMjNhLTRlNTAtODNmMi02YWUwNjA4YmY2ZGIiCn0K"/>
    </extobj>
    <extobj name="F35B0BEE-F18A-47BB-8FCB-E00DA2F2635D-6">
      <extobjdata type="F35B0BEE-F18A-47BB-8FCB-E00DA2F2635D" data="ewoJIkRlc2lnbklkIiA6ICJkZTYzYmYxYi05OTdmLTRjNjUtYThmNi1mMDUxMDg1ZWQ1Y2IiCn0K"/>
    </extobj>
  </extobjs>
</s:customData>
</file>

<file path=customXml/item6.xml><?xml version="1.0" encoding="utf-8"?>
<s:customData xmlns="http://www.wps.cn/officeDocument/2013/wpsCustomData" xmlns:s="http://www.wps.cn/officeDocument/2013/wpsCustomData">
  <extobjs>
    <extobj name="F35B0BEE-F18A-47BB-8FCB-E00DA2F2635D-1">
      <extobjdata type="F35B0BEE-F18A-47BB-8FCB-E00DA2F2635D" data="ewoJIkRlc2lnbklkIiA6ICJkZTYzYmYxYi05OTdmLTRjNjUtYThmNi1mMDUxMDg1ZWQ1Y2IiCn0K"/>
    </extobj>
    <extobj name="F35B0BEE-F18A-47BB-8FCB-E00DA2F2635D-2">
      <extobjdata type="F35B0BEE-F18A-47BB-8FCB-E00DA2F2635D" data="ewoJIkRlc2lnbklkIiA6ICI5ZTQwNWQ5OC0wMjNhLTRlNTAtODNmMi02YWUwNjA4YmY2ZGIiCn0K"/>
    </extobj>
    <extobj name="F35B0BEE-F18A-47BB-8FCB-E00DA2F2635D-3">
      <extobjdata type="F35B0BEE-F18A-47BB-8FCB-E00DA2F2635D" data="ewoJIkRlc2lnbklkIiA6ICJkZTYzYmYxYi05OTdmLTRjNjUtYThmNi1mMDUxMDg1ZWQ1Y2IiCn0K"/>
    </extobj>
    <extobj name="F35B0BEE-F18A-47BB-8FCB-E00DA2F2635D-4">
      <extobjdata type="F35B0BEE-F18A-47BB-8FCB-E00DA2F2635D" data="ewoJIkRlc2lnbklkIiA6ICJlMGRiNTVhMi04N2E1LTQ2ZDgtYTM2Zi1mY2UzZWUxZDRlODMiCn0K"/>
    </extobj>
    <extobj name="F35B0BEE-F18A-47BB-8FCB-E00DA2F2635D-5">
      <extobjdata type="F35B0BEE-F18A-47BB-8FCB-E00DA2F2635D" data="ewoJIkRlc2lnbklkIiA6ICI5ZTQwNWQ5OC0wMjNhLTRlNTAtODNmMi02YWUwNjA4YmY2ZGIiCn0K"/>
    </extobj>
    <extobj name="F35B0BEE-F18A-47BB-8FCB-E00DA2F2635D-6">
      <extobjdata type="F35B0BEE-F18A-47BB-8FCB-E00DA2F2635D" data="ewoJIkRlc2lnbklkIiA6ICJkZTYzYmYxYi05OTdmLTRjNjUtYThmNi1mMDUxMDg1ZWQ1Y2IiCn0K"/>
    </extobj>
  </extobjs>
</s:customData>
</file>

<file path=customXml/item7.xml><?xml version="1.0" encoding="utf-8"?>
<s:customData xmlns="http://www.wps.cn/officeDocument/2013/wpsCustomData" xmlns:s="http://www.wps.cn/officeDocument/2013/wpsCustomData">
  <extobjs>
    <extobj name="F35B0BEE-F18A-47BB-8FCB-E00DA2F2635D-1">
      <extobjdata type="F35B0BEE-F18A-47BB-8FCB-E00DA2F2635D" data="ewoJIkRlc2lnbklkIiA6ICJkZTYzYmYxYi05OTdmLTRjNjUtYThmNi1mMDUxMDg1ZWQ1Y2IiCn0K"/>
    </extobj>
    <extobj name="F35B0BEE-F18A-47BB-8FCB-E00DA2F2635D-2">
      <extobjdata type="F35B0BEE-F18A-47BB-8FCB-E00DA2F2635D" data="ewoJIkRlc2lnbklkIiA6ICI5ZTQwNWQ5OC0wMjNhLTRlNTAtODNmMi02YWUwNjA4YmY2ZGIiCn0K"/>
    </extobj>
    <extobj name="F35B0BEE-F18A-47BB-8FCB-E00DA2F2635D-3">
      <extobjdata type="F35B0BEE-F18A-47BB-8FCB-E00DA2F2635D" data="ewoJIkRlc2lnbklkIiA6ICJkZTYzYmYxYi05OTdmLTRjNjUtYThmNi1mMDUxMDg1ZWQ1Y2IiCn0K"/>
    </extobj>
    <extobj name="F35B0BEE-F18A-47BB-8FCB-E00DA2F2635D-4">
      <extobjdata type="F35B0BEE-F18A-47BB-8FCB-E00DA2F2635D" data="ewoJIkRlc2lnbklkIiA6ICJlMGRiNTVhMi04N2E1LTQ2ZDgtYTM2Zi1mY2UzZWUxZDRlODMiCn0K"/>
    </extobj>
    <extobj name="F35B0BEE-F18A-47BB-8FCB-E00DA2F2635D-5">
      <extobjdata type="F35B0BEE-F18A-47BB-8FCB-E00DA2F2635D" data="ewoJIkRlc2lnbklkIiA6ICI5ZTQwNWQ5OC0wMjNhLTRlNTAtODNmMi02YWUwNjA4YmY2ZGIiCn0K"/>
    </extobj>
    <extobj name="F35B0BEE-F18A-47BB-8FCB-E00DA2F2635D-6">
      <extobjdata type="F35B0BEE-F18A-47BB-8FCB-E00DA2F2635D" data="ewoJIkRlc2lnbklkIiA6ICJkZTYzYmYxYi05OTdmLTRjNjUtYThmNi1mMDUxMDg1ZWQ1Y2IiCn0K"/>
    </extobj>
  </extobjs>
</s:customData>
</file>

<file path=customXml/item8.xml><?xml version="1.0" encoding="utf-8"?>
<s:customData xmlns="http://www.wps.cn/officeDocument/2013/wpsCustomData" xmlns:s="http://www.wps.cn/officeDocument/2013/wpsCustomData">
  <extobjs>
    <extobj name="F35B0BEE-F18A-47BB-8FCB-E00DA2F2635D-1">
      <extobjdata type="F35B0BEE-F18A-47BB-8FCB-E00DA2F2635D" data="ewoJIkRlc2lnbklkIiA6ICJkZTYzYmYxYi05OTdmLTRjNjUtYThmNi1mMDUxMDg1ZWQ1Y2IiCn0K"/>
    </extobj>
    <extobj name="F35B0BEE-F18A-47BB-8FCB-E00DA2F2635D-2">
      <extobjdata type="F35B0BEE-F18A-47BB-8FCB-E00DA2F2635D" data="ewoJIkRlc2lnbklkIiA6ICI5ZTQwNWQ5OC0wMjNhLTRlNTAtODNmMi02YWUwNjA4YmY2ZGIiCn0K"/>
    </extobj>
    <extobj name="F35B0BEE-F18A-47BB-8FCB-E00DA2F2635D-3">
      <extobjdata type="F35B0BEE-F18A-47BB-8FCB-E00DA2F2635D" data="ewoJIkRlc2lnbklkIiA6ICJkZTYzYmYxYi05OTdmLTRjNjUtYThmNi1mMDUxMDg1ZWQ1Y2IiCn0K"/>
    </extobj>
    <extobj name="F35B0BEE-F18A-47BB-8FCB-E00DA2F2635D-4">
      <extobjdata type="F35B0BEE-F18A-47BB-8FCB-E00DA2F2635D" data="ewoJIkRlc2lnbklkIiA6ICJlMGRiNTVhMi04N2E1LTQ2ZDgtYTM2Zi1mY2UzZWUxZDRlODMiCn0K"/>
    </extobj>
    <extobj name="F35B0BEE-F18A-47BB-8FCB-E00DA2F2635D-5">
      <extobjdata type="F35B0BEE-F18A-47BB-8FCB-E00DA2F2635D" data="ewoJIkRlc2lnbklkIiA6ICJlMGRiNTVhMi04N2E1LTQ2ZDgtYTM2Zi1mY2UzZWUxZDRlODMiCn0K"/>
    </extobj>
    <extobj name="F35B0BEE-F18A-47BB-8FCB-E00DA2F2635D-6">
      <extobjdata type="F35B0BEE-F18A-47BB-8FCB-E00DA2F2635D" data="ewoJIkRlc2lnbklkIiA6ICJiODZhY2IxZS0xMmMxLTQ1YWItYjZjMi1kNjgyMDMyYTg3M2YiCn0K"/>
    </extobj>
  </extobjs>
</s:customData>
</file>

<file path=customXml/item9.xml><?xml version="1.0" encoding="utf-8"?>
<s:customData xmlns="http://www.wps.cn/officeDocument/2013/wpsCustomData" xmlns:s="http://www.wps.cn/officeDocument/2013/wpsCustomData">
  <extobjs>
    <extobj name="F35B0BEE-F18A-47BB-8FCB-E00DA2F2635D-1">
      <extobjdata type="F35B0BEE-F18A-47BB-8FCB-E00DA2F2635D" data="ewoJIkRlc2lnbklkIiA6ICJkZTYzYmYxYi05OTdmLTRjNjUtYThmNi1mMDUxMDg1ZWQ1Y2IiCn0K"/>
    </extobj>
    <extobj name="F35B0BEE-F18A-47BB-8FCB-E00DA2F2635D-2">
      <extobjdata type="F35B0BEE-F18A-47BB-8FCB-E00DA2F2635D" data="ewoJIkRlc2lnbklkIiA6ICI5ZTQwNWQ5OC0wMjNhLTRlNTAtODNmMi02YWUwNjA4YmY2ZGIiCn0K"/>
    </extobj>
    <extobj name="F35B0BEE-F18A-47BB-8FCB-E00DA2F2635D-3">
      <extobjdata type="F35B0BEE-F18A-47BB-8FCB-E00DA2F2635D" data="ewoJIkRlc2lnbklkIiA6ICJkZTYzYmYxYi05OTdmLTRjNjUtYThmNi1mMDUxMDg1ZWQ1Y2IiCn0K"/>
    </extobj>
    <extobj name="F35B0BEE-F18A-47BB-8FCB-E00DA2F2635D-4">
      <extobjdata type="F35B0BEE-F18A-47BB-8FCB-E00DA2F2635D" data="ewoJIkRlc2lnbklkIiA6ICJlMGRiNTVhMi04N2E1LTQ2ZDgtYTM2Zi1mY2UzZWUxZDRlODMiCn0K"/>
    </extobj>
    <extobj name="F35B0BEE-F18A-47BB-8FCB-E00DA2F2635D-5">
      <extobjdata type="F35B0BEE-F18A-47BB-8FCB-E00DA2F2635D" data="ewoJIkRlc2lnbklkIiA6ICI5ZTQwNWQ5OC0wMjNhLTRlNTAtODNmMi02YWUwNjA4YmY2ZGIiCn0K"/>
    </extobj>
    <extobj name="F35B0BEE-F18A-47BB-8FCB-E00DA2F2635D-6">
      <extobjdata type="F35B0BEE-F18A-47BB-8FCB-E00DA2F2635D" data="ewoJIkRlc2lnbklkIiA6ICJkZTYzYmYxYi05OTdmLTRjNjUtYThmNi1mMDUxMDg1ZWQ1Y2IiCn0K"/>
    </extobj>
  </extobjs>
</s:customData>
</file>

<file path=customXml/itemProps1.xml><?xml version="1.0" encoding="utf-8"?>
<ds:datastoreItem xmlns:ds="http://schemas.openxmlformats.org/officeDocument/2006/customXml" ds:itemID="{DBB82583-0970-4BD6-A6A0-F7FC933DC16C}">
  <ds:schemaRefs/>
</ds:datastoreItem>
</file>

<file path=customXml/itemProps10.xml><?xml version="1.0" encoding="utf-8"?>
<ds:datastoreItem xmlns:ds="http://schemas.openxmlformats.org/officeDocument/2006/customXml" ds:itemID="{92281AC2-C3E1-436C-8C87-0C1476986F01}">
  <ds:schemaRefs/>
</ds:datastoreItem>
</file>

<file path=customXml/itemProps11.xml><?xml version="1.0" encoding="utf-8"?>
<ds:datastoreItem xmlns:ds="http://schemas.openxmlformats.org/officeDocument/2006/customXml" ds:itemID="{FBEC0AED-CF2C-45DB-AAE6-794B22A3FDED}">
  <ds:schemaRefs/>
</ds:datastoreItem>
</file>

<file path=customXml/itemProps12.xml><?xml version="1.0" encoding="utf-8"?>
<ds:datastoreItem xmlns:ds="http://schemas.openxmlformats.org/officeDocument/2006/customXml" ds:itemID="{A7E5C73F-B528-1F4B-8D0E-B5BD0418B001}">
  <ds:schemaRefs/>
</ds:datastoreItem>
</file>

<file path=customXml/itemProps13.xml><?xml version="1.0" encoding="utf-8"?>
<ds:datastoreItem xmlns:ds="http://schemas.openxmlformats.org/officeDocument/2006/customXml" ds:itemID="{16775F36-CF13-4227-9BD9-13A1DAB77C8F}">
  <ds:schemaRefs>
    <ds:schemaRef ds:uri="http://purl.org/dc/elements/1.1/"/>
    <ds:schemaRef ds:uri="http://purl.org/dc/dcmitype/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14.xml><?xml version="1.0" encoding="utf-8"?>
<ds:datastoreItem xmlns:ds="http://schemas.openxmlformats.org/officeDocument/2006/customXml" ds:itemID="{4212DAC1-B81F-4349-835F-91AECAC37E6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15.xml><?xml version="1.0" encoding="utf-8"?>
<ds:datastoreItem xmlns:ds="http://schemas.openxmlformats.org/officeDocument/2006/customXml" ds:itemID="{D8E5E46A-EAE6-4547-8BAC-DFAA9EB75723}">
  <ds:schemaRefs/>
</ds:datastoreItem>
</file>

<file path=customXml/itemProps16.xml><?xml version="1.0" encoding="utf-8"?>
<ds:datastoreItem xmlns:ds="http://schemas.openxmlformats.org/officeDocument/2006/customXml" ds:itemID="{DF111A75-2B5E-427B-9869-583E198841F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3CFE807-E55E-4C16-BB04-09C135D549D2}">
  <ds:schemaRefs/>
</ds:datastoreItem>
</file>

<file path=customXml/itemProps3.xml><?xml version="1.0" encoding="utf-8"?>
<ds:datastoreItem xmlns:ds="http://schemas.openxmlformats.org/officeDocument/2006/customXml" ds:itemID="{5E2FFA66-90B8-4F37-B7A0-CFB45CD4BEC4}">
  <ds:schemaRefs/>
</ds:datastoreItem>
</file>

<file path=customXml/itemProps4.xml><?xml version="1.0" encoding="utf-8"?>
<ds:datastoreItem xmlns:ds="http://schemas.openxmlformats.org/officeDocument/2006/customXml" ds:itemID="{4C8C4D89-23EB-4111-A480-840C84CD7F51}">
  <ds:schemaRefs>
    <ds:schemaRef ds:uri="http://www.wps.cn/officeDocument/2013/wpsCustomData"/>
  </ds:schemaRefs>
</ds:datastoreItem>
</file>

<file path=customXml/itemProps5.xml><?xml version="1.0" encoding="utf-8"?>
<ds:datastoreItem xmlns:ds="http://schemas.openxmlformats.org/officeDocument/2006/customXml" ds:itemID="{8F2E38C1-A199-4289-84C4-FBE22FB569D4}">
  <ds:schemaRefs/>
</ds:datastoreItem>
</file>

<file path=customXml/itemProps6.xml><?xml version="1.0" encoding="utf-8"?>
<ds:datastoreItem xmlns:ds="http://schemas.openxmlformats.org/officeDocument/2006/customXml" ds:itemID="{E44DF459-0D2B-481A-B452-51C7A6E4206B}">
  <ds:schemaRefs/>
</ds:datastoreItem>
</file>

<file path=customXml/itemProps7.xml><?xml version="1.0" encoding="utf-8"?>
<ds:datastoreItem xmlns:ds="http://schemas.openxmlformats.org/officeDocument/2006/customXml" ds:itemID="{062B134F-FC8B-466F-A923-FDFC868D7EF6}">
  <ds:schemaRefs/>
</ds:datastoreItem>
</file>

<file path=customXml/itemProps8.xml><?xml version="1.0" encoding="utf-8"?>
<ds:datastoreItem xmlns:ds="http://schemas.openxmlformats.org/officeDocument/2006/customXml" ds:itemID="{DDE94314-0283-4F8E-81B2-7827B7F71D04}">
  <ds:schemaRefs/>
</ds:datastoreItem>
</file>

<file path=customXml/itemProps9.xml><?xml version="1.0" encoding="utf-8"?>
<ds:datastoreItem xmlns:ds="http://schemas.openxmlformats.org/officeDocument/2006/customXml" ds:itemID="{EFA4BF29-C4D4-4EF6-A066-B596E85A6BD6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7305</TotalTime>
  <Words>378</Words>
  <Application>Microsoft Office PowerPoint</Application>
  <PresentationFormat>宽屏</PresentationFormat>
  <Paragraphs>56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等线</vt:lpstr>
      <vt:lpstr>微软雅黑</vt:lpstr>
      <vt:lpstr>Arial</vt:lpstr>
      <vt:lpstr>Times New Roman</vt:lpstr>
      <vt:lpstr>Wingdings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唐玥颖 (Yueying Tang)</dc:creator>
  <cp:lastModifiedBy>邵诗佳 (Shijia Shao)</cp:lastModifiedBy>
  <cp:revision>1866</cp:revision>
  <cp:lastPrinted>2023-08-07T03:05:00Z</cp:lastPrinted>
  <dcterms:created xsi:type="dcterms:W3CDTF">2023-02-17T11:31:00Z</dcterms:created>
  <dcterms:modified xsi:type="dcterms:W3CDTF">2025-03-03T09:27:20Z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6E0A0827DDD64DB2A5B5013D10D2F35B_12</vt:lpwstr>
  </property>
  <property fmtid="{D5CDD505-2E9C-101B-9397-08002B2CF9AE}" pid="3" name="KSOProductBuildVer">
    <vt:lpwstr>2052-12.1.0.17147</vt:lpwstr>
  </property>
  <property fmtid="{D5CDD505-2E9C-101B-9397-08002B2CF9AE}" pid="4" name="ContentTypeId">
    <vt:lpwstr>0x0101005191FE824801E842BA2ADC3D7216C159</vt:lpwstr>
  </property>
</Properties>
</file>