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2"/>
  </p:sldMasterIdLst>
  <p:notesMasterIdLst>
    <p:notesMasterId r:id="rId21"/>
  </p:notesMasterIdLst>
  <p:handoutMasterIdLst>
    <p:handoutMasterId r:id="rId22"/>
  </p:handoutMasterIdLst>
  <p:sldIdLst>
    <p:sldId id="256" r:id="rId13"/>
    <p:sldId id="270" r:id="rId14"/>
    <p:sldId id="280" r:id="rId15"/>
    <p:sldId id="2147479269" r:id="rId16"/>
    <p:sldId id="2147479270" r:id="rId17"/>
    <p:sldId id="2147479271" r:id="rId18"/>
    <p:sldId id="275" r:id="rId19"/>
    <p:sldId id="261" r:id="rId20"/>
  </p:sldIdLst>
  <p:sldSz cx="12192000" cy="6858000"/>
  <p:notesSz cx="6858000" cy="9144000"/>
  <p:embeddedFontLst>
    <p:embeddedFont>
      <p:font typeface="Ericsson Hilda" panose="020B0604020202020204" charset="0"/>
      <p:regular r:id="rId23"/>
      <p:bold r:id="rId24"/>
      <p:italic r:id="rId25"/>
      <p:boldItalic r:id="rId26"/>
    </p:embeddedFont>
    <p:embeddedFont>
      <p:font typeface="Ericsson Hilda ExtraBold" panose="020B0604020202020204" charset="0"/>
      <p:bold r:id="rId27"/>
    </p:embeddedFont>
    <p:embeddedFont>
      <p:font typeface="Ericsson Hilda ExtraLight" panose="020B0604020202020204" charset="0"/>
      <p:regular r:id="rId28"/>
    </p:embeddedFont>
    <p:embeddedFont>
      <p:font typeface="Ericsson Hilda Light" panose="020B0604020202020204" charset="0"/>
      <p:regular r:id="rId29"/>
      <p:italic r:id="rId30"/>
    </p:embeddedFont>
    <p:embeddedFont>
      <p:font typeface="Ericsson Technical Icons" panose="020B0604020202020204" charset="0"/>
      <p:regular r:id="rId31"/>
      <p:bold r:id="rId32"/>
      <p:italic r:id="rId33"/>
      <p:boldItalic r:id="rId34"/>
    </p:embeddedFont>
    <p:embeddedFont>
      <p:font typeface="Microsoft YaHei" panose="020B0503020204020204" pitchFamily="34" charset="-122"/>
      <p:regular r:id="rId35"/>
      <p:bold r:id="rId36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4145D01-8C90-B2F5-5D8D-D071627B9FC9}" name="Sandeep Kadan Veedu" initials="SNKV" userId="Sandeep Kadan Veedu" providerId="None"/>
  <p188:author id="{0AEA2F05-094D-3DCF-6708-74776D7DCF96}" name="Mehrnaz Afshang" initials="MA" userId="S::mehrnaz.afshang@ericsson.com::c2cc9038-6410-42cd-ac04-1848dd402652" providerId="AD"/>
  <p188:author id="{F7F4BD1B-86D7-3A94-7CB5-89299DAF0A4D}" name="Emre A. Yavuz" initials="EAY" userId="Emre A. Yavuz" providerId="None"/>
  <p188:author id="{26FD0922-F3B4-835A-0F7A-31D929EEDB6D}" name="Saeedeh Moloudi" initials="SM" userId="S::saeedeh.moloudi@ericsson.com::402eed6c-5114-45eb-942a-3a733af05c97" providerId="AD"/>
  <p188:author id="{01138E49-7B34-8FAB-3E2E-DA0602EB88A0}" name="David Sugirtharaj" initials="DS" userId="S::david.sugirtharaj@ericsson.com::322b2870-b524-4d2d-b7da-be0c5f9059ac" providerId="AD"/>
  <p188:author id="{1C82244D-699E-A6CD-A25C-30564B080460}" name="Johan Bergman" initials="JB" userId="S::johan.bergman@ericsson.com::90c1a97c-3a36-4e58-b9d5-b0857fa6dd00" providerId="AD"/>
  <p188:author id="{8B4A716F-F942-93DD-C57C-69BB355AE9E0}" name="Dung Pham Van" initials="DPV" userId="S::dung.pham.van@ericsson.com::ceeac0d0-98a9-4424-97c2-f0a882e510f7" providerId="AD"/>
  <p188:author id="{17E00679-8D66-58ED-29FA-B29847154034}" name="Ericsson (Min)" initials="E" userId="Ericsson (Min)" providerId="None"/>
  <p188:author id="{FB980889-1D79-B490-1A82-85901513F563}" name="Stephen Grant" initials="SG" userId="Stephen Grant" providerId="None"/>
  <p188:author id="{38C612C6-EC6C-06F4-A12E-2F064F2F990E}" name="rapp_bro" initials="EAB" userId="rapp_bro" providerId="None"/>
  <p188:author id="{0C4FFBE4-3AB3-1E7F-A07D-CB1CBD90C5B2}" name="Alex" initials="EAB" userId="Alex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88E86F-EC64-47F3-B527-ED5DAB30DC34}" v="193" dt="2025-03-03T08:37:40.5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font" Target="fonts/font4.fntdata"/><Relationship Id="rId39" Type="http://schemas.openxmlformats.org/officeDocument/2006/relationships/theme" Target="theme/theme1.xml"/><Relationship Id="rId21" Type="http://schemas.openxmlformats.org/officeDocument/2006/relationships/notesMaster" Target="notesMasters/notesMaster1.xml"/><Relationship Id="rId34" Type="http://schemas.openxmlformats.org/officeDocument/2006/relationships/font" Target="fonts/font12.fntdata"/><Relationship Id="rId42" Type="http://schemas.microsoft.com/office/2015/10/relationships/revisionInfo" Target="revisionInfo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font" Target="fonts/font7.fntdata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customXml" Target="../customXml/item10.xml"/><Relationship Id="rId19" Type="http://schemas.openxmlformats.org/officeDocument/2006/relationships/slide" Target="slides/slide7.xml"/><Relationship Id="rId31" Type="http://schemas.openxmlformats.org/officeDocument/2006/relationships/font" Target="fonts/font9.fntdata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2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microsoft.com/office/2018/10/relationships/authors" Target="authors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1.xml"/><Relationship Id="rId17" Type="http://schemas.openxmlformats.org/officeDocument/2006/relationships/slide" Target="slides/slide5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nhui Zhang" userId="fdc248b9-f08b-4c7c-a534-e43a1ca2b185" providerId="ADAL" clId="{25706F84-BD2E-4B91-9FE9-79D156B45B7F}"/>
    <pc:docChg chg="custSel modMainMaster">
      <pc:chgData name="Chunhui Zhang" userId="fdc248b9-f08b-4c7c-a534-e43a1ca2b185" providerId="ADAL" clId="{25706F84-BD2E-4B91-9FE9-79D156B45B7F}" dt="2024-11-29T12:59:00.571" v="43" actId="20577"/>
      <pc:docMkLst>
        <pc:docMk/>
      </pc:docMkLst>
      <pc:sldMasterChg chg="modSldLayout">
        <pc:chgData name="Chunhui Zhang" userId="fdc248b9-f08b-4c7c-a534-e43a1ca2b185" providerId="ADAL" clId="{25706F84-BD2E-4B91-9FE9-79D156B45B7F}" dt="2024-11-29T12:59:00.571" v="43" actId="20577"/>
        <pc:sldMasterMkLst>
          <pc:docMk/>
          <pc:sldMasterMk cId="2523064765" sldId="2147483660"/>
        </pc:sldMasterMkLst>
        <pc:sldLayoutChg chg="modSp mod">
          <pc:chgData name="Chunhui Zhang" userId="fdc248b9-f08b-4c7c-a534-e43a1ca2b185" providerId="ADAL" clId="{25706F84-BD2E-4B91-9FE9-79D156B45B7F}" dt="2024-11-29T12:59:00.522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Chunhui Zhang" userId="fdc248b9-f08b-4c7c-a534-e43a1ca2b185" providerId="ADAL" clId="{25706F84-BD2E-4B91-9FE9-79D156B45B7F}" dt="2024-11-29T12:59:00.522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Chunhui Zhang" userId="fdc248b9-f08b-4c7c-a534-e43a1ca2b185" providerId="ADAL" clId="{25706F84-BD2E-4B91-9FE9-79D156B45B7F}" dt="2024-11-29T12:59:00.540" v="1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Chunhui Zhang" userId="fdc248b9-f08b-4c7c-a534-e43a1ca2b185" providerId="ADAL" clId="{25706F84-BD2E-4B91-9FE9-79D156B45B7F}" dt="2024-11-29T12:59:00.540" v="1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Chunhui Zhang" userId="fdc248b9-f08b-4c7c-a534-e43a1ca2b185" providerId="ADAL" clId="{25706F84-BD2E-4B91-9FE9-79D156B45B7F}" dt="2024-11-29T12:59:00.555" v="2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Chunhui Zhang" userId="fdc248b9-f08b-4c7c-a534-e43a1ca2b185" providerId="ADAL" clId="{25706F84-BD2E-4B91-9FE9-79D156B45B7F}" dt="2024-11-29T12:59:00.555" v="2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Chunhui Zhang" userId="fdc248b9-f08b-4c7c-a534-e43a1ca2b185" providerId="ADAL" clId="{25706F84-BD2E-4B91-9FE9-79D156B45B7F}" dt="2024-11-29T12:59:00.555" v="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Chunhui Zhang" userId="fdc248b9-f08b-4c7c-a534-e43a1ca2b185" providerId="ADAL" clId="{25706F84-BD2E-4B91-9FE9-79D156B45B7F}" dt="2024-11-29T12:59:00.555" v="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Chunhui Zhang" userId="fdc248b9-f08b-4c7c-a534-e43a1ca2b185" providerId="ADAL" clId="{25706F84-BD2E-4B91-9FE9-79D156B45B7F}" dt="2024-11-29T12:59:00.571" v="4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Chunhui Zhang" userId="fdc248b9-f08b-4c7c-a534-e43a1ca2b185" providerId="ADAL" clId="{25706F84-BD2E-4B91-9FE9-79D156B45B7F}" dt="2024-11-29T12:59:00.571" v="4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Chunhui Zhang" userId="fdc248b9-f08b-4c7c-a534-e43a1ca2b185" providerId="ADAL" clId="{25706F84-BD2E-4B91-9FE9-79D156B45B7F}" dt="2024-11-29T12:59:00.571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Chunhui Zhang" userId="fdc248b9-f08b-4c7c-a534-e43a1ca2b185" providerId="ADAL" clId="{25706F84-BD2E-4B91-9FE9-79D156B45B7F}" dt="2024-11-29T12:59:00.571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Chunhui Zhang" userId="fdc248b9-f08b-4c7c-a534-e43a1ca2b185" providerId="ADAL" clId="{25706F84-BD2E-4B91-9FE9-79D156B45B7F}" dt="2024-11-29T12:59:00.555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Chunhui Zhang" userId="fdc248b9-f08b-4c7c-a534-e43a1ca2b185" providerId="ADAL" clId="{25706F84-BD2E-4B91-9FE9-79D156B45B7F}" dt="2024-11-29T12:59:00.555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Chunhui Zhang" userId="fdc248b9-f08b-4c7c-a534-e43a1ca2b185" providerId="ADAL" clId="{25706F84-BD2E-4B91-9FE9-79D156B45B7F}" dt="2024-11-29T12:59:00.555" v="3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Chunhui Zhang" userId="fdc248b9-f08b-4c7c-a534-e43a1ca2b185" providerId="ADAL" clId="{25706F84-BD2E-4B91-9FE9-79D156B45B7F}" dt="2024-11-29T12:59:00.555" v="3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Chunhui Zhang" userId="fdc248b9-f08b-4c7c-a534-e43a1ca2b185" providerId="ADAL" clId="{25706F84-BD2E-4B91-9FE9-79D156B45B7F}" dt="2024-11-29T12:59:00.540" v="1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Chunhui Zhang" userId="fdc248b9-f08b-4c7c-a534-e43a1ca2b185" providerId="ADAL" clId="{25706F84-BD2E-4B91-9FE9-79D156B45B7F}" dt="2024-11-29T12:59:00.540" v="1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Chunhui Zhang" userId="fdc248b9-f08b-4c7c-a534-e43a1ca2b185" providerId="ADAL" clId="{25706F84-BD2E-4B91-9FE9-79D156B45B7F}" dt="2024-11-29T12:59:00.540" v="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Chunhui Zhang" userId="fdc248b9-f08b-4c7c-a534-e43a1ca2b185" providerId="ADAL" clId="{25706F84-BD2E-4B91-9FE9-79D156B45B7F}" dt="2024-11-29T12:59:00.540" v="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Chunhui Zhang" userId="fdc248b9-f08b-4c7c-a534-e43a1ca2b185" providerId="ADAL" clId="{25706F84-BD2E-4B91-9FE9-79D156B45B7F}" dt="2024-11-29T12:59:00.540" v="1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Chunhui Zhang" userId="fdc248b9-f08b-4c7c-a534-e43a1ca2b185" providerId="ADAL" clId="{25706F84-BD2E-4B91-9FE9-79D156B45B7F}" dt="2024-11-29T12:59:00.540" v="1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Ticao Zhang" userId="f85ab232-813f-494b-a7f4-648f60eb08e6" providerId="ADAL" clId="{231D3A48-3CF4-4C2F-8153-9A4E62844766}"/>
    <pc:docChg chg="custSel modMainMaster">
      <pc:chgData name="Ticao Zhang" userId="f85ab232-813f-494b-a7f4-648f60eb08e6" providerId="ADAL" clId="{231D3A48-3CF4-4C2F-8153-9A4E62844766}" dt="2024-12-02T23:24:26.998" v="43" actId="20577"/>
      <pc:docMkLst>
        <pc:docMk/>
      </pc:docMkLst>
      <pc:sldMasterChg chg="modSldLayout">
        <pc:chgData name="Ticao Zhang" userId="f85ab232-813f-494b-a7f4-648f60eb08e6" providerId="ADAL" clId="{231D3A48-3CF4-4C2F-8153-9A4E62844766}" dt="2024-12-02T23:24:26.998" v="43" actId="20577"/>
        <pc:sldMasterMkLst>
          <pc:docMk/>
          <pc:sldMasterMk cId="2523064765" sldId="2147483660"/>
        </pc:sldMasterMkLst>
        <pc:sldLayoutChg chg="modSp mod">
          <pc:chgData name="Ticao Zhang" userId="f85ab232-813f-494b-a7f4-648f60eb08e6" providerId="ADAL" clId="{231D3A48-3CF4-4C2F-8153-9A4E62844766}" dt="2024-12-02T23:24:26.912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Ticao Zhang" userId="f85ab232-813f-494b-a7f4-648f60eb08e6" providerId="ADAL" clId="{231D3A48-3CF4-4C2F-8153-9A4E62844766}" dt="2024-12-02T23:24:26.912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Ticao Zhang" userId="f85ab232-813f-494b-a7f4-648f60eb08e6" providerId="ADAL" clId="{231D3A48-3CF4-4C2F-8153-9A4E62844766}" dt="2024-12-02T23:24:26.933" v="1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Ticao Zhang" userId="f85ab232-813f-494b-a7f4-648f60eb08e6" providerId="ADAL" clId="{231D3A48-3CF4-4C2F-8153-9A4E62844766}" dt="2024-12-02T23:24:26.933" v="1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Ticao Zhang" userId="f85ab232-813f-494b-a7f4-648f60eb08e6" providerId="ADAL" clId="{231D3A48-3CF4-4C2F-8153-9A4E62844766}" dt="2024-12-02T23:24:26.958" v="2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Ticao Zhang" userId="f85ab232-813f-494b-a7f4-648f60eb08e6" providerId="ADAL" clId="{231D3A48-3CF4-4C2F-8153-9A4E62844766}" dt="2024-12-02T23:24:26.958" v="2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Ticao Zhang" userId="f85ab232-813f-494b-a7f4-648f60eb08e6" providerId="ADAL" clId="{231D3A48-3CF4-4C2F-8153-9A4E62844766}" dt="2024-12-02T23:24:26.979" v="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Ticao Zhang" userId="f85ab232-813f-494b-a7f4-648f60eb08e6" providerId="ADAL" clId="{231D3A48-3CF4-4C2F-8153-9A4E62844766}" dt="2024-12-02T23:24:26.979" v="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Ticao Zhang" userId="f85ab232-813f-494b-a7f4-648f60eb08e6" providerId="ADAL" clId="{231D3A48-3CF4-4C2F-8153-9A4E62844766}" dt="2024-12-02T23:24:26.998" v="4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Ticao Zhang" userId="f85ab232-813f-494b-a7f4-648f60eb08e6" providerId="ADAL" clId="{231D3A48-3CF4-4C2F-8153-9A4E62844766}" dt="2024-12-02T23:24:26.998" v="4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Ticao Zhang" userId="f85ab232-813f-494b-a7f4-648f60eb08e6" providerId="ADAL" clId="{231D3A48-3CF4-4C2F-8153-9A4E62844766}" dt="2024-12-02T23:24:26.988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Ticao Zhang" userId="f85ab232-813f-494b-a7f4-648f60eb08e6" providerId="ADAL" clId="{231D3A48-3CF4-4C2F-8153-9A4E62844766}" dt="2024-12-02T23:24:26.988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Ticao Zhang" userId="f85ab232-813f-494b-a7f4-648f60eb08e6" providerId="ADAL" clId="{231D3A48-3CF4-4C2F-8153-9A4E62844766}" dt="2024-12-02T23:24:26.948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Ticao Zhang" userId="f85ab232-813f-494b-a7f4-648f60eb08e6" providerId="ADAL" clId="{231D3A48-3CF4-4C2F-8153-9A4E62844766}" dt="2024-12-02T23:24:26.948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Ticao Zhang" userId="f85ab232-813f-494b-a7f4-648f60eb08e6" providerId="ADAL" clId="{231D3A48-3CF4-4C2F-8153-9A4E62844766}" dt="2024-12-02T23:24:26.968" v="3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Ticao Zhang" userId="f85ab232-813f-494b-a7f4-648f60eb08e6" providerId="ADAL" clId="{231D3A48-3CF4-4C2F-8153-9A4E62844766}" dt="2024-12-02T23:24:26.968" v="3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Ticao Zhang" userId="f85ab232-813f-494b-a7f4-648f60eb08e6" providerId="ADAL" clId="{231D3A48-3CF4-4C2F-8153-9A4E62844766}" dt="2024-12-02T23:24:26.939" v="1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Ticao Zhang" userId="f85ab232-813f-494b-a7f4-648f60eb08e6" providerId="ADAL" clId="{231D3A48-3CF4-4C2F-8153-9A4E62844766}" dt="2024-12-02T23:24:26.939" v="1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Ticao Zhang" userId="f85ab232-813f-494b-a7f4-648f60eb08e6" providerId="ADAL" clId="{231D3A48-3CF4-4C2F-8153-9A4E62844766}" dt="2024-12-02T23:24:26.920" v="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Ticao Zhang" userId="f85ab232-813f-494b-a7f4-648f60eb08e6" providerId="ADAL" clId="{231D3A48-3CF4-4C2F-8153-9A4E62844766}" dt="2024-12-02T23:24:26.920" v="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Ticao Zhang" userId="f85ab232-813f-494b-a7f4-648f60eb08e6" providerId="ADAL" clId="{231D3A48-3CF4-4C2F-8153-9A4E62844766}" dt="2024-12-02T23:24:26.925" v="1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Ticao Zhang" userId="f85ab232-813f-494b-a7f4-648f60eb08e6" providerId="ADAL" clId="{231D3A48-3CF4-4C2F-8153-9A4E62844766}" dt="2024-12-02T23:24:26.925" v="1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Johan Bergman" userId="90c1a97c-3a36-4e58-b9d5-b0857fa6dd00" providerId="ADAL" clId="{123765B4-8529-451C-ACF1-DEAF274509BC}"/>
    <pc:docChg chg="undo redo custSel addSld delSld modSld modMainMaster">
      <pc:chgData name="Johan Bergman" userId="90c1a97c-3a36-4e58-b9d5-b0857fa6dd00" providerId="ADAL" clId="{123765B4-8529-451C-ACF1-DEAF274509BC}" dt="2024-11-11T13:32:19.449" v="487" actId="20577"/>
      <pc:docMkLst>
        <pc:docMk/>
      </pc:docMkLst>
      <pc:sldChg chg="delSp mod">
        <pc:chgData name="Johan Bergman" userId="90c1a97c-3a36-4e58-b9d5-b0857fa6dd00" providerId="ADAL" clId="{123765B4-8529-451C-ACF1-DEAF274509BC}" dt="2024-11-11T13:20:20.858" v="74" actId="478"/>
        <pc:sldMkLst>
          <pc:docMk/>
          <pc:sldMk cId="1383928708" sldId="261"/>
        </pc:sldMkLst>
        <pc:spChg chg="del">
          <ac:chgData name="Johan Bergman" userId="90c1a97c-3a36-4e58-b9d5-b0857fa6dd00" providerId="ADAL" clId="{123765B4-8529-451C-ACF1-DEAF274509BC}" dt="2024-11-11T13:20:20.858" v="74" actId="478"/>
          <ac:spMkLst>
            <pc:docMk/>
            <pc:sldMk cId="1383928708" sldId="261"/>
            <ac:spMk id="4" creationId="{6FF69E04-8523-4965-90ED-73D4F9BAE271}"/>
          </ac:spMkLst>
        </pc:spChg>
      </pc:sldChg>
      <pc:sldChg chg="modSp mod">
        <pc:chgData name="Johan Bergman" userId="90c1a97c-3a36-4e58-b9d5-b0857fa6dd00" providerId="ADAL" clId="{123765B4-8529-451C-ACF1-DEAF274509BC}" dt="2024-11-11T13:28:48.066" v="327"/>
        <pc:sldMkLst>
          <pc:docMk/>
          <pc:sldMk cId="3709959988" sldId="270"/>
        </pc:sldMkLst>
        <pc:spChg chg="mod">
          <ac:chgData name="Johan Bergman" userId="90c1a97c-3a36-4e58-b9d5-b0857fa6dd00" providerId="ADAL" clId="{123765B4-8529-451C-ACF1-DEAF274509BC}" dt="2024-11-11T13:28:48.066" v="327"/>
          <ac:spMkLst>
            <pc:docMk/>
            <pc:sldMk cId="3709959988" sldId="270"/>
            <ac:spMk id="11" creationId="{2E8E8F9E-D1C4-4C6A-B250-14307A886012}"/>
          </ac:spMkLst>
        </pc:spChg>
      </pc:sldChg>
      <pc:sldChg chg="modSp mod">
        <pc:chgData name="Johan Bergman" userId="90c1a97c-3a36-4e58-b9d5-b0857fa6dd00" providerId="ADAL" clId="{123765B4-8529-451C-ACF1-DEAF274509BC}" dt="2024-11-11T13:31:20.300" v="480" actId="20577"/>
        <pc:sldMkLst>
          <pc:docMk/>
          <pc:sldMk cId="2230748882" sldId="271"/>
        </pc:sldMkLst>
        <pc:spChg chg="mod">
          <ac:chgData name="Johan Bergman" userId="90c1a97c-3a36-4e58-b9d5-b0857fa6dd00" providerId="ADAL" clId="{123765B4-8529-451C-ACF1-DEAF274509BC}" dt="2024-11-11T13:31:20.300" v="480" actId="20577"/>
          <ac:spMkLst>
            <pc:docMk/>
            <pc:sldMk cId="2230748882" sldId="271"/>
            <ac:spMk id="3" creationId="{17D5CE7D-CCF0-44B0-843A-8D46859C44EE}"/>
          </ac:spMkLst>
        </pc:spChg>
      </pc:sldChg>
      <pc:sldChg chg="addSp delSp modSp mod modClrScheme chgLayout">
        <pc:chgData name="Johan Bergman" userId="90c1a97c-3a36-4e58-b9d5-b0857fa6dd00" providerId="ADAL" clId="{123765B4-8529-451C-ACF1-DEAF274509BC}" dt="2024-11-11T13:29:51.315" v="478" actId="20577"/>
        <pc:sldMkLst>
          <pc:docMk/>
          <pc:sldMk cId="2604203220" sldId="272"/>
        </pc:sldMkLst>
        <pc:spChg chg="add mod ord">
          <ac:chgData name="Johan Bergman" userId="90c1a97c-3a36-4e58-b9d5-b0857fa6dd00" providerId="ADAL" clId="{123765B4-8529-451C-ACF1-DEAF274509BC}" dt="2024-11-11T13:29:51.315" v="478" actId="20577"/>
          <ac:spMkLst>
            <pc:docMk/>
            <pc:sldMk cId="2604203220" sldId="272"/>
            <ac:spMk id="2" creationId="{70CE4B34-E8FE-2222-0CF5-D4F118BA5831}"/>
          </ac:spMkLst>
        </pc:spChg>
        <pc:spChg chg="mod ord">
          <ac:chgData name="Johan Bergman" userId="90c1a97c-3a36-4e58-b9d5-b0857fa6dd00" providerId="ADAL" clId="{123765B4-8529-451C-ACF1-DEAF274509BC}" dt="2024-11-11T13:17:06.456" v="44" actId="700"/>
          <ac:spMkLst>
            <pc:docMk/>
            <pc:sldMk cId="2604203220" sldId="272"/>
            <ac:spMk id="4" creationId="{306D82EC-811D-454E-9DFF-2EEC63AD50B4}"/>
          </ac:spMkLst>
        </pc:spChg>
        <pc:spChg chg="del mod ord">
          <ac:chgData name="Johan Bergman" userId="90c1a97c-3a36-4e58-b9d5-b0857fa6dd00" providerId="ADAL" clId="{123765B4-8529-451C-ACF1-DEAF274509BC}" dt="2024-11-11T13:17:06.456" v="44" actId="700"/>
          <ac:spMkLst>
            <pc:docMk/>
            <pc:sldMk cId="2604203220" sldId="272"/>
            <ac:spMk id="5" creationId="{80CFE1E9-2446-4327-A152-D121E1DA7E83}"/>
          </ac:spMkLst>
        </pc:spChg>
      </pc:sldChg>
      <pc:sldChg chg="modSp mod modClrScheme chgLayout">
        <pc:chgData name="Johan Bergman" userId="90c1a97c-3a36-4e58-b9d5-b0857fa6dd00" providerId="ADAL" clId="{123765B4-8529-451C-ACF1-DEAF274509BC}" dt="2024-11-11T13:22:44.716" v="93" actId="20577"/>
        <pc:sldMkLst>
          <pc:docMk/>
          <pc:sldMk cId="1088230671" sldId="273"/>
        </pc:sldMkLst>
        <pc:spChg chg="mod ord">
          <ac:chgData name="Johan Bergman" userId="90c1a97c-3a36-4e58-b9d5-b0857fa6dd00" providerId="ADAL" clId="{123765B4-8529-451C-ACF1-DEAF274509BC}" dt="2024-11-11T13:20:02.321" v="59" actId="20577"/>
          <ac:spMkLst>
            <pc:docMk/>
            <pc:sldMk cId="1088230671" sldId="273"/>
            <ac:spMk id="2" creationId="{11257DA5-EF07-D2C5-446E-FAD8B44677BC}"/>
          </ac:spMkLst>
        </pc:spChg>
        <pc:spChg chg="mod ord">
          <ac:chgData name="Johan Bergman" userId="90c1a97c-3a36-4e58-b9d5-b0857fa6dd00" providerId="ADAL" clId="{123765B4-8529-451C-ACF1-DEAF274509BC}" dt="2024-11-11T13:22:44.716" v="93" actId="20577"/>
          <ac:spMkLst>
            <pc:docMk/>
            <pc:sldMk cId="1088230671" sldId="273"/>
            <ac:spMk id="3" creationId="{31FF820C-E038-056F-1732-9606A7400A43}"/>
          </ac:spMkLst>
        </pc:spChg>
      </pc:sldChg>
      <pc:sldChg chg="modSp del mod modClrScheme chgLayout">
        <pc:chgData name="Johan Bergman" userId="90c1a97c-3a36-4e58-b9d5-b0857fa6dd00" providerId="ADAL" clId="{123765B4-8529-451C-ACF1-DEAF274509BC}" dt="2024-11-11T13:22:49.700" v="94" actId="47"/>
        <pc:sldMkLst>
          <pc:docMk/>
          <pc:sldMk cId="3084823635" sldId="274"/>
        </pc:sldMkLst>
        <pc:spChg chg="mod ord">
          <ac:chgData name="Johan Bergman" userId="90c1a97c-3a36-4e58-b9d5-b0857fa6dd00" providerId="ADAL" clId="{123765B4-8529-451C-ACF1-DEAF274509BC}" dt="2024-11-11T13:20:09.717" v="73" actId="20577"/>
          <ac:spMkLst>
            <pc:docMk/>
            <pc:sldMk cId="3084823635" sldId="274"/>
            <ac:spMk id="2" creationId="{65B93316-1477-6AB1-2C10-03D280D2E724}"/>
          </ac:spMkLst>
        </pc:spChg>
        <pc:spChg chg="mod ord">
          <ac:chgData name="Johan Bergman" userId="90c1a97c-3a36-4e58-b9d5-b0857fa6dd00" providerId="ADAL" clId="{123765B4-8529-451C-ACF1-DEAF274509BC}" dt="2024-11-11T13:17:21.133" v="46" actId="700"/>
          <ac:spMkLst>
            <pc:docMk/>
            <pc:sldMk cId="3084823635" sldId="274"/>
            <ac:spMk id="3" creationId="{2B94C0B1-E4CC-231F-5435-EF37DC01E284}"/>
          </ac:spMkLst>
        </pc:spChg>
      </pc:sldChg>
      <pc:sldChg chg="addSp delSp modSp mod modClrScheme chgLayout">
        <pc:chgData name="Johan Bergman" userId="90c1a97c-3a36-4e58-b9d5-b0857fa6dd00" providerId="ADAL" clId="{123765B4-8529-451C-ACF1-DEAF274509BC}" dt="2024-11-11T13:32:19.449" v="487" actId="20577"/>
        <pc:sldMkLst>
          <pc:docMk/>
          <pc:sldMk cId="1709703279" sldId="275"/>
        </pc:sldMkLst>
        <pc:spChg chg="mod ord">
          <ac:chgData name="Johan Bergman" userId="90c1a97c-3a36-4e58-b9d5-b0857fa6dd00" providerId="ADAL" clId="{123765B4-8529-451C-ACF1-DEAF274509BC}" dt="2024-11-11T13:17:25.196" v="47" actId="700"/>
          <ac:spMkLst>
            <pc:docMk/>
            <pc:sldMk cId="1709703279" sldId="275"/>
            <ac:spMk id="2" creationId="{8E80D460-1516-3D82-C1C4-598828257157}"/>
          </ac:spMkLst>
        </pc:spChg>
        <pc:spChg chg="del mod ord">
          <ac:chgData name="Johan Bergman" userId="90c1a97c-3a36-4e58-b9d5-b0857fa6dd00" providerId="ADAL" clId="{123765B4-8529-451C-ACF1-DEAF274509BC}" dt="2024-11-11T13:17:25.196" v="47" actId="700"/>
          <ac:spMkLst>
            <pc:docMk/>
            <pc:sldMk cId="1709703279" sldId="275"/>
            <ac:spMk id="3" creationId="{ECDB0E7C-15EC-DBDB-F5C8-D972149FC48D}"/>
          </ac:spMkLst>
        </pc:spChg>
        <pc:spChg chg="add mod ord">
          <ac:chgData name="Johan Bergman" userId="90c1a97c-3a36-4e58-b9d5-b0857fa6dd00" providerId="ADAL" clId="{123765B4-8529-451C-ACF1-DEAF274509BC}" dt="2024-11-11T13:32:19.449" v="487" actId="20577"/>
          <ac:spMkLst>
            <pc:docMk/>
            <pc:sldMk cId="1709703279" sldId="275"/>
            <ac:spMk id="4" creationId="{D37DA19F-E975-0281-EB2C-A9C8ECB17A7B}"/>
          </ac:spMkLst>
        </pc:spChg>
      </pc:sldChg>
      <pc:sldChg chg="modSp add mod">
        <pc:chgData name="Johan Bergman" userId="90c1a97c-3a36-4e58-b9d5-b0857fa6dd00" providerId="ADAL" clId="{123765B4-8529-451C-ACF1-DEAF274509BC}" dt="2024-11-11T13:22:59.083" v="99" actId="20577"/>
        <pc:sldMkLst>
          <pc:docMk/>
          <pc:sldMk cId="1512835596" sldId="276"/>
        </pc:sldMkLst>
        <pc:spChg chg="mod">
          <ac:chgData name="Johan Bergman" userId="90c1a97c-3a36-4e58-b9d5-b0857fa6dd00" providerId="ADAL" clId="{123765B4-8529-451C-ACF1-DEAF274509BC}" dt="2024-11-11T13:22:59.083" v="99" actId="20577"/>
          <ac:spMkLst>
            <pc:docMk/>
            <pc:sldMk cId="1512835596" sldId="276"/>
            <ac:spMk id="3" creationId="{31FF820C-E038-056F-1732-9606A7400A43}"/>
          </ac:spMkLst>
        </pc:spChg>
      </pc:sldChg>
      <pc:sldChg chg="modSp add mod">
        <pc:chgData name="Johan Bergman" userId="90c1a97c-3a36-4e58-b9d5-b0857fa6dd00" providerId="ADAL" clId="{123765B4-8529-451C-ACF1-DEAF274509BC}" dt="2024-11-11T13:26:16.650" v="118" actId="20577"/>
        <pc:sldMkLst>
          <pc:docMk/>
          <pc:sldMk cId="1888862783" sldId="277"/>
        </pc:sldMkLst>
        <pc:spChg chg="mod">
          <ac:chgData name="Johan Bergman" userId="90c1a97c-3a36-4e58-b9d5-b0857fa6dd00" providerId="ADAL" clId="{123765B4-8529-451C-ACF1-DEAF274509BC}" dt="2024-11-11T13:26:16.650" v="118" actId="20577"/>
          <ac:spMkLst>
            <pc:docMk/>
            <pc:sldMk cId="1888862783" sldId="277"/>
            <ac:spMk id="3" creationId="{31FF820C-E038-056F-1732-9606A7400A43}"/>
          </ac:spMkLst>
        </pc:spChg>
      </pc:sldChg>
      <pc:sldMasterChg chg="modSldLayout">
        <pc:chgData name="Johan Bergman" userId="90c1a97c-3a36-4e58-b9d5-b0857fa6dd00" providerId="ADAL" clId="{123765B4-8529-451C-ACF1-DEAF274509BC}" dt="2024-11-11T13:15:46.403" v="43" actId="20577"/>
        <pc:sldMasterMkLst>
          <pc:docMk/>
          <pc:sldMasterMk cId="2523064765" sldId="2147483660"/>
        </pc:sldMasterMkLst>
        <pc:sldLayoutChg chg="modSp mod">
          <pc:chgData name="Johan Bergman" userId="90c1a97c-3a36-4e58-b9d5-b0857fa6dd00" providerId="ADAL" clId="{123765B4-8529-451C-ACF1-DEAF274509BC}" dt="2024-11-11T13:15:46.364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Johan Bergman" userId="90c1a97c-3a36-4e58-b9d5-b0857fa6dd00" providerId="ADAL" clId="{123765B4-8529-451C-ACF1-DEAF274509BC}" dt="2024-11-11T13:15:46.364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Johan Bergman" userId="90c1a97c-3a36-4e58-b9d5-b0857fa6dd00" providerId="ADAL" clId="{123765B4-8529-451C-ACF1-DEAF274509BC}" dt="2024-11-11T13:15:46.370" v="1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Johan Bergman" userId="90c1a97c-3a36-4e58-b9d5-b0857fa6dd00" providerId="ADAL" clId="{123765B4-8529-451C-ACF1-DEAF274509BC}" dt="2024-11-11T13:15:46.370" v="1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Johan Bergman" userId="90c1a97c-3a36-4e58-b9d5-b0857fa6dd00" providerId="ADAL" clId="{123765B4-8529-451C-ACF1-DEAF274509BC}" dt="2024-11-11T13:15:46.392" v="2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Johan Bergman" userId="90c1a97c-3a36-4e58-b9d5-b0857fa6dd00" providerId="ADAL" clId="{123765B4-8529-451C-ACF1-DEAF274509BC}" dt="2024-11-11T13:15:46.392" v="2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Johan Bergman" userId="90c1a97c-3a36-4e58-b9d5-b0857fa6dd00" providerId="ADAL" clId="{123765B4-8529-451C-ACF1-DEAF274509BC}" dt="2024-11-11T13:15:46.400" v="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Johan Bergman" userId="90c1a97c-3a36-4e58-b9d5-b0857fa6dd00" providerId="ADAL" clId="{123765B4-8529-451C-ACF1-DEAF274509BC}" dt="2024-11-11T13:15:46.400" v="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Johan Bergman" userId="90c1a97c-3a36-4e58-b9d5-b0857fa6dd00" providerId="ADAL" clId="{123765B4-8529-451C-ACF1-DEAF274509BC}" dt="2024-11-11T13:15:46.403" v="4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Johan Bergman" userId="90c1a97c-3a36-4e58-b9d5-b0857fa6dd00" providerId="ADAL" clId="{123765B4-8529-451C-ACF1-DEAF274509BC}" dt="2024-11-11T13:15:46.403" v="4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Johan Bergman" userId="90c1a97c-3a36-4e58-b9d5-b0857fa6dd00" providerId="ADAL" clId="{123765B4-8529-451C-ACF1-DEAF274509BC}" dt="2024-11-11T13:15:46.403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Johan Bergman" userId="90c1a97c-3a36-4e58-b9d5-b0857fa6dd00" providerId="ADAL" clId="{123765B4-8529-451C-ACF1-DEAF274509BC}" dt="2024-11-11T13:15:46.403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Johan Bergman" userId="90c1a97c-3a36-4e58-b9d5-b0857fa6dd00" providerId="ADAL" clId="{123765B4-8529-451C-ACF1-DEAF274509BC}" dt="2024-11-11T13:15:46.387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Johan Bergman" userId="90c1a97c-3a36-4e58-b9d5-b0857fa6dd00" providerId="ADAL" clId="{123765B4-8529-451C-ACF1-DEAF274509BC}" dt="2024-11-11T13:15:46.387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Johan Bergman" userId="90c1a97c-3a36-4e58-b9d5-b0857fa6dd00" providerId="ADAL" clId="{123765B4-8529-451C-ACF1-DEAF274509BC}" dt="2024-11-11T13:15:46.396" v="3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Johan Bergman" userId="90c1a97c-3a36-4e58-b9d5-b0857fa6dd00" providerId="ADAL" clId="{123765B4-8529-451C-ACF1-DEAF274509BC}" dt="2024-11-11T13:15:46.396" v="3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Johan Bergman" userId="90c1a97c-3a36-4e58-b9d5-b0857fa6dd00" providerId="ADAL" clId="{123765B4-8529-451C-ACF1-DEAF274509BC}" dt="2024-11-11T13:15:46.370" v="1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Johan Bergman" userId="90c1a97c-3a36-4e58-b9d5-b0857fa6dd00" providerId="ADAL" clId="{123765B4-8529-451C-ACF1-DEAF274509BC}" dt="2024-11-11T13:15:46.370" v="1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Johan Bergman" userId="90c1a97c-3a36-4e58-b9d5-b0857fa6dd00" providerId="ADAL" clId="{123765B4-8529-451C-ACF1-DEAF274509BC}" dt="2024-11-11T13:15:46.370" v="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Johan Bergman" userId="90c1a97c-3a36-4e58-b9d5-b0857fa6dd00" providerId="ADAL" clId="{123765B4-8529-451C-ACF1-DEAF274509BC}" dt="2024-11-11T13:15:46.370" v="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Johan Bergman" userId="90c1a97c-3a36-4e58-b9d5-b0857fa6dd00" providerId="ADAL" clId="{123765B4-8529-451C-ACF1-DEAF274509BC}" dt="2024-11-11T13:15:46.370" v="1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Johan Bergman" userId="90c1a97c-3a36-4e58-b9d5-b0857fa6dd00" providerId="ADAL" clId="{123765B4-8529-451C-ACF1-DEAF274509BC}" dt="2024-11-11T13:15:46.370" v="1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Alexander Vesely" userId="38cd57a1-971d-43de-858b-ef87fd02f7fa" providerId="ADAL" clId="{216867A6-7562-44E5-A2A1-BB94C565863E}"/>
    <pc:docChg chg="custSel modMainMaster">
      <pc:chgData name="Alexander Vesely" userId="38cd57a1-971d-43de-858b-ef87fd02f7fa" providerId="ADAL" clId="{216867A6-7562-44E5-A2A1-BB94C565863E}" dt="2025-02-27T12:29:24.727" v="32"/>
      <pc:docMkLst>
        <pc:docMk/>
      </pc:docMkLst>
      <pc:sldMasterChg chg="modSldLayout">
        <pc:chgData name="Alexander Vesely" userId="38cd57a1-971d-43de-858b-ef87fd02f7fa" providerId="ADAL" clId="{216867A6-7562-44E5-A2A1-BB94C565863E}" dt="2025-02-27T12:29:24.727" v="32"/>
        <pc:sldMasterMkLst>
          <pc:docMk/>
          <pc:sldMasterMk cId="2523064765" sldId="2147483660"/>
        </pc:sldMasterMkLst>
        <pc:sldLayoutChg chg="modSp mod">
          <pc:chgData name="Alexander Vesely" userId="38cd57a1-971d-43de-858b-ef87fd02f7fa" providerId="ADAL" clId="{216867A6-7562-44E5-A2A1-BB94C565863E}" dt="2025-02-27T12:29:24.676" v="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Alexander Vesely" userId="38cd57a1-971d-43de-858b-ef87fd02f7fa" providerId="ADAL" clId="{216867A6-7562-44E5-A2A1-BB94C565863E}" dt="2025-02-27T12:29:24.676" v="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Alexander Vesely" userId="38cd57a1-971d-43de-858b-ef87fd02f7fa" providerId="ADAL" clId="{216867A6-7562-44E5-A2A1-BB94C565863E}" dt="2025-02-27T12:29:24.686" v="11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Alexander Vesely" userId="38cd57a1-971d-43de-858b-ef87fd02f7fa" providerId="ADAL" clId="{216867A6-7562-44E5-A2A1-BB94C565863E}" dt="2025-02-27T12:29:24.686" v="11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Alexander Vesely" userId="38cd57a1-971d-43de-858b-ef87fd02f7fa" providerId="ADAL" clId="{216867A6-7562-44E5-A2A1-BB94C565863E}" dt="2025-02-27T12:29:24.696" v="20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Alexander Vesely" userId="38cd57a1-971d-43de-858b-ef87fd02f7fa" providerId="ADAL" clId="{216867A6-7562-44E5-A2A1-BB94C565863E}" dt="2025-02-27T12:29:24.696" v="20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Alexander Vesely" userId="38cd57a1-971d-43de-858b-ef87fd02f7fa" providerId="ADAL" clId="{216867A6-7562-44E5-A2A1-BB94C565863E}" dt="2025-02-27T12:29:24.710" v="26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Alexander Vesely" userId="38cd57a1-971d-43de-858b-ef87fd02f7fa" providerId="ADAL" clId="{216867A6-7562-44E5-A2A1-BB94C565863E}" dt="2025-02-27T12:29:24.710" v="26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Alexander Vesely" userId="38cd57a1-971d-43de-858b-ef87fd02f7fa" providerId="ADAL" clId="{216867A6-7562-44E5-A2A1-BB94C565863E}" dt="2025-02-27T12:29:24.727" v="32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Alexander Vesely" userId="38cd57a1-971d-43de-858b-ef87fd02f7fa" providerId="ADAL" clId="{216867A6-7562-44E5-A2A1-BB94C565863E}" dt="2025-02-27T12:29:24.727" v="32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Alexander Vesely" userId="38cd57a1-971d-43de-858b-ef87fd02f7fa" providerId="ADAL" clId="{216867A6-7562-44E5-A2A1-BB94C565863E}" dt="2025-02-27T12:29:24.720" v="29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Alexander Vesely" userId="38cd57a1-971d-43de-858b-ef87fd02f7fa" providerId="ADAL" clId="{216867A6-7562-44E5-A2A1-BB94C565863E}" dt="2025-02-27T12:29:24.720" v="29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Alexander Vesely" userId="38cd57a1-971d-43de-858b-ef87fd02f7fa" providerId="ADAL" clId="{216867A6-7562-44E5-A2A1-BB94C565863E}" dt="2025-02-27T12:29:24.696" v="1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Alexander Vesely" userId="38cd57a1-971d-43de-858b-ef87fd02f7fa" providerId="ADAL" clId="{216867A6-7562-44E5-A2A1-BB94C565863E}" dt="2025-02-27T12:29:24.696" v="1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Alexander Vesely" userId="38cd57a1-971d-43de-858b-ef87fd02f7fa" providerId="ADAL" clId="{216867A6-7562-44E5-A2A1-BB94C565863E}" dt="2025-02-27T12:29:24.710" v="23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Alexander Vesely" userId="38cd57a1-971d-43de-858b-ef87fd02f7fa" providerId="ADAL" clId="{216867A6-7562-44E5-A2A1-BB94C565863E}" dt="2025-02-27T12:29:24.710" v="23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Alexander Vesely" userId="38cd57a1-971d-43de-858b-ef87fd02f7fa" providerId="ADAL" clId="{216867A6-7562-44E5-A2A1-BB94C565863E}" dt="2025-02-27T12:29:24.686" v="14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Alexander Vesely" userId="38cd57a1-971d-43de-858b-ef87fd02f7fa" providerId="ADAL" clId="{216867A6-7562-44E5-A2A1-BB94C565863E}" dt="2025-02-27T12:29:24.686" v="14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Alexander Vesely" userId="38cd57a1-971d-43de-858b-ef87fd02f7fa" providerId="ADAL" clId="{216867A6-7562-44E5-A2A1-BB94C565863E}" dt="2025-02-27T12:29:24.679" v="5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Alexander Vesely" userId="38cd57a1-971d-43de-858b-ef87fd02f7fa" providerId="ADAL" clId="{216867A6-7562-44E5-A2A1-BB94C565863E}" dt="2025-02-27T12:29:24.679" v="5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Alexander Vesely" userId="38cd57a1-971d-43de-858b-ef87fd02f7fa" providerId="ADAL" clId="{216867A6-7562-44E5-A2A1-BB94C565863E}" dt="2025-02-27T12:29:24.686" v="8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Alexander Vesely" userId="38cd57a1-971d-43de-858b-ef87fd02f7fa" providerId="ADAL" clId="{216867A6-7562-44E5-A2A1-BB94C565863E}" dt="2025-02-27T12:29:24.686" v="8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Sandeep Narayanan Kadan Veedu" userId="7b91dc5c-1d53-4b50-a540-31742fcfcc18" providerId="ADAL" clId="{FA735957-087E-4F64-BD61-AA29D7ABEA0C}"/>
    <pc:docChg chg="undo custSel modSld modMainMaster">
      <pc:chgData name="Sandeep Narayanan Kadan Veedu" userId="7b91dc5c-1d53-4b50-a540-31742fcfcc18" providerId="ADAL" clId="{FA735957-087E-4F64-BD61-AA29D7ABEA0C}" dt="2025-02-26T18:43:50.111" v="290"/>
      <pc:docMkLst>
        <pc:docMk/>
      </pc:docMkLst>
      <pc:sldChg chg="modSp mod">
        <pc:chgData name="Sandeep Narayanan Kadan Veedu" userId="7b91dc5c-1d53-4b50-a540-31742fcfcc18" providerId="ADAL" clId="{FA735957-087E-4F64-BD61-AA29D7ABEA0C}" dt="2025-02-18T14:13:51.022" v="94" actId="255"/>
        <pc:sldMkLst>
          <pc:docMk/>
          <pc:sldMk cId="3108851558" sldId="256"/>
        </pc:sldMkLst>
        <pc:spChg chg="mod">
          <ac:chgData name="Sandeep Narayanan Kadan Veedu" userId="7b91dc5c-1d53-4b50-a540-31742fcfcc18" providerId="ADAL" clId="{FA735957-087E-4F64-BD61-AA29D7ABEA0C}" dt="2025-02-18T14:13:51.022" v="94" actId="255"/>
          <ac:spMkLst>
            <pc:docMk/>
            <pc:sldMk cId="3108851558" sldId="256"/>
            <ac:spMk id="2" creationId="{D731ECFF-8A5D-4C7F-B607-F5CB5C429299}"/>
          </ac:spMkLst>
        </pc:spChg>
        <pc:spChg chg="mod">
          <ac:chgData name="Sandeep Narayanan Kadan Veedu" userId="7b91dc5c-1d53-4b50-a540-31742fcfcc18" providerId="ADAL" clId="{FA735957-087E-4F64-BD61-AA29D7ABEA0C}" dt="2025-02-18T14:02:19.357" v="58" actId="13926"/>
          <ac:spMkLst>
            <pc:docMk/>
            <pc:sldMk cId="3108851558" sldId="256"/>
            <ac:spMk id="6" creationId="{5C5F4A8C-554E-1961-2BBA-172E15B4E6D5}"/>
          </ac:spMkLst>
        </pc:spChg>
      </pc:sldChg>
      <pc:sldChg chg="modSp mod">
        <pc:chgData name="Sandeep Narayanan Kadan Veedu" userId="7b91dc5c-1d53-4b50-a540-31742fcfcc18" providerId="ADAL" clId="{FA735957-087E-4F64-BD61-AA29D7ABEA0C}" dt="2025-02-26T09:04:40.049" v="192" actId="20577"/>
        <pc:sldMkLst>
          <pc:docMk/>
          <pc:sldMk cId="3709959988" sldId="270"/>
        </pc:sldMkLst>
        <pc:spChg chg="mod">
          <ac:chgData name="Sandeep Narayanan Kadan Veedu" userId="7b91dc5c-1d53-4b50-a540-31742fcfcc18" providerId="ADAL" clId="{FA735957-087E-4F64-BD61-AA29D7ABEA0C}" dt="2025-02-26T09:04:40.049" v="192" actId="20577"/>
          <ac:spMkLst>
            <pc:docMk/>
            <pc:sldMk cId="3709959988" sldId="270"/>
            <ac:spMk id="11" creationId="{2E8E8F9E-D1C4-4C6A-B250-14307A886012}"/>
          </ac:spMkLst>
        </pc:spChg>
      </pc:sldChg>
      <pc:sldChg chg="modSp mod modCm">
        <pc:chgData name="Sandeep Narayanan Kadan Veedu" userId="7b91dc5c-1d53-4b50-a540-31742fcfcc18" providerId="ADAL" clId="{FA735957-087E-4F64-BD61-AA29D7ABEA0C}" dt="2025-02-26T10:26:19.305" v="257" actId="20577"/>
        <pc:sldMkLst>
          <pc:docMk/>
          <pc:sldMk cId="1709703279" sldId="275"/>
        </pc:sldMkLst>
        <pc:spChg chg="mod">
          <ac:chgData name="Sandeep Narayanan Kadan Veedu" userId="7b91dc5c-1d53-4b50-a540-31742fcfcc18" providerId="ADAL" clId="{FA735957-087E-4F64-BD61-AA29D7ABEA0C}" dt="2025-02-26T10:26:19.305" v="257" actId="20577"/>
          <ac:spMkLst>
            <pc:docMk/>
            <pc:sldMk cId="1709703279" sldId="275"/>
            <ac:spMk id="4" creationId="{D37DA19F-E975-0281-EB2C-A9C8ECB17A7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ndeep Narayanan Kadan Veedu" userId="7b91dc5c-1d53-4b50-a540-31742fcfcc18" providerId="ADAL" clId="{FA735957-087E-4F64-BD61-AA29D7ABEA0C}" dt="2025-02-26T10:26:19.305" v="257" actId="20577"/>
              <pc2:cmMkLst xmlns:pc2="http://schemas.microsoft.com/office/powerpoint/2019/9/main/command">
                <pc:docMk/>
                <pc:sldMk cId="1709703279" sldId="275"/>
                <pc2:cmMk id="{19CAA178-46EB-48EC-971D-D7DA5F4EE062}"/>
              </pc2:cmMkLst>
            </pc226:cmChg>
          </p:ext>
        </pc:extLst>
      </pc:sldChg>
      <pc:sldChg chg="modSp mod modCm">
        <pc:chgData name="Sandeep Narayanan Kadan Veedu" userId="7b91dc5c-1d53-4b50-a540-31742fcfcc18" providerId="ADAL" clId="{FA735957-087E-4F64-BD61-AA29D7ABEA0C}" dt="2025-02-25T13:36:38.604" v="140" actId="20577"/>
        <pc:sldMkLst>
          <pc:docMk/>
          <pc:sldMk cId="420340628" sldId="280"/>
        </pc:sldMkLst>
        <pc:spChg chg="mod">
          <ac:chgData name="Sandeep Narayanan Kadan Veedu" userId="7b91dc5c-1d53-4b50-a540-31742fcfcc18" providerId="ADAL" clId="{FA735957-087E-4F64-BD61-AA29D7ABEA0C}" dt="2025-02-25T13:36:38.604" v="140" actId="20577"/>
          <ac:spMkLst>
            <pc:docMk/>
            <pc:sldMk cId="420340628" sldId="280"/>
            <ac:spMk id="3" creationId="{516F8B4B-4611-DC99-C13F-496C0229D98A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ndeep Narayanan Kadan Veedu" userId="7b91dc5c-1d53-4b50-a540-31742fcfcc18" providerId="ADAL" clId="{FA735957-087E-4F64-BD61-AA29D7ABEA0C}" dt="2025-02-25T13:36:38.604" v="140" actId="20577"/>
              <pc2:cmMkLst xmlns:pc2="http://schemas.microsoft.com/office/powerpoint/2019/9/main/command">
                <pc:docMk/>
                <pc:sldMk cId="420340628" sldId="280"/>
                <pc2:cmMk id="{828295B5-C3B7-4817-9113-E0818438ACE3}"/>
              </pc2:cmMkLst>
            </pc226:cmChg>
          </p:ext>
        </pc:extLst>
      </pc:sldChg>
      <pc:sldChg chg="modSp mod modCm">
        <pc:chgData name="Sandeep Narayanan Kadan Veedu" userId="7b91dc5c-1d53-4b50-a540-31742fcfcc18" providerId="ADAL" clId="{FA735957-087E-4F64-BD61-AA29D7ABEA0C}" dt="2025-02-26T09:17:43.234" v="208" actId="20577"/>
        <pc:sldMkLst>
          <pc:docMk/>
          <pc:sldMk cId="4263504552" sldId="2147479270"/>
        </pc:sldMkLst>
        <pc:spChg chg="mod">
          <ac:chgData name="Sandeep Narayanan Kadan Veedu" userId="7b91dc5c-1d53-4b50-a540-31742fcfcc18" providerId="ADAL" clId="{FA735957-087E-4F64-BD61-AA29D7ABEA0C}" dt="2025-02-26T09:17:43.234" v="208" actId="20577"/>
          <ac:spMkLst>
            <pc:docMk/>
            <pc:sldMk cId="4263504552" sldId="2147479270"/>
            <ac:spMk id="3" creationId="{31A88352-908C-D4C6-1A87-D8C88140997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ndeep Narayanan Kadan Veedu" userId="7b91dc5c-1d53-4b50-a540-31742fcfcc18" providerId="ADAL" clId="{FA735957-087E-4F64-BD61-AA29D7ABEA0C}" dt="2025-02-26T09:17:43.234" v="208" actId="20577"/>
              <pc2:cmMkLst xmlns:pc2="http://schemas.microsoft.com/office/powerpoint/2019/9/main/command">
                <pc:docMk/>
                <pc:sldMk cId="4263504552" sldId="2147479270"/>
                <pc2:cmMk id="{DEBBE17E-0A46-4EC3-877E-063F95BD89D3}"/>
              </pc2:cmMkLst>
            </pc226:cmChg>
          </p:ext>
        </pc:extLst>
      </pc:sldChg>
      <pc:sldMasterChg chg="modSldLayout">
        <pc:chgData name="Sandeep Narayanan Kadan Veedu" userId="7b91dc5c-1d53-4b50-a540-31742fcfcc18" providerId="ADAL" clId="{FA735957-087E-4F64-BD61-AA29D7ABEA0C}" dt="2025-02-26T18:43:50.111" v="290"/>
        <pc:sldMasterMkLst>
          <pc:docMk/>
          <pc:sldMasterMk cId="2523064765" sldId="2147483660"/>
        </pc:sldMasterMkLst>
        <pc:sldLayoutChg chg="modSp mod">
          <pc:chgData name="Sandeep Narayanan Kadan Veedu" userId="7b91dc5c-1d53-4b50-a540-31742fcfcc18" providerId="ADAL" clId="{FA735957-087E-4F64-BD61-AA29D7ABEA0C}" dt="2025-02-26T18:43:50.052" v="260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Sandeep Narayanan Kadan Veedu" userId="7b91dc5c-1d53-4b50-a540-31742fcfcc18" providerId="ADAL" clId="{FA735957-087E-4F64-BD61-AA29D7ABEA0C}" dt="2025-02-26T18:43:50.052" v="260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Sandeep Narayanan Kadan Veedu" userId="7b91dc5c-1d53-4b50-a540-31742fcfcc18" providerId="ADAL" clId="{FA735957-087E-4F64-BD61-AA29D7ABEA0C}" dt="2025-02-26T18:43:50.065" v="269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Sandeep Narayanan Kadan Veedu" userId="7b91dc5c-1d53-4b50-a540-31742fcfcc18" providerId="ADAL" clId="{FA735957-087E-4F64-BD61-AA29D7ABEA0C}" dt="2025-02-26T18:43:50.065" v="269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Sandeep Narayanan Kadan Veedu" userId="7b91dc5c-1d53-4b50-a540-31742fcfcc18" providerId="ADAL" clId="{FA735957-087E-4F64-BD61-AA29D7ABEA0C}" dt="2025-02-26T18:43:50.081" v="278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Sandeep Narayanan Kadan Veedu" userId="7b91dc5c-1d53-4b50-a540-31742fcfcc18" providerId="ADAL" clId="{FA735957-087E-4F64-BD61-AA29D7ABEA0C}" dt="2025-02-26T18:43:50.081" v="278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Sandeep Narayanan Kadan Veedu" userId="7b91dc5c-1d53-4b50-a540-31742fcfcc18" providerId="ADAL" clId="{FA735957-087E-4F64-BD61-AA29D7ABEA0C}" dt="2025-02-26T18:43:50.094" v="284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Sandeep Narayanan Kadan Veedu" userId="7b91dc5c-1d53-4b50-a540-31742fcfcc18" providerId="ADAL" clId="{FA735957-087E-4F64-BD61-AA29D7ABEA0C}" dt="2025-02-26T18:43:50.094" v="284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Sandeep Narayanan Kadan Veedu" userId="7b91dc5c-1d53-4b50-a540-31742fcfcc18" providerId="ADAL" clId="{FA735957-087E-4F64-BD61-AA29D7ABEA0C}" dt="2025-02-26T18:43:50.111" v="290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Sandeep Narayanan Kadan Veedu" userId="7b91dc5c-1d53-4b50-a540-31742fcfcc18" providerId="ADAL" clId="{FA735957-087E-4F64-BD61-AA29D7ABEA0C}" dt="2025-02-26T18:43:50.111" v="290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Sandeep Narayanan Kadan Veedu" userId="7b91dc5c-1d53-4b50-a540-31742fcfcc18" providerId="ADAL" clId="{FA735957-087E-4F64-BD61-AA29D7ABEA0C}" dt="2025-02-26T18:43:50.102" v="28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Sandeep Narayanan Kadan Veedu" userId="7b91dc5c-1d53-4b50-a540-31742fcfcc18" providerId="ADAL" clId="{FA735957-087E-4F64-BD61-AA29D7ABEA0C}" dt="2025-02-26T18:43:50.102" v="28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Sandeep Narayanan Kadan Veedu" userId="7b91dc5c-1d53-4b50-a540-31742fcfcc18" providerId="ADAL" clId="{FA735957-087E-4F64-BD61-AA29D7ABEA0C}" dt="2025-02-26T18:43:50.075" v="275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Sandeep Narayanan Kadan Veedu" userId="7b91dc5c-1d53-4b50-a540-31742fcfcc18" providerId="ADAL" clId="{FA735957-087E-4F64-BD61-AA29D7ABEA0C}" dt="2025-02-26T18:43:50.075" v="275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Sandeep Narayanan Kadan Veedu" userId="7b91dc5c-1d53-4b50-a540-31742fcfcc18" providerId="ADAL" clId="{FA735957-087E-4F64-BD61-AA29D7ABEA0C}" dt="2025-02-26T18:43:50.086" v="281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Sandeep Narayanan Kadan Veedu" userId="7b91dc5c-1d53-4b50-a540-31742fcfcc18" providerId="ADAL" clId="{FA735957-087E-4F64-BD61-AA29D7ABEA0C}" dt="2025-02-26T18:43:50.086" v="281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Sandeep Narayanan Kadan Veedu" userId="7b91dc5c-1d53-4b50-a540-31742fcfcc18" providerId="ADAL" clId="{FA735957-087E-4F64-BD61-AA29D7ABEA0C}" dt="2025-02-26T18:43:50.069" v="272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Sandeep Narayanan Kadan Veedu" userId="7b91dc5c-1d53-4b50-a540-31742fcfcc18" providerId="ADAL" clId="{FA735957-087E-4F64-BD61-AA29D7ABEA0C}" dt="2025-02-26T18:43:50.069" v="272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Sandeep Narayanan Kadan Veedu" userId="7b91dc5c-1d53-4b50-a540-31742fcfcc18" providerId="ADAL" clId="{FA735957-087E-4F64-BD61-AA29D7ABEA0C}" dt="2025-02-26T18:43:50.056" v="263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Sandeep Narayanan Kadan Veedu" userId="7b91dc5c-1d53-4b50-a540-31742fcfcc18" providerId="ADAL" clId="{FA735957-087E-4F64-BD61-AA29D7ABEA0C}" dt="2025-02-26T18:43:50.056" v="263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Sandeep Narayanan Kadan Veedu" userId="7b91dc5c-1d53-4b50-a540-31742fcfcc18" providerId="ADAL" clId="{FA735957-087E-4F64-BD61-AA29D7ABEA0C}" dt="2025-02-26T18:43:50.059" v="266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Sandeep Narayanan Kadan Veedu" userId="7b91dc5c-1d53-4b50-a540-31742fcfcc18" providerId="ADAL" clId="{FA735957-087E-4F64-BD61-AA29D7ABEA0C}" dt="2025-02-26T18:43:50.059" v="266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Alexander Vesely" userId="38cd57a1-971d-43de-858b-ef87fd02f7fa" providerId="ADAL" clId="{39691C28-E11A-4FCF-94BB-54ED7150D326}"/>
    <pc:docChg chg="custSel modMainMaster">
      <pc:chgData name="Alexander Vesely" userId="38cd57a1-971d-43de-858b-ef87fd02f7fa" providerId="ADAL" clId="{39691C28-E11A-4FCF-94BB-54ED7150D326}" dt="2024-11-29T15:54:40.770" v="91" actId="20577"/>
      <pc:docMkLst>
        <pc:docMk/>
      </pc:docMkLst>
      <pc:sldChg chg="addCm modCm">
        <pc:chgData name="Alexander Vesely" userId="38cd57a1-971d-43de-858b-ef87fd02f7fa" providerId="ADAL" clId="{39691C28-E11A-4FCF-94BB-54ED7150D326}" dt="2024-11-29T15:52:45.581" v="47"/>
        <pc:sldMkLst>
          <pc:docMk/>
          <pc:sldMk cId="2062807368" sldId="27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lexander Vesely" userId="38cd57a1-971d-43de-858b-ef87fd02f7fa" providerId="ADAL" clId="{39691C28-E11A-4FCF-94BB-54ED7150D326}" dt="2024-11-29T15:44:55.130" v="46"/>
              <pc2:cmMkLst xmlns:pc2="http://schemas.microsoft.com/office/powerpoint/2019/9/main/command">
                <pc:docMk/>
                <pc:sldMk cId="2062807368" sldId="278"/>
                <pc2:cmMk id="{DF7CB366-B4CA-4685-BBA5-13147ABE0E01}"/>
              </pc2:cmMkLst>
            </pc226:cmChg>
            <pc226:cmChg xmlns:pc226="http://schemas.microsoft.com/office/powerpoint/2022/06/main/command" chg="add">
              <pc226:chgData name="Alexander Vesely" userId="38cd57a1-971d-43de-858b-ef87fd02f7fa" providerId="ADAL" clId="{39691C28-E11A-4FCF-94BB-54ED7150D326}" dt="2024-11-29T15:52:45.581" v="47"/>
              <pc2:cmMkLst xmlns:pc2="http://schemas.microsoft.com/office/powerpoint/2019/9/main/command">
                <pc:docMk/>
                <pc:sldMk cId="2062807368" sldId="278"/>
                <pc2:cmMk id="{5378F597-94BD-47DA-A1C3-D56401A4D654}"/>
              </pc2:cmMkLst>
            </pc226:cmChg>
            <pc226:cmChg xmlns:pc226="http://schemas.microsoft.com/office/powerpoint/2022/06/main/command" chg="add">
              <pc226:chgData name="Alexander Vesely" userId="38cd57a1-971d-43de-858b-ef87fd02f7fa" providerId="ADAL" clId="{39691C28-E11A-4FCF-94BB-54ED7150D326}" dt="2024-11-29T15:43:26.888" v="45"/>
              <pc2:cmMkLst xmlns:pc2="http://schemas.microsoft.com/office/powerpoint/2019/9/main/command">
                <pc:docMk/>
                <pc:sldMk cId="2062807368" sldId="278"/>
                <pc2:cmMk id="{29B150AB-C27A-481B-AAFA-1BABB3C2B564}"/>
              </pc2:cmMkLst>
            </pc226:cmChg>
            <pc226:cmChg xmlns:pc226="http://schemas.microsoft.com/office/powerpoint/2022/06/main/command" chg="">
              <pc226:chgData name="Alexander Vesely" userId="38cd57a1-971d-43de-858b-ef87fd02f7fa" providerId="ADAL" clId="{39691C28-E11A-4FCF-94BB-54ED7150D326}" dt="2024-11-29T15:39:57.295" v="44"/>
              <pc2:cmMkLst xmlns:pc2="http://schemas.microsoft.com/office/powerpoint/2019/9/main/command">
                <pc:docMk/>
                <pc:sldMk cId="2062807368" sldId="278"/>
                <pc2:cmMk id="{F594B1F5-45B5-4AE7-84EB-AA6803063555}"/>
              </pc2:cmMkLst>
              <pc226:cmRplyChg chg="add">
                <pc226:chgData name="Alexander Vesely" userId="38cd57a1-971d-43de-858b-ef87fd02f7fa" providerId="ADAL" clId="{39691C28-E11A-4FCF-94BB-54ED7150D326}" dt="2024-11-29T15:39:57.295" v="44"/>
                <pc2:cmRplyMkLst xmlns:pc2="http://schemas.microsoft.com/office/powerpoint/2019/9/main/command">
                  <pc:docMk/>
                  <pc:sldMk cId="2062807368" sldId="278"/>
                  <pc2:cmMk id="{F594B1F5-45B5-4AE7-84EB-AA6803063555}"/>
                  <pc2:cmRplyMk id="{DBA58B44-B773-47ED-921C-15ED69E04B5D}"/>
                </pc2:cmRplyMkLst>
              </pc226:cmRplyChg>
            </pc226:cmChg>
          </p:ext>
        </pc:extLst>
      </pc:sldChg>
      <pc:sldMasterChg chg="modSldLayout">
        <pc:chgData name="Alexander Vesely" userId="38cd57a1-971d-43de-858b-ef87fd02f7fa" providerId="ADAL" clId="{39691C28-E11A-4FCF-94BB-54ED7150D326}" dt="2024-11-29T15:54:40.770" v="91" actId="20577"/>
        <pc:sldMasterMkLst>
          <pc:docMk/>
          <pc:sldMasterMk cId="2523064765" sldId="2147483660"/>
        </pc:sldMasterMkLst>
        <pc:sldLayoutChg chg="modSp mod">
          <pc:chgData name="Alexander Vesely" userId="38cd57a1-971d-43de-858b-ef87fd02f7fa" providerId="ADAL" clId="{39691C28-E11A-4FCF-94BB-54ED7150D326}" dt="2024-11-29T15:54:40.629" v="51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Alexander Vesely" userId="38cd57a1-971d-43de-858b-ef87fd02f7fa" providerId="ADAL" clId="{39691C28-E11A-4FCF-94BB-54ED7150D326}" dt="2024-11-29T15:54:40.629" v="51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Alexander Vesely" userId="38cd57a1-971d-43de-858b-ef87fd02f7fa" providerId="ADAL" clId="{39691C28-E11A-4FCF-94BB-54ED7150D326}" dt="2024-11-29T15:54:40.715" v="63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Alexander Vesely" userId="38cd57a1-971d-43de-858b-ef87fd02f7fa" providerId="ADAL" clId="{39691C28-E11A-4FCF-94BB-54ED7150D326}" dt="2024-11-29T15:54:40.715" v="63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Alexander Vesely" userId="38cd57a1-971d-43de-858b-ef87fd02f7fa" providerId="ADAL" clId="{39691C28-E11A-4FCF-94BB-54ED7150D326}" dt="2024-11-29T15:54:40.738" v="75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Alexander Vesely" userId="38cd57a1-971d-43de-858b-ef87fd02f7fa" providerId="ADAL" clId="{39691C28-E11A-4FCF-94BB-54ED7150D326}" dt="2024-11-29T15:54:40.738" v="75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Alexander Vesely" userId="38cd57a1-971d-43de-858b-ef87fd02f7fa" providerId="ADAL" clId="{39691C28-E11A-4FCF-94BB-54ED7150D326}" dt="2024-11-29T15:54:40.758" v="83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Alexander Vesely" userId="38cd57a1-971d-43de-858b-ef87fd02f7fa" providerId="ADAL" clId="{39691C28-E11A-4FCF-94BB-54ED7150D326}" dt="2024-11-29T15:54:40.758" v="83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Alexander Vesely" userId="38cd57a1-971d-43de-858b-ef87fd02f7fa" providerId="ADAL" clId="{39691C28-E11A-4FCF-94BB-54ED7150D326}" dt="2024-11-29T15:54:40.770" v="91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Alexander Vesely" userId="38cd57a1-971d-43de-858b-ef87fd02f7fa" providerId="ADAL" clId="{39691C28-E11A-4FCF-94BB-54ED7150D326}" dt="2024-11-29T15:54:40.770" v="91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Alexander Vesely" userId="38cd57a1-971d-43de-858b-ef87fd02f7fa" providerId="ADAL" clId="{39691C28-E11A-4FCF-94BB-54ED7150D326}" dt="2024-11-29T15:54:40.770" v="87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Alexander Vesely" userId="38cd57a1-971d-43de-858b-ef87fd02f7fa" providerId="ADAL" clId="{39691C28-E11A-4FCF-94BB-54ED7150D326}" dt="2024-11-29T15:54:40.770" v="87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Alexander Vesely" userId="38cd57a1-971d-43de-858b-ef87fd02f7fa" providerId="ADAL" clId="{39691C28-E11A-4FCF-94BB-54ED7150D326}" dt="2024-11-29T15:54:40.730" v="71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Alexander Vesely" userId="38cd57a1-971d-43de-858b-ef87fd02f7fa" providerId="ADAL" clId="{39691C28-E11A-4FCF-94BB-54ED7150D326}" dt="2024-11-29T15:54:40.730" v="71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Alexander Vesely" userId="38cd57a1-971d-43de-858b-ef87fd02f7fa" providerId="ADAL" clId="{39691C28-E11A-4FCF-94BB-54ED7150D326}" dt="2024-11-29T15:54:40.750" v="79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Alexander Vesely" userId="38cd57a1-971d-43de-858b-ef87fd02f7fa" providerId="ADAL" clId="{39691C28-E11A-4FCF-94BB-54ED7150D326}" dt="2024-11-29T15:54:40.750" v="79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Alexander Vesely" userId="38cd57a1-971d-43de-858b-ef87fd02f7fa" providerId="ADAL" clId="{39691C28-E11A-4FCF-94BB-54ED7150D326}" dt="2024-11-29T15:54:40.720" v="67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Alexander Vesely" userId="38cd57a1-971d-43de-858b-ef87fd02f7fa" providerId="ADAL" clId="{39691C28-E11A-4FCF-94BB-54ED7150D326}" dt="2024-11-29T15:54:40.720" v="67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Alexander Vesely" userId="38cd57a1-971d-43de-858b-ef87fd02f7fa" providerId="ADAL" clId="{39691C28-E11A-4FCF-94BB-54ED7150D326}" dt="2024-11-29T15:54:40.629" v="55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Alexander Vesely" userId="38cd57a1-971d-43de-858b-ef87fd02f7fa" providerId="ADAL" clId="{39691C28-E11A-4FCF-94BB-54ED7150D326}" dt="2024-11-29T15:54:40.629" v="55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Alexander Vesely" userId="38cd57a1-971d-43de-858b-ef87fd02f7fa" providerId="ADAL" clId="{39691C28-E11A-4FCF-94BB-54ED7150D326}" dt="2024-11-29T15:54:40.701" v="59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Alexander Vesely" userId="38cd57a1-971d-43de-858b-ef87fd02f7fa" providerId="ADAL" clId="{39691C28-E11A-4FCF-94BB-54ED7150D326}" dt="2024-11-29T15:54:40.701" v="59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Sandeep Narayanan Kadan Veedu" userId="7b91dc5c-1d53-4b50-a540-31742fcfcc18" providerId="ADAL" clId="{994D3497-60D0-49B5-A815-115E1682F65F}"/>
    <pc:docChg chg="undo custSel modSld modMainMaster">
      <pc:chgData name="Sandeep Narayanan Kadan Veedu" userId="7b91dc5c-1d53-4b50-a540-31742fcfcc18" providerId="ADAL" clId="{994D3497-60D0-49B5-A815-115E1682F65F}" dt="2025-02-18T13:55:08.932" v="5987"/>
      <pc:docMkLst>
        <pc:docMk/>
      </pc:docMkLst>
      <pc:sldChg chg="addSp modSp mod">
        <pc:chgData name="Sandeep Narayanan Kadan Veedu" userId="7b91dc5c-1d53-4b50-a540-31742fcfcc18" providerId="ADAL" clId="{994D3497-60D0-49B5-A815-115E1682F65F}" dt="2024-12-03T11:30:16.576" v="5939" actId="6549"/>
        <pc:sldMkLst>
          <pc:docMk/>
          <pc:sldMk cId="3108851558" sldId="256"/>
        </pc:sldMkLst>
        <pc:spChg chg="add mod">
          <ac:chgData name="Sandeep Narayanan Kadan Veedu" userId="7b91dc5c-1d53-4b50-a540-31742fcfcc18" providerId="ADAL" clId="{994D3497-60D0-49B5-A815-115E1682F65F}" dt="2024-12-03T11:30:16.576" v="5939" actId="6549"/>
          <ac:spMkLst>
            <pc:docMk/>
            <pc:sldMk cId="3108851558" sldId="256"/>
            <ac:spMk id="4" creationId="{D7F7EE25-1CEC-B6B8-0041-B6F42BF5A84D}"/>
          </ac:spMkLst>
        </pc:spChg>
        <pc:picChg chg="mod">
          <ac:chgData name="Sandeep Narayanan Kadan Veedu" userId="7b91dc5c-1d53-4b50-a540-31742fcfcc18" providerId="ADAL" clId="{994D3497-60D0-49B5-A815-115E1682F65F}" dt="2024-12-02T21:18:39.848" v="5300" actId="1076"/>
          <ac:picMkLst>
            <pc:docMk/>
            <pc:sldMk cId="3108851558" sldId="256"/>
            <ac:picMk id="10" creationId="{2FAB2FFE-9044-4610-9E80-BFD78EBB3080}"/>
          </ac:picMkLst>
        </pc:picChg>
      </pc:sldChg>
      <pc:sldChg chg="modSp mod delCm modCm modNotesTx">
        <pc:chgData name="Sandeep Narayanan Kadan Veedu" userId="7b91dc5c-1d53-4b50-a540-31742fcfcc18" providerId="ADAL" clId="{994D3497-60D0-49B5-A815-115E1682F65F}" dt="2024-12-03T15:12:44.318" v="5941"/>
        <pc:sldMkLst>
          <pc:docMk/>
          <pc:sldMk cId="3709959988" sldId="270"/>
        </pc:sldMkLst>
        <pc:spChg chg="mod">
          <ac:chgData name="Sandeep Narayanan Kadan Veedu" userId="7b91dc5c-1d53-4b50-a540-31742fcfcc18" providerId="ADAL" clId="{994D3497-60D0-49B5-A815-115E1682F65F}" dt="2024-12-03T10:46:20.722" v="5727" actId="20577"/>
          <ac:spMkLst>
            <pc:docMk/>
            <pc:sldMk cId="3709959988" sldId="270"/>
            <ac:spMk id="11" creationId="{2E8E8F9E-D1C4-4C6A-B250-14307A88601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Sandeep Narayanan Kadan Veedu" userId="7b91dc5c-1d53-4b50-a540-31742fcfcc18" providerId="ADAL" clId="{994D3497-60D0-49B5-A815-115E1682F65F}" dt="2024-12-03T15:12:43.677" v="5940"/>
              <pc2:cmMkLst xmlns:pc2="http://schemas.microsoft.com/office/powerpoint/2019/9/main/command">
                <pc:docMk/>
                <pc:sldMk cId="3709959988" sldId="270"/>
                <pc2:cmMk id="{FC704291-7100-4032-A01F-4C77E648D498}"/>
              </pc2:cmMkLst>
            </pc226:cmChg>
            <pc226:cmChg xmlns:pc226="http://schemas.microsoft.com/office/powerpoint/2022/06/main/command" chg="del mod">
              <pc226:chgData name="Sandeep Narayanan Kadan Veedu" userId="7b91dc5c-1d53-4b50-a540-31742fcfcc18" providerId="ADAL" clId="{994D3497-60D0-49B5-A815-115E1682F65F}" dt="2024-12-03T15:12:44.318" v="5941"/>
              <pc2:cmMkLst xmlns:pc2="http://schemas.microsoft.com/office/powerpoint/2019/9/main/command">
                <pc:docMk/>
                <pc:sldMk cId="3709959988" sldId="270"/>
                <pc2:cmMk id="{C31361D2-CC8C-4844-B553-FE80CF6C29E8}"/>
              </pc2:cmMkLst>
            </pc226:cmChg>
          </p:ext>
        </pc:extLst>
      </pc:sldChg>
      <pc:sldChg chg="modSp mod delCm modCm modNotesTx">
        <pc:chgData name="Sandeep Narayanan Kadan Veedu" userId="7b91dc5c-1d53-4b50-a540-31742fcfcc18" providerId="ADAL" clId="{994D3497-60D0-49B5-A815-115E1682F65F}" dt="2024-12-03T15:13:36.035" v="5954" actId="20577"/>
        <pc:sldMkLst>
          <pc:docMk/>
          <pc:sldMk cId="1709703279" sldId="275"/>
        </pc:sldMkLst>
        <pc:spChg chg="mod">
          <ac:chgData name="Sandeep Narayanan Kadan Veedu" userId="7b91dc5c-1d53-4b50-a540-31742fcfcc18" providerId="ADAL" clId="{994D3497-60D0-49B5-A815-115E1682F65F}" dt="2024-12-03T09:33:50.961" v="5663" actId="20577"/>
          <ac:spMkLst>
            <pc:docMk/>
            <pc:sldMk cId="1709703279" sldId="275"/>
            <ac:spMk id="4" creationId="{D37DA19F-E975-0281-EB2C-A9C8ECB17A7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Sandeep Narayanan Kadan Veedu" userId="7b91dc5c-1d53-4b50-a540-31742fcfcc18" providerId="ADAL" clId="{994D3497-60D0-49B5-A815-115E1682F65F}" dt="2024-12-03T15:13:27.101" v="5951"/>
              <pc2:cmMkLst xmlns:pc2="http://schemas.microsoft.com/office/powerpoint/2019/9/main/command">
                <pc:docMk/>
                <pc:sldMk cId="1709703279" sldId="275"/>
                <pc2:cmMk id="{D55F5826-DA1D-4B3C-A62C-86E9F32F75B2}"/>
              </pc2:cmMkLst>
            </pc226:cmChg>
            <pc226:cmChg xmlns:pc226="http://schemas.microsoft.com/office/powerpoint/2022/06/main/command" chg="del mod">
              <pc226:chgData name="Sandeep Narayanan Kadan Veedu" userId="7b91dc5c-1d53-4b50-a540-31742fcfcc18" providerId="ADAL" clId="{994D3497-60D0-49B5-A815-115E1682F65F}" dt="2024-12-03T15:13:29.888" v="5953"/>
              <pc2:cmMkLst xmlns:pc2="http://schemas.microsoft.com/office/powerpoint/2019/9/main/command">
                <pc:docMk/>
                <pc:sldMk cId="1709703279" sldId="275"/>
                <pc2:cmMk id="{C259927F-5F2E-4C2E-B95A-41E957C6923E}"/>
              </pc2:cmMkLst>
            </pc226:cmChg>
            <pc226:cmChg xmlns:pc226="http://schemas.microsoft.com/office/powerpoint/2022/06/main/command" chg="del mod">
              <pc226:chgData name="Sandeep Narayanan Kadan Veedu" userId="7b91dc5c-1d53-4b50-a540-31742fcfcc18" providerId="ADAL" clId="{994D3497-60D0-49B5-A815-115E1682F65F}" dt="2024-12-03T15:13:29.027" v="5952"/>
              <pc2:cmMkLst xmlns:pc2="http://schemas.microsoft.com/office/powerpoint/2019/9/main/command">
                <pc:docMk/>
                <pc:sldMk cId="1709703279" sldId="275"/>
                <pc2:cmMk id="{238B3AFA-E929-4DB2-9116-09493164AB22}"/>
              </pc2:cmMkLst>
            </pc226:cmChg>
          </p:ext>
        </pc:extLst>
      </pc:sldChg>
      <pc:sldChg chg="modSp mod addCm delCm modCm modNotesTx">
        <pc:chgData name="Sandeep Narayanan Kadan Veedu" userId="7b91dc5c-1d53-4b50-a540-31742fcfcc18" providerId="ADAL" clId="{994D3497-60D0-49B5-A815-115E1682F65F}" dt="2024-12-03T15:12:47.601" v="5943"/>
        <pc:sldMkLst>
          <pc:docMk/>
          <pc:sldMk cId="1264010453" sldId="276"/>
        </pc:sldMkLst>
        <pc:spChg chg="mod">
          <ac:chgData name="Sandeep Narayanan Kadan Veedu" userId="7b91dc5c-1d53-4b50-a540-31742fcfcc18" providerId="ADAL" clId="{994D3497-60D0-49B5-A815-115E1682F65F}" dt="2024-12-03T10:57:30.380" v="5739" actId="20577"/>
          <ac:spMkLst>
            <pc:docMk/>
            <pc:sldMk cId="1264010453" sldId="276"/>
            <ac:spMk id="11" creationId="{2E8E8F9E-D1C4-4C6A-B250-14307A88601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ndeep Narayanan Kadan Veedu" userId="7b91dc5c-1d53-4b50-a540-31742fcfcc18" providerId="ADAL" clId="{994D3497-60D0-49B5-A815-115E1682F65F}" dt="2024-11-27T20:46:35.221" v="3545" actId="20577"/>
              <pc2:cmMkLst xmlns:pc2="http://schemas.microsoft.com/office/powerpoint/2019/9/main/command">
                <pc:docMk/>
                <pc:sldMk cId="1264010453" sldId="276"/>
                <pc2:cmMk id="{7EED1732-9EEC-461E-9E60-45EAD9D597DE}"/>
              </pc2:cmMkLst>
            </pc226:cmChg>
            <pc226:cmChg xmlns:pc226="http://schemas.microsoft.com/office/powerpoint/2022/06/main/command" chg="add del mod">
              <pc226:chgData name="Sandeep Narayanan Kadan Veedu" userId="7b91dc5c-1d53-4b50-a540-31742fcfcc18" providerId="ADAL" clId="{994D3497-60D0-49B5-A815-115E1682F65F}" dt="2024-11-28T23:13:02.396" v="4671"/>
              <pc2:cmMkLst xmlns:pc2="http://schemas.microsoft.com/office/powerpoint/2019/9/main/command">
                <pc:docMk/>
                <pc:sldMk cId="1264010453" sldId="276"/>
                <pc2:cmMk id="{1601A64C-B229-4A4D-8D52-3641A845FBD0}"/>
              </pc2:cmMkLst>
            </pc226:cmChg>
            <pc226:cmChg xmlns:pc226="http://schemas.microsoft.com/office/powerpoint/2022/06/main/command" chg="add del mod">
              <pc226:chgData name="Sandeep Narayanan Kadan Veedu" userId="7b91dc5c-1d53-4b50-a540-31742fcfcc18" providerId="ADAL" clId="{994D3497-60D0-49B5-A815-115E1682F65F}" dt="2024-12-03T15:12:46.731" v="5942"/>
              <pc2:cmMkLst xmlns:pc2="http://schemas.microsoft.com/office/powerpoint/2019/9/main/command">
                <pc:docMk/>
                <pc:sldMk cId="1264010453" sldId="276"/>
                <pc2:cmMk id="{BF29AA57-FB76-4503-BCD3-1E77C64C4529}"/>
              </pc2:cmMkLst>
            </pc226:cmChg>
            <pc226:cmChg xmlns:pc226="http://schemas.microsoft.com/office/powerpoint/2022/06/main/command" chg="add del">
              <pc226:chgData name="Sandeep Narayanan Kadan Veedu" userId="7b91dc5c-1d53-4b50-a540-31742fcfcc18" providerId="ADAL" clId="{994D3497-60D0-49B5-A815-115E1682F65F}" dt="2024-11-28T23:12:45.684" v="4669"/>
              <pc2:cmMkLst xmlns:pc2="http://schemas.microsoft.com/office/powerpoint/2019/9/main/command">
                <pc:docMk/>
                <pc:sldMk cId="1264010453" sldId="276"/>
                <pc2:cmMk id="{06CF13B8-E74A-4E02-AF02-F84A2C8CDDF7}"/>
              </pc2:cmMkLst>
            </pc226:cmChg>
            <pc226:cmChg xmlns:pc226="http://schemas.microsoft.com/office/powerpoint/2022/06/main/command" chg="add del mod">
              <pc226:chgData name="Sandeep Narayanan Kadan Veedu" userId="7b91dc5c-1d53-4b50-a540-31742fcfcc18" providerId="ADAL" clId="{994D3497-60D0-49B5-A815-115E1682F65F}" dt="2024-12-03T15:12:47.601" v="5943"/>
              <pc2:cmMkLst xmlns:pc2="http://schemas.microsoft.com/office/powerpoint/2019/9/main/command">
                <pc:docMk/>
                <pc:sldMk cId="1264010453" sldId="276"/>
                <pc2:cmMk id="{5EB0BABE-B8D1-4E72-BA51-5E66DE85F947}"/>
              </pc2:cmMkLst>
            </pc226:cmChg>
          </p:ext>
        </pc:extLst>
      </pc:sldChg>
      <pc:sldChg chg="modSp mod delCm modCm modNotesTx">
        <pc:chgData name="Sandeep Narayanan Kadan Veedu" userId="7b91dc5c-1d53-4b50-a540-31742fcfcc18" providerId="ADAL" clId="{994D3497-60D0-49B5-A815-115E1682F65F}" dt="2024-12-03T15:13:23.390" v="5950"/>
        <pc:sldMkLst>
          <pc:docMk/>
          <pc:sldMk cId="1260703954" sldId="277"/>
        </pc:sldMkLst>
        <pc:spChg chg="mod">
          <ac:chgData name="Sandeep Narayanan Kadan Veedu" userId="7b91dc5c-1d53-4b50-a540-31742fcfcc18" providerId="ADAL" clId="{994D3497-60D0-49B5-A815-115E1682F65F}" dt="2024-12-03T11:29:52.924" v="5937" actId="5793"/>
          <ac:spMkLst>
            <pc:docMk/>
            <pc:sldMk cId="1260703954" sldId="277"/>
            <ac:spMk id="11" creationId="{2E8E8F9E-D1C4-4C6A-B250-14307A88601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Sandeep Narayanan Kadan Veedu" userId="7b91dc5c-1d53-4b50-a540-31742fcfcc18" providerId="ADAL" clId="{994D3497-60D0-49B5-A815-115E1682F65F}" dt="2024-12-03T15:13:23.390" v="5950"/>
              <pc2:cmMkLst xmlns:pc2="http://schemas.microsoft.com/office/powerpoint/2019/9/main/command">
                <pc:docMk/>
                <pc:sldMk cId="1260703954" sldId="277"/>
                <pc2:cmMk id="{0EB3993A-708E-4F0A-A057-F6B272B6EBF9}"/>
              </pc2:cmMkLst>
            </pc226:cmChg>
            <pc226:cmChg xmlns:pc226="http://schemas.microsoft.com/office/powerpoint/2022/06/main/command" chg="mod">
              <pc226:chgData name="Sandeep Narayanan Kadan Veedu" userId="7b91dc5c-1d53-4b50-a540-31742fcfcc18" providerId="ADAL" clId="{994D3497-60D0-49B5-A815-115E1682F65F}" dt="2024-12-03T11:28:06.139" v="5810" actId="20577"/>
              <pc2:cmMkLst xmlns:pc2="http://schemas.microsoft.com/office/powerpoint/2019/9/main/command">
                <pc:docMk/>
                <pc:sldMk cId="1260703954" sldId="277"/>
                <pc2:cmMk id="{FBACEF73-6BF5-471B-A759-275688F11E37}"/>
              </pc2:cmMkLst>
            </pc226:cmChg>
          </p:ext>
        </pc:extLst>
      </pc:sldChg>
      <pc:sldChg chg="modSp mod addCm delCm modCm modNotesTx">
        <pc:chgData name="Sandeep Narayanan Kadan Veedu" userId="7b91dc5c-1d53-4b50-a540-31742fcfcc18" providerId="ADAL" clId="{994D3497-60D0-49B5-A815-115E1682F65F}" dt="2024-12-03T15:13:04.085" v="5949"/>
        <pc:sldMkLst>
          <pc:docMk/>
          <pc:sldMk cId="2062807368" sldId="278"/>
        </pc:sldMkLst>
        <pc:spChg chg="mod">
          <ac:chgData name="Sandeep Narayanan Kadan Veedu" userId="7b91dc5c-1d53-4b50-a540-31742fcfcc18" providerId="ADAL" clId="{994D3497-60D0-49B5-A815-115E1682F65F}" dt="2024-12-03T11:09:58.045" v="5784" actId="313"/>
          <ac:spMkLst>
            <pc:docMk/>
            <pc:sldMk cId="2062807368" sldId="278"/>
            <ac:spMk id="11" creationId="{2E8E8F9E-D1C4-4C6A-B250-14307A88601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Sandeep Narayanan Kadan Veedu" userId="7b91dc5c-1d53-4b50-a540-31742fcfcc18" providerId="ADAL" clId="{994D3497-60D0-49B5-A815-115E1682F65F}" dt="2024-12-03T15:13:04.085" v="5949"/>
              <pc2:cmMkLst xmlns:pc2="http://schemas.microsoft.com/office/powerpoint/2019/9/main/command">
                <pc:docMk/>
                <pc:sldMk cId="2062807368" sldId="278"/>
                <pc2:cmMk id="{19965813-4259-4B6F-8C9E-8C4AF5790209}"/>
              </pc2:cmMkLst>
            </pc226:cmChg>
            <pc226:cmChg xmlns:pc226="http://schemas.microsoft.com/office/powerpoint/2022/06/main/command" chg="del mod">
              <pc226:chgData name="Sandeep Narayanan Kadan Veedu" userId="7b91dc5c-1d53-4b50-a540-31742fcfcc18" providerId="ADAL" clId="{994D3497-60D0-49B5-A815-115E1682F65F}" dt="2024-12-03T15:12:57.103" v="5947"/>
              <pc2:cmMkLst xmlns:pc2="http://schemas.microsoft.com/office/powerpoint/2019/9/main/command">
                <pc:docMk/>
                <pc:sldMk cId="2062807368" sldId="278"/>
                <pc2:cmMk id="{DF7CB366-B4CA-4685-BBA5-13147ABE0E01}"/>
              </pc2:cmMkLst>
            </pc226:cmChg>
            <pc226:cmChg xmlns:pc226="http://schemas.microsoft.com/office/powerpoint/2022/06/main/command" chg="del mod">
              <pc226:chgData name="Sandeep Narayanan Kadan Veedu" userId="7b91dc5c-1d53-4b50-a540-31742fcfcc18" providerId="ADAL" clId="{994D3497-60D0-49B5-A815-115E1682F65F}" dt="2024-12-03T15:12:58.709" v="5948"/>
              <pc2:cmMkLst xmlns:pc2="http://schemas.microsoft.com/office/powerpoint/2019/9/main/command">
                <pc:docMk/>
                <pc:sldMk cId="2062807368" sldId="278"/>
                <pc2:cmMk id="{5378F597-94BD-47DA-A1C3-D56401A4D654}"/>
              </pc2:cmMkLst>
            </pc226:cmChg>
            <pc226:cmChg xmlns:pc226="http://schemas.microsoft.com/office/powerpoint/2022/06/main/command" chg="del mod">
              <pc226:chgData name="Sandeep Narayanan Kadan Veedu" userId="7b91dc5c-1d53-4b50-a540-31742fcfcc18" providerId="ADAL" clId="{994D3497-60D0-49B5-A815-115E1682F65F}" dt="2024-12-03T15:12:55.411" v="5946"/>
              <pc2:cmMkLst xmlns:pc2="http://schemas.microsoft.com/office/powerpoint/2019/9/main/command">
                <pc:docMk/>
                <pc:sldMk cId="2062807368" sldId="278"/>
                <pc2:cmMk id="{29B150AB-C27A-481B-AAFA-1BABB3C2B564}"/>
              </pc2:cmMkLst>
            </pc226:cmChg>
            <pc226:cmChg xmlns:pc226="http://schemas.microsoft.com/office/powerpoint/2022/06/main/command" chg="del mod">
              <pc226:chgData name="Sandeep Narayanan Kadan Veedu" userId="7b91dc5c-1d53-4b50-a540-31742fcfcc18" providerId="ADAL" clId="{994D3497-60D0-49B5-A815-115E1682F65F}" dt="2024-12-03T15:12:53.554" v="5945"/>
              <pc2:cmMkLst xmlns:pc2="http://schemas.microsoft.com/office/powerpoint/2019/9/main/command">
                <pc:docMk/>
                <pc:sldMk cId="2062807368" sldId="278"/>
                <pc2:cmMk id="{B90E01DF-BFD7-4C25-8042-65FFB4D7DBFB}"/>
              </pc2:cmMkLst>
            </pc226:cmChg>
            <pc226:cmChg xmlns:pc226="http://schemas.microsoft.com/office/powerpoint/2022/06/main/command" chg="add del mod">
              <pc226:chgData name="Sandeep Narayanan Kadan Veedu" userId="7b91dc5c-1d53-4b50-a540-31742fcfcc18" providerId="ADAL" clId="{994D3497-60D0-49B5-A815-115E1682F65F}" dt="2024-12-03T15:12:51.683" v="5944"/>
              <pc2:cmMkLst xmlns:pc2="http://schemas.microsoft.com/office/powerpoint/2019/9/main/command">
                <pc:docMk/>
                <pc:sldMk cId="2062807368" sldId="278"/>
                <pc2:cmMk id="{F594B1F5-45B5-4AE7-84EB-AA6803063555}"/>
              </pc2:cmMkLst>
            </pc226:cmChg>
          </p:ext>
        </pc:extLst>
      </pc:sldChg>
      <pc:sldMasterChg chg="modSldLayout">
        <pc:chgData name="Sandeep Narayanan Kadan Veedu" userId="7b91dc5c-1d53-4b50-a540-31742fcfcc18" providerId="ADAL" clId="{994D3497-60D0-49B5-A815-115E1682F65F}" dt="2025-02-18T13:55:08.932" v="5987"/>
        <pc:sldMasterMkLst>
          <pc:docMk/>
          <pc:sldMasterMk cId="2523064765" sldId="2147483660"/>
        </pc:sldMasterMkLst>
        <pc:sldLayoutChg chg="modSp mod">
          <pc:chgData name="Sandeep Narayanan Kadan Veedu" userId="7b91dc5c-1d53-4b50-a540-31742fcfcc18" providerId="ADAL" clId="{994D3497-60D0-49B5-A815-115E1682F65F}" dt="2025-02-18T13:55:08.841" v="595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Sandeep Narayanan Kadan Veedu" userId="7b91dc5c-1d53-4b50-a540-31742fcfcc18" providerId="ADAL" clId="{994D3497-60D0-49B5-A815-115E1682F65F}" dt="2025-02-18T13:55:08.841" v="595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Sandeep Narayanan Kadan Veedu" userId="7b91dc5c-1d53-4b50-a540-31742fcfcc18" providerId="ADAL" clId="{994D3497-60D0-49B5-A815-115E1682F65F}" dt="2025-02-18T13:55:08.862" v="5966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Sandeep Narayanan Kadan Veedu" userId="7b91dc5c-1d53-4b50-a540-31742fcfcc18" providerId="ADAL" clId="{994D3497-60D0-49B5-A815-115E1682F65F}" dt="2025-02-18T13:55:08.862" v="5966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Sandeep Narayanan Kadan Veedu" userId="7b91dc5c-1d53-4b50-a540-31742fcfcc18" providerId="ADAL" clId="{994D3497-60D0-49B5-A815-115E1682F65F}" dt="2025-02-18T13:55:08.886" v="5975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Sandeep Narayanan Kadan Veedu" userId="7b91dc5c-1d53-4b50-a540-31742fcfcc18" providerId="ADAL" clId="{994D3497-60D0-49B5-A815-115E1682F65F}" dt="2025-02-18T13:55:08.886" v="5975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Sandeep Narayanan Kadan Veedu" userId="7b91dc5c-1d53-4b50-a540-31742fcfcc18" providerId="ADAL" clId="{994D3497-60D0-49B5-A815-115E1682F65F}" dt="2025-02-18T13:55:08.906" v="5981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Sandeep Narayanan Kadan Veedu" userId="7b91dc5c-1d53-4b50-a540-31742fcfcc18" providerId="ADAL" clId="{994D3497-60D0-49B5-A815-115E1682F65F}" dt="2025-02-18T13:55:08.906" v="5981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Sandeep Narayanan Kadan Veedu" userId="7b91dc5c-1d53-4b50-a540-31742fcfcc18" providerId="ADAL" clId="{994D3497-60D0-49B5-A815-115E1682F65F}" dt="2025-02-18T13:55:08.932" v="598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Sandeep Narayanan Kadan Veedu" userId="7b91dc5c-1d53-4b50-a540-31742fcfcc18" providerId="ADAL" clId="{994D3497-60D0-49B5-A815-115E1682F65F}" dt="2025-02-18T13:55:08.932" v="598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Sandeep Narayanan Kadan Veedu" userId="7b91dc5c-1d53-4b50-a540-31742fcfcc18" providerId="ADAL" clId="{994D3497-60D0-49B5-A815-115E1682F65F}" dt="2025-02-18T13:55:08.917" v="5984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Sandeep Narayanan Kadan Veedu" userId="7b91dc5c-1d53-4b50-a540-31742fcfcc18" providerId="ADAL" clId="{994D3497-60D0-49B5-A815-115E1682F65F}" dt="2025-02-18T13:55:08.917" v="5984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Sandeep Narayanan Kadan Veedu" userId="7b91dc5c-1d53-4b50-a540-31742fcfcc18" providerId="ADAL" clId="{994D3497-60D0-49B5-A815-115E1682F65F}" dt="2025-02-18T13:55:08.878" v="5972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Sandeep Narayanan Kadan Veedu" userId="7b91dc5c-1d53-4b50-a540-31742fcfcc18" providerId="ADAL" clId="{994D3497-60D0-49B5-A815-115E1682F65F}" dt="2025-02-18T13:55:08.878" v="5972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Sandeep Narayanan Kadan Veedu" userId="7b91dc5c-1d53-4b50-a540-31742fcfcc18" providerId="ADAL" clId="{994D3497-60D0-49B5-A815-115E1682F65F}" dt="2025-02-18T13:55:08.894" v="5978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Sandeep Narayanan Kadan Veedu" userId="7b91dc5c-1d53-4b50-a540-31742fcfcc18" providerId="ADAL" clId="{994D3497-60D0-49B5-A815-115E1682F65F}" dt="2025-02-18T13:55:08.894" v="5978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Sandeep Narayanan Kadan Veedu" userId="7b91dc5c-1d53-4b50-a540-31742fcfcc18" providerId="ADAL" clId="{994D3497-60D0-49B5-A815-115E1682F65F}" dt="2025-02-18T13:55:08.871" v="5969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Sandeep Narayanan Kadan Veedu" userId="7b91dc5c-1d53-4b50-a540-31742fcfcc18" providerId="ADAL" clId="{994D3497-60D0-49B5-A815-115E1682F65F}" dt="2025-02-18T13:55:08.871" v="5969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Sandeep Narayanan Kadan Veedu" userId="7b91dc5c-1d53-4b50-a540-31742fcfcc18" providerId="ADAL" clId="{994D3497-60D0-49B5-A815-115E1682F65F}" dt="2025-02-18T13:55:08.848" v="5960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Sandeep Narayanan Kadan Veedu" userId="7b91dc5c-1d53-4b50-a540-31742fcfcc18" providerId="ADAL" clId="{994D3497-60D0-49B5-A815-115E1682F65F}" dt="2025-02-18T13:55:08.848" v="5960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Sandeep Narayanan Kadan Veedu" userId="7b91dc5c-1d53-4b50-a540-31742fcfcc18" providerId="ADAL" clId="{994D3497-60D0-49B5-A815-115E1682F65F}" dt="2025-02-18T13:55:08.855" v="5963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Sandeep Narayanan Kadan Veedu" userId="7b91dc5c-1d53-4b50-a540-31742fcfcc18" providerId="ADAL" clId="{994D3497-60D0-49B5-A815-115E1682F65F}" dt="2025-02-18T13:55:08.855" v="5963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Johan Bergman" userId="90c1a97c-3a36-4e58-b9d5-b0857fa6dd00" providerId="ADAL" clId="{895E0862-4434-46EB-801C-0EDFE97199E8}"/>
    <pc:docChg chg="custSel modMainMaster">
      <pc:chgData name="Johan Bergman" userId="90c1a97c-3a36-4e58-b9d5-b0857fa6dd00" providerId="ADAL" clId="{895E0862-4434-46EB-801C-0EDFE97199E8}" dt="2024-11-12T14:17:48.643" v="87" actId="20577"/>
      <pc:docMkLst>
        <pc:docMk/>
      </pc:docMkLst>
      <pc:sldMasterChg chg="modSldLayout">
        <pc:chgData name="Johan Bergman" userId="90c1a97c-3a36-4e58-b9d5-b0857fa6dd00" providerId="ADAL" clId="{895E0862-4434-46EB-801C-0EDFE97199E8}" dt="2024-11-12T14:17:48.643" v="87" actId="20577"/>
        <pc:sldMasterMkLst>
          <pc:docMk/>
          <pc:sldMasterMk cId="2523064765" sldId="2147483660"/>
        </pc:sldMasterMkLst>
        <pc:sldLayoutChg chg="modSp mod">
          <pc:chgData name="Johan Bergman" userId="90c1a97c-3a36-4e58-b9d5-b0857fa6dd00" providerId="ADAL" clId="{895E0862-4434-46EB-801C-0EDFE97199E8}" dt="2024-11-12T14:17:48.591" v="47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Johan Bergman" userId="90c1a97c-3a36-4e58-b9d5-b0857fa6dd00" providerId="ADAL" clId="{895E0862-4434-46EB-801C-0EDFE97199E8}" dt="2024-11-12T14:17:48.591" v="47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Johan Bergman" userId="90c1a97c-3a36-4e58-b9d5-b0857fa6dd00" providerId="ADAL" clId="{895E0862-4434-46EB-801C-0EDFE97199E8}" dt="2024-11-12T14:17:48.607" v="59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Johan Bergman" userId="90c1a97c-3a36-4e58-b9d5-b0857fa6dd00" providerId="ADAL" clId="{895E0862-4434-46EB-801C-0EDFE97199E8}" dt="2024-11-12T14:17:48.607" v="59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Johan Bergman" userId="90c1a97c-3a36-4e58-b9d5-b0857fa6dd00" providerId="ADAL" clId="{895E0862-4434-46EB-801C-0EDFE97199E8}" dt="2024-11-12T14:17:48.622" v="71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Johan Bergman" userId="90c1a97c-3a36-4e58-b9d5-b0857fa6dd00" providerId="ADAL" clId="{895E0862-4434-46EB-801C-0EDFE97199E8}" dt="2024-11-12T14:17:48.622" v="71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Johan Bergman" userId="90c1a97c-3a36-4e58-b9d5-b0857fa6dd00" providerId="ADAL" clId="{895E0862-4434-46EB-801C-0EDFE97199E8}" dt="2024-11-12T14:17:48.632" v="79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Johan Bergman" userId="90c1a97c-3a36-4e58-b9d5-b0857fa6dd00" providerId="ADAL" clId="{895E0862-4434-46EB-801C-0EDFE97199E8}" dt="2024-11-12T14:17:48.632" v="79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Johan Bergman" userId="90c1a97c-3a36-4e58-b9d5-b0857fa6dd00" providerId="ADAL" clId="{895E0862-4434-46EB-801C-0EDFE97199E8}" dt="2024-11-12T14:17:48.643" v="87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Johan Bergman" userId="90c1a97c-3a36-4e58-b9d5-b0857fa6dd00" providerId="ADAL" clId="{895E0862-4434-46EB-801C-0EDFE97199E8}" dt="2024-11-12T14:17:48.643" v="87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Johan Bergman" userId="90c1a97c-3a36-4e58-b9d5-b0857fa6dd00" providerId="ADAL" clId="{895E0862-4434-46EB-801C-0EDFE97199E8}" dt="2024-11-12T14:17:48.638" v="83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Johan Bergman" userId="90c1a97c-3a36-4e58-b9d5-b0857fa6dd00" providerId="ADAL" clId="{895E0862-4434-46EB-801C-0EDFE97199E8}" dt="2024-11-12T14:17:48.638" v="83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Johan Bergman" userId="90c1a97c-3a36-4e58-b9d5-b0857fa6dd00" providerId="ADAL" clId="{895E0862-4434-46EB-801C-0EDFE97199E8}" dt="2024-11-12T14:17:48.615" v="67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Johan Bergman" userId="90c1a97c-3a36-4e58-b9d5-b0857fa6dd00" providerId="ADAL" clId="{895E0862-4434-46EB-801C-0EDFE97199E8}" dt="2024-11-12T14:17:48.615" v="67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Johan Bergman" userId="90c1a97c-3a36-4e58-b9d5-b0857fa6dd00" providerId="ADAL" clId="{895E0862-4434-46EB-801C-0EDFE97199E8}" dt="2024-11-12T14:17:48.627" v="75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Johan Bergman" userId="90c1a97c-3a36-4e58-b9d5-b0857fa6dd00" providerId="ADAL" clId="{895E0862-4434-46EB-801C-0EDFE97199E8}" dt="2024-11-12T14:17:48.627" v="75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Johan Bergman" userId="90c1a97c-3a36-4e58-b9d5-b0857fa6dd00" providerId="ADAL" clId="{895E0862-4434-46EB-801C-0EDFE97199E8}" dt="2024-11-12T14:17:48.611" v="63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Johan Bergman" userId="90c1a97c-3a36-4e58-b9d5-b0857fa6dd00" providerId="ADAL" clId="{895E0862-4434-46EB-801C-0EDFE97199E8}" dt="2024-11-12T14:17:48.611" v="63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Johan Bergman" userId="90c1a97c-3a36-4e58-b9d5-b0857fa6dd00" providerId="ADAL" clId="{895E0862-4434-46EB-801C-0EDFE97199E8}" dt="2024-11-12T14:17:48.596" v="51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Johan Bergman" userId="90c1a97c-3a36-4e58-b9d5-b0857fa6dd00" providerId="ADAL" clId="{895E0862-4434-46EB-801C-0EDFE97199E8}" dt="2024-11-12T14:17:48.596" v="51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Johan Bergman" userId="90c1a97c-3a36-4e58-b9d5-b0857fa6dd00" providerId="ADAL" clId="{895E0862-4434-46EB-801C-0EDFE97199E8}" dt="2024-11-12T14:17:48.602" v="55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Johan Bergman" userId="90c1a97c-3a36-4e58-b9d5-b0857fa6dd00" providerId="ADAL" clId="{895E0862-4434-46EB-801C-0EDFE97199E8}" dt="2024-11-12T14:17:48.602" v="55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Stephen Grant" userId="d918c8d1-e30c-4135-b596-ec8489a32f16" providerId="ADAL" clId="{62E58FE9-659F-43FD-856D-0C87313B28ED}"/>
    <pc:docChg chg="undo custSel modSld">
      <pc:chgData name="Stephen Grant" userId="d918c8d1-e30c-4135-b596-ec8489a32f16" providerId="ADAL" clId="{62E58FE9-659F-43FD-856D-0C87313B28ED}" dt="2024-12-03T20:41:37.702" v="304" actId="20577"/>
      <pc:docMkLst>
        <pc:docMk/>
      </pc:docMkLst>
      <pc:sldChg chg="modSp mod">
        <pc:chgData name="Stephen Grant" userId="d918c8d1-e30c-4135-b596-ec8489a32f16" providerId="ADAL" clId="{62E58FE9-659F-43FD-856D-0C87313B28ED}" dt="2024-12-03T20:40:38.690" v="295" actId="20577"/>
        <pc:sldMkLst>
          <pc:docMk/>
          <pc:sldMk cId="3709959988" sldId="270"/>
        </pc:sldMkLst>
        <pc:spChg chg="mod">
          <ac:chgData name="Stephen Grant" userId="d918c8d1-e30c-4135-b596-ec8489a32f16" providerId="ADAL" clId="{62E58FE9-659F-43FD-856D-0C87313B28ED}" dt="2024-12-03T20:40:38.690" v="295" actId="20577"/>
          <ac:spMkLst>
            <pc:docMk/>
            <pc:sldMk cId="3709959988" sldId="270"/>
            <ac:spMk id="11" creationId="{2E8E8F9E-D1C4-4C6A-B250-14307A886012}"/>
          </ac:spMkLst>
        </pc:spChg>
      </pc:sldChg>
      <pc:sldChg chg="modSp mod addCm">
        <pc:chgData name="Stephen Grant" userId="d918c8d1-e30c-4135-b596-ec8489a32f16" providerId="ADAL" clId="{62E58FE9-659F-43FD-856D-0C87313B28ED}" dt="2024-12-03T20:31:18.759" v="292" actId="20577"/>
        <pc:sldMkLst>
          <pc:docMk/>
          <pc:sldMk cId="1709703279" sldId="275"/>
        </pc:sldMkLst>
        <pc:spChg chg="mod">
          <ac:chgData name="Stephen Grant" userId="d918c8d1-e30c-4135-b596-ec8489a32f16" providerId="ADAL" clId="{62E58FE9-659F-43FD-856D-0C87313B28ED}" dt="2024-12-03T20:31:18.759" v="292" actId="20577"/>
          <ac:spMkLst>
            <pc:docMk/>
            <pc:sldMk cId="1709703279" sldId="275"/>
            <ac:spMk id="4" creationId="{D37DA19F-E975-0281-EB2C-A9C8ECB17A7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tephen Grant" userId="d918c8d1-e30c-4135-b596-ec8489a32f16" providerId="ADAL" clId="{62E58FE9-659F-43FD-856D-0C87313B28ED}" dt="2024-12-02T18:58:16.640" v="0"/>
              <pc2:cmMkLst xmlns:pc2="http://schemas.microsoft.com/office/powerpoint/2019/9/main/command">
                <pc:docMk/>
                <pc:sldMk cId="1709703279" sldId="275"/>
                <pc2:cmMk id="{C259927F-5F2E-4C2E-B95A-41E957C6923E}"/>
              </pc2:cmMkLst>
            </pc226:cmChg>
          </p:ext>
        </pc:extLst>
      </pc:sldChg>
      <pc:sldChg chg="modSp mod">
        <pc:chgData name="Stephen Grant" userId="d918c8d1-e30c-4135-b596-ec8489a32f16" providerId="ADAL" clId="{62E58FE9-659F-43FD-856D-0C87313B28ED}" dt="2024-12-03T20:40:57.706" v="299" actId="20577"/>
        <pc:sldMkLst>
          <pc:docMk/>
          <pc:sldMk cId="1264010453" sldId="276"/>
        </pc:sldMkLst>
        <pc:spChg chg="mod">
          <ac:chgData name="Stephen Grant" userId="d918c8d1-e30c-4135-b596-ec8489a32f16" providerId="ADAL" clId="{62E58FE9-659F-43FD-856D-0C87313B28ED}" dt="2024-12-03T20:40:57.706" v="299" actId="20577"/>
          <ac:spMkLst>
            <pc:docMk/>
            <pc:sldMk cId="1264010453" sldId="276"/>
            <ac:spMk id="11" creationId="{2E8E8F9E-D1C4-4C6A-B250-14307A886012}"/>
          </ac:spMkLst>
        </pc:spChg>
      </pc:sldChg>
      <pc:sldChg chg="modSp mod">
        <pc:chgData name="Stephen Grant" userId="d918c8d1-e30c-4135-b596-ec8489a32f16" providerId="ADAL" clId="{62E58FE9-659F-43FD-856D-0C87313B28ED}" dt="2024-12-03T20:41:37.702" v="304" actId="20577"/>
        <pc:sldMkLst>
          <pc:docMk/>
          <pc:sldMk cId="1260703954" sldId="277"/>
        </pc:sldMkLst>
        <pc:spChg chg="mod">
          <ac:chgData name="Stephen Grant" userId="d918c8d1-e30c-4135-b596-ec8489a32f16" providerId="ADAL" clId="{62E58FE9-659F-43FD-856D-0C87313B28ED}" dt="2024-12-03T20:41:37.702" v="304" actId="20577"/>
          <ac:spMkLst>
            <pc:docMk/>
            <pc:sldMk cId="1260703954" sldId="277"/>
            <ac:spMk id="11" creationId="{2E8E8F9E-D1C4-4C6A-B250-14307A886012}"/>
          </ac:spMkLst>
        </pc:spChg>
      </pc:sldChg>
      <pc:sldChg chg="modSp mod">
        <pc:chgData name="Stephen Grant" userId="d918c8d1-e30c-4135-b596-ec8489a32f16" providerId="ADAL" clId="{62E58FE9-659F-43FD-856D-0C87313B28ED}" dt="2024-12-03T20:41:26.608" v="302" actId="20577"/>
        <pc:sldMkLst>
          <pc:docMk/>
          <pc:sldMk cId="2062807368" sldId="278"/>
        </pc:sldMkLst>
        <pc:spChg chg="mod">
          <ac:chgData name="Stephen Grant" userId="d918c8d1-e30c-4135-b596-ec8489a32f16" providerId="ADAL" clId="{62E58FE9-659F-43FD-856D-0C87313B28ED}" dt="2024-12-03T20:41:26.608" v="302" actId="20577"/>
          <ac:spMkLst>
            <pc:docMk/>
            <pc:sldMk cId="2062807368" sldId="278"/>
            <ac:spMk id="11" creationId="{2E8E8F9E-D1C4-4C6A-B250-14307A886012}"/>
          </ac:spMkLst>
        </pc:spChg>
      </pc:sldChg>
    </pc:docChg>
  </pc:docChgLst>
  <pc:docChgLst>
    <pc:chgData name="Daniel Chen Larsson" userId="042d937e-b645-4e79-8328-c8401d62659e" providerId="ADAL" clId="{519B1DEE-52BA-4DD5-B6F8-B1A9FC06994A}"/>
    <pc:docChg chg="custSel modMainMaster">
      <pc:chgData name="Daniel Chen Larsson" userId="042d937e-b645-4e79-8328-c8401d62659e" providerId="ADAL" clId="{519B1DEE-52BA-4DD5-B6F8-B1A9FC06994A}" dt="2024-12-02T13:32:40.263" v="43" actId="20577"/>
      <pc:docMkLst>
        <pc:docMk/>
      </pc:docMkLst>
      <pc:sldMasterChg chg="modSldLayout">
        <pc:chgData name="Daniel Chen Larsson" userId="042d937e-b645-4e79-8328-c8401d62659e" providerId="ADAL" clId="{519B1DEE-52BA-4DD5-B6F8-B1A9FC06994A}" dt="2024-12-02T13:32:40.263" v="43" actId="20577"/>
        <pc:sldMasterMkLst>
          <pc:docMk/>
          <pc:sldMasterMk cId="2523064765" sldId="2147483660"/>
        </pc:sldMasterMkLst>
        <pc:sldLayoutChg chg="modSp mod">
          <pc:chgData name="Daniel Chen Larsson" userId="042d937e-b645-4e79-8328-c8401d62659e" providerId="ADAL" clId="{519B1DEE-52BA-4DD5-B6F8-B1A9FC06994A}" dt="2024-12-02T13:32:40.121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Daniel Chen Larsson" userId="042d937e-b645-4e79-8328-c8401d62659e" providerId="ADAL" clId="{519B1DEE-52BA-4DD5-B6F8-B1A9FC06994A}" dt="2024-12-02T13:32:40.121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Daniel Chen Larsson" userId="042d937e-b645-4e79-8328-c8401d62659e" providerId="ADAL" clId="{519B1DEE-52BA-4DD5-B6F8-B1A9FC06994A}" dt="2024-12-02T13:32:40.155" v="1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Daniel Chen Larsson" userId="042d937e-b645-4e79-8328-c8401d62659e" providerId="ADAL" clId="{519B1DEE-52BA-4DD5-B6F8-B1A9FC06994A}" dt="2024-12-02T13:32:40.155" v="1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Daniel Chen Larsson" userId="042d937e-b645-4e79-8328-c8401d62659e" providerId="ADAL" clId="{519B1DEE-52BA-4DD5-B6F8-B1A9FC06994A}" dt="2024-12-02T13:32:40.225" v="2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Daniel Chen Larsson" userId="042d937e-b645-4e79-8328-c8401d62659e" providerId="ADAL" clId="{519B1DEE-52BA-4DD5-B6F8-B1A9FC06994A}" dt="2024-12-02T13:32:40.225" v="2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Daniel Chen Larsson" userId="042d937e-b645-4e79-8328-c8401d62659e" providerId="ADAL" clId="{519B1DEE-52BA-4DD5-B6F8-B1A9FC06994A}" dt="2024-12-02T13:32:40.243" v="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Daniel Chen Larsson" userId="042d937e-b645-4e79-8328-c8401d62659e" providerId="ADAL" clId="{519B1DEE-52BA-4DD5-B6F8-B1A9FC06994A}" dt="2024-12-02T13:32:40.243" v="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Daniel Chen Larsson" userId="042d937e-b645-4e79-8328-c8401d62659e" providerId="ADAL" clId="{519B1DEE-52BA-4DD5-B6F8-B1A9FC06994A}" dt="2024-12-02T13:32:40.263" v="4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Daniel Chen Larsson" userId="042d937e-b645-4e79-8328-c8401d62659e" providerId="ADAL" clId="{519B1DEE-52BA-4DD5-B6F8-B1A9FC06994A}" dt="2024-12-02T13:32:40.263" v="4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Daniel Chen Larsson" userId="042d937e-b645-4e79-8328-c8401d62659e" providerId="ADAL" clId="{519B1DEE-52BA-4DD5-B6F8-B1A9FC06994A}" dt="2024-12-02T13:32:40.253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Daniel Chen Larsson" userId="042d937e-b645-4e79-8328-c8401d62659e" providerId="ADAL" clId="{519B1DEE-52BA-4DD5-B6F8-B1A9FC06994A}" dt="2024-12-02T13:32:40.253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Daniel Chen Larsson" userId="042d937e-b645-4e79-8328-c8401d62659e" providerId="ADAL" clId="{519B1DEE-52BA-4DD5-B6F8-B1A9FC06994A}" dt="2024-12-02T13:32:40.176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Daniel Chen Larsson" userId="042d937e-b645-4e79-8328-c8401d62659e" providerId="ADAL" clId="{519B1DEE-52BA-4DD5-B6F8-B1A9FC06994A}" dt="2024-12-02T13:32:40.176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Daniel Chen Larsson" userId="042d937e-b645-4e79-8328-c8401d62659e" providerId="ADAL" clId="{519B1DEE-52BA-4DD5-B6F8-B1A9FC06994A}" dt="2024-12-02T13:32:40.235" v="3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Daniel Chen Larsson" userId="042d937e-b645-4e79-8328-c8401d62659e" providerId="ADAL" clId="{519B1DEE-52BA-4DD5-B6F8-B1A9FC06994A}" dt="2024-12-02T13:32:40.235" v="3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Daniel Chen Larsson" userId="042d937e-b645-4e79-8328-c8401d62659e" providerId="ADAL" clId="{519B1DEE-52BA-4DD5-B6F8-B1A9FC06994A}" dt="2024-12-02T13:32:40.166" v="1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Daniel Chen Larsson" userId="042d937e-b645-4e79-8328-c8401d62659e" providerId="ADAL" clId="{519B1DEE-52BA-4DD5-B6F8-B1A9FC06994A}" dt="2024-12-02T13:32:40.166" v="1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Daniel Chen Larsson" userId="042d937e-b645-4e79-8328-c8401d62659e" providerId="ADAL" clId="{519B1DEE-52BA-4DD5-B6F8-B1A9FC06994A}" dt="2024-12-02T13:32:40.132" v="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Daniel Chen Larsson" userId="042d937e-b645-4e79-8328-c8401d62659e" providerId="ADAL" clId="{519B1DEE-52BA-4DD5-B6F8-B1A9FC06994A}" dt="2024-12-02T13:32:40.132" v="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Daniel Chen Larsson" userId="042d937e-b645-4e79-8328-c8401d62659e" providerId="ADAL" clId="{519B1DEE-52BA-4DD5-B6F8-B1A9FC06994A}" dt="2024-12-02T13:32:40.142" v="1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Daniel Chen Larsson" userId="042d937e-b645-4e79-8328-c8401d62659e" providerId="ADAL" clId="{519B1DEE-52BA-4DD5-B6F8-B1A9FC06994A}" dt="2024-12-02T13:32:40.142" v="1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Sandeep Narayanan Kadan Veedu" userId="7b91dc5c-1d53-4b50-a540-31742fcfcc18" providerId="ADAL" clId="{47F0D734-C94B-4393-A25E-E24D75FC2EE5}"/>
    <pc:docChg chg="custSel modSld modMainMaster">
      <pc:chgData name="Sandeep Narayanan Kadan Veedu" userId="7b91dc5c-1d53-4b50-a540-31742fcfcc18" providerId="ADAL" clId="{47F0D734-C94B-4393-A25E-E24D75FC2EE5}" dt="2024-11-11T13:24:54.358" v="45" actId="20577"/>
      <pc:docMkLst>
        <pc:docMk/>
      </pc:docMkLst>
      <pc:sldChg chg="modSp mod">
        <pc:chgData name="Sandeep Narayanan Kadan Veedu" userId="7b91dc5c-1d53-4b50-a540-31742fcfcc18" providerId="ADAL" clId="{47F0D734-C94B-4393-A25E-E24D75FC2EE5}" dt="2024-11-11T13:24:54.358" v="45" actId="20577"/>
        <pc:sldMkLst>
          <pc:docMk/>
          <pc:sldMk cId="2604203220" sldId="272"/>
        </pc:sldMkLst>
        <pc:spChg chg="mod">
          <ac:chgData name="Sandeep Narayanan Kadan Veedu" userId="7b91dc5c-1d53-4b50-a540-31742fcfcc18" providerId="ADAL" clId="{47F0D734-C94B-4393-A25E-E24D75FC2EE5}" dt="2024-11-11T13:24:54.358" v="45" actId="20577"/>
          <ac:spMkLst>
            <pc:docMk/>
            <pc:sldMk cId="2604203220" sldId="272"/>
            <ac:spMk id="2" creationId="{70CE4B34-E8FE-2222-0CF5-D4F118BA5831}"/>
          </ac:spMkLst>
        </pc:spChg>
      </pc:sldChg>
      <pc:sldMasterChg chg="modSldLayout">
        <pc:chgData name="Sandeep Narayanan Kadan Veedu" userId="7b91dc5c-1d53-4b50-a540-31742fcfcc18" providerId="ADAL" clId="{47F0D734-C94B-4393-A25E-E24D75FC2EE5}" dt="2024-11-11T13:19:26.287" v="43" actId="20577"/>
        <pc:sldMasterMkLst>
          <pc:docMk/>
          <pc:sldMasterMk cId="2523064765" sldId="2147483660"/>
        </pc:sldMasterMkLst>
        <pc:sldLayoutChg chg="modSp mod">
          <pc:chgData name="Sandeep Narayanan Kadan Veedu" userId="7b91dc5c-1d53-4b50-a540-31742fcfcc18" providerId="ADAL" clId="{47F0D734-C94B-4393-A25E-E24D75FC2EE5}" dt="2024-11-11T13:19:26.160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Sandeep Narayanan Kadan Veedu" userId="7b91dc5c-1d53-4b50-a540-31742fcfcc18" providerId="ADAL" clId="{47F0D734-C94B-4393-A25E-E24D75FC2EE5}" dt="2024-11-11T13:19:26.160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Sandeep Narayanan Kadan Veedu" userId="7b91dc5c-1d53-4b50-a540-31742fcfcc18" providerId="ADAL" clId="{47F0D734-C94B-4393-A25E-E24D75FC2EE5}" dt="2024-11-11T13:19:26.197" v="1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Sandeep Narayanan Kadan Veedu" userId="7b91dc5c-1d53-4b50-a540-31742fcfcc18" providerId="ADAL" clId="{47F0D734-C94B-4393-A25E-E24D75FC2EE5}" dt="2024-11-11T13:19:26.197" v="1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Sandeep Narayanan Kadan Veedu" userId="7b91dc5c-1d53-4b50-a540-31742fcfcc18" providerId="ADAL" clId="{47F0D734-C94B-4393-A25E-E24D75FC2EE5}" dt="2024-11-11T13:19:26.232" v="2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Sandeep Narayanan Kadan Veedu" userId="7b91dc5c-1d53-4b50-a540-31742fcfcc18" providerId="ADAL" clId="{47F0D734-C94B-4393-A25E-E24D75FC2EE5}" dt="2024-11-11T13:19:26.232" v="2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Sandeep Narayanan Kadan Veedu" userId="7b91dc5c-1d53-4b50-a540-31742fcfcc18" providerId="ADAL" clId="{47F0D734-C94B-4393-A25E-E24D75FC2EE5}" dt="2024-11-11T13:19:26.262" v="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Sandeep Narayanan Kadan Veedu" userId="7b91dc5c-1d53-4b50-a540-31742fcfcc18" providerId="ADAL" clId="{47F0D734-C94B-4393-A25E-E24D75FC2EE5}" dt="2024-11-11T13:19:26.262" v="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Sandeep Narayanan Kadan Veedu" userId="7b91dc5c-1d53-4b50-a540-31742fcfcc18" providerId="ADAL" clId="{47F0D734-C94B-4393-A25E-E24D75FC2EE5}" dt="2024-11-11T13:19:26.287" v="4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Sandeep Narayanan Kadan Veedu" userId="7b91dc5c-1d53-4b50-a540-31742fcfcc18" providerId="ADAL" clId="{47F0D734-C94B-4393-A25E-E24D75FC2EE5}" dt="2024-11-11T13:19:26.287" v="4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Sandeep Narayanan Kadan Veedu" userId="7b91dc5c-1d53-4b50-a540-31742fcfcc18" providerId="ADAL" clId="{47F0D734-C94B-4393-A25E-E24D75FC2EE5}" dt="2024-11-11T13:19:26.275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Sandeep Narayanan Kadan Veedu" userId="7b91dc5c-1d53-4b50-a540-31742fcfcc18" providerId="ADAL" clId="{47F0D734-C94B-4393-A25E-E24D75FC2EE5}" dt="2024-11-11T13:19:26.275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Sandeep Narayanan Kadan Veedu" userId="7b91dc5c-1d53-4b50-a540-31742fcfcc18" providerId="ADAL" clId="{47F0D734-C94B-4393-A25E-E24D75FC2EE5}" dt="2024-11-11T13:19:26.221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Sandeep Narayanan Kadan Veedu" userId="7b91dc5c-1d53-4b50-a540-31742fcfcc18" providerId="ADAL" clId="{47F0D734-C94B-4393-A25E-E24D75FC2EE5}" dt="2024-11-11T13:19:26.221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Sandeep Narayanan Kadan Veedu" userId="7b91dc5c-1d53-4b50-a540-31742fcfcc18" providerId="ADAL" clId="{47F0D734-C94B-4393-A25E-E24D75FC2EE5}" dt="2024-11-11T13:19:26.250" v="3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Sandeep Narayanan Kadan Veedu" userId="7b91dc5c-1d53-4b50-a540-31742fcfcc18" providerId="ADAL" clId="{47F0D734-C94B-4393-A25E-E24D75FC2EE5}" dt="2024-11-11T13:19:26.250" v="3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Sandeep Narayanan Kadan Veedu" userId="7b91dc5c-1d53-4b50-a540-31742fcfcc18" providerId="ADAL" clId="{47F0D734-C94B-4393-A25E-E24D75FC2EE5}" dt="2024-11-11T13:19:26.210" v="1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Sandeep Narayanan Kadan Veedu" userId="7b91dc5c-1d53-4b50-a540-31742fcfcc18" providerId="ADAL" clId="{47F0D734-C94B-4393-A25E-E24D75FC2EE5}" dt="2024-11-11T13:19:26.210" v="1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Sandeep Narayanan Kadan Veedu" userId="7b91dc5c-1d53-4b50-a540-31742fcfcc18" providerId="ADAL" clId="{47F0D734-C94B-4393-A25E-E24D75FC2EE5}" dt="2024-11-11T13:19:26.171" v="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Sandeep Narayanan Kadan Veedu" userId="7b91dc5c-1d53-4b50-a540-31742fcfcc18" providerId="ADAL" clId="{47F0D734-C94B-4393-A25E-E24D75FC2EE5}" dt="2024-11-11T13:19:26.171" v="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Sandeep Narayanan Kadan Veedu" userId="7b91dc5c-1d53-4b50-a540-31742fcfcc18" providerId="ADAL" clId="{47F0D734-C94B-4393-A25E-E24D75FC2EE5}" dt="2024-11-11T13:19:26.184" v="1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Sandeep Narayanan Kadan Veedu" userId="7b91dc5c-1d53-4b50-a540-31742fcfcc18" providerId="ADAL" clId="{47F0D734-C94B-4393-A25E-E24D75FC2EE5}" dt="2024-11-11T13:19:26.184" v="1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David Sugirtharaj" userId="322b2870-b524-4d2d-b7da-be0c5f9059ac" providerId="ADAL" clId="{CC54511B-B52D-46C6-93AD-A659FFC730AF}"/>
    <pc:docChg chg="custSel modSld modMainMaster">
      <pc:chgData name="David Sugirtharaj" userId="322b2870-b524-4d2d-b7da-be0c5f9059ac" providerId="ADAL" clId="{CC54511B-B52D-46C6-93AD-A659FFC730AF}" dt="2025-03-03T08:49:55.664" v="68"/>
      <pc:docMkLst>
        <pc:docMk/>
      </pc:docMkLst>
      <pc:sldChg chg="modSp mod">
        <pc:chgData name="David Sugirtharaj" userId="322b2870-b524-4d2d-b7da-be0c5f9059ac" providerId="ADAL" clId="{CC54511B-B52D-46C6-93AD-A659FFC730AF}" dt="2025-02-20T13:55:26.909" v="35" actId="13926"/>
        <pc:sldMkLst>
          <pc:docMk/>
          <pc:sldMk cId="2062807368" sldId="278"/>
        </pc:sldMkLst>
        <pc:spChg chg="mod">
          <ac:chgData name="David Sugirtharaj" userId="322b2870-b524-4d2d-b7da-be0c5f9059ac" providerId="ADAL" clId="{CC54511B-B52D-46C6-93AD-A659FFC730AF}" dt="2025-02-20T13:55:26.909" v="35" actId="13926"/>
          <ac:spMkLst>
            <pc:docMk/>
            <pc:sldMk cId="2062807368" sldId="278"/>
            <ac:spMk id="11" creationId="{2E8E8F9E-D1C4-4C6A-B250-14307A886012}"/>
          </ac:spMkLst>
        </pc:spChg>
      </pc:sldChg>
      <pc:sldMasterChg chg="modSldLayout">
        <pc:chgData name="David Sugirtharaj" userId="322b2870-b524-4d2d-b7da-be0c5f9059ac" providerId="ADAL" clId="{CC54511B-B52D-46C6-93AD-A659FFC730AF}" dt="2025-03-03T08:49:55.664" v="68"/>
        <pc:sldMasterMkLst>
          <pc:docMk/>
          <pc:sldMasterMk cId="2523064765" sldId="2147483660"/>
        </pc:sldMasterMkLst>
        <pc:sldLayoutChg chg="modSp mod">
          <pc:chgData name="David Sugirtharaj" userId="322b2870-b524-4d2d-b7da-be0c5f9059ac" providerId="ADAL" clId="{CC54511B-B52D-46C6-93AD-A659FFC730AF}" dt="2025-03-03T08:49:55.604" v="38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David Sugirtharaj" userId="322b2870-b524-4d2d-b7da-be0c5f9059ac" providerId="ADAL" clId="{CC54511B-B52D-46C6-93AD-A659FFC730AF}" dt="2025-03-03T08:49:55.604" v="38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David Sugirtharaj" userId="322b2870-b524-4d2d-b7da-be0c5f9059ac" providerId="ADAL" clId="{CC54511B-B52D-46C6-93AD-A659FFC730AF}" dt="2025-03-03T08:49:55.616" v="4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David Sugirtharaj" userId="322b2870-b524-4d2d-b7da-be0c5f9059ac" providerId="ADAL" clId="{CC54511B-B52D-46C6-93AD-A659FFC730AF}" dt="2025-03-03T08:49:55.616" v="4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David Sugirtharaj" userId="322b2870-b524-4d2d-b7da-be0c5f9059ac" providerId="ADAL" clId="{CC54511B-B52D-46C6-93AD-A659FFC730AF}" dt="2025-03-03T08:49:55.632" v="56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David Sugirtharaj" userId="322b2870-b524-4d2d-b7da-be0c5f9059ac" providerId="ADAL" clId="{CC54511B-B52D-46C6-93AD-A659FFC730AF}" dt="2025-03-03T08:49:55.632" v="56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David Sugirtharaj" userId="322b2870-b524-4d2d-b7da-be0c5f9059ac" providerId="ADAL" clId="{CC54511B-B52D-46C6-93AD-A659FFC730AF}" dt="2025-03-03T08:49:55.650" v="62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David Sugirtharaj" userId="322b2870-b524-4d2d-b7da-be0c5f9059ac" providerId="ADAL" clId="{CC54511B-B52D-46C6-93AD-A659FFC730AF}" dt="2025-03-03T08:49:55.650" v="62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David Sugirtharaj" userId="322b2870-b524-4d2d-b7da-be0c5f9059ac" providerId="ADAL" clId="{CC54511B-B52D-46C6-93AD-A659FFC730AF}" dt="2025-03-03T08:49:55.664" v="68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David Sugirtharaj" userId="322b2870-b524-4d2d-b7da-be0c5f9059ac" providerId="ADAL" clId="{CC54511B-B52D-46C6-93AD-A659FFC730AF}" dt="2025-03-03T08:49:55.664" v="68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David Sugirtharaj" userId="322b2870-b524-4d2d-b7da-be0c5f9059ac" providerId="ADAL" clId="{CC54511B-B52D-46C6-93AD-A659FFC730AF}" dt="2025-03-03T08:49:55.664" v="65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David Sugirtharaj" userId="322b2870-b524-4d2d-b7da-be0c5f9059ac" providerId="ADAL" clId="{CC54511B-B52D-46C6-93AD-A659FFC730AF}" dt="2025-03-03T08:49:55.664" v="65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David Sugirtharaj" userId="322b2870-b524-4d2d-b7da-be0c5f9059ac" providerId="ADAL" clId="{CC54511B-B52D-46C6-93AD-A659FFC730AF}" dt="2025-03-03T08:49:55.632" v="53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David Sugirtharaj" userId="322b2870-b524-4d2d-b7da-be0c5f9059ac" providerId="ADAL" clId="{CC54511B-B52D-46C6-93AD-A659FFC730AF}" dt="2025-03-03T08:49:55.632" v="53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David Sugirtharaj" userId="322b2870-b524-4d2d-b7da-be0c5f9059ac" providerId="ADAL" clId="{CC54511B-B52D-46C6-93AD-A659FFC730AF}" dt="2025-03-03T08:49:55.650" v="59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David Sugirtharaj" userId="322b2870-b524-4d2d-b7da-be0c5f9059ac" providerId="ADAL" clId="{CC54511B-B52D-46C6-93AD-A659FFC730AF}" dt="2025-03-03T08:49:55.650" v="59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David Sugirtharaj" userId="322b2870-b524-4d2d-b7da-be0c5f9059ac" providerId="ADAL" clId="{CC54511B-B52D-46C6-93AD-A659FFC730AF}" dt="2025-03-03T08:49:55.632" v="50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David Sugirtharaj" userId="322b2870-b524-4d2d-b7da-be0c5f9059ac" providerId="ADAL" clId="{CC54511B-B52D-46C6-93AD-A659FFC730AF}" dt="2025-03-03T08:49:55.632" v="50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David Sugirtharaj" userId="322b2870-b524-4d2d-b7da-be0c5f9059ac" providerId="ADAL" clId="{CC54511B-B52D-46C6-93AD-A659FFC730AF}" dt="2025-03-03T08:49:55.616" v="41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David Sugirtharaj" userId="322b2870-b524-4d2d-b7da-be0c5f9059ac" providerId="ADAL" clId="{CC54511B-B52D-46C6-93AD-A659FFC730AF}" dt="2025-03-03T08:49:55.616" v="41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David Sugirtharaj" userId="322b2870-b524-4d2d-b7da-be0c5f9059ac" providerId="ADAL" clId="{CC54511B-B52D-46C6-93AD-A659FFC730AF}" dt="2025-03-03T08:49:55.616" v="44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David Sugirtharaj" userId="322b2870-b524-4d2d-b7da-be0c5f9059ac" providerId="ADAL" clId="{CC54511B-B52D-46C6-93AD-A659FFC730AF}" dt="2025-03-03T08:49:55.616" v="44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Saeedeh Moloudi" userId="402eed6c-5114-45eb-942a-3a733af05c97" providerId="ADAL" clId="{1B7EC661-6DCC-4F6C-8112-0C10253B6A21}"/>
    <pc:docChg chg="undo redo custSel addSld delSld modSld sldOrd modMainMaster">
      <pc:chgData name="Saeedeh Moloudi" userId="402eed6c-5114-45eb-942a-3a733af05c97" providerId="ADAL" clId="{1B7EC661-6DCC-4F6C-8112-0C10253B6A21}" dt="2025-02-27T13:23:31.855" v="2711" actId="13926"/>
      <pc:docMkLst>
        <pc:docMk/>
      </pc:docMkLst>
      <pc:sldChg chg="modSp mod">
        <pc:chgData name="Saeedeh Moloudi" userId="402eed6c-5114-45eb-942a-3a733af05c97" providerId="ADAL" clId="{1B7EC661-6DCC-4F6C-8112-0C10253B6A21}" dt="2025-02-26T09:02:30.674" v="1352" actId="20577"/>
        <pc:sldMkLst>
          <pc:docMk/>
          <pc:sldMk cId="3108851558" sldId="256"/>
        </pc:sldMkLst>
        <pc:spChg chg="mod">
          <ac:chgData name="Saeedeh Moloudi" userId="402eed6c-5114-45eb-942a-3a733af05c97" providerId="ADAL" clId="{1B7EC661-6DCC-4F6C-8112-0C10253B6A21}" dt="2025-02-26T09:02:30.674" v="1352" actId="20577"/>
          <ac:spMkLst>
            <pc:docMk/>
            <pc:sldMk cId="3108851558" sldId="256"/>
            <ac:spMk id="6" creationId="{5C5F4A8C-554E-1961-2BBA-172E15B4E6D5}"/>
          </ac:spMkLst>
        </pc:spChg>
        <pc:spChg chg="mod">
          <ac:chgData name="Saeedeh Moloudi" userId="402eed6c-5114-45eb-942a-3a733af05c97" providerId="ADAL" clId="{1B7EC661-6DCC-4F6C-8112-0C10253B6A21}" dt="2025-02-18T14:13:46.833" v="86" actId="13926"/>
          <ac:spMkLst>
            <pc:docMk/>
            <pc:sldMk cId="3108851558" sldId="256"/>
            <ac:spMk id="8" creationId="{CC8E6F42-B389-09F1-C628-7DB5D7E39E72}"/>
          </ac:spMkLst>
        </pc:spChg>
      </pc:sldChg>
      <pc:sldChg chg="modSp mod ord modCm modNotesTx">
        <pc:chgData name="Saeedeh Moloudi" userId="402eed6c-5114-45eb-942a-3a733af05c97" providerId="ADAL" clId="{1B7EC661-6DCC-4F6C-8112-0C10253B6A21}" dt="2025-02-26T09:04:59.626" v="1354" actId="20577"/>
        <pc:sldMkLst>
          <pc:docMk/>
          <pc:sldMk cId="3709959988" sldId="270"/>
        </pc:sldMkLst>
        <pc:spChg chg="mod">
          <ac:chgData name="Saeedeh Moloudi" userId="402eed6c-5114-45eb-942a-3a733af05c97" providerId="ADAL" clId="{1B7EC661-6DCC-4F6C-8112-0C10253B6A21}" dt="2025-02-26T09:04:59.626" v="1354" actId="20577"/>
          <ac:spMkLst>
            <pc:docMk/>
            <pc:sldMk cId="3709959988" sldId="270"/>
            <ac:spMk id="11" creationId="{2E8E8F9E-D1C4-4C6A-B250-14307A88601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eedeh Moloudi" userId="402eed6c-5114-45eb-942a-3a733af05c97" providerId="ADAL" clId="{1B7EC661-6DCC-4F6C-8112-0C10253B6A21}" dt="2025-02-24T18:51:46.483" v="721"/>
              <pc2:cmMkLst xmlns:pc2="http://schemas.microsoft.com/office/powerpoint/2019/9/main/command">
                <pc:docMk/>
                <pc:sldMk cId="3709959988" sldId="270"/>
                <pc2:cmMk id="{0CA631D2-F642-4C40-94FC-E3C8D935A64E}"/>
              </pc2:cmMkLst>
            </pc226:cmChg>
          </p:ext>
        </pc:extLst>
      </pc:sldChg>
      <pc:sldChg chg="modSp mod modCm">
        <pc:chgData name="Saeedeh Moloudi" userId="402eed6c-5114-45eb-942a-3a733af05c97" providerId="ADAL" clId="{1B7EC661-6DCC-4F6C-8112-0C10253B6A21}" dt="2025-02-26T15:16:58.514" v="2020" actId="20577"/>
        <pc:sldMkLst>
          <pc:docMk/>
          <pc:sldMk cId="1709703279" sldId="275"/>
        </pc:sldMkLst>
        <pc:spChg chg="mod">
          <ac:chgData name="Saeedeh Moloudi" userId="402eed6c-5114-45eb-942a-3a733af05c97" providerId="ADAL" clId="{1B7EC661-6DCC-4F6C-8112-0C10253B6A21}" dt="2025-02-26T15:16:58.514" v="2020" actId="20577"/>
          <ac:spMkLst>
            <pc:docMk/>
            <pc:sldMk cId="1709703279" sldId="275"/>
            <ac:spMk id="4" creationId="{D37DA19F-E975-0281-EB2C-A9C8ECB17A7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eedeh Moloudi" userId="402eed6c-5114-45eb-942a-3a733af05c97" providerId="ADAL" clId="{1B7EC661-6DCC-4F6C-8112-0C10253B6A21}" dt="2025-02-26T15:03:21.689" v="1949" actId="20577"/>
              <pc2:cmMkLst xmlns:pc2="http://schemas.microsoft.com/office/powerpoint/2019/9/main/command">
                <pc:docMk/>
                <pc:sldMk cId="1709703279" sldId="275"/>
                <pc2:cmMk id="{19CAA178-46EB-48EC-971D-D7DA5F4EE062}"/>
              </pc2:cmMkLst>
            </pc226:cmChg>
          </p:ext>
        </pc:extLst>
      </pc:sldChg>
      <pc:sldChg chg="modSp del mod modShow">
        <pc:chgData name="Saeedeh Moloudi" userId="402eed6c-5114-45eb-942a-3a733af05c97" providerId="ADAL" clId="{1B7EC661-6DCC-4F6C-8112-0C10253B6A21}" dt="2025-02-27T08:33:27.418" v="2046" actId="47"/>
        <pc:sldMkLst>
          <pc:docMk/>
          <pc:sldMk cId="1264010453" sldId="276"/>
        </pc:sldMkLst>
        <pc:spChg chg="mod">
          <ac:chgData name="Saeedeh Moloudi" userId="402eed6c-5114-45eb-942a-3a733af05c97" providerId="ADAL" clId="{1B7EC661-6DCC-4F6C-8112-0C10253B6A21}" dt="2025-02-24T18:55:15.679" v="725" actId="20577"/>
          <ac:spMkLst>
            <pc:docMk/>
            <pc:sldMk cId="1264010453" sldId="276"/>
            <ac:spMk id="11" creationId="{2E8E8F9E-D1C4-4C6A-B250-14307A886012}"/>
          </ac:spMkLst>
        </pc:spChg>
      </pc:sldChg>
      <pc:sldChg chg="addSp delSp del mod ord">
        <pc:chgData name="Saeedeh Moloudi" userId="402eed6c-5114-45eb-942a-3a733af05c97" providerId="ADAL" clId="{1B7EC661-6DCC-4F6C-8112-0C10253B6A21}" dt="2025-02-24T19:13:47.311" v="1085" actId="47"/>
        <pc:sldMkLst>
          <pc:docMk/>
          <pc:sldMk cId="1260703954" sldId="277"/>
        </pc:sldMkLst>
        <pc:spChg chg="add del">
          <ac:chgData name="Saeedeh Moloudi" userId="402eed6c-5114-45eb-942a-3a733af05c97" providerId="ADAL" clId="{1B7EC661-6DCC-4F6C-8112-0C10253B6A21}" dt="2025-02-20T13:59:18.627" v="475" actId="22"/>
          <ac:spMkLst>
            <pc:docMk/>
            <pc:sldMk cId="1260703954" sldId="277"/>
            <ac:spMk id="3" creationId="{88D81460-2F3E-C7F8-2A3A-1FF6C7B6D3DC}"/>
          </ac:spMkLst>
        </pc:spChg>
      </pc:sldChg>
      <pc:sldChg chg="modSp del mod ord modShow modCm">
        <pc:chgData name="Saeedeh Moloudi" userId="402eed6c-5114-45eb-942a-3a733af05c97" providerId="ADAL" clId="{1B7EC661-6DCC-4F6C-8112-0C10253B6A21}" dt="2025-02-27T08:33:26.088" v="2045" actId="47"/>
        <pc:sldMkLst>
          <pc:docMk/>
          <pc:sldMk cId="2062807368" sldId="278"/>
        </pc:sldMkLst>
        <pc:spChg chg="mod">
          <ac:chgData name="Saeedeh Moloudi" userId="402eed6c-5114-45eb-942a-3a733af05c97" providerId="ADAL" clId="{1B7EC661-6DCC-4F6C-8112-0C10253B6A21}" dt="2025-02-24T18:57:43.240" v="735" actId="20577"/>
          <ac:spMkLst>
            <pc:docMk/>
            <pc:sldMk cId="2062807368" sldId="278"/>
            <ac:spMk id="10" creationId="{D530E3B7-5A67-48F4-82BF-02882396232E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eedeh Moloudi" userId="402eed6c-5114-45eb-942a-3a733af05c97" providerId="ADAL" clId="{1B7EC661-6DCC-4F6C-8112-0C10253B6A21}" dt="2025-02-24T18:57:43.240" v="735" actId="20577"/>
              <pc2:cmMkLst xmlns:pc2="http://schemas.microsoft.com/office/powerpoint/2019/9/main/command">
                <pc:docMk/>
                <pc:sldMk cId="2062807368" sldId="278"/>
                <pc2:cmMk id="{56EA0BC8-920F-4602-B71A-B6C3C3C8A3E4}"/>
              </pc2:cmMkLst>
            </pc226:cmChg>
          </p:ext>
        </pc:extLst>
      </pc:sldChg>
      <pc:sldChg chg="del">
        <pc:chgData name="Saeedeh Moloudi" userId="402eed6c-5114-45eb-942a-3a733af05c97" providerId="ADAL" clId="{1B7EC661-6DCC-4F6C-8112-0C10253B6A21}" dt="2025-02-24T19:13:49.049" v="1086" actId="47"/>
        <pc:sldMkLst>
          <pc:docMk/>
          <pc:sldMk cId="1848541958" sldId="279"/>
        </pc:sldMkLst>
      </pc:sldChg>
      <pc:sldChg chg="modSp new mod ord modCm">
        <pc:chgData name="Saeedeh Moloudi" userId="402eed6c-5114-45eb-942a-3a733af05c97" providerId="ADAL" clId="{1B7EC661-6DCC-4F6C-8112-0C10253B6A21}" dt="2025-02-26T11:50:49.918" v="1700" actId="20577"/>
        <pc:sldMkLst>
          <pc:docMk/>
          <pc:sldMk cId="420340628" sldId="280"/>
        </pc:sldMkLst>
        <pc:spChg chg="mod">
          <ac:chgData name="Saeedeh Moloudi" userId="402eed6c-5114-45eb-942a-3a733af05c97" providerId="ADAL" clId="{1B7EC661-6DCC-4F6C-8112-0C10253B6A21}" dt="2025-02-26T11:50:49.918" v="1700" actId="20577"/>
          <ac:spMkLst>
            <pc:docMk/>
            <pc:sldMk cId="420340628" sldId="280"/>
            <ac:spMk id="2" creationId="{9B510997-542C-B786-F585-A286646D09DE}"/>
          </ac:spMkLst>
        </pc:spChg>
        <pc:spChg chg="mod">
          <ac:chgData name="Saeedeh Moloudi" userId="402eed6c-5114-45eb-942a-3a733af05c97" providerId="ADAL" clId="{1B7EC661-6DCC-4F6C-8112-0C10253B6A21}" dt="2025-02-24T19:01:52.117" v="780" actId="20577"/>
          <ac:spMkLst>
            <pc:docMk/>
            <pc:sldMk cId="420340628" sldId="280"/>
            <ac:spMk id="3" creationId="{516F8B4B-4611-DC99-C13F-496C0229D98A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eedeh Moloudi" userId="402eed6c-5114-45eb-942a-3a733af05c97" providerId="ADAL" clId="{1B7EC661-6DCC-4F6C-8112-0C10253B6A21}" dt="2025-02-24T19:01:52.117" v="780" actId="20577"/>
              <pc2:cmMkLst xmlns:pc2="http://schemas.microsoft.com/office/powerpoint/2019/9/main/command">
                <pc:docMk/>
                <pc:sldMk cId="420340628" sldId="280"/>
                <pc2:cmMk id="{828295B5-C3B7-4817-9113-E0818438ACE3}"/>
              </pc2:cmMkLst>
            </pc226:cmChg>
          </p:ext>
        </pc:extLst>
      </pc:sldChg>
      <pc:sldChg chg="del">
        <pc:chgData name="Saeedeh Moloudi" userId="402eed6c-5114-45eb-942a-3a733af05c97" providerId="ADAL" clId="{1B7EC661-6DCC-4F6C-8112-0C10253B6A21}" dt="2025-02-24T19:13:55.081" v="1089" actId="47"/>
        <pc:sldMkLst>
          <pc:docMk/>
          <pc:sldMk cId="1947138995" sldId="281"/>
        </pc:sldMkLst>
      </pc:sldChg>
      <pc:sldChg chg="del">
        <pc:chgData name="Saeedeh Moloudi" userId="402eed6c-5114-45eb-942a-3a733af05c97" providerId="ADAL" clId="{1B7EC661-6DCC-4F6C-8112-0C10253B6A21}" dt="2025-02-24T19:13:51.773" v="1087" actId="47"/>
        <pc:sldMkLst>
          <pc:docMk/>
          <pc:sldMk cId="1933712049" sldId="282"/>
        </pc:sldMkLst>
      </pc:sldChg>
      <pc:sldChg chg="new del">
        <pc:chgData name="Saeedeh Moloudi" userId="402eed6c-5114-45eb-942a-3a733af05c97" providerId="ADAL" clId="{1B7EC661-6DCC-4F6C-8112-0C10253B6A21}" dt="2025-02-24T19:13:53.275" v="1088" actId="47"/>
        <pc:sldMkLst>
          <pc:docMk/>
          <pc:sldMk cId="1065805176" sldId="283"/>
        </pc:sldMkLst>
      </pc:sldChg>
      <pc:sldChg chg="modSp new del mod ord modShow">
        <pc:chgData name="Saeedeh Moloudi" userId="402eed6c-5114-45eb-942a-3a733af05c97" providerId="ADAL" clId="{1B7EC661-6DCC-4F6C-8112-0C10253B6A21}" dt="2025-02-27T08:33:21.614" v="2043" actId="47"/>
        <pc:sldMkLst>
          <pc:docMk/>
          <pc:sldMk cId="2044990896" sldId="284"/>
        </pc:sldMkLst>
        <pc:spChg chg="mod">
          <ac:chgData name="Saeedeh Moloudi" userId="402eed6c-5114-45eb-942a-3a733af05c97" providerId="ADAL" clId="{1B7EC661-6DCC-4F6C-8112-0C10253B6A21}" dt="2025-02-24T18:57:55.245" v="738" actId="20577"/>
          <ac:spMkLst>
            <pc:docMk/>
            <pc:sldMk cId="2044990896" sldId="284"/>
            <ac:spMk id="2" creationId="{9C5C41F3-A8B9-149F-0823-A95F1C0B6488}"/>
          </ac:spMkLst>
        </pc:spChg>
        <pc:spChg chg="mod">
          <ac:chgData name="Saeedeh Moloudi" userId="402eed6c-5114-45eb-942a-3a733af05c97" providerId="ADAL" clId="{1B7EC661-6DCC-4F6C-8112-0C10253B6A21}" dt="2025-02-24T19:12:53.586" v="1084" actId="13926"/>
          <ac:spMkLst>
            <pc:docMk/>
            <pc:sldMk cId="2044990896" sldId="284"/>
            <ac:spMk id="3" creationId="{9DFB6FD9-C388-CA26-149D-F5F3C60CAC99}"/>
          </ac:spMkLst>
        </pc:spChg>
      </pc:sldChg>
      <pc:sldChg chg="modSp add del mod ord modShow">
        <pc:chgData name="Saeedeh Moloudi" userId="402eed6c-5114-45eb-942a-3a733af05c97" providerId="ADAL" clId="{1B7EC661-6DCC-4F6C-8112-0C10253B6A21}" dt="2025-02-27T08:33:25.189" v="2044" actId="47"/>
        <pc:sldMkLst>
          <pc:docMk/>
          <pc:sldMk cId="2166630013" sldId="2147479268"/>
        </pc:sldMkLst>
        <pc:spChg chg="mod">
          <ac:chgData name="Saeedeh Moloudi" userId="402eed6c-5114-45eb-942a-3a733af05c97" providerId="ADAL" clId="{1B7EC661-6DCC-4F6C-8112-0C10253B6A21}" dt="2025-02-24T19:22:02.308" v="1091" actId="13926"/>
          <ac:spMkLst>
            <pc:docMk/>
            <pc:sldMk cId="2166630013" sldId="2147479268"/>
            <ac:spMk id="3" creationId="{CD6B4FE4-4FAF-88DB-8274-7243D9A61FCE}"/>
          </ac:spMkLst>
        </pc:spChg>
      </pc:sldChg>
      <pc:sldChg chg="addSp modSp new mod modCm">
        <pc:chgData name="Saeedeh Moloudi" userId="402eed6c-5114-45eb-942a-3a733af05c97" providerId="ADAL" clId="{1B7EC661-6DCC-4F6C-8112-0C10253B6A21}" dt="2025-02-27T13:23:31.855" v="2711" actId="13926"/>
        <pc:sldMkLst>
          <pc:docMk/>
          <pc:sldMk cId="151793746" sldId="2147479269"/>
        </pc:sldMkLst>
        <pc:spChg chg="mod">
          <ac:chgData name="Saeedeh Moloudi" userId="402eed6c-5114-45eb-942a-3a733af05c97" providerId="ADAL" clId="{1B7EC661-6DCC-4F6C-8112-0C10253B6A21}" dt="2025-02-25T12:55:49.707" v="1153" actId="20577"/>
          <ac:spMkLst>
            <pc:docMk/>
            <pc:sldMk cId="151793746" sldId="2147479269"/>
            <ac:spMk id="2" creationId="{A525C60C-EA70-C2E9-1438-3D23B063AAA0}"/>
          </ac:spMkLst>
        </pc:spChg>
        <pc:spChg chg="mod">
          <ac:chgData name="Saeedeh Moloudi" userId="402eed6c-5114-45eb-942a-3a733af05c97" providerId="ADAL" clId="{1B7EC661-6DCC-4F6C-8112-0C10253B6A21}" dt="2025-02-27T08:59:46.812" v="2092" actId="20577"/>
          <ac:spMkLst>
            <pc:docMk/>
            <pc:sldMk cId="151793746" sldId="2147479269"/>
            <ac:spMk id="3" creationId="{F1C3CE55-CB27-2436-ED06-D656BF6D0171}"/>
          </ac:spMkLst>
        </pc:spChg>
        <pc:graphicFrameChg chg="add mod modGraphic">
          <ac:chgData name="Saeedeh Moloudi" userId="402eed6c-5114-45eb-942a-3a733af05c97" providerId="ADAL" clId="{1B7EC661-6DCC-4F6C-8112-0C10253B6A21}" dt="2025-02-27T13:23:31.855" v="2711" actId="13926"/>
          <ac:graphicFrameMkLst>
            <pc:docMk/>
            <pc:sldMk cId="151793746" sldId="2147479269"/>
            <ac:graphicFrameMk id="4" creationId="{1CF5C9C2-A47E-A3AD-FDBF-8592789DA2C5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eedeh Moloudi" userId="402eed6c-5114-45eb-942a-3a733af05c97" providerId="ADAL" clId="{1B7EC661-6DCC-4F6C-8112-0C10253B6A21}" dt="2025-02-27T08:59:46.812" v="2092" actId="20577"/>
              <pc2:cmMkLst xmlns:pc2="http://schemas.microsoft.com/office/powerpoint/2019/9/main/command">
                <pc:docMk/>
                <pc:sldMk cId="151793746" sldId="2147479269"/>
                <pc2:cmMk id="{5C2A590A-65D7-4048-863B-7BC0E3CB31A7}"/>
              </pc2:cmMkLst>
            </pc226:cmChg>
            <pc226:cmChg xmlns:pc226="http://schemas.microsoft.com/office/powerpoint/2022/06/main/command" chg="mod">
              <pc226:chgData name="Saeedeh Moloudi" userId="402eed6c-5114-45eb-942a-3a733af05c97" providerId="ADAL" clId="{1B7EC661-6DCC-4F6C-8112-0C10253B6A21}" dt="2025-02-27T08:59:46.812" v="2092" actId="20577"/>
              <pc2:cmMkLst xmlns:pc2="http://schemas.microsoft.com/office/powerpoint/2019/9/main/command">
                <pc:docMk/>
                <pc:sldMk cId="151793746" sldId="2147479269"/>
                <pc2:cmMk id="{6B09661B-5203-4D02-88B2-87B74A07C060}"/>
              </pc2:cmMkLst>
            </pc226:cmChg>
          </p:ext>
        </pc:extLst>
      </pc:sldChg>
      <pc:sldChg chg="modSp new mod modCm">
        <pc:chgData name="Saeedeh Moloudi" userId="402eed6c-5114-45eb-942a-3a733af05c97" providerId="ADAL" clId="{1B7EC661-6DCC-4F6C-8112-0C10253B6A21}" dt="2025-02-26T15:05:34.640" v="1988" actId="400"/>
        <pc:sldMkLst>
          <pc:docMk/>
          <pc:sldMk cId="4263504552" sldId="2147479270"/>
        </pc:sldMkLst>
        <pc:spChg chg="mod">
          <ac:chgData name="Saeedeh Moloudi" userId="402eed6c-5114-45eb-942a-3a733af05c97" providerId="ADAL" clId="{1B7EC661-6DCC-4F6C-8112-0C10253B6A21}" dt="2025-02-26T13:21:38.234" v="1736" actId="20577"/>
          <ac:spMkLst>
            <pc:docMk/>
            <pc:sldMk cId="4263504552" sldId="2147479270"/>
            <ac:spMk id="2" creationId="{5C07ED15-06ED-A9E9-2763-28F94709F250}"/>
          </ac:spMkLst>
        </pc:spChg>
        <pc:spChg chg="mod">
          <ac:chgData name="Saeedeh Moloudi" userId="402eed6c-5114-45eb-942a-3a733af05c97" providerId="ADAL" clId="{1B7EC661-6DCC-4F6C-8112-0C10253B6A21}" dt="2025-02-26T15:05:34.640" v="1988" actId="400"/>
          <ac:spMkLst>
            <pc:docMk/>
            <pc:sldMk cId="4263504552" sldId="2147479270"/>
            <ac:spMk id="3" creationId="{31A88352-908C-D4C6-1A87-D8C88140997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eedeh Moloudi" userId="402eed6c-5114-45eb-942a-3a733af05c97" providerId="ADAL" clId="{1B7EC661-6DCC-4F6C-8112-0C10253B6A21}" dt="2025-02-26T15:05:27.702" v="1986" actId="20577"/>
              <pc2:cmMkLst xmlns:pc2="http://schemas.microsoft.com/office/powerpoint/2019/9/main/command">
                <pc:docMk/>
                <pc:sldMk cId="4263504552" sldId="2147479270"/>
                <pc2:cmMk id="{DEBBE17E-0A46-4EC3-877E-063F95BD89D3}"/>
              </pc2:cmMkLst>
            </pc226:cmChg>
          </p:ext>
        </pc:extLst>
      </pc:sldChg>
      <pc:sldChg chg="modSp mod">
        <pc:chgData name="Saeedeh Moloudi" userId="402eed6c-5114-45eb-942a-3a733af05c97" providerId="ADAL" clId="{1B7EC661-6DCC-4F6C-8112-0C10253B6A21}" dt="2025-02-26T15:15:35.247" v="2013" actId="20577"/>
        <pc:sldMkLst>
          <pc:docMk/>
          <pc:sldMk cId="4253699681" sldId="2147479271"/>
        </pc:sldMkLst>
        <pc:spChg chg="mod">
          <ac:chgData name="Saeedeh Moloudi" userId="402eed6c-5114-45eb-942a-3a733af05c97" providerId="ADAL" clId="{1B7EC661-6DCC-4F6C-8112-0C10253B6A21}" dt="2025-02-26T13:22:25.434" v="1741"/>
          <ac:spMkLst>
            <pc:docMk/>
            <pc:sldMk cId="4253699681" sldId="2147479271"/>
            <ac:spMk id="2" creationId="{5C07ED15-06ED-A9E9-2763-28F94709F250}"/>
          </ac:spMkLst>
        </pc:spChg>
        <pc:spChg chg="mod">
          <ac:chgData name="Saeedeh Moloudi" userId="402eed6c-5114-45eb-942a-3a733af05c97" providerId="ADAL" clId="{1B7EC661-6DCC-4F6C-8112-0C10253B6A21}" dt="2025-02-26T15:15:35.247" v="2013" actId="20577"/>
          <ac:spMkLst>
            <pc:docMk/>
            <pc:sldMk cId="4253699681" sldId="2147479271"/>
            <ac:spMk id="3" creationId="{31A88352-908C-D4C6-1A87-D8C881409976}"/>
          </ac:spMkLst>
        </pc:spChg>
      </pc:sldChg>
      <pc:sldChg chg="modSp new del mod">
        <pc:chgData name="Saeedeh Moloudi" userId="402eed6c-5114-45eb-942a-3a733af05c97" providerId="ADAL" clId="{1B7EC661-6DCC-4F6C-8112-0C10253B6A21}" dt="2025-02-26T13:20:16.990" v="1701" actId="47"/>
        <pc:sldMkLst>
          <pc:docMk/>
          <pc:sldMk cId="268656603" sldId="2147479272"/>
        </pc:sldMkLst>
        <pc:spChg chg="mod">
          <ac:chgData name="Saeedeh Moloudi" userId="402eed6c-5114-45eb-942a-3a733af05c97" providerId="ADAL" clId="{1B7EC661-6DCC-4F6C-8112-0C10253B6A21}" dt="2025-02-26T10:29:21.864" v="1697" actId="13926"/>
          <ac:spMkLst>
            <pc:docMk/>
            <pc:sldMk cId="268656603" sldId="2147479272"/>
            <ac:spMk id="2" creationId="{11425916-6FF7-5153-8F44-B359C41C9BCE}"/>
          </ac:spMkLst>
        </pc:spChg>
      </pc:sldChg>
      <pc:sldChg chg="addSp delSp modSp new del mod">
        <pc:chgData name="Saeedeh Moloudi" userId="402eed6c-5114-45eb-942a-3a733af05c97" providerId="ADAL" clId="{1B7EC661-6DCC-4F6C-8112-0C10253B6A21}" dt="2025-02-27T12:48:06.489" v="2485" actId="47"/>
        <pc:sldMkLst>
          <pc:docMk/>
          <pc:sldMk cId="4210861686" sldId="2147479272"/>
        </pc:sldMkLst>
        <pc:spChg chg="add del">
          <ac:chgData name="Saeedeh Moloudi" userId="402eed6c-5114-45eb-942a-3a733af05c97" providerId="ADAL" clId="{1B7EC661-6DCC-4F6C-8112-0C10253B6A21}" dt="2025-02-27T12:47:39.272" v="2484" actId="22"/>
          <ac:spMkLst>
            <pc:docMk/>
            <pc:sldMk cId="4210861686" sldId="2147479272"/>
            <ac:spMk id="3" creationId="{37D6501F-2DD5-2A1F-DFFF-BC98200996C8}"/>
          </ac:spMkLst>
        </pc:spChg>
        <pc:picChg chg="add del mod ord">
          <ac:chgData name="Saeedeh Moloudi" userId="402eed6c-5114-45eb-942a-3a733af05c97" providerId="ADAL" clId="{1B7EC661-6DCC-4F6C-8112-0C10253B6A21}" dt="2025-02-27T12:47:39.272" v="2484" actId="22"/>
          <ac:picMkLst>
            <pc:docMk/>
            <pc:sldMk cId="4210861686" sldId="2147479272"/>
            <ac:picMk id="5" creationId="{BFB074FD-1375-D021-F3E8-4BEBC11E4846}"/>
          </ac:picMkLst>
        </pc:picChg>
      </pc:sldChg>
      <pc:sldChg chg="add del">
        <pc:chgData name="Saeedeh Moloudi" userId="402eed6c-5114-45eb-942a-3a733af05c97" providerId="ADAL" clId="{1B7EC661-6DCC-4F6C-8112-0C10253B6A21}" dt="2025-02-27T12:47:18.872" v="2482"/>
        <pc:sldMkLst>
          <pc:docMk/>
          <pc:sldMk cId="2461549620" sldId="2147479273"/>
        </pc:sldMkLst>
      </pc:sldChg>
      <pc:sldChg chg="modSp mod modCm">
        <pc:chgData name="Saeedeh Moloudi" userId="402eed6c-5114-45eb-942a-3a733af05c97" providerId="ADAL" clId="{1B7EC661-6DCC-4F6C-8112-0C10253B6A21}" dt="2025-02-27T12:58:09.836" v="2710" actId="20577"/>
        <pc:sldMkLst>
          <pc:docMk/>
          <pc:sldMk cId="4165318140" sldId="2147479273"/>
        </pc:sldMkLst>
        <pc:spChg chg="mod">
          <ac:chgData name="Saeedeh Moloudi" userId="402eed6c-5114-45eb-942a-3a733af05c97" providerId="ADAL" clId="{1B7EC661-6DCC-4F6C-8112-0C10253B6A21}" dt="2025-02-27T12:51:41.928" v="2555" actId="20577"/>
          <ac:spMkLst>
            <pc:docMk/>
            <pc:sldMk cId="4165318140" sldId="2147479273"/>
            <ac:spMk id="2" creationId="{A525C60C-EA70-C2E9-1438-3D23B063AAA0}"/>
          </ac:spMkLst>
        </pc:spChg>
        <pc:spChg chg="mod">
          <ac:chgData name="Saeedeh Moloudi" userId="402eed6c-5114-45eb-942a-3a733af05c97" providerId="ADAL" clId="{1B7EC661-6DCC-4F6C-8112-0C10253B6A21}" dt="2025-02-27T12:52:53.604" v="2602" actId="20577"/>
          <ac:spMkLst>
            <pc:docMk/>
            <pc:sldMk cId="4165318140" sldId="2147479273"/>
            <ac:spMk id="3" creationId="{F1C3CE55-CB27-2436-ED06-D656BF6D0171}"/>
          </ac:spMkLst>
        </pc:spChg>
        <pc:graphicFrameChg chg="mod modGraphic">
          <ac:chgData name="Saeedeh Moloudi" userId="402eed6c-5114-45eb-942a-3a733af05c97" providerId="ADAL" clId="{1B7EC661-6DCC-4F6C-8112-0C10253B6A21}" dt="2025-02-27T12:58:09.836" v="2710" actId="20577"/>
          <ac:graphicFrameMkLst>
            <pc:docMk/>
            <pc:sldMk cId="4165318140" sldId="2147479273"/>
            <ac:graphicFrameMk id="4" creationId="{1CF5C9C2-A47E-A3AD-FDBF-8592789DA2C5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eedeh Moloudi" userId="402eed6c-5114-45eb-942a-3a733af05c97" providerId="ADAL" clId="{1B7EC661-6DCC-4F6C-8112-0C10253B6A21}" dt="2025-02-27T12:48:12.104" v="2486" actId="20577"/>
              <pc2:cmMkLst xmlns:pc2="http://schemas.microsoft.com/office/powerpoint/2019/9/main/command">
                <pc:docMk/>
                <pc:sldMk cId="4165318140" sldId="2147479273"/>
                <pc2:cmMk id="{06E4AB48-FFF2-4E66-BC04-FC8B2E4DFAD1}"/>
              </pc2:cmMkLst>
            </pc226:cmChg>
            <pc226:cmChg xmlns:pc226="http://schemas.microsoft.com/office/powerpoint/2022/06/main/command" chg="mod">
              <pc226:chgData name="Saeedeh Moloudi" userId="402eed6c-5114-45eb-942a-3a733af05c97" providerId="ADAL" clId="{1B7EC661-6DCC-4F6C-8112-0C10253B6A21}" dt="2025-02-27T12:48:12.104" v="2486" actId="20577"/>
              <pc2:cmMkLst xmlns:pc2="http://schemas.microsoft.com/office/powerpoint/2019/9/main/command">
                <pc:docMk/>
                <pc:sldMk cId="4165318140" sldId="2147479273"/>
                <pc2:cmMk id="{6CA6CB7F-3099-4DE0-B1AF-76EC6036C7F6}"/>
              </pc2:cmMkLst>
            </pc226:cmChg>
            <pc226:cmChg xmlns:pc226="http://schemas.microsoft.com/office/powerpoint/2022/06/main/command" chg="mod">
              <pc226:chgData name="Saeedeh Moloudi" userId="402eed6c-5114-45eb-942a-3a733af05c97" providerId="ADAL" clId="{1B7EC661-6DCC-4F6C-8112-0C10253B6A21}" dt="2025-02-27T12:48:12.104" v="2486" actId="20577"/>
              <pc2:cmMkLst xmlns:pc2="http://schemas.microsoft.com/office/powerpoint/2019/9/main/command">
                <pc:docMk/>
                <pc:sldMk cId="4165318140" sldId="2147479273"/>
                <pc2:cmMk id="{3722DF90-D47B-436B-AAFA-C76763ECFD9D}"/>
              </pc2:cmMkLst>
            </pc226:cmChg>
          </p:ext>
        </pc:extLst>
      </pc:sldChg>
      <pc:sldMasterChg chg="modSldLayout">
        <pc:chgData name="Saeedeh Moloudi" userId="402eed6c-5114-45eb-942a-3a733af05c97" providerId="ADAL" clId="{1B7EC661-6DCC-4F6C-8112-0C10253B6A21}" dt="2025-02-27T08:31:21.184" v="2042"/>
        <pc:sldMasterMkLst>
          <pc:docMk/>
          <pc:sldMasterMk cId="2523064765" sldId="2147483660"/>
        </pc:sldMasterMkLst>
        <pc:sldLayoutChg chg="modSp mod">
          <pc:chgData name="Saeedeh Moloudi" userId="402eed6c-5114-45eb-942a-3a733af05c97" providerId="ADAL" clId="{1B7EC661-6DCC-4F6C-8112-0C10253B6A21}" dt="2025-02-27T08:30:32.088" v="2032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Saeedeh Moloudi" userId="402eed6c-5114-45eb-942a-3a733af05c97" providerId="ADAL" clId="{1B7EC661-6DCC-4F6C-8112-0C10253B6A21}" dt="2025-02-27T08:30:32.088" v="2032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Saeedeh Moloudi" userId="402eed6c-5114-45eb-942a-3a733af05c97" providerId="ADAL" clId="{1B7EC661-6DCC-4F6C-8112-0C10253B6A21}" dt="2025-02-27T08:30:49.469" v="2035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Saeedeh Moloudi" userId="402eed6c-5114-45eb-942a-3a733af05c97" providerId="ADAL" clId="{1B7EC661-6DCC-4F6C-8112-0C10253B6A21}" dt="2025-02-27T08:30:49.469" v="2035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Saeedeh Moloudi" userId="402eed6c-5114-45eb-942a-3a733af05c97" providerId="ADAL" clId="{1B7EC661-6DCC-4F6C-8112-0C10253B6A21}" dt="2025-02-27T08:31:05.088" v="2038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Saeedeh Moloudi" userId="402eed6c-5114-45eb-942a-3a733af05c97" providerId="ADAL" clId="{1B7EC661-6DCC-4F6C-8112-0C10253B6A21}" dt="2025-02-27T08:31:05.088" v="2038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Saeedeh Moloudi" userId="402eed6c-5114-45eb-942a-3a733af05c97" providerId="ADAL" clId="{1B7EC661-6DCC-4F6C-8112-0C10253B6A21}" dt="2025-02-27T08:31:13.346" v="2040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Saeedeh Moloudi" userId="402eed6c-5114-45eb-942a-3a733af05c97" providerId="ADAL" clId="{1B7EC661-6DCC-4F6C-8112-0C10253B6A21}" dt="2025-02-27T08:31:13.346" v="2040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Saeedeh Moloudi" userId="402eed6c-5114-45eb-942a-3a733af05c97" providerId="ADAL" clId="{1B7EC661-6DCC-4F6C-8112-0C10253B6A21}" dt="2025-02-27T08:31:21.184" v="2042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Saeedeh Moloudi" userId="402eed6c-5114-45eb-942a-3a733af05c97" providerId="ADAL" clId="{1B7EC661-6DCC-4F6C-8112-0C10253B6A21}" dt="2025-02-27T08:31:21.184" v="2042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Saeedeh Moloudi" userId="402eed6c-5114-45eb-942a-3a733af05c97" providerId="ADAL" clId="{1B7EC661-6DCC-4F6C-8112-0C10253B6A21}" dt="2025-02-27T08:31:17.677" v="2041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Saeedeh Moloudi" userId="402eed6c-5114-45eb-942a-3a733af05c97" providerId="ADAL" clId="{1B7EC661-6DCC-4F6C-8112-0C10253B6A21}" dt="2025-02-27T08:31:17.677" v="2041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Saeedeh Moloudi" userId="402eed6c-5114-45eb-942a-3a733af05c97" providerId="ADAL" clId="{1B7EC661-6DCC-4F6C-8112-0C10253B6A21}" dt="2025-02-27T08:31:00.601" v="203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Saeedeh Moloudi" userId="402eed6c-5114-45eb-942a-3a733af05c97" providerId="ADAL" clId="{1B7EC661-6DCC-4F6C-8112-0C10253B6A21}" dt="2025-02-27T08:31:00.601" v="203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Saeedeh Moloudi" userId="402eed6c-5114-45eb-942a-3a733af05c97" providerId="ADAL" clId="{1B7EC661-6DCC-4F6C-8112-0C10253B6A21}" dt="2025-02-27T08:31:09.505" v="2039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Saeedeh Moloudi" userId="402eed6c-5114-45eb-942a-3a733af05c97" providerId="ADAL" clId="{1B7EC661-6DCC-4F6C-8112-0C10253B6A21}" dt="2025-02-27T08:31:09.505" v="2039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addSp delSp modSp mod">
          <pc:chgData name="Saeedeh Moloudi" userId="402eed6c-5114-45eb-942a-3a733af05c97" providerId="ADAL" clId="{1B7EC661-6DCC-4F6C-8112-0C10253B6A21}" dt="2025-02-27T08:30:55.001" v="2036"/>
          <pc:sldLayoutMkLst>
            <pc:docMk/>
            <pc:sldMasterMk cId="2523064765" sldId="2147483660"/>
            <pc:sldLayoutMk cId="3443338964" sldId="2147483706"/>
          </pc:sldLayoutMkLst>
          <pc:spChg chg="add del mod">
            <ac:chgData name="Saeedeh Moloudi" userId="402eed6c-5114-45eb-942a-3a733af05c97" providerId="ADAL" clId="{1B7EC661-6DCC-4F6C-8112-0C10253B6A21}" dt="2025-02-27T08:30:55.001" v="2036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Saeedeh Moloudi" userId="402eed6c-5114-45eb-942a-3a733af05c97" providerId="ADAL" clId="{1B7EC661-6DCC-4F6C-8112-0C10253B6A21}" dt="2025-02-27T08:30:41.422" v="2033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Saeedeh Moloudi" userId="402eed6c-5114-45eb-942a-3a733af05c97" providerId="ADAL" clId="{1B7EC661-6DCC-4F6C-8112-0C10253B6A21}" dt="2025-02-27T08:30:41.422" v="2033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Saeedeh Moloudi" userId="402eed6c-5114-45eb-942a-3a733af05c97" providerId="ADAL" clId="{1B7EC661-6DCC-4F6C-8112-0C10253B6A21}" dt="2025-02-27T08:30:45.461" v="2034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Saeedeh Moloudi" userId="402eed6c-5114-45eb-942a-3a733af05c97" providerId="ADAL" clId="{1B7EC661-6DCC-4F6C-8112-0C10253B6A21}" dt="2025-02-27T08:30:45.461" v="2034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Emre Yavuz" userId="5807f70a-f9fa-45d9-9f4f-0b79d32fdd7c" providerId="ADAL" clId="{A60B3ABD-883B-44FF-B4B4-C3CA24472256}"/>
    <pc:docChg chg="custSel modMainMaster">
      <pc:chgData name="Emre Yavuz" userId="5807f70a-f9fa-45d9-9f4f-0b79d32fdd7c" providerId="ADAL" clId="{A60B3ABD-883B-44FF-B4B4-C3CA24472256}" dt="2024-12-02T00:38:14.278" v="50"/>
      <pc:docMkLst>
        <pc:docMk/>
      </pc:docMkLst>
      <pc:sldChg chg="addCm modCm">
        <pc:chgData name="Emre Yavuz" userId="5807f70a-f9fa-45d9-9f4f-0b79d32fdd7c" providerId="ADAL" clId="{A60B3ABD-883B-44FF-B4B4-C3CA24472256}" dt="2024-12-02T00:34:18.835" v="47"/>
        <pc:sldMkLst>
          <pc:docMk/>
          <pc:sldMk cId="3709959988" sldId="27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Emre Yavuz" userId="5807f70a-f9fa-45d9-9f4f-0b79d32fdd7c" providerId="ADAL" clId="{A60B3ABD-883B-44FF-B4B4-C3CA24472256}" dt="2024-12-02T00:12:03.184" v="44"/>
              <pc2:cmMkLst xmlns:pc2="http://schemas.microsoft.com/office/powerpoint/2019/9/main/command">
                <pc:docMk/>
                <pc:sldMk cId="3709959988" sldId="270"/>
                <pc2:cmMk id="{FC704291-7100-4032-A01F-4C77E648D498}"/>
              </pc2:cmMkLst>
              <pc226:cmRplyChg chg="add">
                <pc226:chgData name="Emre Yavuz" userId="5807f70a-f9fa-45d9-9f4f-0b79d32fdd7c" providerId="ADAL" clId="{A60B3ABD-883B-44FF-B4B4-C3CA24472256}" dt="2024-12-02T00:12:03.184" v="44"/>
                <pc2:cmRplyMkLst xmlns:pc2="http://schemas.microsoft.com/office/powerpoint/2019/9/main/command">
                  <pc:docMk/>
                  <pc:sldMk cId="3709959988" sldId="270"/>
                  <pc2:cmMk id="{FC704291-7100-4032-A01F-4C77E648D498}"/>
                  <pc2:cmRplyMk id="{6A49A951-BF02-433F-9C02-735979393ED6}"/>
                </pc2:cmRplyMkLst>
              </pc226:cmRplyChg>
            </pc226:cmChg>
            <pc226:cmChg xmlns:pc226="http://schemas.microsoft.com/office/powerpoint/2022/06/main/command" chg="add">
              <pc226:chgData name="Emre Yavuz" userId="5807f70a-f9fa-45d9-9f4f-0b79d32fdd7c" providerId="ADAL" clId="{A60B3ABD-883B-44FF-B4B4-C3CA24472256}" dt="2024-12-02T00:34:18.835" v="47"/>
              <pc2:cmMkLst xmlns:pc2="http://schemas.microsoft.com/office/powerpoint/2019/9/main/command">
                <pc:docMk/>
                <pc:sldMk cId="3709959988" sldId="270"/>
                <pc2:cmMk id="{C31361D2-CC8C-4844-B553-FE80CF6C29E8}"/>
              </pc2:cmMkLst>
            </pc226:cmChg>
          </p:ext>
        </pc:extLst>
      </pc:sldChg>
      <pc:sldChg chg="addCm">
        <pc:chgData name="Emre Yavuz" userId="5807f70a-f9fa-45d9-9f4f-0b79d32fdd7c" providerId="ADAL" clId="{A60B3ABD-883B-44FF-B4B4-C3CA24472256}" dt="2024-12-02T00:37:59.004" v="49"/>
        <pc:sldMkLst>
          <pc:docMk/>
          <pc:sldMk cId="1709703279" sldId="27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Emre Yavuz" userId="5807f70a-f9fa-45d9-9f4f-0b79d32fdd7c" providerId="ADAL" clId="{A60B3ABD-883B-44FF-B4B4-C3CA24472256}" dt="2024-12-02T00:37:59.004" v="49"/>
              <pc2:cmMkLst xmlns:pc2="http://schemas.microsoft.com/office/powerpoint/2019/9/main/command">
                <pc:docMk/>
                <pc:sldMk cId="1709703279" sldId="275"/>
                <pc2:cmMk id="{238B3AFA-E929-4DB2-9116-09493164AB22}"/>
              </pc2:cmMkLst>
            </pc226:cmChg>
          </p:ext>
        </pc:extLst>
      </pc:sldChg>
      <pc:sldChg chg="addCm modCm">
        <pc:chgData name="Emre Yavuz" userId="5807f70a-f9fa-45d9-9f4f-0b79d32fdd7c" providerId="ADAL" clId="{A60B3ABD-883B-44FF-B4B4-C3CA24472256}" dt="2024-12-02T00:38:14.278" v="50"/>
        <pc:sldMkLst>
          <pc:docMk/>
          <pc:sldMk cId="2062807368" sldId="27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Emre Yavuz" userId="5807f70a-f9fa-45d9-9f4f-0b79d32fdd7c" providerId="ADAL" clId="{A60B3ABD-883B-44FF-B4B4-C3CA24472256}" dt="2024-12-02T00:38:14.278" v="50"/>
              <pc2:cmMkLst xmlns:pc2="http://schemas.microsoft.com/office/powerpoint/2019/9/main/command">
                <pc:docMk/>
                <pc:sldMk cId="2062807368" sldId="278"/>
                <pc2:cmMk id="{19965813-4259-4B6F-8C9E-8C4AF5790209}"/>
              </pc2:cmMkLst>
            </pc226:cmChg>
            <pc226:cmChg xmlns:pc226="http://schemas.microsoft.com/office/powerpoint/2022/06/main/command" chg="">
              <pc226:chgData name="Emre Yavuz" userId="5807f70a-f9fa-45d9-9f4f-0b79d32fdd7c" providerId="ADAL" clId="{A60B3ABD-883B-44FF-B4B4-C3CA24472256}" dt="2024-12-02T00:31:31.455" v="46"/>
              <pc2:cmMkLst xmlns:pc2="http://schemas.microsoft.com/office/powerpoint/2019/9/main/command">
                <pc:docMk/>
                <pc:sldMk cId="2062807368" sldId="278"/>
                <pc2:cmMk id="{29B150AB-C27A-481B-AAFA-1BABB3C2B564}"/>
              </pc2:cmMkLst>
              <pc226:cmRplyChg chg="add">
                <pc226:chgData name="Emre Yavuz" userId="5807f70a-f9fa-45d9-9f4f-0b79d32fdd7c" providerId="ADAL" clId="{A60B3ABD-883B-44FF-B4B4-C3CA24472256}" dt="2024-12-02T00:31:31.455" v="46"/>
                <pc2:cmRplyMkLst xmlns:pc2="http://schemas.microsoft.com/office/powerpoint/2019/9/main/command">
                  <pc:docMk/>
                  <pc:sldMk cId="2062807368" sldId="278"/>
                  <pc2:cmMk id="{29B150AB-C27A-481B-AAFA-1BABB3C2B564}"/>
                  <pc2:cmRplyMk id="{3ADFAAFA-318D-4F5F-B829-B81408DF77BF}"/>
                </pc2:cmRplyMkLst>
              </pc226:cmRplyChg>
            </pc226:cmChg>
            <pc226:cmChg xmlns:pc226="http://schemas.microsoft.com/office/powerpoint/2022/06/main/command" chg="">
              <pc226:chgData name="Emre Yavuz" userId="5807f70a-f9fa-45d9-9f4f-0b79d32fdd7c" providerId="ADAL" clId="{A60B3ABD-883B-44FF-B4B4-C3CA24472256}" dt="2024-12-02T00:21:59.596" v="45"/>
              <pc2:cmMkLst xmlns:pc2="http://schemas.microsoft.com/office/powerpoint/2019/9/main/command">
                <pc:docMk/>
                <pc:sldMk cId="2062807368" sldId="278"/>
                <pc2:cmMk id="{F594B1F5-45B5-4AE7-84EB-AA6803063555}"/>
              </pc2:cmMkLst>
              <pc226:cmRplyChg chg="add">
                <pc226:chgData name="Emre Yavuz" userId="5807f70a-f9fa-45d9-9f4f-0b79d32fdd7c" providerId="ADAL" clId="{A60B3ABD-883B-44FF-B4B4-C3CA24472256}" dt="2024-12-02T00:21:59.596" v="45"/>
                <pc2:cmRplyMkLst xmlns:pc2="http://schemas.microsoft.com/office/powerpoint/2019/9/main/command">
                  <pc:docMk/>
                  <pc:sldMk cId="2062807368" sldId="278"/>
                  <pc2:cmMk id="{F594B1F5-45B5-4AE7-84EB-AA6803063555}"/>
                  <pc2:cmRplyMk id="{9D71FEDA-1CE4-4C1B-9CC8-1BA3FFAB606D}"/>
                </pc2:cmRplyMkLst>
              </pc226:cmRplyChg>
            </pc226:cmChg>
          </p:ext>
        </pc:extLst>
      </pc:sldChg>
      <pc:sldMasterChg chg="modSldLayout">
        <pc:chgData name="Emre Yavuz" userId="5807f70a-f9fa-45d9-9f4f-0b79d32fdd7c" providerId="ADAL" clId="{A60B3ABD-883B-44FF-B4B4-C3CA24472256}" dt="2024-11-29T18:21:12.221" v="43" actId="20577"/>
        <pc:sldMasterMkLst>
          <pc:docMk/>
          <pc:sldMasterMk cId="2523064765" sldId="2147483660"/>
        </pc:sldMasterMkLst>
        <pc:sldLayoutChg chg="modSp mod">
          <pc:chgData name="Emre Yavuz" userId="5807f70a-f9fa-45d9-9f4f-0b79d32fdd7c" providerId="ADAL" clId="{A60B3ABD-883B-44FF-B4B4-C3CA24472256}" dt="2024-11-29T18:21:12.141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Emre Yavuz" userId="5807f70a-f9fa-45d9-9f4f-0b79d32fdd7c" providerId="ADAL" clId="{A60B3ABD-883B-44FF-B4B4-C3CA24472256}" dt="2024-11-29T18:21:12.141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Emre Yavuz" userId="5807f70a-f9fa-45d9-9f4f-0b79d32fdd7c" providerId="ADAL" clId="{A60B3ABD-883B-44FF-B4B4-C3CA24472256}" dt="2024-11-29T18:21:12.163" v="1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Emre Yavuz" userId="5807f70a-f9fa-45d9-9f4f-0b79d32fdd7c" providerId="ADAL" clId="{A60B3ABD-883B-44FF-B4B4-C3CA24472256}" dt="2024-11-29T18:21:12.163" v="1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Emre Yavuz" userId="5807f70a-f9fa-45d9-9f4f-0b79d32fdd7c" providerId="ADAL" clId="{A60B3ABD-883B-44FF-B4B4-C3CA24472256}" dt="2024-11-29T18:21:12.184" v="2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Emre Yavuz" userId="5807f70a-f9fa-45d9-9f4f-0b79d32fdd7c" providerId="ADAL" clId="{A60B3ABD-883B-44FF-B4B4-C3CA24472256}" dt="2024-11-29T18:21:12.184" v="2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Emre Yavuz" userId="5807f70a-f9fa-45d9-9f4f-0b79d32fdd7c" providerId="ADAL" clId="{A60B3ABD-883B-44FF-B4B4-C3CA24472256}" dt="2024-11-29T18:21:12.207" v="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Emre Yavuz" userId="5807f70a-f9fa-45d9-9f4f-0b79d32fdd7c" providerId="ADAL" clId="{A60B3ABD-883B-44FF-B4B4-C3CA24472256}" dt="2024-11-29T18:21:12.207" v="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Emre Yavuz" userId="5807f70a-f9fa-45d9-9f4f-0b79d32fdd7c" providerId="ADAL" clId="{A60B3ABD-883B-44FF-B4B4-C3CA24472256}" dt="2024-11-29T18:21:12.221" v="4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Emre Yavuz" userId="5807f70a-f9fa-45d9-9f4f-0b79d32fdd7c" providerId="ADAL" clId="{A60B3ABD-883B-44FF-B4B4-C3CA24472256}" dt="2024-11-29T18:21:12.221" v="4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Emre Yavuz" userId="5807f70a-f9fa-45d9-9f4f-0b79d32fdd7c" providerId="ADAL" clId="{A60B3ABD-883B-44FF-B4B4-C3CA24472256}" dt="2024-11-29T18:21:12.212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Emre Yavuz" userId="5807f70a-f9fa-45d9-9f4f-0b79d32fdd7c" providerId="ADAL" clId="{A60B3ABD-883B-44FF-B4B4-C3CA24472256}" dt="2024-11-29T18:21:12.212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Emre Yavuz" userId="5807f70a-f9fa-45d9-9f4f-0b79d32fdd7c" providerId="ADAL" clId="{A60B3ABD-883B-44FF-B4B4-C3CA24472256}" dt="2024-11-29T18:21:12.178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Emre Yavuz" userId="5807f70a-f9fa-45d9-9f4f-0b79d32fdd7c" providerId="ADAL" clId="{A60B3ABD-883B-44FF-B4B4-C3CA24472256}" dt="2024-11-29T18:21:12.178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Emre Yavuz" userId="5807f70a-f9fa-45d9-9f4f-0b79d32fdd7c" providerId="ADAL" clId="{A60B3ABD-883B-44FF-B4B4-C3CA24472256}" dt="2024-11-29T18:21:12.196" v="3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Emre Yavuz" userId="5807f70a-f9fa-45d9-9f4f-0b79d32fdd7c" providerId="ADAL" clId="{A60B3ABD-883B-44FF-B4B4-C3CA24472256}" dt="2024-11-29T18:21:12.196" v="3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Emre Yavuz" userId="5807f70a-f9fa-45d9-9f4f-0b79d32fdd7c" providerId="ADAL" clId="{A60B3ABD-883B-44FF-B4B4-C3CA24472256}" dt="2024-11-29T18:21:12.170" v="1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Emre Yavuz" userId="5807f70a-f9fa-45d9-9f4f-0b79d32fdd7c" providerId="ADAL" clId="{A60B3ABD-883B-44FF-B4B4-C3CA24472256}" dt="2024-11-29T18:21:12.170" v="1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Emre Yavuz" userId="5807f70a-f9fa-45d9-9f4f-0b79d32fdd7c" providerId="ADAL" clId="{A60B3ABD-883B-44FF-B4B4-C3CA24472256}" dt="2024-11-29T18:21:12.145" v="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Emre Yavuz" userId="5807f70a-f9fa-45d9-9f4f-0b79d32fdd7c" providerId="ADAL" clId="{A60B3ABD-883B-44FF-B4B4-C3CA24472256}" dt="2024-11-29T18:21:12.145" v="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Emre Yavuz" userId="5807f70a-f9fa-45d9-9f4f-0b79d32fdd7c" providerId="ADAL" clId="{A60B3ABD-883B-44FF-B4B4-C3CA24472256}" dt="2024-11-29T18:21:12.145" v="1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Emre Yavuz" userId="5807f70a-f9fa-45d9-9f4f-0b79d32fdd7c" providerId="ADAL" clId="{A60B3ABD-883B-44FF-B4B4-C3CA24472256}" dt="2024-11-29T18:21:12.145" v="1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Shabnam Sultana" userId="65b107c6-3ab7-432d-8a17-9eeb35e3ae6f" providerId="ADAL" clId="{BBA41203-E6A3-462B-9F78-C80E3504BD52}"/>
    <pc:docChg chg="custSel modMainMaster">
      <pc:chgData name="Shabnam Sultana" userId="65b107c6-3ab7-432d-8a17-9eeb35e3ae6f" providerId="ADAL" clId="{BBA41203-E6A3-462B-9F78-C80E3504BD52}" dt="2025-02-27T13:48:21.006" v="32"/>
      <pc:docMkLst>
        <pc:docMk/>
      </pc:docMkLst>
      <pc:sldMasterChg chg="modSldLayout">
        <pc:chgData name="Shabnam Sultana" userId="65b107c6-3ab7-432d-8a17-9eeb35e3ae6f" providerId="ADAL" clId="{BBA41203-E6A3-462B-9F78-C80E3504BD52}" dt="2025-02-27T13:48:21.006" v="32"/>
        <pc:sldMasterMkLst>
          <pc:docMk/>
          <pc:sldMasterMk cId="2523064765" sldId="2147483660"/>
        </pc:sldMasterMkLst>
        <pc:sldLayoutChg chg="modSp mod">
          <pc:chgData name="Shabnam Sultana" userId="65b107c6-3ab7-432d-8a17-9eeb35e3ae6f" providerId="ADAL" clId="{BBA41203-E6A3-462B-9F78-C80E3504BD52}" dt="2025-02-27T13:48:20.958" v="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Shabnam Sultana" userId="65b107c6-3ab7-432d-8a17-9eeb35e3ae6f" providerId="ADAL" clId="{BBA41203-E6A3-462B-9F78-C80E3504BD52}" dt="2025-02-27T13:48:20.958" v="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Shabnam Sultana" userId="65b107c6-3ab7-432d-8a17-9eeb35e3ae6f" providerId="ADAL" clId="{BBA41203-E6A3-462B-9F78-C80E3504BD52}" dt="2025-02-27T13:48:20.975" v="11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Shabnam Sultana" userId="65b107c6-3ab7-432d-8a17-9eeb35e3ae6f" providerId="ADAL" clId="{BBA41203-E6A3-462B-9F78-C80E3504BD52}" dt="2025-02-27T13:48:20.975" v="11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Shabnam Sultana" userId="65b107c6-3ab7-432d-8a17-9eeb35e3ae6f" providerId="ADAL" clId="{BBA41203-E6A3-462B-9F78-C80E3504BD52}" dt="2025-02-27T13:48:20.975" v="20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Shabnam Sultana" userId="65b107c6-3ab7-432d-8a17-9eeb35e3ae6f" providerId="ADAL" clId="{BBA41203-E6A3-462B-9F78-C80E3504BD52}" dt="2025-02-27T13:48:20.975" v="20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Shabnam Sultana" userId="65b107c6-3ab7-432d-8a17-9eeb35e3ae6f" providerId="ADAL" clId="{BBA41203-E6A3-462B-9F78-C80E3504BD52}" dt="2025-02-27T13:48:20.990" v="26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Shabnam Sultana" userId="65b107c6-3ab7-432d-8a17-9eeb35e3ae6f" providerId="ADAL" clId="{BBA41203-E6A3-462B-9F78-C80E3504BD52}" dt="2025-02-27T13:48:20.990" v="26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Shabnam Sultana" userId="65b107c6-3ab7-432d-8a17-9eeb35e3ae6f" providerId="ADAL" clId="{BBA41203-E6A3-462B-9F78-C80E3504BD52}" dt="2025-02-27T13:48:21.006" v="32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Shabnam Sultana" userId="65b107c6-3ab7-432d-8a17-9eeb35e3ae6f" providerId="ADAL" clId="{BBA41203-E6A3-462B-9F78-C80E3504BD52}" dt="2025-02-27T13:48:21.006" v="32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Shabnam Sultana" userId="65b107c6-3ab7-432d-8a17-9eeb35e3ae6f" providerId="ADAL" clId="{BBA41203-E6A3-462B-9F78-C80E3504BD52}" dt="2025-02-27T13:48:20.990" v="29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Shabnam Sultana" userId="65b107c6-3ab7-432d-8a17-9eeb35e3ae6f" providerId="ADAL" clId="{BBA41203-E6A3-462B-9F78-C80E3504BD52}" dt="2025-02-27T13:48:20.990" v="29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Shabnam Sultana" userId="65b107c6-3ab7-432d-8a17-9eeb35e3ae6f" providerId="ADAL" clId="{BBA41203-E6A3-462B-9F78-C80E3504BD52}" dt="2025-02-27T13:48:20.975" v="1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Shabnam Sultana" userId="65b107c6-3ab7-432d-8a17-9eeb35e3ae6f" providerId="ADAL" clId="{BBA41203-E6A3-462B-9F78-C80E3504BD52}" dt="2025-02-27T13:48:20.975" v="1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Shabnam Sultana" userId="65b107c6-3ab7-432d-8a17-9eeb35e3ae6f" providerId="ADAL" clId="{BBA41203-E6A3-462B-9F78-C80E3504BD52}" dt="2025-02-27T13:48:20.990" v="23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Shabnam Sultana" userId="65b107c6-3ab7-432d-8a17-9eeb35e3ae6f" providerId="ADAL" clId="{BBA41203-E6A3-462B-9F78-C80E3504BD52}" dt="2025-02-27T13:48:20.990" v="23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Shabnam Sultana" userId="65b107c6-3ab7-432d-8a17-9eeb35e3ae6f" providerId="ADAL" clId="{BBA41203-E6A3-462B-9F78-C80E3504BD52}" dt="2025-02-27T13:48:20.975" v="14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Shabnam Sultana" userId="65b107c6-3ab7-432d-8a17-9eeb35e3ae6f" providerId="ADAL" clId="{BBA41203-E6A3-462B-9F78-C80E3504BD52}" dt="2025-02-27T13:48:20.975" v="14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Shabnam Sultana" userId="65b107c6-3ab7-432d-8a17-9eeb35e3ae6f" providerId="ADAL" clId="{BBA41203-E6A3-462B-9F78-C80E3504BD52}" dt="2025-02-27T13:48:20.958" v="5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Shabnam Sultana" userId="65b107c6-3ab7-432d-8a17-9eeb35e3ae6f" providerId="ADAL" clId="{BBA41203-E6A3-462B-9F78-C80E3504BD52}" dt="2025-02-27T13:48:20.958" v="5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Shabnam Sultana" userId="65b107c6-3ab7-432d-8a17-9eeb35e3ae6f" providerId="ADAL" clId="{BBA41203-E6A3-462B-9F78-C80E3504BD52}" dt="2025-02-27T13:48:20.958" v="8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Shabnam Sultana" userId="65b107c6-3ab7-432d-8a17-9eeb35e3ae6f" providerId="ADAL" clId="{BBA41203-E6A3-462B-9F78-C80E3504BD52}" dt="2025-02-27T13:48:20.958" v="8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Johan Bergman" userId="90c1a97c-3a36-4e58-b9d5-b0857fa6dd00" providerId="ADAL" clId="{5BE330B9-7F2D-4A61-86EA-01139DF6B6CF}"/>
    <pc:docChg chg="undo custSel modSld modMainMaster">
      <pc:chgData name="Johan Bergman" userId="90c1a97c-3a36-4e58-b9d5-b0857fa6dd00" providerId="ADAL" clId="{5BE330B9-7F2D-4A61-86EA-01139DF6B6CF}" dt="2024-12-03T20:22:11.478" v="1027"/>
      <pc:docMkLst>
        <pc:docMk/>
      </pc:docMkLst>
      <pc:sldChg chg="modSp mod">
        <pc:chgData name="Johan Bergman" userId="90c1a97c-3a36-4e58-b9d5-b0857fa6dd00" providerId="ADAL" clId="{5BE330B9-7F2D-4A61-86EA-01139DF6B6CF}" dt="2024-12-03T20:12:40.059" v="899" actId="790"/>
        <pc:sldMkLst>
          <pc:docMk/>
          <pc:sldMk cId="3108851558" sldId="256"/>
        </pc:sldMkLst>
        <pc:spChg chg="mod">
          <ac:chgData name="Johan Bergman" userId="90c1a97c-3a36-4e58-b9d5-b0857fa6dd00" providerId="ADAL" clId="{5BE330B9-7F2D-4A61-86EA-01139DF6B6CF}" dt="2024-12-03T20:12:40.055" v="895" actId="790"/>
          <ac:spMkLst>
            <pc:docMk/>
            <pc:sldMk cId="3108851558" sldId="256"/>
            <ac:spMk id="2" creationId="{D731ECFF-8A5D-4C7F-B607-F5CB5C429299}"/>
          </ac:spMkLst>
        </pc:spChg>
        <pc:spChg chg="mod">
          <ac:chgData name="Johan Bergman" userId="90c1a97c-3a36-4e58-b9d5-b0857fa6dd00" providerId="ADAL" clId="{5BE330B9-7F2D-4A61-86EA-01139DF6B6CF}" dt="2024-12-03T20:12:40.056" v="896" actId="790"/>
          <ac:spMkLst>
            <pc:docMk/>
            <pc:sldMk cId="3108851558" sldId="256"/>
            <ac:spMk id="3" creationId="{E0B9CDCC-2BF2-4775-910F-DF3BE4E3BB3F}"/>
          </ac:spMkLst>
        </pc:spChg>
        <pc:spChg chg="mod">
          <ac:chgData name="Johan Bergman" userId="90c1a97c-3a36-4e58-b9d5-b0857fa6dd00" providerId="ADAL" clId="{5BE330B9-7F2D-4A61-86EA-01139DF6B6CF}" dt="2024-12-03T20:12:40.059" v="899" actId="790"/>
          <ac:spMkLst>
            <pc:docMk/>
            <pc:sldMk cId="3108851558" sldId="256"/>
            <ac:spMk id="4" creationId="{D7F7EE25-1CEC-B6B8-0041-B6F42BF5A84D}"/>
          </ac:spMkLst>
        </pc:spChg>
        <pc:spChg chg="mod">
          <ac:chgData name="Johan Bergman" userId="90c1a97c-3a36-4e58-b9d5-b0857fa6dd00" providerId="ADAL" clId="{5BE330B9-7F2D-4A61-86EA-01139DF6B6CF}" dt="2024-12-03T20:12:40.057" v="897" actId="790"/>
          <ac:spMkLst>
            <pc:docMk/>
            <pc:sldMk cId="3108851558" sldId="256"/>
            <ac:spMk id="6" creationId="{5C5F4A8C-554E-1961-2BBA-172E15B4E6D5}"/>
          </ac:spMkLst>
        </pc:spChg>
        <pc:spChg chg="mod">
          <ac:chgData name="Johan Bergman" userId="90c1a97c-3a36-4e58-b9d5-b0857fa6dd00" providerId="ADAL" clId="{5BE330B9-7F2D-4A61-86EA-01139DF6B6CF}" dt="2024-12-03T20:12:40.058" v="898" actId="790"/>
          <ac:spMkLst>
            <pc:docMk/>
            <pc:sldMk cId="3108851558" sldId="256"/>
            <ac:spMk id="8" creationId="{CC8E6F42-B389-09F1-C628-7DB5D7E39E72}"/>
          </ac:spMkLst>
        </pc:spChg>
      </pc:sldChg>
      <pc:sldChg chg="modSp mod">
        <pc:chgData name="Johan Bergman" userId="90c1a97c-3a36-4e58-b9d5-b0857fa6dd00" providerId="ADAL" clId="{5BE330B9-7F2D-4A61-86EA-01139DF6B6CF}" dt="2024-12-03T20:12:40.063" v="901" actId="790"/>
        <pc:sldMkLst>
          <pc:docMk/>
          <pc:sldMk cId="3709959988" sldId="270"/>
        </pc:sldMkLst>
        <pc:spChg chg="mod">
          <ac:chgData name="Johan Bergman" userId="90c1a97c-3a36-4e58-b9d5-b0857fa6dd00" providerId="ADAL" clId="{5BE330B9-7F2D-4A61-86EA-01139DF6B6CF}" dt="2024-12-03T20:12:40.059" v="900" actId="790"/>
          <ac:spMkLst>
            <pc:docMk/>
            <pc:sldMk cId="3709959988" sldId="270"/>
            <ac:spMk id="10" creationId="{D530E3B7-5A67-48F4-82BF-02882396232E}"/>
          </ac:spMkLst>
        </pc:spChg>
        <pc:spChg chg="mod">
          <ac:chgData name="Johan Bergman" userId="90c1a97c-3a36-4e58-b9d5-b0857fa6dd00" providerId="ADAL" clId="{5BE330B9-7F2D-4A61-86EA-01139DF6B6CF}" dt="2024-12-03T20:12:40.063" v="901" actId="790"/>
          <ac:spMkLst>
            <pc:docMk/>
            <pc:sldMk cId="3709959988" sldId="270"/>
            <ac:spMk id="11" creationId="{2E8E8F9E-D1C4-4C6A-B250-14307A886012}"/>
          </ac:spMkLst>
        </pc:spChg>
      </pc:sldChg>
      <pc:sldChg chg="modSp mod">
        <pc:chgData name="Johan Bergman" userId="90c1a97c-3a36-4e58-b9d5-b0857fa6dd00" providerId="ADAL" clId="{5BE330B9-7F2D-4A61-86EA-01139DF6B6CF}" dt="2024-12-03T20:12:40.086" v="909" actId="790"/>
        <pc:sldMkLst>
          <pc:docMk/>
          <pc:sldMk cId="1709703279" sldId="275"/>
        </pc:sldMkLst>
        <pc:spChg chg="mod">
          <ac:chgData name="Johan Bergman" userId="90c1a97c-3a36-4e58-b9d5-b0857fa6dd00" providerId="ADAL" clId="{5BE330B9-7F2D-4A61-86EA-01139DF6B6CF}" dt="2024-12-03T20:12:40.083" v="908" actId="790"/>
          <ac:spMkLst>
            <pc:docMk/>
            <pc:sldMk cId="1709703279" sldId="275"/>
            <ac:spMk id="2" creationId="{8E80D460-1516-3D82-C1C4-598828257157}"/>
          </ac:spMkLst>
        </pc:spChg>
        <pc:spChg chg="mod">
          <ac:chgData name="Johan Bergman" userId="90c1a97c-3a36-4e58-b9d5-b0857fa6dd00" providerId="ADAL" clId="{5BE330B9-7F2D-4A61-86EA-01139DF6B6CF}" dt="2024-12-03T20:12:40.086" v="909" actId="790"/>
          <ac:spMkLst>
            <pc:docMk/>
            <pc:sldMk cId="1709703279" sldId="275"/>
            <ac:spMk id="4" creationId="{D37DA19F-E975-0281-EB2C-A9C8ECB17A7B}"/>
          </ac:spMkLst>
        </pc:spChg>
      </pc:sldChg>
      <pc:sldChg chg="modSp mod modCm">
        <pc:chgData name="Johan Bergman" userId="90c1a97c-3a36-4e58-b9d5-b0857fa6dd00" providerId="ADAL" clId="{5BE330B9-7F2D-4A61-86EA-01139DF6B6CF}" dt="2024-12-03T20:12:40.070" v="903" actId="790"/>
        <pc:sldMkLst>
          <pc:docMk/>
          <pc:sldMk cId="1264010453" sldId="276"/>
        </pc:sldMkLst>
        <pc:spChg chg="mod">
          <ac:chgData name="Johan Bergman" userId="90c1a97c-3a36-4e58-b9d5-b0857fa6dd00" providerId="ADAL" clId="{5BE330B9-7F2D-4A61-86EA-01139DF6B6CF}" dt="2024-12-03T20:12:40.064" v="902" actId="790"/>
          <ac:spMkLst>
            <pc:docMk/>
            <pc:sldMk cId="1264010453" sldId="276"/>
            <ac:spMk id="10" creationId="{D530E3B7-5A67-48F4-82BF-02882396232E}"/>
          </ac:spMkLst>
        </pc:spChg>
        <pc:spChg chg="mod">
          <ac:chgData name="Johan Bergman" userId="90c1a97c-3a36-4e58-b9d5-b0857fa6dd00" providerId="ADAL" clId="{5BE330B9-7F2D-4A61-86EA-01139DF6B6CF}" dt="2024-12-03T20:12:40.070" v="903" actId="790"/>
          <ac:spMkLst>
            <pc:docMk/>
            <pc:sldMk cId="1264010453" sldId="276"/>
            <ac:spMk id="11" creationId="{2E8E8F9E-D1C4-4C6A-B250-14307A88601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ohan Bergman" userId="90c1a97c-3a36-4e58-b9d5-b0857fa6dd00" providerId="ADAL" clId="{5BE330B9-7F2D-4A61-86EA-01139DF6B6CF}" dt="2024-12-03T10:58:36.454" v="460" actId="20577"/>
              <pc2:cmMkLst xmlns:pc2="http://schemas.microsoft.com/office/powerpoint/2019/9/main/command">
                <pc:docMk/>
                <pc:sldMk cId="1264010453" sldId="276"/>
                <pc2:cmMk id="{BF29AA57-FB76-4503-BCD3-1E77C64C4529}"/>
              </pc2:cmMkLst>
            </pc226:cmChg>
            <pc226:cmChg xmlns:pc226="http://schemas.microsoft.com/office/powerpoint/2022/06/main/command" chg="mod">
              <pc226:chgData name="Johan Bergman" userId="90c1a97c-3a36-4e58-b9d5-b0857fa6dd00" providerId="ADAL" clId="{5BE330B9-7F2D-4A61-86EA-01139DF6B6CF}" dt="2024-12-03T10:58:36.454" v="460" actId="20577"/>
              <pc2:cmMkLst xmlns:pc2="http://schemas.microsoft.com/office/powerpoint/2019/9/main/command">
                <pc:docMk/>
                <pc:sldMk cId="1264010453" sldId="276"/>
                <pc2:cmMk id="{5EB0BABE-B8D1-4E72-BA51-5E66DE85F947}"/>
              </pc2:cmMkLst>
            </pc226:cmChg>
          </p:ext>
        </pc:extLst>
      </pc:sldChg>
      <pc:sldChg chg="modSp mod addCm delCm modCm">
        <pc:chgData name="Johan Bergman" userId="90c1a97c-3a36-4e58-b9d5-b0857fa6dd00" providerId="ADAL" clId="{5BE330B9-7F2D-4A61-86EA-01139DF6B6CF}" dt="2024-12-03T20:12:40.082" v="907" actId="790"/>
        <pc:sldMkLst>
          <pc:docMk/>
          <pc:sldMk cId="1260703954" sldId="277"/>
        </pc:sldMkLst>
        <pc:spChg chg="mod">
          <ac:chgData name="Johan Bergman" userId="90c1a97c-3a36-4e58-b9d5-b0857fa6dd00" providerId="ADAL" clId="{5BE330B9-7F2D-4A61-86EA-01139DF6B6CF}" dt="2024-12-03T20:12:40.077" v="906" actId="790"/>
          <ac:spMkLst>
            <pc:docMk/>
            <pc:sldMk cId="1260703954" sldId="277"/>
            <ac:spMk id="10" creationId="{D530E3B7-5A67-48F4-82BF-02882396232E}"/>
          </ac:spMkLst>
        </pc:spChg>
        <pc:spChg chg="mod">
          <ac:chgData name="Johan Bergman" userId="90c1a97c-3a36-4e58-b9d5-b0857fa6dd00" providerId="ADAL" clId="{5BE330B9-7F2D-4A61-86EA-01139DF6B6CF}" dt="2024-12-03T20:12:40.082" v="907" actId="790"/>
          <ac:spMkLst>
            <pc:docMk/>
            <pc:sldMk cId="1260703954" sldId="277"/>
            <ac:spMk id="11" creationId="{2E8E8F9E-D1C4-4C6A-B250-14307A88601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ohan Bergman" userId="90c1a97c-3a36-4e58-b9d5-b0857fa6dd00" providerId="ADAL" clId="{5BE330B9-7F2D-4A61-86EA-01139DF6B6CF}" dt="2024-12-03T11:29:29.934" v="850" actId="20577"/>
              <pc2:cmMkLst xmlns:pc2="http://schemas.microsoft.com/office/powerpoint/2019/9/main/command">
                <pc:docMk/>
                <pc:sldMk cId="1260703954" sldId="277"/>
                <pc2:cmMk id="{0EB3993A-708E-4F0A-A057-F6B272B6EBF9}"/>
              </pc2:cmMkLst>
            </pc226:cmChg>
            <pc226:cmChg xmlns:pc226="http://schemas.microsoft.com/office/powerpoint/2022/06/main/command" chg="add del mod">
              <pc226:chgData name="Johan Bergman" userId="90c1a97c-3a36-4e58-b9d5-b0857fa6dd00" providerId="ADAL" clId="{5BE330B9-7F2D-4A61-86EA-01139DF6B6CF}" dt="2024-12-03T11:28:09.552" v="809"/>
              <pc2:cmMkLst xmlns:pc2="http://schemas.microsoft.com/office/powerpoint/2019/9/main/command">
                <pc:docMk/>
                <pc:sldMk cId="1260703954" sldId="277"/>
                <pc2:cmMk id="{FBACEF73-6BF5-471B-A759-275688F11E37}"/>
              </pc2:cmMkLst>
            </pc226:cmChg>
          </p:ext>
        </pc:extLst>
      </pc:sldChg>
      <pc:sldChg chg="modSp mod modCm">
        <pc:chgData name="Johan Bergman" userId="90c1a97c-3a36-4e58-b9d5-b0857fa6dd00" providerId="ADAL" clId="{5BE330B9-7F2D-4A61-86EA-01139DF6B6CF}" dt="2024-12-03T20:12:40.076" v="905" actId="790"/>
        <pc:sldMkLst>
          <pc:docMk/>
          <pc:sldMk cId="2062807368" sldId="278"/>
        </pc:sldMkLst>
        <pc:spChg chg="mod">
          <ac:chgData name="Johan Bergman" userId="90c1a97c-3a36-4e58-b9d5-b0857fa6dd00" providerId="ADAL" clId="{5BE330B9-7F2D-4A61-86EA-01139DF6B6CF}" dt="2024-12-03T20:12:40.072" v="904" actId="790"/>
          <ac:spMkLst>
            <pc:docMk/>
            <pc:sldMk cId="2062807368" sldId="278"/>
            <ac:spMk id="10" creationId="{D530E3B7-5A67-48F4-82BF-02882396232E}"/>
          </ac:spMkLst>
        </pc:spChg>
        <pc:spChg chg="mod">
          <ac:chgData name="Johan Bergman" userId="90c1a97c-3a36-4e58-b9d5-b0857fa6dd00" providerId="ADAL" clId="{5BE330B9-7F2D-4A61-86EA-01139DF6B6CF}" dt="2024-12-03T20:12:40.076" v="905" actId="790"/>
          <ac:spMkLst>
            <pc:docMk/>
            <pc:sldMk cId="2062807368" sldId="278"/>
            <ac:spMk id="11" creationId="{2E8E8F9E-D1C4-4C6A-B250-14307A88601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ohan Bergman" userId="90c1a97c-3a36-4e58-b9d5-b0857fa6dd00" providerId="ADAL" clId="{5BE330B9-7F2D-4A61-86EA-01139DF6B6CF}" dt="2024-12-03T11:19:16.755" v="595" actId="20577"/>
              <pc2:cmMkLst xmlns:pc2="http://schemas.microsoft.com/office/powerpoint/2019/9/main/command">
                <pc:docMk/>
                <pc:sldMk cId="2062807368" sldId="278"/>
                <pc2:cmMk id="{19965813-4259-4B6F-8C9E-8C4AF5790209}"/>
              </pc2:cmMkLst>
            </pc226:cmChg>
            <pc226:cmChg xmlns:pc226="http://schemas.microsoft.com/office/powerpoint/2022/06/main/command" chg="mod">
              <pc226:chgData name="Johan Bergman" userId="90c1a97c-3a36-4e58-b9d5-b0857fa6dd00" providerId="ADAL" clId="{5BE330B9-7F2D-4A61-86EA-01139DF6B6CF}" dt="2024-12-03T11:19:16.755" v="595" actId="20577"/>
              <pc2:cmMkLst xmlns:pc2="http://schemas.microsoft.com/office/powerpoint/2019/9/main/command">
                <pc:docMk/>
                <pc:sldMk cId="2062807368" sldId="278"/>
                <pc2:cmMk id="{DF7CB366-B4CA-4685-BBA5-13147ABE0E01}"/>
              </pc2:cmMkLst>
            </pc226:cmChg>
            <pc226:cmChg xmlns:pc226="http://schemas.microsoft.com/office/powerpoint/2022/06/main/command" chg="mod">
              <pc226:chgData name="Johan Bergman" userId="90c1a97c-3a36-4e58-b9d5-b0857fa6dd00" providerId="ADAL" clId="{5BE330B9-7F2D-4A61-86EA-01139DF6B6CF}" dt="2024-12-03T11:19:16.755" v="595" actId="20577"/>
              <pc2:cmMkLst xmlns:pc2="http://schemas.microsoft.com/office/powerpoint/2019/9/main/command">
                <pc:docMk/>
                <pc:sldMk cId="2062807368" sldId="278"/>
                <pc2:cmMk id="{5378F597-94BD-47DA-A1C3-D56401A4D654}"/>
              </pc2:cmMkLst>
            </pc226:cmChg>
            <pc226:cmChg xmlns:pc226="http://schemas.microsoft.com/office/powerpoint/2022/06/main/command" chg="mod">
              <pc226:chgData name="Johan Bergman" userId="90c1a97c-3a36-4e58-b9d5-b0857fa6dd00" providerId="ADAL" clId="{5BE330B9-7F2D-4A61-86EA-01139DF6B6CF}" dt="2024-12-03T11:19:16.755" v="595" actId="20577"/>
              <pc2:cmMkLst xmlns:pc2="http://schemas.microsoft.com/office/powerpoint/2019/9/main/command">
                <pc:docMk/>
                <pc:sldMk cId="2062807368" sldId="278"/>
                <pc2:cmMk id="{29B150AB-C27A-481B-AAFA-1BABB3C2B564}"/>
              </pc2:cmMkLst>
            </pc226:cmChg>
            <pc226:cmChg xmlns:pc226="http://schemas.microsoft.com/office/powerpoint/2022/06/main/command" chg="mod">
              <pc226:chgData name="Johan Bergman" userId="90c1a97c-3a36-4e58-b9d5-b0857fa6dd00" providerId="ADAL" clId="{5BE330B9-7F2D-4A61-86EA-01139DF6B6CF}" dt="2024-12-03T11:19:16.755" v="595" actId="20577"/>
              <pc2:cmMkLst xmlns:pc2="http://schemas.microsoft.com/office/powerpoint/2019/9/main/command">
                <pc:docMk/>
                <pc:sldMk cId="2062807368" sldId="278"/>
                <pc2:cmMk id="{B90E01DF-BFD7-4C25-8042-65FFB4D7DBFB}"/>
              </pc2:cmMkLst>
            </pc226:cmChg>
            <pc226:cmChg xmlns:pc226="http://schemas.microsoft.com/office/powerpoint/2022/06/main/command" chg="mod">
              <pc226:chgData name="Johan Bergman" userId="90c1a97c-3a36-4e58-b9d5-b0857fa6dd00" providerId="ADAL" clId="{5BE330B9-7F2D-4A61-86EA-01139DF6B6CF}" dt="2024-12-03T11:19:16.755" v="595" actId="20577"/>
              <pc2:cmMkLst xmlns:pc2="http://schemas.microsoft.com/office/powerpoint/2019/9/main/command">
                <pc:docMk/>
                <pc:sldMk cId="2062807368" sldId="278"/>
                <pc2:cmMk id="{F594B1F5-45B5-4AE7-84EB-AA6803063555}"/>
              </pc2:cmMkLst>
            </pc226:cmChg>
          </p:ext>
        </pc:extLst>
      </pc:sldChg>
      <pc:sldMasterChg chg="modSp mod modSldLayout">
        <pc:chgData name="Johan Bergman" userId="90c1a97c-3a36-4e58-b9d5-b0857fa6dd00" providerId="ADAL" clId="{5BE330B9-7F2D-4A61-86EA-01139DF6B6CF}" dt="2024-12-03T20:22:11.478" v="1027"/>
        <pc:sldMasterMkLst>
          <pc:docMk/>
          <pc:sldMasterMk cId="2523064765" sldId="2147483660"/>
        </pc:sldMasterMkLst>
        <pc:spChg chg="mod">
          <ac:chgData name="Johan Bergman" userId="90c1a97c-3a36-4e58-b9d5-b0857fa6dd00" providerId="ADAL" clId="{5BE330B9-7F2D-4A61-86EA-01139DF6B6CF}" dt="2024-12-03T20:12:40.205" v="961" actId="790"/>
          <ac:spMkLst>
            <pc:docMk/>
            <pc:sldMasterMk cId="2523064765" sldId="2147483660"/>
            <ac:spMk id="8" creationId="{483145CE-A2DE-4236-A4F9-8AE088671CA5}"/>
          </ac:spMkLst>
        </pc:spChg>
        <pc:spChg chg="mod">
          <ac:chgData name="Johan Bergman" userId="90c1a97c-3a36-4e58-b9d5-b0857fa6dd00" providerId="ADAL" clId="{5BE330B9-7F2D-4A61-86EA-01139DF6B6CF}" dt="2024-12-03T20:12:40.203" v="960" actId="790"/>
          <ac:spMkLst>
            <pc:docMk/>
            <pc:sldMasterMk cId="2523064765" sldId="2147483660"/>
            <ac:spMk id="21506" creationId="{00000000-0000-0000-0000-000000000000}"/>
          </ac:spMkLst>
        </pc:spChg>
        <pc:sldLayoutChg chg="modSp mod">
          <pc:chgData name="Johan Bergman" userId="90c1a97c-3a36-4e58-b9d5-b0857fa6dd00" providerId="ADAL" clId="{5BE330B9-7F2D-4A61-86EA-01139DF6B6CF}" dt="2024-12-03T20:22:11.422" v="99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Johan Bergman" userId="90c1a97c-3a36-4e58-b9d5-b0857fa6dd00" providerId="ADAL" clId="{5BE330B9-7F2D-4A61-86EA-01139DF6B6CF}" dt="2024-12-03T20:12:40.090" v="912" actId="790"/>
            <ac:spMkLst>
              <pc:docMk/>
              <pc:sldMasterMk cId="2523064765" sldId="2147483660"/>
              <pc:sldLayoutMk cId="1374575616" sldId="2147483661"/>
              <ac:spMk id="3" creationId="{00000000-0000-0000-0000-000000000000}"/>
            </ac:spMkLst>
          </pc:spChg>
          <pc:spChg chg="mod">
            <ac:chgData name="Johan Bergman" userId="90c1a97c-3a36-4e58-b9d5-b0857fa6dd00" providerId="ADAL" clId="{5BE330B9-7F2D-4A61-86EA-01139DF6B6CF}" dt="2024-12-03T20:22:11.422" v="99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  <pc:spChg chg="mod">
            <ac:chgData name="Johan Bergman" userId="90c1a97c-3a36-4e58-b9d5-b0857fa6dd00" providerId="ADAL" clId="{5BE330B9-7F2D-4A61-86EA-01139DF6B6CF}" dt="2024-12-03T20:12:40.091" v="913" actId="790"/>
            <ac:spMkLst>
              <pc:docMk/>
              <pc:sldMasterMk cId="2523064765" sldId="2147483660"/>
              <pc:sldLayoutMk cId="1374575616" sldId="2147483661"/>
              <ac:spMk id="12" creationId="{00000000-0000-0000-0000-000000000000}"/>
            </ac:spMkLst>
          </pc:spChg>
          <pc:spChg chg="mod">
            <ac:chgData name="Johan Bergman" userId="90c1a97c-3a36-4e58-b9d5-b0857fa6dd00" providerId="ADAL" clId="{5BE330B9-7F2D-4A61-86EA-01139DF6B6CF}" dt="2024-12-03T20:12:40.091" v="914" actId="790"/>
            <ac:spMkLst>
              <pc:docMk/>
              <pc:sldMasterMk cId="2523064765" sldId="2147483660"/>
              <pc:sldLayoutMk cId="1374575616" sldId="2147483661"/>
              <ac:spMk id="15" creationId="{00000000-0000-0000-0000-000000000000}"/>
            </ac:spMkLst>
          </pc:spChg>
          <pc:spChg chg="mod">
            <ac:chgData name="Johan Bergman" userId="90c1a97c-3a36-4e58-b9d5-b0857fa6dd00" providerId="ADAL" clId="{5BE330B9-7F2D-4A61-86EA-01139DF6B6CF}" dt="2024-12-03T20:12:40.089" v="911" actId="790"/>
            <ac:spMkLst>
              <pc:docMk/>
              <pc:sldMasterMk cId="2523064765" sldId="2147483660"/>
              <pc:sldLayoutMk cId="1374575616" sldId="2147483661"/>
              <ac:spMk id="22530" creationId="{00000000-0000-0000-0000-000000000000}"/>
            </ac:spMkLst>
          </pc:spChg>
          <pc:spChg chg="mod">
            <ac:chgData name="Johan Bergman" userId="90c1a97c-3a36-4e58-b9d5-b0857fa6dd00" providerId="ADAL" clId="{5BE330B9-7F2D-4A61-86EA-01139DF6B6CF}" dt="2024-12-03T20:12:40.088" v="910" actId="790"/>
            <ac:spMkLst>
              <pc:docMk/>
              <pc:sldMasterMk cId="2523064765" sldId="2147483660"/>
              <pc:sldLayoutMk cId="1374575616" sldId="2147483661"/>
              <ac:spMk id="22531" creationId="{00000000-0000-0000-0000-000000000000}"/>
            </ac:spMkLst>
          </pc:spChg>
        </pc:sldLayoutChg>
        <pc:sldLayoutChg chg="modSp mod">
          <pc:chgData name="Johan Bergman" userId="90c1a97c-3a36-4e58-b9d5-b0857fa6dd00" providerId="ADAL" clId="{5BE330B9-7F2D-4A61-86EA-01139DF6B6CF}" dt="2024-12-03T20:22:11.439" v="1006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Johan Bergman" userId="90c1a97c-3a36-4e58-b9d5-b0857fa6dd00" providerId="ADAL" clId="{5BE330B9-7F2D-4A61-86EA-01139DF6B6CF}" dt="2024-12-03T20:22:11.439" v="1006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  <pc:spChg chg="mod">
            <ac:chgData name="Johan Bergman" userId="90c1a97c-3a36-4e58-b9d5-b0857fa6dd00" providerId="ADAL" clId="{5BE330B9-7F2D-4A61-86EA-01139DF6B6CF}" dt="2024-12-03T20:12:40.096" v="919" actId="790"/>
            <ac:spMkLst>
              <pc:docMk/>
              <pc:sldMasterMk cId="2523064765" sldId="2147483660"/>
              <pc:sldLayoutMk cId="3415456144" sldId="2147483673"/>
              <ac:spMk id="4" creationId="{00000000-0000-0000-0000-000000000000}"/>
            </ac:spMkLst>
          </pc:spChg>
        </pc:sldLayoutChg>
        <pc:sldLayoutChg chg="modSp mod">
          <pc:chgData name="Johan Bergman" userId="90c1a97c-3a36-4e58-b9d5-b0857fa6dd00" providerId="ADAL" clId="{5BE330B9-7F2D-4A61-86EA-01139DF6B6CF}" dt="2024-12-03T20:22:11.453" v="1015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Johan Bergman" userId="90c1a97c-3a36-4e58-b9d5-b0857fa6dd00" providerId="ADAL" clId="{5BE330B9-7F2D-4A61-86EA-01139DF6B6CF}" dt="2024-12-03T20:12:40.111" v="928" actId="790"/>
            <ac:spMkLst>
              <pc:docMk/>
              <pc:sldMasterMk cId="2523064765" sldId="2147483660"/>
              <pc:sldLayoutMk cId="675883818" sldId="2147483675"/>
              <ac:spMk id="3" creationId="{00000000-0000-0000-0000-000000000000}"/>
            </ac:spMkLst>
          </pc:spChg>
          <pc:spChg chg="mod">
            <ac:chgData name="Johan Bergman" userId="90c1a97c-3a36-4e58-b9d5-b0857fa6dd00" providerId="ADAL" clId="{5BE330B9-7F2D-4A61-86EA-01139DF6B6CF}" dt="2024-12-03T20:12:40.114" v="929" actId="790"/>
            <ac:spMkLst>
              <pc:docMk/>
              <pc:sldMasterMk cId="2523064765" sldId="2147483660"/>
              <pc:sldLayoutMk cId="675883818" sldId="2147483675"/>
              <ac:spMk id="5" creationId="{00000000-0000-0000-0000-000000000000}"/>
            </ac:spMkLst>
          </pc:spChg>
          <pc:spChg chg="mod">
            <ac:chgData name="Johan Bergman" userId="90c1a97c-3a36-4e58-b9d5-b0857fa6dd00" providerId="ADAL" clId="{5BE330B9-7F2D-4A61-86EA-01139DF6B6CF}" dt="2024-12-03T20:12:40.108" v="927" actId="790"/>
            <ac:spMkLst>
              <pc:docMk/>
              <pc:sldMasterMk cId="2523064765" sldId="2147483660"/>
              <pc:sldLayoutMk cId="675883818" sldId="2147483675"/>
              <ac:spMk id="6" creationId="{891BF4C4-9DF9-4D9F-A738-37FBCD45AA68}"/>
            </ac:spMkLst>
          </pc:spChg>
          <pc:spChg chg="mod">
            <ac:chgData name="Johan Bergman" userId="90c1a97c-3a36-4e58-b9d5-b0857fa6dd00" providerId="ADAL" clId="{5BE330B9-7F2D-4A61-86EA-01139DF6B6CF}" dt="2024-12-03T20:22:11.453" v="1015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Johan Bergman" userId="90c1a97c-3a36-4e58-b9d5-b0857fa6dd00" providerId="ADAL" clId="{5BE330B9-7F2D-4A61-86EA-01139DF6B6CF}" dt="2024-12-03T20:22:11.465" v="1021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Johan Bergman" userId="90c1a97c-3a36-4e58-b9d5-b0857fa6dd00" providerId="ADAL" clId="{5BE330B9-7F2D-4A61-86EA-01139DF6B6CF}" dt="2024-12-03T20:12:40.127" v="937" actId="790"/>
            <ac:spMkLst>
              <pc:docMk/>
              <pc:sldMasterMk cId="2523064765" sldId="2147483660"/>
              <pc:sldLayoutMk cId="2275899235" sldId="2147483678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5BE330B9-7F2D-4A61-86EA-01139DF6B6CF}" dt="2024-12-03T20:12:40.129" v="938" actId="790"/>
            <ac:spMkLst>
              <pc:docMk/>
              <pc:sldMasterMk cId="2523064765" sldId="2147483660"/>
              <pc:sldLayoutMk cId="2275899235" sldId="2147483678"/>
              <ac:spMk id="6" creationId="{00000000-0000-0000-0000-000000000000}"/>
            </ac:spMkLst>
          </pc:spChg>
          <pc:spChg chg="mod">
            <ac:chgData name="Johan Bergman" userId="90c1a97c-3a36-4e58-b9d5-b0857fa6dd00" providerId="ADAL" clId="{5BE330B9-7F2D-4A61-86EA-01139DF6B6CF}" dt="2024-12-03T20:12:40.125" v="936" actId="790"/>
            <ac:spMkLst>
              <pc:docMk/>
              <pc:sldMasterMk cId="2523064765" sldId="2147483660"/>
              <pc:sldLayoutMk cId="2275899235" sldId="2147483678"/>
              <ac:spMk id="7" creationId="{F4D71A67-F349-4E68-B7B8-D53CE323A764}"/>
            </ac:spMkLst>
          </pc:spChg>
          <pc:spChg chg="mod">
            <ac:chgData name="Johan Bergman" userId="90c1a97c-3a36-4e58-b9d5-b0857fa6dd00" providerId="ADAL" clId="{5BE330B9-7F2D-4A61-86EA-01139DF6B6CF}" dt="2024-12-03T20:12:40.131" v="939" actId="790"/>
            <ac:spMkLst>
              <pc:docMk/>
              <pc:sldMasterMk cId="2523064765" sldId="2147483660"/>
              <pc:sldLayoutMk cId="2275899235" sldId="2147483678"/>
              <ac:spMk id="8" creationId="{00000000-0000-0000-0000-000000000000}"/>
            </ac:spMkLst>
          </pc:spChg>
          <pc:spChg chg="mod">
            <ac:chgData name="Johan Bergman" userId="90c1a97c-3a36-4e58-b9d5-b0857fa6dd00" providerId="ADAL" clId="{5BE330B9-7F2D-4A61-86EA-01139DF6B6CF}" dt="2024-12-03T20:12:40.134" v="940" actId="790"/>
            <ac:spMkLst>
              <pc:docMk/>
              <pc:sldMasterMk cId="2523064765" sldId="2147483660"/>
              <pc:sldLayoutMk cId="2275899235" sldId="2147483678"/>
              <ac:spMk id="9" creationId="{00000000-0000-0000-0000-000000000000}"/>
            </ac:spMkLst>
          </pc:spChg>
          <pc:spChg chg="mod">
            <ac:chgData name="Johan Bergman" userId="90c1a97c-3a36-4e58-b9d5-b0857fa6dd00" providerId="ADAL" clId="{5BE330B9-7F2D-4A61-86EA-01139DF6B6CF}" dt="2024-12-03T20:22:11.465" v="1021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Johan Bergman" userId="90c1a97c-3a36-4e58-b9d5-b0857fa6dd00" providerId="ADAL" clId="{5BE330B9-7F2D-4A61-86EA-01139DF6B6CF}" dt="2024-12-03T20:22:11.478" v="102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Johan Bergman" userId="90c1a97c-3a36-4e58-b9d5-b0857fa6dd00" providerId="ADAL" clId="{5BE330B9-7F2D-4A61-86EA-01139DF6B6CF}" dt="2024-12-03T20:12:40.150" v="949" actId="790"/>
            <ac:spMkLst>
              <pc:docMk/>
              <pc:sldMasterMk cId="2523064765" sldId="2147483660"/>
              <pc:sldLayoutMk cId="1436988196" sldId="2147483681"/>
              <ac:spMk id="3" creationId="{00000000-0000-0000-0000-000000000000}"/>
            </ac:spMkLst>
          </pc:spChg>
          <pc:spChg chg="mod">
            <ac:chgData name="Johan Bergman" userId="90c1a97c-3a36-4e58-b9d5-b0857fa6dd00" providerId="ADAL" clId="{5BE330B9-7F2D-4A61-86EA-01139DF6B6CF}" dt="2024-12-03T20:12:40.153" v="950" actId="790"/>
            <ac:spMkLst>
              <pc:docMk/>
              <pc:sldMasterMk cId="2523064765" sldId="2147483660"/>
              <pc:sldLayoutMk cId="1436988196" sldId="2147483681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5BE330B9-7F2D-4A61-86EA-01139DF6B6CF}" dt="2024-12-03T20:12:40.155" v="951" actId="790"/>
            <ac:spMkLst>
              <pc:docMk/>
              <pc:sldMasterMk cId="2523064765" sldId="2147483660"/>
              <pc:sldLayoutMk cId="1436988196" sldId="2147483681"/>
              <ac:spMk id="5" creationId="{00000000-0000-0000-0000-000000000000}"/>
            </ac:spMkLst>
          </pc:spChg>
          <pc:spChg chg="mod">
            <ac:chgData name="Johan Bergman" userId="90c1a97c-3a36-4e58-b9d5-b0857fa6dd00" providerId="ADAL" clId="{5BE330B9-7F2D-4A61-86EA-01139DF6B6CF}" dt="2024-12-03T20:12:40.156" v="952" actId="790"/>
            <ac:spMkLst>
              <pc:docMk/>
              <pc:sldMasterMk cId="2523064765" sldId="2147483660"/>
              <pc:sldLayoutMk cId="1436988196" sldId="2147483681"/>
              <ac:spMk id="6" creationId="{00000000-0000-0000-0000-000000000000}"/>
            </ac:spMkLst>
          </pc:spChg>
          <pc:spChg chg="mod">
            <ac:chgData name="Johan Bergman" userId="90c1a97c-3a36-4e58-b9d5-b0857fa6dd00" providerId="ADAL" clId="{5BE330B9-7F2D-4A61-86EA-01139DF6B6CF}" dt="2024-12-03T20:12:40.160" v="954" actId="790"/>
            <ac:spMkLst>
              <pc:docMk/>
              <pc:sldMasterMk cId="2523064765" sldId="2147483660"/>
              <pc:sldLayoutMk cId="1436988196" sldId="2147483681"/>
              <ac:spMk id="8" creationId="{00000000-0000-0000-0000-000000000000}"/>
            </ac:spMkLst>
          </pc:spChg>
          <pc:spChg chg="mod">
            <ac:chgData name="Johan Bergman" userId="90c1a97c-3a36-4e58-b9d5-b0857fa6dd00" providerId="ADAL" clId="{5BE330B9-7F2D-4A61-86EA-01139DF6B6CF}" dt="2024-12-03T20:12:40.158" v="953" actId="790"/>
            <ac:spMkLst>
              <pc:docMk/>
              <pc:sldMasterMk cId="2523064765" sldId="2147483660"/>
              <pc:sldLayoutMk cId="1436988196" sldId="2147483681"/>
              <ac:spMk id="9" creationId="{00000000-0000-0000-0000-000000000000}"/>
            </ac:spMkLst>
          </pc:spChg>
          <pc:spChg chg="mod">
            <ac:chgData name="Johan Bergman" userId="90c1a97c-3a36-4e58-b9d5-b0857fa6dd00" providerId="ADAL" clId="{5BE330B9-7F2D-4A61-86EA-01139DF6B6CF}" dt="2024-12-03T20:12:40.164" v="956" actId="790"/>
            <ac:spMkLst>
              <pc:docMk/>
              <pc:sldMasterMk cId="2523064765" sldId="2147483660"/>
              <pc:sldLayoutMk cId="1436988196" sldId="2147483681"/>
              <ac:spMk id="10" creationId="{00000000-0000-0000-0000-000000000000}"/>
            </ac:spMkLst>
          </pc:spChg>
          <pc:spChg chg="mod">
            <ac:chgData name="Johan Bergman" userId="90c1a97c-3a36-4e58-b9d5-b0857fa6dd00" providerId="ADAL" clId="{5BE330B9-7F2D-4A61-86EA-01139DF6B6CF}" dt="2024-12-03T20:12:40.162" v="955" actId="790"/>
            <ac:spMkLst>
              <pc:docMk/>
              <pc:sldMasterMk cId="2523064765" sldId="2147483660"/>
              <pc:sldLayoutMk cId="1436988196" sldId="2147483681"/>
              <ac:spMk id="11" creationId="{00000000-0000-0000-0000-000000000000}"/>
            </ac:spMkLst>
          </pc:spChg>
          <pc:spChg chg="mod">
            <ac:chgData name="Johan Bergman" userId="90c1a97c-3a36-4e58-b9d5-b0857fa6dd00" providerId="ADAL" clId="{5BE330B9-7F2D-4A61-86EA-01139DF6B6CF}" dt="2024-12-03T20:12:40.149" v="948" actId="790"/>
            <ac:spMkLst>
              <pc:docMk/>
              <pc:sldMasterMk cId="2523064765" sldId="2147483660"/>
              <pc:sldLayoutMk cId="1436988196" sldId="2147483681"/>
              <ac:spMk id="13" creationId="{99858DC4-E787-41D2-A613-961D60F89117}"/>
            </ac:spMkLst>
          </pc:spChg>
          <pc:spChg chg="mod">
            <ac:chgData name="Johan Bergman" userId="90c1a97c-3a36-4e58-b9d5-b0857fa6dd00" providerId="ADAL" clId="{5BE330B9-7F2D-4A61-86EA-01139DF6B6CF}" dt="2024-12-03T20:22:11.478" v="102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Johan Bergman" userId="90c1a97c-3a36-4e58-b9d5-b0857fa6dd00" providerId="ADAL" clId="{5BE330B9-7F2D-4A61-86EA-01139DF6B6CF}" dt="2024-12-03T20:22:11.472" v="1024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Johan Bergman" userId="90c1a97c-3a36-4e58-b9d5-b0857fa6dd00" providerId="ADAL" clId="{5BE330B9-7F2D-4A61-86EA-01139DF6B6CF}" dt="2024-12-03T20:12:40.138" v="943" actId="790"/>
            <ac:spMkLst>
              <pc:docMk/>
              <pc:sldMasterMk cId="2523064765" sldId="2147483660"/>
              <pc:sldLayoutMk cId="2548612008" sldId="2147483690"/>
              <ac:spMk id="3" creationId="{00000000-0000-0000-0000-000000000000}"/>
            </ac:spMkLst>
          </pc:spChg>
          <pc:spChg chg="mod">
            <ac:chgData name="Johan Bergman" userId="90c1a97c-3a36-4e58-b9d5-b0857fa6dd00" providerId="ADAL" clId="{5BE330B9-7F2D-4A61-86EA-01139DF6B6CF}" dt="2024-12-03T20:12:40.141" v="944" actId="790"/>
            <ac:spMkLst>
              <pc:docMk/>
              <pc:sldMasterMk cId="2523064765" sldId="2147483660"/>
              <pc:sldLayoutMk cId="2548612008" sldId="2147483690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5BE330B9-7F2D-4A61-86EA-01139DF6B6CF}" dt="2024-12-03T20:12:40.144" v="945" actId="790"/>
            <ac:spMkLst>
              <pc:docMk/>
              <pc:sldMasterMk cId="2523064765" sldId="2147483660"/>
              <pc:sldLayoutMk cId="2548612008" sldId="2147483690"/>
              <ac:spMk id="6" creationId="{00000000-0000-0000-0000-000000000000}"/>
            </ac:spMkLst>
          </pc:spChg>
          <pc:spChg chg="mod">
            <ac:chgData name="Johan Bergman" userId="90c1a97c-3a36-4e58-b9d5-b0857fa6dd00" providerId="ADAL" clId="{5BE330B9-7F2D-4A61-86EA-01139DF6B6CF}" dt="2024-12-03T20:12:40.146" v="946" actId="790"/>
            <ac:spMkLst>
              <pc:docMk/>
              <pc:sldMasterMk cId="2523064765" sldId="2147483660"/>
              <pc:sldLayoutMk cId="2548612008" sldId="2147483690"/>
              <ac:spMk id="7" creationId="{5BD2C41D-0700-4885-AB77-25AFFE4E1FDA}"/>
            </ac:spMkLst>
          </pc:spChg>
          <pc:spChg chg="mod">
            <ac:chgData name="Johan Bergman" userId="90c1a97c-3a36-4e58-b9d5-b0857fa6dd00" providerId="ADAL" clId="{5BE330B9-7F2D-4A61-86EA-01139DF6B6CF}" dt="2024-12-03T20:12:40.136" v="942" actId="790"/>
            <ac:spMkLst>
              <pc:docMk/>
              <pc:sldMasterMk cId="2523064765" sldId="2147483660"/>
              <pc:sldLayoutMk cId="2548612008" sldId="2147483690"/>
              <ac:spMk id="9" creationId="{2C948968-FB06-45CC-8259-6BDE4430EACB}"/>
            </ac:spMkLst>
          </pc:spChg>
          <pc:spChg chg="mod">
            <ac:chgData name="Johan Bergman" userId="90c1a97c-3a36-4e58-b9d5-b0857fa6dd00" providerId="ADAL" clId="{5BE330B9-7F2D-4A61-86EA-01139DF6B6CF}" dt="2024-12-03T20:22:11.472" v="1024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Johan Bergman" userId="90c1a97c-3a36-4e58-b9d5-b0857fa6dd00" providerId="ADAL" clId="{5BE330B9-7F2D-4A61-86EA-01139DF6B6CF}" dt="2024-12-03T20:12:40.167" v="958" actId="790"/>
          <pc:sldLayoutMkLst>
            <pc:docMk/>
            <pc:sldMasterMk cId="2523064765" sldId="2147483660"/>
            <pc:sldLayoutMk cId="576168519" sldId="2147483692"/>
          </pc:sldLayoutMkLst>
          <pc:spChg chg="mod">
            <ac:chgData name="Johan Bergman" userId="90c1a97c-3a36-4e58-b9d5-b0857fa6dd00" providerId="ADAL" clId="{5BE330B9-7F2D-4A61-86EA-01139DF6B6CF}" dt="2024-12-03T20:12:40.167" v="958" actId="790"/>
            <ac:spMkLst>
              <pc:docMk/>
              <pc:sldMasterMk cId="2523064765" sldId="2147483660"/>
              <pc:sldLayoutMk cId="576168519" sldId="2147483692"/>
              <ac:spMk id="9" creationId="{B200748E-0B61-48E1-8B47-504C30250995}"/>
            </ac:spMkLst>
          </pc:spChg>
        </pc:sldLayoutChg>
        <pc:sldLayoutChg chg="modSp mod">
          <pc:chgData name="Johan Bergman" userId="90c1a97c-3a36-4e58-b9d5-b0857fa6dd00" providerId="ADAL" clId="{5BE330B9-7F2D-4A61-86EA-01139DF6B6CF}" dt="2024-12-03T20:22:11.447" v="1012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Johan Bergman" userId="90c1a97c-3a36-4e58-b9d5-b0857fa6dd00" providerId="ADAL" clId="{5BE330B9-7F2D-4A61-86EA-01139DF6B6CF}" dt="2024-12-03T20:12:40.105" v="925" actId="790"/>
            <ac:spMkLst>
              <pc:docMk/>
              <pc:sldMasterMk cId="2523064765" sldId="2147483660"/>
              <pc:sldLayoutMk cId="3607999529" sldId="2147483694"/>
              <ac:spMk id="4" creationId="{784F54AF-EED6-486A-9ACA-42061F4AAE9A}"/>
            </ac:spMkLst>
          </pc:spChg>
          <pc:spChg chg="mod">
            <ac:chgData name="Johan Bergman" userId="90c1a97c-3a36-4e58-b9d5-b0857fa6dd00" providerId="ADAL" clId="{5BE330B9-7F2D-4A61-86EA-01139DF6B6CF}" dt="2024-12-03T20:12:40.102" v="924" actId="790"/>
            <ac:spMkLst>
              <pc:docMk/>
              <pc:sldMasterMk cId="2523064765" sldId="2147483660"/>
              <pc:sldLayoutMk cId="3607999529" sldId="2147483694"/>
              <ac:spMk id="6" creationId="{3F4EF873-DC0F-4698-BEC2-502DB043AA5C}"/>
            </ac:spMkLst>
          </pc:spChg>
          <pc:spChg chg="mod">
            <ac:chgData name="Johan Bergman" userId="90c1a97c-3a36-4e58-b9d5-b0857fa6dd00" providerId="ADAL" clId="{5BE330B9-7F2D-4A61-86EA-01139DF6B6CF}" dt="2024-12-03T20:22:11.447" v="1012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Johan Bergman" userId="90c1a97c-3a36-4e58-b9d5-b0857fa6dd00" providerId="ADAL" clId="{5BE330B9-7F2D-4A61-86EA-01139DF6B6CF}" dt="2024-12-03T20:22:11.460" v="1018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Johan Bergman" userId="90c1a97c-3a36-4e58-b9d5-b0857fa6dd00" providerId="ADAL" clId="{5BE330B9-7F2D-4A61-86EA-01139DF6B6CF}" dt="2024-12-03T20:12:40.118" v="932" actId="790"/>
            <ac:spMkLst>
              <pc:docMk/>
              <pc:sldMasterMk cId="2523064765" sldId="2147483660"/>
              <pc:sldLayoutMk cId="3545725332" sldId="2147483696"/>
              <ac:spMk id="6" creationId="{00000000-0000-0000-0000-000000000000}"/>
            </ac:spMkLst>
          </pc:spChg>
          <pc:spChg chg="mod">
            <ac:chgData name="Johan Bergman" userId="90c1a97c-3a36-4e58-b9d5-b0857fa6dd00" providerId="ADAL" clId="{5BE330B9-7F2D-4A61-86EA-01139DF6B6CF}" dt="2024-12-03T20:12:40.123" v="934" actId="790"/>
            <ac:spMkLst>
              <pc:docMk/>
              <pc:sldMasterMk cId="2523064765" sldId="2147483660"/>
              <pc:sldLayoutMk cId="3545725332" sldId="2147483696"/>
              <ac:spMk id="7" creationId="{8E3794F8-471D-4987-945F-3C29BB03AB49}"/>
            </ac:spMkLst>
          </pc:spChg>
          <pc:spChg chg="mod">
            <ac:chgData name="Johan Bergman" userId="90c1a97c-3a36-4e58-b9d5-b0857fa6dd00" providerId="ADAL" clId="{5BE330B9-7F2D-4A61-86EA-01139DF6B6CF}" dt="2024-12-03T20:12:40.121" v="933" actId="790"/>
            <ac:spMkLst>
              <pc:docMk/>
              <pc:sldMasterMk cId="2523064765" sldId="2147483660"/>
              <pc:sldLayoutMk cId="3545725332" sldId="2147483696"/>
              <ac:spMk id="8" creationId="{00000000-0000-0000-0000-000000000000}"/>
            </ac:spMkLst>
          </pc:spChg>
          <pc:spChg chg="mod">
            <ac:chgData name="Johan Bergman" userId="90c1a97c-3a36-4e58-b9d5-b0857fa6dd00" providerId="ADAL" clId="{5BE330B9-7F2D-4A61-86EA-01139DF6B6CF}" dt="2024-12-03T20:22:11.460" v="1018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  <pc:spChg chg="mod">
            <ac:chgData name="Johan Bergman" userId="90c1a97c-3a36-4e58-b9d5-b0857fa6dd00" providerId="ADAL" clId="{5BE330B9-7F2D-4A61-86EA-01139DF6B6CF}" dt="2024-12-03T20:12:40.116" v="931" actId="790"/>
            <ac:spMkLst>
              <pc:docMk/>
              <pc:sldMasterMk cId="2523064765" sldId="2147483660"/>
              <pc:sldLayoutMk cId="3545725332" sldId="2147483696"/>
              <ac:spMk id="10" creationId="{6B686A21-AA96-4B0A-B7CE-F4C6D5D31B32}"/>
            </ac:spMkLst>
          </pc:spChg>
        </pc:sldLayoutChg>
        <pc:sldLayoutChg chg="modSp mod">
          <pc:chgData name="Johan Bergman" userId="90c1a97c-3a36-4e58-b9d5-b0857fa6dd00" providerId="ADAL" clId="{5BE330B9-7F2D-4A61-86EA-01139DF6B6CF}" dt="2024-12-03T20:12:40.201" v="959" actId="790"/>
          <pc:sldLayoutMkLst>
            <pc:docMk/>
            <pc:sldMasterMk cId="2523064765" sldId="2147483660"/>
            <pc:sldLayoutMk cId="1410470591" sldId="2147483705"/>
          </pc:sldLayoutMkLst>
          <pc:spChg chg="mod">
            <ac:chgData name="Johan Bergman" userId="90c1a97c-3a36-4e58-b9d5-b0857fa6dd00" providerId="ADAL" clId="{5BE330B9-7F2D-4A61-86EA-01139DF6B6CF}" dt="2024-12-03T20:12:40.201" v="959" actId="790"/>
            <ac:spMkLst>
              <pc:docMk/>
              <pc:sldMasterMk cId="2523064765" sldId="2147483660"/>
              <pc:sldLayoutMk cId="1410470591" sldId="2147483705"/>
              <ac:spMk id="5" creationId="{99AF35DD-3E5E-42CB-AFA5-5E09E14F72A4}"/>
            </ac:spMkLst>
          </pc:spChg>
        </pc:sldLayoutChg>
        <pc:sldLayoutChg chg="modSp mod">
          <pc:chgData name="Johan Bergman" userId="90c1a97c-3a36-4e58-b9d5-b0857fa6dd00" providerId="ADAL" clId="{5BE330B9-7F2D-4A61-86EA-01139DF6B6CF}" dt="2024-12-03T20:22:11.442" v="1009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Johan Bergman" userId="90c1a97c-3a36-4e58-b9d5-b0857fa6dd00" providerId="ADAL" clId="{5BE330B9-7F2D-4A61-86EA-01139DF6B6CF}" dt="2024-12-03T20:12:40.100" v="922" actId="790"/>
            <ac:spMkLst>
              <pc:docMk/>
              <pc:sldMasterMk cId="2523064765" sldId="2147483660"/>
              <pc:sldLayoutMk cId="3443338964" sldId="2147483706"/>
              <ac:spMk id="3" creationId="{810CFEFC-6AC8-4817-A0D3-6029D48BD293}"/>
            </ac:spMkLst>
          </pc:spChg>
          <pc:spChg chg="mod">
            <ac:chgData name="Johan Bergman" userId="90c1a97c-3a36-4e58-b9d5-b0857fa6dd00" providerId="ADAL" clId="{5BE330B9-7F2D-4A61-86EA-01139DF6B6CF}" dt="2024-12-03T20:12:40.098" v="921" actId="790"/>
            <ac:spMkLst>
              <pc:docMk/>
              <pc:sldMasterMk cId="2523064765" sldId="2147483660"/>
              <pc:sldLayoutMk cId="3443338964" sldId="2147483706"/>
              <ac:spMk id="5" creationId="{00000000-0000-0000-0000-000000000000}"/>
            </ac:spMkLst>
          </pc:spChg>
          <pc:spChg chg="mod">
            <ac:chgData name="Johan Bergman" userId="90c1a97c-3a36-4e58-b9d5-b0857fa6dd00" providerId="ADAL" clId="{5BE330B9-7F2D-4A61-86EA-01139DF6B6CF}" dt="2024-12-03T20:22:11.442" v="1009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Johan Bergman" userId="90c1a97c-3a36-4e58-b9d5-b0857fa6dd00" providerId="ADAL" clId="{5BE330B9-7F2D-4A61-86EA-01139DF6B6CF}" dt="2024-12-03T20:22:11.428" v="1000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Johan Bergman" userId="90c1a97c-3a36-4e58-b9d5-b0857fa6dd00" providerId="ADAL" clId="{5BE330B9-7F2D-4A61-86EA-01139DF6B6CF}" dt="2024-12-03T20:22:11.428" v="1000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Johan Bergman" userId="90c1a97c-3a36-4e58-b9d5-b0857fa6dd00" providerId="ADAL" clId="{5BE330B9-7F2D-4A61-86EA-01139DF6B6CF}" dt="2024-12-03T20:22:11.433" v="1003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Johan Bergman" userId="90c1a97c-3a36-4e58-b9d5-b0857fa6dd00" providerId="ADAL" clId="{5BE330B9-7F2D-4A61-86EA-01139DF6B6CF}" dt="2024-12-03T20:12:40.094" v="917" actId="790"/>
            <ac:spMkLst>
              <pc:docMk/>
              <pc:sldMasterMk cId="2523064765" sldId="2147483660"/>
              <pc:sldLayoutMk cId="3084474769" sldId="2147483709"/>
              <ac:spMk id="3" creationId="{E6869961-F931-4F1E-9FB3-8587EBA3F36F}"/>
            </ac:spMkLst>
          </pc:spChg>
          <pc:spChg chg="mod">
            <ac:chgData name="Johan Bergman" userId="90c1a97c-3a36-4e58-b9d5-b0857fa6dd00" providerId="ADAL" clId="{5BE330B9-7F2D-4A61-86EA-01139DF6B6CF}" dt="2024-12-03T20:22:11.433" v="1003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Saeedeh Moloudi" userId="402eed6c-5114-45eb-942a-3a733af05c97" providerId="ADAL" clId="{50808CCE-DCC2-4A21-AE26-9D746EDE7DD3}"/>
    <pc:docChg chg="custSel modMainMaster">
      <pc:chgData name="Saeedeh Moloudi" userId="402eed6c-5114-45eb-942a-3a733af05c97" providerId="ADAL" clId="{50808CCE-DCC2-4A21-AE26-9D746EDE7DD3}" dt="2025-02-18T13:58:12.234" v="32"/>
      <pc:docMkLst>
        <pc:docMk/>
      </pc:docMkLst>
      <pc:sldMasterChg chg="modSldLayout">
        <pc:chgData name="Saeedeh Moloudi" userId="402eed6c-5114-45eb-942a-3a733af05c97" providerId="ADAL" clId="{50808CCE-DCC2-4A21-AE26-9D746EDE7DD3}" dt="2025-02-18T13:58:12.234" v="32"/>
        <pc:sldMasterMkLst>
          <pc:docMk/>
          <pc:sldMasterMk cId="2523064765" sldId="2147483660"/>
        </pc:sldMasterMkLst>
        <pc:sldLayoutChg chg="modSp mod">
          <pc:chgData name="Saeedeh Moloudi" userId="402eed6c-5114-45eb-942a-3a733af05c97" providerId="ADAL" clId="{50808CCE-DCC2-4A21-AE26-9D746EDE7DD3}" dt="2025-02-18T13:58:12.188" v="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Saeedeh Moloudi" userId="402eed6c-5114-45eb-942a-3a733af05c97" providerId="ADAL" clId="{50808CCE-DCC2-4A21-AE26-9D746EDE7DD3}" dt="2025-02-18T13:58:12.188" v="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Saeedeh Moloudi" userId="402eed6c-5114-45eb-942a-3a733af05c97" providerId="ADAL" clId="{50808CCE-DCC2-4A21-AE26-9D746EDE7DD3}" dt="2025-02-18T13:58:12.199" v="11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Saeedeh Moloudi" userId="402eed6c-5114-45eb-942a-3a733af05c97" providerId="ADAL" clId="{50808CCE-DCC2-4A21-AE26-9D746EDE7DD3}" dt="2025-02-18T13:58:12.199" v="11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Saeedeh Moloudi" userId="402eed6c-5114-45eb-942a-3a733af05c97" providerId="ADAL" clId="{50808CCE-DCC2-4A21-AE26-9D746EDE7DD3}" dt="2025-02-18T13:58:12.211" v="20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Saeedeh Moloudi" userId="402eed6c-5114-45eb-942a-3a733af05c97" providerId="ADAL" clId="{50808CCE-DCC2-4A21-AE26-9D746EDE7DD3}" dt="2025-02-18T13:58:12.211" v="20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Saeedeh Moloudi" userId="402eed6c-5114-45eb-942a-3a733af05c97" providerId="ADAL" clId="{50808CCE-DCC2-4A21-AE26-9D746EDE7DD3}" dt="2025-02-18T13:58:12.220" v="26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Saeedeh Moloudi" userId="402eed6c-5114-45eb-942a-3a733af05c97" providerId="ADAL" clId="{50808CCE-DCC2-4A21-AE26-9D746EDE7DD3}" dt="2025-02-18T13:58:12.220" v="26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Saeedeh Moloudi" userId="402eed6c-5114-45eb-942a-3a733af05c97" providerId="ADAL" clId="{50808CCE-DCC2-4A21-AE26-9D746EDE7DD3}" dt="2025-02-18T13:58:12.234" v="32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Saeedeh Moloudi" userId="402eed6c-5114-45eb-942a-3a733af05c97" providerId="ADAL" clId="{50808CCE-DCC2-4A21-AE26-9D746EDE7DD3}" dt="2025-02-18T13:58:12.234" v="32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Saeedeh Moloudi" userId="402eed6c-5114-45eb-942a-3a733af05c97" providerId="ADAL" clId="{50808CCE-DCC2-4A21-AE26-9D746EDE7DD3}" dt="2025-02-18T13:58:12.227" v="29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Saeedeh Moloudi" userId="402eed6c-5114-45eb-942a-3a733af05c97" providerId="ADAL" clId="{50808CCE-DCC2-4A21-AE26-9D746EDE7DD3}" dt="2025-02-18T13:58:12.227" v="29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Saeedeh Moloudi" userId="402eed6c-5114-45eb-942a-3a733af05c97" providerId="ADAL" clId="{50808CCE-DCC2-4A21-AE26-9D746EDE7DD3}" dt="2025-02-18T13:58:12.206" v="1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Saeedeh Moloudi" userId="402eed6c-5114-45eb-942a-3a733af05c97" providerId="ADAL" clId="{50808CCE-DCC2-4A21-AE26-9D746EDE7DD3}" dt="2025-02-18T13:58:12.206" v="1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Saeedeh Moloudi" userId="402eed6c-5114-45eb-942a-3a733af05c97" providerId="ADAL" clId="{50808CCE-DCC2-4A21-AE26-9D746EDE7DD3}" dt="2025-02-18T13:58:12.215" v="23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Saeedeh Moloudi" userId="402eed6c-5114-45eb-942a-3a733af05c97" providerId="ADAL" clId="{50808CCE-DCC2-4A21-AE26-9D746EDE7DD3}" dt="2025-02-18T13:58:12.215" v="23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Saeedeh Moloudi" userId="402eed6c-5114-45eb-942a-3a733af05c97" providerId="ADAL" clId="{50808CCE-DCC2-4A21-AE26-9D746EDE7DD3}" dt="2025-02-18T13:58:12.202" v="14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Saeedeh Moloudi" userId="402eed6c-5114-45eb-942a-3a733af05c97" providerId="ADAL" clId="{50808CCE-DCC2-4A21-AE26-9D746EDE7DD3}" dt="2025-02-18T13:58:12.202" v="14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Saeedeh Moloudi" userId="402eed6c-5114-45eb-942a-3a733af05c97" providerId="ADAL" clId="{50808CCE-DCC2-4A21-AE26-9D746EDE7DD3}" dt="2025-02-18T13:58:12.192" v="5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Saeedeh Moloudi" userId="402eed6c-5114-45eb-942a-3a733af05c97" providerId="ADAL" clId="{50808CCE-DCC2-4A21-AE26-9D746EDE7DD3}" dt="2025-02-18T13:58:12.192" v="5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Saeedeh Moloudi" userId="402eed6c-5114-45eb-942a-3a733af05c97" providerId="ADAL" clId="{50808CCE-DCC2-4A21-AE26-9D746EDE7DD3}" dt="2025-02-18T13:58:12.195" v="8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Saeedeh Moloudi" userId="402eed6c-5114-45eb-942a-3a733af05c97" providerId="ADAL" clId="{50808CCE-DCC2-4A21-AE26-9D746EDE7DD3}" dt="2025-02-18T13:58:12.195" v="8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Johan Bergman" userId="90c1a97c-3a36-4e58-b9d5-b0857fa6dd00" providerId="ADAL" clId="{3786441B-689A-4D72-A579-E8671DBC1303}"/>
    <pc:docChg chg="undo redo custSel addSld delSld modSld modMainMaster">
      <pc:chgData name="Johan Bergman" userId="90c1a97c-3a36-4e58-b9d5-b0857fa6dd00" providerId="ADAL" clId="{3786441B-689A-4D72-A579-E8671DBC1303}" dt="2024-11-11T14:22:36.339" v="834" actId="20577"/>
      <pc:docMkLst>
        <pc:docMk/>
      </pc:docMkLst>
      <pc:sldChg chg="modSp mod">
        <pc:chgData name="Johan Bergman" userId="90c1a97c-3a36-4e58-b9d5-b0857fa6dd00" providerId="ADAL" clId="{3786441B-689A-4D72-A579-E8671DBC1303}" dt="2024-11-11T13:39:05.319" v="609" actId="20577"/>
        <pc:sldMkLst>
          <pc:docMk/>
          <pc:sldMk cId="3709959988" sldId="270"/>
        </pc:sldMkLst>
        <pc:spChg chg="mod">
          <ac:chgData name="Johan Bergman" userId="90c1a97c-3a36-4e58-b9d5-b0857fa6dd00" providerId="ADAL" clId="{3786441B-689A-4D72-A579-E8671DBC1303}" dt="2024-11-11T13:34:04.802" v="47" actId="790"/>
          <ac:spMkLst>
            <pc:docMk/>
            <pc:sldMk cId="3709959988" sldId="270"/>
            <ac:spMk id="10" creationId="{D530E3B7-5A67-48F4-82BF-02882396232E}"/>
          </ac:spMkLst>
        </pc:spChg>
        <pc:spChg chg="mod">
          <ac:chgData name="Johan Bergman" userId="90c1a97c-3a36-4e58-b9d5-b0857fa6dd00" providerId="ADAL" clId="{3786441B-689A-4D72-A579-E8671DBC1303}" dt="2024-11-11T13:39:05.319" v="609" actId="20577"/>
          <ac:spMkLst>
            <pc:docMk/>
            <pc:sldMk cId="3709959988" sldId="270"/>
            <ac:spMk id="11" creationId="{2E8E8F9E-D1C4-4C6A-B250-14307A886012}"/>
          </ac:spMkLst>
        </pc:spChg>
      </pc:sldChg>
      <pc:sldChg chg="modSp mod">
        <pc:chgData name="Johan Bergman" userId="90c1a97c-3a36-4e58-b9d5-b0857fa6dd00" providerId="ADAL" clId="{3786441B-689A-4D72-A579-E8671DBC1303}" dt="2024-11-11T13:34:08.709" v="155" actId="20577"/>
        <pc:sldMkLst>
          <pc:docMk/>
          <pc:sldMk cId="2230748882" sldId="271"/>
        </pc:sldMkLst>
        <pc:spChg chg="mod">
          <ac:chgData name="Johan Bergman" userId="90c1a97c-3a36-4e58-b9d5-b0857fa6dd00" providerId="ADAL" clId="{3786441B-689A-4D72-A579-E8671DBC1303}" dt="2024-11-11T13:34:08.709" v="155" actId="20577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Johan Bergman" userId="90c1a97c-3a36-4e58-b9d5-b0857fa6dd00" providerId="ADAL" clId="{3786441B-689A-4D72-A579-E8671DBC1303}" dt="2024-11-11T13:34:04.802" v="45" actId="790"/>
          <ac:spMkLst>
            <pc:docMk/>
            <pc:sldMk cId="2230748882" sldId="271"/>
            <ac:spMk id="4" creationId="{6A927E07-3624-45B8-934B-C229726CA813}"/>
          </ac:spMkLst>
        </pc:spChg>
        <pc:spChg chg="mod">
          <ac:chgData name="Johan Bergman" userId="90c1a97c-3a36-4e58-b9d5-b0857fa6dd00" providerId="ADAL" clId="{3786441B-689A-4D72-A579-E8671DBC1303}" dt="2024-11-11T13:34:04.802" v="46" actId="790"/>
          <ac:spMkLst>
            <pc:docMk/>
            <pc:sldMk cId="2230748882" sldId="271"/>
            <ac:spMk id="8" creationId="{412AC490-F774-4321-691E-29C6D57797B4}"/>
          </ac:spMkLst>
        </pc:spChg>
      </pc:sldChg>
      <pc:sldChg chg="modSp del mod">
        <pc:chgData name="Johan Bergman" userId="90c1a97c-3a36-4e58-b9d5-b0857fa6dd00" providerId="ADAL" clId="{3786441B-689A-4D72-A579-E8671DBC1303}" dt="2024-11-11T13:34:30.933" v="160" actId="47"/>
        <pc:sldMkLst>
          <pc:docMk/>
          <pc:sldMk cId="2604203220" sldId="272"/>
        </pc:sldMkLst>
        <pc:spChg chg="mod">
          <ac:chgData name="Johan Bergman" userId="90c1a97c-3a36-4e58-b9d5-b0857fa6dd00" providerId="ADAL" clId="{3786441B-689A-4D72-A579-E8671DBC1303}" dt="2024-11-11T13:34:04.802" v="50" actId="790"/>
          <ac:spMkLst>
            <pc:docMk/>
            <pc:sldMk cId="2604203220" sldId="272"/>
            <ac:spMk id="2" creationId="{70CE4B34-E8FE-2222-0CF5-D4F118BA5831}"/>
          </ac:spMkLst>
        </pc:spChg>
        <pc:spChg chg="mod">
          <ac:chgData name="Johan Bergman" userId="90c1a97c-3a36-4e58-b9d5-b0857fa6dd00" providerId="ADAL" clId="{3786441B-689A-4D72-A579-E8671DBC1303}" dt="2024-11-11T13:34:04.802" v="49" actId="790"/>
          <ac:spMkLst>
            <pc:docMk/>
            <pc:sldMk cId="2604203220" sldId="272"/>
            <ac:spMk id="4" creationId="{306D82EC-811D-454E-9DFF-2EEC63AD50B4}"/>
          </ac:spMkLst>
        </pc:spChg>
      </pc:sldChg>
      <pc:sldChg chg="modSp del mod">
        <pc:chgData name="Johan Bergman" userId="90c1a97c-3a36-4e58-b9d5-b0857fa6dd00" providerId="ADAL" clId="{3786441B-689A-4D72-A579-E8671DBC1303}" dt="2024-11-11T13:34:32.174" v="161" actId="47"/>
        <pc:sldMkLst>
          <pc:docMk/>
          <pc:sldMk cId="1088230671" sldId="273"/>
        </pc:sldMkLst>
        <pc:spChg chg="mod">
          <ac:chgData name="Johan Bergman" userId="90c1a97c-3a36-4e58-b9d5-b0857fa6dd00" providerId="ADAL" clId="{3786441B-689A-4D72-A579-E8671DBC1303}" dt="2024-11-11T13:34:04.802" v="51" actId="790"/>
          <ac:spMkLst>
            <pc:docMk/>
            <pc:sldMk cId="1088230671" sldId="273"/>
            <ac:spMk id="2" creationId="{11257DA5-EF07-D2C5-446E-FAD8B44677BC}"/>
          </ac:spMkLst>
        </pc:spChg>
        <pc:spChg chg="mod">
          <ac:chgData name="Johan Bergman" userId="90c1a97c-3a36-4e58-b9d5-b0857fa6dd00" providerId="ADAL" clId="{3786441B-689A-4D72-A579-E8671DBC1303}" dt="2024-11-11T13:34:04.802" v="52" actId="790"/>
          <ac:spMkLst>
            <pc:docMk/>
            <pc:sldMk cId="1088230671" sldId="273"/>
            <ac:spMk id="3" creationId="{31FF820C-E038-056F-1732-9606A7400A43}"/>
          </ac:spMkLst>
        </pc:spChg>
      </pc:sldChg>
      <pc:sldChg chg="modSp mod">
        <pc:chgData name="Johan Bergman" userId="90c1a97c-3a36-4e58-b9d5-b0857fa6dd00" providerId="ADAL" clId="{3786441B-689A-4D72-A579-E8671DBC1303}" dt="2024-11-11T13:41:09.984" v="775"/>
        <pc:sldMkLst>
          <pc:docMk/>
          <pc:sldMk cId="1709703279" sldId="275"/>
        </pc:sldMkLst>
        <pc:spChg chg="mod">
          <ac:chgData name="Johan Bergman" userId="90c1a97c-3a36-4e58-b9d5-b0857fa6dd00" providerId="ADAL" clId="{3786441B-689A-4D72-A579-E8671DBC1303}" dt="2024-11-11T13:34:04.818" v="57" actId="790"/>
          <ac:spMkLst>
            <pc:docMk/>
            <pc:sldMk cId="1709703279" sldId="275"/>
            <ac:spMk id="2" creationId="{8E80D460-1516-3D82-C1C4-598828257157}"/>
          </ac:spMkLst>
        </pc:spChg>
        <pc:spChg chg="mod">
          <ac:chgData name="Johan Bergman" userId="90c1a97c-3a36-4e58-b9d5-b0857fa6dd00" providerId="ADAL" clId="{3786441B-689A-4D72-A579-E8671DBC1303}" dt="2024-11-11T13:41:09.984" v="775"/>
          <ac:spMkLst>
            <pc:docMk/>
            <pc:sldMk cId="1709703279" sldId="275"/>
            <ac:spMk id="4" creationId="{D37DA19F-E975-0281-EB2C-A9C8ECB17A7B}"/>
          </ac:spMkLst>
        </pc:spChg>
      </pc:sldChg>
      <pc:sldChg chg="modSp add mod">
        <pc:chgData name="Johan Bergman" userId="90c1a97c-3a36-4e58-b9d5-b0857fa6dd00" providerId="ADAL" clId="{3786441B-689A-4D72-A579-E8671DBC1303}" dt="2024-11-11T13:40:11.216" v="703" actId="20577"/>
        <pc:sldMkLst>
          <pc:docMk/>
          <pc:sldMk cId="1264010453" sldId="276"/>
        </pc:sldMkLst>
        <pc:spChg chg="mod">
          <ac:chgData name="Johan Bergman" userId="90c1a97c-3a36-4e58-b9d5-b0857fa6dd00" providerId="ADAL" clId="{3786441B-689A-4D72-A579-E8671DBC1303}" dt="2024-11-11T13:35:22.633" v="178" actId="20577"/>
          <ac:spMkLst>
            <pc:docMk/>
            <pc:sldMk cId="1264010453" sldId="276"/>
            <ac:spMk id="10" creationId="{D530E3B7-5A67-48F4-82BF-02882396232E}"/>
          </ac:spMkLst>
        </pc:spChg>
        <pc:spChg chg="mod">
          <ac:chgData name="Johan Bergman" userId="90c1a97c-3a36-4e58-b9d5-b0857fa6dd00" providerId="ADAL" clId="{3786441B-689A-4D72-A579-E8671DBC1303}" dt="2024-11-11T13:40:11.216" v="703" actId="20577"/>
          <ac:spMkLst>
            <pc:docMk/>
            <pc:sldMk cId="1264010453" sldId="276"/>
            <ac:spMk id="11" creationId="{2E8E8F9E-D1C4-4C6A-B250-14307A886012}"/>
          </ac:spMkLst>
        </pc:spChg>
      </pc:sldChg>
      <pc:sldChg chg="modSp del mod">
        <pc:chgData name="Johan Bergman" userId="90c1a97c-3a36-4e58-b9d5-b0857fa6dd00" providerId="ADAL" clId="{3786441B-689A-4D72-A579-E8671DBC1303}" dt="2024-11-11T13:34:32.879" v="162" actId="47"/>
        <pc:sldMkLst>
          <pc:docMk/>
          <pc:sldMk cId="1512835596" sldId="276"/>
        </pc:sldMkLst>
        <pc:spChg chg="mod">
          <ac:chgData name="Johan Bergman" userId="90c1a97c-3a36-4e58-b9d5-b0857fa6dd00" providerId="ADAL" clId="{3786441B-689A-4D72-A579-E8671DBC1303}" dt="2024-11-11T13:34:04.818" v="53" actId="790"/>
          <ac:spMkLst>
            <pc:docMk/>
            <pc:sldMk cId="1512835596" sldId="276"/>
            <ac:spMk id="2" creationId="{11257DA5-EF07-D2C5-446E-FAD8B44677BC}"/>
          </ac:spMkLst>
        </pc:spChg>
        <pc:spChg chg="mod">
          <ac:chgData name="Johan Bergman" userId="90c1a97c-3a36-4e58-b9d5-b0857fa6dd00" providerId="ADAL" clId="{3786441B-689A-4D72-A579-E8671DBC1303}" dt="2024-11-11T13:34:04.818" v="54" actId="790"/>
          <ac:spMkLst>
            <pc:docMk/>
            <pc:sldMk cId="1512835596" sldId="276"/>
            <ac:spMk id="3" creationId="{31FF820C-E038-056F-1732-9606A7400A43}"/>
          </ac:spMkLst>
        </pc:spChg>
      </pc:sldChg>
      <pc:sldChg chg="modSp add mod">
        <pc:chgData name="Johan Bergman" userId="90c1a97c-3a36-4e58-b9d5-b0857fa6dd00" providerId="ADAL" clId="{3786441B-689A-4D72-A579-E8671DBC1303}" dt="2024-11-11T14:22:36.339" v="834" actId="20577"/>
        <pc:sldMkLst>
          <pc:docMk/>
          <pc:sldMk cId="1260703954" sldId="277"/>
        </pc:sldMkLst>
        <pc:spChg chg="mod">
          <ac:chgData name="Johan Bergman" userId="90c1a97c-3a36-4e58-b9d5-b0857fa6dd00" providerId="ADAL" clId="{3786441B-689A-4D72-A579-E8671DBC1303}" dt="2024-11-11T13:36:08.005" v="197" actId="20577"/>
          <ac:spMkLst>
            <pc:docMk/>
            <pc:sldMk cId="1260703954" sldId="277"/>
            <ac:spMk id="10" creationId="{D530E3B7-5A67-48F4-82BF-02882396232E}"/>
          </ac:spMkLst>
        </pc:spChg>
        <pc:spChg chg="mod">
          <ac:chgData name="Johan Bergman" userId="90c1a97c-3a36-4e58-b9d5-b0857fa6dd00" providerId="ADAL" clId="{3786441B-689A-4D72-A579-E8671DBC1303}" dt="2024-11-11T14:22:36.339" v="834" actId="20577"/>
          <ac:spMkLst>
            <pc:docMk/>
            <pc:sldMk cId="1260703954" sldId="277"/>
            <ac:spMk id="11" creationId="{2E8E8F9E-D1C4-4C6A-B250-14307A886012}"/>
          </ac:spMkLst>
        </pc:spChg>
      </pc:sldChg>
      <pc:sldChg chg="modSp del mod">
        <pc:chgData name="Johan Bergman" userId="90c1a97c-3a36-4e58-b9d5-b0857fa6dd00" providerId="ADAL" clId="{3786441B-689A-4D72-A579-E8671DBC1303}" dt="2024-11-11T13:34:33.407" v="163" actId="47"/>
        <pc:sldMkLst>
          <pc:docMk/>
          <pc:sldMk cId="1888862783" sldId="277"/>
        </pc:sldMkLst>
        <pc:spChg chg="mod">
          <ac:chgData name="Johan Bergman" userId="90c1a97c-3a36-4e58-b9d5-b0857fa6dd00" providerId="ADAL" clId="{3786441B-689A-4D72-A579-E8671DBC1303}" dt="2024-11-11T13:34:04.818" v="55" actId="790"/>
          <ac:spMkLst>
            <pc:docMk/>
            <pc:sldMk cId="1888862783" sldId="277"/>
            <ac:spMk id="2" creationId="{11257DA5-EF07-D2C5-446E-FAD8B44677BC}"/>
          </ac:spMkLst>
        </pc:spChg>
        <pc:spChg chg="mod">
          <ac:chgData name="Johan Bergman" userId="90c1a97c-3a36-4e58-b9d5-b0857fa6dd00" providerId="ADAL" clId="{3786441B-689A-4D72-A579-E8671DBC1303}" dt="2024-11-11T13:34:04.818" v="56" actId="790"/>
          <ac:spMkLst>
            <pc:docMk/>
            <pc:sldMk cId="1888862783" sldId="277"/>
            <ac:spMk id="3" creationId="{31FF820C-E038-056F-1732-9606A7400A43}"/>
          </ac:spMkLst>
        </pc:spChg>
      </pc:sldChg>
      <pc:sldChg chg="modSp add mod">
        <pc:chgData name="Johan Bergman" userId="90c1a97c-3a36-4e58-b9d5-b0857fa6dd00" providerId="ADAL" clId="{3786441B-689A-4D72-A579-E8671DBC1303}" dt="2024-11-11T14:21:55.312" v="820" actId="20577"/>
        <pc:sldMkLst>
          <pc:docMk/>
          <pc:sldMk cId="2062807368" sldId="278"/>
        </pc:sldMkLst>
        <pc:spChg chg="mod">
          <ac:chgData name="Johan Bergman" userId="90c1a97c-3a36-4e58-b9d5-b0857fa6dd00" providerId="ADAL" clId="{3786441B-689A-4D72-A579-E8671DBC1303}" dt="2024-11-11T13:36:20.533" v="205" actId="20577"/>
          <ac:spMkLst>
            <pc:docMk/>
            <pc:sldMk cId="2062807368" sldId="278"/>
            <ac:spMk id="10" creationId="{D530E3B7-5A67-48F4-82BF-02882396232E}"/>
          </ac:spMkLst>
        </pc:spChg>
        <pc:spChg chg="mod">
          <ac:chgData name="Johan Bergman" userId="90c1a97c-3a36-4e58-b9d5-b0857fa6dd00" providerId="ADAL" clId="{3786441B-689A-4D72-A579-E8671DBC1303}" dt="2024-11-11T14:21:55.312" v="820" actId="20577"/>
          <ac:spMkLst>
            <pc:docMk/>
            <pc:sldMk cId="2062807368" sldId="278"/>
            <ac:spMk id="11" creationId="{2E8E8F9E-D1C4-4C6A-B250-14307A886012}"/>
          </ac:spMkLst>
        </pc:spChg>
      </pc:sldChg>
      <pc:sldMasterChg chg="modSp mod modSldLayout">
        <pc:chgData name="Johan Bergman" userId="90c1a97c-3a36-4e58-b9d5-b0857fa6dd00" providerId="ADAL" clId="{3786441B-689A-4D72-A579-E8671DBC1303}" dt="2024-11-11T14:20:50.274" v="819" actId="20577"/>
        <pc:sldMasterMkLst>
          <pc:docMk/>
          <pc:sldMasterMk cId="2523064765" sldId="2147483660"/>
        </pc:sldMasterMkLst>
        <pc:spChg chg="mod">
          <ac:chgData name="Johan Bergman" userId="90c1a97c-3a36-4e58-b9d5-b0857fa6dd00" providerId="ADAL" clId="{3786441B-689A-4D72-A579-E8671DBC1303}" dt="2024-11-11T13:34:04.952" v="110" actId="790"/>
          <ac:spMkLst>
            <pc:docMk/>
            <pc:sldMasterMk cId="2523064765" sldId="2147483660"/>
            <ac:spMk id="8" creationId="{483145CE-A2DE-4236-A4F9-8AE088671CA5}"/>
          </ac:spMkLst>
        </pc:spChg>
        <pc:spChg chg="mod">
          <ac:chgData name="Johan Bergman" userId="90c1a97c-3a36-4e58-b9d5-b0857fa6dd00" providerId="ADAL" clId="{3786441B-689A-4D72-A579-E8671DBC1303}" dt="2024-11-11T13:34:04.950" v="109" actId="790"/>
          <ac:spMkLst>
            <pc:docMk/>
            <pc:sldMasterMk cId="2523064765" sldId="2147483660"/>
            <ac:spMk id="21506" creationId="{00000000-0000-0000-0000-000000000000}"/>
          </ac:spMkLst>
        </pc:spChg>
        <pc:sldLayoutChg chg="modSp mod">
          <pc:chgData name="Johan Bergman" userId="90c1a97c-3a36-4e58-b9d5-b0857fa6dd00" providerId="ADAL" clId="{3786441B-689A-4D72-A579-E8671DBC1303}" dt="2024-11-11T14:20:50.207" v="779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Johan Bergman" userId="90c1a97c-3a36-4e58-b9d5-b0857fa6dd00" providerId="ADAL" clId="{3786441B-689A-4D72-A579-E8671DBC1303}" dt="2024-11-11T13:34:04.843" v="61" actId="790"/>
            <ac:spMkLst>
              <pc:docMk/>
              <pc:sldMasterMk cId="2523064765" sldId="2147483660"/>
              <pc:sldLayoutMk cId="1374575616" sldId="2147483661"/>
              <ac:spMk id="3" creationId="{00000000-0000-0000-0000-000000000000}"/>
            </ac:spMkLst>
          </pc:spChg>
          <pc:spChg chg="mod">
            <ac:chgData name="Johan Bergman" userId="90c1a97c-3a36-4e58-b9d5-b0857fa6dd00" providerId="ADAL" clId="{3786441B-689A-4D72-A579-E8671DBC1303}" dt="2024-11-11T14:20:50.207" v="779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  <pc:spChg chg="mod">
            <ac:chgData name="Johan Bergman" userId="90c1a97c-3a36-4e58-b9d5-b0857fa6dd00" providerId="ADAL" clId="{3786441B-689A-4D72-A579-E8671DBC1303}" dt="2024-11-11T13:34:04.843" v="62" actId="790"/>
            <ac:spMkLst>
              <pc:docMk/>
              <pc:sldMasterMk cId="2523064765" sldId="2147483660"/>
              <pc:sldLayoutMk cId="1374575616" sldId="2147483661"/>
              <ac:spMk id="12" creationId="{00000000-0000-0000-0000-000000000000}"/>
            </ac:spMkLst>
          </pc:spChg>
          <pc:spChg chg="mod">
            <ac:chgData name="Johan Bergman" userId="90c1a97c-3a36-4e58-b9d5-b0857fa6dd00" providerId="ADAL" clId="{3786441B-689A-4D72-A579-E8671DBC1303}" dt="2024-11-11T13:34:04.843" v="63" actId="790"/>
            <ac:spMkLst>
              <pc:docMk/>
              <pc:sldMasterMk cId="2523064765" sldId="2147483660"/>
              <pc:sldLayoutMk cId="1374575616" sldId="2147483661"/>
              <ac:spMk id="15" creationId="{00000000-0000-0000-0000-000000000000}"/>
            </ac:spMkLst>
          </pc:spChg>
          <pc:spChg chg="mod">
            <ac:chgData name="Johan Bergman" userId="90c1a97c-3a36-4e58-b9d5-b0857fa6dd00" providerId="ADAL" clId="{3786441B-689A-4D72-A579-E8671DBC1303}" dt="2024-11-11T13:34:04.843" v="60" actId="790"/>
            <ac:spMkLst>
              <pc:docMk/>
              <pc:sldMasterMk cId="2523064765" sldId="2147483660"/>
              <pc:sldLayoutMk cId="1374575616" sldId="2147483661"/>
              <ac:spMk id="22530" creationId="{00000000-0000-0000-0000-000000000000}"/>
            </ac:spMkLst>
          </pc:spChg>
          <pc:spChg chg="mod">
            <ac:chgData name="Johan Bergman" userId="90c1a97c-3a36-4e58-b9d5-b0857fa6dd00" providerId="ADAL" clId="{3786441B-689A-4D72-A579-E8671DBC1303}" dt="2024-11-11T13:34:04.827" v="59" actId="790"/>
            <ac:spMkLst>
              <pc:docMk/>
              <pc:sldMasterMk cId="2523064765" sldId="2147483660"/>
              <pc:sldLayoutMk cId="1374575616" sldId="2147483661"/>
              <ac:spMk id="22531" creationId="{00000000-0000-0000-0000-000000000000}"/>
            </ac:spMkLst>
          </pc:spChg>
        </pc:sldLayoutChg>
        <pc:sldLayoutChg chg="modSp mod">
          <pc:chgData name="Johan Bergman" userId="90c1a97c-3a36-4e58-b9d5-b0857fa6dd00" providerId="ADAL" clId="{3786441B-689A-4D72-A579-E8671DBC1303}" dt="2024-11-11T14:20:50.228" v="791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Johan Bergman" userId="90c1a97c-3a36-4e58-b9d5-b0857fa6dd00" providerId="ADAL" clId="{3786441B-689A-4D72-A579-E8671DBC1303}" dt="2024-11-11T14:20:50.228" v="791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  <pc:spChg chg="mod">
            <ac:chgData name="Johan Bergman" userId="90c1a97c-3a36-4e58-b9d5-b0857fa6dd00" providerId="ADAL" clId="{3786441B-689A-4D72-A579-E8671DBC1303}" dt="2024-11-11T13:34:04.843" v="68" actId="790"/>
            <ac:spMkLst>
              <pc:docMk/>
              <pc:sldMasterMk cId="2523064765" sldId="2147483660"/>
              <pc:sldLayoutMk cId="3415456144" sldId="2147483673"/>
              <ac:spMk id="4" creationId="{00000000-0000-0000-0000-000000000000}"/>
            </ac:spMkLst>
          </pc:spChg>
        </pc:sldLayoutChg>
        <pc:sldLayoutChg chg="modSp mod">
          <pc:chgData name="Johan Bergman" userId="90c1a97c-3a36-4e58-b9d5-b0857fa6dd00" providerId="ADAL" clId="{3786441B-689A-4D72-A579-E8671DBC1303}" dt="2024-11-11T14:20:50.245" v="803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Johan Bergman" userId="90c1a97c-3a36-4e58-b9d5-b0857fa6dd00" providerId="ADAL" clId="{3786441B-689A-4D72-A579-E8671DBC1303}" dt="2024-11-11T13:34:04.867" v="77" actId="790"/>
            <ac:spMkLst>
              <pc:docMk/>
              <pc:sldMasterMk cId="2523064765" sldId="2147483660"/>
              <pc:sldLayoutMk cId="675883818" sldId="2147483675"/>
              <ac:spMk id="3" creationId="{00000000-0000-0000-0000-000000000000}"/>
            </ac:spMkLst>
          </pc:spChg>
          <pc:spChg chg="mod">
            <ac:chgData name="Johan Bergman" userId="90c1a97c-3a36-4e58-b9d5-b0857fa6dd00" providerId="ADAL" clId="{3786441B-689A-4D72-A579-E8671DBC1303}" dt="2024-11-11T13:34:04.867" v="78" actId="790"/>
            <ac:spMkLst>
              <pc:docMk/>
              <pc:sldMasterMk cId="2523064765" sldId="2147483660"/>
              <pc:sldLayoutMk cId="675883818" sldId="2147483675"/>
              <ac:spMk id="5" creationId="{00000000-0000-0000-0000-000000000000}"/>
            </ac:spMkLst>
          </pc:spChg>
          <pc:spChg chg="mod">
            <ac:chgData name="Johan Bergman" userId="90c1a97c-3a36-4e58-b9d5-b0857fa6dd00" providerId="ADAL" clId="{3786441B-689A-4D72-A579-E8671DBC1303}" dt="2024-11-11T13:34:04.867" v="76" actId="790"/>
            <ac:spMkLst>
              <pc:docMk/>
              <pc:sldMasterMk cId="2523064765" sldId="2147483660"/>
              <pc:sldLayoutMk cId="675883818" sldId="2147483675"/>
              <ac:spMk id="6" creationId="{891BF4C4-9DF9-4D9F-A738-37FBCD45AA68}"/>
            </ac:spMkLst>
          </pc:spChg>
          <pc:spChg chg="mod">
            <ac:chgData name="Johan Bergman" userId="90c1a97c-3a36-4e58-b9d5-b0857fa6dd00" providerId="ADAL" clId="{3786441B-689A-4D72-A579-E8671DBC1303}" dt="2024-11-11T14:20:50.245" v="803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Johan Bergman" userId="90c1a97c-3a36-4e58-b9d5-b0857fa6dd00" providerId="ADAL" clId="{3786441B-689A-4D72-A579-E8671DBC1303}" dt="2024-11-11T14:20:50.259" v="811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Johan Bergman" userId="90c1a97c-3a36-4e58-b9d5-b0857fa6dd00" providerId="ADAL" clId="{3786441B-689A-4D72-A579-E8671DBC1303}" dt="2024-11-11T13:34:04.867" v="86" actId="790"/>
            <ac:spMkLst>
              <pc:docMk/>
              <pc:sldMasterMk cId="2523064765" sldId="2147483660"/>
              <pc:sldLayoutMk cId="2275899235" sldId="2147483678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3786441B-689A-4D72-A579-E8671DBC1303}" dt="2024-11-11T13:34:04.883" v="87" actId="790"/>
            <ac:spMkLst>
              <pc:docMk/>
              <pc:sldMasterMk cId="2523064765" sldId="2147483660"/>
              <pc:sldLayoutMk cId="2275899235" sldId="2147483678"/>
              <ac:spMk id="6" creationId="{00000000-0000-0000-0000-000000000000}"/>
            </ac:spMkLst>
          </pc:spChg>
          <pc:spChg chg="mod">
            <ac:chgData name="Johan Bergman" userId="90c1a97c-3a36-4e58-b9d5-b0857fa6dd00" providerId="ADAL" clId="{3786441B-689A-4D72-A579-E8671DBC1303}" dt="2024-11-11T13:34:04.867" v="85" actId="790"/>
            <ac:spMkLst>
              <pc:docMk/>
              <pc:sldMasterMk cId="2523064765" sldId="2147483660"/>
              <pc:sldLayoutMk cId="2275899235" sldId="2147483678"/>
              <ac:spMk id="7" creationId="{F4D71A67-F349-4E68-B7B8-D53CE323A764}"/>
            </ac:spMkLst>
          </pc:spChg>
          <pc:spChg chg="mod">
            <ac:chgData name="Johan Bergman" userId="90c1a97c-3a36-4e58-b9d5-b0857fa6dd00" providerId="ADAL" clId="{3786441B-689A-4D72-A579-E8671DBC1303}" dt="2024-11-11T13:34:04.886" v="88" actId="790"/>
            <ac:spMkLst>
              <pc:docMk/>
              <pc:sldMasterMk cId="2523064765" sldId="2147483660"/>
              <pc:sldLayoutMk cId="2275899235" sldId="2147483678"/>
              <ac:spMk id="8" creationId="{00000000-0000-0000-0000-000000000000}"/>
            </ac:spMkLst>
          </pc:spChg>
          <pc:spChg chg="mod">
            <ac:chgData name="Johan Bergman" userId="90c1a97c-3a36-4e58-b9d5-b0857fa6dd00" providerId="ADAL" clId="{3786441B-689A-4D72-A579-E8671DBC1303}" dt="2024-11-11T13:34:04.886" v="89" actId="790"/>
            <ac:spMkLst>
              <pc:docMk/>
              <pc:sldMasterMk cId="2523064765" sldId="2147483660"/>
              <pc:sldLayoutMk cId="2275899235" sldId="2147483678"/>
              <ac:spMk id="9" creationId="{00000000-0000-0000-0000-000000000000}"/>
            </ac:spMkLst>
          </pc:spChg>
          <pc:spChg chg="mod">
            <ac:chgData name="Johan Bergman" userId="90c1a97c-3a36-4e58-b9d5-b0857fa6dd00" providerId="ADAL" clId="{3786441B-689A-4D72-A579-E8671DBC1303}" dt="2024-11-11T14:20:50.259" v="811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Johan Bergman" userId="90c1a97c-3a36-4e58-b9d5-b0857fa6dd00" providerId="ADAL" clId="{3786441B-689A-4D72-A579-E8671DBC1303}" dt="2024-11-11T14:20:50.274" v="819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Johan Bergman" userId="90c1a97c-3a36-4e58-b9d5-b0857fa6dd00" providerId="ADAL" clId="{3786441B-689A-4D72-A579-E8671DBC1303}" dt="2024-11-11T13:34:04.891" v="98" actId="790"/>
            <ac:spMkLst>
              <pc:docMk/>
              <pc:sldMasterMk cId="2523064765" sldId="2147483660"/>
              <pc:sldLayoutMk cId="1436988196" sldId="2147483681"/>
              <ac:spMk id="3" creationId="{00000000-0000-0000-0000-000000000000}"/>
            </ac:spMkLst>
          </pc:spChg>
          <pc:spChg chg="mod">
            <ac:chgData name="Johan Bergman" userId="90c1a97c-3a36-4e58-b9d5-b0857fa6dd00" providerId="ADAL" clId="{3786441B-689A-4D72-A579-E8671DBC1303}" dt="2024-11-11T13:34:04.891" v="99" actId="790"/>
            <ac:spMkLst>
              <pc:docMk/>
              <pc:sldMasterMk cId="2523064765" sldId="2147483660"/>
              <pc:sldLayoutMk cId="1436988196" sldId="2147483681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3786441B-689A-4D72-A579-E8671DBC1303}" dt="2024-11-11T13:34:04.891" v="100" actId="790"/>
            <ac:spMkLst>
              <pc:docMk/>
              <pc:sldMasterMk cId="2523064765" sldId="2147483660"/>
              <pc:sldLayoutMk cId="1436988196" sldId="2147483681"/>
              <ac:spMk id="5" creationId="{00000000-0000-0000-0000-000000000000}"/>
            </ac:spMkLst>
          </pc:spChg>
          <pc:spChg chg="mod">
            <ac:chgData name="Johan Bergman" userId="90c1a97c-3a36-4e58-b9d5-b0857fa6dd00" providerId="ADAL" clId="{3786441B-689A-4D72-A579-E8671DBC1303}" dt="2024-11-11T13:34:04.891" v="101" actId="790"/>
            <ac:spMkLst>
              <pc:docMk/>
              <pc:sldMasterMk cId="2523064765" sldId="2147483660"/>
              <pc:sldLayoutMk cId="1436988196" sldId="2147483681"/>
              <ac:spMk id="6" creationId="{00000000-0000-0000-0000-000000000000}"/>
            </ac:spMkLst>
          </pc:spChg>
          <pc:spChg chg="mod">
            <ac:chgData name="Johan Bergman" userId="90c1a97c-3a36-4e58-b9d5-b0857fa6dd00" providerId="ADAL" clId="{3786441B-689A-4D72-A579-E8671DBC1303}" dt="2024-11-11T13:34:04.891" v="103" actId="790"/>
            <ac:spMkLst>
              <pc:docMk/>
              <pc:sldMasterMk cId="2523064765" sldId="2147483660"/>
              <pc:sldLayoutMk cId="1436988196" sldId="2147483681"/>
              <ac:spMk id="8" creationId="{00000000-0000-0000-0000-000000000000}"/>
            </ac:spMkLst>
          </pc:spChg>
          <pc:spChg chg="mod">
            <ac:chgData name="Johan Bergman" userId="90c1a97c-3a36-4e58-b9d5-b0857fa6dd00" providerId="ADAL" clId="{3786441B-689A-4D72-A579-E8671DBC1303}" dt="2024-11-11T13:34:04.891" v="102" actId="790"/>
            <ac:spMkLst>
              <pc:docMk/>
              <pc:sldMasterMk cId="2523064765" sldId="2147483660"/>
              <pc:sldLayoutMk cId="1436988196" sldId="2147483681"/>
              <ac:spMk id="9" creationId="{00000000-0000-0000-0000-000000000000}"/>
            </ac:spMkLst>
          </pc:spChg>
          <pc:spChg chg="mod">
            <ac:chgData name="Johan Bergman" userId="90c1a97c-3a36-4e58-b9d5-b0857fa6dd00" providerId="ADAL" clId="{3786441B-689A-4D72-A579-E8671DBC1303}" dt="2024-11-11T13:34:04.907" v="105" actId="790"/>
            <ac:spMkLst>
              <pc:docMk/>
              <pc:sldMasterMk cId="2523064765" sldId="2147483660"/>
              <pc:sldLayoutMk cId="1436988196" sldId="2147483681"/>
              <ac:spMk id="10" creationId="{00000000-0000-0000-0000-000000000000}"/>
            </ac:spMkLst>
          </pc:spChg>
          <pc:spChg chg="mod">
            <ac:chgData name="Johan Bergman" userId="90c1a97c-3a36-4e58-b9d5-b0857fa6dd00" providerId="ADAL" clId="{3786441B-689A-4D72-A579-E8671DBC1303}" dt="2024-11-11T13:34:04.907" v="104" actId="790"/>
            <ac:spMkLst>
              <pc:docMk/>
              <pc:sldMasterMk cId="2523064765" sldId="2147483660"/>
              <pc:sldLayoutMk cId="1436988196" sldId="2147483681"/>
              <ac:spMk id="11" creationId="{00000000-0000-0000-0000-000000000000}"/>
            </ac:spMkLst>
          </pc:spChg>
          <pc:spChg chg="mod">
            <ac:chgData name="Johan Bergman" userId="90c1a97c-3a36-4e58-b9d5-b0857fa6dd00" providerId="ADAL" clId="{3786441B-689A-4D72-A579-E8671DBC1303}" dt="2024-11-11T13:34:04.891" v="97" actId="790"/>
            <ac:spMkLst>
              <pc:docMk/>
              <pc:sldMasterMk cId="2523064765" sldId="2147483660"/>
              <pc:sldLayoutMk cId="1436988196" sldId="2147483681"/>
              <ac:spMk id="13" creationId="{99858DC4-E787-41D2-A613-961D60F89117}"/>
            </ac:spMkLst>
          </pc:spChg>
          <pc:spChg chg="mod">
            <ac:chgData name="Johan Bergman" userId="90c1a97c-3a36-4e58-b9d5-b0857fa6dd00" providerId="ADAL" clId="{3786441B-689A-4D72-A579-E8671DBC1303}" dt="2024-11-11T14:20:50.274" v="819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Johan Bergman" userId="90c1a97c-3a36-4e58-b9d5-b0857fa6dd00" providerId="ADAL" clId="{3786441B-689A-4D72-A579-E8671DBC1303}" dt="2024-11-11T14:20:50.266" v="815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Johan Bergman" userId="90c1a97c-3a36-4e58-b9d5-b0857fa6dd00" providerId="ADAL" clId="{3786441B-689A-4D72-A579-E8671DBC1303}" dt="2024-11-11T13:34:04.886" v="92" actId="790"/>
            <ac:spMkLst>
              <pc:docMk/>
              <pc:sldMasterMk cId="2523064765" sldId="2147483660"/>
              <pc:sldLayoutMk cId="2548612008" sldId="2147483690"/>
              <ac:spMk id="3" creationId="{00000000-0000-0000-0000-000000000000}"/>
            </ac:spMkLst>
          </pc:spChg>
          <pc:spChg chg="mod">
            <ac:chgData name="Johan Bergman" userId="90c1a97c-3a36-4e58-b9d5-b0857fa6dd00" providerId="ADAL" clId="{3786441B-689A-4D72-A579-E8671DBC1303}" dt="2024-11-11T13:34:04.891" v="93" actId="790"/>
            <ac:spMkLst>
              <pc:docMk/>
              <pc:sldMasterMk cId="2523064765" sldId="2147483660"/>
              <pc:sldLayoutMk cId="2548612008" sldId="2147483690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3786441B-689A-4D72-A579-E8671DBC1303}" dt="2024-11-11T13:34:04.891" v="94" actId="790"/>
            <ac:spMkLst>
              <pc:docMk/>
              <pc:sldMasterMk cId="2523064765" sldId="2147483660"/>
              <pc:sldLayoutMk cId="2548612008" sldId="2147483690"/>
              <ac:spMk id="6" creationId="{00000000-0000-0000-0000-000000000000}"/>
            </ac:spMkLst>
          </pc:spChg>
          <pc:spChg chg="mod">
            <ac:chgData name="Johan Bergman" userId="90c1a97c-3a36-4e58-b9d5-b0857fa6dd00" providerId="ADAL" clId="{3786441B-689A-4D72-A579-E8671DBC1303}" dt="2024-11-11T13:34:04.891" v="95" actId="790"/>
            <ac:spMkLst>
              <pc:docMk/>
              <pc:sldMasterMk cId="2523064765" sldId="2147483660"/>
              <pc:sldLayoutMk cId="2548612008" sldId="2147483690"/>
              <ac:spMk id="7" creationId="{5BD2C41D-0700-4885-AB77-25AFFE4E1FDA}"/>
            </ac:spMkLst>
          </pc:spChg>
          <pc:spChg chg="mod">
            <ac:chgData name="Johan Bergman" userId="90c1a97c-3a36-4e58-b9d5-b0857fa6dd00" providerId="ADAL" clId="{3786441B-689A-4D72-A579-E8671DBC1303}" dt="2024-11-11T13:34:04.886" v="91" actId="790"/>
            <ac:spMkLst>
              <pc:docMk/>
              <pc:sldMasterMk cId="2523064765" sldId="2147483660"/>
              <pc:sldLayoutMk cId="2548612008" sldId="2147483690"/>
              <ac:spMk id="9" creationId="{2C948968-FB06-45CC-8259-6BDE4430EACB}"/>
            </ac:spMkLst>
          </pc:spChg>
          <pc:spChg chg="mod">
            <ac:chgData name="Johan Bergman" userId="90c1a97c-3a36-4e58-b9d5-b0857fa6dd00" providerId="ADAL" clId="{3786441B-689A-4D72-A579-E8671DBC1303}" dt="2024-11-11T14:20:50.266" v="815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Johan Bergman" userId="90c1a97c-3a36-4e58-b9d5-b0857fa6dd00" providerId="ADAL" clId="{3786441B-689A-4D72-A579-E8671DBC1303}" dt="2024-11-11T13:34:04.907" v="107" actId="790"/>
          <pc:sldLayoutMkLst>
            <pc:docMk/>
            <pc:sldMasterMk cId="2523064765" sldId="2147483660"/>
            <pc:sldLayoutMk cId="576168519" sldId="2147483692"/>
          </pc:sldLayoutMkLst>
          <pc:spChg chg="mod">
            <ac:chgData name="Johan Bergman" userId="90c1a97c-3a36-4e58-b9d5-b0857fa6dd00" providerId="ADAL" clId="{3786441B-689A-4D72-A579-E8671DBC1303}" dt="2024-11-11T13:34:04.907" v="107" actId="790"/>
            <ac:spMkLst>
              <pc:docMk/>
              <pc:sldMasterMk cId="2523064765" sldId="2147483660"/>
              <pc:sldLayoutMk cId="576168519" sldId="2147483692"/>
              <ac:spMk id="9" creationId="{B200748E-0B61-48E1-8B47-504C30250995}"/>
            </ac:spMkLst>
          </pc:spChg>
        </pc:sldLayoutChg>
        <pc:sldLayoutChg chg="modSp mod">
          <pc:chgData name="Johan Bergman" userId="90c1a97c-3a36-4e58-b9d5-b0857fa6dd00" providerId="ADAL" clId="{3786441B-689A-4D72-A579-E8671DBC1303}" dt="2024-11-11T14:20:50.239" v="799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Johan Bergman" userId="90c1a97c-3a36-4e58-b9d5-b0857fa6dd00" providerId="ADAL" clId="{3786441B-689A-4D72-A579-E8671DBC1303}" dt="2024-11-11T13:34:04.859" v="74" actId="790"/>
            <ac:spMkLst>
              <pc:docMk/>
              <pc:sldMasterMk cId="2523064765" sldId="2147483660"/>
              <pc:sldLayoutMk cId="3607999529" sldId="2147483694"/>
              <ac:spMk id="4" creationId="{784F54AF-EED6-486A-9ACA-42061F4AAE9A}"/>
            </ac:spMkLst>
          </pc:spChg>
          <pc:spChg chg="mod">
            <ac:chgData name="Johan Bergman" userId="90c1a97c-3a36-4e58-b9d5-b0857fa6dd00" providerId="ADAL" clId="{3786441B-689A-4D72-A579-E8671DBC1303}" dt="2024-11-11T13:34:04.859" v="73" actId="790"/>
            <ac:spMkLst>
              <pc:docMk/>
              <pc:sldMasterMk cId="2523064765" sldId="2147483660"/>
              <pc:sldLayoutMk cId="3607999529" sldId="2147483694"/>
              <ac:spMk id="6" creationId="{3F4EF873-DC0F-4698-BEC2-502DB043AA5C}"/>
            </ac:spMkLst>
          </pc:spChg>
          <pc:spChg chg="mod">
            <ac:chgData name="Johan Bergman" userId="90c1a97c-3a36-4e58-b9d5-b0857fa6dd00" providerId="ADAL" clId="{3786441B-689A-4D72-A579-E8671DBC1303}" dt="2024-11-11T14:20:50.239" v="799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Johan Bergman" userId="90c1a97c-3a36-4e58-b9d5-b0857fa6dd00" providerId="ADAL" clId="{3786441B-689A-4D72-A579-E8671DBC1303}" dt="2024-11-11T14:20:50.252" v="807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Johan Bergman" userId="90c1a97c-3a36-4e58-b9d5-b0857fa6dd00" providerId="ADAL" clId="{3786441B-689A-4D72-A579-E8671DBC1303}" dt="2024-11-11T13:34:04.867" v="81" actId="790"/>
            <ac:spMkLst>
              <pc:docMk/>
              <pc:sldMasterMk cId="2523064765" sldId="2147483660"/>
              <pc:sldLayoutMk cId="3545725332" sldId="2147483696"/>
              <ac:spMk id="6" creationId="{00000000-0000-0000-0000-000000000000}"/>
            </ac:spMkLst>
          </pc:spChg>
          <pc:spChg chg="mod">
            <ac:chgData name="Johan Bergman" userId="90c1a97c-3a36-4e58-b9d5-b0857fa6dd00" providerId="ADAL" clId="{3786441B-689A-4D72-A579-E8671DBC1303}" dt="2024-11-11T13:34:04.867" v="83" actId="790"/>
            <ac:spMkLst>
              <pc:docMk/>
              <pc:sldMasterMk cId="2523064765" sldId="2147483660"/>
              <pc:sldLayoutMk cId="3545725332" sldId="2147483696"/>
              <ac:spMk id="7" creationId="{8E3794F8-471D-4987-945F-3C29BB03AB49}"/>
            </ac:spMkLst>
          </pc:spChg>
          <pc:spChg chg="mod">
            <ac:chgData name="Johan Bergman" userId="90c1a97c-3a36-4e58-b9d5-b0857fa6dd00" providerId="ADAL" clId="{3786441B-689A-4D72-A579-E8671DBC1303}" dt="2024-11-11T13:34:04.867" v="82" actId="790"/>
            <ac:spMkLst>
              <pc:docMk/>
              <pc:sldMasterMk cId="2523064765" sldId="2147483660"/>
              <pc:sldLayoutMk cId="3545725332" sldId="2147483696"/>
              <ac:spMk id="8" creationId="{00000000-0000-0000-0000-000000000000}"/>
            </ac:spMkLst>
          </pc:spChg>
          <pc:spChg chg="mod">
            <ac:chgData name="Johan Bergman" userId="90c1a97c-3a36-4e58-b9d5-b0857fa6dd00" providerId="ADAL" clId="{3786441B-689A-4D72-A579-E8671DBC1303}" dt="2024-11-11T14:20:50.252" v="807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  <pc:spChg chg="mod">
            <ac:chgData name="Johan Bergman" userId="90c1a97c-3a36-4e58-b9d5-b0857fa6dd00" providerId="ADAL" clId="{3786441B-689A-4D72-A579-E8671DBC1303}" dt="2024-11-11T13:34:04.867" v="80" actId="790"/>
            <ac:spMkLst>
              <pc:docMk/>
              <pc:sldMasterMk cId="2523064765" sldId="2147483660"/>
              <pc:sldLayoutMk cId="3545725332" sldId="2147483696"/>
              <ac:spMk id="10" creationId="{6B686A21-AA96-4B0A-B7CE-F4C6D5D31B32}"/>
            </ac:spMkLst>
          </pc:spChg>
        </pc:sldLayoutChg>
        <pc:sldLayoutChg chg="modSp mod">
          <pc:chgData name="Johan Bergman" userId="90c1a97c-3a36-4e58-b9d5-b0857fa6dd00" providerId="ADAL" clId="{3786441B-689A-4D72-A579-E8671DBC1303}" dt="2024-11-11T13:34:04.948" v="108" actId="790"/>
          <pc:sldLayoutMkLst>
            <pc:docMk/>
            <pc:sldMasterMk cId="2523064765" sldId="2147483660"/>
            <pc:sldLayoutMk cId="1410470591" sldId="2147483705"/>
          </pc:sldLayoutMkLst>
          <pc:spChg chg="mod">
            <ac:chgData name="Johan Bergman" userId="90c1a97c-3a36-4e58-b9d5-b0857fa6dd00" providerId="ADAL" clId="{3786441B-689A-4D72-A579-E8671DBC1303}" dt="2024-11-11T13:34:04.948" v="108" actId="790"/>
            <ac:spMkLst>
              <pc:docMk/>
              <pc:sldMasterMk cId="2523064765" sldId="2147483660"/>
              <pc:sldLayoutMk cId="1410470591" sldId="2147483705"/>
              <ac:spMk id="5" creationId="{99AF35DD-3E5E-42CB-AFA5-5E09E14F72A4}"/>
            </ac:spMkLst>
          </pc:spChg>
        </pc:sldLayoutChg>
        <pc:sldLayoutChg chg="modSp mod">
          <pc:chgData name="Johan Bergman" userId="90c1a97c-3a36-4e58-b9d5-b0857fa6dd00" providerId="ADAL" clId="{3786441B-689A-4D72-A579-E8671DBC1303}" dt="2024-11-11T14:20:50.233" v="795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Johan Bergman" userId="90c1a97c-3a36-4e58-b9d5-b0857fa6dd00" providerId="ADAL" clId="{3786441B-689A-4D72-A579-E8671DBC1303}" dt="2024-11-11T13:34:04.859" v="71" actId="790"/>
            <ac:spMkLst>
              <pc:docMk/>
              <pc:sldMasterMk cId="2523064765" sldId="2147483660"/>
              <pc:sldLayoutMk cId="3443338964" sldId="2147483706"/>
              <ac:spMk id="3" creationId="{810CFEFC-6AC8-4817-A0D3-6029D48BD293}"/>
            </ac:spMkLst>
          </pc:spChg>
          <pc:spChg chg="mod">
            <ac:chgData name="Johan Bergman" userId="90c1a97c-3a36-4e58-b9d5-b0857fa6dd00" providerId="ADAL" clId="{3786441B-689A-4D72-A579-E8671DBC1303}" dt="2024-11-11T13:34:04.859" v="70" actId="790"/>
            <ac:spMkLst>
              <pc:docMk/>
              <pc:sldMasterMk cId="2523064765" sldId="2147483660"/>
              <pc:sldLayoutMk cId="3443338964" sldId="2147483706"/>
              <ac:spMk id="5" creationId="{00000000-0000-0000-0000-000000000000}"/>
            </ac:spMkLst>
          </pc:spChg>
          <pc:spChg chg="mod">
            <ac:chgData name="Johan Bergman" userId="90c1a97c-3a36-4e58-b9d5-b0857fa6dd00" providerId="ADAL" clId="{3786441B-689A-4D72-A579-E8671DBC1303}" dt="2024-11-11T14:20:50.233" v="795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Johan Bergman" userId="90c1a97c-3a36-4e58-b9d5-b0857fa6dd00" providerId="ADAL" clId="{3786441B-689A-4D72-A579-E8671DBC1303}" dt="2024-11-11T14:20:50.214" v="783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Johan Bergman" userId="90c1a97c-3a36-4e58-b9d5-b0857fa6dd00" providerId="ADAL" clId="{3786441B-689A-4D72-A579-E8671DBC1303}" dt="2024-11-11T14:20:50.214" v="783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Johan Bergman" userId="90c1a97c-3a36-4e58-b9d5-b0857fa6dd00" providerId="ADAL" clId="{3786441B-689A-4D72-A579-E8671DBC1303}" dt="2024-11-11T14:20:50.221" v="787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Johan Bergman" userId="90c1a97c-3a36-4e58-b9d5-b0857fa6dd00" providerId="ADAL" clId="{3786441B-689A-4D72-A579-E8671DBC1303}" dt="2024-11-11T13:34:04.843" v="66" actId="790"/>
            <ac:spMkLst>
              <pc:docMk/>
              <pc:sldMasterMk cId="2523064765" sldId="2147483660"/>
              <pc:sldLayoutMk cId="3084474769" sldId="2147483709"/>
              <ac:spMk id="3" creationId="{E6869961-F931-4F1E-9FB3-8587EBA3F36F}"/>
            </ac:spMkLst>
          </pc:spChg>
          <pc:spChg chg="mod">
            <ac:chgData name="Johan Bergman" userId="90c1a97c-3a36-4e58-b9d5-b0857fa6dd00" providerId="ADAL" clId="{3786441B-689A-4D72-A579-E8671DBC1303}" dt="2024-11-11T14:20:50.221" v="787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Hamza Khan" userId="e662142d-b47f-4e6c-b2fc-b668bf38dd16" providerId="ADAL" clId="{463A9A12-D249-462D-9962-36F860215581}"/>
    <pc:docChg chg="custSel modMainMaster">
      <pc:chgData name="Hamza Khan" userId="e662142d-b47f-4e6c-b2fc-b668bf38dd16" providerId="ADAL" clId="{463A9A12-D249-462D-9962-36F860215581}" dt="2024-12-03T08:32:46.055" v="43" actId="20577"/>
      <pc:docMkLst>
        <pc:docMk/>
      </pc:docMkLst>
      <pc:sldMasterChg chg="modSldLayout">
        <pc:chgData name="Hamza Khan" userId="e662142d-b47f-4e6c-b2fc-b668bf38dd16" providerId="ADAL" clId="{463A9A12-D249-462D-9962-36F860215581}" dt="2024-12-03T08:32:46.055" v="43" actId="20577"/>
        <pc:sldMasterMkLst>
          <pc:docMk/>
          <pc:sldMasterMk cId="2523064765" sldId="2147483660"/>
        </pc:sldMasterMkLst>
        <pc:sldLayoutChg chg="modSp mod">
          <pc:chgData name="Hamza Khan" userId="e662142d-b47f-4e6c-b2fc-b668bf38dd16" providerId="ADAL" clId="{463A9A12-D249-462D-9962-36F860215581}" dt="2024-12-03T08:32:46.001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Hamza Khan" userId="e662142d-b47f-4e6c-b2fc-b668bf38dd16" providerId="ADAL" clId="{463A9A12-D249-462D-9962-36F860215581}" dt="2024-12-03T08:32:46.001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Hamza Khan" userId="e662142d-b47f-4e6c-b2fc-b668bf38dd16" providerId="ADAL" clId="{463A9A12-D249-462D-9962-36F860215581}" dt="2024-12-03T08:32:46.018" v="1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Hamza Khan" userId="e662142d-b47f-4e6c-b2fc-b668bf38dd16" providerId="ADAL" clId="{463A9A12-D249-462D-9962-36F860215581}" dt="2024-12-03T08:32:46.018" v="1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Hamza Khan" userId="e662142d-b47f-4e6c-b2fc-b668bf38dd16" providerId="ADAL" clId="{463A9A12-D249-462D-9962-36F860215581}" dt="2024-12-03T08:32:46.032" v="2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Hamza Khan" userId="e662142d-b47f-4e6c-b2fc-b668bf38dd16" providerId="ADAL" clId="{463A9A12-D249-462D-9962-36F860215581}" dt="2024-12-03T08:32:46.032" v="2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Hamza Khan" userId="e662142d-b47f-4e6c-b2fc-b668bf38dd16" providerId="ADAL" clId="{463A9A12-D249-462D-9962-36F860215581}" dt="2024-12-03T08:32:46.043" v="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Hamza Khan" userId="e662142d-b47f-4e6c-b2fc-b668bf38dd16" providerId="ADAL" clId="{463A9A12-D249-462D-9962-36F860215581}" dt="2024-12-03T08:32:46.043" v="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Hamza Khan" userId="e662142d-b47f-4e6c-b2fc-b668bf38dd16" providerId="ADAL" clId="{463A9A12-D249-462D-9962-36F860215581}" dt="2024-12-03T08:32:46.055" v="4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Hamza Khan" userId="e662142d-b47f-4e6c-b2fc-b668bf38dd16" providerId="ADAL" clId="{463A9A12-D249-462D-9962-36F860215581}" dt="2024-12-03T08:32:46.055" v="4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Hamza Khan" userId="e662142d-b47f-4e6c-b2fc-b668bf38dd16" providerId="ADAL" clId="{463A9A12-D249-462D-9962-36F860215581}" dt="2024-12-03T08:32:46.048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Hamza Khan" userId="e662142d-b47f-4e6c-b2fc-b668bf38dd16" providerId="ADAL" clId="{463A9A12-D249-462D-9962-36F860215581}" dt="2024-12-03T08:32:46.048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Hamza Khan" userId="e662142d-b47f-4e6c-b2fc-b668bf38dd16" providerId="ADAL" clId="{463A9A12-D249-462D-9962-36F860215581}" dt="2024-12-03T08:32:46.027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Hamza Khan" userId="e662142d-b47f-4e6c-b2fc-b668bf38dd16" providerId="ADAL" clId="{463A9A12-D249-462D-9962-36F860215581}" dt="2024-12-03T08:32:46.027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Hamza Khan" userId="e662142d-b47f-4e6c-b2fc-b668bf38dd16" providerId="ADAL" clId="{463A9A12-D249-462D-9962-36F860215581}" dt="2024-12-03T08:32:46.036" v="3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Hamza Khan" userId="e662142d-b47f-4e6c-b2fc-b668bf38dd16" providerId="ADAL" clId="{463A9A12-D249-462D-9962-36F860215581}" dt="2024-12-03T08:32:46.036" v="3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Hamza Khan" userId="e662142d-b47f-4e6c-b2fc-b668bf38dd16" providerId="ADAL" clId="{463A9A12-D249-462D-9962-36F860215581}" dt="2024-12-03T08:32:46.022" v="1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Hamza Khan" userId="e662142d-b47f-4e6c-b2fc-b668bf38dd16" providerId="ADAL" clId="{463A9A12-D249-462D-9962-36F860215581}" dt="2024-12-03T08:32:46.022" v="1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Hamza Khan" userId="e662142d-b47f-4e6c-b2fc-b668bf38dd16" providerId="ADAL" clId="{463A9A12-D249-462D-9962-36F860215581}" dt="2024-12-03T08:32:46.009" v="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Hamza Khan" userId="e662142d-b47f-4e6c-b2fc-b668bf38dd16" providerId="ADAL" clId="{463A9A12-D249-462D-9962-36F860215581}" dt="2024-12-03T08:32:46.009" v="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Hamza Khan" userId="e662142d-b47f-4e6c-b2fc-b668bf38dd16" providerId="ADAL" clId="{463A9A12-D249-462D-9962-36F860215581}" dt="2024-12-03T08:32:46.013" v="1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Hamza Khan" userId="e662142d-b47f-4e6c-b2fc-b668bf38dd16" providerId="ADAL" clId="{463A9A12-D249-462D-9962-36F860215581}" dt="2024-12-03T08:32:46.013" v="1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Stephen Grant" userId="d918c8d1-e30c-4135-b596-ec8489a32f16" providerId="ADAL" clId="{7062CABF-F1FB-4798-9188-A6408473DDB1}"/>
    <pc:docChg chg="custSel addSld delSld modSld">
      <pc:chgData name="Stephen Grant" userId="d918c8d1-e30c-4135-b596-ec8489a32f16" providerId="ADAL" clId="{7062CABF-F1FB-4798-9188-A6408473DDB1}" dt="2024-11-27T23:33:42.393" v="1385"/>
      <pc:docMkLst>
        <pc:docMk/>
      </pc:docMkLst>
      <pc:sldChg chg="modSp add mod">
        <pc:chgData name="Stephen Grant" userId="d918c8d1-e30c-4135-b596-ec8489a32f16" providerId="ADAL" clId="{7062CABF-F1FB-4798-9188-A6408473DDB1}" dt="2024-11-27T23:26:43.472" v="1384" actId="20577"/>
        <pc:sldMkLst>
          <pc:docMk/>
          <pc:sldMk cId="3108851558" sldId="256"/>
        </pc:sldMkLst>
        <pc:spChg chg="mod">
          <ac:chgData name="Stephen Grant" userId="d918c8d1-e30c-4135-b596-ec8489a32f16" providerId="ADAL" clId="{7062CABF-F1FB-4798-9188-A6408473DDB1}" dt="2024-11-27T23:20:06.289" v="1375" actId="255"/>
          <ac:spMkLst>
            <pc:docMk/>
            <pc:sldMk cId="3108851558" sldId="256"/>
            <ac:spMk id="2" creationId="{D731ECFF-8A5D-4C7F-B607-F5CB5C429299}"/>
          </ac:spMkLst>
        </pc:spChg>
        <pc:spChg chg="mod">
          <ac:chgData name="Stephen Grant" userId="d918c8d1-e30c-4135-b596-ec8489a32f16" providerId="ADAL" clId="{7062CABF-F1FB-4798-9188-A6408473DDB1}" dt="2024-11-27T23:18:30.006" v="1340" actId="20577"/>
          <ac:spMkLst>
            <pc:docMk/>
            <pc:sldMk cId="3108851558" sldId="256"/>
            <ac:spMk id="6" creationId="{5C5F4A8C-554E-1961-2BBA-172E15B4E6D5}"/>
          </ac:spMkLst>
        </pc:spChg>
        <pc:spChg chg="mod">
          <ac:chgData name="Stephen Grant" userId="d918c8d1-e30c-4135-b596-ec8489a32f16" providerId="ADAL" clId="{7062CABF-F1FB-4798-9188-A6408473DDB1}" dt="2024-11-27T23:26:43.472" v="1384" actId="20577"/>
          <ac:spMkLst>
            <pc:docMk/>
            <pc:sldMk cId="3108851558" sldId="256"/>
            <ac:spMk id="8" creationId="{CC8E6F42-B389-09F1-C628-7DB5D7E39E72}"/>
          </ac:spMkLst>
        </pc:spChg>
      </pc:sldChg>
      <pc:sldChg chg="modSp mod">
        <pc:chgData name="Stephen Grant" userId="d918c8d1-e30c-4135-b596-ec8489a32f16" providerId="ADAL" clId="{7062CABF-F1FB-4798-9188-A6408473DDB1}" dt="2024-11-26T01:53:14.502" v="595" actId="20577"/>
        <pc:sldMkLst>
          <pc:docMk/>
          <pc:sldMk cId="3709959988" sldId="270"/>
        </pc:sldMkLst>
        <pc:spChg chg="mod">
          <ac:chgData name="Stephen Grant" userId="d918c8d1-e30c-4135-b596-ec8489a32f16" providerId="ADAL" clId="{7062CABF-F1FB-4798-9188-A6408473DDB1}" dt="2024-11-26T01:53:14.502" v="595" actId="20577"/>
          <ac:spMkLst>
            <pc:docMk/>
            <pc:sldMk cId="3709959988" sldId="270"/>
            <ac:spMk id="11" creationId="{2E8E8F9E-D1C4-4C6A-B250-14307A886012}"/>
          </ac:spMkLst>
        </pc:spChg>
      </pc:sldChg>
      <pc:sldChg chg="del">
        <pc:chgData name="Stephen Grant" userId="d918c8d1-e30c-4135-b596-ec8489a32f16" providerId="ADAL" clId="{7062CABF-F1FB-4798-9188-A6408473DDB1}" dt="2024-11-27T23:16:55.653" v="1336" actId="47"/>
        <pc:sldMkLst>
          <pc:docMk/>
          <pc:sldMk cId="2230748882" sldId="271"/>
        </pc:sldMkLst>
      </pc:sldChg>
      <pc:sldChg chg="modSp mod">
        <pc:chgData name="Stephen Grant" userId="d918c8d1-e30c-4135-b596-ec8489a32f16" providerId="ADAL" clId="{7062CABF-F1FB-4798-9188-A6408473DDB1}" dt="2024-11-26T02:09:54.201" v="1171" actId="20577"/>
        <pc:sldMkLst>
          <pc:docMk/>
          <pc:sldMk cId="1709703279" sldId="275"/>
        </pc:sldMkLst>
        <pc:spChg chg="mod">
          <ac:chgData name="Stephen Grant" userId="d918c8d1-e30c-4135-b596-ec8489a32f16" providerId="ADAL" clId="{7062CABF-F1FB-4798-9188-A6408473DDB1}" dt="2024-11-26T02:09:54.201" v="1171" actId="20577"/>
          <ac:spMkLst>
            <pc:docMk/>
            <pc:sldMk cId="1709703279" sldId="275"/>
            <ac:spMk id="4" creationId="{D37DA19F-E975-0281-EB2C-A9C8ECB17A7B}"/>
          </ac:spMkLst>
        </pc:spChg>
      </pc:sldChg>
      <pc:sldChg chg="addCm delCm">
        <pc:chgData name="Stephen Grant" userId="d918c8d1-e30c-4135-b596-ec8489a32f16" providerId="ADAL" clId="{7062CABF-F1FB-4798-9188-A6408473DDB1}" dt="2024-11-27T23:33:42.393" v="1385"/>
        <pc:sldMkLst>
          <pc:docMk/>
          <pc:sldMk cId="1264010453" sldId="27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Stephen Grant" userId="d918c8d1-e30c-4135-b596-ec8489a32f16" providerId="ADAL" clId="{7062CABF-F1FB-4798-9188-A6408473DDB1}" dt="2024-11-27T23:33:42.393" v="1385"/>
              <pc2:cmMkLst xmlns:pc2="http://schemas.microsoft.com/office/powerpoint/2019/9/main/command">
                <pc:docMk/>
                <pc:sldMk cId="1264010453" sldId="276"/>
                <pc2:cmMk id="{7EED1732-9EEC-461E-9E60-45EAD9D597DE}"/>
              </pc2:cmMkLst>
            </pc226:cmChg>
          </p:ext>
        </pc:extLst>
      </pc:sldChg>
      <pc:sldChg chg="modSp mod">
        <pc:chgData name="Stephen Grant" userId="d918c8d1-e30c-4135-b596-ec8489a32f16" providerId="ADAL" clId="{7062CABF-F1FB-4798-9188-A6408473DDB1}" dt="2024-11-26T02:11:07.032" v="1329" actId="20577"/>
        <pc:sldMkLst>
          <pc:docMk/>
          <pc:sldMk cId="1260703954" sldId="277"/>
        </pc:sldMkLst>
        <pc:spChg chg="mod">
          <ac:chgData name="Stephen Grant" userId="d918c8d1-e30c-4135-b596-ec8489a32f16" providerId="ADAL" clId="{7062CABF-F1FB-4798-9188-A6408473DDB1}" dt="2024-11-26T02:11:07.032" v="1329" actId="20577"/>
          <ac:spMkLst>
            <pc:docMk/>
            <pc:sldMk cId="1260703954" sldId="277"/>
            <ac:spMk id="11" creationId="{2E8E8F9E-D1C4-4C6A-B250-14307A886012}"/>
          </ac:spMkLst>
        </pc:spChg>
      </pc:sldChg>
      <pc:sldChg chg="modSp mod">
        <pc:chgData name="Stephen Grant" userId="d918c8d1-e30c-4135-b596-ec8489a32f16" providerId="ADAL" clId="{7062CABF-F1FB-4798-9188-A6408473DDB1}" dt="2024-11-26T02:09:06.705" v="1029" actId="20577"/>
        <pc:sldMkLst>
          <pc:docMk/>
          <pc:sldMk cId="2062807368" sldId="278"/>
        </pc:sldMkLst>
        <pc:spChg chg="mod">
          <ac:chgData name="Stephen Grant" userId="d918c8d1-e30c-4135-b596-ec8489a32f16" providerId="ADAL" clId="{7062CABF-F1FB-4798-9188-A6408473DDB1}" dt="2024-11-26T02:09:06.705" v="1029" actId="20577"/>
          <ac:spMkLst>
            <pc:docMk/>
            <pc:sldMk cId="2062807368" sldId="278"/>
            <ac:spMk id="11" creationId="{2E8E8F9E-D1C4-4C6A-B250-14307A886012}"/>
          </ac:spMkLst>
        </pc:spChg>
      </pc:sldChg>
    </pc:docChg>
  </pc:docChgLst>
  <pc:docChgLst>
    <pc:chgData name="Min W Wang" userId="c148f6a8-fa23-4c1a-aa31-fdd52a21d77d" providerId="ADAL" clId="{526B28DB-0E03-4B08-95CE-18C1EE1A77AA}"/>
    <pc:docChg chg="custSel modMainMaster">
      <pc:chgData name="Min W Wang" userId="c148f6a8-fa23-4c1a-aa31-fdd52a21d77d" providerId="ADAL" clId="{526B28DB-0E03-4B08-95CE-18C1EE1A77AA}" dt="2024-12-02T12:21:20.185" v="90" actId="20577"/>
      <pc:docMkLst>
        <pc:docMk/>
      </pc:docMkLst>
      <pc:sldChg chg="addCm">
        <pc:chgData name="Min W Wang" userId="c148f6a8-fa23-4c1a-aa31-fdd52a21d77d" providerId="ADAL" clId="{526B28DB-0E03-4B08-95CE-18C1EE1A77AA}" dt="2024-11-29T10:51:00.643" v="44"/>
        <pc:sldMkLst>
          <pc:docMk/>
          <pc:sldMk cId="3709959988" sldId="27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Min W Wang" userId="c148f6a8-fa23-4c1a-aa31-fdd52a21d77d" providerId="ADAL" clId="{526B28DB-0E03-4B08-95CE-18C1EE1A77AA}" dt="2024-11-29T10:51:00.643" v="44"/>
              <pc2:cmMkLst xmlns:pc2="http://schemas.microsoft.com/office/powerpoint/2019/9/main/command">
                <pc:docMk/>
                <pc:sldMk cId="3709959988" sldId="270"/>
                <pc2:cmMk id="{FC704291-7100-4032-A01F-4C77E648D498}"/>
              </pc2:cmMkLst>
            </pc226:cmChg>
          </p:ext>
        </pc:extLst>
      </pc:sldChg>
      <pc:sldChg chg="addCm">
        <pc:chgData name="Min W Wang" userId="c148f6a8-fa23-4c1a-aa31-fdd52a21d77d" providerId="ADAL" clId="{526B28DB-0E03-4B08-95CE-18C1EE1A77AA}" dt="2024-11-29T10:58:21.211" v="45"/>
        <pc:sldMkLst>
          <pc:docMk/>
          <pc:sldMk cId="1260703954" sldId="27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Min W Wang" userId="c148f6a8-fa23-4c1a-aa31-fdd52a21d77d" providerId="ADAL" clId="{526B28DB-0E03-4B08-95CE-18C1EE1A77AA}" dt="2024-11-29T10:58:21.211" v="45"/>
              <pc2:cmMkLst xmlns:pc2="http://schemas.microsoft.com/office/powerpoint/2019/9/main/command">
                <pc:docMk/>
                <pc:sldMk cId="1260703954" sldId="277"/>
                <pc2:cmMk id="{0EB3993A-708E-4F0A-A057-F6B272B6EBF9}"/>
              </pc2:cmMkLst>
            </pc226:cmChg>
          </p:ext>
        </pc:extLst>
      </pc:sldChg>
      <pc:sldChg chg="addCm">
        <pc:chgData name="Min W Wang" userId="c148f6a8-fa23-4c1a-aa31-fdd52a21d77d" providerId="ADAL" clId="{526B28DB-0E03-4B08-95CE-18C1EE1A77AA}" dt="2024-11-29T11:00:26.440" v="46"/>
        <pc:sldMkLst>
          <pc:docMk/>
          <pc:sldMk cId="2062807368" sldId="27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Min W Wang" userId="c148f6a8-fa23-4c1a-aa31-fdd52a21d77d" providerId="ADAL" clId="{526B28DB-0E03-4B08-95CE-18C1EE1A77AA}" dt="2024-11-29T11:00:26.440" v="46"/>
              <pc2:cmMkLst xmlns:pc2="http://schemas.microsoft.com/office/powerpoint/2019/9/main/command">
                <pc:docMk/>
                <pc:sldMk cId="2062807368" sldId="278"/>
                <pc2:cmMk id="{B90E01DF-BFD7-4C25-8042-65FFB4D7DBFB}"/>
              </pc2:cmMkLst>
            </pc226:cmChg>
          </p:ext>
        </pc:extLst>
      </pc:sldChg>
      <pc:sldMasterChg chg="modSldLayout">
        <pc:chgData name="Min W Wang" userId="c148f6a8-fa23-4c1a-aa31-fdd52a21d77d" providerId="ADAL" clId="{526B28DB-0E03-4B08-95CE-18C1EE1A77AA}" dt="2024-12-02T12:21:20.185" v="90" actId="20577"/>
        <pc:sldMasterMkLst>
          <pc:docMk/>
          <pc:sldMasterMk cId="2523064765" sldId="2147483660"/>
        </pc:sldMasterMkLst>
        <pc:sldLayoutChg chg="modSp mod">
          <pc:chgData name="Min W Wang" userId="c148f6a8-fa23-4c1a-aa31-fdd52a21d77d" providerId="ADAL" clId="{526B28DB-0E03-4B08-95CE-18C1EE1A77AA}" dt="2024-12-02T12:21:20.103" v="50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Min W Wang" userId="c148f6a8-fa23-4c1a-aa31-fdd52a21d77d" providerId="ADAL" clId="{526B28DB-0E03-4B08-95CE-18C1EE1A77AA}" dt="2024-12-02T12:21:20.103" v="50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Min W Wang" userId="c148f6a8-fa23-4c1a-aa31-fdd52a21d77d" providerId="ADAL" clId="{526B28DB-0E03-4B08-95CE-18C1EE1A77AA}" dt="2024-12-02T12:21:20.125" v="62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Min W Wang" userId="c148f6a8-fa23-4c1a-aa31-fdd52a21d77d" providerId="ADAL" clId="{526B28DB-0E03-4B08-95CE-18C1EE1A77AA}" dt="2024-12-02T12:21:20.125" v="62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Min W Wang" userId="c148f6a8-fa23-4c1a-aa31-fdd52a21d77d" providerId="ADAL" clId="{526B28DB-0E03-4B08-95CE-18C1EE1A77AA}" dt="2024-12-02T12:21:20.147" v="74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Min W Wang" userId="c148f6a8-fa23-4c1a-aa31-fdd52a21d77d" providerId="ADAL" clId="{526B28DB-0E03-4B08-95CE-18C1EE1A77AA}" dt="2024-12-02T12:21:20.147" v="74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Min W Wang" userId="c148f6a8-fa23-4c1a-aa31-fdd52a21d77d" providerId="ADAL" clId="{526B28DB-0E03-4B08-95CE-18C1EE1A77AA}" dt="2024-12-02T12:21:20.165" v="82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Min W Wang" userId="c148f6a8-fa23-4c1a-aa31-fdd52a21d77d" providerId="ADAL" clId="{526B28DB-0E03-4B08-95CE-18C1EE1A77AA}" dt="2024-12-02T12:21:20.165" v="82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Min W Wang" userId="c148f6a8-fa23-4c1a-aa31-fdd52a21d77d" providerId="ADAL" clId="{526B28DB-0E03-4B08-95CE-18C1EE1A77AA}" dt="2024-12-02T12:21:20.185" v="90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Min W Wang" userId="c148f6a8-fa23-4c1a-aa31-fdd52a21d77d" providerId="ADAL" clId="{526B28DB-0E03-4B08-95CE-18C1EE1A77AA}" dt="2024-12-02T12:21:20.185" v="90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Min W Wang" userId="c148f6a8-fa23-4c1a-aa31-fdd52a21d77d" providerId="ADAL" clId="{526B28DB-0E03-4B08-95CE-18C1EE1A77AA}" dt="2024-12-02T12:21:20.176" v="86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Min W Wang" userId="c148f6a8-fa23-4c1a-aa31-fdd52a21d77d" providerId="ADAL" clId="{526B28DB-0E03-4B08-95CE-18C1EE1A77AA}" dt="2024-12-02T12:21:20.176" v="86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Min W Wang" userId="c148f6a8-fa23-4c1a-aa31-fdd52a21d77d" providerId="ADAL" clId="{526B28DB-0E03-4B08-95CE-18C1EE1A77AA}" dt="2024-12-02T12:21:20.140" v="70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Min W Wang" userId="c148f6a8-fa23-4c1a-aa31-fdd52a21d77d" providerId="ADAL" clId="{526B28DB-0E03-4B08-95CE-18C1EE1A77AA}" dt="2024-12-02T12:21:20.140" v="70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Min W Wang" userId="c148f6a8-fa23-4c1a-aa31-fdd52a21d77d" providerId="ADAL" clId="{526B28DB-0E03-4B08-95CE-18C1EE1A77AA}" dt="2024-12-02T12:21:20.155" v="78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Min W Wang" userId="c148f6a8-fa23-4c1a-aa31-fdd52a21d77d" providerId="ADAL" clId="{526B28DB-0E03-4B08-95CE-18C1EE1A77AA}" dt="2024-12-02T12:21:20.155" v="78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Min W Wang" userId="c148f6a8-fa23-4c1a-aa31-fdd52a21d77d" providerId="ADAL" clId="{526B28DB-0E03-4B08-95CE-18C1EE1A77AA}" dt="2024-12-02T12:21:20.132" v="66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Min W Wang" userId="c148f6a8-fa23-4c1a-aa31-fdd52a21d77d" providerId="ADAL" clId="{526B28DB-0E03-4B08-95CE-18C1EE1A77AA}" dt="2024-12-02T12:21:20.132" v="66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Min W Wang" userId="c148f6a8-fa23-4c1a-aa31-fdd52a21d77d" providerId="ADAL" clId="{526B28DB-0E03-4B08-95CE-18C1EE1A77AA}" dt="2024-12-02T12:21:20.111" v="54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Min W Wang" userId="c148f6a8-fa23-4c1a-aa31-fdd52a21d77d" providerId="ADAL" clId="{526B28DB-0E03-4B08-95CE-18C1EE1A77AA}" dt="2024-12-02T12:21:20.111" v="54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Min W Wang" userId="c148f6a8-fa23-4c1a-aa31-fdd52a21d77d" providerId="ADAL" clId="{526B28DB-0E03-4B08-95CE-18C1EE1A77AA}" dt="2024-12-02T12:21:20.117" v="58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Min W Wang" userId="c148f6a8-fa23-4c1a-aa31-fdd52a21d77d" providerId="ADAL" clId="{526B28DB-0E03-4B08-95CE-18C1EE1A77AA}" dt="2024-12-02T12:21:20.117" v="58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Sandeep Narayanan Kadan Veedu" userId="7b91dc5c-1d53-4b50-a540-31742fcfcc18" providerId="ADAL" clId="{102CE9BD-07C7-4D16-B573-2D8AA8B7DA32}"/>
    <pc:docChg chg="undo custSel addSld modSld modMainMaster">
      <pc:chgData name="Sandeep Narayanan Kadan Veedu" userId="7b91dc5c-1d53-4b50-a540-31742fcfcc18" providerId="ADAL" clId="{102CE9BD-07C7-4D16-B573-2D8AA8B7DA32}" dt="2024-11-11T12:34:52.692" v="344" actId="20577"/>
      <pc:docMkLst>
        <pc:docMk/>
      </pc:docMkLst>
      <pc:sldChg chg="modSp mod">
        <pc:chgData name="Sandeep Narayanan Kadan Veedu" userId="7b91dc5c-1d53-4b50-a540-31742fcfcc18" providerId="ADAL" clId="{102CE9BD-07C7-4D16-B573-2D8AA8B7DA32}" dt="2024-11-11T12:25:26.214" v="208" actId="20577"/>
        <pc:sldMkLst>
          <pc:docMk/>
          <pc:sldMk cId="3709959988" sldId="270"/>
        </pc:sldMkLst>
        <pc:spChg chg="mod">
          <ac:chgData name="Sandeep Narayanan Kadan Veedu" userId="7b91dc5c-1d53-4b50-a540-31742fcfcc18" providerId="ADAL" clId="{102CE9BD-07C7-4D16-B573-2D8AA8B7DA32}" dt="2024-11-11T12:25:26.214" v="208" actId="20577"/>
          <ac:spMkLst>
            <pc:docMk/>
            <pc:sldMk cId="3709959988" sldId="270"/>
            <ac:spMk id="10" creationId="{D530E3B7-5A67-48F4-82BF-02882396232E}"/>
          </ac:spMkLst>
        </pc:spChg>
      </pc:sldChg>
      <pc:sldChg chg="addSp delSp modSp mod modClrScheme chgLayout">
        <pc:chgData name="Sandeep Narayanan Kadan Veedu" userId="7b91dc5c-1d53-4b50-a540-31742fcfcc18" providerId="ADAL" clId="{102CE9BD-07C7-4D16-B573-2D8AA8B7DA32}" dt="2024-11-11T12:25:13.494" v="198" actId="478"/>
        <pc:sldMkLst>
          <pc:docMk/>
          <pc:sldMk cId="2230748882" sldId="271"/>
        </pc:sldMkLst>
        <pc:spChg chg="add del mod ord">
          <ac:chgData name="Sandeep Narayanan Kadan Veedu" userId="7b91dc5c-1d53-4b50-a540-31742fcfcc18" providerId="ADAL" clId="{102CE9BD-07C7-4D16-B573-2D8AA8B7DA32}" dt="2024-11-11T12:22:06.437" v="45" actId="700"/>
          <ac:spMkLst>
            <pc:docMk/>
            <pc:sldMk cId="2230748882" sldId="271"/>
            <ac:spMk id="2" creationId="{FA915DDA-5AFF-9281-DF21-82A34EA0FAC6}"/>
          </ac:spMkLst>
        </pc:spChg>
        <pc:spChg chg="add del mod ord">
          <ac:chgData name="Sandeep Narayanan Kadan Veedu" userId="7b91dc5c-1d53-4b50-a540-31742fcfcc18" providerId="ADAL" clId="{102CE9BD-07C7-4D16-B573-2D8AA8B7DA32}" dt="2024-11-11T12:23:03.040" v="143" actId="122"/>
          <ac:spMkLst>
            <pc:docMk/>
            <pc:sldMk cId="2230748882" sldId="271"/>
            <ac:spMk id="3" creationId="{17D5CE7D-CCF0-44B0-843A-8D46859C44EE}"/>
          </ac:spMkLst>
        </pc:spChg>
        <pc:spChg chg="add del mod">
          <ac:chgData name="Sandeep Narayanan Kadan Veedu" userId="7b91dc5c-1d53-4b50-a540-31742fcfcc18" providerId="ADAL" clId="{102CE9BD-07C7-4D16-B573-2D8AA8B7DA32}" dt="2024-11-11T12:23:18.972" v="154" actId="1076"/>
          <ac:spMkLst>
            <pc:docMk/>
            <pc:sldMk cId="2230748882" sldId="271"/>
            <ac:spMk id="4" creationId="{6A927E07-3624-45B8-934B-C229726CA813}"/>
          </ac:spMkLst>
        </pc:spChg>
        <pc:spChg chg="add del">
          <ac:chgData name="Sandeep Narayanan Kadan Veedu" userId="7b91dc5c-1d53-4b50-a540-31742fcfcc18" providerId="ADAL" clId="{102CE9BD-07C7-4D16-B573-2D8AA8B7DA32}" dt="2024-11-11T12:25:09.502" v="196" actId="478"/>
          <ac:spMkLst>
            <pc:docMk/>
            <pc:sldMk cId="2230748882" sldId="271"/>
            <ac:spMk id="5" creationId="{0D8DE8B4-7BAB-4C18-A0E5-01D3A11D374F}"/>
          </ac:spMkLst>
        </pc:spChg>
        <pc:spChg chg="add del">
          <ac:chgData name="Sandeep Narayanan Kadan Veedu" userId="7b91dc5c-1d53-4b50-a540-31742fcfcc18" providerId="ADAL" clId="{102CE9BD-07C7-4D16-B573-2D8AA8B7DA32}" dt="2024-11-11T12:25:11.119" v="197" actId="478"/>
          <ac:spMkLst>
            <pc:docMk/>
            <pc:sldMk cId="2230748882" sldId="271"/>
            <ac:spMk id="6" creationId="{327EB691-17C6-4220-AA5E-2F3518AF8CC2}"/>
          </ac:spMkLst>
        </pc:spChg>
        <pc:spChg chg="add del">
          <ac:chgData name="Sandeep Narayanan Kadan Veedu" userId="7b91dc5c-1d53-4b50-a540-31742fcfcc18" providerId="ADAL" clId="{102CE9BD-07C7-4D16-B573-2D8AA8B7DA32}" dt="2024-11-11T12:25:13.494" v="198" actId="478"/>
          <ac:spMkLst>
            <pc:docMk/>
            <pc:sldMk cId="2230748882" sldId="271"/>
            <ac:spMk id="7" creationId="{0BF70DC3-66C9-451C-917E-BA44956D1DBD}"/>
          </ac:spMkLst>
        </pc:spChg>
        <pc:spChg chg="add mod">
          <ac:chgData name="Sandeep Narayanan Kadan Veedu" userId="7b91dc5c-1d53-4b50-a540-31742fcfcc18" providerId="ADAL" clId="{102CE9BD-07C7-4D16-B573-2D8AA8B7DA32}" dt="2024-11-11T12:24:52.604" v="195" actId="14100"/>
          <ac:spMkLst>
            <pc:docMk/>
            <pc:sldMk cId="2230748882" sldId="271"/>
            <ac:spMk id="8" creationId="{412AC490-F774-4321-691E-29C6D57797B4}"/>
          </ac:spMkLst>
        </pc:spChg>
      </pc:sldChg>
      <pc:sldChg chg="modSp mod">
        <pc:chgData name="Sandeep Narayanan Kadan Veedu" userId="7b91dc5c-1d53-4b50-a540-31742fcfcc18" providerId="ADAL" clId="{102CE9BD-07C7-4D16-B573-2D8AA8B7DA32}" dt="2024-11-11T12:34:52.692" v="344" actId="20577"/>
        <pc:sldMkLst>
          <pc:docMk/>
          <pc:sldMk cId="2604203220" sldId="272"/>
        </pc:sldMkLst>
        <pc:spChg chg="mod">
          <ac:chgData name="Sandeep Narayanan Kadan Veedu" userId="7b91dc5c-1d53-4b50-a540-31742fcfcc18" providerId="ADAL" clId="{102CE9BD-07C7-4D16-B573-2D8AA8B7DA32}" dt="2024-11-11T12:34:52.692" v="344" actId="20577"/>
          <ac:spMkLst>
            <pc:docMk/>
            <pc:sldMk cId="2604203220" sldId="272"/>
            <ac:spMk id="4" creationId="{306D82EC-811D-454E-9DFF-2EEC63AD50B4}"/>
          </ac:spMkLst>
        </pc:spChg>
      </pc:sldChg>
      <pc:sldChg chg="modSp new mod">
        <pc:chgData name="Sandeep Narayanan Kadan Veedu" userId="7b91dc5c-1d53-4b50-a540-31742fcfcc18" providerId="ADAL" clId="{102CE9BD-07C7-4D16-B573-2D8AA8B7DA32}" dt="2024-11-11T12:33:45.030" v="322" actId="5793"/>
        <pc:sldMkLst>
          <pc:docMk/>
          <pc:sldMk cId="1088230671" sldId="273"/>
        </pc:sldMkLst>
        <pc:spChg chg="mod">
          <ac:chgData name="Sandeep Narayanan Kadan Veedu" userId="7b91dc5c-1d53-4b50-a540-31742fcfcc18" providerId="ADAL" clId="{102CE9BD-07C7-4D16-B573-2D8AA8B7DA32}" dt="2024-11-11T12:32:39.813" v="271" actId="20577"/>
          <ac:spMkLst>
            <pc:docMk/>
            <pc:sldMk cId="1088230671" sldId="273"/>
            <ac:spMk id="2" creationId="{11257DA5-EF07-D2C5-446E-FAD8B44677BC}"/>
          </ac:spMkLst>
        </pc:spChg>
        <pc:spChg chg="mod">
          <ac:chgData name="Sandeep Narayanan Kadan Veedu" userId="7b91dc5c-1d53-4b50-a540-31742fcfcc18" providerId="ADAL" clId="{102CE9BD-07C7-4D16-B573-2D8AA8B7DA32}" dt="2024-11-11T12:33:45.030" v="322" actId="5793"/>
          <ac:spMkLst>
            <pc:docMk/>
            <pc:sldMk cId="1088230671" sldId="273"/>
            <ac:spMk id="3" creationId="{31FF820C-E038-056F-1732-9606A7400A43}"/>
          </ac:spMkLst>
        </pc:spChg>
      </pc:sldChg>
      <pc:sldChg chg="modSp new mod">
        <pc:chgData name="Sandeep Narayanan Kadan Veedu" userId="7b91dc5c-1d53-4b50-a540-31742fcfcc18" providerId="ADAL" clId="{102CE9BD-07C7-4D16-B573-2D8AA8B7DA32}" dt="2024-11-11T12:33:53.479" v="327" actId="20577"/>
        <pc:sldMkLst>
          <pc:docMk/>
          <pc:sldMk cId="3084823635" sldId="274"/>
        </pc:sldMkLst>
        <pc:spChg chg="mod">
          <ac:chgData name="Sandeep Narayanan Kadan Veedu" userId="7b91dc5c-1d53-4b50-a540-31742fcfcc18" providerId="ADAL" clId="{102CE9BD-07C7-4D16-B573-2D8AA8B7DA32}" dt="2024-11-11T12:33:41.052" v="320" actId="20577"/>
          <ac:spMkLst>
            <pc:docMk/>
            <pc:sldMk cId="3084823635" sldId="274"/>
            <ac:spMk id="2" creationId="{65B93316-1477-6AB1-2C10-03D280D2E724}"/>
          </ac:spMkLst>
        </pc:spChg>
        <pc:spChg chg="mod">
          <ac:chgData name="Sandeep Narayanan Kadan Veedu" userId="7b91dc5c-1d53-4b50-a540-31742fcfcc18" providerId="ADAL" clId="{102CE9BD-07C7-4D16-B573-2D8AA8B7DA32}" dt="2024-11-11T12:33:53.479" v="327" actId="20577"/>
          <ac:spMkLst>
            <pc:docMk/>
            <pc:sldMk cId="3084823635" sldId="274"/>
            <ac:spMk id="3" creationId="{2B94C0B1-E4CC-231F-5435-EF37DC01E284}"/>
          </ac:spMkLst>
        </pc:spChg>
      </pc:sldChg>
      <pc:sldChg chg="modSp new mod">
        <pc:chgData name="Sandeep Narayanan Kadan Veedu" userId="7b91dc5c-1d53-4b50-a540-31742fcfcc18" providerId="ADAL" clId="{102CE9BD-07C7-4D16-B573-2D8AA8B7DA32}" dt="2024-11-11T12:34:26.133" v="337" actId="20577"/>
        <pc:sldMkLst>
          <pc:docMk/>
          <pc:sldMk cId="1709703279" sldId="275"/>
        </pc:sldMkLst>
        <pc:spChg chg="mod">
          <ac:chgData name="Sandeep Narayanan Kadan Veedu" userId="7b91dc5c-1d53-4b50-a540-31742fcfcc18" providerId="ADAL" clId="{102CE9BD-07C7-4D16-B573-2D8AA8B7DA32}" dt="2024-11-11T12:34:26.133" v="337" actId="20577"/>
          <ac:spMkLst>
            <pc:docMk/>
            <pc:sldMk cId="1709703279" sldId="275"/>
            <ac:spMk id="2" creationId="{8E80D460-1516-3D82-C1C4-598828257157}"/>
          </ac:spMkLst>
        </pc:spChg>
      </pc:sldChg>
      <pc:sldMasterChg chg="modSldLayout">
        <pc:chgData name="Sandeep Narayanan Kadan Veedu" userId="7b91dc5c-1d53-4b50-a540-31742fcfcc18" providerId="ADAL" clId="{102CE9BD-07C7-4D16-B573-2D8AA8B7DA32}" dt="2024-11-11T12:19:27.069" v="43" actId="20577"/>
        <pc:sldMasterMkLst>
          <pc:docMk/>
          <pc:sldMasterMk cId="2523064765" sldId="2147483660"/>
        </pc:sldMasterMkLst>
        <pc:sldLayoutChg chg="modSp mod">
          <pc:chgData name="Sandeep Narayanan Kadan Veedu" userId="7b91dc5c-1d53-4b50-a540-31742fcfcc18" providerId="ADAL" clId="{102CE9BD-07C7-4D16-B573-2D8AA8B7DA32}" dt="2024-11-11T12:19:26.910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Sandeep Narayanan Kadan Veedu" userId="7b91dc5c-1d53-4b50-a540-31742fcfcc18" providerId="ADAL" clId="{102CE9BD-07C7-4D16-B573-2D8AA8B7DA32}" dt="2024-11-11T12:19:26.910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Sandeep Narayanan Kadan Veedu" userId="7b91dc5c-1d53-4b50-a540-31742fcfcc18" providerId="ADAL" clId="{102CE9BD-07C7-4D16-B573-2D8AA8B7DA32}" dt="2024-11-11T12:19:26.951" v="1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Sandeep Narayanan Kadan Veedu" userId="7b91dc5c-1d53-4b50-a540-31742fcfcc18" providerId="ADAL" clId="{102CE9BD-07C7-4D16-B573-2D8AA8B7DA32}" dt="2024-11-11T12:19:26.951" v="1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Sandeep Narayanan Kadan Veedu" userId="7b91dc5c-1d53-4b50-a540-31742fcfcc18" providerId="ADAL" clId="{102CE9BD-07C7-4D16-B573-2D8AA8B7DA32}" dt="2024-11-11T12:19:27" v="2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Sandeep Narayanan Kadan Veedu" userId="7b91dc5c-1d53-4b50-a540-31742fcfcc18" providerId="ADAL" clId="{102CE9BD-07C7-4D16-B573-2D8AA8B7DA32}" dt="2024-11-11T12:19:27" v="2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Sandeep Narayanan Kadan Veedu" userId="7b91dc5c-1d53-4b50-a540-31742fcfcc18" providerId="ADAL" clId="{102CE9BD-07C7-4D16-B573-2D8AA8B7DA32}" dt="2024-11-11T12:19:27.033" v="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Sandeep Narayanan Kadan Veedu" userId="7b91dc5c-1d53-4b50-a540-31742fcfcc18" providerId="ADAL" clId="{102CE9BD-07C7-4D16-B573-2D8AA8B7DA32}" dt="2024-11-11T12:19:27.033" v="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Sandeep Narayanan Kadan Veedu" userId="7b91dc5c-1d53-4b50-a540-31742fcfcc18" providerId="ADAL" clId="{102CE9BD-07C7-4D16-B573-2D8AA8B7DA32}" dt="2024-11-11T12:19:27.069" v="4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Sandeep Narayanan Kadan Veedu" userId="7b91dc5c-1d53-4b50-a540-31742fcfcc18" providerId="ADAL" clId="{102CE9BD-07C7-4D16-B573-2D8AA8B7DA32}" dt="2024-11-11T12:19:27.069" v="4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Sandeep Narayanan Kadan Veedu" userId="7b91dc5c-1d53-4b50-a540-31742fcfcc18" providerId="ADAL" clId="{102CE9BD-07C7-4D16-B573-2D8AA8B7DA32}" dt="2024-11-11T12:19:27.050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Sandeep Narayanan Kadan Veedu" userId="7b91dc5c-1d53-4b50-a540-31742fcfcc18" providerId="ADAL" clId="{102CE9BD-07C7-4D16-B573-2D8AA8B7DA32}" dt="2024-11-11T12:19:27.050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Sandeep Narayanan Kadan Veedu" userId="7b91dc5c-1d53-4b50-a540-31742fcfcc18" providerId="ADAL" clId="{102CE9BD-07C7-4D16-B573-2D8AA8B7DA32}" dt="2024-11-11T12:19:26.983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Sandeep Narayanan Kadan Veedu" userId="7b91dc5c-1d53-4b50-a540-31742fcfcc18" providerId="ADAL" clId="{102CE9BD-07C7-4D16-B573-2D8AA8B7DA32}" dt="2024-11-11T12:19:26.983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Sandeep Narayanan Kadan Veedu" userId="7b91dc5c-1d53-4b50-a540-31742fcfcc18" providerId="ADAL" clId="{102CE9BD-07C7-4D16-B573-2D8AA8B7DA32}" dt="2024-11-11T12:19:27.015" v="3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Sandeep Narayanan Kadan Veedu" userId="7b91dc5c-1d53-4b50-a540-31742fcfcc18" providerId="ADAL" clId="{102CE9BD-07C7-4D16-B573-2D8AA8B7DA32}" dt="2024-11-11T12:19:27.015" v="3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Sandeep Narayanan Kadan Veedu" userId="7b91dc5c-1d53-4b50-a540-31742fcfcc18" providerId="ADAL" clId="{102CE9BD-07C7-4D16-B573-2D8AA8B7DA32}" dt="2024-11-11T12:19:26.963" v="1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Sandeep Narayanan Kadan Veedu" userId="7b91dc5c-1d53-4b50-a540-31742fcfcc18" providerId="ADAL" clId="{102CE9BD-07C7-4D16-B573-2D8AA8B7DA32}" dt="2024-11-11T12:19:26.963" v="1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Sandeep Narayanan Kadan Veedu" userId="7b91dc5c-1d53-4b50-a540-31742fcfcc18" providerId="ADAL" clId="{102CE9BD-07C7-4D16-B573-2D8AA8B7DA32}" dt="2024-11-11T12:19:26.924" v="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Sandeep Narayanan Kadan Veedu" userId="7b91dc5c-1d53-4b50-a540-31742fcfcc18" providerId="ADAL" clId="{102CE9BD-07C7-4D16-B573-2D8AA8B7DA32}" dt="2024-11-11T12:19:26.924" v="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Sandeep Narayanan Kadan Veedu" userId="7b91dc5c-1d53-4b50-a540-31742fcfcc18" providerId="ADAL" clId="{102CE9BD-07C7-4D16-B573-2D8AA8B7DA32}" dt="2024-11-11T12:19:26.938" v="1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Sandeep Narayanan Kadan Veedu" userId="7b91dc5c-1d53-4b50-a540-31742fcfcc18" providerId="ADAL" clId="{102CE9BD-07C7-4D16-B573-2D8AA8B7DA32}" dt="2024-11-11T12:19:26.938" v="1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Johan Bergman" userId="90c1a97c-3a36-4e58-b9d5-b0857fa6dd00" providerId="ADAL" clId="{4888E86F-EC64-47F3-B527-ED5DAB30DC34}"/>
    <pc:docChg chg="undo redo custSel mod delSld modSld sldOrd modMainMaster">
      <pc:chgData name="Johan Bergman" userId="90c1a97c-3a36-4e58-b9d5-b0857fa6dd00" providerId="ADAL" clId="{4888E86F-EC64-47F3-B527-ED5DAB30DC34}" dt="2025-03-03T08:37:40.509" v="6485" actId="20577"/>
      <pc:docMkLst>
        <pc:docMk/>
      </pc:docMkLst>
      <pc:sldChg chg="addSp delSp modSp mod">
        <pc:chgData name="Johan Bergman" userId="90c1a97c-3a36-4e58-b9d5-b0857fa6dd00" providerId="ADAL" clId="{4888E86F-EC64-47F3-B527-ED5DAB30DC34}" dt="2025-02-27T20:44:47.688" v="6292" actId="14100"/>
        <pc:sldMkLst>
          <pc:docMk/>
          <pc:sldMk cId="3108851558" sldId="256"/>
        </pc:sldMkLst>
        <pc:spChg chg="mod">
          <ac:chgData name="Johan Bergman" userId="90c1a97c-3a36-4e58-b9d5-b0857fa6dd00" providerId="ADAL" clId="{4888E86F-EC64-47F3-B527-ED5DAB30DC34}" dt="2025-02-27T17:10:25.727" v="6182" actId="790"/>
          <ac:spMkLst>
            <pc:docMk/>
            <pc:sldMk cId="3108851558" sldId="256"/>
            <ac:spMk id="2" creationId="{D731ECFF-8A5D-4C7F-B607-F5CB5C429299}"/>
          </ac:spMkLst>
        </pc:spChg>
        <pc:spChg chg="mod">
          <ac:chgData name="Johan Bergman" userId="90c1a97c-3a36-4e58-b9d5-b0857fa6dd00" providerId="ADAL" clId="{4888E86F-EC64-47F3-B527-ED5DAB30DC34}" dt="2025-02-27T17:10:25.728" v="6183" actId="790"/>
          <ac:spMkLst>
            <pc:docMk/>
            <pc:sldMk cId="3108851558" sldId="256"/>
            <ac:spMk id="3" creationId="{E0B9CDCC-2BF2-4775-910F-DF3BE4E3BB3F}"/>
          </ac:spMkLst>
        </pc:spChg>
        <pc:spChg chg="mod">
          <ac:chgData name="Johan Bergman" userId="90c1a97c-3a36-4e58-b9d5-b0857fa6dd00" providerId="ADAL" clId="{4888E86F-EC64-47F3-B527-ED5DAB30DC34}" dt="2025-02-27T17:10:25.730" v="6186" actId="790"/>
          <ac:spMkLst>
            <pc:docMk/>
            <pc:sldMk cId="3108851558" sldId="256"/>
            <ac:spMk id="4" creationId="{D7F7EE25-1CEC-B6B8-0041-B6F42BF5A84D}"/>
          </ac:spMkLst>
        </pc:spChg>
        <pc:spChg chg="add mod">
          <ac:chgData name="Johan Bergman" userId="90c1a97c-3a36-4e58-b9d5-b0857fa6dd00" providerId="ADAL" clId="{4888E86F-EC64-47F3-B527-ED5DAB30DC34}" dt="2025-02-27T20:44:10.132" v="6284"/>
          <ac:spMkLst>
            <pc:docMk/>
            <pc:sldMk cId="3108851558" sldId="256"/>
            <ac:spMk id="5" creationId="{DBBE6A02-0794-050B-1B06-DF3ECE411489}"/>
          </ac:spMkLst>
        </pc:spChg>
        <pc:spChg chg="del mod">
          <ac:chgData name="Johan Bergman" userId="90c1a97c-3a36-4e58-b9d5-b0857fa6dd00" providerId="ADAL" clId="{4888E86F-EC64-47F3-B527-ED5DAB30DC34}" dt="2025-02-27T20:44:20.381" v="6285" actId="478"/>
          <ac:spMkLst>
            <pc:docMk/>
            <pc:sldMk cId="3108851558" sldId="256"/>
            <ac:spMk id="6" creationId="{5C5F4A8C-554E-1961-2BBA-172E15B4E6D5}"/>
          </ac:spMkLst>
        </pc:spChg>
        <pc:spChg chg="mod">
          <ac:chgData name="Johan Bergman" userId="90c1a97c-3a36-4e58-b9d5-b0857fa6dd00" providerId="ADAL" clId="{4888E86F-EC64-47F3-B527-ED5DAB30DC34}" dt="2025-02-27T17:10:25.730" v="6185" actId="790"/>
          <ac:spMkLst>
            <pc:docMk/>
            <pc:sldMk cId="3108851558" sldId="256"/>
            <ac:spMk id="8" creationId="{CC8E6F42-B389-09F1-C628-7DB5D7E39E72}"/>
          </ac:spMkLst>
        </pc:spChg>
        <pc:spChg chg="add mod">
          <ac:chgData name="Johan Bergman" userId="90c1a97c-3a36-4e58-b9d5-b0857fa6dd00" providerId="ADAL" clId="{4888E86F-EC64-47F3-B527-ED5DAB30DC34}" dt="2025-02-27T20:44:47.688" v="6292" actId="14100"/>
          <ac:spMkLst>
            <pc:docMk/>
            <pc:sldMk cId="3108851558" sldId="256"/>
            <ac:spMk id="9" creationId="{79CE5D0D-ADC5-97E7-A6C1-88AF7FC649E1}"/>
          </ac:spMkLst>
        </pc:spChg>
      </pc:sldChg>
      <pc:sldChg chg="modSp mod chgLayout">
        <pc:chgData name="Johan Bergman" userId="90c1a97c-3a36-4e58-b9d5-b0857fa6dd00" providerId="ADAL" clId="{4888E86F-EC64-47F3-B527-ED5DAB30DC34}" dt="2025-02-27T17:10:25.735" v="6188" actId="790"/>
        <pc:sldMkLst>
          <pc:docMk/>
          <pc:sldMk cId="3709959988" sldId="270"/>
        </pc:sldMkLst>
        <pc:spChg chg="mod ord">
          <ac:chgData name="Johan Bergman" userId="90c1a97c-3a36-4e58-b9d5-b0857fa6dd00" providerId="ADAL" clId="{4888E86F-EC64-47F3-B527-ED5DAB30DC34}" dt="2025-02-27T17:10:25.731" v="6187" actId="790"/>
          <ac:spMkLst>
            <pc:docMk/>
            <pc:sldMk cId="3709959988" sldId="270"/>
            <ac:spMk id="10" creationId="{D530E3B7-5A67-48F4-82BF-02882396232E}"/>
          </ac:spMkLst>
        </pc:spChg>
        <pc:spChg chg="mod ord">
          <ac:chgData name="Johan Bergman" userId="90c1a97c-3a36-4e58-b9d5-b0857fa6dd00" providerId="ADAL" clId="{4888E86F-EC64-47F3-B527-ED5DAB30DC34}" dt="2025-02-27T17:10:25.735" v="6188" actId="790"/>
          <ac:spMkLst>
            <pc:docMk/>
            <pc:sldMk cId="3709959988" sldId="270"/>
            <ac:spMk id="11" creationId="{2E8E8F9E-D1C4-4C6A-B250-14307A886012}"/>
          </ac:spMkLst>
        </pc:spChg>
      </pc:sldChg>
      <pc:sldChg chg="modSp mod modCm chgLayout">
        <pc:chgData name="Johan Bergman" userId="90c1a97c-3a36-4e58-b9d5-b0857fa6dd00" providerId="ADAL" clId="{4888E86F-EC64-47F3-B527-ED5DAB30DC34}" dt="2025-03-03T08:37:40.509" v="6485" actId="20577"/>
        <pc:sldMkLst>
          <pc:docMk/>
          <pc:sldMk cId="1709703279" sldId="275"/>
        </pc:sldMkLst>
        <pc:spChg chg="mod ord">
          <ac:chgData name="Johan Bergman" userId="90c1a97c-3a36-4e58-b9d5-b0857fa6dd00" providerId="ADAL" clId="{4888E86F-EC64-47F3-B527-ED5DAB30DC34}" dt="2025-02-27T17:10:25.752" v="6197" actId="790"/>
          <ac:spMkLst>
            <pc:docMk/>
            <pc:sldMk cId="1709703279" sldId="275"/>
            <ac:spMk id="2" creationId="{8E80D460-1516-3D82-C1C4-598828257157}"/>
          </ac:spMkLst>
        </pc:spChg>
        <pc:spChg chg="mod ord">
          <ac:chgData name="Johan Bergman" userId="90c1a97c-3a36-4e58-b9d5-b0857fa6dd00" providerId="ADAL" clId="{4888E86F-EC64-47F3-B527-ED5DAB30DC34}" dt="2025-03-03T08:37:40.509" v="6485" actId="20577"/>
          <ac:spMkLst>
            <pc:docMk/>
            <pc:sldMk cId="1709703279" sldId="275"/>
            <ac:spMk id="4" creationId="{D37DA19F-E975-0281-EB2C-A9C8ECB17A7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ohan Bergman" userId="90c1a97c-3a36-4e58-b9d5-b0857fa6dd00" providerId="ADAL" clId="{4888E86F-EC64-47F3-B527-ED5DAB30DC34}" dt="2025-02-27T14:37:14.099" v="4248" actId="20577"/>
              <pc2:cmMkLst xmlns:pc2="http://schemas.microsoft.com/office/powerpoint/2019/9/main/command">
                <pc:docMk/>
                <pc:sldMk cId="1709703279" sldId="275"/>
                <pc2:cmMk id="{81CCA950-0BEC-4680-AAD4-4749AF6C77F6}"/>
              </pc2:cmMkLst>
            </pc226:cmChg>
          </p:ext>
        </pc:extLst>
      </pc:sldChg>
      <pc:sldChg chg="ord">
        <pc:chgData name="Johan Bergman" userId="90c1a97c-3a36-4e58-b9d5-b0857fa6dd00" providerId="ADAL" clId="{4888E86F-EC64-47F3-B527-ED5DAB30DC34}" dt="2025-02-26T15:30:35.344" v="356"/>
        <pc:sldMkLst>
          <pc:docMk/>
          <pc:sldMk cId="1264010453" sldId="276"/>
        </pc:sldMkLst>
      </pc:sldChg>
      <pc:sldChg chg="modSp mod chgLayout">
        <pc:chgData name="Johan Bergman" userId="90c1a97c-3a36-4e58-b9d5-b0857fa6dd00" providerId="ADAL" clId="{4888E86F-EC64-47F3-B527-ED5DAB30DC34}" dt="2025-02-27T17:10:25.739" v="6190" actId="790"/>
        <pc:sldMkLst>
          <pc:docMk/>
          <pc:sldMk cId="420340628" sldId="280"/>
        </pc:sldMkLst>
        <pc:spChg chg="mod ord">
          <ac:chgData name="Johan Bergman" userId="90c1a97c-3a36-4e58-b9d5-b0857fa6dd00" providerId="ADAL" clId="{4888E86F-EC64-47F3-B527-ED5DAB30DC34}" dt="2025-02-27T17:10:25.736" v="6189" actId="790"/>
          <ac:spMkLst>
            <pc:docMk/>
            <pc:sldMk cId="420340628" sldId="280"/>
            <ac:spMk id="2" creationId="{9B510997-542C-B786-F585-A286646D09DE}"/>
          </ac:spMkLst>
        </pc:spChg>
        <pc:spChg chg="mod ord">
          <ac:chgData name="Johan Bergman" userId="90c1a97c-3a36-4e58-b9d5-b0857fa6dd00" providerId="ADAL" clId="{4888E86F-EC64-47F3-B527-ED5DAB30DC34}" dt="2025-02-27T17:10:25.739" v="6190" actId="790"/>
          <ac:spMkLst>
            <pc:docMk/>
            <pc:sldMk cId="420340628" sldId="280"/>
            <ac:spMk id="3" creationId="{516F8B4B-4611-DC99-C13F-496C0229D98A}"/>
          </ac:spMkLst>
        </pc:spChg>
      </pc:sldChg>
      <pc:sldChg chg="modSp mod">
        <pc:chgData name="Johan Bergman" userId="90c1a97c-3a36-4e58-b9d5-b0857fa6dd00" providerId="ADAL" clId="{4888E86F-EC64-47F3-B527-ED5DAB30DC34}" dt="2025-02-26T17:38:55.153" v="2660" actId="20577"/>
        <pc:sldMkLst>
          <pc:docMk/>
          <pc:sldMk cId="2166630013" sldId="2147479268"/>
        </pc:sldMkLst>
        <pc:spChg chg="mod">
          <ac:chgData name="Johan Bergman" userId="90c1a97c-3a36-4e58-b9d5-b0857fa6dd00" providerId="ADAL" clId="{4888E86F-EC64-47F3-B527-ED5DAB30DC34}" dt="2025-02-26T17:38:55.153" v="2660" actId="20577"/>
          <ac:spMkLst>
            <pc:docMk/>
            <pc:sldMk cId="2166630013" sldId="2147479268"/>
            <ac:spMk id="3" creationId="{CD6B4FE4-4FAF-88DB-8274-7243D9A61FCE}"/>
          </ac:spMkLst>
        </pc:spChg>
      </pc:sldChg>
      <pc:sldChg chg="delSp modSp mod modCm">
        <pc:chgData name="Johan Bergman" userId="90c1a97c-3a36-4e58-b9d5-b0857fa6dd00" providerId="ADAL" clId="{4888E86F-EC64-47F3-B527-ED5DAB30DC34}" dt="2025-02-27T17:10:25.744" v="6192" actId="790"/>
        <pc:sldMkLst>
          <pc:docMk/>
          <pc:sldMk cId="151793746" sldId="2147479269"/>
        </pc:sldMkLst>
        <pc:spChg chg="mod">
          <ac:chgData name="Johan Bergman" userId="90c1a97c-3a36-4e58-b9d5-b0857fa6dd00" providerId="ADAL" clId="{4888E86F-EC64-47F3-B527-ED5DAB30DC34}" dt="2025-02-27T17:10:25.740" v="6191" actId="790"/>
          <ac:spMkLst>
            <pc:docMk/>
            <pc:sldMk cId="151793746" sldId="2147479269"/>
            <ac:spMk id="2" creationId="{A525C60C-EA70-C2E9-1438-3D23B063AAA0}"/>
          </ac:spMkLst>
        </pc:spChg>
        <pc:spChg chg="mod">
          <ac:chgData name="Johan Bergman" userId="90c1a97c-3a36-4e58-b9d5-b0857fa6dd00" providerId="ADAL" clId="{4888E86F-EC64-47F3-B527-ED5DAB30DC34}" dt="2025-02-27T17:10:25.744" v="6192" actId="790"/>
          <ac:spMkLst>
            <pc:docMk/>
            <pc:sldMk cId="151793746" sldId="2147479269"/>
            <ac:spMk id="3" creationId="{F1C3CE55-CB27-2436-ED06-D656BF6D0171}"/>
          </ac:spMkLst>
        </pc:spChg>
        <pc:graphicFrameChg chg="del mod modGraphic">
          <ac:chgData name="Johan Bergman" userId="90c1a97c-3a36-4e58-b9d5-b0857fa6dd00" providerId="ADAL" clId="{4888E86F-EC64-47F3-B527-ED5DAB30DC34}" dt="2025-02-27T13:43:56.326" v="4007" actId="478"/>
          <ac:graphicFrameMkLst>
            <pc:docMk/>
            <pc:sldMk cId="151793746" sldId="2147479269"/>
            <ac:graphicFrameMk id="4" creationId="{1CF5C9C2-A47E-A3AD-FDBF-8592789DA2C5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ohan Bergman" userId="90c1a97c-3a36-4e58-b9d5-b0857fa6dd00" providerId="ADAL" clId="{4888E86F-EC64-47F3-B527-ED5DAB30DC34}" dt="2025-02-27T13:49:33.444" v="4165" actId="20577"/>
              <pc2:cmMkLst xmlns:pc2="http://schemas.microsoft.com/office/powerpoint/2019/9/main/command">
                <pc:docMk/>
                <pc:sldMk cId="151793746" sldId="2147479269"/>
                <pc2:cmMk id="{5C2A590A-65D7-4048-863B-7BC0E3CB31A7}"/>
              </pc2:cmMkLst>
            </pc226:cmChg>
            <pc226:cmChg xmlns:pc226="http://schemas.microsoft.com/office/powerpoint/2022/06/main/command" chg="mod">
              <pc226:chgData name="Johan Bergman" userId="90c1a97c-3a36-4e58-b9d5-b0857fa6dd00" providerId="ADAL" clId="{4888E86F-EC64-47F3-B527-ED5DAB30DC34}" dt="2025-02-27T13:49:33.444" v="4165" actId="20577"/>
              <pc2:cmMkLst xmlns:pc2="http://schemas.microsoft.com/office/powerpoint/2019/9/main/command">
                <pc:docMk/>
                <pc:sldMk cId="151793746" sldId="2147479269"/>
                <pc2:cmMk id="{6B09661B-5203-4D02-88B2-87B74A07C060}"/>
              </pc2:cmMkLst>
            </pc226:cmChg>
            <pc226:cmChg xmlns:pc226="http://schemas.microsoft.com/office/powerpoint/2022/06/main/command" chg="mod">
              <pc226:chgData name="Johan Bergman" userId="90c1a97c-3a36-4e58-b9d5-b0857fa6dd00" providerId="ADAL" clId="{4888E86F-EC64-47F3-B527-ED5DAB30DC34}" dt="2025-02-27T11:10:31.755" v="3573" actId="20577"/>
              <pc2:cmMkLst xmlns:pc2="http://schemas.microsoft.com/office/powerpoint/2019/9/main/command">
                <pc:docMk/>
                <pc:sldMk cId="151793746" sldId="2147479269"/>
                <pc2:cmMk id="{37064853-200D-47F6-B793-6D7B63E2EC53}"/>
              </pc2:cmMkLst>
            </pc226:cmChg>
            <pc226:cmChg xmlns:pc226="http://schemas.microsoft.com/office/powerpoint/2022/06/main/command" chg="mod">
              <pc226:chgData name="Johan Bergman" userId="90c1a97c-3a36-4e58-b9d5-b0857fa6dd00" providerId="ADAL" clId="{4888E86F-EC64-47F3-B527-ED5DAB30DC34}" dt="2025-02-27T13:43:53.250" v="4006" actId="20577"/>
              <pc2:cmMkLst xmlns:pc2="http://schemas.microsoft.com/office/powerpoint/2019/9/main/command">
                <pc:docMk/>
                <pc:sldMk cId="151793746" sldId="2147479269"/>
                <pc2:cmMk id="{17ACB06A-E8C0-4185-8DC7-0E8CC7377E63}"/>
              </pc2:cmMkLst>
            </pc226:cmChg>
          </p:ext>
        </pc:extLst>
      </pc:sldChg>
      <pc:sldChg chg="modSp mod modCm chgLayout">
        <pc:chgData name="Johan Bergman" userId="90c1a97c-3a36-4e58-b9d5-b0857fa6dd00" providerId="ADAL" clId="{4888E86F-EC64-47F3-B527-ED5DAB30DC34}" dt="2025-02-27T17:10:25.748" v="6194" actId="790"/>
        <pc:sldMkLst>
          <pc:docMk/>
          <pc:sldMk cId="4263504552" sldId="2147479270"/>
        </pc:sldMkLst>
        <pc:spChg chg="mod ord">
          <ac:chgData name="Johan Bergman" userId="90c1a97c-3a36-4e58-b9d5-b0857fa6dd00" providerId="ADAL" clId="{4888E86F-EC64-47F3-B527-ED5DAB30DC34}" dt="2025-02-27T17:10:25.745" v="6193" actId="790"/>
          <ac:spMkLst>
            <pc:docMk/>
            <pc:sldMk cId="4263504552" sldId="2147479270"/>
            <ac:spMk id="2" creationId="{5C07ED15-06ED-A9E9-2763-28F94709F250}"/>
          </ac:spMkLst>
        </pc:spChg>
        <pc:spChg chg="mod ord">
          <ac:chgData name="Johan Bergman" userId="90c1a97c-3a36-4e58-b9d5-b0857fa6dd00" providerId="ADAL" clId="{4888E86F-EC64-47F3-B527-ED5DAB30DC34}" dt="2025-02-27T17:10:25.748" v="6194" actId="790"/>
          <ac:spMkLst>
            <pc:docMk/>
            <pc:sldMk cId="4263504552" sldId="2147479270"/>
            <ac:spMk id="3" creationId="{31A88352-908C-D4C6-1A87-D8C88140997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ohan Bergman" userId="90c1a97c-3a36-4e58-b9d5-b0857fa6dd00" providerId="ADAL" clId="{4888E86F-EC64-47F3-B527-ED5DAB30DC34}" dt="2025-02-27T11:13:17.257" v="3599" actId="20577"/>
              <pc2:cmMkLst xmlns:pc2="http://schemas.microsoft.com/office/powerpoint/2019/9/main/command">
                <pc:docMk/>
                <pc:sldMk cId="4263504552" sldId="2147479270"/>
                <pc2:cmMk id="{DEBBE17E-0A46-4EC3-877E-063F95BD89D3}"/>
              </pc2:cmMkLst>
            </pc226:cmChg>
          </p:ext>
        </pc:extLst>
      </pc:sldChg>
      <pc:sldChg chg="modSp mod modCm chgLayout">
        <pc:chgData name="Johan Bergman" userId="90c1a97c-3a36-4e58-b9d5-b0857fa6dd00" providerId="ADAL" clId="{4888E86F-EC64-47F3-B527-ED5DAB30DC34}" dt="2025-02-27T17:10:25.751" v="6196" actId="790"/>
        <pc:sldMkLst>
          <pc:docMk/>
          <pc:sldMk cId="4253699681" sldId="2147479271"/>
        </pc:sldMkLst>
        <pc:spChg chg="mod ord">
          <ac:chgData name="Johan Bergman" userId="90c1a97c-3a36-4e58-b9d5-b0857fa6dd00" providerId="ADAL" clId="{4888E86F-EC64-47F3-B527-ED5DAB30DC34}" dt="2025-02-27T17:10:25.749" v="6195" actId="790"/>
          <ac:spMkLst>
            <pc:docMk/>
            <pc:sldMk cId="4253699681" sldId="2147479271"/>
            <ac:spMk id="2" creationId="{5C07ED15-06ED-A9E9-2763-28F94709F250}"/>
          </ac:spMkLst>
        </pc:spChg>
        <pc:spChg chg="mod ord">
          <ac:chgData name="Johan Bergman" userId="90c1a97c-3a36-4e58-b9d5-b0857fa6dd00" providerId="ADAL" clId="{4888E86F-EC64-47F3-B527-ED5DAB30DC34}" dt="2025-02-27T17:10:25.751" v="6196" actId="790"/>
          <ac:spMkLst>
            <pc:docMk/>
            <pc:sldMk cId="4253699681" sldId="2147479271"/>
            <ac:spMk id="3" creationId="{31A88352-908C-D4C6-1A87-D8C88140997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ohan Bergman" userId="90c1a97c-3a36-4e58-b9d5-b0857fa6dd00" providerId="ADAL" clId="{4888E86F-EC64-47F3-B527-ED5DAB30DC34}" dt="2025-02-27T14:36:55.828" v="4246" actId="20577"/>
              <pc2:cmMkLst xmlns:pc2="http://schemas.microsoft.com/office/powerpoint/2019/9/main/command">
                <pc:docMk/>
                <pc:sldMk cId="4253699681" sldId="2147479271"/>
                <pc2:cmMk id="{9E369228-BE3D-46DA-996B-04FB94D1D3B2}"/>
              </pc2:cmMkLst>
            </pc226:cmChg>
          </p:ext>
        </pc:extLst>
      </pc:sldChg>
      <pc:sldChg chg="del">
        <pc:chgData name="Johan Bergman" userId="90c1a97c-3a36-4e58-b9d5-b0857fa6dd00" providerId="ADAL" clId="{4888E86F-EC64-47F3-B527-ED5DAB30DC34}" dt="2025-02-27T13:52:41.454" v="4166" actId="47"/>
        <pc:sldMkLst>
          <pc:docMk/>
          <pc:sldMk cId="4165318140" sldId="2147479273"/>
        </pc:sldMkLst>
      </pc:sldChg>
      <pc:sldMasterChg chg="modSp mod modSldLayout">
        <pc:chgData name="Johan Bergman" userId="90c1a97c-3a36-4e58-b9d5-b0857fa6dd00" providerId="ADAL" clId="{4888E86F-EC64-47F3-B527-ED5DAB30DC34}" dt="2025-02-27T17:10:25.902" v="6283"/>
        <pc:sldMasterMkLst>
          <pc:docMk/>
          <pc:sldMasterMk cId="2523064765" sldId="2147483660"/>
        </pc:sldMasterMkLst>
        <pc:spChg chg="mod">
          <ac:chgData name="Johan Bergman" userId="90c1a97c-3a36-4e58-b9d5-b0857fa6dd00" providerId="ADAL" clId="{4888E86F-EC64-47F3-B527-ED5DAB30DC34}" dt="2025-02-27T17:10:25.828" v="6250" actId="790"/>
          <ac:spMkLst>
            <pc:docMk/>
            <pc:sldMasterMk cId="2523064765" sldId="2147483660"/>
            <ac:spMk id="8" creationId="{483145CE-A2DE-4236-A4F9-8AE088671CA5}"/>
          </ac:spMkLst>
        </pc:spChg>
        <pc:spChg chg="mod">
          <ac:chgData name="Johan Bergman" userId="90c1a97c-3a36-4e58-b9d5-b0857fa6dd00" providerId="ADAL" clId="{4888E86F-EC64-47F3-B527-ED5DAB30DC34}" dt="2025-02-27T17:10:25.825" v="6249" actId="790"/>
          <ac:spMkLst>
            <pc:docMk/>
            <pc:sldMasterMk cId="2523064765" sldId="2147483660"/>
            <ac:spMk id="21506" creationId="{00000000-0000-0000-0000-000000000000}"/>
          </ac:spMkLst>
        </pc:spChg>
        <pc:sldLayoutChg chg="modSp mod">
          <pc:chgData name="Johan Bergman" userId="90c1a97c-3a36-4e58-b9d5-b0857fa6dd00" providerId="ADAL" clId="{4888E86F-EC64-47F3-B527-ED5DAB30DC34}" dt="2025-02-27T17:10:25.861" v="6253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Johan Bergman" userId="90c1a97c-3a36-4e58-b9d5-b0857fa6dd00" providerId="ADAL" clId="{4888E86F-EC64-47F3-B527-ED5DAB30DC34}" dt="2025-02-27T17:10:25.757" v="6201" actId="790"/>
            <ac:spMkLst>
              <pc:docMk/>
              <pc:sldMasterMk cId="2523064765" sldId="2147483660"/>
              <pc:sldLayoutMk cId="1374575616" sldId="2147483661"/>
              <ac:spMk id="3" creationId="{00000000-0000-0000-0000-000000000000}"/>
            </ac:spMkLst>
          </pc:spChg>
          <pc:spChg chg="mod">
            <ac:chgData name="Johan Bergman" userId="90c1a97c-3a36-4e58-b9d5-b0857fa6dd00" providerId="ADAL" clId="{4888E86F-EC64-47F3-B527-ED5DAB30DC34}" dt="2025-02-27T17:10:25.861" v="6253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  <pc:spChg chg="mod">
            <ac:chgData name="Johan Bergman" userId="90c1a97c-3a36-4e58-b9d5-b0857fa6dd00" providerId="ADAL" clId="{4888E86F-EC64-47F3-B527-ED5DAB30DC34}" dt="2025-02-27T17:10:25.757" v="6202" actId="790"/>
            <ac:spMkLst>
              <pc:docMk/>
              <pc:sldMasterMk cId="2523064765" sldId="2147483660"/>
              <pc:sldLayoutMk cId="1374575616" sldId="2147483661"/>
              <ac:spMk id="12" creationId="{00000000-0000-0000-0000-000000000000}"/>
            </ac:spMkLst>
          </pc:spChg>
          <pc:spChg chg="mod">
            <ac:chgData name="Johan Bergman" userId="90c1a97c-3a36-4e58-b9d5-b0857fa6dd00" providerId="ADAL" clId="{4888E86F-EC64-47F3-B527-ED5DAB30DC34}" dt="2025-02-27T17:10:25.758" v="6203" actId="790"/>
            <ac:spMkLst>
              <pc:docMk/>
              <pc:sldMasterMk cId="2523064765" sldId="2147483660"/>
              <pc:sldLayoutMk cId="1374575616" sldId="2147483661"/>
              <ac:spMk id="15" creationId="{00000000-0000-0000-0000-000000000000}"/>
            </ac:spMkLst>
          </pc:spChg>
          <pc:spChg chg="mod">
            <ac:chgData name="Johan Bergman" userId="90c1a97c-3a36-4e58-b9d5-b0857fa6dd00" providerId="ADAL" clId="{4888E86F-EC64-47F3-B527-ED5DAB30DC34}" dt="2025-02-27T17:10:25.756" v="6200" actId="790"/>
            <ac:spMkLst>
              <pc:docMk/>
              <pc:sldMasterMk cId="2523064765" sldId="2147483660"/>
              <pc:sldLayoutMk cId="1374575616" sldId="2147483661"/>
              <ac:spMk id="22530" creationId="{00000000-0000-0000-0000-000000000000}"/>
            </ac:spMkLst>
          </pc:spChg>
          <pc:spChg chg="mod">
            <ac:chgData name="Johan Bergman" userId="90c1a97c-3a36-4e58-b9d5-b0857fa6dd00" providerId="ADAL" clId="{4888E86F-EC64-47F3-B527-ED5DAB30DC34}" dt="2025-02-27T17:10:25.756" v="6199" actId="790"/>
            <ac:spMkLst>
              <pc:docMk/>
              <pc:sldMasterMk cId="2523064765" sldId="2147483660"/>
              <pc:sldLayoutMk cId="1374575616" sldId="2147483661"/>
              <ac:spMk id="22531" creationId="{00000000-0000-0000-0000-000000000000}"/>
            </ac:spMkLst>
          </pc:spChg>
        </pc:sldLayoutChg>
        <pc:sldLayoutChg chg="modSp mod">
          <pc:chgData name="Johan Bergman" userId="90c1a97c-3a36-4e58-b9d5-b0857fa6dd00" providerId="ADAL" clId="{4888E86F-EC64-47F3-B527-ED5DAB30DC34}" dt="2025-02-27T17:10:25.872" v="6262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Johan Bergman" userId="90c1a97c-3a36-4e58-b9d5-b0857fa6dd00" providerId="ADAL" clId="{4888E86F-EC64-47F3-B527-ED5DAB30DC34}" dt="2025-02-27T17:10:25.872" v="6262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  <pc:spChg chg="mod">
            <ac:chgData name="Johan Bergman" userId="90c1a97c-3a36-4e58-b9d5-b0857fa6dd00" providerId="ADAL" clId="{4888E86F-EC64-47F3-B527-ED5DAB30DC34}" dt="2025-02-27T17:10:25.763" v="6208" actId="790"/>
            <ac:spMkLst>
              <pc:docMk/>
              <pc:sldMasterMk cId="2523064765" sldId="2147483660"/>
              <pc:sldLayoutMk cId="3415456144" sldId="2147483673"/>
              <ac:spMk id="4" creationId="{00000000-0000-0000-0000-000000000000}"/>
            </ac:spMkLst>
          </pc:spChg>
        </pc:sldLayoutChg>
        <pc:sldLayoutChg chg="modSp mod">
          <pc:chgData name="Johan Bergman" userId="90c1a97c-3a36-4e58-b9d5-b0857fa6dd00" providerId="ADAL" clId="{4888E86F-EC64-47F3-B527-ED5DAB30DC34}" dt="2025-02-27T17:10:25.885" v="6271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Johan Bergman" userId="90c1a97c-3a36-4e58-b9d5-b0857fa6dd00" providerId="ADAL" clId="{4888E86F-EC64-47F3-B527-ED5DAB30DC34}" dt="2025-02-27T17:10:25.774" v="6217" actId="790"/>
            <ac:spMkLst>
              <pc:docMk/>
              <pc:sldMasterMk cId="2523064765" sldId="2147483660"/>
              <pc:sldLayoutMk cId="675883818" sldId="2147483675"/>
              <ac:spMk id="3" creationId="{00000000-0000-0000-0000-000000000000}"/>
            </ac:spMkLst>
          </pc:spChg>
          <pc:spChg chg="mod">
            <ac:chgData name="Johan Bergman" userId="90c1a97c-3a36-4e58-b9d5-b0857fa6dd00" providerId="ADAL" clId="{4888E86F-EC64-47F3-B527-ED5DAB30DC34}" dt="2025-02-27T17:10:25.775" v="6218" actId="790"/>
            <ac:spMkLst>
              <pc:docMk/>
              <pc:sldMasterMk cId="2523064765" sldId="2147483660"/>
              <pc:sldLayoutMk cId="675883818" sldId="2147483675"/>
              <ac:spMk id="5" creationId="{00000000-0000-0000-0000-000000000000}"/>
            </ac:spMkLst>
          </pc:spChg>
          <pc:spChg chg="mod">
            <ac:chgData name="Johan Bergman" userId="90c1a97c-3a36-4e58-b9d5-b0857fa6dd00" providerId="ADAL" clId="{4888E86F-EC64-47F3-B527-ED5DAB30DC34}" dt="2025-02-27T17:10:25.772" v="6216" actId="790"/>
            <ac:spMkLst>
              <pc:docMk/>
              <pc:sldMasterMk cId="2523064765" sldId="2147483660"/>
              <pc:sldLayoutMk cId="675883818" sldId="2147483675"/>
              <ac:spMk id="6" creationId="{891BF4C4-9DF9-4D9F-A738-37FBCD45AA68}"/>
            </ac:spMkLst>
          </pc:spChg>
          <pc:spChg chg="mod">
            <ac:chgData name="Johan Bergman" userId="90c1a97c-3a36-4e58-b9d5-b0857fa6dd00" providerId="ADAL" clId="{4888E86F-EC64-47F3-B527-ED5DAB30DC34}" dt="2025-02-27T17:10:25.885" v="6271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Johan Bergman" userId="90c1a97c-3a36-4e58-b9d5-b0857fa6dd00" providerId="ADAL" clId="{4888E86F-EC64-47F3-B527-ED5DAB30DC34}" dt="2025-02-27T17:10:25.894" v="62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Johan Bergman" userId="90c1a97c-3a36-4e58-b9d5-b0857fa6dd00" providerId="ADAL" clId="{4888E86F-EC64-47F3-B527-ED5DAB30DC34}" dt="2025-02-27T17:10:25.784" v="6226" actId="790"/>
            <ac:spMkLst>
              <pc:docMk/>
              <pc:sldMasterMk cId="2523064765" sldId="2147483660"/>
              <pc:sldLayoutMk cId="2275899235" sldId="2147483678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4888E86F-EC64-47F3-B527-ED5DAB30DC34}" dt="2025-02-27T17:10:25.785" v="6227" actId="790"/>
            <ac:spMkLst>
              <pc:docMk/>
              <pc:sldMasterMk cId="2523064765" sldId="2147483660"/>
              <pc:sldLayoutMk cId="2275899235" sldId="2147483678"/>
              <ac:spMk id="6" creationId="{00000000-0000-0000-0000-000000000000}"/>
            </ac:spMkLst>
          </pc:spChg>
          <pc:spChg chg="mod">
            <ac:chgData name="Johan Bergman" userId="90c1a97c-3a36-4e58-b9d5-b0857fa6dd00" providerId="ADAL" clId="{4888E86F-EC64-47F3-B527-ED5DAB30DC34}" dt="2025-02-27T17:10:25.783" v="6225" actId="790"/>
            <ac:spMkLst>
              <pc:docMk/>
              <pc:sldMasterMk cId="2523064765" sldId="2147483660"/>
              <pc:sldLayoutMk cId="2275899235" sldId="2147483678"/>
              <ac:spMk id="7" creationId="{F4D71A67-F349-4E68-B7B8-D53CE323A764}"/>
            </ac:spMkLst>
          </pc:spChg>
          <pc:spChg chg="mod">
            <ac:chgData name="Johan Bergman" userId="90c1a97c-3a36-4e58-b9d5-b0857fa6dd00" providerId="ADAL" clId="{4888E86F-EC64-47F3-B527-ED5DAB30DC34}" dt="2025-02-27T17:10:25.786" v="6228" actId="790"/>
            <ac:spMkLst>
              <pc:docMk/>
              <pc:sldMasterMk cId="2523064765" sldId="2147483660"/>
              <pc:sldLayoutMk cId="2275899235" sldId="2147483678"/>
              <ac:spMk id="8" creationId="{00000000-0000-0000-0000-000000000000}"/>
            </ac:spMkLst>
          </pc:spChg>
          <pc:spChg chg="mod">
            <ac:chgData name="Johan Bergman" userId="90c1a97c-3a36-4e58-b9d5-b0857fa6dd00" providerId="ADAL" clId="{4888E86F-EC64-47F3-B527-ED5DAB30DC34}" dt="2025-02-27T17:10:25.787" v="6229" actId="790"/>
            <ac:spMkLst>
              <pc:docMk/>
              <pc:sldMasterMk cId="2523064765" sldId="2147483660"/>
              <pc:sldLayoutMk cId="2275899235" sldId="2147483678"/>
              <ac:spMk id="9" creationId="{00000000-0000-0000-0000-000000000000}"/>
            </ac:spMkLst>
          </pc:spChg>
          <pc:spChg chg="mod">
            <ac:chgData name="Johan Bergman" userId="90c1a97c-3a36-4e58-b9d5-b0857fa6dd00" providerId="ADAL" clId="{4888E86F-EC64-47F3-B527-ED5DAB30DC34}" dt="2025-02-27T17:10:25.894" v="62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Johan Bergman" userId="90c1a97c-3a36-4e58-b9d5-b0857fa6dd00" providerId="ADAL" clId="{4888E86F-EC64-47F3-B527-ED5DAB30DC34}" dt="2025-02-27T17:10:25.902" v="6283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Johan Bergman" userId="90c1a97c-3a36-4e58-b9d5-b0857fa6dd00" providerId="ADAL" clId="{4888E86F-EC64-47F3-B527-ED5DAB30DC34}" dt="2025-02-27T17:10:25.798" v="6238" actId="790"/>
            <ac:spMkLst>
              <pc:docMk/>
              <pc:sldMasterMk cId="2523064765" sldId="2147483660"/>
              <pc:sldLayoutMk cId="1436988196" sldId="2147483681"/>
              <ac:spMk id="3" creationId="{00000000-0000-0000-0000-000000000000}"/>
            </ac:spMkLst>
          </pc:spChg>
          <pc:spChg chg="mod">
            <ac:chgData name="Johan Bergman" userId="90c1a97c-3a36-4e58-b9d5-b0857fa6dd00" providerId="ADAL" clId="{4888E86F-EC64-47F3-B527-ED5DAB30DC34}" dt="2025-02-27T17:10:25.799" v="6239" actId="790"/>
            <ac:spMkLst>
              <pc:docMk/>
              <pc:sldMasterMk cId="2523064765" sldId="2147483660"/>
              <pc:sldLayoutMk cId="1436988196" sldId="2147483681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4888E86F-EC64-47F3-B527-ED5DAB30DC34}" dt="2025-02-27T17:10:25.800" v="6240" actId="790"/>
            <ac:spMkLst>
              <pc:docMk/>
              <pc:sldMasterMk cId="2523064765" sldId="2147483660"/>
              <pc:sldLayoutMk cId="1436988196" sldId="2147483681"/>
              <ac:spMk id="5" creationId="{00000000-0000-0000-0000-000000000000}"/>
            </ac:spMkLst>
          </pc:spChg>
          <pc:spChg chg="mod">
            <ac:chgData name="Johan Bergman" userId="90c1a97c-3a36-4e58-b9d5-b0857fa6dd00" providerId="ADAL" clId="{4888E86F-EC64-47F3-B527-ED5DAB30DC34}" dt="2025-02-27T17:10:25.801" v="6241" actId="790"/>
            <ac:spMkLst>
              <pc:docMk/>
              <pc:sldMasterMk cId="2523064765" sldId="2147483660"/>
              <pc:sldLayoutMk cId="1436988196" sldId="2147483681"/>
              <ac:spMk id="6" creationId="{00000000-0000-0000-0000-000000000000}"/>
            </ac:spMkLst>
          </pc:spChg>
          <pc:spChg chg="mod">
            <ac:chgData name="Johan Bergman" userId="90c1a97c-3a36-4e58-b9d5-b0857fa6dd00" providerId="ADAL" clId="{4888E86F-EC64-47F3-B527-ED5DAB30DC34}" dt="2025-02-27T17:10:25.803" v="6243" actId="790"/>
            <ac:spMkLst>
              <pc:docMk/>
              <pc:sldMasterMk cId="2523064765" sldId="2147483660"/>
              <pc:sldLayoutMk cId="1436988196" sldId="2147483681"/>
              <ac:spMk id="8" creationId="{00000000-0000-0000-0000-000000000000}"/>
            </ac:spMkLst>
          </pc:spChg>
          <pc:spChg chg="mod">
            <ac:chgData name="Johan Bergman" userId="90c1a97c-3a36-4e58-b9d5-b0857fa6dd00" providerId="ADAL" clId="{4888E86F-EC64-47F3-B527-ED5DAB30DC34}" dt="2025-02-27T17:10:25.802" v="6242" actId="790"/>
            <ac:spMkLst>
              <pc:docMk/>
              <pc:sldMasterMk cId="2523064765" sldId="2147483660"/>
              <pc:sldLayoutMk cId="1436988196" sldId="2147483681"/>
              <ac:spMk id="9" creationId="{00000000-0000-0000-0000-000000000000}"/>
            </ac:spMkLst>
          </pc:spChg>
          <pc:spChg chg="mod">
            <ac:chgData name="Johan Bergman" userId="90c1a97c-3a36-4e58-b9d5-b0857fa6dd00" providerId="ADAL" clId="{4888E86F-EC64-47F3-B527-ED5DAB30DC34}" dt="2025-02-27T17:10:25.805" v="6245" actId="790"/>
            <ac:spMkLst>
              <pc:docMk/>
              <pc:sldMasterMk cId="2523064765" sldId="2147483660"/>
              <pc:sldLayoutMk cId="1436988196" sldId="2147483681"/>
              <ac:spMk id="10" creationId="{00000000-0000-0000-0000-000000000000}"/>
            </ac:spMkLst>
          </pc:spChg>
          <pc:spChg chg="mod">
            <ac:chgData name="Johan Bergman" userId="90c1a97c-3a36-4e58-b9d5-b0857fa6dd00" providerId="ADAL" clId="{4888E86F-EC64-47F3-B527-ED5DAB30DC34}" dt="2025-02-27T17:10:25.804" v="6244" actId="790"/>
            <ac:spMkLst>
              <pc:docMk/>
              <pc:sldMasterMk cId="2523064765" sldId="2147483660"/>
              <pc:sldLayoutMk cId="1436988196" sldId="2147483681"/>
              <ac:spMk id="11" creationId="{00000000-0000-0000-0000-000000000000}"/>
            </ac:spMkLst>
          </pc:spChg>
          <pc:spChg chg="mod">
            <ac:chgData name="Johan Bergman" userId="90c1a97c-3a36-4e58-b9d5-b0857fa6dd00" providerId="ADAL" clId="{4888E86F-EC64-47F3-B527-ED5DAB30DC34}" dt="2025-02-27T17:10:25.796" v="6237" actId="790"/>
            <ac:spMkLst>
              <pc:docMk/>
              <pc:sldMasterMk cId="2523064765" sldId="2147483660"/>
              <pc:sldLayoutMk cId="1436988196" sldId="2147483681"/>
              <ac:spMk id="13" creationId="{99858DC4-E787-41D2-A613-961D60F89117}"/>
            </ac:spMkLst>
          </pc:spChg>
          <pc:spChg chg="mod">
            <ac:chgData name="Johan Bergman" userId="90c1a97c-3a36-4e58-b9d5-b0857fa6dd00" providerId="ADAL" clId="{4888E86F-EC64-47F3-B527-ED5DAB30DC34}" dt="2025-02-27T17:10:25.902" v="6283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Johan Bergman" userId="90c1a97c-3a36-4e58-b9d5-b0857fa6dd00" providerId="ADAL" clId="{4888E86F-EC64-47F3-B527-ED5DAB30DC34}" dt="2025-02-27T17:10:25.898" v="6280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Johan Bergman" userId="90c1a97c-3a36-4e58-b9d5-b0857fa6dd00" providerId="ADAL" clId="{4888E86F-EC64-47F3-B527-ED5DAB30DC34}" dt="2025-02-27T17:10:25.790" v="6232" actId="790"/>
            <ac:spMkLst>
              <pc:docMk/>
              <pc:sldMasterMk cId="2523064765" sldId="2147483660"/>
              <pc:sldLayoutMk cId="2548612008" sldId="2147483690"/>
              <ac:spMk id="3" creationId="{00000000-0000-0000-0000-000000000000}"/>
            </ac:spMkLst>
          </pc:spChg>
          <pc:spChg chg="mod">
            <ac:chgData name="Johan Bergman" userId="90c1a97c-3a36-4e58-b9d5-b0857fa6dd00" providerId="ADAL" clId="{4888E86F-EC64-47F3-B527-ED5DAB30DC34}" dt="2025-02-27T17:10:25.791" v="6233" actId="790"/>
            <ac:spMkLst>
              <pc:docMk/>
              <pc:sldMasterMk cId="2523064765" sldId="2147483660"/>
              <pc:sldLayoutMk cId="2548612008" sldId="2147483690"/>
              <ac:spMk id="4" creationId="{00000000-0000-0000-0000-000000000000}"/>
            </ac:spMkLst>
          </pc:spChg>
          <pc:spChg chg="mod">
            <ac:chgData name="Johan Bergman" userId="90c1a97c-3a36-4e58-b9d5-b0857fa6dd00" providerId="ADAL" clId="{4888E86F-EC64-47F3-B527-ED5DAB30DC34}" dt="2025-02-27T17:10:25.792" v="6234" actId="790"/>
            <ac:spMkLst>
              <pc:docMk/>
              <pc:sldMasterMk cId="2523064765" sldId="2147483660"/>
              <pc:sldLayoutMk cId="2548612008" sldId="2147483690"/>
              <ac:spMk id="6" creationId="{00000000-0000-0000-0000-000000000000}"/>
            </ac:spMkLst>
          </pc:spChg>
          <pc:spChg chg="mod">
            <ac:chgData name="Johan Bergman" userId="90c1a97c-3a36-4e58-b9d5-b0857fa6dd00" providerId="ADAL" clId="{4888E86F-EC64-47F3-B527-ED5DAB30DC34}" dt="2025-02-27T17:10:25.793" v="6235" actId="790"/>
            <ac:spMkLst>
              <pc:docMk/>
              <pc:sldMasterMk cId="2523064765" sldId="2147483660"/>
              <pc:sldLayoutMk cId="2548612008" sldId="2147483690"/>
              <ac:spMk id="7" creationId="{5BD2C41D-0700-4885-AB77-25AFFE4E1FDA}"/>
            </ac:spMkLst>
          </pc:spChg>
          <pc:spChg chg="mod">
            <ac:chgData name="Johan Bergman" userId="90c1a97c-3a36-4e58-b9d5-b0857fa6dd00" providerId="ADAL" clId="{4888E86F-EC64-47F3-B527-ED5DAB30DC34}" dt="2025-02-27T17:10:25.789" v="6231" actId="790"/>
            <ac:spMkLst>
              <pc:docMk/>
              <pc:sldMasterMk cId="2523064765" sldId="2147483660"/>
              <pc:sldLayoutMk cId="2548612008" sldId="2147483690"/>
              <ac:spMk id="9" creationId="{2C948968-FB06-45CC-8259-6BDE4430EACB}"/>
            </ac:spMkLst>
          </pc:spChg>
          <pc:spChg chg="mod">
            <ac:chgData name="Johan Bergman" userId="90c1a97c-3a36-4e58-b9d5-b0857fa6dd00" providerId="ADAL" clId="{4888E86F-EC64-47F3-B527-ED5DAB30DC34}" dt="2025-02-27T17:10:25.898" v="6280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Johan Bergman" userId="90c1a97c-3a36-4e58-b9d5-b0857fa6dd00" providerId="ADAL" clId="{4888E86F-EC64-47F3-B527-ED5DAB30DC34}" dt="2025-02-27T17:10:25.806" v="6247" actId="790"/>
          <pc:sldLayoutMkLst>
            <pc:docMk/>
            <pc:sldMasterMk cId="2523064765" sldId="2147483660"/>
            <pc:sldLayoutMk cId="576168519" sldId="2147483692"/>
          </pc:sldLayoutMkLst>
          <pc:spChg chg="mod">
            <ac:chgData name="Johan Bergman" userId="90c1a97c-3a36-4e58-b9d5-b0857fa6dd00" providerId="ADAL" clId="{4888E86F-EC64-47F3-B527-ED5DAB30DC34}" dt="2025-02-27T17:10:25.806" v="6247" actId="790"/>
            <ac:spMkLst>
              <pc:docMk/>
              <pc:sldMasterMk cId="2523064765" sldId="2147483660"/>
              <pc:sldLayoutMk cId="576168519" sldId="2147483692"/>
              <ac:spMk id="9" creationId="{B200748E-0B61-48E1-8B47-504C30250995}"/>
            </ac:spMkLst>
          </pc:spChg>
        </pc:sldLayoutChg>
        <pc:sldLayoutChg chg="modSp mod">
          <pc:chgData name="Johan Bergman" userId="90c1a97c-3a36-4e58-b9d5-b0857fa6dd00" providerId="ADAL" clId="{4888E86F-EC64-47F3-B527-ED5DAB30DC34}" dt="2025-02-27T17:10:25.879" v="6268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Johan Bergman" userId="90c1a97c-3a36-4e58-b9d5-b0857fa6dd00" providerId="ADAL" clId="{4888E86F-EC64-47F3-B527-ED5DAB30DC34}" dt="2025-02-27T17:10:25.770" v="6214" actId="790"/>
            <ac:spMkLst>
              <pc:docMk/>
              <pc:sldMasterMk cId="2523064765" sldId="2147483660"/>
              <pc:sldLayoutMk cId="3607999529" sldId="2147483694"/>
              <ac:spMk id="4" creationId="{784F54AF-EED6-486A-9ACA-42061F4AAE9A}"/>
            </ac:spMkLst>
          </pc:spChg>
          <pc:spChg chg="mod">
            <ac:chgData name="Johan Bergman" userId="90c1a97c-3a36-4e58-b9d5-b0857fa6dd00" providerId="ADAL" clId="{4888E86F-EC64-47F3-B527-ED5DAB30DC34}" dt="2025-02-27T17:10:25.769" v="6213" actId="790"/>
            <ac:spMkLst>
              <pc:docMk/>
              <pc:sldMasterMk cId="2523064765" sldId="2147483660"/>
              <pc:sldLayoutMk cId="3607999529" sldId="2147483694"/>
              <ac:spMk id="6" creationId="{3F4EF873-DC0F-4698-BEC2-502DB043AA5C}"/>
            </ac:spMkLst>
          </pc:spChg>
          <pc:spChg chg="mod">
            <ac:chgData name="Johan Bergman" userId="90c1a97c-3a36-4e58-b9d5-b0857fa6dd00" providerId="ADAL" clId="{4888E86F-EC64-47F3-B527-ED5DAB30DC34}" dt="2025-02-27T17:10:25.879" v="6268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Johan Bergman" userId="90c1a97c-3a36-4e58-b9d5-b0857fa6dd00" providerId="ADAL" clId="{4888E86F-EC64-47F3-B527-ED5DAB30DC34}" dt="2025-02-27T17:10:25.890" v="6274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Johan Bergman" userId="90c1a97c-3a36-4e58-b9d5-b0857fa6dd00" providerId="ADAL" clId="{4888E86F-EC64-47F3-B527-ED5DAB30DC34}" dt="2025-02-27T17:10:25.778" v="6221" actId="790"/>
            <ac:spMkLst>
              <pc:docMk/>
              <pc:sldMasterMk cId="2523064765" sldId="2147483660"/>
              <pc:sldLayoutMk cId="3545725332" sldId="2147483696"/>
              <ac:spMk id="6" creationId="{00000000-0000-0000-0000-000000000000}"/>
            </ac:spMkLst>
          </pc:spChg>
          <pc:spChg chg="mod">
            <ac:chgData name="Johan Bergman" userId="90c1a97c-3a36-4e58-b9d5-b0857fa6dd00" providerId="ADAL" clId="{4888E86F-EC64-47F3-B527-ED5DAB30DC34}" dt="2025-02-27T17:10:25.781" v="6223" actId="790"/>
            <ac:spMkLst>
              <pc:docMk/>
              <pc:sldMasterMk cId="2523064765" sldId="2147483660"/>
              <pc:sldLayoutMk cId="3545725332" sldId="2147483696"/>
              <ac:spMk id="7" creationId="{8E3794F8-471D-4987-945F-3C29BB03AB49}"/>
            </ac:spMkLst>
          </pc:spChg>
          <pc:spChg chg="mod">
            <ac:chgData name="Johan Bergman" userId="90c1a97c-3a36-4e58-b9d5-b0857fa6dd00" providerId="ADAL" clId="{4888E86F-EC64-47F3-B527-ED5DAB30DC34}" dt="2025-02-27T17:10:25.780" v="6222" actId="790"/>
            <ac:spMkLst>
              <pc:docMk/>
              <pc:sldMasterMk cId="2523064765" sldId="2147483660"/>
              <pc:sldLayoutMk cId="3545725332" sldId="2147483696"/>
              <ac:spMk id="8" creationId="{00000000-0000-0000-0000-000000000000}"/>
            </ac:spMkLst>
          </pc:spChg>
          <pc:spChg chg="mod">
            <ac:chgData name="Johan Bergman" userId="90c1a97c-3a36-4e58-b9d5-b0857fa6dd00" providerId="ADAL" clId="{4888E86F-EC64-47F3-B527-ED5DAB30DC34}" dt="2025-02-27T17:10:25.890" v="6274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  <pc:spChg chg="mod">
            <ac:chgData name="Johan Bergman" userId="90c1a97c-3a36-4e58-b9d5-b0857fa6dd00" providerId="ADAL" clId="{4888E86F-EC64-47F3-B527-ED5DAB30DC34}" dt="2025-02-27T17:10:25.777" v="6220" actId="790"/>
            <ac:spMkLst>
              <pc:docMk/>
              <pc:sldMasterMk cId="2523064765" sldId="2147483660"/>
              <pc:sldLayoutMk cId="3545725332" sldId="2147483696"/>
              <ac:spMk id="10" creationId="{6B686A21-AA96-4B0A-B7CE-F4C6D5D31B32}"/>
            </ac:spMkLst>
          </pc:spChg>
        </pc:sldLayoutChg>
        <pc:sldLayoutChg chg="modSp mod">
          <pc:chgData name="Johan Bergman" userId="90c1a97c-3a36-4e58-b9d5-b0857fa6dd00" providerId="ADAL" clId="{4888E86F-EC64-47F3-B527-ED5DAB30DC34}" dt="2025-02-27T17:10:25.823" v="6248" actId="790"/>
          <pc:sldLayoutMkLst>
            <pc:docMk/>
            <pc:sldMasterMk cId="2523064765" sldId="2147483660"/>
            <pc:sldLayoutMk cId="1410470591" sldId="2147483705"/>
          </pc:sldLayoutMkLst>
          <pc:spChg chg="mod">
            <ac:chgData name="Johan Bergman" userId="90c1a97c-3a36-4e58-b9d5-b0857fa6dd00" providerId="ADAL" clId="{4888E86F-EC64-47F3-B527-ED5DAB30DC34}" dt="2025-02-27T17:10:25.823" v="6248" actId="790"/>
            <ac:spMkLst>
              <pc:docMk/>
              <pc:sldMasterMk cId="2523064765" sldId="2147483660"/>
              <pc:sldLayoutMk cId="1410470591" sldId="2147483705"/>
              <ac:spMk id="5" creationId="{99AF35DD-3E5E-42CB-AFA5-5E09E14F72A4}"/>
            </ac:spMkLst>
          </pc:spChg>
        </pc:sldLayoutChg>
        <pc:sldLayoutChg chg="modSp mod">
          <pc:chgData name="Johan Bergman" userId="90c1a97c-3a36-4e58-b9d5-b0857fa6dd00" providerId="ADAL" clId="{4888E86F-EC64-47F3-B527-ED5DAB30DC34}" dt="2025-02-27T17:10:25.875" v="6265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Johan Bergman" userId="90c1a97c-3a36-4e58-b9d5-b0857fa6dd00" providerId="ADAL" clId="{4888E86F-EC64-47F3-B527-ED5DAB30DC34}" dt="2025-02-27T17:10:25.766" v="6211" actId="790"/>
            <ac:spMkLst>
              <pc:docMk/>
              <pc:sldMasterMk cId="2523064765" sldId="2147483660"/>
              <pc:sldLayoutMk cId="3443338964" sldId="2147483706"/>
              <ac:spMk id="3" creationId="{810CFEFC-6AC8-4817-A0D3-6029D48BD293}"/>
            </ac:spMkLst>
          </pc:spChg>
          <pc:spChg chg="mod">
            <ac:chgData name="Johan Bergman" userId="90c1a97c-3a36-4e58-b9d5-b0857fa6dd00" providerId="ADAL" clId="{4888E86F-EC64-47F3-B527-ED5DAB30DC34}" dt="2025-02-27T17:10:25.764" v="6210" actId="790"/>
            <ac:spMkLst>
              <pc:docMk/>
              <pc:sldMasterMk cId="2523064765" sldId="2147483660"/>
              <pc:sldLayoutMk cId="3443338964" sldId="2147483706"/>
              <ac:spMk id="5" creationId="{00000000-0000-0000-0000-000000000000}"/>
            </ac:spMkLst>
          </pc:spChg>
          <pc:spChg chg="mod">
            <ac:chgData name="Johan Bergman" userId="90c1a97c-3a36-4e58-b9d5-b0857fa6dd00" providerId="ADAL" clId="{4888E86F-EC64-47F3-B527-ED5DAB30DC34}" dt="2025-02-27T17:10:25.875" v="6265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Johan Bergman" userId="90c1a97c-3a36-4e58-b9d5-b0857fa6dd00" providerId="ADAL" clId="{4888E86F-EC64-47F3-B527-ED5DAB30DC34}" dt="2025-02-27T17:10:25.865" v="6256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Johan Bergman" userId="90c1a97c-3a36-4e58-b9d5-b0857fa6dd00" providerId="ADAL" clId="{4888E86F-EC64-47F3-B527-ED5DAB30DC34}" dt="2025-02-27T17:10:25.865" v="6256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Johan Bergman" userId="90c1a97c-3a36-4e58-b9d5-b0857fa6dd00" providerId="ADAL" clId="{4888E86F-EC64-47F3-B527-ED5DAB30DC34}" dt="2025-02-27T17:10:25.869" v="6259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Johan Bergman" userId="90c1a97c-3a36-4e58-b9d5-b0857fa6dd00" providerId="ADAL" clId="{4888E86F-EC64-47F3-B527-ED5DAB30DC34}" dt="2025-02-27T17:10:25.761" v="6206" actId="790"/>
            <ac:spMkLst>
              <pc:docMk/>
              <pc:sldMasterMk cId="2523064765" sldId="2147483660"/>
              <pc:sldLayoutMk cId="3084474769" sldId="2147483709"/>
              <ac:spMk id="3" creationId="{E6869961-F931-4F1E-9FB3-8587EBA3F36F}"/>
            </ac:spMkLst>
          </pc:spChg>
          <pc:spChg chg="mod">
            <ac:chgData name="Johan Bergman" userId="90c1a97c-3a36-4e58-b9d5-b0857fa6dd00" providerId="ADAL" clId="{4888E86F-EC64-47F3-B527-ED5DAB30DC34}" dt="2025-02-27T17:10:25.869" v="6259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Dung Pham Van" userId="ceeac0d0-98a9-4424-97c2-f0a882e510f7" providerId="ADAL" clId="{86E5720A-E9A2-4814-B5F6-A06FE360C6AC}"/>
    <pc:docChg chg="custSel modMainMaster">
      <pc:chgData name="Dung Pham Van" userId="ceeac0d0-98a9-4424-97c2-f0a882e510f7" providerId="ADAL" clId="{86E5720A-E9A2-4814-B5F6-A06FE360C6AC}" dt="2024-11-29T14:30:01.363" v="44"/>
      <pc:docMkLst>
        <pc:docMk/>
      </pc:docMkLst>
      <pc:sldChg chg="addCm">
        <pc:chgData name="Dung Pham Van" userId="ceeac0d0-98a9-4424-97c2-f0a882e510f7" providerId="ADAL" clId="{86E5720A-E9A2-4814-B5F6-A06FE360C6AC}" dt="2024-11-29T14:30:01.363" v="44"/>
        <pc:sldMkLst>
          <pc:docMk/>
          <pc:sldMk cId="1709703279" sldId="27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Dung Pham Van" userId="ceeac0d0-98a9-4424-97c2-f0a882e510f7" providerId="ADAL" clId="{86E5720A-E9A2-4814-B5F6-A06FE360C6AC}" dt="2024-11-29T14:30:01.363" v="44"/>
              <pc2:cmMkLst xmlns:pc2="http://schemas.microsoft.com/office/powerpoint/2019/9/main/command">
                <pc:docMk/>
                <pc:sldMk cId="1709703279" sldId="275"/>
                <pc2:cmMk id="{D55F5826-DA1D-4B3C-A62C-86E9F32F75B2}"/>
              </pc2:cmMkLst>
            </pc226:cmChg>
          </p:ext>
        </pc:extLst>
      </pc:sldChg>
      <pc:sldMasterChg chg="modSldLayout">
        <pc:chgData name="Dung Pham Van" userId="ceeac0d0-98a9-4424-97c2-f0a882e510f7" providerId="ADAL" clId="{86E5720A-E9A2-4814-B5F6-A06FE360C6AC}" dt="2024-11-29T14:09:00.787" v="43" actId="20577"/>
        <pc:sldMasterMkLst>
          <pc:docMk/>
          <pc:sldMasterMk cId="2523064765" sldId="2147483660"/>
        </pc:sldMasterMkLst>
        <pc:sldLayoutChg chg="modSp mod">
          <pc:chgData name="Dung Pham Van" userId="ceeac0d0-98a9-4424-97c2-f0a882e510f7" providerId="ADAL" clId="{86E5720A-E9A2-4814-B5F6-A06FE360C6AC}" dt="2024-11-29T14:09:00.702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Dung Pham Van" userId="ceeac0d0-98a9-4424-97c2-f0a882e510f7" providerId="ADAL" clId="{86E5720A-E9A2-4814-B5F6-A06FE360C6AC}" dt="2024-11-29T14:09:00.702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Dung Pham Van" userId="ceeac0d0-98a9-4424-97c2-f0a882e510f7" providerId="ADAL" clId="{86E5720A-E9A2-4814-B5F6-A06FE360C6AC}" dt="2024-11-29T14:09:00.727" v="1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Dung Pham Van" userId="ceeac0d0-98a9-4424-97c2-f0a882e510f7" providerId="ADAL" clId="{86E5720A-E9A2-4814-B5F6-A06FE360C6AC}" dt="2024-11-29T14:09:00.727" v="1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Dung Pham Van" userId="ceeac0d0-98a9-4424-97c2-f0a882e510f7" providerId="ADAL" clId="{86E5720A-E9A2-4814-B5F6-A06FE360C6AC}" dt="2024-11-29T14:09:00.752" v="2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Dung Pham Van" userId="ceeac0d0-98a9-4424-97c2-f0a882e510f7" providerId="ADAL" clId="{86E5720A-E9A2-4814-B5F6-A06FE360C6AC}" dt="2024-11-29T14:09:00.752" v="2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Dung Pham Van" userId="ceeac0d0-98a9-4424-97c2-f0a882e510f7" providerId="ADAL" clId="{86E5720A-E9A2-4814-B5F6-A06FE360C6AC}" dt="2024-11-29T14:09:00.770" v="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Dung Pham Van" userId="ceeac0d0-98a9-4424-97c2-f0a882e510f7" providerId="ADAL" clId="{86E5720A-E9A2-4814-B5F6-A06FE360C6AC}" dt="2024-11-29T14:09:00.770" v="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Dung Pham Van" userId="ceeac0d0-98a9-4424-97c2-f0a882e510f7" providerId="ADAL" clId="{86E5720A-E9A2-4814-B5F6-A06FE360C6AC}" dt="2024-11-29T14:09:00.787" v="4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Dung Pham Van" userId="ceeac0d0-98a9-4424-97c2-f0a882e510f7" providerId="ADAL" clId="{86E5720A-E9A2-4814-B5F6-A06FE360C6AC}" dt="2024-11-29T14:09:00.787" v="4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Dung Pham Van" userId="ceeac0d0-98a9-4424-97c2-f0a882e510f7" providerId="ADAL" clId="{86E5720A-E9A2-4814-B5F6-A06FE360C6AC}" dt="2024-11-29T14:09:00.779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Dung Pham Van" userId="ceeac0d0-98a9-4424-97c2-f0a882e510f7" providerId="ADAL" clId="{86E5720A-E9A2-4814-B5F6-A06FE360C6AC}" dt="2024-11-29T14:09:00.779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Dung Pham Van" userId="ceeac0d0-98a9-4424-97c2-f0a882e510f7" providerId="ADAL" clId="{86E5720A-E9A2-4814-B5F6-A06FE360C6AC}" dt="2024-11-29T14:09:00.744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Dung Pham Van" userId="ceeac0d0-98a9-4424-97c2-f0a882e510f7" providerId="ADAL" clId="{86E5720A-E9A2-4814-B5F6-A06FE360C6AC}" dt="2024-11-29T14:09:00.744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Dung Pham Van" userId="ceeac0d0-98a9-4424-97c2-f0a882e510f7" providerId="ADAL" clId="{86E5720A-E9A2-4814-B5F6-A06FE360C6AC}" dt="2024-11-29T14:09:00.763" v="3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Dung Pham Van" userId="ceeac0d0-98a9-4424-97c2-f0a882e510f7" providerId="ADAL" clId="{86E5720A-E9A2-4814-B5F6-A06FE360C6AC}" dt="2024-11-29T14:09:00.763" v="3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Dung Pham Van" userId="ceeac0d0-98a9-4424-97c2-f0a882e510f7" providerId="ADAL" clId="{86E5720A-E9A2-4814-B5F6-A06FE360C6AC}" dt="2024-11-29T14:09:00.735" v="1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Dung Pham Van" userId="ceeac0d0-98a9-4424-97c2-f0a882e510f7" providerId="ADAL" clId="{86E5720A-E9A2-4814-B5F6-A06FE360C6AC}" dt="2024-11-29T14:09:00.735" v="1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Dung Pham Van" userId="ceeac0d0-98a9-4424-97c2-f0a882e510f7" providerId="ADAL" clId="{86E5720A-E9A2-4814-B5F6-A06FE360C6AC}" dt="2024-11-29T14:09:00.710" v="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Dung Pham Van" userId="ceeac0d0-98a9-4424-97c2-f0a882e510f7" providerId="ADAL" clId="{86E5720A-E9A2-4814-B5F6-A06FE360C6AC}" dt="2024-11-29T14:09:00.710" v="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Dung Pham Van" userId="ceeac0d0-98a9-4424-97c2-f0a882e510f7" providerId="ADAL" clId="{86E5720A-E9A2-4814-B5F6-A06FE360C6AC}" dt="2024-11-29T14:09:00.720" v="1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Dung Pham Van" userId="ceeac0d0-98a9-4424-97c2-f0a882e510f7" providerId="ADAL" clId="{86E5720A-E9A2-4814-B5F6-A06FE360C6AC}" dt="2024-11-29T14:09:00.720" v="1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Stephen Grant" userId="d918c8d1-e30c-4135-b596-ec8489a32f16" providerId="ADAL" clId="{436F08B9-0F62-4389-90D6-C8871529373C}"/>
    <pc:docChg chg="modSld">
      <pc:chgData name="Stephen Grant" userId="d918c8d1-e30c-4135-b596-ec8489a32f16" providerId="ADAL" clId="{436F08B9-0F62-4389-90D6-C8871529373C}" dt="2025-02-27T20:26:57.952" v="176" actId="115"/>
      <pc:docMkLst>
        <pc:docMk/>
      </pc:docMkLst>
      <pc:sldChg chg="modSp mod">
        <pc:chgData name="Stephen Grant" userId="d918c8d1-e30c-4135-b596-ec8489a32f16" providerId="ADAL" clId="{436F08B9-0F62-4389-90D6-C8871529373C}" dt="2025-02-27T06:11:24.050" v="175" actId="13926"/>
        <pc:sldMkLst>
          <pc:docMk/>
          <pc:sldMk cId="3108851558" sldId="256"/>
        </pc:sldMkLst>
        <pc:spChg chg="mod">
          <ac:chgData name="Stephen Grant" userId="d918c8d1-e30c-4135-b596-ec8489a32f16" providerId="ADAL" clId="{436F08B9-0F62-4389-90D6-C8871529373C}" dt="2025-02-27T06:11:24.050" v="175" actId="13926"/>
          <ac:spMkLst>
            <pc:docMk/>
            <pc:sldMk cId="3108851558" sldId="256"/>
            <ac:spMk id="8" creationId="{CC8E6F42-B389-09F1-C628-7DB5D7E39E72}"/>
          </ac:spMkLst>
        </pc:spChg>
      </pc:sldChg>
      <pc:sldChg chg="modSp mod">
        <pc:chgData name="Stephen Grant" userId="d918c8d1-e30c-4135-b596-ec8489a32f16" providerId="ADAL" clId="{436F08B9-0F62-4389-90D6-C8871529373C}" dt="2025-02-27T20:26:57.952" v="176" actId="115"/>
        <pc:sldMkLst>
          <pc:docMk/>
          <pc:sldMk cId="4263504552" sldId="2147479270"/>
        </pc:sldMkLst>
        <pc:spChg chg="mod">
          <ac:chgData name="Stephen Grant" userId="d918c8d1-e30c-4135-b596-ec8489a32f16" providerId="ADAL" clId="{436F08B9-0F62-4389-90D6-C8871529373C}" dt="2025-02-27T20:26:57.952" v="176" actId="115"/>
          <ac:spMkLst>
            <pc:docMk/>
            <pc:sldMk cId="4263504552" sldId="2147479270"/>
            <ac:spMk id="3" creationId="{31A88352-908C-D4C6-1A87-D8C881409976}"/>
          </ac:spMkLst>
        </pc:spChg>
      </pc:sldChg>
      <pc:sldChg chg="modSp mod modCm">
        <pc:chgData name="Stephen Grant" userId="d918c8d1-e30c-4135-b596-ec8489a32f16" providerId="ADAL" clId="{436F08B9-0F62-4389-90D6-C8871529373C}" dt="2025-02-26T16:52:33.811" v="164" actId="400"/>
        <pc:sldMkLst>
          <pc:docMk/>
          <pc:sldMk cId="4253699681" sldId="2147479271"/>
        </pc:sldMkLst>
        <pc:spChg chg="mod">
          <ac:chgData name="Stephen Grant" userId="d918c8d1-e30c-4135-b596-ec8489a32f16" providerId="ADAL" clId="{436F08B9-0F62-4389-90D6-C8871529373C}" dt="2025-02-26T16:52:33.811" v="164" actId="400"/>
          <ac:spMkLst>
            <pc:docMk/>
            <pc:sldMk cId="4253699681" sldId="2147479271"/>
            <ac:spMk id="3" creationId="{31A88352-908C-D4C6-1A87-D8C88140997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tephen Grant" userId="d918c8d1-e30c-4135-b596-ec8489a32f16" providerId="ADAL" clId="{436F08B9-0F62-4389-90D6-C8871529373C}" dt="2025-02-26T16:51:40.400" v="160" actId="20577"/>
              <pc2:cmMkLst xmlns:pc2="http://schemas.microsoft.com/office/powerpoint/2019/9/main/command">
                <pc:docMk/>
                <pc:sldMk cId="4253699681" sldId="2147479271"/>
                <pc2:cmMk id="{9E369228-BE3D-46DA-996B-04FB94D1D3B2}"/>
              </pc2:cmMkLst>
            </pc226:cmChg>
          </p:ext>
        </pc:extLst>
      </pc:sldChg>
    </pc:docChg>
  </pc:docChgLst>
  <pc:docChgLst>
    <pc:chgData name="Mehrnaz Afshang" userId="c2cc9038-6410-42cd-ac04-1848dd402652" providerId="ADAL" clId="{6B379BC0-F226-407C-A1A2-5F60FCC2CC6D}"/>
    <pc:docChg chg="undo redo custSel addSld modSld sldOrd">
      <pc:chgData name="Mehrnaz Afshang" userId="c2cc9038-6410-42cd-ac04-1848dd402652" providerId="ADAL" clId="{6B379BC0-F226-407C-A1A2-5F60FCC2CC6D}" dt="2025-02-20T13:53:03.375" v="43" actId="20577"/>
      <pc:docMkLst>
        <pc:docMk/>
      </pc:docMkLst>
      <pc:sldChg chg="modSp mod">
        <pc:chgData name="Mehrnaz Afshang" userId="c2cc9038-6410-42cd-ac04-1848dd402652" providerId="ADAL" clId="{6B379BC0-F226-407C-A1A2-5F60FCC2CC6D}" dt="2025-02-20T13:53:03.375" v="43" actId="20577"/>
        <pc:sldMkLst>
          <pc:docMk/>
          <pc:sldMk cId="2062807368" sldId="278"/>
        </pc:sldMkLst>
        <pc:spChg chg="mod">
          <ac:chgData name="Mehrnaz Afshang" userId="c2cc9038-6410-42cd-ac04-1848dd402652" providerId="ADAL" clId="{6B379BC0-F226-407C-A1A2-5F60FCC2CC6D}" dt="2025-02-20T13:53:03.375" v="43" actId="20577"/>
          <ac:spMkLst>
            <pc:docMk/>
            <pc:sldMk cId="2062807368" sldId="278"/>
            <ac:spMk id="11" creationId="{2E8E8F9E-D1C4-4C6A-B250-14307A886012}"/>
          </ac:spMkLst>
        </pc:spChg>
      </pc:sldChg>
      <pc:sldChg chg="modSp new mod ord">
        <pc:chgData name="Mehrnaz Afshang" userId="c2cc9038-6410-42cd-ac04-1848dd402652" providerId="ADAL" clId="{6B379BC0-F226-407C-A1A2-5F60FCC2CC6D}" dt="2025-02-20T13:24:32.787" v="26" actId="20577"/>
        <pc:sldMkLst>
          <pc:docMk/>
          <pc:sldMk cId="1848541958" sldId="279"/>
        </pc:sldMkLst>
        <pc:spChg chg="mod">
          <ac:chgData name="Mehrnaz Afshang" userId="c2cc9038-6410-42cd-ac04-1848dd402652" providerId="ADAL" clId="{6B379BC0-F226-407C-A1A2-5F60FCC2CC6D}" dt="2025-02-20T13:24:32.787" v="26" actId="20577"/>
          <ac:spMkLst>
            <pc:docMk/>
            <pc:sldMk cId="1848541958" sldId="279"/>
            <ac:spMk id="3" creationId="{F5143D81-5504-C695-5CAF-8CA6405D1664}"/>
          </ac:spMkLst>
        </pc:spChg>
      </pc:sldChg>
      <pc:sldChg chg="modSp new mod">
        <pc:chgData name="Mehrnaz Afshang" userId="c2cc9038-6410-42cd-ac04-1848dd402652" providerId="ADAL" clId="{6B379BC0-F226-407C-A1A2-5F60FCC2CC6D}" dt="2025-02-20T13:32:14.744" v="28"/>
        <pc:sldMkLst>
          <pc:docMk/>
          <pc:sldMk cId="1947138995" sldId="281"/>
        </pc:sldMkLst>
        <pc:spChg chg="mod">
          <ac:chgData name="Mehrnaz Afshang" userId="c2cc9038-6410-42cd-ac04-1848dd402652" providerId="ADAL" clId="{6B379BC0-F226-407C-A1A2-5F60FCC2CC6D}" dt="2025-02-20T13:32:14.744" v="28"/>
          <ac:spMkLst>
            <pc:docMk/>
            <pc:sldMk cId="1947138995" sldId="281"/>
            <ac:spMk id="3" creationId="{F4655E24-B0BD-9886-B4BF-84B6758099A9}"/>
          </ac:spMkLst>
        </pc:spChg>
      </pc:sldChg>
      <pc:sldChg chg="modSp new mod">
        <pc:chgData name="Mehrnaz Afshang" userId="c2cc9038-6410-42cd-ac04-1848dd402652" providerId="ADAL" clId="{6B379BC0-F226-407C-A1A2-5F60FCC2CC6D}" dt="2025-02-20T13:33:21.829" v="35" actId="404"/>
        <pc:sldMkLst>
          <pc:docMk/>
          <pc:sldMk cId="1933712049" sldId="282"/>
        </pc:sldMkLst>
        <pc:spChg chg="mod">
          <ac:chgData name="Mehrnaz Afshang" userId="c2cc9038-6410-42cd-ac04-1848dd402652" providerId="ADAL" clId="{6B379BC0-F226-407C-A1A2-5F60FCC2CC6D}" dt="2025-02-20T13:33:21.829" v="35" actId="404"/>
          <ac:spMkLst>
            <pc:docMk/>
            <pc:sldMk cId="1933712049" sldId="282"/>
            <ac:spMk id="3" creationId="{12BA4CDB-CF8B-316A-B11A-2C50BDF09CE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Test document 2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1551-192072 Uen, Rev PA1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605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46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8167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Description/subtitle/speaker…</a:t>
            </a:r>
            <a:br>
              <a:rPr lang="en-US"/>
            </a:br>
            <a:r>
              <a:rPr lang="en-US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2025-03-03  |  Page </a:t>
            </a:r>
            <a:fld id="{C468AD47-A53B-49F5-BCE6-4A513D66AA9B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2025-03-03  |  Page </a:t>
            </a:r>
            <a:fld id="{B347AAC6-B52C-404B-A242-D6BA34DEAB00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2025-03-03  |  Page </a:t>
            </a:r>
            <a:fld id="{10155F94-C343-4287-BE3A-237376929B20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2025-03-03  |  Page </a:t>
            </a:r>
            <a:fld id="{3C9B8FB4-C69B-44BA-9F74-BDE09C885899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2025-03-03  |  Page </a:t>
            </a:r>
            <a:fld id="{FC7D87C1-B8C0-4DEF-88A4-AAC97F9964A7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2025-03-03  |  Page </a:t>
            </a:r>
            <a:fld id="{D5D76B77-29ED-43ED-A00F-1401D4BB3361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2025-03-03  |  Page </a:t>
            </a:r>
            <a:fld id="{51FDB6C2-72F8-40C6-9B77-758FC87B8C6A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2025-03-03  |  Page </a:t>
            </a:r>
            <a:fld id="{D22FFFC6-FA5A-4241-8587-1818A9EF11F8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2025-03-03  |  Page </a:t>
            </a:r>
            <a:fld id="{28DBEC57-6B52-4153-A58E-0152071A523E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2025-03-03  |  Page </a:t>
            </a:r>
            <a:fld id="{ADA46F9C-8621-4323-90A8-EE0E3518DDB2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2025-03-03  |  Page </a:t>
            </a:r>
            <a:fld id="{9EEF777C-8940-420E-BEC6-C5B902C5D6F8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6</a:t>
            </a:r>
          </a:p>
          <a:p>
            <a:pPr lvl="6"/>
            <a:r>
              <a:rPr lang="en-US"/>
              <a:t>7</a:t>
            </a:r>
          </a:p>
          <a:p>
            <a:pPr lvl="7"/>
            <a:r>
              <a:rPr lang="en-US"/>
              <a:t>8</a:t>
            </a:r>
          </a:p>
          <a:p>
            <a:pPr lvl="8"/>
            <a:r>
              <a:rPr lang="en-US"/>
              <a:t>9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5" Type="http://schemas.openxmlformats.org/officeDocument/2006/relationships/image" Target="../media/image6.emf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TSG_RAN/TSGR_106/Docs/RP-243326.zip" TargetMode="External"/><Relationship Id="rId3" Type="http://schemas.openxmlformats.org/officeDocument/2006/relationships/slideLayout" Target="../slideLayouts/slideLayout5.xml"/><Relationship Id="rId7" Type="http://schemas.openxmlformats.org/officeDocument/2006/relationships/hyperlink" Target="https://www.3gpp.org/dynareport/38769.htm" TargetMode="External"/><Relationship Id="rId2" Type="http://schemas.openxmlformats.org/officeDocument/2006/relationships/customXml" Target="../../customXml/item8.xml"/><Relationship Id="rId1" Type="http://schemas.openxmlformats.org/officeDocument/2006/relationships/customXml" Target="../../customXml/item1.xml"/><Relationship Id="rId6" Type="http://schemas.openxmlformats.org/officeDocument/2006/relationships/hyperlink" Target="https://www.3gpp.org/ftp/Specs/archive/38_series/38.848/38848-i00.zip" TargetMode="External"/><Relationship Id="rId5" Type="http://schemas.openxmlformats.org/officeDocument/2006/relationships/hyperlink" Target="https://www.3gpp.org/ftp/Specs/archive/22_series/22.369/22369-j30.zip" TargetMode="External"/><Relationship Id="rId4" Type="http://schemas.openxmlformats.org/officeDocument/2006/relationships/notesSlide" Target="../notesSlides/notesSlide2.xml"/><Relationship Id="rId9" Type="http://schemas.openxmlformats.org/officeDocument/2006/relationships/hyperlink" Target="https://www.3gpp.org/ftp/tsg_ran/TSG_RAN/TSGR_106/Docs/RP-243280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TSG_RAN/TSGR_106/Docs/RP-243280.zip" TargetMode="Externa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38_series/38.769/38769-j00.zip" TargetMode="External"/><Relationship Id="rId2" Type="http://schemas.openxmlformats.org/officeDocument/2006/relationships/hyperlink" Target="https://www.3gpp.org/ftp/Specs/archive/38_series/38.848/38848-i00.zip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4.xml"/><Relationship Id="rId1" Type="http://schemas.openxmlformats.org/officeDocument/2006/relationships/customXml" Target="../../customXml/item2.xml"/><Relationship Id="rId4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2FAB2FFE-9044-4610-9E80-BFD78EBB308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7">
            <a:extLst>
              <a:ext uri="{FF2B5EF4-FFF2-40B4-BE49-F238E27FC236}">
                <a16:creationId xmlns:a16="http://schemas.microsoft.com/office/drawing/2014/main" id="{D731ECFF-8A5D-4C7F-B607-F5CB5C429299}"/>
              </a:ext>
            </a:extLst>
          </p:cNvPr>
          <p:cNvSpPr txBox="1">
            <a:spLocks/>
          </p:cNvSpPr>
          <p:nvPr/>
        </p:nvSpPr>
        <p:spPr>
          <a:xfrm>
            <a:off x="479424" y="2482143"/>
            <a:ext cx="10553533" cy="1547021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4000" kern="1400" spc="-16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6600"/>
              <a:t>Views on Rel-20 Ambient IoT</a:t>
            </a:r>
          </a:p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0" b="0" i="0" u="none" strike="noStrike" kern="1400" cap="none" spc="-160" normalizeH="0" baseline="0" noProof="0">
              <a:ln>
                <a:noFill/>
              </a:ln>
              <a:effectLst/>
              <a:uLnTx/>
              <a:uFillTx/>
              <a:latin typeface="Ericsson Hilda Light"/>
              <a:ea typeface="+mj-ea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400" cap="none" spc="-160" normalizeH="0" baseline="0" noProof="0">
              <a:ln>
                <a:noFill/>
              </a:ln>
              <a:effectLst/>
              <a:uLnTx/>
              <a:uFillTx/>
              <a:latin typeface="Ericsson Hilda Light"/>
              <a:ea typeface="+mj-ea"/>
              <a:cs typeface="+mj-cs"/>
            </a:endParaRPr>
          </a:p>
        </p:txBody>
      </p:sp>
      <p:sp>
        <p:nvSpPr>
          <p:cNvPr id="3" name="Subtitle 13">
            <a:extLst>
              <a:ext uri="{FF2B5EF4-FFF2-40B4-BE49-F238E27FC236}">
                <a16:creationId xmlns:a16="http://schemas.microsoft.com/office/drawing/2014/main" id="{E0B9CDCC-2BF2-4775-910F-DF3BE4E3BB3F}"/>
              </a:ext>
            </a:extLst>
          </p:cNvPr>
          <p:cNvSpPr txBox="1">
            <a:spLocks/>
          </p:cNvSpPr>
          <p:nvPr/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/>
          <a:lstStyle>
            <a:lvl1pPr marL="265113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endParaRPr kumimoji="0" lang="en-US" b="0" i="0" u="none" strike="noStrike" kern="1000" cap="none" spc="-30" normalizeH="0" baseline="0" noProof="0">
              <a:ln>
                <a:noFill/>
              </a:ln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F34CDB7B-7359-4A35-8AB6-52F1513B76A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79841" y="429421"/>
            <a:ext cx="482228" cy="482439"/>
          </a:xfrm>
          <a:prstGeom prst="rect">
            <a:avLst/>
          </a:prstGeom>
        </p:spPr>
      </p:pic>
      <p:sp>
        <p:nvSpPr>
          <p:cNvPr id="8" name="Google Shape;86;p13">
            <a:extLst>
              <a:ext uri="{FF2B5EF4-FFF2-40B4-BE49-F238E27FC236}">
                <a16:creationId xmlns:a16="http://schemas.microsoft.com/office/drawing/2014/main" id="{CC8E6F42-B389-09F1-C628-7DB5D7E39E72}"/>
              </a:ext>
            </a:extLst>
          </p:cNvPr>
          <p:cNvSpPr txBox="1"/>
          <p:nvPr/>
        </p:nvSpPr>
        <p:spPr>
          <a:xfrm>
            <a:off x="10125598" y="88804"/>
            <a:ext cx="1907752" cy="251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r"/>
            <a:r>
              <a:rPr lang="en-US">
                <a:solidFill>
                  <a:schemeClr val="tx1"/>
                </a:solidFill>
              </a:rPr>
              <a:t>RP-250150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F7EE25-1CEC-B6B8-0041-B6F42BF5A84D}"/>
              </a:ext>
            </a:extLst>
          </p:cNvPr>
          <p:cNvSpPr txBox="1"/>
          <p:nvPr/>
        </p:nvSpPr>
        <p:spPr>
          <a:xfrm>
            <a:off x="1276712" y="1567743"/>
            <a:ext cx="914400" cy="91440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endParaRPr kumimoji="0" lang="en-US" sz="3200" b="0" i="0" u="none" strike="noStrike" kern="1000" cap="none" spc="-3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9" name="Google Shape;87;p13">
            <a:extLst>
              <a:ext uri="{FF2B5EF4-FFF2-40B4-BE49-F238E27FC236}">
                <a16:creationId xmlns:a16="http://schemas.microsoft.com/office/drawing/2014/main" id="{79CE5D0D-ADC5-97E7-A6C1-88AF7FC649E1}"/>
              </a:ext>
            </a:extLst>
          </p:cNvPr>
          <p:cNvSpPr/>
          <p:nvPr/>
        </p:nvSpPr>
        <p:spPr>
          <a:xfrm>
            <a:off x="0" y="0"/>
            <a:ext cx="6096000" cy="14471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3GPP TSG RAN#107</a:t>
            </a:r>
            <a:endParaRPr lang="en-US">
              <a:solidFill>
                <a:schemeClr val="tx1"/>
              </a:solidFill>
              <a:latin typeface="+mn-lt"/>
            </a:endParaRPr>
          </a:p>
          <a:p>
            <a:pPr lvl="0"/>
            <a:r>
              <a:rPr lang="en-US" sz="180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Incheon, Korea, March 12</a:t>
            </a:r>
            <a:r>
              <a:rPr lang="en-US" sz="1800" baseline="3000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th</a:t>
            </a:r>
            <a:r>
              <a:rPr lang="en-US" sz="180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 – 14</a:t>
            </a:r>
            <a:r>
              <a:rPr lang="en-US" sz="1800" baseline="3000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th</a:t>
            </a:r>
            <a:r>
              <a:rPr lang="en-US" sz="180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, 2025</a:t>
            </a:r>
          </a:p>
          <a:p>
            <a:pPr lvl="0"/>
            <a:endParaRPr lang="en-US" sz="1800">
              <a:solidFill>
                <a:schemeClr val="tx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lvl="0"/>
            <a:r>
              <a:rPr lang="en-US" sz="180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Source: 		Ericsson</a:t>
            </a:r>
          </a:p>
          <a:p>
            <a:pPr lvl="0"/>
            <a:r>
              <a:rPr lang="en-US" sz="180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Agenda Item: 	15.2.3</a:t>
            </a:r>
            <a:endParaRPr lang="en-US" sz="1800" b="0" i="0" u="none" strike="noStrike" cap="none">
              <a:solidFill>
                <a:schemeClr val="tx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8851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Background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/>
              <a:t>SA1 has specified service requirements for Ambient IoT (A-IoT) use cases in </a:t>
            </a:r>
            <a:r>
              <a:rPr lang="en-US" sz="1800">
                <a:hlinkClick r:id="rId5"/>
              </a:rPr>
              <a:t>TS 22.369</a:t>
            </a:r>
            <a:r>
              <a:rPr lang="en-US" sz="1800"/>
              <a:t>.</a:t>
            </a:r>
          </a:p>
          <a:p>
            <a:endParaRPr lang="en-US" sz="1800"/>
          </a:p>
          <a:p>
            <a:r>
              <a:rPr lang="en-US" sz="1800"/>
              <a:t>The Rel-18 RAN-plenary-level SI TR captures RAN design targets and required RAN functionalities (</a:t>
            </a:r>
            <a:r>
              <a:rPr kumimoji="1" lang="en-US" altLang="zh-CN" sz="1800">
                <a:ea typeface="Microsoft YaHei" panose="020B0503020204020204" pitchFamily="34" charset="-122"/>
                <a:cs typeface="Calibri" panose="020F0502020204030204" pitchFamily="34" charset="0"/>
                <a:hlinkClick r:id="rId6"/>
              </a:rPr>
              <a:t>TR 38.848</a:t>
            </a:r>
            <a:r>
              <a:rPr kumimoji="1" lang="en-US" altLang="zh-CN" sz="1800">
                <a:ea typeface="Microsoft YaHei" panose="020B0503020204020204" pitchFamily="34" charset="-122"/>
                <a:cs typeface="Calibri" panose="020F0502020204030204" pitchFamily="34" charset="0"/>
              </a:rPr>
              <a:t>)</a:t>
            </a:r>
            <a:r>
              <a:rPr lang="en-US" sz="1800"/>
              <a:t>.</a:t>
            </a:r>
          </a:p>
          <a:p>
            <a:endParaRPr lang="en-US" sz="1800"/>
          </a:p>
          <a:p>
            <a:r>
              <a:rPr lang="en-US" sz="1800"/>
              <a:t>The Rel-19 RAN WG SI focused on a harmonized air-interface design to enable passive and active devices (Devices 1, 2a, 2b) to address a limited set of indoor use cases, including indoor inventory/command (</a:t>
            </a:r>
            <a:r>
              <a:rPr lang="en-US" sz="1800">
                <a:hlinkClick r:id="rId7"/>
              </a:rPr>
              <a:t>TR 38.769</a:t>
            </a:r>
            <a:r>
              <a:rPr lang="en-US" sz="1800"/>
              <a:t>).</a:t>
            </a:r>
          </a:p>
          <a:p>
            <a:pPr marL="0" indent="0">
              <a:buNone/>
            </a:pPr>
            <a:endParaRPr lang="en-US" sz="1800"/>
          </a:p>
          <a:p>
            <a:r>
              <a:rPr lang="en-US" sz="1800"/>
              <a:t>The Rel-19 SI was converted into a Rel-19 WI (</a:t>
            </a:r>
            <a:r>
              <a:rPr lang="en-US" sz="1800">
                <a:hlinkClick r:id="rId8"/>
              </a:rPr>
              <a:t>RP-243326</a:t>
            </a:r>
            <a:r>
              <a:rPr lang="en-US" sz="1800"/>
              <a:t>) with a narrower scope, focusing on Device 1 and the deployment scenario and connectivity topology combination D1T1 (scenario D1T1-B).</a:t>
            </a:r>
          </a:p>
          <a:p>
            <a:endParaRPr lang="en-US" sz="1800"/>
          </a:p>
          <a:p>
            <a:r>
              <a:rPr lang="en-US" sz="1800"/>
              <a:t>RAN#106 agreed a way forward (</a:t>
            </a:r>
            <a:r>
              <a:rPr lang="en-US" sz="1800" u="sng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RP-243280</a:t>
            </a:r>
            <a:r>
              <a:rPr lang="en-US" sz="1800"/>
              <a:t>) with a Rel-20 workplan that includes Device 2 and D2T2 and a limited number of additional use cases, for which the details are to be discussed in a later RAN plenary meeting.</a:t>
            </a:r>
          </a:p>
          <a:p>
            <a:endParaRPr lang="en-US" sz="180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709959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10997-542C-B786-F585-A286646D09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RAN#106 agreed way forward for Rel-20 A-IoT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6F8B4B-4611-DC99-C13F-496C0229D98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kumimoji="1" lang="en-US" altLang="zh-CN" sz="1800">
                <a:solidFill>
                  <a:srgbClr val="0070C0"/>
                </a:solidFill>
                <a:ea typeface="Microsoft YaHei" panose="020B0503020204020204" pitchFamily="34" charset="-122"/>
                <a:cs typeface="Calibri" panose="020F0502020204030204" pitchFamily="34" charset="0"/>
              </a:rPr>
              <a:t>According </a:t>
            </a:r>
            <a:r>
              <a:rPr kumimoji="1" lang="en-US" altLang="zh-CN" sz="1800">
                <a:solidFill>
                  <a:srgbClr val="0070C0"/>
                </a:solidFill>
                <a:ea typeface="Microsoft YaHei" panose="020B0503020204020204" pitchFamily="34" charset="-122"/>
                <a:cs typeface="Times New Roman" panose="02020603050405020304" pitchFamily="18" charset="0"/>
              </a:rPr>
              <a:t>to</a:t>
            </a:r>
            <a:r>
              <a:rPr lang="en-US" sz="1800">
                <a:solidFill>
                  <a:srgbClr val="0070C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u="sng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RP-243280</a:t>
            </a:r>
            <a:r>
              <a:rPr lang="en-US" sz="1800">
                <a:solidFill>
                  <a:srgbClr val="0070C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the </a:t>
            </a:r>
            <a:r>
              <a:rPr kumimoji="1" lang="en-US" sz="1800">
                <a:solidFill>
                  <a:srgbClr val="0070C0"/>
                </a:solidFill>
                <a:effectLst/>
                <a:ea typeface="Microsoft YaHei" panose="020B0503020204020204" pitchFamily="34" charset="-122"/>
                <a:cs typeface="Calibri" panose="020F0502020204030204" pitchFamily="34" charset="0"/>
              </a:rPr>
              <a:t>w</a:t>
            </a:r>
            <a:r>
              <a:rPr kumimoji="1" lang="en-US" altLang="zh-CN" sz="1800">
                <a:solidFill>
                  <a:srgbClr val="0070C0"/>
                </a:solidFill>
                <a:ea typeface="Microsoft YaHei" panose="020B0503020204020204" pitchFamily="34" charset="-122"/>
                <a:cs typeface="Calibri" panose="020F0502020204030204" pitchFamily="34" charset="0"/>
              </a:rPr>
              <a:t>orkplan for Rel-20 includes the following:</a:t>
            </a:r>
          </a:p>
          <a:p>
            <a:pPr lvl="1"/>
            <a:r>
              <a:rPr kumimoji="1" lang="en-US" altLang="zh-CN" sz="1800">
                <a:ea typeface="Microsoft YaHei" panose="020B0503020204020204" pitchFamily="34" charset="-122"/>
                <a:cs typeface="Calibri" panose="020F0502020204030204" pitchFamily="34" charset="0"/>
              </a:rPr>
              <a:t>Includes D2T2</a:t>
            </a:r>
          </a:p>
          <a:p>
            <a:pPr lvl="1"/>
            <a:r>
              <a:rPr kumimoji="1" lang="en-US" altLang="zh-CN" sz="1800">
                <a:ea typeface="Microsoft YaHei" panose="020B0503020204020204" pitchFamily="34" charset="-122"/>
                <a:cs typeface="Calibri" panose="020F0502020204030204" pitchFamily="34" charset="0"/>
              </a:rPr>
              <a:t>Includes Device 2</a:t>
            </a:r>
          </a:p>
          <a:p>
            <a:pPr lvl="1"/>
            <a:r>
              <a:rPr kumimoji="1" lang="en-US" altLang="zh-CN" sz="1800">
                <a:ea typeface="Microsoft YaHei" panose="020B0503020204020204" pitchFamily="34" charset="-122"/>
                <a:cs typeface="Calibri" panose="020F0502020204030204" pitchFamily="34" charset="0"/>
              </a:rPr>
              <a:t>A limited number of additional use cases, deployments, connectivity topologies, devices, traffic types in TR38.848 as a starting point.</a:t>
            </a:r>
          </a:p>
          <a:p>
            <a:pPr lvl="1"/>
            <a:r>
              <a:rPr kumimoji="1" lang="en-US" altLang="zh-CN" sz="1800">
                <a:ea typeface="Microsoft YaHei" panose="020B0503020204020204" pitchFamily="34" charset="-122"/>
                <a:cs typeface="Calibri" panose="020F0502020204030204" pitchFamily="34" charset="0"/>
              </a:rPr>
              <a:t>Note: work on D2T2, device 2 shall follow the Rel-19 study conclusions, and further down-selection of architecture options for topology 2 may be needed. For indoor use cases, deviations from Rel-19 study conclusion shall be well justified and agreed.</a:t>
            </a:r>
          </a:p>
          <a:p>
            <a:pPr lvl="1"/>
            <a:r>
              <a:rPr kumimoji="1" lang="en-US" altLang="zh-CN" sz="1800">
                <a:ea typeface="Microsoft YaHei" panose="020B0503020204020204" pitchFamily="34" charset="-122"/>
                <a:cs typeface="Calibri" panose="020F0502020204030204" pitchFamily="34" charset="0"/>
              </a:rPr>
              <a:t>Details to be discussed at a later RAN plenary meeting, including the need for study phase.</a:t>
            </a:r>
          </a:p>
          <a:p>
            <a:pPr lvl="1"/>
            <a:r>
              <a:rPr kumimoji="1" lang="en-US" altLang="zh-CN" sz="1800">
                <a:ea typeface="Microsoft YaHei" panose="020B0503020204020204" pitchFamily="34" charset="-122"/>
                <a:cs typeface="Calibri" panose="020F0502020204030204" pitchFamily="34" charset="0"/>
              </a:rPr>
              <a:t>Co-ordination with SA2/3 is expected.</a:t>
            </a:r>
          </a:p>
        </p:txBody>
      </p:sp>
    </p:spTree>
    <p:extLst>
      <p:ext uri="{BB962C8B-B14F-4D97-AF65-F5344CB8AC3E}">
        <p14:creationId xmlns:p14="http://schemas.microsoft.com/office/powerpoint/2010/main" val="420340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5C60C-EA70-C2E9-1438-3D23B063AA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Device 2 support &amp; D2T2 support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3CE55-CB27-2436-ED06-D656BF6D017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>
                <a:solidFill>
                  <a:srgbClr val="0070C0"/>
                </a:solidFill>
              </a:rPr>
              <a:t>For D2T2, RAN plenary needs to decide which device types should be supported (Device 1 and/or 2a and/or 2b).</a:t>
            </a:r>
          </a:p>
          <a:p>
            <a:pPr lvl="1"/>
            <a:r>
              <a:rPr lang="en-US" sz="1800"/>
              <a:t>If Device 1 or 2a is supported, it needs to be clarified which scenarios (D2T2-A1/A2/B) should be supported.</a:t>
            </a:r>
          </a:p>
          <a:p>
            <a:pPr lvl="1"/>
            <a:r>
              <a:rPr lang="en-US" sz="1800"/>
              <a:t>It needs to be clarified whether the intermediate NR UE and A-IoT device can be guaranteed to be indoors. Otherwise, we in practice get D4T2 rather than D2T2, which would require further coexistence study for outdoor UE and/or device, increasing the required TU allocation at least for RAN4.</a:t>
            </a:r>
          </a:p>
          <a:p>
            <a:r>
              <a:rPr lang="en-US" sz="1800">
                <a:solidFill>
                  <a:srgbClr val="0070C0"/>
                </a:solidFill>
              </a:rPr>
              <a:t>For Device 2 in D1T1, RAN plenary needs to decide whether to include Device 2a or 2b or both.</a:t>
            </a:r>
          </a:p>
          <a:p>
            <a:pPr lvl="1"/>
            <a:r>
              <a:rPr lang="en-US" sz="1800"/>
              <a:t>If Device 2a is supported, it needs to be clarified if some other scenario than D1T1-B should be supported.</a:t>
            </a:r>
          </a:p>
          <a:p>
            <a:r>
              <a:rPr lang="en-US" sz="1800">
                <a:solidFill>
                  <a:srgbClr val="0070C0"/>
                </a:solidFill>
              </a:rPr>
              <a:t>The SA2/SA3 impacts and dependencies are currently unclear and need to be revisited in June.</a:t>
            </a:r>
          </a:p>
          <a:p>
            <a:endParaRPr lang="en-US" sz="1800"/>
          </a:p>
          <a:p>
            <a:r>
              <a:rPr lang="en-US" sz="1800">
                <a:solidFill>
                  <a:srgbClr val="0070C0"/>
                </a:solidFill>
              </a:rPr>
              <a:t>Definitions:</a:t>
            </a:r>
          </a:p>
          <a:p>
            <a:pPr lvl="1"/>
            <a:r>
              <a:rPr kumimoji="1" lang="en-US" altLang="zh-CN" sz="1800">
                <a:ea typeface="Microsoft YaHei" panose="020B0503020204020204" pitchFamily="34" charset="-122"/>
                <a:cs typeface="Calibri" panose="020F0502020204030204" pitchFamily="34" charset="0"/>
              </a:rPr>
              <a:t>Device types, deployment scenarios, and connectivity topologies are defined in </a:t>
            </a:r>
            <a:r>
              <a:rPr kumimoji="1" lang="en-US" altLang="zh-CN" sz="1800">
                <a:ea typeface="Microsoft YaHei" panose="020B0503020204020204" pitchFamily="34" charset="-122"/>
                <a:cs typeface="Calibri" panose="020F0502020204030204" pitchFamily="34" charset="0"/>
                <a:hlinkClick r:id="rId2"/>
              </a:rPr>
              <a:t>TR 38.848</a:t>
            </a:r>
            <a:r>
              <a:rPr kumimoji="1" lang="en-US" altLang="zh-CN" sz="1800">
                <a:ea typeface="Microsoft YaHei" panose="020B0503020204020204" pitchFamily="34" charset="-122"/>
                <a:cs typeface="Calibri" panose="020F0502020204030204" pitchFamily="34" charset="0"/>
              </a:rPr>
              <a:t> clause 4.</a:t>
            </a:r>
          </a:p>
          <a:p>
            <a:pPr lvl="1"/>
            <a:r>
              <a:rPr kumimoji="1" lang="en-US" altLang="zh-CN" sz="1800">
                <a:ea typeface="Microsoft YaHei" panose="020B0503020204020204" pitchFamily="34" charset="-122"/>
                <a:cs typeface="Calibri" panose="020F0502020204030204" pitchFamily="34" charset="0"/>
              </a:rPr>
              <a:t>Cases for combinations of deployment scenarios and connectivity topologies are defined in </a:t>
            </a:r>
            <a:r>
              <a:rPr kumimoji="1" lang="en-US" altLang="zh-CN" sz="1800">
                <a:ea typeface="Microsoft YaHei" panose="020B0503020204020204" pitchFamily="34" charset="-122"/>
                <a:cs typeface="Calibri" panose="020F0502020204030204" pitchFamily="34" charset="0"/>
                <a:hlinkClick r:id="rId3"/>
              </a:rPr>
              <a:t>TR 38.769</a:t>
            </a:r>
            <a:r>
              <a:rPr kumimoji="1" lang="en-US" altLang="zh-CN" sz="1800">
                <a:ea typeface="Microsoft YaHei" panose="020B0503020204020204" pitchFamily="34" charset="-122"/>
                <a:cs typeface="Calibri" panose="020F0502020204030204" pitchFamily="34" charset="0"/>
              </a:rPr>
              <a:t> clause 4.2.</a:t>
            </a:r>
          </a:p>
        </p:txBody>
      </p:sp>
    </p:spTree>
    <p:extLst>
      <p:ext uri="{BB962C8B-B14F-4D97-AF65-F5344CB8AC3E}">
        <p14:creationId xmlns:p14="http://schemas.microsoft.com/office/powerpoint/2010/main" val="1517937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7ED15-06ED-A9E9-2763-28F94709F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bg1">
                    <a:lumMod val="75000"/>
                  </a:schemeClr>
                </a:solidFill>
              </a:rPr>
              <a:t>On additional use cases:</a:t>
            </a:r>
            <a:br>
              <a:rPr lang="en-US"/>
            </a:br>
            <a:r>
              <a:rPr lang="en-US"/>
              <a:t>Outdoor T1 solutions have not yet been studied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A88352-908C-D4C6-1A87-D8C88140997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>
                <a:solidFill>
                  <a:srgbClr val="0070C0"/>
                </a:solidFill>
              </a:rPr>
              <a:t>Several SA1 use cases would be best served by outdoor topology 1 (D4T1).</a:t>
            </a:r>
          </a:p>
          <a:p>
            <a:endParaRPr lang="en-US" sz="1800"/>
          </a:p>
          <a:p>
            <a:r>
              <a:rPr lang="en-US" sz="1800">
                <a:solidFill>
                  <a:srgbClr val="0070C0"/>
                </a:solidFill>
              </a:rPr>
              <a:t>However, specification of outdoor T1 support would require a new SI on solutions for outdoor T1 support.</a:t>
            </a:r>
          </a:p>
          <a:p>
            <a:pPr lvl="1"/>
            <a:r>
              <a:rPr lang="en-US" sz="1800"/>
              <a:t>The Rel-19 SI/WI solutions do not address the outdoor SA1 use cases.</a:t>
            </a:r>
          </a:p>
          <a:p>
            <a:pPr lvl="1"/>
            <a:r>
              <a:rPr lang="en-US" sz="1800"/>
              <a:t>The Rel-19 SI/WI solutions are optimized for passive indoor solutions, makes it extremely challenging to achieve the required coverage and coexistence for outdoor use cases.</a:t>
            </a:r>
            <a:endParaRPr lang="en-US" sz="1800" strike="sngStrike"/>
          </a:p>
          <a:p>
            <a:pPr lvl="1"/>
            <a:r>
              <a:rPr lang="en-US" sz="1800"/>
              <a:t>Therefore, outdoor T1 would require a proper SI since it would necessitate a new air-interface design (different from Rel-19) with different targets for coverage, capacity, and coexistence.</a:t>
            </a:r>
          </a:p>
          <a:p>
            <a:pPr lvl="1"/>
            <a:r>
              <a:rPr lang="en-US" sz="1800"/>
              <a:t>For RAN1, our initial TU estimate for SI+WI for outdoor T1 is 3 TUs per meeting (this is in </a:t>
            </a:r>
            <a:r>
              <a:rPr lang="en-US" sz="1800" u="sng"/>
              <a:t>addition</a:t>
            </a:r>
            <a:r>
              <a:rPr lang="en-US" sz="1800"/>
              <a:t> to the number of TUs required for Device 2 support &amp; D2T2 support).</a:t>
            </a:r>
          </a:p>
          <a:p>
            <a:pPr marL="342900" indent="-342900"/>
            <a:endParaRPr lang="en-US" sz="1800"/>
          </a:p>
          <a:p>
            <a:pPr marL="342900" indent="-342900"/>
            <a:r>
              <a:rPr lang="en-US" sz="1800">
                <a:solidFill>
                  <a:srgbClr val="0070C0"/>
                </a:solidFill>
              </a:rPr>
              <a:t>If an SI+WI for outdoor T1 is included in Rel-20 on top of the WI scope on the previous slide (Device 2 support &amp; T2 support), the total required TU allocation for Rel-20 A-IoT would be very large.</a:t>
            </a:r>
          </a:p>
        </p:txBody>
      </p:sp>
    </p:spTree>
    <p:extLst>
      <p:ext uri="{BB962C8B-B14F-4D97-AF65-F5344CB8AC3E}">
        <p14:creationId xmlns:p14="http://schemas.microsoft.com/office/powerpoint/2010/main" val="4263504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7ED15-06ED-A9E9-2763-28F94709F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bg1">
                    <a:lumMod val="75000"/>
                  </a:schemeClr>
                </a:solidFill>
              </a:rPr>
              <a:t>On additional use cases:</a:t>
            </a:r>
            <a:br>
              <a:rPr lang="en-US">
                <a:solidFill>
                  <a:schemeClr val="bg1">
                    <a:lumMod val="75000"/>
                  </a:schemeClr>
                </a:solidFill>
              </a:rPr>
            </a:br>
            <a:r>
              <a:rPr lang="en-US"/>
              <a:t>Challenges in adding outdoor T1 support in Rel-20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A88352-908C-D4C6-1A87-D8C88140997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>
                <a:solidFill>
                  <a:srgbClr val="0070C0"/>
                </a:solidFill>
              </a:rPr>
              <a:t>Challenges in adding outdoor T1 support in Rel-20:</a:t>
            </a:r>
          </a:p>
          <a:p>
            <a:pPr lvl="1"/>
            <a:r>
              <a:rPr lang="en-US" sz="1800"/>
              <a:t>Coexistence with 6G</a:t>
            </a:r>
          </a:p>
          <a:p>
            <a:pPr lvl="2"/>
            <a:r>
              <a:rPr lang="en-US" sz="1800"/>
              <a:t>The outdoor T1 solution should have good coexistence with 6G (e.g., from spectrum sharing and interference points of view), and 6G design is not yet known.</a:t>
            </a:r>
          </a:p>
          <a:p>
            <a:pPr lvl="1"/>
            <a:r>
              <a:rPr lang="en-US" sz="1800"/>
              <a:t>Market fragmentation</a:t>
            </a:r>
          </a:p>
          <a:p>
            <a:pPr lvl="2"/>
            <a:r>
              <a:rPr lang="en-US" sz="1800"/>
              <a:t>It needs to be better understood what use cases can be addressed by 6G before an outdoor T1 solution is specified, to avoid market fragmentation/confusion.</a:t>
            </a:r>
          </a:p>
          <a:p>
            <a:pPr lvl="1"/>
            <a:r>
              <a:rPr lang="en-US" sz="1800"/>
              <a:t>Required TU allocation</a:t>
            </a:r>
          </a:p>
          <a:p>
            <a:pPr lvl="2"/>
            <a:r>
              <a:rPr lang="en-US" sz="1800"/>
              <a:t>As mentioned on the previous slide, the total required TU allocation would be very large if the SI+WI for outdoor T1 is included in Rel-20 on top of the already agreed WI scope (Device 2 support &amp; D2T2 support).</a:t>
            </a:r>
          </a:p>
          <a:p>
            <a:endParaRPr lang="en-US" sz="1800"/>
          </a:p>
          <a:p>
            <a:r>
              <a:rPr lang="en-US" sz="1800">
                <a:solidFill>
                  <a:srgbClr val="0070C0"/>
                </a:solidFill>
              </a:rPr>
              <a:t>Considering the challenges in adding outdoor T1 support in the Rel-20 scope, it would be better to study and specify outdoor T1 in a later (6G) release.</a:t>
            </a:r>
          </a:p>
        </p:txBody>
      </p:sp>
    </p:spTree>
    <p:extLst>
      <p:ext uri="{BB962C8B-B14F-4D97-AF65-F5344CB8AC3E}">
        <p14:creationId xmlns:p14="http://schemas.microsoft.com/office/powerpoint/2010/main" val="42536996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80D460-1516-3D82-C1C4-598828257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Proposals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7DA19F-E975-0281-EB2C-A9C8ECB17A7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>
                <a:solidFill>
                  <a:srgbClr val="0070C0"/>
                </a:solidFill>
              </a:rPr>
              <a:t>Proposal 1:</a:t>
            </a:r>
          </a:p>
          <a:p>
            <a:pPr lvl="1"/>
            <a:r>
              <a:rPr lang="en-US" sz="1800"/>
              <a:t>For Device 2 support and D2T2 support, clarification is needed for Rel-20 scoping regarding the following:</a:t>
            </a:r>
          </a:p>
          <a:p>
            <a:pPr lvl="2"/>
            <a:r>
              <a:rPr lang="en-US" sz="1800"/>
              <a:t>For D2T2, what device types (1/2a/2b) and D2T2-x scenarios (x=A1/A2/B/C) to support</a:t>
            </a:r>
          </a:p>
          <a:p>
            <a:pPr lvl="2"/>
            <a:r>
              <a:rPr lang="en-US" sz="1800"/>
              <a:t>For D2T2, whether and how the intermediate NR UE and device can be guaranteed to be indoors </a:t>
            </a:r>
          </a:p>
          <a:p>
            <a:pPr lvl="3"/>
            <a:r>
              <a:rPr lang="en-US" sz="1800"/>
              <a:t>If not guaranteed, study of outdoor coexistence for UE and/or device is required.</a:t>
            </a:r>
          </a:p>
          <a:p>
            <a:pPr lvl="2"/>
            <a:r>
              <a:rPr lang="en-US" sz="1800"/>
              <a:t>For Device 2 in D1T1, what device types (2a/2b) and D1T1-x scenarios (x=A1/A2/B/C) to support</a:t>
            </a:r>
          </a:p>
          <a:p>
            <a:endParaRPr lang="en-US" sz="1800"/>
          </a:p>
          <a:p>
            <a:r>
              <a:rPr lang="en-US" sz="1800">
                <a:solidFill>
                  <a:srgbClr val="0070C0"/>
                </a:solidFill>
              </a:rPr>
              <a:t>Proposal 2: </a:t>
            </a:r>
          </a:p>
          <a:p>
            <a:pPr lvl="1"/>
            <a:r>
              <a:rPr lang="en-US" sz="1800"/>
              <a:t>In Rel-20, focus on Device 2 support and D2T2 support, and address outdoor use cases in a later release.</a:t>
            </a:r>
          </a:p>
        </p:txBody>
      </p:sp>
    </p:spTree>
    <p:extLst>
      <p:ext uri="{BB962C8B-B14F-4D97-AF65-F5344CB8AC3E}">
        <p14:creationId xmlns:p14="http://schemas.microsoft.com/office/powerpoint/2010/main" val="17097032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LAFYSLIDEID" val="637680019840625444"/>
</p:tagLst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FormConfiguration><![CDATA[{"formFields":[],"formDataEntries":[]}]]></TemplafySlideFormConfiguration>
</file>

<file path=customXml/item10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_ip_UnifiedCompliancePolicyUIAction xmlns="http://schemas.microsoft.com/sharepoint/v3" xsi:nil="true"/>
    <lcf76f155ced4ddcb4097134ff3c332f xmlns="2f282d3b-eb4a-4b09-b61f-b9593442e286">
      <Terms xmlns="http://schemas.microsoft.com/office/infopath/2007/PartnerControls"/>
    </lcf76f155ced4ddcb4097134ff3c332f>
    <_ip_UnifiedCompliancePolicyProperties xmlns="http://schemas.microsoft.com/sharepoint/v3" xsi:nil="true"/>
    <_Flow_SignoffStatus xmlns="2f282d3b-eb4a-4b09-b61f-b9593442e286" xsi:nil="true"/>
  </documentManagement>
</p:properties>
</file>

<file path=customXml/item11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2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TemplafySlideFormConfiguration><![CDATA[{"formFields":[],"formDataEntries":[]}]]></TemplafySlideFormConfiguration>
</file>

<file path=customXml/item5.xml><?xml version="1.0" encoding="utf-8"?>
<TemplafySlideFormConfiguration><![CDATA[{"formFields":[],"formDataEntries":[]}]]></TemplafySlideFormConfiguration>
</file>

<file path=customXml/item6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22" ma:contentTypeDescription="Create a new document." ma:contentTypeScope="" ma:versionID="43fd9aa8ce6bfcf943b9ec0865a326c5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xmlns:ns4="d8762117-8292-4133-b1c7-eab5c6487cfd" targetNamespace="http://schemas.microsoft.com/office/2006/metadata/properties" ma:root="true" ma:fieldsID="c2f5d01f1542ad6d6e0ac8608ac7d8f0" ns1:_="" ns2:_="" ns3:_="" ns4:_="">
    <xsd:import namespace="http://schemas.microsoft.com/sharepoint/v3"/>
    <xsd:import namespace="2f282d3b-eb4a-4b09-b61f-b9593442e286"/>
    <xsd:import namespace="9b239327-9e80-40e4-b1b7-4394fed77a33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b887a991-dcc8-442b-9da6-e470cbc3e4a9}" ma:internalName="TaxCatchAll" ma:showField="CatchAllData" ma:web="9b239327-9e80-40e4-b1b7-4394fed77a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7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,{"propertyName":"DocNoVisible","propertyValue":"{{Form.DocNo.ShowDocNo}}","disableUpdates":false,"type":"customDocumentProperty"}],"templateName":"","templateDescription":"","enableDocumentContentUpdater":true,"version":"1.9"}]]></TemplafyTemplateConfiguration>
</file>

<file path=customXml/item8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9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hideIfNoUserInteractionRequired":false,"distinct":true,"required":false,"autoSelectFirstOption":false,"helpTexts":{"prefix":"","postfix":"(If no external confidentiality class then please choose the blank value)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"},"spacing":{},"dataSource":"PowerPoint Document Type","type":"comboBox","name":"DocTypePresentation","label":"Document Type","fullyQualifiedName":"DocTypePresentation"},{"required":false,"placeholder":"","lines":0,"helpTexts":{"prefix":"","postfix":"(Commonly assigned by EriDoc)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(The language code will be appended to the Document No.)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dataSource":"PPT FooterVisibility","displayColumn":"showDocNo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No","label":"Show document number in footer?","fullyQualifiedName":"Doc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(Overwritten with EriDoc values at check-in)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9+yq3Kc3Px1xMZ02Rao0ROHXV8XU0JjTozKTHNUZyVE="},{"name":"ConfidentialityClass","value":"cT/FOwTWaPknrhRlNMh4SQ=="},{"name":"ExternalConfidentialityLabel","value":"5wlu7ZdPxHQj1W0w+yTNSg=="},{"name":"LanguageCode","value":"5wlu7ZdPxHQj1W0w+yTNSg=="},{"name":"Date","value":"J0ffwi1ukbxmDtSueevenQ=="},{"name":"TemplateType","value":"PxVEvJY8nE7m/hY9622Sng=="},{"name":"DocTitle","value":"PxVEvJY8nE7m/hY9622Sng=="},{"name":"TotalPageNo","value":"PxVEvJY8nE7m/hY9622Sng=="},{"name":"DocNo","value":"PxVEvJY8nE7m/hY9622Sng=="},{"name":"Prepared","value":"u7b033udMafH91H4ly7j2w=="}]}]]></TemplafyFormConfiguration>
</file>

<file path=customXml/itemProps1.xml><?xml version="1.0" encoding="utf-8"?>
<ds:datastoreItem xmlns:ds="http://schemas.openxmlformats.org/officeDocument/2006/customXml" ds:itemID="{822D38AD-8010-4CD3-BD6B-117CB8DF70A4}">
  <ds:schemaRefs/>
</ds:datastoreItem>
</file>

<file path=customXml/itemProps10.xml><?xml version="1.0" encoding="utf-8"?>
<ds:datastoreItem xmlns:ds="http://schemas.openxmlformats.org/officeDocument/2006/customXml" ds:itemID="{56F2EE69-0CCA-4F48-BE22-EC4A886C57A7}">
  <ds:schemaRefs>
    <ds:schemaRef ds:uri="2f282d3b-eb4a-4b09-b61f-b9593442e286"/>
    <ds:schemaRef ds:uri="9b239327-9e80-40e4-b1b7-4394fed77a33"/>
    <ds:schemaRef ds:uri="d8762117-8292-4133-b1c7-eab5c6487cf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customXml/itemProps11.xml><?xml version="1.0" encoding="utf-8"?>
<ds:datastoreItem xmlns:ds="http://schemas.openxmlformats.org/officeDocument/2006/customXml" ds:itemID="{C09F197C-6A49-47D0-B877-F88807989676}">
  <ds:schemaRefs/>
</ds:datastoreItem>
</file>

<file path=customXml/itemProps2.xml><?xml version="1.0" encoding="utf-8"?>
<ds:datastoreItem xmlns:ds="http://schemas.openxmlformats.org/officeDocument/2006/customXml" ds:itemID="{1CE36EA9-2186-4EB1-871A-8AE59C2A13BB}">
  <ds:schemaRefs/>
</ds:datastoreItem>
</file>

<file path=customXml/itemProps3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58CC0B31-82B9-497A-9A2E-F3F72D0BBDAD}">
  <ds:schemaRefs/>
</ds:datastoreItem>
</file>

<file path=customXml/itemProps5.xml><?xml version="1.0" encoding="utf-8"?>
<ds:datastoreItem xmlns:ds="http://schemas.openxmlformats.org/officeDocument/2006/customXml" ds:itemID="{B9AEDDE3-EA02-4A8F-B8F8-0606A0AA45FC}">
  <ds:schemaRefs/>
</ds:datastoreItem>
</file>

<file path=customXml/itemProps6.xml><?xml version="1.0" encoding="utf-8"?>
<ds:datastoreItem xmlns:ds="http://schemas.openxmlformats.org/officeDocument/2006/customXml" ds:itemID="{28C3C892-F55E-4A6D-81B0-C567650673DC}">
  <ds:schemaRefs>
    <ds:schemaRef ds:uri="2f282d3b-eb4a-4b09-b61f-b9593442e286"/>
    <ds:schemaRef ds:uri="9b239327-9e80-40e4-b1b7-4394fed77a33"/>
    <ds:schemaRef ds:uri="d8762117-8292-4133-b1c7-eab5c6487cf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7.xml><?xml version="1.0" encoding="utf-8"?>
<ds:datastoreItem xmlns:ds="http://schemas.openxmlformats.org/officeDocument/2006/customXml" ds:itemID="{07958A4E-FAB1-42E4-B6B5-29B01F63F87B}">
  <ds:schemaRefs/>
</ds:datastoreItem>
</file>

<file path=customXml/itemProps8.xml><?xml version="1.0" encoding="utf-8"?>
<ds:datastoreItem xmlns:ds="http://schemas.openxmlformats.org/officeDocument/2006/customXml" ds:itemID="{683FEB75-8CFA-449C-A6B1-B1E4A86A58A1}">
  <ds:schemaRefs/>
</ds:datastoreItem>
</file>

<file path=customXml/itemProps9.xml><?xml version="1.0" encoding="utf-8"?>
<ds:datastoreItem xmlns:ds="http://schemas.openxmlformats.org/officeDocument/2006/customXml" ds:itemID="{D92C3DF5-A179-4E2D-BD20-07044B39171F}">
  <ds:schemaRefs/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Application>Microsoft Office PowerPoint</Application>
  <PresentationFormat>Widescreen</PresentationFormat>
  <Slides>8</Slides>
  <Notes>4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PresentationTemplate2021</vt:lpstr>
      <vt:lpstr>PowerPoint Presentation</vt:lpstr>
      <vt:lpstr>Background</vt:lpstr>
      <vt:lpstr>RAN#106 agreed way forward for Rel-20 A-IoT</vt:lpstr>
      <vt:lpstr>Device 2 support &amp; D2T2 support</vt:lpstr>
      <vt:lpstr>On additional use cases: Outdoor T1 solutions have not yet been studied</vt:lpstr>
      <vt:lpstr>On additional use cases: Challenges in adding outdoor T1 support in Rel-20</vt:lpstr>
      <vt:lpstr>Proposals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Rel-20 Ambient IoT</dc:title>
  <dc:creator>Ericsson</dc:creator>
  <cp:keywords/>
  <dc:description> 
Rev </dc:description>
  <cp:revision>1</cp:revision>
  <dcterms:created xsi:type="dcterms:W3CDTF">2019-04-23T15:12:54Z</dcterms:created>
  <dcterms:modified xsi:type="dcterms:W3CDTF">2025-03-03T16:31:17Z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0x010100F3E9551B3FDDA24EBF0A209BAAD637CA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2024-01-18T12:10:12.1362348Z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637104846143367476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/>
  </property>
  <property fmtid="{D5CDD505-2E9C-101B-9397-08002B2CF9AE}" pid="16" name="Prepared">
    <vt:lpwstr>Ericsson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Reference">
    <vt:lpwstr/>
  </property>
  <property fmtid="{D5CDD505-2E9C-101B-9397-08002B2CF9AE}" pid="21" name="Keyword">
    <vt:lpwstr/>
  </property>
  <property fmtid="{D5CDD505-2E9C-101B-9397-08002B2CF9AE}" pid="22" name="DocumentType">
    <vt:lpwstr>Presentation2011</vt:lpwstr>
  </property>
  <property fmtid="{D5CDD505-2E9C-101B-9397-08002B2CF9AE}" pid="23" name="Language">
    <vt:lpwstr>EnglishUS</vt:lpwstr>
  </property>
  <property fmtid="{D5CDD505-2E9C-101B-9397-08002B2CF9AE}" pid="24" name="TemplateID">
    <vt:lpwstr>FALSE</vt:lpwstr>
  </property>
  <property fmtid="{D5CDD505-2E9C-101B-9397-08002B2CF9AE}" pid="25" name="ConfCtrl">
    <vt:lpwstr>FALSE</vt:lpwstr>
  </property>
  <property fmtid="{D5CDD505-2E9C-101B-9397-08002B2CF9AE}" pid="26" name="DocTitle">
    <vt:lpwstr>false</vt:lpwstr>
  </property>
  <property fmtid="{D5CDD505-2E9C-101B-9397-08002B2CF9AE}" pid="27" name="Revision">
    <vt:lpwstr/>
  </property>
  <property fmtid="{D5CDD505-2E9C-101B-9397-08002B2CF9AE}" pid="28" name="DocType">
    <vt:lpwstr/>
  </property>
  <property fmtid="{D5CDD505-2E9C-101B-9397-08002B2CF9AE}" pid="29" name="TemplateVersion">
    <vt:lpwstr>R2A</vt:lpwstr>
  </property>
  <property fmtid="{D5CDD505-2E9C-101B-9397-08002B2CF9AE}" pid="30" name="PackageNo">
    <vt:lpwstr>LXA 119 603</vt:lpwstr>
  </property>
  <property fmtid="{D5CDD505-2E9C-101B-9397-08002B2CF9AE}" pid="31" name="PackageVersion">
    <vt:lpwstr>R6B</vt:lpwstr>
  </property>
  <property fmtid="{D5CDD505-2E9C-101B-9397-08002B2CF9AE}" pid="32" name="TemplateName">
    <vt:lpwstr>CXC 173 2731/1</vt:lpwstr>
  </property>
  <property fmtid="{D5CDD505-2E9C-101B-9397-08002B2CF9AE}" pid="33" name="MediaServiceImageTags">
    <vt:lpwstr/>
  </property>
  <property fmtid="{D5CDD505-2E9C-101B-9397-08002B2CF9AE}" pid="34" name="IsPresentation">
    <vt:lpwstr>true</vt:lpwstr>
  </property>
  <property fmtid="{D5CDD505-2E9C-101B-9397-08002B2CF9AE}" pid="35" name="IsDocument">
    <vt:lpwstr>false</vt:lpwstr>
  </property>
  <property fmtid="{D5CDD505-2E9C-101B-9397-08002B2CF9AE}" pid="36" name="PageNumberVisible">
    <vt:lpwstr>PageX</vt:lpwstr>
  </property>
  <property fmtid="{D5CDD505-2E9C-101B-9397-08002B2CF9AE}" pid="37" name="DocNoVisible">
    <vt:lpwstr>false</vt:lpwstr>
  </property>
  <property fmtid="{D5CDD505-2E9C-101B-9397-08002B2CF9AE}" pid="38" name="Date">
    <vt:lpwstr>2025-03-03</vt:lpwstr>
  </property>
  <property fmtid="{D5CDD505-2E9C-101B-9397-08002B2CF9AE}" pid="39" name="Title">
    <vt:lpwstr>Views on Rel-20 Ambient IoT</vt:lpwstr>
  </property>
</Properties>
</file>