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 id="2147483674" r:id="rId6"/>
    <p:sldMasterId id="2147483681" r:id="rId7"/>
    <p:sldMasterId id="2147483688" r:id="rId8"/>
  </p:sldMasterIdLst>
  <p:notesMasterIdLst>
    <p:notesMasterId r:id="rId17"/>
  </p:notesMasterIdLst>
  <p:handoutMasterIdLst>
    <p:handoutMasterId r:id="rId18"/>
  </p:handoutMasterIdLst>
  <p:sldIdLst>
    <p:sldId id="261" r:id="rId9"/>
    <p:sldId id="1289" r:id="rId10"/>
    <p:sldId id="1290" r:id="rId11"/>
    <p:sldId id="1291" r:id="rId12"/>
    <p:sldId id="1292" r:id="rId13"/>
    <p:sldId id="1295" r:id="rId14"/>
    <p:sldId id="1293" r:id="rId15"/>
    <p:sldId id="35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362CCD-690E-2129-FAA4-BF44828A4D85}" name="Akimoto, Yosuke/秋元 陽介" initials="陽秋" userId="S::akimoto.yosuke@jp.fujitsu.com::fcf915d9-351f-48f6-aaa9-b0a5b639bfe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29E55C-E87B-7DE9-B6CA-874AB2E0303D}" v="4" vWet="5" dt="2025-03-03T01:33:43.765"/>
    <p1510:client id="{D277BC1E-3673-4BA1-B897-F9138129723F}" v="28" dt="2025-03-03T07:30:36.936"/>
    <p1510:client id="{E7FA986E-8661-45FA-8286-5DA0C6EC3ECF}" v="259" dt="2025-03-03T01:55:19.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0"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e, Shotaro/阿部 祥太郎" userId="S::abe.shotaro@jp.fujitsu.com::6a679f03-9918-4ed1-a420-3642a201cfd0" providerId="AD" clId="Web-{CE29E55C-E87B-7DE9-B6CA-874AB2E0303D}"/>
    <pc:docChg chg="modSld">
      <pc:chgData name="Abe, Shotaro/阿部 祥太郎" userId="S::abe.shotaro@jp.fujitsu.com::6a679f03-9918-4ed1-a420-3642a201cfd0" providerId="AD" clId="Web-{CE29E55C-E87B-7DE9-B6CA-874AB2E0303D}" dt="2025-03-03T01:33:43.015" v="3" actId="20577"/>
      <pc:docMkLst>
        <pc:docMk/>
      </pc:docMkLst>
      <pc:sldChg chg="modSp">
        <pc:chgData name="Abe, Shotaro/阿部 祥太郎" userId="S::abe.shotaro@jp.fujitsu.com::6a679f03-9918-4ed1-a420-3642a201cfd0" providerId="AD" clId="Web-{CE29E55C-E87B-7DE9-B6CA-874AB2E0303D}" dt="2025-03-03T01:33:43.015" v="3" actId="20577"/>
        <pc:sldMkLst>
          <pc:docMk/>
          <pc:sldMk cId="2043035313" sldId="1295"/>
        </pc:sldMkLst>
        <pc:spChg chg="mod">
          <ac:chgData name="Abe, Shotaro/阿部 祥太郎" userId="S::abe.shotaro@jp.fujitsu.com::6a679f03-9918-4ed1-a420-3642a201cfd0" providerId="AD" clId="Web-{CE29E55C-E87B-7DE9-B6CA-874AB2E0303D}" dt="2025-03-03T01:33:43.015" v="3" actId="20577"/>
          <ac:spMkLst>
            <pc:docMk/>
            <pc:sldMk cId="2043035313" sldId="1295"/>
            <ac:spMk id="56" creationId="{FAAE69EE-3317-0B42-0D53-0FF8316D812A}"/>
          </ac:spMkLst>
        </pc:spChg>
      </pc:sldChg>
    </pc:docChg>
  </pc:docChgLst>
  <pc:docChgLst>
    <pc:chgData name="Akimoto, Yosuke/秋元 陽介" userId="fcf915d9-351f-48f6-aaa9-b0a5b639bfe4" providerId="ADAL" clId="{5407E57D-B089-416A-B8D8-9E299B705F8F}"/>
    <pc:docChg chg="modSld">
      <pc:chgData name="Akimoto, Yosuke/秋元 陽介" userId="fcf915d9-351f-48f6-aaa9-b0a5b639bfe4" providerId="ADAL" clId="{5407E57D-B089-416A-B8D8-9E299B705F8F}" dt="2024-12-03T07:00:00.833" v="27" actId="20577"/>
      <pc:docMkLst>
        <pc:docMk/>
      </pc:docMkLst>
      <pc:sldChg chg="modSp mod">
        <pc:chgData name="Akimoto, Yosuke/秋元 陽介" userId="fcf915d9-351f-48f6-aaa9-b0a5b639bfe4" providerId="ADAL" clId="{5407E57D-B089-416A-B8D8-9E299B705F8F}" dt="2024-12-03T06:58:31.714" v="7" actId="20577"/>
        <pc:sldMkLst>
          <pc:docMk/>
          <pc:sldMk cId="1619260089" sldId="1108"/>
        </pc:sldMkLst>
        <pc:spChg chg="mod">
          <ac:chgData name="Akimoto, Yosuke/秋元 陽介" userId="fcf915d9-351f-48f6-aaa9-b0a5b639bfe4" providerId="ADAL" clId="{5407E57D-B089-416A-B8D8-9E299B705F8F}" dt="2024-12-03T06:58:31.714" v="7" actId="20577"/>
          <ac:spMkLst>
            <pc:docMk/>
            <pc:sldMk cId="1619260089" sldId="1108"/>
            <ac:spMk id="3" creationId="{24C0F642-C78A-8B39-0A31-2D132C43739C}"/>
          </ac:spMkLst>
        </pc:spChg>
      </pc:sldChg>
      <pc:sldChg chg="modSp mod">
        <pc:chgData name="Akimoto, Yosuke/秋元 陽介" userId="fcf915d9-351f-48f6-aaa9-b0a5b639bfe4" providerId="ADAL" clId="{5407E57D-B089-416A-B8D8-9E299B705F8F}" dt="2024-12-03T06:58:41.496" v="17" actId="20577"/>
        <pc:sldMkLst>
          <pc:docMk/>
          <pc:sldMk cId="3299975764" sldId="1284"/>
        </pc:sldMkLst>
        <pc:spChg chg="mod">
          <ac:chgData name="Akimoto, Yosuke/秋元 陽介" userId="fcf915d9-351f-48f6-aaa9-b0a5b639bfe4" providerId="ADAL" clId="{5407E57D-B089-416A-B8D8-9E299B705F8F}" dt="2024-12-03T06:58:41.496" v="17" actId="20577"/>
          <ac:spMkLst>
            <pc:docMk/>
            <pc:sldMk cId="3299975764" sldId="1284"/>
            <ac:spMk id="4" creationId="{8F12E103-C0F2-249B-0AB1-2A770D033A7C}"/>
          </ac:spMkLst>
        </pc:spChg>
      </pc:sldChg>
      <pc:sldChg chg="modSp mod">
        <pc:chgData name="Akimoto, Yosuke/秋元 陽介" userId="fcf915d9-351f-48f6-aaa9-b0a5b639bfe4" providerId="ADAL" clId="{5407E57D-B089-416A-B8D8-9E299B705F8F}" dt="2024-12-03T07:00:00.833" v="27" actId="20577"/>
        <pc:sldMkLst>
          <pc:docMk/>
          <pc:sldMk cId="4015011183" sldId="1285"/>
        </pc:sldMkLst>
        <pc:spChg chg="mod">
          <ac:chgData name="Akimoto, Yosuke/秋元 陽介" userId="fcf915d9-351f-48f6-aaa9-b0a5b639bfe4" providerId="ADAL" clId="{5407E57D-B089-416A-B8D8-9E299B705F8F}" dt="2024-12-03T07:00:00.833" v="27" actId="20577"/>
          <ac:spMkLst>
            <pc:docMk/>
            <pc:sldMk cId="4015011183" sldId="1285"/>
            <ac:spMk id="4" creationId="{8F12E103-C0F2-249B-0AB1-2A770D033A7C}"/>
          </ac:spMkLst>
        </pc:spChg>
      </pc:sldChg>
    </pc:docChg>
  </pc:docChgLst>
  <pc:docChgLst>
    <pc:chgData name="Lee, Taewoo/李 泰雨" userId="cb1abcc2-1e16-4026-a4ec-b26889755662" providerId="ADAL" clId="{E7FA986E-8661-45FA-8286-5DA0C6EC3ECF}"/>
    <pc:docChg chg="custSel addSld delSld modSld">
      <pc:chgData name="Lee, Taewoo/李 泰雨" userId="cb1abcc2-1e16-4026-a4ec-b26889755662" providerId="ADAL" clId="{E7FA986E-8661-45FA-8286-5DA0C6EC3ECF}" dt="2025-03-03T02:05:56.183" v="541" actId="207"/>
      <pc:docMkLst>
        <pc:docMk/>
      </pc:docMkLst>
      <pc:sldChg chg="modSp mod">
        <pc:chgData name="Lee, Taewoo/李 泰雨" userId="cb1abcc2-1e16-4026-a4ec-b26889755662" providerId="ADAL" clId="{E7FA986E-8661-45FA-8286-5DA0C6EC3ECF}" dt="2025-03-03T00:56:01.214" v="284" actId="207"/>
        <pc:sldMkLst>
          <pc:docMk/>
          <pc:sldMk cId="3190977721" sldId="1289"/>
        </pc:sldMkLst>
        <pc:spChg chg="mod">
          <ac:chgData name="Lee, Taewoo/李 泰雨" userId="cb1abcc2-1e16-4026-a4ec-b26889755662" providerId="ADAL" clId="{E7FA986E-8661-45FA-8286-5DA0C6EC3ECF}" dt="2025-03-03T00:56:01.214" v="284" actId="207"/>
          <ac:spMkLst>
            <pc:docMk/>
            <pc:sldMk cId="3190977721" sldId="1289"/>
            <ac:spMk id="10" creationId="{4F6D3D38-9FD6-3356-7D5B-EFEB8D32B2BA}"/>
          </ac:spMkLst>
        </pc:spChg>
      </pc:sldChg>
      <pc:sldChg chg="modSp mod">
        <pc:chgData name="Lee, Taewoo/李 泰雨" userId="cb1abcc2-1e16-4026-a4ec-b26889755662" providerId="ADAL" clId="{E7FA986E-8661-45FA-8286-5DA0C6EC3ECF}" dt="2025-03-03T02:05:45.744" v="540" actId="207"/>
        <pc:sldMkLst>
          <pc:docMk/>
          <pc:sldMk cId="1935467897" sldId="1290"/>
        </pc:sldMkLst>
        <pc:spChg chg="mod">
          <ac:chgData name="Lee, Taewoo/李 泰雨" userId="cb1abcc2-1e16-4026-a4ec-b26889755662" providerId="ADAL" clId="{E7FA986E-8661-45FA-8286-5DA0C6EC3ECF}" dt="2025-03-03T02:05:45.744" v="540" actId="207"/>
          <ac:spMkLst>
            <pc:docMk/>
            <pc:sldMk cId="1935467897" sldId="1290"/>
            <ac:spMk id="3" creationId="{04DD8CAF-DEF8-F82D-AB44-94CF789DB6FC}"/>
          </ac:spMkLst>
        </pc:spChg>
      </pc:sldChg>
      <pc:sldChg chg="modSp mod">
        <pc:chgData name="Lee, Taewoo/李 泰雨" userId="cb1abcc2-1e16-4026-a4ec-b26889755662" providerId="ADAL" clId="{E7FA986E-8661-45FA-8286-5DA0C6EC3ECF}" dt="2025-03-03T01:19:06.581" v="311" actId="207"/>
        <pc:sldMkLst>
          <pc:docMk/>
          <pc:sldMk cId="4276476133" sldId="1291"/>
        </pc:sldMkLst>
        <pc:spChg chg="mod">
          <ac:chgData name="Lee, Taewoo/李 泰雨" userId="cb1abcc2-1e16-4026-a4ec-b26889755662" providerId="ADAL" clId="{E7FA986E-8661-45FA-8286-5DA0C6EC3ECF}" dt="2025-03-03T01:19:06.581" v="311" actId="207"/>
          <ac:spMkLst>
            <pc:docMk/>
            <pc:sldMk cId="4276476133" sldId="1291"/>
            <ac:spMk id="3" creationId="{04DD8CAF-DEF8-F82D-AB44-94CF789DB6FC}"/>
          </ac:spMkLst>
        </pc:spChg>
      </pc:sldChg>
      <pc:sldChg chg="modSp mod">
        <pc:chgData name="Lee, Taewoo/李 泰雨" userId="cb1abcc2-1e16-4026-a4ec-b26889755662" providerId="ADAL" clId="{E7FA986E-8661-45FA-8286-5DA0C6EC3ECF}" dt="2025-03-03T01:28:17.630" v="324" actId="207"/>
        <pc:sldMkLst>
          <pc:docMk/>
          <pc:sldMk cId="2798092745" sldId="1292"/>
        </pc:sldMkLst>
        <pc:spChg chg="mod">
          <ac:chgData name="Lee, Taewoo/李 泰雨" userId="cb1abcc2-1e16-4026-a4ec-b26889755662" providerId="ADAL" clId="{E7FA986E-8661-45FA-8286-5DA0C6EC3ECF}" dt="2025-03-03T01:28:17.630" v="324" actId="207"/>
          <ac:spMkLst>
            <pc:docMk/>
            <pc:sldMk cId="2798092745" sldId="1292"/>
            <ac:spMk id="3" creationId="{04DD8CAF-DEF8-F82D-AB44-94CF789DB6FC}"/>
          </ac:spMkLst>
        </pc:spChg>
      </pc:sldChg>
      <pc:sldChg chg="modSp mod">
        <pc:chgData name="Lee, Taewoo/李 泰雨" userId="cb1abcc2-1e16-4026-a4ec-b26889755662" providerId="ADAL" clId="{E7FA986E-8661-45FA-8286-5DA0C6EC3ECF}" dt="2025-03-03T02:05:56.183" v="541" actId="207"/>
        <pc:sldMkLst>
          <pc:docMk/>
          <pc:sldMk cId="4078448469" sldId="1293"/>
        </pc:sldMkLst>
        <pc:spChg chg="mod">
          <ac:chgData name="Lee, Taewoo/李 泰雨" userId="cb1abcc2-1e16-4026-a4ec-b26889755662" providerId="ADAL" clId="{E7FA986E-8661-45FA-8286-5DA0C6EC3ECF}" dt="2025-03-03T02:05:56.183" v="541" actId="207"/>
          <ac:spMkLst>
            <pc:docMk/>
            <pc:sldMk cId="4078448469" sldId="1293"/>
            <ac:spMk id="3" creationId="{04DD8CAF-DEF8-F82D-AB44-94CF789DB6FC}"/>
          </ac:spMkLst>
        </pc:spChg>
      </pc:sldChg>
      <pc:sldChg chg="del">
        <pc:chgData name="Lee, Taewoo/李 泰雨" userId="cb1abcc2-1e16-4026-a4ec-b26889755662" providerId="ADAL" clId="{E7FA986E-8661-45FA-8286-5DA0C6EC3ECF}" dt="2025-02-27T05:31:01.836" v="228" actId="47"/>
        <pc:sldMkLst>
          <pc:docMk/>
          <pc:sldMk cId="1872114926" sldId="1294"/>
        </pc:sldMkLst>
      </pc:sldChg>
      <pc:sldChg chg="delSp modSp add mod">
        <pc:chgData name="Lee, Taewoo/李 泰雨" userId="cb1abcc2-1e16-4026-a4ec-b26889755662" providerId="ADAL" clId="{E7FA986E-8661-45FA-8286-5DA0C6EC3ECF}" dt="2025-03-03T01:40:56.945" v="328" actId="478"/>
        <pc:sldMkLst>
          <pc:docMk/>
          <pc:sldMk cId="2043035313" sldId="1295"/>
        </pc:sldMkLst>
        <pc:spChg chg="del">
          <ac:chgData name="Lee, Taewoo/李 泰雨" userId="cb1abcc2-1e16-4026-a4ec-b26889755662" providerId="ADAL" clId="{E7FA986E-8661-45FA-8286-5DA0C6EC3ECF}" dt="2025-03-03T01:40:56.945" v="328" actId="478"/>
          <ac:spMkLst>
            <pc:docMk/>
            <pc:sldMk cId="2043035313" sldId="1295"/>
            <ac:spMk id="4" creationId="{AAA7F445-C761-4E39-18F6-C7BC974769C1}"/>
          </ac:spMkLst>
        </pc:spChg>
        <pc:spChg chg="mod">
          <ac:chgData name="Lee, Taewoo/李 泰雨" userId="cb1abcc2-1e16-4026-a4ec-b26889755662" providerId="ADAL" clId="{E7FA986E-8661-45FA-8286-5DA0C6EC3ECF}" dt="2025-03-03T01:30:41.393" v="327" actId="20577"/>
          <ac:spMkLst>
            <pc:docMk/>
            <pc:sldMk cId="2043035313" sldId="1295"/>
            <ac:spMk id="56" creationId="{FAAE69EE-3317-0B42-0D53-0FF8316D812A}"/>
          </ac:spMkLst>
        </pc:spChg>
      </pc:sldChg>
    </pc:docChg>
  </pc:docChgLst>
  <pc:docChgLst>
    <pc:chgData name="Akimoto, Yosuke/秋元 陽介" userId="fcf915d9-351f-48f6-aaa9-b0a5b639bfe4" providerId="ADAL" clId="{C3672A9F-331D-46ED-ABDA-F5E5A126F87E}"/>
    <pc:docChg chg="custSel modSld modMainMaster">
      <pc:chgData name="Akimoto, Yosuke/秋元 陽介" userId="fcf915d9-351f-48f6-aaa9-b0a5b639bfe4" providerId="ADAL" clId="{C3672A9F-331D-46ED-ABDA-F5E5A126F87E}" dt="2025-02-27T04:55:52.921" v="209" actId="207"/>
      <pc:docMkLst>
        <pc:docMk/>
      </pc:docMkLst>
      <pc:sldChg chg="addSp delSp modSp mod">
        <pc:chgData name="Akimoto, Yosuke/秋元 陽介" userId="fcf915d9-351f-48f6-aaa9-b0a5b639bfe4" providerId="ADAL" clId="{C3672A9F-331D-46ED-ABDA-F5E5A126F87E}" dt="2025-02-27T03:56:47.098" v="32"/>
        <pc:sldMkLst>
          <pc:docMk/>
          <pc:sldMk cId="4112078208" sldId="261"/>
        </pc:sldMkLst>
        <pc:spChg chg="mod">
          <ac:chgData name="Akimoto, Yosuke/秋元 陽介" userId="fcf915d9-351f-48f6-aaa9-b0a5b639bfe4" providerId="ADAL" clId="{C3672A9F-331D-46ED-ABDA-F5E5A126F87E}" dt="2025-02-27T03:56:47.018" v="21" actId="20577"/>
          <ac:spMkLst>
            <pc:docMk/>
            <pc:sldMk cId="4112078208" sldId="261"/>
            <ac:spMk id="2" creationId="{3F7F954F-1AD7-F1B4-FE79-F8A8A0780412}"/>
          </ac:spMkLst>
        </pc:spChg>
        <pc:spChg chg="mod">
          <ac:chgData name="Akimoto, Yosuke/秋元 陽介" userId="fcf915d9-351f-48f6-aaa9-b0a5b639bfe4" providerId="ADAL" clId="{C3672A9F-331D-46ED-ABDA-F5E5A126F87E}" dt="2025-02-27T03:56:47.066" v="22" actId="20577"/>
          <ac:spMkLst>
            <pc:docMk/>
            <pc:sldMk cId="4112078208" sldId="261"/>
            <ac:spMk id="3" creationId="{9D45BA1C-EE2C-14FD-54F0-007E9635BD69}"/>
          </ac:spMkLst>
        </pc:spChg>
        <pc:spChg chg="add del mod">
          <ac:chgData name="Akimoto, Yosuke/秋元 陽介" userId="fcf915d9-351f-48f6-aaa9-b0a5b639bfe4" providerId="ADAL" clId="{C3672A9F-331D-46ED-ABDA-F5E5A126F87E}" dt="2025-02-27T03:56:35.631" v="1"/>
          <ac:spMkLst>
            <pc:docMk/>
            <pc:sldMk cId="4112078208" sldId="261"/>
            <ac:spMk id="5" creationId="{2B49713F-CC24-157D-7B2D-1B905387E0C7}"/>
          </ac:spMkLst>
        </pc:spChg>
        <pc:spChg chg="add del mod">
          <ac:chgData name="Akimoto, Yosuke/秋元 陽介" userId="fcf915d9-351f-48f6-aaa9-b0a5b639bfe4" providerId="ADAL" clId="{C3672A9F-331D-46ED-ABDA-F5E5A126F87E}" dt="2025-02-27T03:56:47.086" v="23"/>
          <ac:spMkLst>
            <pc:docMk/>
            <pc:sldMk cId="4112078208" sldId="261"/>
            <ac:spMk id="7" creationId="{FF3EE555-EAB5-7D1A-3595-45721138C0E1}"/>
          </ac:spMkLst>
        </pc:spChg>
        <pc:spChg chg="add del mod">
          <ac:chgData name="Akimoto, Yosuke/秋元 陽介" userId="fcf915d9-351f-48f6-aaa9-b0a5b639bfe4" providerId="ADAL" clId="{C3672A9F-331D-46ED-ABDA-F5E5A126F87E}" dt="2025-02-27T03:56:47.098" v="31"/>
          <ac:spMkLst>
            <pc:docMk/>
            <pc:sldMk cId="4112078208" sldId="261"/>
            <ac:spMk id="8" creationId="{10C69039-7980-DE6B-268D-CF93CE031C48}"/>
          </ac:spMkLst>
        </pc:spChg>
        <pc:spChg chg="add mod">
          <ac:chgData name="Akimoto, Yosuke/秋元 陽介" userId="fcf915d9-351f-48f6-aaa9-b0a5b639bfe4" providerId="ADAL" clId="{C3672A9F-331D-46ED-ABDA-F5E5A126F87E}" dt="2025-02-27T03:56:47.098" v="32"/>
          <ac:spMkLst>
            <pc:docMk/>
            <pc:sldMk cId="4112078208" sldId="261"/>
            <ac:spMk id="9" creationId="{3AC01175-A030-B25C-2647-CAE0E2C3DBF3}"/>
          </ac:spMkLst>
        </pc:spChg>
      </pc:sldChg>
      <pc:sldChg chg="delSp modNotes">
        <pc:chgData name="Akimoto, Yosuke/秋元 陽介" userId="fcf915d9-351f-48f6-aaa9-b0a5b639bfe4" providerId="ADAL" clId="{C3672A9F-331D-46ED-ABDA-F5E5A126F87E}" dt="2025-02-27T03:56:48.239" v="82" actId="20577"/>
        <pc:sldMkLst>
          <pc:docMk/>
          <pc:sldMk cId="3321000279" sldId="356"/>
        </pc:sldMkLst>
        <pc:spChg chg="del">
          <ac:chgData name="Akimoto, Yosuke/秋元 陽介" userId="fcf915d9-351f-48f6-aaa9-b0a5b639bfe4" providerId="ADAL" clId="{C3672A9F-331D-46ED-ABDA-F5E5A126F87E}" dt="2025-02-27T03:56:48.156" v="81"/>
          <ac:spMkLst>
            <pc:docMk/>
            <pc:sldMk cId="3321000279" sldId="356"/>
            <ac:spMk id="5" creationId="{7BD34961-8257-439E-B16C-F1DE6DAA98DE}"/>
          </ac:spMkLst>
        </pc:spChg>
      </pc:sldChg>
      <pc:sldChg chg="addSp delSp modSp mod">
        <pc:chgData name="Akimoto, Yosuke/秋元 陽介" userId="fcf915d9-351f-48f6-aaa9-b0a5b639bfe4" providerId="ADAL" clId="{C3672A9F-331D-46ED-ABDA-F5E5A126F87E}" dt="2025-02-27T04:29:15.099" v="92" actId="207"/>
        <pc:sldMkLst>
          <pc:docMk/>
          <pc:sldMk cId="3190977721" sldId="1289"/>
        </pc:sldMkLst>
        <pc:spChg chg="add del mod">
          <ac:chgData name="Akimoto, Yosuke/秋元 陽介" userId="fcf915d9-351f-48f6-aaa9-b0a5b639bfe4" providerId="ADAL" clId="{C3672A9F-331D-46ED-ABDA-F5E5A126F87E}" dt="2025-02-27T03:56:35.631" v="4"/>
          <ac:spMkLst>
            <pc:docMk/>
            <pc:sldMk cId="3190977721" sldId="1289"/>
            <ac:spMk id="2" creationId="{CB6999B6-A9AA-EA56-629F-FF1A32C78892}"/>
          </ac:spMkLst>
        </pc:spChg>
        <pc:spChg chg="mod">
          <ac:chgData name="Akimoto, Yosuke/秋元 陽介" userId="fcf915d9-351f-48f6-aaa9-b0a5b639bfe4" providerId="ADAL" clId="{C3672A9F-331D-46ED-ABDA-F5E5A126F87E}" dt="2025-02-27T03:58:48.971" v="90" actId="20577"/>
          <ac:spMkLst>
            <pc:docMk/>
            <pc:sldMk cId="3190977721" sldId="1289"/>
            <ac:spMk id="5" creationId="{680E4739-BC5B-732F-BBC8-FED9643C1C35}"/>
          </ac:spMkLst>
        </pc:spChg>
        <pc:spChg chg="add del mod">
          <ac:chgData name="Akimoto, Yosuke/秋元 陽介" userId="fcf915d9-351f-48f6-aaa9-b0a5b639bfe4" providerId="ADAL" clId="{C3672A9F-331D-46ED-ABDA-F5E5A126F87E}" dt="2025-02-27T03:56:47.086" v="24"/>
          <ac:spMkLst>
            <pc:docMk/>
            <pc:sldMk cId="3190977721" sldId="1289"/>
            <ac:spMk id="6" creationId="{9A0557DA-EBB9-C862-4617-C230E047A8A4}"/>
          </ac:spMkLst>
        </pc:spChg>
        <pc:spChg chg="add del mod">
          <ac:chgData name="Akimoto, Yosuke/秋元 陽介" userId="fcf915d9-351f-48f6-aaa9-b0a5b639bfe4" providerId="ADAL" clId="{C3672A9F-331D-46ED-ABDA-F5E5A126F87E}" dt="2025-02-27T03:56:47.098" v="34"/>
          <ac:spMkLst>
            <pc:docMk/>
            <pc:sldMk cId="3190977721" sldId="1289"/>
            <ac:spMk id="7" creationId="{435041E4-3C0D-B8E7-86F9-922D13BE83C5}"/>
          </ac:spMkLst>
        </pc:spChg>
        <pc:spChg chg="add mod">
          <ac:chgData name="Akimoto, Yosuke/秋元 陽介" userId="fcf915d9-351f-48f6-aaa9-b0a5b639bfe4" providerId="ADAL" clId="{C3672A9F-331D-46ED-ABDA-F5E5A126F87E}" dt="2025-02-27T03:56:47.106" v="35"/>
          <ac:spMkLst>
            <pc:docMk/>
            <pc:sldMk cId="3190977721" sldId="1289"/>
            <ac:spMk id="8" creationId="{2C8311C0-436F-AFBD-94CE-DE277FE89450}"/>
          </ac:spMkLst>
        </pc:spChg>
        <pc:spChg chg="mod">
          <ac:chgData name="Akimoto, Yosuke/秋元 陽介" userId="fcf915d9-351f-48f6-aaa9-b0a5b639bfe4" providerId="ADAL" clId="{C3672A9F-331D-46ED-ABDA-F5E5A126F87E}" dt="2025-02-27T04:29:15.099" v="92" actId="207"/>
          <ac:spMkLst>
            <pc:docMk/>
            <pc:sldMk cId="3190977721" sldId="1289"/>
            <ac:spMk id="10" creationId="{4F6D3D38-9FD6-3356-7D5B-EFEB8D32B2BA}"/>
          </ac:spMkLst>
        </pc:spChg>
      </pc:sldChg>
      <pc:sldChg chg="addSp delSp modSp mod">
        <pc:chgData name="Akimoto, Yosuke/秋元 陽介" userId="fcf915d9-351f-48f6-aaa9-b0a5b639bfe4" providerId="ADAL" clId="{C3672A9F-331D-46ED-ABDA-F5E5A126F87E}" dt="2025-02-27T04:55:52.921" v="209" actId="207"/>
        <pc:sldMkLst>
          <pc:docMk/>
          <pc:sldMk cId="1935467897" sldId="1290"/>
        </pc:sldMkLst>
        <pc:spChg chg="add del mod">
          <ac:chgData name="Akimoto, Yosuke/秋元 陽介" userId="fcf915d9-351f-48f6-aaa9-b0a5b639bfe4" providerId="ADAL" clId="{C3672A9F-331D-46ED-ABDA-F5E5A126F87E}" dt="2025-02-27T03:56:35.631" v="7"/>
          <ac:spMkLst>
            <pc:docMk/>
            <pc:sldMk cId="1935467897" sldId="1290"/>
            <ac:spMk id="2" creationId="{15416C66-7841-5457-3324-C66ADDF959AA}"/>
          </ac:spMkLst>
        </pc:spChg>
        <pc:spChg chg="mod">
          <ac:chgData name="Akimoto, Yosuke/秋元 陽介" userId="fcf915d9-351f-48f6-aaa9-b0a5b639bfe4" providerId="ADAL" clId="{C3672A9F-331D-46ED-ABDA-F5E5A126F87E}" dt="2025-02-27T04:55:52.921" v="209" actId="207"/>
          <ac:spMkLst>
            <pc:docMk/>
            <pc:sldMk cId="1935467897" sldId="1290"/>
            <ac:spMk id="3" creationId="{04DD8CAF-DEF8-F82D-AB44-94CF789DB6FC}"/>
          </ac:spMkLst>
        </pc:spChg>
        <pc:spChg chg="add del mod">
          <ac:chgData name="Akimoto, Yosuke/秋元 陽介" userId="fcf915d9-351f-48f6-aaa9-b0a5b639bfe4" providerId="ADAL" clId="{C3672A9F-331D-46ED-ABDA-F5E5A126F87E}" dt="2025-02-27T03:56:47.086" v="25"/>
          <ac:spMkLst>
            <pc:docMk/>
            <pc:sldMk cId="1935467897" sldId="1290"/>
            <ac:spMk id="5" creationId="{7513AF05-D254-A0E9-A660-98AF4BF3CF67}"/>
          </ac:spMkLst>
        </pc:spChg>
        <pc:spChg chg="add del mod">
          <ac:chgData name="Akimoto, Yosuke/秋元 陽介" userId="fcf915d9-351f-48f6-aaa9-b0a5b639bfe4" providerId="ADAL" clId="{C3672A9F-331D-46ED-ABDA-F5E5A126F87E}" dt="2025-02-27T03:56:47.107" v="37"/>
          <ac:spMkLst>
            <pc:docMk/>
            <pc:sldMk cId="1935467897" sldId="1290"/>
            <ac:spMk id="6" creationId="{80B700D6-C0CD-7161-E813-27F8B51709CB}"/>
          </ac:spMkLst>
        </pc:spChg>
        <pc:spChg chg="add mod">
          <ac:chgData name="Akimoto, Yosuke/秋元 陽介" userId="fcf915d9-351f-48f6-aaa9-b0a5b639bfe4" providerId="ADAL" clId="{C3672A9F-331D-46ED-ABDA-F5E5A126F87E}" dt="2025-02-27T03:56:47.107" v="38"/>
          <ac:spMkLst>
            <pc:docMk/>
            <pc:sldMk cId="1935467897" sldId="1290"/>
            <ac:spMk id="7" creationId="{76AA85DD-405D-6393-4227-1EC62A61390B}"/>
          </ac:spMkLst>
        </pc:spChg>
      </pc:sldChg>
      <pc:sldChg chg="addSp delSp modSp mod">
        <pc:chgData name="Akimoto, Yosuke/秋元 陽介" userId="fcf915d9-351f-48f6-aaa9-b0a5b639bfe4" providerId="ADAL" clId="{C3672A9F-331D-46ED-ABDA-F5E5A126F87E}" dt="2025-02-27T04:43:15.615" v="94" actId="400"/>
        <pc:sldMkLst>
          <pc:docMk/>
          <pc:sldMk cId="4276476133" sldId="1291"/>
        </pc:sldMkLst>
        <pc:spChg chg="add del mod">
          <ac:chgData name="Akimoto, Yosuke/秋元 陽介" userId="fcf915d9-351f-48f6-aaa9-b0a5b639bfe4" providerId="ADAL" clId="{C3672A9F-331D-46ED-ABDA-F5E5A126F87E}" dt="2025-02-27T03:56:35.631" v="10"/>
          <ac:spMkLst>
            <pc:docMk/>
            <pc:sldMk cId="4276476133" sldId="1291"/>
            <ac:spMk id="2" creationId="{8C852D18-DC00-BA79-3EFD-788A3CEAE53C}"/>
          </ac:spMkLst>
        </pc:spChg>
        <pc:spChg chg="mod">
          <ac:chgData name="Akimoto, Yosuke/秋元 陽介" userId="fcf915d9-351f-48f6-aaa9-b0a5b639bfe4" providerId="ADAL" clId="{C3672A9F-331D-46ED-ABDA-F5E5A126F87E}" dt="2025-02-27T04:43:15.615" v="94" actId="400"/>
          <ac:spMkLst>
            <pc:docMk/>
            <pc:sldMk cId="4276476133" sldId="1291"/>
            <ac:spMk id="3" creationId="{04DD8CAF-DEF8-F82D-AB44-94CF789DB6FC}"/>
          </ac:spMkLst>
        </pc:spChg>
        <pc:spChg chg="add del mod">
          <ac:chgData name="Akimoto, Yosuke/秋元 陽介" userId="fcf915d9-351f-48f6-aaa9-b0a5b639bfe4" providerId="ADAL" clId="{C3672A9F-331D-46ED-ABDA-F5E5A126F87E}" dt="2025-02-27T03:56:47.086" v="26"/>
          <ac:spMkLst>
            <pc:docMk/>
            <pc:sldMk cId="4276476133" sldId="1291"/>
            <ac:spMk id="5" creationId="{26426966-08E9-CFC5-2C04-DB5C6824B8DC}"/>
          </ac:spMkLst>
        </pc:spChg>
        <pc:spChg chg="add del mod">
          <ac:chgData name="Akimoto, Yosuke/秋元 陽介" userId="fcf915d9-351f-48f6-aaa9-b0a5b639bfe4" providerId="ADAL" clId="{C3672A9F-331D-46ED-ABDA-F5E5A126F87E}" dt="2025-02-27T03:56:47.107" v="40"/>
          <ac:spMkLst>
            <pc:docMk/>
            <pc:sldMk cId="4276476133" sldId="1291"/>
            <ac:spMk id="6" creationId="{EC304428-2D10-195A-40D0-513095ED4D9B}"/>
          </ac:spMkLst>
        </pc:spChg>
        <pc:spChg chg="add mod">
          <ac:chgData name="Akimoto, Yosuke/秋元 陽介" userId="fcf915d9-351f-48f6-aaa9-b0a5b639bfe4" providerId="ADAL" clId="{C3672A9F-331D-46ED-ABDA-F5E5A126F87E}" dt="2025-02-27T03:56:47.107" v="41"/>
          <ac:spMkLst>
            <pc:docMk/>
            <pc:sldMk cId="4276476133" sldId="1291"/>
            <ac:spMk id="7" creationId="{8F437539-CA7F-A01A-C4A4-1389512C8571}"/>
          </ac:spMkLst>
        </pc:spChg>
      </pc:sldChg>
      <pc:sldChg chg="addSp delSp modSp mod">
        <pc:chgData name="Akimoto, Yosuke/秋元 陽介" userId="fcf915d9-351f-48f6-aaa9-b0a5b639bfe4" providerId="ADAL" clId="{C3672A9F-331D-46ED-ABDA-F5E5A126F87E}" dt="2025-02-27T04:55:23.556" v="169" actId="400"/>
        <pc:sldMkLst>
          <pc:docMk/>
          <pc:sldMk cId="2798092745" sldId="1292"/>
        </pc:sldMkLst>
        <pc:spChg chg="add del mod">
          <ac:chgData name="Akimoto, Yosuke/秋元 陽介" userId="fcf915d9-351f-48f6-aaa9-b0a5b639bfe4" providerId="ADAL" clId="{C3672A9F-331D-46ED-ABDA-F5E5A126F87E}" dt="2025-02-27T03:56:35.631" v="13"/>
          <ac:spMkLst>
            <pc:docMk/>
            <pc:sldMk cId="2798092745" sldId="1292"/>
            <ac:spMk id="2" creationId="{C3051CB4-2183-1A4B-3531-209C0FC20BAD}"/>
          </ac:spMkLst>
        </pc:spChg>
        <pc:spChg chg="mod">
          <ac:chgData name="Akimoto, Yosuke/秋元 陽介" userId="fcf915d9-351f-48f6-aaa9-b0a5b639bfe4" providerId="ADAL" clId="{C3672A9F-331D-46ED-ABDA-F5E5A126F87E}" dt="2025-02-27T04:55:23.556" v="169" actId="400"/>
          <ac:spMkLst>
            <pc:docMk/>
            <pc:sldMk cId="2798092745" sldId="1292"/>
            <ac:spMk id="3" creationId="{04DD8CAF-DEF8-F82D-AB44-94CF789DB6FC}"/>
          </ac:spMkLst>
        </pc:spChg>
        <pc:spChg chg="add del mod">
          <ac:chgData name="Akimoto, Yosuke/秋元 陽介" userId="fcf915d9-351f-48f6-aaa9-b0a5b639bfe4" providerId="ADAL" clId="{C3672A9F-331D-46ED-ABDA-F5E5A126F87E}" dt="2025-02-27T03:56:47.086" v="27"/>
          <ac:spMkLst>
            <pc:docMk/>
            <pc:sldMk cId="2798092745" sldId="1292"/>
            <ac:spMk id="5" creationId="{25F50FC8-0618-956B-8DF7-F38D6A41A7D0}"/>
          </ac:spMkLst>
        </pc:spChg>
        <pc:spChg chg="add del mod">
          <ac:chgData name="Akimoto, Yosuke/秋元 陽介" userId="fcf915d9-351f-48f6-aaa9-b0a5b639bfe4" providerId="ADAL" clId="{C3672A9F-331D-46ED-ABDA-F5E5A126F87E}" dt="2025-02-27T03:56:47.107" v="43"/>
          <ac:spMkLst>
            <pc:docMk/>
            <pc:sldMk cId="2798092745" sldId="1292"/>
            <ac:spMk id="6" creationId="{C1CFB7E5-6B2E-77F0-C91C-4DC05EEBB713}"/>
          </ac:spMkLst>
        </pc:spChg>
        <pc:spChg chg="add mod">
          <ac:chgData name="Akimoto, Yosuke/秋元 陽介" userId="fcf915d9-351f-48f6-aaa9-b0a5b639bfe4" providerId="ADAL" clId="{C3672A9F-331D-46ED-ABDA-F5E5A126F87E}" dt="2025-02-27T03:56:47.107" v="44"/>
          <ac:spMkLst>
            <pc:docMk/>
            <pc:sldMk cId="2798092745" sldId="1292"/>
            <ac:spMk id="7" creationId="{38C86D78-9E3F-AC7F-F81A-A144940EBBC5}"/>
          </ac:spMkLst>
        </pc:spChg>
      </pc:sldChg>
      <pc:sldChg chg="addSp delSp modSp mod">
        <pc:chgData name="Akimoto, Yosuke/秋元 陽介" userId="fcf915d9-351f-48f6-aaa9-b0a5b639bfe4" providerId="ADAL" clId="{C3672A9F-331D-46ED-ABDA-F5E5A126F87E}" dt="2025-02-27T04:54:17.046" v="101" actId="207"/>
        <pc:sldMkLst>
          <pc:docMk/>
          <pc:sldMk cId="4078448469" sldId="1293"/>
        </pc:sldMkLst>
        <pc:spChg chg="add del mod">
          <ac:chgData name="Akimoto, Yosuke/秋元 陽介" userId="fcf915d9-351f-48f6-aaa9-b0a5b639bfe4" providerId="ADAL" clId="{C3672A9F-331D-46ED-ABDA-F5E5A126F87E}" dt="2025-02-27T03:56:35.631" v="19"/>
          <ac:spMkLst>
            <pc:docMk/>
            <pc:sldMk cId="4078448469" sldId="1293"/>
            <ac:spMk id="2" creationId="{1C6FDC6B-B5F5-096B-D5B3-4C1E389A236B}"/>
          </ac:spMkLst>
        </pc:spChg>
        <pc:spChg chg="mod">
          <ac:chgData name="Akimoto, Yosuke/秋元 陽介" userId="fcf915d9-351f-48f6-aaa9-b0a5b639bfe4" providerId="ADAL" clId="{C3672A9F-331D-46ED-ABDA-F5E5A126F87E}" dt="2025-02-27T04:54:17.046" v="101" actId="207"/>
          <ac:spMkLst>
            <pc:docMk/>
            <pc:sldMk cId="4078448469" sldId="1293"/>
            <ac:spMk id="3" creationId="{04DD8CAF-DEF8-F82D-AB44-94CF789DB6FC}"/>
          </ac:spMkLst>
        </pc:spChg>
        <pc:spChg chg="add del mod">
          <ac:chgData name="Akimoto, Yosuke/秋元 陽介" userId="fcf915d9-351f-48f6-aaa9-b0a5b639bfe4" providerId="ADAL" clId="{C3672A9F-331D-46ED-ABDA-F5E5A126F87E}" dt="2025-02-27T03:56:47.086" v="29"/>
          <ac:spMkLst>
            <pc:docMk/>
            <pc:sldMk cId="4078448469" sldId="1293"/>
            <ac:spMk id="5" creationId="{7913CDC2-9A85-F5EE-369B-705D90670FD4}"/>
          </ac:spMkLst>
        </pc:spChg>
        <pc:spChg chg="add del mod">
          <ac:chgData name="Akimoto, Yosuke/秋元 陽介" userId="fcf915d9-351f-48f6-aaa9-b0a5b639bfe4" providerId="ADAL" clId="{C3672A9F-331D-46ED-ABDA-F5E5A126F87E}" dt="2025-02-27T03:56:47.111" v="49"/>
          <ac:spMkLst>
            <pc:docMk/>
            <pc:sldMk cId="4078448469" sldId="1293"/>
            <ac:spMk id="6" creationId="{9E05E0C1-AB4B-2124-B58F-79493D9C9D6E}"/>
          </ac:spMkLst>
        </pc:spChg>
        <pc:spChg chg="add mod">
          <ac:chgData name="Akimoto, Yosuke/秋元 陽介" userId="fcf915d9-351f-48f6-aaa9-b0a5b639bfe4" providerId="ADAL" clId="{C3672A9F-331D-46ED-ABDA-F5E5A126F87E}" dt="2025-02-27T03:56:47.111" v="50"/>
          <ac:spMkLst>
            <pc:docMk/>
            <pc:sldMk cId="4078448469" sldId="1293"/>
            <ac:spMk id="7" creationId="{D30F535A-54A0-5859-038D-93B06A7AD21D}"/>
          </ac:spMkLst>
        </pc:spChg>
      </pc:sldChg>
      <pc:sldChg chg="addSp delSp modSp mod">
        <pc:chgData name="Akimoto, Yosuke/秋元 陽介" userId="fcf915d9-351f-48f6-aaa9-b0a5b639bfe4" providerId="ADAL" clId="{C3672A9F-331D-46ED-ABDA-F5E5A126F87E}" dt="2025-02-27T04:55:04.462" v="167" actId="20577"/>
        <pc:sldMkLst>
          <pc:docMk/>
          <pc:sldMk cId="1872114926" sldId="1294"/>
        </pc:sldMkLst>
        <pc:spChg chg="add del mod">
          <ac:chgData name="Akimoto, Yosuke/秋元 陽介" userId="fcf915d9-351f-48f6-aaa9-b0a5b639bfe4" providerId="ADAL" clId="{C3672A9F-331D-46ED-ABDA-F5E5A126F87E}" dt="2025-02-27T03:56:35.631" v="16"/>
          <ac:spMkLst>
            <pc:docMk/>
            <pc:sldMk cId="1872114926" sldId="1294"/>
            <ac:spMk id="2" creationId="{9DC6E185-3EA8-CD84-4F79-E067157265FB}"/>
          </ac:spMkLst>
        </pc:spChg>
        <pc:spChg chg="mod">
          <ac:chgData name="Akimoto, Yosuke/秋元 陽介" userId="fcf915d9-351f-48f6-aaa9-b0a5b639bfe4" providerId="ADAL" clId="{C3672A9F-331D-46ED-ABDA-F5E5A126F87E}" dt="2025-02-27T04:55:04.462" v="167" actId="20577"/>
          <ac:spMkLst>
            <pc:docMk/>
            <pc:sldMk cId="1872114926" sldId="1294"/>
            <ac:spMk id="3" creationId="{04DD8CAF-DEF8-F82D-AB44-94CF789DB6FC}"/>
          </ac:spMkLst>
        </pc:spChg>
        <pc:spChg chg="add del mod">
          <ac:chgData name="Akimoto, Yosuke/秋元 陽介" userId="fcf915d9-351f-48f6-aaa9-b0a5b639bfe4" providerId="ADAL" clId="{C3672A9F-331D-46ED-ABDA-F5E5A126F87E}" dt="2025-02-27T03:56:47.086" v="28"/>
          <ac:spMkLst>
            <pc:docMk/>
            <pc:sldMk cId="1872114926" sldId="1294"/>
            <ac:spMk id="5" creationId="{408AF5E9-AD33-4657-66EA-E3A009B08793}"/>
          </ac:spMkLst>
        </pc:spChg>
        <pc:spChg chg="add del mod">
          <ac:chgData name="Akimoto, Yosuke/秋元 陽介" userId="fcf915d9-351f-48f6-aaa9-b0a5b639bfe4" providerId="ADAL" clId="{C3672A9F-331D-46ED-ABDA-F5E5A126F87E}" dt="2025-02-27T03:56:47.111" v="46"/>
          <ac:spMkLst>
            <pc:docMk/>
            <pc:sldMk cId="1872114926" sldId="1294"/>
            <ac:spMk id="6" creationId="{FCDC7236-8DCA-F089-7DB1-BF953C8E43F3}"/>
          </ac:spMkLst>
        </pc:spChg>
        <pc:spChg chg="add mod">
          <ac:chgData name="Akimoto, Yosuke/秋元 陽介" userId="fcf915d9-351f-48f6-aaa9-b0a5b639bfe4" providerId="ADAL" clId="{C3672A9F-331D-46ED-ABDA-F5E5A126F87E}" dt="2025-02-27T03:56:47.111" v="47"/>
          <ac:spMkLst>
            <pc:docMk/>
            <pc:sldMk cId="1872114926" sldId="1294"/>
            <ac:spMk id="7" creationId="{F6A24EA9-2600-353D-19EB-DE667A9AD455}"/>
          </ac:spMkLst>
        </pc:spChg>
      </pc:sldChg>
      <pc:sldMasterChg chg="delSp mod modSldLayout">
        <pc:chgData name="Akimoto, Yosuke/秋元 陽介" userId="fcf915d9-351f-48f6-aaa9-b0a5b639bfe4" providerId="ADAL" clId="{C3672A9F-331D-46ED-ABDA-F5E5A126F87E}" dt="2025-02-27T03:56:47.897" v="56"/>
        <pc:sldMasterMkLst>
          <pc:docMk/>
          <pc:sldMasterMk cId="3052468292" sldId="2147483660"/>
        </pc:sldMasterMkLst>
        <pc:picChg chg="del">
          <ac:chgData name="Akimoto, Yosuke/秋元 陽介" userId="fcf915d9-351f-48f6-aaa9-b0a5b639bfe4" providerId="ADAL" clId="{C3672A9F-331D-46ED-ABDA-F5E5A126F87E}" dt="2025-02-27T03:56:47.488" v="52"/>
          <ac:picMkLst>
            <pc:docMk/>
            <pc:sldMasterMk cId="3052468292" sldId="2147483660"/>
            <ac:picMk id="6" creationId="{90B17EAF-0FF1-3739-B447-5C4447ADB19C}"/>
          </ac:picMkLst>
        </pc:picChg>
        <pc:sldLayoutChg chg="delSp mod">
          <pc:chgData name="Akimoto, Yosuke/秋元 陽介" userId="fcf915d9-351f-48f6-aaa9-b0a5b639bfe4" providerId="ADAL" clId="{C3672A9F-331D-46ED-ABDA-F5E5A126F87E}" dt="2025-02-27T03:56:47.897" v="56"/>
          <pc:sldLayoutMkLst>
            <pc:docMk/>
            <pc:sldMasterMk cId="3052468292" sldId="2147483660"/>
            <pc:sldLayoutMk cId="3305900241" sldId="2147483661"/>
          </pc:sldLayoutMkLst>
          <pc:picChg chg="del">
            <ac:chgData name="Akimoto, Yosuke/秋元 陽介" userId="fcf915d9-351f-48f6-aaa9-b0a5b639bfe4" providerId="ADAL" clId="{C3672A9F-331D-46ED-ABDA-F5E5A126F87E}" dt="2025-02-27T03:56:47.897" v="56"/>
            <ac:picMkLst>
              <pc:docMk/>
              <pc:sldMasterMk cId="3052468292" sldId="2147483660"/>
              <pc:sldLayoutMk cId="3305900241" sldId="2147483661"/>
              <ac:picMk id="6" creationId="{8946F54D-E96F-91E3-754F-9FAF46B6391D}"/>
            </ac:picMkLst>
          </pc:picChg>
        </pc:sldLayoutChg>
        <pc:sldLayoutChg chg="delSp mod">
          <pc:chgData name="Akimoto, Yosuke/秋元 陽介" userId="fcf915d9-351f-48f6-aaa9-b0a5b639bfe4" providerId="ADAL" clId="{C3672A9F-331D-46ED-ABDA-F5E5A126F87E}" dt="2025-02-27T03:56:47.868" v="54"/>
          <pc:sldLayoutMkLst>
            <pc:docMk/>
            <pc:sldMasterMk cId="3052468292" sldId="2147483660"/>
            <pc:sldLayoutMk cId="1277757983" sldId="2147483662"/>
          </pc:sldLayoutMkLst>
          <pc:picChg chg="del">
            <ac:chgData name="Akimoto, Yosuke/秋元 陽介" userId="fcf915d9-351f-48f6-aaa9-b0a5b639bfe4" providerId="ADAL" clId="{C3672A9F-331D-46ED-ABDA-F5E5A126F87E}" dt="2025-02-27T03:56:47.868" v="54"/>
            <ac:picMkLst>
              <pc:docMk/>
              <pc:sldMasterMk cId="3052468292" sldId="2147483660"/>
              <pc:sldLayoutMk cId="1277757983" sldId="2147483662"/>
              <ac:picMk id="11" creationId="{CAF38D5D-ECD6-71DB-79E7-2D2D8D801EA3}"/>
            </ac:picMkLst>
          </pc:picChg>
        </pc:sldLayoutChg>
      </pc:sldMasterChg>
      <pc:sldMasterChg chg="delSp mod modSldLayout">
        <pc:chgData name="Akimoto, Yosuke/秋元 陽介" userId="fcf915d9-351f-48f6-aaa9-b0a5b639bfe4" providerId="ADAL" clId="{C3672A9F-331D-46ED-ABDA-F5E5A126F87E}" dt="2025-02-27T03:56:47.948" v="62"/>
        <pc:sldMasterMkLst>
          <pc:docMk/>
          <pc:sldMasterMk cId="4143101411" sldId="2147483667"/>
        </pc:sldMasterMkLst>
        <pc:picChg chg="del">
          <ac:chgData name="Akimoto, Yosuke/秋元 陽介" userId="fcf915d9-351f-48f6-aaa9-b0a5b639bfe4" providerId="ADAL" clId="{C3672A9F-331D-46ED-ABDA-F5E5A126F87E}" dt="2025-02-27T03:56:47.938" v="58"/>
          <ac:picMkLst>
            <pc:docMk/>
            <pc:sldMasterMk cId="4143101411" sldId="2147483667"/>
            <ac:picMk id="6" creationId="{627453A5-3DCA-68E5-30C8-05B5844CA3AC}"/>
          </ac:picMkLst>
        </pc:picChg>
        <pc:sldLayoutChg chg="delSp mod">
          <pc:chgData name="Akimoto, Yosuke/秋元 陽介" userId="fcf915d9-351f-48f6-aaa9-b0a5b639bfe4" providerId="ADAL" clId="{C3672A9F-331D-46ED-ABDA-F5E5A126F87E}" dt="2025-02-27T03:56:47.946" v="60"/>
          <pc:sldLayoutMkLst>
            <pc:docMk/>
            <pc:sldMasterMk cId="4143101411" sldId="2147483667"/>
            <pc:sldLayoutMk cId="4213317163" sldId="2147483668"/>
          </pc:sldLayoutMkLst>
          <pc:picChg chg="del">
            <ac:chgData name="Akimoto, Yosuke/秋元 陽介" userId="fcf915d9-351f-48f6-aaa9-b0a5b639bfe4" providerId="ADAL" clId="{C3672A9F-331D-46ED-ABDA-F5E5A126F87E}" dt="2025-02-27T03:56:47.946" v="60"/>
            <ac:picMkLst>
              <pc:docMk/>
              <pc:sldMasterMk cId="4143101411" sldId="2147483667"/>
              <pc:sldLayoutMk cId="4213317163" sldId="2147483668"/>
              <ac:picMk id="6" creationId="{56EB3F93-C5D7-CC3C-AF2B-E3D268881B2B}"/>
            </ac:picMkLst>
          </pc:picChg>
        </pc:sldLayoutChg>
        <pc:sldLayoutChg chg="delSp mod">
          <pc:chgData name="Akimoto, Yosuke/秋元 陽介" userId="fcf915d9-351f-48f6-aaa9-b0a5b639bfe4" providerId="ADAL" clId="{C3672A9F-331D-46ED-ABDA-F5E5A126F87E}" dt="2025-02-27T03:56:47.948" v="62"/>
          <pc:sldLayoutMkLst>
            <pc:docMk/>
            <pc:sldMasterMk cId="4143101411" sldId="2147483667"/>
            <pc:sldLayoutMk cId="3324536382" sldId="2147483669"/>
          </pc:sldLayoutMkLst>
          <pc:picChg chg="del">
            <ac:chgData name="Akimoto, Yosuke/秋元 陽介" userId="fcf915d9-351f-48f6-aaa9-b0a5b639bfe4" providerId="ADAL" clId="{C3672A9F-331D-46ED-ABDA-F5E5A126F87E}" dt="2025-02-27T03:56:47.948" v="62"/>
            <ac:picMkLst>
              <pc:docMk/>
              <pc:sldMasterMk cId="4143101411" sldId="2147483667"/>
              <pc:sldLayoutMk cId="3324536382" sldId="2147483669"/>
              <ac:picMk id="7" creationId="{B3F2322D-5846-F551-B392-9727CBA8CC8F}"/>
            </ac:picMkLst>
          </pc:picChg>
        </pc:sldLayoutChg>
      </pc:sldMasterChg>
      <pc:sldMasterChg chg="delSp mod modSldLayout">
        <pc:chgData name="Akimoto, Yosuke/秋元 陽介" userId="fcf915d9-351f-48f6-aaa9-b0a5b639bfe4" providerId="ADAL" clId="{C3672A9F-331D-46ED-ABDA-F5E5A126F87E}" dt="2025-02-27T03:56:47.976" v="68"/>
        <pc:sldMasterMkLst>
          <pc:docMk/>
          <pc:sldMasterMk cId="1573473229" sldId="2147483674"/>
        </pc:sldMasterMkLst>
        <pc:picChg chg="del">
          <ac:chgData name="Akimoto, Yosuke/秋元 陽介" userId="fcf915d9-351f-48f6-aaa9-b0a5b639bfe4" providerId="ADAL" clId="{C3672A9F-331D-46ED-ABDA-F5E5A126F87E}" dt="2025-02-27T03:56:47.967" v="64"/>
          <ac:picMkLst>
            <pc:docMk/>
            <pc:sldMasterMk cId="1573473229" sldId="2147483674"/>
            <ac:picMk id="7" creationId="{BD46F63E-4EC5-D75F-8B98-FBCC40055D39}"/>
          </ac:picMkLst>
        </pc:picChg>
        <pc:sldLayoutChg chg="delSp mod">
          <pc:chgData name="Akimoto, Yosuke/秋元 陽介" userId="fcf915d9-351f-48f6-aaa9-b0a5b639bfe4" providerId="ADAL" clId="{C3672A9F-331D-46ED-ABDA-F5E5A126F87E}" dt="2025-02-27T03:56:47.969" v="66"/>
          <pc:sldLayoutMkLst>
            <pc:docMk/>
            <pc:sldMasterMk cId="1573473229" sldId="2147483674"/>
            <pc:sldLayoutMk cId="2835243204" sldId="2147483675"/>
          </pc:sldLayoutMkLst>
          <pc:picChg chg="del">
            <ac:chgData name="Akimoto, Yosuke/秋元 陽介" userId="fcf915d9-351f-48f6-aaa9-b0a5b639bfe4" providerId="ADAL" clId="{C3672A9F-331D-46ED-ABDA-F5E5A126F87E}" dt="2025-02-27T03:56:47.969" v="66"/>
            <ac:picMkLst>
              <pc:docMk/>
              <pc:sldMasterMk cId="1573473229" sldId="2147483674"/>
              <pc:sldLayoutMk cId="2835243204" sldId="2147483675"/>
              <ac:picMk id="6" creationId="{36568E89-807C-F677-4C4D-1764710BAF14}"/>
            </ac:picMkLst>
          </pc:picChg>
        </pc:sldLayoutChg>
        <pc:sldLayoutChg chg="delSp mod">
          <pc:chgData name="Akimoto, Yosuke/秋元 陽介" userId="fcf915d9-351f-48f6-aaa9-b0a5b639bfe4" providerId="ADAL" clId="{C3672A9F-331D-46ED-ABDA-F5E5A126F87E}" dt="2025-02-27T03:56:47.976" v="68"/>
          <pc:sldLayoutMkLst>
            <pc:docMk/>
            <pc:sldMasterMk cId="1573473229" sldId="2147483674"/>
            <pc:sldLayoutMk cId="1631389786" sldId="2147483676"/>
          </pc:sldLayoutMkLst>
          <pc:picChg chg="del">
            <ac:chgData name="Akimoto, Yosuke/秋元 陽介" userId="fcf915d9-351f-48f6-aaa9-b0a5b639bfe4" providerId="ADAL" clId="{C3672A9F-331D-46ED-ABDA-F5E5A126F87E}" dt="2025-02-27T03:56:47.976" v="68"/>
            <ac:picMkLst>
              <pc:docMk/>
              <pc:sldMasterMk cId="1573473229" sldId="2147483674"/>
              <pc:sldLayoutMk cId="1631389786" sldId="2147483676"/>
              <ac:picMk id="7" creationId="{0DF06FE2-6F91-271C-10A8-4C3E34B3BF14}"/>
            </ac:picMkLst>
          </pc:picChg>
        </pc:sldLayoutChg>
      </pc:sldMasterChg>
      <pc:sldMasterChg chg="delSp mod modSldLayout">
        <pc:chgData name="Akimoto, Yosuke/秋元 陽介" userId="fcf915d9-351f-48f6-aaa9-b0a5b639bfe4" providerId="ADAL" clId="{C3672A9F-331D-46ED-ABDA-F5E5A126F87E}" dt="2025-02-27T03:56:47.997" v="74"/>
        <pc:sldMasterMkLst>
          <pc:docMk/>
          <pc:sldMasterMk cId="2292008679" sldId="2147483681"/>
        </pc:sldMasterMkLst>
        <pc:picChg chg="del">
          <ac:chgData name="Akimoto, Yosuke/秋元 陽介" userId="fcf915d9-351f-48f6-aaa9-b0a5b639bfe4" providerId="ADAL" clId="{C3672A9F-331D-46ED-ABDA-F5E5A126F87E}" dt="2025-02-27T03:56:47.988" v="70"/>
          <ac:picMkLst>
            <pc:docMk/>
            <pc:sldMasterMk cId="2292008679" sldId="2147483681"/>
            <ac:picMk id="6" creationId="{D01734F8-91A3-5D7C-390C-1E3661B3A544}"/>
          </ac:picMkLst>
        </pc:picChg>
        <pc:sldLayoutChg chg="delSp mod">
          <pc:chgData name="Akimoto, Yosuke/秋元 陽介" userId="fcf915d9-351f-48f6-aaa9-b0a5b639bfe4" providerId="ADAL" clId="{C3672A9F-331D-46ED-ABDA-F5E5A126F87E}" dt="2025-02-27T03:56:47.995" v="72"/>
          <pc:sldLayoutMkLst>
            <pc:docMk/>
            <pc:sldMasterMk cId="2292008679" sldId="2147483681"/>
            <pc:sldLayoutMk cId="3173939786" sldId="2147483682"/>
          </pc:sldLayoutMkLst>
          <pc:picChg chg="del">
            <ac:chgData name="Akimoto, Yosuke/秋元 陽介" userId="fcf915d9-351f-48f6-aaa9-b0a5b639bfe4" providerId="ADAL" clId="{C3672A9F-331D-46ED-ABDA-F5E5A126F87E}" dt="2025-02-27T03:56:47.995" v="72"/>
            <ac:picMkLst>
              <pc:docMk/>
              <pc:sldMasterMk cId="2292008679" sldId="2147483681"/>
              <pc:sldLayoutMk cId="3173939786" sldId="2147483682"/>
              <ac:picMk id="6" creationId="{A18E8642-603B-B1DB-1C5E-F234EDF276B8}"/>
            </ac:picMkLst>
          </pc:picChg>
        </pc:sldLayoutChg>
        <pc:sldLayoutChg chg="delSp mod">
          <pc:chgData name="Akimoto, Yosuke/秋元 陽介" userId="fcf915d9-351f-48f6-aaa9-b0a5b639bfe4" providerId="ADAL" clId="{C3672A9F-331D-46ED-ABDA-F5E5A126F87E}" dt="2025-02-27T03:56:47.997" v="74"/>
          <pc:sldLayoutMkLst>
            <pc:docMk/>
            <pc:sldMasterMk cId="2292008679" sldId="2147483681"/>
            <pc:sldLayoutMk cId="56796178" sldId="2147483683"/>
          </pc:sldLayoutMkLst>
          <pc:picChg chg="del">
            <ac:chgData name="Akimoto, Yosuke/秋元 陽介" userId="fcf915d9-351f-48f6-aaa9-b0a5b639bfe4" providerId="ADAL" clId="{C3672A9F-331D-46ED-ABDA-F5E5A126F87E}" dt="2025-02-27T03:56:47.997" v="74"/>
            <ac:picMkLst>
              <pc:docMk/>
              <pc:sldMasterMk cId="2292008679" sldId="2147483681"/>
              <pc:sldLayoutMk cId="56796178" sldId="2147483683"/>
              <ac:picMk id="7" creationId="{787B322F-CD04-1397-62E1-6996709DA447}"/>
            </ac:picMkLst>
          </pc:picChg>
        </pc:sldLayoutChg>
      </pc:sldMasterChg>
      <pc:sldMasterChg chg="delSp mod modSldLayout">
        <pc:chgData name="Akimoto, Yosuke/秋元 陽介" userId="fcf915d9-351f-48f6-aaa9-b0a5b639bfe4" providerId="ADAL" clId="{C3672A9F-331D-46ED-ABDA-F5E5A126F87E}" dt="2025-02-27T03:56:48.017" v="80"/>
        <pc:sldMasterMkLst>
          <pc:docMk/>
          <pc:sldMasterMk cId="3404178402" sldId="2147483688"/>
        </pc:sldMasterMkLst>
        <pc:picChg chg="del">
          <ac:chgData name="Akimoto, Yosuke/秋元 陽介" userId="fcf915d9-351f-48f6-aaa9-b0a5b639bfe4" providerId="ADAL" clId="{C3672A9F-331D-46ED-ABDA-F5E5A126F87E}" dt="2025-02-27T03:56:48.008" v="76"/>
          <ac:picMkLst>
            <pc:docMk/>
            <pc:sldMasterMk cId="3404178402" sldId="2147483688"/>
            <ac:picMk id="6" creationId="{B6B99829-6070-1138-6BB8-B1639F0D9376}"/>
          </ac:picMkLst>
        </pc:picChg>
        <pc:sldLayoutChg chg="delSp mod">
          <pc:chgData name="Akimoto, Yosuke/秋元 陽介" userId="fcf915d9-351f-48f6-aaa9-b0a5b639bfe4" providerId="ADAL" clId="{C3672A9F-331D-46ED-ABDA-F5E5A126F87E}" dt="2025-02-27T03:56:48.016" v="78"/>
          <pc:sldLayoutMkLst>
            <pc:docMk/>
            <pc:sldMasterMk cId="3404178402" sldId="2147483688"/>
            <pc:sldLayoutMk cId="2345932783" sldId="2147483689"/>
          </pc:sldLayoutMkLst>
          <pc:picChg chg="del">
            <ac:chgData name="Akimoto, Yosuke/秋元 陽介" userId="fcf915d9-351f-48f6-aaa9-b0a5b639bfe4" providerId="ADAL" clId="{C3672A9F-331D-46ED-ABDA-F5E5A126F87E}" dt="2025-02-27T03:56:48.016" v="78"/>
            <ac:picMkLst>
              <pc:docMk/>
              <pc:sldMasterMk cId="3404178402" sldId="2147483688"/>
              <pc:sldLayoutMk cId="2345932783" sldId="2147483689"/>
              <ac:picMk id="6" creationId="{3989CD66-1E05-D885-630A-05685CBF821D}"/>
            </ac:picMkLst>
          </pc:picChg>
        </pc:sldLayoutChg>
        <pc:sldLayoutChg chg="delSp mod">
          <pc:chgData name="Akimoto, Yosuke/秋元 陽介" userId="fcf915d9-351f-48f6-aaa9-b0a5b639bfe4" providerId="ADAL" clId="{C3672A9F-331D-46ED-ABDA-F5E5A126F87E}" dt="2025-02-27T03:56:48.017" v="80"/>
          <pc:sldLayoutMkLst>
            <pc:docMk/>
            <pc:sldMasterMk cId="3404178402" sldId="2147483688"/>
            <pc:sldLayoutMk cId="47841261" sldId="2147483690"/>
          </pc:sldLayoutMkLst>
          <pc:picChg chg="del">
            <ac:chgData name="Akimoto, Yosuke/秋元 陽介" userId="fcf915d9-351f-48f6-aaa9-b0a5b639bfe4" providerId="ADAL" clId="{C3672A9F-331D-46ED-ABDA-F5E5A126F87E}" dt="2025-02-27T03:56:48.017" v="80"/>
            <ac:picMkLst>
              <pc:docMk/>
              <pc:sldMasterMk cId="3404178402" sldId="2147483688"/>
              <pc:sldLayoutMk cId="47841261" sldId="2147483690"/>
              <ac:picMk id="7" creationId="{7BE3CADB-BA42-82A4-6209-CD7A88138CAA}"/>
            </ac:picMkLst>
          </pc:picChg>
        </pc:sldLayoutChg>
      </pc:sldMasterChg>
    </pc:docChg>
  </pc:docChgLst>
  <pc:docChgLst>
    <pc:chgData name="Lee, Taewoo/李 泰雨" userId="cb1abcc2-1e16-4026-a4ec-b26889755662" providerId="ADAL" clId="{C1DCA76C-74E6-44A0-A367-536E256A033F}"/>
    <pc:docChg chg="undo custSel addSld delSld modSld">
      <pc:chgData name="Lee, Taewoo/李 泰雨" userId="cb1abcc2-1e16-4026-a4ec-b26889755662" providerId="ADAL" clId="{C1DCA76C-74E6-44A0-A367-536E256A033F}" dt="2025-02-27T02:46:39.841" v="3644" actId="948"/>
      <pc:docMkLst>
        <pc:docMk/>
      </pc:docMkLst>
      <pc:sldChg chg="modSp mod">
        <pc:chgData name="Lee, Taewoo/李 泰雨" userId="cb1abcc2-1e16-4026-a4ec-b26889755662" providerId="ADAL" clId="{C1DCA76C-74E6-44A0-A367-536E256A033F}" dt="2025-02-26T22:17:31.278" v="8" actId="20577"/>
        <pc:sldMkLst>
          <pc:docMk/>
          <pc:sldMk cId="4112078208" sldId="261"/>
        </pc:sldMkLst>
        <pc:spChg chg="mod">
          <ac:chgData name="Lee, Taewoo/李 泰雨" userId="cb1abcc2-1e16-4026-a4ec-b26889755662" providerId="ADAL" clId="{C1DCA76C-74E6-44A0-A367-536E256A033F}" dt="2025-02-26T22:16:56.796" v="0"/>
          <ac:spMkLst>
            <pc:docMk/>
            <pc:sldMk cId="4112078208" sldId="261"/>
            <ac:spMk id="2" creationId="{3F7F954F-1AD7-F1B4-FE79-F8A8A0780412}"/>
          </ac:spMkLst>
        </pc:spChg>
        <pc:spChg chg="mod">
          <ac:chgData name="Lee, Taewoo/李 泰雨" userId="cb1abcc2-1e16-4026-a4ec-b26889755662" providerId="ADAL" clId="{C1DCA76C-74E6-44A0-A367-536E256A033F}" dt="2025-02-26T22:17:31.278" v="8" actId="20577"/>
          <ac:spMkLst>
            <pc:docMk/>
            <pc:sldMk cId="4112078208" sldId="261"/>
            <ac:spMk id="3" creationId="{9D45BA1C-EE2C-14FD-54F0-007E9635BD69}"/>
          </ac:spMkLst>
        </pc:spChg>
        <pc:spChg chg="mod">
          <ac:chgData name="Lee, Taewoo/李 泰雨" userId="cb1abcc2-1e16-4026-a4ec-b26889755662" providerId="ADAL" clId="{C1DCA76C-74E6-44A0-A367-536E256A033F}" dt="2025-02-26T22:17:17.826" v="2" actId="20577"/>
          <ac:spMkLst>
            <pc:docMk/>
            <pc:sldMk cId="4112078208" sldId="261"/>
            <ac:spMk id="4" creationId="{7F550487-FE07-ED2F-E8E7-0489B385FCCF}"/>
          </ac:spMkLst>
        </pc:spChg>
      </pc:sldChg>
      <pc:sldChg chg="addSp delSp modSp mod">
        <pc:chgData name="Lee, Taewoo/李 泰雨" userId="cb1abcc2-1e16-4026-a4ec-b26889755662" providerId="ADAL" clId="{C1DCA76C-74E6-44A0-A367-536E256A033F}" dt="2025-02-26T22:57:33.949" v="649" actId="1076"/>
        <pc:sldMkLst>
          <pc:docMk/>
          <pc:sldMk cId="3190977721" sldId="1289"/>
        </pc:sldMkLst>
        <pc:spChg chg="add mod">
          <ac:chgData name="Lee, Taewoo/李 泰雨" userId="cb1abcc2-1e16-4026-a4ec-b26889755662" providerId="ADAL" clId="{C1DCA76C-74E6-44A0-A367-536E256A033F}" dt="2025-02-26T22:44:39.276" v="295" actId="14100"/>
          <ac:spMkLst>
            <pc:docMk/>
            <pc:sldMk cId="3190977721" sldId="1289"/>
            <ac:spMk id="3" creationId="{04DD8CAF-DEF8-F82D-AB44-94CF789DB6FC}"/>
          </ac:spMkLst>
        </pc:spChg>
        <pc:spChg chg="mod">
          <ac:chgData name="Lee, Taewoo/李 泰雨" userId="cb1abcc2-1e16-4026-a4ec-b26889755662" providerId="ADAL" clId="{C1DCA76C-74E6-44A0-A367-536E256A033F}" dt="2025-02-26T22:30:06.532" v="103" actId="20577"/>
          <ac:spMkLst>
            <pc:docMk/>
            <pc:sldMk cId="3190977721" sldId="1289"/>
            <ac:spMk id="4" creationId="{9B8EF285-6686-6C29-7702-485713A82DC7}"/>
          </ac:spMkLst>
        </pc:spChg>
        <pc:spChg chg="add mod">
          <ac:chgData name="Lee, Taewoo/李 泰雨" userId="cb1abcc2-1e16-4026-a4ec-b26889755662" providerId="ADAL" clId="{C1DCA76C-74E6-44A0-A367-536E256A033F}" dt="2025-02-26T22:57:33.949" v="649" actId="1076"/>
          <ac:spMkLst>
            <pc:docMk/>
            <pc:sldMk cId="3190977721" sldId="1289"/>
            <ac:spMk id="5" creationId="{680E4739-BC5B-732F-BBC8-FED9643C1C35}"/>
          </ac:spMkLst>
        </pc:spChg>
        <pc:spChg chg="del">
          <ac:chgData name="Lee, Taewoo/李 泰雨" userId="cb1abcc2-1e16-4026-a4ec-b26889755662" providerId="ADAL" clId="{C1DCA76C-74E6-44A0-A367-536E256A033F}" dt="2025-02-26T22:29:01.761" v="35" actId="478"/>
          <ac:spMkLst>
            <pc:docMk/>
            <pc:sldMk cId="3190977721" sldId="1289"/>
            <ac:spMk id="6" creationId="{758FC023-FDED-BEFB-27BD-164181E06A2E}"/>
          </ac:spMkLst>
        </pc:spChg>
        <pc:spChg chg="del">
          <ac:chgData name="Lee, Taewoo/李 泰雨" userId="cb1abcc2-1e16-4026-a4ec-b26889755662" providerId="ADAL" clId="{C1DCA76C-74E6-44A0-A367-536E256A033F}" dt="2025-02-26T22:29:15.581" v="38" actId="478"/>
          <ac:spMkLst>
            <pc:docMk/>
            <pc:sldMk cId="3190977721" sldId="1289"/>
            <ac:spMk id="7" creationId="{9D7D4CF7-A4C1-57BB-9FA6-4BAB3CDAFEB8}"/>
          </ac:spMkLst>
        </pc:spChg>
        <pc:spChg chg="del">
          <ac:chgData name="Lee, Taewoo/李 泰雨" userId="cb1abcc2-1e16-4026-a4ec-b26889755662" providerId="ADAL" clId="{C1DCA76C-74E6-44A0-A367-536E256A033F}" dt="2025-02-26T22:28:40.160" v="34" actId="478"/>
          <ac:spMkLst>
            <pc:docMk/>
            <pc:sldMk cId="3190977721" sldId="1289"/>
            <ac:spMk id="8" creationId="{6C254914-9FAB-2BAF-895C-382B779A7F8D}"/>
          </ac:spMkLst>
        </pc:spChg>
        <pc:spChg chg="del">
          <ac:chgData name="Lee, Taewoo/李 泰雨" userId="cb1abcc2-1e16-4026-a4ec-b26889755662" providerId="ADAL" clId="{C1DCA76C-74E6-44A0-A367-536E256A033F}" dt="2025-02-26T22:29:18.624" v="39" actId="478"/>
          <ac:spMkLst>
            <pc:docMk/>
            <pc:sldMk cId="3190977721" sldId="1289"/>
            <ac:spMk id="9" creationId="{07EC9BB0-CFB6-9F8A-60CE-2F7BFC3C6F2D}"/>
          </ac:spMkLst>
        </pc:spChg>
        <pc:spChg chg="add mod">
          <ac:chgData name="Lee, Taewoo/李 泰雨" userId="cb1abcc2-1e16-4026-a4ec-b26889755662" providerId="ADAL" clId="{C1DCA76C-74E6-44A0-A367-536E256A033F}" dt="2025-02-26T22:57:33.949" v="649" actId="1076"/>
          <ac:spMkLst>
            <pc:docMk/>
            <pc:sldMk cId="3190977721" sldId="1289"/>
            <ac:spMk id="10" creationId="{4F6D3D38-9FD6-3356-7D5B-EFEB8D32B2BA}"/>
          </ac:spMkLst>
        </pc:spChg>
        <pc:spChg chg="del">
          <ac:chgData name="Lee, Taewoo/李 泰雨" userId="cb1abcc2-1e16-4026-a4ec-b26889755662" providerId="ADAL" clId="{C1DCA76C-74E6-44A0-A367-536E256A033F}" dt="2025-02-26T22:29:06.900" v="36" actId="478"/>
          <ac:spMkLst>
            <pc:docMk/>
            <pc:sldMk cId="3190977721" sldId="1289"/>
            <ac:spMk id="11" creationId="{9B829CD6-005A-FB8E-26AD-7C79AFD0ABEA}"/>
          </ac:spMkLst>
        </pc:spChg>
      </pc:sldChg>
      <pc:sldChg chg="delSp modSp add mod">
        <pc:chgData name="Lee, Taewoo/李 泰雨" userId="cb1abcc2-1e16-4026-a4ec-b26889755662" providerId="ADAL" clId="{C1DCA76C-74E6-44A0-A367-536E256A033F}" dt="2025-02-27T02:46:39.841" v="3644" actId="948"/>
        <pc:sldMkLst>
          <pc:docMk/>
          <pc:sldMk cId="1935467897" sldId="1290"/>
        </pc:sldMkLst>
        <pc:spChg chg="mod">
          <ac:chgData name="Lee, Taewoo/李 泰雨" userId="cb1abcc2-1e16-4026-a4ec-b26889755662" providerId="ADAL" clId="{C1DCA76C-74E6-44A0-A367-536E256A033F}" dt="2025-02-27T02:46:39.841" v="3644" actId="948"/>
          <ac:spMkLst>
            <pc:docMk/>
            <pc:sldMk cId="1935467897" sldId="1290"/>
            <ac:spMk id="3" creationId="{04DD8CAF-DEF8-F82D-AB44-94CF789DB6FC}"/>
          </ac:spMkLst>
        </pc:spChg>
        <pc:spChg chg="mod">
          <ac:chgData name="Lee, Taewoo/李 泰雨" userId="cb1abcc2-1e16-4026-a4ec-b26889755662" providerId="ADAL" clId="{C1DCA76C-74E6-44A0-A367-536E256A033F}" dt="2025-02-26T23:15:45.396" v="672" actId="20577"/>
          <ac:spMkLst>
            <pc:docMk/>
            <pc:sldMk cId="1935467897" sldId="1290"/>
            <ac:spMk id="4" creationId="{9B8EF285-6686-6C29-7702-485713A82DC7}"/>
          </ac:spMkLst>
        </pc:spChg>
        <pc:spChg chg="del">
          <ac:chgData name="Lee, Taewoo/李 泰雨" userId="cb1abcc2-1e16-4026-a4ec-b26889755662" providerId="ADAL" clId="{C1DCA76C-74E6-44A0-A367-536E256A033F}" dt="2025-02-26T23:16:38.841" v="673" actId="478"/>
          <ac:spMkLst>
            <pc:docMk/>
            <pc:sldMk cId="1935467897" sldId="1290"/>
            <ac:spMk id="5" creationId="{680E4739-BC5B-732F-BBC8-FED9643C1C35}"/>
          </ac:spMkLst>
        </pc:spChg>
        <pc:spChg chg="del">
          <ac:chgData name="Lee, Taewoo/李 泰雨" userId="cb1abcc2-1e16-4026-a4ec-b26889755662" providerId="ADAL" clId="{C1DCA76C-74E6-44A0-A367-536E256A033F}" dt="2025-02-26T23:16:41.752" v="674" actId="478"/>
          <ac:spMkLst>
            <pc:docMk/>
            <pc:sldMk cId="1935467897" sldId="1290"/>
            <ac:spMk id="10" creationId="{4F6D3D38-9FD6-3356-7D5B-EFEB8D32B2BA}"/>
          </ac:spMkLst>
        </pc:spChg>
      </pc:sldChg>
      <pc:sldChg chg="del">
        <pc:chgData name="Lee, Taewoo/李 泰雨" userId="cb1abcc2-1e16-4026-a4ec-b26889755662" providerId="ADAL" clId="{C1DCA76C-74E6-44A0-A367-536E256A033F}" dt="2025-02-26T22:27:57.813" v="10" actId="47"/>
        <pc:sldMkLst>
          <pc:docMk/>
          <pc:sldMk cId="1012121865" sldId="1291"/>
        </pc:sldMkLst>
      </pc:sldChg>
      <pc:sldChg chg="modSp add mod">
        <pc:chgData name="Lee, Taewoo/李 泰雨" userId="cb1abcc2-1e16-4026-a4ec-b26889755662" providerId="ADAL" clId="{C1DCA76C-74E6-44A0-A367-536E256A033F}" dt="2025-02-27T02:44:42.470" v="3631" actId="20577"/>
        <pc:sldMkLst>
          <pc:docMk/>
          <pc:sldMk cId="4276476133" sldId="1291"/>
        </pc:sldMkLst>
        <pc:spChg chg="mod">
          <ac:chgData name="Lee, Taewoo/李 泰雨" userId="cb1abcc2-1e16-4026-a4ec-b26889755662" providerId="ADAL" clId="{C1DCA76C-74E6-44A0-A367-536E256A033F}" dt="2025-02-27T02:44:42.470" v="3631" actId="20577"/>
          <ac:spMkLst>
            <pc:docMk/>
            <pc:sldMk cId="4276476133" sldId="1291"/>
            <ac:spMk id="3" creationId="{04DD8CAF-DEF8-F82D-AB44-94CF789DB6FC}"/>
          </ac:spMkLst>
        </pc:spChg>
        <pc:spChg chg="mod">
          <ac:chgData name="Lee, Taewoo/李 泰雨" userId="cb1abcc2-1e16-4026-a4ec-b26889755662" providerId="ADAL" clId="{C1DCA76C-74E6-44A0-A367-536E256A033F}" dt="2025-02-27T00:03:09.890" v="1353" actId="27636"/>
          <ac:spMkLst>
            <pc:docMk/>
            <pc:sldMk cId="4276476133" sldId="1291"/>
            <ac:spMk id="4" creationId="{9B8EF285-6686-6C29-7702-485713A82DC7}"/>
          </ac:spMkLst>
        </pc:spChg>
      </pc:sldChg>
      <pc:sldChg chg="del">
        <pc:chgData name="Lee, Taewoo/李 泰雨" userId="cb1abcc2-1e16-4026-a4ec-b26889755662" providerId="ADAL" clId="{C1DCA76C-74E6-44A0-A367-536E256A033F}" dt="2025-02-26T22:27:53.917" v="9" actId="47"/>
        <pc:sldMkLst>
          <pc:docMk/>
          <pc:sldMk cId="2249344081" sldId="1292"/>
        </pc:sldMkLst>
      </pc:sldChg>
      <pc:sldChg chg="modSp add mod">
        <pc:chgData name="Lee, Taewoo/李 泰雨" userId="cb1abcc2-1e16-4026-a4ec-b26889755662" providerId="ADAL" clId="{C1DCA76C-74E6-44A0-A367-536E256A033F}" dt="2025-02-27T02:43:02.735" v="3569" actId="20577"/>
        <pc:sldMkLst>
          <pc:docMk/>
          <pc:sldMk cId="2798092745" sldId="1292"/>
        </pc:sldMkLst>
        <pc:spChg chg="mod">
          <ac:chgData name="Lee, Taewoo/李 泰雨" userId="cb1abcc2-1e16-4026-a4ec-b26889755662" providerId="ADAL" clId="{C1DCA76C-74E6-44A0-A367-536E256A033F}" dt="2025-02-27T02:43:02.735" v="3569" actId="20577"/>
          <ac:spMkLst>
            <pc:docMk/>
            <pc:sldMk cId="2798092745" sldId="1292"/>
            <ac:spMk id="3" creationId="{04DD8CAF-DEF8-F82D-AB44-94CF789DB6FC}"/>
          </ac:spMkLst>
        </pc:spChg>
        <pc:spChg chg="mod">
          <ac:chgData name="Lee, Taewoo/李 泰雨" userId="cb1abcc2-1e16-4026-a4ec-b26889755662" providerId="ADAL" clId="{C1DCA76C-74E6-44A0-A367-536E256A033F}" dt="2025-02-27T00:07:31.326" v="1390" actId="20577"/>
          <ac:spMkLst>
            <pc:docMk/>
            <pc:sldMk cId="2798092745" sldId="1292"/>
            <ac:spMk id="4" creationId="{9B8EF285-6686-6C29-7702-485713A82DC7}"/>
          </ac:spMkLst>
        </pc:spChg>
      </pc:sldChg>
      <pc:sldChg chg="del">
        <pc:chgData name="Lee, Taewoo/李 泰雨" userId="cb1abcc2-1e16-4026-a4ec-b26889755662" providerId="ADAL" clId="{C1DCA76C-74E6-44A0-A367-536E256A033F}" dt="2025-02-26T22:27:53.917" v="9" actId="47"/>
        <pc:sldMkLst>
          <pc:docMk/>
          <pc:sldMk cId="2086923485" sldId="1293"/>
        </pc:sldMkLst>
      </pc:sldChg>
      <pc:sldChg chg="modSp add mod">
        <pc:chgData name="Lee, Taewoo/李 泰雨" userId="cb1abcc2-1e16-4026-a4ec-b26889755662" providerId="ADAL" clId="{C1DCA76C-74E6-44A0-A367-536E256A033F}" dt="2025-02-27T02:43:50.475" v="3609" actId="255"/>
        <pc:sldMkLst>
          <pc:docMk/>
          <pc:sldMk cId="4078448469" sldId="1293"/>
        </pc:sldMkLst>
        <pc:spChg chg="mod">
          <ac:chgData name="Lee, Taewoo/李 泰雨" userId="cb1abcc2-1e16-4026-a4ec-b26889755662" providerId="ADAL" clId="{C1DCA76C-74E6-44A0-A367-536E256A033F}" dt="2025-02-27T02:43:50.475" v="3609" actId="255"/>
          <ac:spMkLst>
            <pc:docMk/>
            <pc:sldMk cId="4078448469" sldId="1293"/>
            <ac:spMk id="3" creationId="{04DD8CAF-DEF8-F82D-AB44-94CF789DB6FC}"/>
          </ac:spMkLst>
        </pc:spChg>
        <pc:spChg chg="mod">
          <ac:chgData name="Lee, Taewoo/李 泰雨" userId="cb1abcc2-1e16-4026-a4ec-b26889755662" providerId="ADAL" clId="{C1DCA76C-74E6-44A0-A367-536E256A033F}" dt="2025-02-27T00:07:39.804" v="1401" actId="20577"/>
          <ac:spMkLst>
            <pc:docMk/>
            <pc:sldMk cId="4078448469" sldId="1293"/>
            <ac:spMk id="4" creationId="{9B8EF285-6686-6C29-7702-485713A82DC7}"/>
          </ac:spMkLst>
        </pc:spChg>
      </pc:sldChg>
      <pc:sldChg chg="del">
        <pc:chgData name="Lee, Taewoo/李 泰雨" userId="cb1abcc2-1e16-4026-a4ec-b26889755662" providerId="ADAL" clId="{C1DCA76C-74E6-44A0-A367-536E256A033F}" dt="2025-02-26T22:27:53.917" v="9" actId="47"/>
        <pc:sldMkLst>
          <pc:docMk/>
          <pc:sldMk cId="955281631" sldId="1294"/>
        </pc:sldMkLst>
      </pc:sldChg>
      <pc:sldChg chg="modSp add mod">
        <pc:chgData name="Lee, Taewoo/李 泰雨" userId="cb1abcc2-1e16-4026-a4ec-b26889755662" providerId="ADAL" clId="{C1DCA76C-74E6-44A0-A367-536E256A033F}" dt="2025-02-27T02:43:26.711" v="3606" actId="20577"/>
        <pc:sldMkLst>
          <pc:docMk/>
          <pc:sldMk cId="1872114926" sldId="1294"/>
        </pc:sldMkLst>
        <pc:spChg chg="mod">
          <ac:chgData name="Lee, Taewoo/李 泰雨" userId="cb1abcc2-1e16-4026-a4ec-b26889755662" providerId="ADAL" clId="{C1DCA76C-74E6-44A0-A367-536E256A033F}" dt="2025-02-27T02:43:26.711" v="3606" actId="20577"/>
          <ac:spMkLst>
            <pc:docMk/>
            <pc:sldMk cId="1872114926" sldId="1294"/>
            <ac:spMk id="3" creationId="{04DD8CAF-DEF8-F82D-AB44-94CF789DB6FC}"/>
          </ac:spMkLst>
        </pc:spChg>
      </pc:sldChg>
    </pc:docChg>
  </pc:docChgLst>
  <pc:docChgLst>
    <pc:chgData name="Akimoto, Yosuke/秋元 陽介" userId="fcf915d9-351f-48f6-aaa9-b0a5b639bfe4" providerId="ADAL" clId="{D277BC1E-3673-4BA1-B897-F9138129723F}"/>
    <pc:docChg chg="modSld">
      <pc:chgData name="Akimoto, Yosuke/秋元 陽介" userId="fcf915d9-351f-48f6-aaa9-b0a5b639bfe4" providerId="ADAL" clId="{D277BC1E-3673-4BA1-B897-F9138129723F}" dt="2025-03-03T07:37:47.112" v="72" actId="368"/>
      <pc:docMkLst>
        <pc:docMk/>
      </pc:docMkLst>
      <pc:sldChg chg="addSp delSp modSp">
        <pc:chgData name="Akimoto, Yosuke/秋元 陽介" userId="fcf915d9-351f-48f6-aaa9-b0a5b639bfe4" providerId="ADAL" clId="{D277BC1E-3673-4BA1-B897-F9138129723F}" dt="2025-03-03T07:30:36.920" v="9"/>
        <pc:sldMkLst>
          <pc:docMk/>
          <pc:sldMk cId="4112078208" sldId="261"/>
        </pc:sldMkLst>
        <pc:spChg chg="add del mod">
          <ac:chgData name="Akimoto, Yosuke/秋元 陽介" userId="fcf915d9-351f-48f6-aaa9-b0a5b639bfe4" providerId="ADAL" clId="{D277BC1E-3673-4BA1-B897-F9138129723F}" dt="2025-03-03T07:30:36.920" v="8"/>
          <ac:spMkLst>
            <pc:docMk/>
            <pc:sldMk cId="4112078208" sldId="261"/>
            <ac:spMk id="5" creationId="{59961062-C704-F4BB-3723-D273CAB7DE6A}"/>
          </ac:spMkLst>
        </pc:spChg>
        <pc:spChg chg="add mod">
          <ac:chgData name="Akimoto, Yosuke/秋元 陽介" userId="fcf915d9-351f-48f6-aaa9-b0a5b639bfe4" providerId="ADAL" clId="{D277BC1E-3673-4BA1-B897-F9138129723F}" dt="2025-03-03T07:30:36.920" v="9"/>
          <ac:spMkLst>
            <pc:docMk/>
            <pc:sldMk cId="4112078208" sldId="261"/>
            <ac:spMk id="7" creationId="{90D0C833-624A-65BD-CFEC-B9551B4AD68C}"/>
          </ac:spMkLst>
        </pc:spChg>
        <pc:spChg chg="del">
          <ac:chgData name="Akimoto, Yosuke/秋元 陽介" userId="fcf915d9-351f-48f6-aaa9-b0a5b639bfe4" providerId="ADAL" clId="{D277BC1E-3673-4BA1-B897-F9138129723F}" dt="2025-03-03T07:30:36.904" v="0"/>
          <ac:spMkLst>
            <pc:docMk/>
            <pc:sldMk cId="4112078208" sldId="261"/>
            <ac:spMk id="9" creationId="{3AC01175-A030-B25C-2647-CAE0E2C3DBF3}"/>
          </ac:spMkLst>
        </pc:spChg>
      </pc:sldChg>
      <pc:sldChg chg="addSp delSp modSp">
        <pc:chgData name="Akimoto, Yosuke/秋元 陽介" userId="fcf915d9-351f-48f6-aaa9-b0a5b639bfe4" providerId="ADAL" clId="{D277BC1E-3673-4BA1-B897-F9138129723F}" dt="2025-03-03T07:30:36.920" v="12"/>
        <pc:sldMkLst>
          <pc:docMk/>
          <pc:sldMk cId="3190977721" sldId="1289"/>
        </pc:sldMkLst>
        <pc:spChg chg="add del mod">
          <ac:chgData name="Akimoto, Yosuke/秋元 陽介" userId="fcf915d9-351f-48f6-aaa9-b0a5b639bfe4" providerId="ADAL" clId="{D277BC1E-3673-4BA1-B897-F9138129723F}" dt="2025-03-03T07:30:36.920" v="11"/>
          <ac:spMkLst>
            <pc:docMk/>
            <pc:sldMk cId="3190977721" sldId="1289"/>
            <ac:spMk id="2" creationId="{CC3A2858-3C5A-50AC-D481-43750BA83D7F}"/>
          </ac:spMkLst>
        </pc:spChg>
        <pc:spChg chg="add mod">
          <ac:chgData name="Akimoto, Yosuke/秋元 陽介" userId="fcf915d9-351f-48f6-aaa9-b0a5b639bfe4" providerId="ADAL" clId="{D277BC1E-3673-4BA1-B897-F9138129723F}" dt="2025-03-03T07:30:36.920" v="12"/>
          <ac:spMkLst>
            <pc:docMk/>
            <pc:sldMk cId="3190977721" sldId="1289"/>
            <ac:spMk id="6" creationId="{8EC539C9-12F3-C7FE-B4D0-0058469C8CBB}"/>
          </ac:spMkLst>
        </pc:spChg>
        <pc:spChg chg="del">
          <ac:chgData name="Akimoto, Yosuke/秋元 陽介" userId="fcf915d9-351f-48f6-aaa9-b0a5b639bfe4" providerId="ADAL" clId="{D277BC1E-3673-4BA1-B897-F9138129723F}" dt="2025-03-03T07:30:36.904" v="1"/>
          <ac:spMkLst>
            <pc:docMk/>
            <pc:sldMk cId="3190977721" sldId="1289"/>
            <ac:spMk id="8" creationId="{2C8311C0-436F-AFBD-94CE-DE277FE89450}"/>
          </ac:spMkLst>
        </pc:spChg>
      </pc:sldChg>
      <pc:sldChg chg="addSp delSp modSp mod">
        <pc:chgData name="Akimoto, Yosuke/秋元 陽介" userId="fcf915d9-351f-48f6-aaa9-b0a5b639bfe4" providerId="ADAL" clId="{D277BC1E-3673-4BA1-B897-F9138129723F}" dt="2025-03-03T07:31:48.280" v="37" actId="20577"/>
        <pc:sldMkLst>
          <pc:docMk/>
          <pc:sldMk cId="1935467897" sldId="1290"/>
        </pc:sldMkLst>
        <pc:spChg chg="add del mod">
          <ac:chgData name="Akimoto, Yosuke/秋元 陽介" userId="fcf915d9-351f-48f6-aaa9-b0a5b639bfe4" providerId="ADAL" clId="{D277BC1E-3673-4BA1-B897-F9138129723F}" dt="2025-03-03T07:30:36.920" v="14"/>
          <ac:spMkLst>
            <pc:docMk/>
            <pc:sldMk cId="1935467897" sldId="1290"/>
            <ac:spMk id="2" creationId="{5A918F6C-7A28-EBFD-8538-FA04182FBDD3}"/>
          </ac:spMkLst>
        </pc:spChg>
        <pc:spChg chg="mod">
          <ac:chgData name="Akimoto, Yosuke/秋元 陽介" userId="fcf915d9-351f-48f6-aaa9-b0a5b639bfe4" providerId="ADAL" clId="{D277BC1E-3673-4BA1-B897-F9138129723F}" dt="2025-03-03T07:31:48.280" v="37" actId="20577"/>
          <ac:spMkLst>
            <pc:docMk/>
            <pc:sldMk cId="1935467897" sldId="1290"/>
            <ac:spMk id="3" creationId="{04DD8CAF-DEF8-F82D-AB44-94CF789DB6FC}"/>
          </ac:spMkLst>
        </pc:spChg>
        <pc:spChg chg="add mod">
          <ac:chgData name="Akimoto, Yosuke/秋元 陽介" userId="fcf915d9-351f-48f6-aaa9-b0a5b639bfe4" providerId="ADAL" clId="{D277BC1E-3673-4BA1-B897-F9138129723F}" dt="2025-03-03T07:30:36.920" v="15"/>
          <ac:spMkLst>
            <pc:docMk/>
            <pc:sldMk cId="1935467897" sldId="1290"/>
            <ac:spMk id="5" creationId="{BAF3F977-104E-9C43-9492-47F508294CE0}"/>
          </ac:spMkLst>
        </pc:spChg>
        <pc:spChg chg="del">
          <ac:chgData name="Akimoto, Yosuke/秋元 陽介" userId="fcf915d9-351f-48f6-aaa9-b0a5b639bfe4" providerId="ADAL" clId="{D277BC1E-3673-4BA1-B897-F9138129723F}" dt="2025-03-03T07:30:36.904" v="2"/>
          <ac:spMkLst>
            <pc:docMk/>
            <pc:sldMk cId="1935467897" sldId="1290"/>
            <ac:spMk id="7" creationId="{76AA85DD-405D-6393-4227-1EC62A61390B}"/>
          </ac:spMkLst>
        </pc:spChg>
      </pc:sldChg>
      <pc:sldChg chg="addSp delSp modSp">
        <pc:chgData name="Akimoto, Yosuke/秋元 陽介" userId="fcf915d9-351f-48f6-aaa9-b0a5b639bfe4" providerId="ADAL" clId="{D277BC1E-3673-4BA1-B897-F9138129723F}" dt="2025-03-03T07:30:36.920" v="18"/>
        <pc:sldMkLst>
          <pc:docMk/>
          <pc:sldMk cId="4276476133" sldId="1291"/>
        </pc:sldMkLst>
        <pc:spChg chg="add del mod">
          <ac:chgData name="Akimoto, Yosuke/秋元 陽介" userId="fcf915d9-351f-48f6-aaa9-b0a5b639bfe4" providerId="ADAL" clId="{D277BC1E-3673-4BA1-B897-F9138129723F}" dt="2025-03-03T07:30:36.920" v="17"/>
          <ac:spMkLst>
            <pc:docMk/>
            <pc:sldMk cId="4276476133" sldId="1291"/>
            <ac:spMk id="2" creationId="{5CB692DE-822F-5481-1EF8-C7FFA84D805B}"/>
          </ac:spMkLst>
        </pc:spChg>
        <pc:spChg chg="add mod">
          <ac:chgData name="Akimoto, Yosuke/秋元 陽介" userId="fcf915d9-351f-48f6-aaa9-b0a5b639bfe4" providerId="ADAL" clId="{D277BC1E-3673-4BA1-B897-F9138129723F}" dt="2025-03-03T07:30:36.920" v="18"/>
          <ac:spMkLst>
            <pc:docMk/>
            <pc:sldMk cId="4276476133" sldId="1291"/>
            <ac:spMk id="5" creationId="{52F9B1B1-709B-0FF4-95CB-28EF151D97D7}"/>
          </ac:spMkLst>
        </pc:spChg>
        <pc:spChg chg="del">
          <ac:chgData name="Akimoto, Yosuke/秋元 陽介" userId="fcf915d9-351f-48f6-aaa9-b0a5b639bfe4" providerId="ADAL" clId="{D277BC1E-3673-4BA1-B897-F9138129723F}" dt="2025-03-03T07:30:36.904" v="3"/>
          <ac:spMkLst>
            <pc:docMk/>
            <pc:sldMk cId="4276476133" sldId="1291"/>
            <ac:spMk id="7" creationId="{8F437539-CA7F-A01A-C4A4-1389512C8571}"/>
          </ac:spMkLst>
        </pc:spChg>
      </pc:sldChg>
      <pc:sldChg chg="addSp delSp modSp mod">
        <pc:chgData name="Akimoto, Yosuke/秋元 陽介" userId="fcf915d9-351f-48f6-aaa9-b0a5b639bfe4" providerId="ADAL" clId="{D277BC1E-3673-4BA1-B897-F9138129723F}" dt="2025-03-03T07:36:11.967" v="68" actId="20577"/>
        <pc:sldMkLst>
          <pc:docMk/>
          <pc:sldMk cId="2798092745" sldId="1292"/>
        </pc:sldMkLst>
        <pc:spChg chg="add del mod">
          <ac:chgData name="Akimoto, Yosuke/秋元 陽介" userId="fcf915d9-351f-48f6-aaa9-b0a5b639bfe4" providerId="ADAL" clId="{D277BC1E-3673-4BA1-B897-F9138129723F}" dt="2025-03-03T07:30:36.920" v="20"/>
          <ac:spMkLst>
            <pc:docMk/>
            <pc:sldMk cId="2798092745" sldId="1292"/>
            <ac:spMk id="2" creationId="{4D210F3C-0580-AA96-5D24-FC59387C5F43}"/>
          </ac:spMkLst>
        </pc:spChg>
        <pc:spChg chg="mod">
          <ac:chgData name="Akimoto, Yosuke/秋元 陽介" userId="fcf915d9-351f-48f6-aaa9-b0a5b639bfe4" providerId="ADAL" clId="{D277BC1E-3673-4BA1-B897-F9138129723F}" dt="2025-03-03T07:36:11.967" v="68" actId="20577"/>
          <ac:spMkLst>
            <pc:docMk/>
            <pc:sldMk cId="2798092745" sldId="1292"/>
            <ac:spMk id="3" creationId="{04DD8CAF-DEF8-F82D-AB44-94CF789DB6FC}"/>
          </ac:spMkLst>
        </pc:spChg>
        <pc:spChg chg="mod">
          <ac:chgData name="Akimoto, Yosuke/秋元 陽介" userId="fcf915d9-351f-48f6-aaa9-b0a5b639bfe4" providerId="ADAL" clId="{D277BC1E-3673-4BA1-B897-F9138129723F}" dt="2025-03-03T07:35:13.580" v="42" actId="20577"/>
          <ac:spMkLst>
            <pc:docMk/>
            <pc:sldMk cId="2798092745" sldId="1292"/>
            <ac:spMk id="4" creationId="{9B8EF285-6686-6C29-7702-485713A82DC7}"/>
          </ac:spMkLst>
        </pc:spChg>
        <pc:spChg chg="add mod">
          <ac:chgData name="Akimoto, Yosuke/秋元 陽介" userId="fcf915d9-351f-48f6-aaa9-b0a5b639bfe4" providerId="ADAL" clId="{D277BC1E-3673-4BA1-B897-F9138129723F}" dt="2025-03-03T07:30:36.920" v="21"/>
          <ac:spMkLst>
            <pc:docMk/>
            <pc:sldMk cId="2798092745" sldId="1292"/>
            <ac:spMk id="5" creationId="{7444C960-661F-19ED-59DF-F32FD23C9FA7}"/>
          </ac:spMkLst>
        </pc:spChg>
        <pc:spChg chg="del">
          <ac:chgData name="Akimoto, Yosuke/秋元 陽介" userId="fcf915d9-351f-48f6-aaa9-b0a5b639bfe4" providerId="ADAL" clId="{D277BC1E-3673-4BA1-B897-F9138129723F}" dt="2025-03-03T07:30:36.904" v="4"/>
          <ac:spMkLst>
            <pc:docMk/>
            <pc:sldMk cId="2798092745" sldId="1292"/>
            <ac:spMk id="7" creationId="{38C86D78-9E3F-AC7F-F81A-A144940EBBC5}"/>
          </ac:spMkLst>
        </pc:spChg>
      </pc:sldChg>
      <pc:sldChg chg="addSp delSp modSp mod">
        <pc:chgData name="Akimoto, Yosuke/秋元 陽介" userId="fcf915d9-351f-48f6-aaa9-b0a5b639bfe4" providerId="ADAL" clId="{D277BC1E-3673-4BA1-B897-F9138129723F}" dt="2025-03-03T07:37:47.112" v="72" actId="368"/>
        <pc:sldMkLst>
          <pc:docMk/>
          <pc:sldMk cId="4078448469" sldId="1293"/>
        </pc:sldMkLst>
        <pc:spChg chg="add del mod">
          <ac:chgData name="Akimoto, Yosuke/秋元 陽介" userId="fcf915d9-351f-48f6-aaa9-b0a5b639bfe4" providerId="ADAL" clId="{D277BC1E-3673-4BA1-B897-F9138129723F}" dt="2025-03-03T07:30:36.936" v="26"/>
          <ac:spMkLst>
            <pc:docMk/>
            <pc:sldMk cId="4078448469" sldId="1293"/>
            <ac:spMk id="2" creationId="{8BE92838-0BA6-2855-EFE7-DC0278FEDCA4}"/>
          </ac:spMkLst>
        </pc:spChg>
        <pc:spChg chg="mod">
          <ac:chgData name="Akimoto, Yosuke/秋元 陽介" userId="fcf915d9-351f-48f6-aaa9-b0a5b639bfe4" providerId="ADAL" clId="{D277BC1E-3673-4BA1-B897-F9138129723F}" dt="2025-03-03T07:37:47.112" v="72" actId="368"/>
          <ac:spMkLst>
            <pc:docMk/>
            <pc:sldMk cId="4078448469" sldId="1293"/>
            <ac:spMk id="3" creationId="{04DD8CAF-DEF8-F82D-AB44-94CF789DB6FC}"/>
          </ac:spMkLst>
        </pc:spChg>
        <pc:spChg chg="add mod">
          <ac:chgData name="Akimoto, Yosuke/秋元 陽介" userId="fcf915d9-351f-48f6-aaa9-b0a5b639bfe4" providerId="ADAL" clId="{D277BC1E-3673-4BA1-B897-F9138129723F}" dt="2025-03-03T07:30:36.936" v="27"/>
          <ac:spMkLst>
            <pc:docMk/>
            <pc:sldMk cId="4078448469" sldId="1293"/>
            <ac:spMk id="5" creationId="{67BA2948-4A6E-6DDA-A123-F0A8D17B624E}"/>
          </ac:spMkLst>
        </pc:spChg>
        <pc:spChg chg="del">
          <ac:chgData name="Akimoto, Yosuke/秋元 陽介" userId="fcf915d9-351f-48f6-aaa9-b0a5b639bfe4" providerId="ADAL" clId="{D277BC1E-3673-4BA1-B897-F9138129723F}" dt="2025-03-03T07:30:36.904" v="6"/>
          <ac:spMkLst>
            <pc:docMk/>
            <pc:sldMk cId="4078448469" sldId="1293"/>
            <ac:spMk id="7" creationId="{D30F535A-54A0-5859-038D-93B06A7AD21D}"/>
          </ac:spMkLst>
        </pc:spChg>
      </pc:sldChg>
      <pc:sldChg chg="addSp delSp modSp">
        <pc:chgData name="Akimoto, Yosuke/秋元 陽介" userId="fcf915d9-351f-48f6-aaa9-b0a5b639bfe4" providerId="ADAL" clId="{D277BC1E-3673-4BA1-B897-F9138129723F}" dt="2025-03-03T07:30:36.936" v="24"/>
        <pc:sldMkLst>
          <pc:docMk/>
          <pc:sldMk cId="2043035313" sldId="1295"/>
        </pc:sldMkLst>
        <pc:spChg chg="add del mod">
          <ac:chgData name="Akimoto, Yosuke/秋元 陽介" userId="fcf915d9-351f-48f6-aaa9-b0a5b639bfe4" providerId="ADAL" clId="{D277BC1E-3673-4BA1-B897-F9138129723F}" dt="2025-03-03T07:30:36.920" v="23"/>
          <ac:spMkLst>
            <pc:docMk/>
            <pc:sldMk cId="2043035313" sldId="1295"/>
            <ac:spMk id="4" creationId="{DB5FF9BE-309D-4931-C529-086723460FA2}"/>
          </ac:spMkLst>
        </pc:spChg>
        <pc:spChg chg="del">
          <ac:chgData name="Akimoto, Yosuke/秋元 陽介" userId="fcf915d9-351f-48f6-aaa9-b0a5b639bfe4" providerId="ADAL" clId="{D277BC1E-3673-4BA1-B897-F9138129723F}" dt="2025-03-03T07:30:36.904" v="5"/>
          <ac:spMkLst>
            <pc:docMk/>
            <pc:sldMk cId="2043035313" sldId="1295"/>
            <ac:spMk id="5" creationId="{9FFB5359-816E-67A9-679B-8D4CBBC1A75B}"/>
          </ac:spMkLst>
        </pc:spChg>
        <pc:spChg chg="add mod">
          <ac:chgData name="Akimoto, Yosuke/秋元 陽介" userId="fcf915d9-351f-48f6-aaa9-b0a5b639bfe4" providerId="ADAL" clId="{D277BC1E-3673-4BA1-B897-F9138129723F}" dt="2025-03-03T07:30:36.936" v="24"/>
          <ac:spMkLst>
            <pc:docMk/>
            <pc:sldMk cId="2043035313" sldId="1295"/>
            <ac:spMk id="6" creationId="{8F301FC4-13D5-98E4-5DBF-FE095C0E42D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50041CB-7376-3891-ACB9-2A3CD4C7D0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6435BCE6-D3AD-F39B-5980-ACE414C134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602CFB-28A0-42F3-968C-7BE426F8F024}" type="datetimeFigureOut">
              <a:rPr kumimoji="1" lang="ja-JP" altLang="en-US" smtClean="0"/>
              <a:t>2025/3/3</a:t>
            </a:fld>
            <a:endParaRPr kumimoji="1" lang="ja-JP" altLang="en-US"/>
          </a:p>
        </p:txBody>
      </p:sp>
      <p:sp>
        <p:nvSpPr>
          <p:cNvPr id="4" name="フッター プレースホルダー 3">
            <a:extLst>
              <a:ext uri="{FF2B5EF4-FFF2-40B4-BE49-F238E27FC236}">
                <a16:creationId xmlns:a16="http://schemas.microsoft.com/office/drawing/2014/main" id="{1ADEC4E7-3B22-4597-B75F-52CB5E901B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748A88E-94C9-36CF-9AF5-2D543C284B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46A1DE-C1A3-434B-B23C-3C8AD865E486}" type="slidenum">
              <a:rPr kumimoji="1" lang="ja-JP" altLang="en-US" smtClean="0"/>
              <a:t>‹#›</a:t>
            </a:fld>
            <a:endParaRPr kumimoji="1" lang="ja-JP" altLang="en-US"/>
          </a:p>
        </p:txBody>
      </p:sp>
    </p:spTree>
    <p:extLst>
      <p:ext uri="{BB962C8B-B14F-4D97-AF65-F5344CB8AC3E}">
        <p14:creationId xmlns:p14="http://schemas.microsoft.com/office/powerpoint/2010/main" val="255592492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EBAA4D-44BA-4AF8-836F-3A5B349991C9}" type="datetimeFigureOut">
              <a:rPr kumimoji="1" lang="ja-JP" altLang="en-US" smtClean="0"/>
              <a:t>2025/3/3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28C465-8979-495B-BC66-9C95E5D7C41D}" type="slidenum">
              <a:rPr kumimoji="1" lang="ja-JP" altLang="en-US" smtClean="0"/>
              <a:t>‹#›</a:t>
            </a:fld>
            <a:endParaRPr kumimoji="1" lang="ja-JP" altLang="en-US"/>
          </a:p>
        </p:txBody>
      </p:sp>
    </p:spTree>
    <p:extLst>
      <p:ext uri="{BB962C8B-B14F-4D97-AF65-F5344CB8AC3E}">
        <p14:creationId xmlns:p14="http://schemas.microsoft.com/office/powerpoint/2010/main" val="235409096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1</a:t>
            </a:fld>
            <a:endParaRPr kumimoji="1" lang="ja-JP" altLang="en-US"/>
          </a:p>
        </p:txBody>
      </p:sp>
    </p:spTree>
    <p:extLst>
      <p:ext uri="{BB962C8B-B14F-4D97-AF65-F5344CB8AC3E}">
        <p14:creationId xmlns:p14="http://schemas.microsoft.com/office/powerpoint/2010/main" val="2977934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2</a:t>
            </a:fld>
            <a:endParaRPr kumimoji="1" lang="ja-JP" altLang="en-US"/>
          </a:p>
        </p:txBody>
      </p:sp>
    </p:spTree>
    <p:extLst>
      <p:ext uri="{BB962C8B-B14F-4D97-AF65-F5344CB8AC3E}">
        <p14:creationId xmlns:p14="http://schemas.microsoft.com/office/powerpoint/2010/main" val="1462487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3</a:t>
            </a:fld>
            <a:endParaRPr kumimoji="1" lang="ja-JP" altLang="en-US"/>
          </a:p>
        </p:txBody>
      </p:sp>
    </p:spTree>
    <p:extLst>
      <p:ext uri="{BB962C8B-B14F-4D97-AF65-F5344CB8AC3E}">
        <p14:creationId xmlns:p14="http://schemas.microsoft.com/office/powerpoint/2010/main" val="1783010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4</a:t>
            </a:fld>
            <a:endParaRPr kumimoji="1" lang="ja-JP" altLang="en-US"/>
          </a:p>
        </p:txBody>
      </p:sp>
    </p:spTree>
    <p:extLst>
      <p:ext uri="{BB962C8B-B14F-4D97-AF65-F5344CB8AC3E}">
        <p14:creationId xmlns:p14="http://schemas.microsoft.com/office/powerpoint/2010/main" val="3143458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5</a:t>
            </a:fld>
            <a:endParaRPr kumimoji="1" lang="ja-JP" altLang="en-US"/>
          </a:p>
        </p:txBody>
      </p:sp>
    </p:spTree>
    <p:extLst>
      <p:ext uri="{BB962C8B-B14F-4D97-AF65-F5344CB8AC3E}">
        <p14:creationId xmlns:p14="http://schemas.microsoft.com/office/powerpoint/2010/main" val="319622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GB"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6</a:t>
            </a:fld>
            <a:endParaRPr kumimoji="1" lang="ja-JP" altLang="en-US"/>
          </a:p>
        </p:txBody>
      </p:sp>
    </p:spTree>
    <p:extLst>
      <p:ext uri="{BB962C8B-B14F-4D97-AF65-F5344CB8AC3E}">
        <p14:creationId xmlns:p14="http://schemas.microsoft.com/office/powerpoint/2010/main" val="1105633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1328C465-8979-495B-BC66-9C95E5D7C41D}" type="slidenum">
              <a:rPr kumimoji="1" lang="ja-JP" altLang="en-US" smtClean="0"/>
              <a:t>7</a:t>
            </a:fld>
            <a:endParaRPr kumimoji="1" lang="ja-JP" altLang="en-US"/>
          </a:p>
        </p:txBody>
      </p:sp>
    </p:spTree>
    <p:extLst>
      <p:ext uri="{BB962C8B-B14F-4D97-AF65-F5344CB8AC3E}">
        <p14:creationId xmlns:p14="http://schemas.microsoft.com/office/powerpoint/2010/main" val="829376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8</a:t>
            </a:fld>
            <a:endParaRPr kumimoji="1" lang="ja-JP" altLang="en-US"/>
          </a:p>
        </p:txBody>
      </p:sp>
    </p:spTree>
    <p:extLst>
      <p:ext uri="{BB962C8B-B14F-4D97-AF65-F5344CB8AC3E}">
        <p14:creationId xmlns:p14="http://schemas.microsoft.com/office/powerpoint/2010/main" val="2442148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jpe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jpe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e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5692AF0-2E90-4E8E-8159-82825E6818D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02703" y="1"/>
            <a:ext cx="3388371" cy="6857999"/>
          </a:xfrm>
          <a:prstGeom prst="rect">
            <a:avLst/>
          </a:prstGeom>
        </p:spPr>
      </p:pic>
      <p:sp>
        <p:nvSpPr>
          <p:cNvPr id="2" name="Title 1"/>
          <p:cNvSpPr>
            <a:spLocks noGrp="1"/>
          </p:cNvSpPr>
          <p:nvPr>
            <p:ph type="ctrTitle" hasCustomPrompt="1"/>
          </p:nvPr>
        </p:nvSpPr>
        <p:spPr>
          <a:xfrm>
            <a:off x="311999" y="1488000"/>
            <a:ext cx="720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4089600"/>
            <a:ext cx="6331200" cy="1680000"/>
          </a:xfrm>
        </p:spPr>
        <p:txBody>
          <a:bodyPr anchor="t" anchorCtr="0">
            <a:noAutofit/>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kumimoji="1" lang="ja-JP" altLang="en-US"/>
          </a:p>
        </p:txBody>
      </p:sp>
      <p:sp>
        <p:nvSpPr>
          <p:cNvPr id="17" name="Slide Number Placeholder 5">
            <a:extLst>
              <a:ext uri="{FF2B5EF4-FFF2-40B4-BE49-F238E27FC236}">
                <a16:creationId xmlns:a16="http://schemas.microsoft.com/office/drawing/2014/main" id="{56E86481-61F8-4C42-8460-E5C7072F0449}"/>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2F205D0E-8FD8-4633-A16F-B08C271F0F35}" type="slidenum">
              <a:rPr kumimoji="1" lang="ja-JP" altLang="en-US" smtClean="0"/>
              <a:t>‹#›</a:t>
            </a:fld>
            <a:endParaRPr kumimoji="1" lang="ja-JP" altLang="en-US"/>
          </a:p>
        </p:txBody>
      </p:sp>
      <p:pic>
        <p:nvPicPr>
          <p:cNvPr id="18" name="Picture 56" descr="Fujitsu">
            <a:extLst>
              <a:ext uri="{FF2B5EF4-FFF2-40B4-BE49-F238E27FC236}">
                <a16:creationId xmlns:a16="http://schemas.microsoft.com/office/drawing/2014/main" id="{288C24AB-C571-4162-A598-D428E9099D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9" name="Picture 28">
            <a:extLst>
              <a:ext uri="{FF2B5EF4-FFF2-40B4-BE49-F238E27FC236}">
                <a16:creationId xmlns:a16="http://schemas.microsoft.com/office/drawing/2014/main" id="{BB97FB78-2B84-4EC8-85D8-DC0D58996FF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7170" y="1088809"/>
            <a:ext cx="6057628" cy="4680379"/>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75C62D1B-0184-43C2-AF18-D86BFB15BB0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305900241"/>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3072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8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718178523"/>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411068037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3CC6D9-6EFF-494A-BF84-DA0874602A2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0386" y="1"/>
            <a:ext cx="5021615" cy="68579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5" name="Slide Number Placeholder 5">
            <a:extLst>
              <a:ext uri="{FF2B5EF4-FFF2-40B4-BE49-F238E27FC236}">
                <a16:creationId xmlns:a16="http://schemas.microsoft.com/office/drawing/2014/main" id="{68C48CA2-E9BB-4DBD-914E-E14EDEF3BEB9}"/>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19B60C56-1286-4F63-9EEC-36A128640C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8" name="Picture 6">
            <a:extLst>
              <a:ext uri="{FF2B5EF4-FFF2-40B4-BE49-F238E27FC236}">
                <a16:creationId xmlns:a16="http://schemas.microsoft.com/office/drawing/2014/main" id="{3C4F5463-4F92-46D5-932F-97908BC5AD3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65057" y="1088809"/>
            <a:ext cx="6057628" cy="4680379"/>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F00A419-6A05-45CE-8BD8-E2B605B78EA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2331066140"/>
      </p:ext>
    </p:extLst>
  </p:cSld>
  <p:clrMapOvr>
    <a:masterClrMapping/>
  </p:clrMapOvr>
  <p:hf hdr="0"/>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AF46A06C-9A3F-471C-999E-CB75C4DB07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04515" y="898"/>
            <a:ext cx="3387485" cy="6856204"/>
          </a:xfrm>
          <a:prstGeom prst="rect">
            <a:avLst/>
          </a:prstGeom>
        </p:spPr>
      </p:pic>
      <p:sp>
        <p:nvSpPr>
          <p:cNvPr id="2" name="Title 1"/>
          <p:cNvSpPr>
            <a:spLocks noGrp="1"/>
          </p:cNvSpPr>
          <p:nvPr>
            <p:ph type="ctrTitle" hasCustomPrompt="1"/>
          </p:nvPr>
        </p:nvSpPr>
        <p:spPr>
          <a:xfrm>
            <a:off x="311999" y="1488000"/>
            <a:ext cx="720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4089600"/>
            <a:ext cx="6331200" cy="1680000"/>
          </a:xfrm>
        </p:spPr>
        <p:txBody>
          <a:bodyPr anchor="t" anchorCtr="0">
            <a:noAutofit/>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7" name="Slide Number Placeholder 5">
            <a:extLst>
              <a:ext uri="{FF2B5EF4-FFF2-40B4-BE49-F238E27FC236}">
                <a16:creationId xmlns:a16="http://schemas.microsoft.com/office/drawing/2014/main" id="{F2A2B3EE-7C59-4DF5-A28E-640979443623}"/>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29DDC893-3971-42A8-9ED2-0EADDB6AFE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9" name="Picture 28">
            <a:extLst>
              <a:ext uri="{FF2B5EF4-FFF2-40B4-BE49-F238E27FC236}">
                <a16:creationId xmlns:a16="http://schemas.microsoft.com/office/drawing/2014/main" id="{3E857FA4-FCDF-4D3A-913E-96937E78B57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7169" y="1088812"/>
            <a:ext cx="6057627" cy="4680377"/>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B2BCC5B-F069-4ED1-A700-090A5F1D93D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2835243204"/>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23" name="図 16">
            <a:extLst>
              <a:ext uri="{FF2B5EF4-FFF2-40B4-BE49-F238E27FC236}">
                <a16:creationId xmlns:a16="http://schemas.microsoft.com/office/drawing/2014/main" id="{4E6397AD-310C-48CA-885C-F7B1DFD0956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60032"/>
          </a:xfrm>
          <a:prstGeom prst="rect">
            <a:avLst/>
          </a:prstGeom>
        </p:spPr>
      </p:pic>
      <p:sp>
        <p:nvSpPr>
          <p:cNvPr id="2" name="Title 1"/>
          <p:cNvSpPr>
            <a:spLocks noGrp="1"/>
          </p:cNvSpPr>
          <p:nvPr>
            <p:ph type="ctrTitle" hasCustomPrompt="1"/>
          </p:nvPr>
        </p:nvSpPr>
        <p:spPr>
          <a:xfrm>
            <a:off x="312000" y="1488000"/>
            <a:ext cx="11040000" cy="1920000"/>
          </a:xfrm>
        </p:spPr>
        <p:txBody>
          <a:bodyPr anchor="b">
            <a:noAutofit/>
          </a:bodyPr>
          <a:lstStyle>
            <a:lvl1pPr algn="l">
              <a:defRPr sz="4267">
                <a:solidFill>
                  <a:schemeClr val="bg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3614400"/>
            <a:ext cx="11040000" cy="1929600"/>
          </a:xfrm>
        </p:spPr>
        <p:txBody>
          <a:bodyPr>
            <a:noAutofit/>
          </a:bodyPr>
          <a:lstStyle>
            <a:lvl1pPr marL="0" indent="0" algn="l">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5F4F3A2A-67CD-4FB4-A584-EB2029E861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3753FEFB-0305-4C84-935D-76F90EFD3C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1631389786"/>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682902231"/>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3072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8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254062279"/>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7467638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BC69335-2DC7-4BE9-B3C4-6BB3F4B5BB5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0386" y="1"/>
            <a:ext cx="5021615" cy="68579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5" name="Slide Number Placeholder 5">
            <a:extLst>
              <a:ext uri="{FF2B5EF4-FFF2-40B4-BE49-F238E27FC236}">
                <a16:creationId xmlns:a16="http://schemas.microsoft.com/office/drawing/2014/main" id="{7D8338C9-50E0-476B-A1C1-2CD93525E330}"/>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EF27093-A849-437A-9361-64716AE462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7" name="Picture 6">
            <a:extLst>
              <a:ext uri="{FF2B5EF4-FFF2-40B4-BE49-F238E27FC236}">
                <a16:creationId xmlns:a16="http://schemas.microsoft.com/office/drawing/2014/main" id="{DDB5B8BE-19D7-4E92-8193-1EEAE32BB00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65056" y="1088812"/>
            <a:ext cx="6057627" cy="4680377"/>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FFAD7CF4-8971-481D-B462-B9FB7396BE4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191383795"/>
      </p:ext>
    </p:extLst>
  </p:cSld>
  <p:clrMapOvr>
    <a:masterClrMapping/>
  </p:clrMapOvr>
  <p:hf hdr="0"/>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9D25779-D7C4-4143-A45C-C33C6C23A7F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01303" y="0"/>
            <a:ext cx="3388372" cy="6858000"/>
          </a:xfrm>
          <a:prstGeom prst="rect">
            <a:avLst/>
          </a:prstGeom>
        </p:spPr>
      </p:pic>
      <p:sp>
        <p:nvSpPr>
          <p:cNvPr id="2" name="Title 1"/>
          <p:cNvSpPr>
            <a:spLocks noGrp="1"/>
          </p:cNvSpPr>
          <p:nvPr>
            <p:ph type="ctrTitle" hasCustomPrompt="1"/>
          </p:nvPr>
        </p:nvSpPr>
        <p:spPr>
          <a:xfrm>
            <a:off x="311999" y="1488000"/>
            <a:ext cx="720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4089600"/>
            <a:ext cx="6331200" cy="1680000"/>
          </a:xfrm>
        </p:spPr>
        <p:txBody>
          <a:bodyPr anchor="t" anchorCtr="0">
            <a:noAutofit/>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7" name="Slide Number Placeholder 5">
            <a:extLst>
              <a:ext uri="{FF2B5EF4-FFF2-40B4-BE49-F238E27FC236}">
                <a16:creationId xmlns:a16="http://schemas.microsoft.com/office/drawing/2014/main" id="{9CEB1D94-ADFB-4280-B2F5-5620C7410479}"/>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FF210DAF-58ED-45C8-BFCA-219D6DD5F3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9" name="Picture 28">
            <a:extLst>
              <a:ext uri="{FF2B5EF4-FFF2-40B4-BE49-F238E27FC236}">
                <a16:creationId xmlns:a16="http://schemas.microsoft.com/office/drawing/2014/main" id="{35197805-CD3F-4477-AD03-41B0E801DC6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7169" y="1088812"/>
            <a:ext cx="6057627" cy="4680377"/>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0DED4972-5584-4145-8549-BCA63EE6B5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173939786"/>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4">
            <a:extLst>
              <a:ext uri="{FF2B5EF4-FFF2-40B4-BE49-F238E27FC236}">
                <a16:creationId xmlns:a16="http://schemas.microsoft.com/office/drawing/2014/main" id="{D112A58B-6135-49FE-9C7D-1017A0D39AC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gray">
          <a:xfrm>
            <a:off x="0" y="0"/>
            <a:ext cx="12193309" cy="6860768"/>
          </a:xfrm>
          <a:prstGeom prst="rect">
            <a:avLst/>
          </a:prstGeom>
        </p:spPr>
      </p:pic>
      <p:sp>
        <p:nvSpPr>
          <p:cNvPr id="2" name="Title 1"/>
          <p:cNvSpPr>
            <a:spLocks noGrp="1"/>
          </p:cNvSpPr>
          <p:nvPr>
            <p:ph type="ctrTitle" hasCustomPrompt="1"/>
          </p:nvPr>
        </p:nvSpPr>
        <p:spPr bwMode="gray">
          <a:xfrm>
            <a:off x="312000" y="1488000"/>
            <a:ext cx="11040000" cy="1920000"/>
          </a:xfrm>
        </p:spPr>
        <p:txBody>
          <a:bodyPr anchor="b">
            <a:noAutofit/>
          </a:bodyPr>
          <a:lstStyle>
            <a:lvl1pPr algn="l">
              <a:defRPr sz="4267">
                <a:solidFill>
                  <a:schemeClr val="bg1"/>
                </a:solidFill>
              </a:defRPr>
            </a:lvl1pPr>
          </a:lstStyle>
          <a:p>
            <a:r>
              <a:rPr lang="ja-JP" altLang="en-US"/>
              <a:t>タイトルを入力</a:t>
            </a:r>
            <a:endParaRPr lang="en-US"/>
          </a:p>
        </p:txBody>
      </p:sp>
      <p:sp>
        <p:nvSpPr>
          <p:cNvPr id="3" name="Subtitle 2"/>
          <p:cNvSpPr>
            <a:spLocks noGrp="1"/>
          </p:cNvSpPr>
          <p:nvPr>
            <p:ph type="subTitle" idx="1" hasCustomPrompt="1"/>
          </p:nvPr>
        </p:nvSpPr>
        <p:spPr bwMode="gray">
          <a:xfrm>
            <a:off x="312000" y="3614400"/>
            <a:ext cx="11040000" cy="1929600"/>
          </a:xfrm>
        </p:spPr>
        <p:txBody>
          <a:bodyPr>
            <a:noAutofit/>
          </a:bodyPr>
          <a:lstStyle>
            <a:lvl1pPr marL="0" indent="0" algn="l">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bwMode="gray"/>
        <p:txBody>
          <a:bodyPr/>
          <a:lstStyle>
            <a:lvl1pPr>
              <a:defRPr>
                <a:solidFill>
                  <a:schemeClr val="bg1"/>
                </a:solidFill>
              </a:defRPr>
            </a:lvl1pPr>
          </a:lstStyle>
          <a:p>
            <a:endParaRPr kumimoji="1" lang="ja-JP" altLang="en-US"/>
          </a:p>
        </p:txBody>
      </p:sp>
      <p:sp>
        <p:nvSpPr>
          <p:cNvPr id="6" name="Slide Number Placeholder 5"/>
          <p:cNvSpPr>
            <a:spLocks noGrp="1"/>
          </p:cNvSpPr>
          <p:nvPr>
            <p:ph type="sldNum" sz="quarter" idx="12"/>
          </p:nvPr>
        </p:nvSpPr>
        <p:spPr bwMode="gray">
          <a:xfrm>
            <a:off x="5736000" y="6504000"/>
            <a:ext cx="720000" cy="163200"/>
          </a:xfrm>
          <a:prstGeom prst="rect">
            <a:avLst/>
          </a:prstGeom>
        </p:spPr>
        <p:txBody>
          <a:bodyPr/>
          <a:lstStyle>
            <a:lvl1pPr>
              <a:defRPr>
                <a:solidFill>
                  <a:schemeClr val="bg1"/>
                </a:solidFill>
              </a:defRPr>
            </a:lvl1pPr>
          </a:lstStyle>
          <a:p>
            <a:fld id="{2F205D0E-8FD8-4633-A16F-B08C271F0F35}" type="slidenum">
              <a:rPr kumimoji="1" lang="ja-JP" altLang="en-US" smtClean="0"/>
              <a:t>‹#›</a:t>
            </a:fld>
            <a:endParaRPr kumimoji="1" lang="ja-JP" altLang="en-US"/>
          </a:p>
        </p:txBody>
      </p:sp>
      <p:pic>
        <p:nvPicPr>
          <p:cNvPr id="19" name="Picture 56" descr="Fujitsu">
            <a:extLst>
              <a:ext uri="{FF2B5EF4-FFF2-40B4-BE49-F238E27FC236}">
                <a16:creationId xmlns:a16="http://schemas.microsoft.com/office/drawing/2014/main" id="{296967A9-30A5-48C2-B859-CEC6385A1F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85667" y="6348"/>
            <a:ext cx="1501477" cy="9144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F75B6E70-1F42-4546-9D6E-5D5BA926A34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1277757983"/>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9" name="図 16">
            <a:extLst>
              <a:ext uri="{FF2B5EF4-FFF2-40B4-BE49-F238E27FC236}">
                <a16:creationId xmlns:a16="http://schemas.microsoft.com/office/drawing/2014/main" id="{B6BEA493-F0D5-40FB-A9DB-1AAB035EDFD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60032"/>
          </a:xfrm>
          <a:prstGeom prst="rect">
            <a:avLst/>
          </a:prstGeom>
        </p:spPr>
      </p:pic>
      <p:sp>
        <p:nvSpPr>
          <p:cNvPr id="2" name="Title 1"/>
          <p:cNvSpPr>
            <a:spLocks noGrp="1"/>
          </p:cNvSpPr>
          <p:nvPr>
            <p:ph type="ctrTitle" hasCustomPrompt="1"/>
          </p:nvPr>
        </p:nvSpPr>
        <p:spPr>
          <a:xfrm>
            <a:off x="312000" y="1488000"/>
            <a:ext cx="11040000" cy="1920000"/>
          </a:xfrm>
        </p:spPr>
        <p:txBody>
          <a:bodyPr anchor="b">
            <a:noAutofit/>
          </a:bodyPr>
          <a:lstStyle>
            <a:lvl1pPr algn="l">
              <a:defRPr sz="4267">
                <a:solidFill>
                  <a:schemeClr val="bg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3614400"/>
            <a:ext cx="11040000" cy="1929600"/>
          </a:xfrm>
        </p:spPr>
        <p:txBody>
          <a:bodyPr>
            <a:noAutofit/>
          </a:bodyPr>
          <a:lstStyle>
            <a:lvl1pPr marL="0" indent="0" algn="l">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23" name="Picture 56" descr="Fujitsu">
            <a:extLst>
              <a:ext uri="{FF2B5EF4-FFF2-40B4-BE49-F238E27FC236}">
                <a16:creationId xmlns:a16="http://schemas.microsoft.com/office/drawing/2014/main" id="{66189DD1-C42C-4DA0-B3B6-F020A1EEF9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5F807242-279B-4377-A477-F7B49C4B40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56796178"/>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702965447"/>
      </p:ext>
    </p:extLst>
  </p:cSld>
  <p:clrMapOvr>
    <a:masterClrMapping/>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3072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8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686163193"/>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7220107"/>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0F7A85D-E715-40B8-B6D0-2647D95A1EF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0386" y="1"/>
            <a:ext cx="5021615" cy="68579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5" name="Slide Number Placeholder 5">
            <a:extLst>
              <a:ext uri="{FF2B5EF4-FFF2-40B4-BE49-F238E27FC236}">
                <a16:creationId xmlns:a16="http://schemas.microsoft.com/office/drawing/2014/main" id="{5B00353B-7D46-40D9-8913-630C98CFC9BB}"/>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FEFD5D6-714F-4118-AF52-E2417F34A7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7" name="Picture 6">
            <a:extLst>
              <a:ext uri="{FF2B5EF4-FFF2-40B4-BE49-F238E27FC236}">
                <a16:creationId xmlns:a16="http://schemas.microsoft.com/office/drawing/2014/main" id="{A54813E5-185C-472F-9F62-43989AC6851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65056" y="1088812"/>
            <a:ext cx="6057627" cy="4680377"/>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1D060E1-1300-465B-8503-5C66F182C87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110332181"/>
      </p:ext>
    </p:extLst>
  </p:cSld>
  <p:clrMapOvr>
    <a:masterClrMapping/>
  </p:clrMapOvr>
  <p:hf hdr="0"/>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Master">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6B15DF13-15E3-44BC-9435-C62B6B6302EB}"/>
              </a:ext>
              <a:ext uri="{C183D7F6-B498-43B3-948B-1728B52AA6E4}">
                <adec:decorative xmlns:adec="http://schemas.microsoft.com/office/drawing/2017/decorative" val="1"/>
              </a:ext>
            </a:extLst>
          </p:cNvPr>
          <p:cNvPicPr>
            <a:picLocks/>
          </p:cNvPicPr>
          <p:nvPr/>
        </p:nvPicPr>
        <p:blipFill>
          <a:blip r:embed="rId2">
            <a:extLst>
              <a:ext uri="{28A0092B-C50C-407E-A947-70E740481C1C}">
                <a14:useLocalDpi xmlns:a14="http://schemas.microsoft.com/office/drawing/2010/main" val="0"/>
              </a:ext>
            </a:extLst>
          </a:blip>
          <a:srcRect/>
          <a:stretch/>
        </p:blipFill>
        <p:spPr>
          <a:xfrm>
            <a:off x="8803757" y="1"/>
            <a:ext cx="3387687" cy="6856615"/>
          </a:xfrm>
          <a:prstGeom prst="rect">
            <a:avLst/>
          </a:prstGeom>
        </p:spPr>
      </p:pic>
      <p:sp>
        <p:nvSpPr>
          <p:cNvPr id="2" name="Title 1"/>
          <p:cNvSpPr>
            <a:spLocks noGrp="1"/>
          </p:cNvSpPr>
          <p:nvPr>
            <p:ph type="ctrTitle" hasCustomPrompt="1"/>
          </p:nvPr>
        </p:nvSpPr>
        <p:spPr>
          <a:xfrm>
            <a:off x="311999" y="1488000"/>
            <a:ext cx="720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4089600"/>
            <a:ext cx="6331200" cy="1680000"/>
          </a:xfrm>
        </p:spPr>
        <p:txBody>
          <a:bodyPr anchor="t" anchorCtr="0">
            <a:noAutofit/>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0" name="Slide Number Placeholder 5">
            <a:extLst>
              <a:ext uri="{FF2B5EF4-FFF2-40B4-BE49-F238E27FC236}">
                <a16:creationId xmlns:a16="http://schemas.microsoft.com/office/drawing/2014/main" id="{06F1173B-33CF-40AA-BDF4-1C72C41D9550}"/>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1" name="Picture 65" descr="Fujitsu">
            <a:extLst>
              <a:ext uri="{FF2B5EF4-FFF2-40B4-BE49-F238E27FC236}">
                <a16:creationId xmlns:a16="http://schemas.microsoft.com/office/drawing/2014/main" id="{914FAD3E-65C3-4429-9EEB-51BDFE2C96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85667" y="6348"/>
            <a:ext cx="1501477" cy="914399"/>
          </a:xfrm>
          <a:prstGeom prst="rect">
            <a:avLst/>
          </a:prstGeom>
        </p:spPr>
      </p:pic>
      <p:pic>
        <p:nvPicPr>
          <p:cNvPr id="12" name="Picture 28">
            <a:extLst>
              <a:ext uri="{FF2B5EF4-FFF2-40B4-BE49-F238E27FC236}">
                <a16:creationId xmlns:a16="http://schemas.microsoft.com/office/drawing/2014/main" id="{279EC251-E357-4A5C-B714-8B2D4C1FEE2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7169" y="1088812"/>
            <a:ext cx="6057627" cy="4680377"/>
          </a:xfrm>
          <a:prstGeom prst="rect">
            <a:avLst/>
          </a:prstGeom>
        </p:spPr>
      </p:pic>
      <p:pic>
        <p:nvPicPr>
          <p:cNvPr id="13" name="Picture 23" descr="A picture containing icon&#10;&#10;Description automatically generated">
            <a:extLst>
              <a:ext uri="{FF2B5EF4-FFF2-40B4-BE49-F238E27FC236}">
                <a16:creationId xmlns:a16="http://schemas.microsoft.com/office/drawing/2014/main" id="{127286DE-6153-4B4C-8D18-2065101D75D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2345932783"/>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F3D10E5C-AE94-4D4A-B902-CDFDDFDE1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60032"/>
          </a:xfrm>
          <a:prstGeom prst="rect">
            <a:avLst/>
          </a:prstGeom>
        </p:spPr>
      </p:pic>
      <p:sp>
        <p:nvSpPr>
          <p:cNvPr id="2" name="Title 1"/>
          <p:cNvSpPr>
            <a:spLocks noGrp="1"/>
          </p:cNvSpPr>
          <p:nvPr>
            <p:ph type="ctrTitle" hasCustomPrompt="1"/>
          </p:nvPr>
        </p:nvSpPr>
        <p:spPr>
          <a:xfrm>
            <a:off x="312000" y="1488000"/>
            <a:ext cx="1104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3614400"/>
            <a:ext cx="11040000" cy="1929600"/>
          </a:xfrm>
        </p:spPr>
        <p:txBody>
          <a:bodyPr>
            <a:noAutofit/>
          </a:bodyPr>
          <a:lstStyle>
            <a:lvl1pPr marL="0" indent="0" algn="l">
              <a:buNone/>
              <a:defRPr sz="2667">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2" name="Picture 65" descr="Fujitsu">
            <a:extLst>
              <a:ext uri="{FF2B5EF4-FFF2-40B4-BE49-F238E27FC236}">
                <a16:creationId xmlns:a16="http://schemas.microsoft.com/office/drawing/2014/main" id="{139DA00E-C566-49A6-824C-F9196B42339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85667" y="6348"/>
            <a:ext cx="1501477" cy="914399"/>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D31EFD09-6BA7-4F9C-9F5D-3F31B94691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47841261"/>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67562762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3072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8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052793799"/>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527458784"/>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p>
            <a:fld id="{2F205D0E-8FD8-4633-A16F-B08C271F0F35}" type="slidenum">
              <a:rPr kumimoji="1" lang="ja-JP" altLang="en-US" smtClean="0"/>
              <a:t>‹#›</a:t>
            </a:fld>
            <a:endParaRPr kumimoji="1" lang="ja-JP" altLang="en-US"/>
          </a:p>
        </p:txBody>
      </p:sp>
    </p:spTree>
    <p:extLst>
      <p:ext uri="{BB962C8B-B14F-4D97-AF65-F5344CB8AC3E}">
        <p14:creationId xmlns:p14="http://schemas.microsoft.com/office/powerpoint/2010/main" val="3546769241"/>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Closing page">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B94F7AB-9F65-4FBC-A95B-A62BCB07D80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0384" y="0"/>
            <a:ext cx="5021616" cy="6858000"/>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7" name="Slide Number Placeholder 5">
            <a:extLst>
              <a:ext uri="{FF2B5EF4-FFF2-40B4-BE49-F238E27FC236}">
                <a16:creationId xmlns:a16="http://schemas.microsoft.com/office/drawing/2014/main" id="{6ED9A9D2-7E72-4C9E-8039-CAFE206D0F85}"/>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9" name="Picture 65" descr="Fujitsu">
            <a:extLst>
              <a:ext uri="{FF2B5EF4-FFF2-40B4-BE49-F238E27FC236}">
                <a16:creationId xmlns:a16="http://schemas.microsoft.com/office/drawing/2014/main" id="{C3C7D280-0F47-45F8-90FC-BA1E128D5B0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85667" y="6348"/>
            <a:ext cx="1501477" cy="914399"/>
          </a:xfrm>
          <a:prstGeom prst="rect">
            <a:avLst/>
          </a:prstGeom>
        </p:spPr>
      </p:pic>
      <p:pic>
        <p:nvPicPr>
          <p:cNvPr id="11" name="Picture 6">
            <a:extLst>
              <a:ext uri="{FF2B5EF4-FFF2-40B4-BE49-F238E27FC236}">
                <a16:creationId xmlns:a16="http://schemas.microsoft.com/office/drawing/2014/main" id="{23ACB0BA-3128-44DE-A263-07F8AA86133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65056" y="1088812"/>
            <a:ext cx="6057627" cy="4680377"/>
          </a:xfrm>
          <a:prstGeom prst="rect">
            <a:avLst/>
          </a:prstGeom>
        </p:spPr>
      </p:pic>
      <p:pic>
        <p:nvPicPr>
          <p:cNvPr id="8" name="Picture 23" descr="A picture containing icon&#10;&#10;Description automatically generated">
            <a:extLst>
              <a:ext uri="{FF2B5EF4-FFF2-40B4-BE49-F238E27FC236}">
                <a16:creationId xmlns:a16="http://schemas.microsoft.com/office/drawing/2014/main" id="{777881BF-6FAC-4DFD-9F56-886DA404F1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1260492600"/>
      </p:ext>
    </p:extLst>
  </p:cSld>
  <p:clrMapOvr>
    <a:masterClrMapping/>
  </p:clrMapOvr>
  <p:hf hdr="0"/>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3072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800" y="1267200"/>
            <a:ext cx="5707200" cy="5049600"/>
          </a:xfrm>
        </p:spPr>
        <p:txBody>
          <a:bodyPr/>
          <a:lstStyle>
            <a:lvl4pPr>
              <a:defRPr sz="1867"/>
            </a:lvl4pPr>
            <a:lvl5pPr>
              <a:defRPr sz="1867"/>
            </a:lvl5pPr>
            <a:lvl6pPr>
              <a:defRPr sz="1867"/>
            </a:lvl6pPr>
            <a:lvl7pPr>
              <a:defRPr sz="1867"/>
            </a:lvl7pPr>
            <a:lvl8pPr>
              <a:defRPr sz="1867"/>
            </a:lvl8pPr>
            <a:lvl9pPr>
              <a:defRPr sz="18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2F205D0E-8FD8-4633-A16F-B08C271F0F35}" type="slidenum">
              <a:rPr kumimoji="1" lang="ja-JP" altLang="en-US" smtClean="0"/>
              <a:t>‹#›</a:t>
            </a:fld>
            <a:endParaRPr kumimoji="1" lang="ja-JP" altLang="en-US"/>
          </a:p>
        </p:txBody>
      </p:sp>
    </p:spTree>
    <p:extLst>
      <p:ext uri="{BB962C8B-B14F-4D97-AF65-F5344CB8AC3E}">
        <p14:creationId xmlns:p14="http://schemas.microsoft.com/office/powerpoint/2010/main" val="3384665147"/>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5736000" y="6504000"/>
            <a:ext cx="720000" cy="163200"/>
          </a:xfrm>
          <a:prstGeom prst="rect">
            <a:avLst/>
          </a:prstGeom>
        </p:spPr>
        <p:txBody>
          <a:bodyPr/>
          <a:lstStyle/>
          <a:p>
            <a:fld id="{2F205D0E-8FD8-4633-A16F-B08C271F0F35}" type="slidenum">
              <a:rPr kumimoji="1" lang="ja-JP" altLang="en-US" smtClean="0"/>
              <a:t>‹#›</a:t>
            </a:fld>
            <a:endParaRPr kumimoji="1" lang="ja-JP" altLang="en-US"/>
          </a:p>
        </p:txBody>
      </p:sp>
    </p:spTree>
    <p:extLst>
      <p:ext uri="{BB962C8B-B14F-4D97-AF65-F5344CB8AC3E}">
        <p14:creationId xmlns:p14="http://schemas.microsoft.com/office/powerpoint/2010/main" val="390436250"/>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F6C4905-9CC5-4C8D-803C-5F137C0C75C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0386" y="1"/>
            <a:ext cx="5021615" cy="6857999"/>
          </a:xfrm>
          <a:prstGeom prst="rect">
            <a:avLst/>
          </a:prstGeom>
        </p:spPr>
      </p:pic>
      <p:sp>
        <p:nvSpPr>
          <p:cNvPr id="5" name="Footer Placeholder 4"/>
          <p:cNvSpPr>
            <a:spLocks noGrp="1"/>
          </p:cNvSpPr>
          <p:nvPr>
            <p:ph type="ftr" sz="quarter" idx="11"/>
          </p:nvPr>
        </p:nvSpPr>
        <p:spPr/>
        <p:txBody>
          <a:bodyPr/>
          <a:lstStyle>
            <a:lvl1pPr>
              <a:defRPr>
                <a:solidFill>
                  <a:schemeClr val="bg1"/>
                </a:solidFill>
              </a:defRPr>
            </a:lvl1pPr>
          </a:lstStyle>
          <a:p>
            <a:endParaRPr kumimoji="1" lang="ja-JP" altLang="en-US"/>
          </a:p>
        </p:txBody>
      </p:sp>
      <p:pic>
        <p:nvPicPr>
          <p:cNvPr id="16" name="Picture 56" descr="Fujitsu">
            <a:extLst>
              <a:ext uri="{FF2B5EF4-FFF2-40B4-BE49-F238E27FC236}">
                <a16:creationId xmlns:a16="http://schemas.microsoft.com/office/drawing/2014/main" id="{0FEDFFCC-820D-4931-B582-897789935D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7" name="Picture 6">
            <a:extLst>
              <a:ext uri="{FF2B5EF4-FFF2-40B4-BE49-F238E27FC236}">
                <a16:creationId xmlns:a16="http://schemas.microsoft.com/office/drawing/2014/main" id="{19799ACF-6992-4800-BD7A-ADAB4FB2F41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65057" y="1088809"/>
            <a:ext cx="6057628" cy="4680379"/>
          </a:xfrm>
          <a:prstGeom prst="rect">
            <a:avLst/>
          </a:prstGeom>
        </p:spPr>
      </p:pic>
      <p:sp>
        <p:nvSpPr>
          <p:cNvPr id="8" name="Slide Number Placeholder 5">
            <a:extLst>
              <a:ext uri="{FF2B5EF4-FFF2-40B4-BE49-F238E27FC236}">
                <a16:creationId xmlns:a16="http://schemas.microsoft.com/office/drawing/2014/main" id="{6E341907-441C-477C-B054-57AB9FFF4679}"/>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2F205D0E-8FD8-4633-A16F-B08C271F0F35}" type="slidenum">
              <a:rPr kumimoji="1" lang="ja-JP" altLang="en-US" smtClean="0"/>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61B696FD-ECFF-45E9-9C5C-EFEF6B947AD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2113136164"/>
      </p:ext>
    </p:extLst>
  </p:cSld>
  <p:clrMapOvr>
    <a:masterClrMapping/>
  </p:clrMapOvr>
  <p:hf hdr="0"/>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59EA2C5-E74C-467E-A31E-22534610D34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02703" y="1"/>
            <a:ext cx="3388371" cy="6857999"/>
          </a:xfrm>
          <a:prstGeom prst="rect">
            <a:avLst/>
          </a:prstGeom>
        </p:spPr>
      </p:pic>
      <p:sp>
        <p:nvSpPr>
          <p:cNvPr id="2" name="Title 1"/>
          <p:cNvSpPr>
            <a:spLocks noGrp="1"/>
          </p:cNvSpPr>
          <p:nvPr>
            <p:ph type="ctrTitle" hasCustomPrompt="1"/>
          </p:nvPr>
        </p:nvSpPr>
        <p:spPr>
          <a:xfrm>
            <a:off x="311999" y="1488000"/>
            <a:ext cx="7200000" cy="1920000"/>
          </a:xfrm>
        </p:spPr>
        <p:txBody>
          <a:bodyPr anchor="b">
            <a:noAutofit/>
          </a:bodyPr>
          <a:lstStyle>
            <a:lvl1pPr algn="l">
              <a:defRPr sz="4267">
                <a:solidFill>
                  <a:schemeClr val="tx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4089600"/>
            <a:ext cx="6331200" cy="1680000"/>
          </a:xfrm>
        </p:spPr>
        <p:txBody>
          <a:bodyPr anchor="t" anchorCtr="0">
            <a:noAutofit/>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7" name="Slide Number Placeholder 5">
            <a:extLst>
              <a:ext uri="{FF2B5EF4-FFF2-40B4-BE49-F238E27FC236}">
                <a16:creationId xmlns:a16="http://schemas.microsoft.com/office/drawing/2014/main" id="{0FD69642-505C-4956-AEE0-BFCB7823F26B}"/>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A71021C1-F5F7-493F-9B6E-34F90D2AF5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32" name="Picture 28">
            <a:extLst>
              <a:ext uri="{FF2B5EF4-FFF2-40B4-BE49-F238E27FC236}">
                <a16:creationId xmlns:a16="http://schemas.microsoft.com/office/drawing/2014/main" id="{1F121A69-A96D-4E50-B853-9B7D639FE6E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7170" y="1088809"/>
            <a:ext cx="6057628" cy="4680379"/>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47F7AD3-8A9E-4272-B529-3F5BCB212E0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4213317163"/>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6" name="図 16">
            <a:extLst>
              <a:ext uri="{FF2B5EF4-FFF2-40B4-BE49-F238E27FC236}">
                <a16:creationId xmlns:a16="http://schemas.microsoft.com/office/drawing/2014/main" id="{DD823FC4-0E59-43A1-8BCD-EBD727ED30A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60032"/>
          </a:xfrm>
          <a:prstGeom prst="rect">
            <a:avLst/>
          </a:prstGeom>
        </p:spPr>
      </p:pic>
      <p:sp>
        <p:nvSpPr>
          <p:cNvPr id="2" name="Title 1"/>
          <p:cNvSpPr>
            <a:spLocks noGrp="1"/>
          </p:cNvSpPr>
          <p:nvPr>
            <p:ph type="ctrTitle" hasCustomPrompt="1"/>
          </p:nvPr>
        </p:nvSpPr>
        <p:spPr>
          <a:xfrm>
            <a:off x="312000" y="1488000"/>
            <a:ext cx="11040000" cy="1920000"/>
          </a:xfrm>
        </p:spPr>
        <p:txBody>
          <a:bodyPr anchor="b">
            <a:noAutofit/>
          </a:bodyPr>
          <a:lstStyle>
            <a:lvl1pPr algn="l">
              <a:defRPr sz="4267">
                <a:solidFill>
                  <a:schemeClr val="bg1"/>
                </a:solidFill>
              </a:defRPr>
            </a:lvl1pPr>
          </a:lstStyle>
          <a:p>
            <a:r>
              <a:rPr lang="ja-JP" altLang="en-US"/>
              <a:t>タイトルを入力</a:t>
            </a:r>
            <a:endParaRPr lang="en-US"/>
          </a:p>
        </p:txBody>
      </p:sp>
      <p:sp>
        <p:nvSpPr>
          <p:cNvPr id="3" name="Subtitle 2"/>
          <p:cNvSpPr>
            <a:spLocks noGrp="1"/>
          </p:cNvSpPr>
          <p:nvPr>
            <p:ph type="subTitle" idx="1" hasCustomPrompt="1"/>
          </p:nvPr>
        </p:nvSpPr>
        <p:spPr>
          <a:xfrm>
            <a:off x="312000" y="3614400"/>
            <a:ext cx="11040000" cy="1929600"/>
          </a:xfrm>
        </p:spPr>
        <p:txBody>
          <a:bodyPr>
            <a:noAutofit/>
          </a:bodyPr>
          <a:lstStyle>
            <a:lvl1pPr marL="0" indent="0" algn="l">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サブタイトルを入力</a:t>
            </a:r>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072D9593-EFA5-4CE0-AEDC-2D5FC5E456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AA7895C7-B8EC-4AD7-B187-8830DBFD1C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324536382"/>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736000" y="6504000"/>
            <a:ext cx="720000" cy="1632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677146659"/>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3.png"/><Relationship Id="rId4" Type="http://schemas.openxmlformats.org/officeDocument/2006/relationships/slideLayout" Target="../slideLayouts/slideLayout10.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3.png"/><Relationship Id="rId4" Type="http://schemas.openxmlformats.org/officeDocument/2006/relationships/slideLayout" Target="../slideLayouts/slideLayout22.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27.xml"/><Relationship Id="rId7"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3.png"/><Relationship Id="rId4" Type="http://schemas.openxmlformats.org/officeDocument/2006/relationships/slideLayout" Target="../slideLayouts/slideLayout28.xml"/><Relationship Id="rId9" Type="http://schemas.openxmlformats.org/officeDocument/2006/relationships/image" Target="../media/image2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F7396E17-6B05-4D7C-834C-1701D64B012B}"/>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rot="10800000" flipH="1">
            <a:off x="0" y="1"/>
            <a:ext cx="12192000" cy="955200"/>
          </a:xfrm>
          <a:prstGeom prst="rect">
            <a:avLst/>
          </a:prstGeom>
        </p:spPr>
      </p:pic>
      <p:sp>
        <p:nvSpPr>
          <p:cNvPr id="2" name="Title Placeholder 1"/>
          <p:cNvSpPr>
            <a:spLocks noGrp="1"/>
          </p:cNvSpPr>
          <p:nvPr>
            <p:ph type="title"/>
          </p:nvPr>
        </p:nvSpPr>
        <p:spPr bwMode="gray">
          <a:xfrm>
            <a:off x="312000" y="40800"/>
            <a:ext cx="10080000" cy="873600"/>
          </a:xfrm>
          <a:prstGeom prst="rect">
            <a:avLst/>
          </a:prstGeom>
        </p:spPr>
        <p:txBody>
          <a:bodyPr vert="horz" lIns="0" tIns="108000" rIns="0" bIns="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bwMode="gray">
          <a:xfrm>
            <a:off x="307200" y="1267200"/>
            <a:ext cx="11572800" cy="5049600"/>
          </a:xfrm>
          <a:prstGeom prst="rect">
            <a:avLst/>
          </a:prstGeom>
        </p:spPr>
        <p:txBody>
          <a:bodyPr vert="horz" lIns="0" tIns="0" rIns="0" bIns="0" rtlCol="0">
            <a:noAutofit/>
          </a:bodyPr>
          <a:lstStyle/>
          <a:p>
            <a:pPr lvl="0"/>
            <a:r>
              <a:rPr lang="ja-JP" altLang="en-US"/>
              <a:t>マスター テキストの書式設定</a:t>
            </a:r>
          </a:p>
          <a:p>
            <a:pPr lvl="1"/>
            <a:r>
              <a:rPr lang="ja-JP" altLang="en-US"/>
              <a:t>第</a:t>
            </a:r>
            <a:r>
              <a:rPr lang="en-US" altLang="ja-JP"/>
              <a:t>2</a:t>
            </a:r>
            <a:r>
              <a:rPr lang="ja-JP" altLang="en-US"/>
              <a:t> レベル</a:t>
            </a:r>
          </a:p>
          <a:p>
            <a:pPr lvl="2"/>
            <a:r>
              <a:rPr lang="ja-JP" altLang="en-US"/>
              <a:t>第</a:t>
            </a:r>
            <a:r>
              <a:rPr lang="en-US" altLang="ja-JP"/>
              <a:t>3</a:t>
            </a:r>
            <a:r>
              <a:rPr lang="ja-JP" altLang="en-US"/>
              <a:t> レベル</a:t>
            </a:r>
          </a:p>
          <a:p>
            <a:pPr lvl="3"/>
            <a:r>
              <a:rPr lang="ja-JP" altLang="en-US"/>
              <a:t>第</a:t>
            </a:r>
            <a:r>
              <a:rPr lang="en-US" altLang="ja-JP"/>
              <a:t>4</a:t>
            </a:r>
            <a:r>
              <a:rPr lang="ja-JP" altLang="en-US"/>
              <a:t> レベル</a:t>
            </a:r>
          </a:p>
          <a:p>
            <a:pPr lvl="4"/>
            <a:r>
              <a:rPr lang="ja-JP" altLang="en-US"/>
              <a:t>第</a:t>
            </a:r>
            <a:r>
              <a:rPr lang="en-US" altLang="ja-JP"/>
              <a:t>5</a:t>
            </a:r>
            <a:r>
              <a:rPr lang="ja-JP" altLang="en-US"/>
              <a:t> レベル</a:t>
            </a:r>
            <a:endParaRPr lang="en-US" altLang="ja-JP"/>
          </a:p>
          <a:p>
            <a:pPr lvl="5"/>
            <a:r>
              <a:rPr lang="ja-JP" altLang="en-US"/>
              <a:t>テキスト</a:t>
            </a:r>
            <a:endParaRPr lang="en-US" altLang="ja-JP"/>
          </a:p>
          <a:p>
            <a:pPr lvl="6"/>
            <a:r>
              <a:rPr lang="ja-JP" altLang="en-US"/>
              <a:t>テキスト</a:t>
            </a:r>
            <a:endParaRPr lang="en-US" altLang="ja-JP"/>
          </a:p>
          <a:p>
            <a:pPr lvl="7"/>
            <a:r>
              <a:rPr lang="ja-JP" altLang="en-US"/>
              <a:t>テキスト</a:t>
            </a:r>
            <a:endParaRPr lang="en-US" altLang="ja-JP"/>
          </a:p>
          <a:p>
            <a:pPr lvl="8"/>
            <a:r>
              <a:rPr lang="ja-JP" altLang="en-US"/>
              <a:t>テキスト</a:t>
            </a:r>
            <a:endParaRPr lang="en-US"/>
          </a:p>
        </p:txBody>
      </p:sp>
      <p:sp>
        <p:nvSpPr>
          <p:cNvPr id="5" name="Footer Placeholder 4"/>
          <p:cNvSpPr>
            <a:spLocks noGrp="1"/>
          </p:cNvSpPr>
          <p:nvPr>
            <p:ph type="ftr" sz="quarter" idx="3"/>
          </p:nvPr>
        </p:nvSpPr>
        <p:spPr bwMode="gray">
          <a:xfrm>
            <a:off x="10344000" y="6518400"/>
            <a:ext cx="1540800" cy="144000"/>
          </a:xfrm>
          <a:prstGeom prst="rect">
            <a:avLst/>
          </a:prstGeom>
        </p:spPr>
        <p:txBody>
          <a:bodyPr vert="horz" wrap="none" lIns="0" tIns="0" rIns="0" bIns="0" rtlCol="0" anchor="ctr"/>
          <a:lstStyle>
            <a:lvl1pPr algn="r">
              <a:defRPr sz="933">
                <a:solidFill>
                  <a:schemeClr val="tx1"/>
                </a:solidFill>
                <a:latin typeface="Arial" panose="020B0604020202020204" pitchFamily="34" charset="0"/>
                <a:cs typeface="Arial" panose="020B0604020202020204" pitchFamily="34" charset="0"/>
              </a:defRPr>
            </a:lvl1pPr>
          </a:lstStyle>
          <a:p>
            <a:endParaRPr kumimoji="1" lang="ja-JP" altLang="en-US"/>
          </a:p>
        </p:txBody>
      </p:sp>
      <p:sp>
        <p:nvSpPr>
          <p:cNvPr id="17" name="Slide Number Placeholder 5">
            <a:extLst>
              <a:ext uri="{FF2B5EF4-FFF2-40B4-BE49-F238E27FC236}">
                <a16:creationId xmlns:a16="http://schemas.microsoft.com/office/drawing/2014/main" id="{5FD66971-1663-4735-86AA-EDAC07B3B6E3}"/>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tx1"/>
                </a:solidFill>
                <a:latin typeface="Arial" panose="020B0604020202020204" pitchFamily="34" charset="0"/>
                <a:cs typeface="Arial" panose="020B0604020202020204" pitchFamily="34" charset="0"/>
              </a:defRPr>
            </a:lvl1pPr>
          </a:lstStyle>
          <a:p>
            <a:fld id="{2F205D0E-8FD8-4633-A16F-B08C271F0F35}" type="slidenum">
              <a:rPr kumimoji="1" lang="ja-JP" altLang="en-US" smtClean="0"/>
              <a:t>‹#›</a:t>
            </a:fld>
            <a:endParaRPr kumimoji="1" lang="ja-JP" altLang="en-US"/>
          </a:p>
        </p:txBody>
      </p:sp>
      <p:pic>
        <p:nvPicPr>
          <p:cNvPr id="21" name="Picture 56" descr="Fujitsu">
            <a:extLst>
              <a:ext uri="{FF2B5EF4-FFF2-40B4-BE49-F238E27FC236}">
                <a16:creationId xmlns:a16="http://schemas.microsoft.com/office/drawing/2014/main" id="{D82980EE-0B33-4CA3-9406-7CFAFA4FAC5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0485667" y="6348"/>
            <a:ext cx="1501477" cy="9144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7088EA96-5D6A-4E9E-B70E-A056E53825A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0524682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p:txStyles>
    <p:titleStyle>
      <a:lvl1pPr algn="l" defTabSz="914377" rtl="0" eaLnBrk="1" latinLnBrk="0" hangingPunct="1">
        <a:lnSpc>
          <a:spcPct val="90000"/>
        </a:lnSpc>
        <a:spcBef>
          <a:spcPct val="0"/>
        </a:spcBef>
        <a:buNone/>
        <a:defRPr kumimoji="1" sz="3733" b="1" kern="1200">
          <a:solidFill>
            <a:schemeClr val="bg1"/>
          </a:solidFill>
          <a:latin typeface="+mj-lt"/>
          <a:ea typeface="+mj-ea"/>
          <a:cs typeface="+mj-cs"/>
        </a:defRPr>
      </a:lvl1pPr>
    </p:titleStyle>
    <p:bodyStyle>
      <a:lvl1pPr marL="287993" indent="-287993" algn="l" defTabSz="914377" rtl="0" eaLnBrk="1" latinLnBrk="0" hangingPunct="1">
        <a:lnSpc>
          <a:spcPct val="100000"/>
        </a:lnSpc>
        <a:spcBef>
          <a:spcPts val="1000"/>
        </a:spcBef>
        <a:buClr>
          <a:schemeClr val="accent3"/>
        </a:buClr>
        <a:buSzPct val="90000"/>
        <a:buFont typeface="Wingdings" panose="05000000000000000000" pitchFamily="2" charset="2"/>
        <a:buChar char="l"/>
        <a:defRPr kumimoji="1" sz="2933" kern="1200">
          <a:solidFill>
            <a:schemeClr val="tx1"/>
          </a:solidFill>
          <a:latin typeface="+mn-lt"/>
          <a:ea typeface="+mn-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n-lt"/>
          <a:ea typeface="+mn-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n-lt"/>
          <a:ea typeface="+mn-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A610FE8-4E13-44F5-8261-1F6C83957A07}"/>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r="283"/>
          <a:stretch/>
        </p:blipFill>
        <p:spPr bwMode="gray">
          <a:xfrm>
            <a:off x="0" y="-5349"/>
            <a:ext cx="12192000" cy="955200"/>
          </a:xfrm>
          <a:prstGeom prst="rect">
            <a:avLst/>
          </a:prstGeom>
        </p:spPr>
      </p:pic>
      <p:sp>
        <p:nvSpPr>
          <p:cNvPr id="20" name="正方形/長方形 3">
            <a:extLst>
              <a:ext uri="{FF2B5EF4-FFF2-40B4-BE49-F238E27FC236}">
                <a16:creationId xmlns:a16="http://schemas.microsoft.com/office/drawing/2014/main" id="{01B82633-049F-4C00-BBD3-E3F88671F94A}"/>
              </a:ext>
            </a:extLst>
          </p:cNvPr>
          <p:cNvSpPr/>
          <p:nvPr/>
        </p:nvSpPr>
        <p:spPr bwMode="gray">
          <a:xfrm>
            <a:off x="9062503" y="-2858"/>
            <a:ext cx="3129496" cy="952709"/>
          </a:xfrm>
          <a:prstGeom prst="rect">
            <a:avLst/>
          </a:prstGeom>
          <a:gradFill flip="none" rotWithShape="1">
            <a:gsLst>
              <a:gs pos="0">
                <a:schemeClr val="accent1">
                  <a:alpha val="8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a:solidFill>
                <a:schemeClr val="tx1"/>
              </a:solidFill>
            </a:endParaRPr>
          </a:p>
        </p:txBody>
      </p:sp>
      <p:sp>
        <p:nvSpPr>
          <p:cNvPr id="2" name="Title Placeholder 1">
            <a:extLst>
              <a:ext uri="{C183D7F6-B498-43B3-948B-1728B52AA6E4}">
                <adec:decorative xmlns:adec="http://schemas.microsoft.com/office/drawing/2017/decorative" val="0"/>
              </a:ext>
            </a:extLst>
          </p:cNvPr>
          <p:cNvSpPr>
            <a:spLocks noGrp="1"/>
          </p:cNvSpPr>
          <p:nvPr>
            <p:ph type="title"/>
          </p:nvPr>
        </p:nvSpPr>
        <p:spPr bwMode="gray">
          <a:xfrm>
            <a:off x="312000" y="43200"/>
            <a:ext cx="10080000" cy="873600"/>
          </a:xfrm>
          <a:prstGeom prst="rect">
            <a:avLst/>
          </a:prstGeom>
        </p:spPr>
        <p:txBody>
          <a:bodyPr vert="horz" lIns="0" tIns="108000" rIns="0" bIns="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bwMode="gray">
          <a:xfrm>
            <a:off x="307200" y="1267200"/>
            <a:ext cx="11572800" cy="5049600"/>
          </a:xfrm>
          <a:prstGeom prst="rect">
            <a:avLst/>
          </a:prstGeom>
        </p:spPr>
        <p:txBody>
          <a:bodyPr vert="horz" lIns="0" tIns="0" rIns="0" bIns="0" rtlCol="0">
            <a:noAutofit/>
          </a:bodyPr>
          <a:lstStyle/>
          <a:p>
            <a:pPr lvl="0"/>
            <a:r>
              <a:rPr lang="ja-JP" altLang="en-US"/>
              <a:t>マスター テキストの書式設定</a:t>
            </a:r>
          </a:p>
          <a:p>
            <a:pPr lvl="1"/>
            <a:r>
              <a:rPr lang="ja-JP" altLang="en-US"/>
              <a:t>第</a:t>
            </a:r>
            <a:r>
              <a:rPr lang="en-US" altLang="ja-JP"/>
              <a:t>2</a:t>
            </a:r>
            <a:r>
              <a:rPr lang="ja-JP" altLang="en-US"/>
              <a:t> レベル</a:t>
            </a:r>
          </a:p>
          <a:p>
            <a:pPr lvl="2"/>
            <a:r>
              <a:rPr lang="ja-JP" altLang="en-US"/>
              <a:t>第</a:t>
            </a:r>
            <a:r>
              <a:rPr lang="en-US" altLang="ja-JP"/>
              <a:t>3</a:t>
            </a:r>
            <a:r>
              <a:rPr lang="ja-JP" altLang="en-US"/>
              <a:t> レベル</a:t>
            </a:r>
          </a:p>
          <a:p>
            <a:pPr lvl="3"/>
            <a:r>
              <a:rPr lang="ja-JP" altLang="en-US"/>
              <a:t>第</a:t>
            </a:r>
            <a:r>
              <a:rPr lang="en-US" altLang="ja-JP"/>
              <a:t>4</a:t>
            </a:r>
            <a:r>
              <a:rPr lang="ja-JP" altLang="en-US"/>
              <a:t> レベル</a:t>
            </a:r>
          </a:p>
          <a:p>
            <a:pPr lvl="4"/>
            <a:r>
              <a:rPr lang="ja-JP" altLang="en-US"/>
              <a:t>第</a:t>
            </a:r>
            <a:r>
              <a:rPr lang="en-US" altLang="ja-JP"/>
              <a:t>5</a:t>
            </a:r>
            <a:r>
              <a:rPr lang="ja-JP" altLang="en-US"/>
              <a:t> レベル</a:t>
            </a:r>
            <a:endParaRPr lang="en-US" altLang="ja-JP"/>
          </a:p>
          <a:p>
            <a:pPr lvl="5"/>
            <a:r>
              <a:rPr lang="ja-JP" altLang="en-US"/>
              <a:t>テキスト</a:t>
            </a:r>
            <a:endParaRPr lang="en-US" altLang="ja-JP"/>
          </a:p>
          <a:p>
            <a:pPr lvl="6"/>
            <a:r>
              <a:rPr lang="ja-JP" altLang="en-US"/>
              <a:t>テキスト</a:t>
            </a:r>
            <a:endParaRPr lang="en-US" altLang="ja-JP"/>
          </a:p>
          <a:p>
            <a:pPr lvl="7"/>
            <a:r>
              <a:rPr lang="ja-JP" altLang="en-US"/>
              <a:t>テキスト</a:t>
            </a:r>
            <a:endParaRPr lang="en-US" altLang="ja-JP"/>
          </a:p>
          <a:p>
            <a:pPr lvl="8"/>
            <a:r>
              <a:rPr lang="ja-JP" altLang="en-US"/>
              <a:t>テキスト</a:t>
            </a:r>
            <a:endParaRPr lang="en-US"/>
          </a:p>
        </p:txBody>
      </p:sp>
      <p:sp>
        <p:nvSpPr>
          <p:cNvPr id="5" name="Footer Placeholder 4"/>
          <p:cNvSpPr>
            <a:spLocks noGrp="1"/>
          </p:cNvSpPr>
          <p:nvPr>
            <p:ph type="ftr" sz="quarter" idx="3"/>
          </p:nvPr>
        </p:nvSpPr>
        <p:spPr bwMode="gray">
          <a:xfrm>
            <a:off x="10344000" y="6518400"/>
            <a:ext cx="1540800" cy="144000"/>
          </a:xfrm>
          <a:prstGeom prst="rect">
            <a:avLst/>
          </a:prstGeom>
        </p:spPr>
        <p:txBody>
          <a:bodyPr vert="horz" wrap="none" lIns="0" tIns="0" rIns="0" bIns="0" rtlCol="0" anchor="ctr"/>
          <a:lstStyle>
            <a:lvl1pPr algn="r">
              <a:defRPr sz="933">
                <a:solidFill>
                  <a:schemeClr val="tx1"/>
                </a:solidFill>
                <a:latin typeface="Arial" panose="020B0604020202020204" pitchFamily="34" charset="0"/>
                <a:cs typeface="Arial" panose="020B0604020202020204" pitchFamily="34" charset="0"/>
              </a:defRPr>
            </a:lvl1pPr>
          </a:lstStyle>
          <a:p>
            <a:endParaRPr lang="de-DE" altLang="ja-JP"/>
          </a:p>
        </p:txBody>
      </p:sp>
      <p:sp>
        <p:nvSpPr>
          <p:cNvPr id="17" name="Slide Number Placeholder 5">
            <a:extLst>
              <a:ext uri="{FF2B5EF4-FFF2-40B4-BE49-F238E27FC236}">
                <a16:creationId xmlns:a16="http://schemas.microsoft.com/office/drawing/2014/main" id="{77DC5FBD-BA73-4475-A498-FD167F60DD8B}"/>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CCE01033-ACD1-490A-9993-2E4C9E5D18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26F001E0-DEBF-48D5-B0A7-28B550B83D9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414310141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hdr="0"/>
  <p:txStyles>
    <p:titleStyle>
      <a:lvl1pPr algn="l" defTabSz="914377" rtl="0" eaLnBrk="1" latinLnBrk="0" hangingPunct="1">
        <a:lnSpc>
          <a:spcPct val="90000"/>
        </a:lnSpc>
        <a:spcBef>
          <a:spcPct val="0"/>
        </a:spcBef>
        <a:buNone/>
        <a:defRPr kumimoji="1" sz="3733" b="1" kern="1200">
          <a:solidFill>
            <a:schemeClr val="bg1"/>
          </a:solidFill>
          <a:latin typeface="+mj-lt"/>
          <a:ea typeface="+mj-ea"/>
          <a:cs typeface="+mj-cs"/>
        </a:defRPr>
      </a:lvl1pPr>
    </p:titleStyle>
    <p:bodyStyle>
      <a:lvl1pPr marL="287993" indent="-287993" algn="l" defTabSz="914377" rtl="0" eaLnBrk="1" latinLnBrk="0" hangingPunct="1">
        <a:lnSpc>
          <a:spcPct val="100000"/>
        </a:lnSpc>
        <a:spcBef>
          <a:spcPts val="1000"/>
        </a:spcBef>
        <a:buClr>
          <a:schemeClr val="accent1"/>
        </a:buClr>
        <a:buSzPct val="90000"/>
        <a:buFont typeface="Wingdings" panose="05000000000000000000" pitchFamily="2" charset="2"/>
        <a:buChar char="l"/>
        <a:defRPr kumimoji="1" sz="2933" kern="1200">
          <a:solidFill>
            <a:schemeClr val="tx1"/>
          </a:solidFill>
          <a:latin typeface="+mj-ea"/>
          <a:ea typeface="+mj-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j-ea"/>
          <a:ea typeface="+mj-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j-ea"/>
          <a:ea typeface="+mj-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j-ea"/>
          <a:ea typeface="+mj-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j-ea"/>
          <a:ea typeface="+mj-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2930927-F7CD-4860-8732-4C593D441EA8}"/>
              </a:ext>
            </a:extLst>
          </p:cNvPr>
          <p:cNvGrpSpPr/>
          <p:nvPr/>
        </p:nvGrpSpPr>
        <p:grpSpPr bwMode="gray">
          <a:xfrm>
            <a:off x="1525" y="-5231"/>
            <a:ext cx="12190476" cy="955200"/>
            <a:chOff x="1143" y="-3923"/>
            <a:chExt cx="9142857" cy="716400"/>
          </a:xfrm>
        </p:grpSpPr>
        <p:pic>
          <p:nvPicPr>
            <p:cNvPr id="16" name="図 15">
              <a:extLst>
                <a:ext uri="{FF2B5EF4-FFF2-40B4-BE49-F238E27FC236}">
                  <a16:creationId xmlns:a16="http://schemas.microsoft.com/office/drawing/2014/main" id="{EC4032A0-0F3E-4051-906C-63D2CF184B96}"/>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bwMode="gray">
            <a:xfrm>
              <a:off x="1143" y="-3923"/>
              <a:ext cx="9142857" cy="716400"/>
            </a:xfrm>
            <a:prstGeom prst="rect">
              <a:avLst/>
            </a:prstGeom>
          </p:spPr>
        </p:pic>
        <p:sp>
          <p:nvSpPr>
            <p:cNvPr id="17" name="正方形/長方形 3">
              <a:extLst>
                <a:ext uri="{FF2B5EF4-FFF2-40B4-BE49-F238E27FC236}">
                  <a16:creationId xmlns:a16="http://schemas.microsoft.com/office/drawing/2014/main" id="{7210403B-E461-4A5C-B672-595B72C20F42}"/>
                </a:ext>
              </a:extLst>
            </p:cNvPr>
            <p:cNvSpPr/>
            <p:nvPr/>
          </p:nvSpPr>
          <p:spPr bwMode="gray">
            <a:xfrm>
              <a:off x="6637867" y="-2055"/>
              <a:ext cx="2506132" cy="714532"/>
            </a:xfrm>
            <a:prstGeom prst="rect">
              <a:avLst/>
            </a:prstGeom>
            <a:gradFill flip="none" rotWithShape="1">
              <a:gsLst>
                <a:gs pos="0">
                  <a:schemeClr val="accent4">
                    <a:alpha val="50000"/>
                  </a:schemeClr>
                </a:gs>
                <a:gs pos="100000">
                  <a:schemeClr val="accent4">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err="1">
                <a:solidFill>
                  <a:schemeClr val="tx1"/>
                </a:solidFill>
              </a:endParaRPr>
            </a:p>
          </p:txBody>
        </p:sp>
      </p:grpSp>
      <p:sp>
        <p:nvSpPr>
          <p:cNvPr id="2" name="Title Placeholder 1"/>
          <p:cNvSpPr>
            <a:spLocks noGrp="1"/>
          </p:cNvSpPr>
          <p:nvPr>
            <p:ph type="title"/>
          </p:nvPr>
        </p:nvSpPr>
        <p:spPr bwMode="gray">
          <a:xfrm>
            <a:off x="312000" y="43200"/>
            <a:ext cx="10080000" cy="873600"/>
          </a:xfrm>
          <a:prstGeom prst="rect">
            <a:avLst/>
          </a:prstGeom>
        </p:spPr>
        <p:txBody>
          <a:bodyPr vert="horz" lIns="0" tIns="108000" rIns="0" bIns="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bwMode="gray">
          <a:xfrm>
            <a:off x="307200" y="1267200"/>
            <a:ext cx="11572800" cy="5049600"/>
          </a:xfrm>
          <a:prstGeom prst="rect">
            <a:avLst/>
          </a:prstGeom>
        </p:spPr>
        <p:txBody>
          <a:bodyPr vert="horz" lIns="0" tIns="0" rIns="0" bIns="0" rtlCol="0">
            <a:noAutofit/>
          </a:bodyPr>
          <a:lstStyle/>
          <a:p>
            <a:pPr lvl="0"/>
            <a:r>
              <a:rPr lang="ja-JP" altLang="en-US"/>
              <a:t>マスター テキストの書式設定</a:t>
            </a:r>
          </a:p>
          <a:p>
            <a:pPr lvl="1"/>
            <a:r>
              <a:rPr lang="ja-JP" altLang="en-US"/>
              <a:t>第</a:t>
            </a:r>
            <a:r>
              <a:rPr lang="en-US" altLang="ja-JP"/>
              <a:t>2</a:t>
            </a:r>
            <a:r>
              <a:rPr lang="ja-JP" altLang="en-US"/>
              <a:t> レベル</a:t>
            </a:r>
          </a:p>
          <a:p>
            <a:pPr lvl="2"/>
            <a:r>
              <a:rPr lang="ja-JP" altLang="en-US"/>
              <a:t>第</a:t>
            </a:r>
            <a:r>
              <a:rPr lang="en-US" altLang="ja-JP"/>
              <a:t>3</a:t>
            </a:r>
            <a:r>
              <a:rPr lang="ja-JP" altLang="en-US"/>
              <a:t> レベル</a:t>
            </a:r>
          </a:p>
          <a:p>
            <a:pPr lvl="3"/>
            <a:r>
              <a:rPr lang="ja-JP" altLang="en-US"/>
              <a:t>第</a:t>
            </a:r>
            <a:r>
              <a:rPr lang="en-US" altLang="ja-JP"/>
              <a:t>4</a:t>
            </a:r>
            <a:r>
              <a:rPr lang="ja-JP" altLang="en-US"/>
              <a:t> レベル</a:t>
            </a:r>
          </a:p>
          <a:p>
            <a:pPr lvl="4"/>
            <a:r>
              <a:rPr lang="ja-JP" altLang="en-US"/>
              <a:t>第</a:t>
            </a:r>
            <a:r>
              <a:rPr lang="en-US" altLang="ja-JP"/>
              <a:t>5</a:t>
            </a:r>
            <a:r>
              <a:rPr lang="ja-JP" altLang="en-US"/>
              <a:t> レベル</a:t>
            </a:r>
            <a:endParaRPr lang="en-US" altLang="ja-JP"/>
          </a:p>
          <a:p>
            <a:pPr lvl="5"/>
            <a:r>
              <a:rPr lang="ja-JP" altLang="en-US"/>
              <a:t>テキスト</a:t>
            </a:r>
            <a:endParaRPr lang="en-US" altLang="ja-JP"/>
          </a:p>
          <a:p>
            <a:pPr lvl="6"/>
            <a:r>
              <a:rPr lang="ja-JP" altLang="en-US"/>
              <a:t>テキスト</a:t>
            </a:r>
            <a:endParaRPr lang="en-US" altLang="ja-JP"/>
          </a:p>
          <a:p>
            <a:pPr lvl="7"/>
            <a:r>
              <a:rPr lang="ja-JP" altLang="en-US"/>
              <a:t>テキスト</a:t>
            </a:r>
            <a:endParaRPr lang="en-US" altLang="ja-JP"/>
          </a:p>
          <a:p>
            <a:pPr lvl="8"/>
            <a:r>
              <a:rPr lang="ja-JP" altLang="en-US"/>
              <a:t>テキスト</a:t>
            </a:r>
            <a:endParaRPr lang="en-US"/>
          </a:p>
        </p:txBody>
      </p:sp>
      <p:sp>
        <p:nvSpPr>
          <p:cNvPr id="5" name="Footer Placeholder 4"/>
          <p:cNvSpPr>
            <a:spLocks noGrp="1"/>
          </p:cNvSpPr>
          <p:nvPr>
            <p:ph type="ftr" sz="quarter" idx="3"/>
          </p:nvPr>
        </p:nvSpPr>
        <p:spPr bwMode="gray">
          <a:xfrm>
            <a:off x="10344000" y="6518400"/>
            <a:ext cx="1540800" cy="144000"/>
          </a:xfrm>
          <a:prstGeom prst="rect">
            <a:avLst/>
          </a:prstGeom>
        </p:spPr>
        <p:txBody>
          <a:bodyPr vert="horz" wrap="none" lIns="0" tIns="0" rIns="0" bIns="0" rtlCol="0" anchor="ctr"/>
          <a:lstStyle>
            <a:lvl1pPr algn="r">
              <a:defRPr sz="933">
                <a:solidFill>
                  <a:schemeClr val="tx1"/>
                </a:solidFill>
                <a:latin typeface="Arial" panose="020B0604020202020204" pitchFamily="34" charset="0"/>
                <a:cs typeface="Arial" panose="020B0604020202020204" pitchFamily="34" charset="0"/>
              </a:defRPr>
            </a:lvl1pPr>
          </a:lstStyle>
          <a:p>
            <a:endParaRPr lang="de-DE" altLang="ja-JP"/>
          </a:p>
        </p:txBody>
      </p:sp>
      <p:sp>
        <p:nvSpPr>
          <p:cNvPr id="18" name="Slide Number Placeholder 5">
            <a:extLst>
              <a:ext uri="{FF2B5EF4-FFF2-40B4-BE49-F238E27FC236}">
                <a16:creationId xmlns:a16="http://schemas.microsoft.com/office/drawing/2014/main" id="{00DC7B19-3A52-4E26-9964-A6ACE89649FC}"/>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4FCE7B3E-DCFA-4052-8FF4-947FD621263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79151633-17A6-472C-90F8-0E7AB5E5448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157347322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hf hdr="0"/>
  <p:txStyles>
    <p:titleStyle>
      <a:lvl1pPr algn="l" defTabSz="914377" rtl="0" eaLnBrk="1" latinLnBrk="0" hangingPunct="1">
        <a:lnSpc>
          <a:spcPct val="90000"/>
        </a:lnSpc>
        <a:spcBef>
          <a:spcPct val="0"/>
        </a:spcBef>
        <a:buNone/>
        <a:defRPr kumimoji="1" sz="3733" b="1" kern="1200">
          <a:solidFill>
            <a:schemeClr val="bg1"/>
          </a:solidFill>
          <a:latin typeface="+mj-lt"/>
          <a:ea typeface="+mj-ea"/>
          <a:cs typeface="+mj-cs"/>
        </a:defRPr>
      </a:lvl1pPr>
    </p:titleStyle>
    <p:bodyStyle>
      <a:lvl1pPr marL="287993" indent="-287993" algn="l" defTabSz="914377" rtl="0" eaLnBrk="1" latinLnBrk="0" hangingPunct="1">
        <a:lnSpc>
          <a:spcPct val="100000"/>
        </a:lnSpc>
        <a:spcBef>
          <a:spcPts val="1000"/>
        </a:spcBef>
        <a:buClr>
          <a:schemeClr val="accent4"/>
        </a:buClr>
        <a:buSzPct val="90000"/>
        <a:buFont typeface="Wingdings" panose="05000000000000000000" pitchFamily="2" charset="2"/>
        <a:buChar char="l"/>
        <a:defRPr kumimoji="1" sz="2933" kern="1200">
          <a:solidFill>
            <a:schemeClr val="tx1"/>
          </a:solidFill>
          <a:latin typeface="+mj-ea"/>
          <a:ea typeface="+mj-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j-ea"/>
          <a:ea typeface="+mj-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j-ea"/>
          <a:ea typeface="+mj-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j-ea"/>
          <a:ea typeface="+mj-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j-ea"/>
          <a:ea typeface="+mj-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0ECD1A6-1A6B-424D-8080-308AC80A0530}"/>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r="295"/>
          <a:stretch/>
        </p:blipFill>
        <p:spPr bwMode="gray">
          <a:xfrm>
            <a:off x="1525" y="-5231"/>
            <a:ext cx="12190476" cy="955200"/>
          </a:xfrm>
          <a:prstGeom prst="rect">
            <a:avLst/>
          </a:prstGeom>
        </p:spPr>
      </p:pic>
      <p:sp>
        <p:nvSpPr>
          <p:cNvPr id="17" name="正方形/長方形 3">
            <a:extLst>
              <a:ext uri="{FF2B5EF4-FFF2-40B4-BE49-F238E27FC236}">
                <a16:creationId xmlns:a16="http://schemas.microsoft.com/office/drawing/2014/main" id="{1818A7E9-356B-4706-BDB8-EF72749A6FC0}"/>
              </a:ext>
            </a:extLst>
          </p:cNvPr>
          <p:cNvSpPr/>
          <p:nvPr/>
        </p:nvSpPr>
        <p:spPr bwMode="gray">
          <a:xfrm>
            <a:off x="9694922" y="-2740"/>
            <a:ext cx="2497077" cy="952709"/>
          </a:xfrm>
          <a:prstGeom prst="rect">
            <a:avLst/>
          </a:prstGeom>
          <a:gradFill flip="none" rotWithShape="1">
            <a:gsLst>
              <a:gs pos="0">
                <a:schemeClr val="accent6">
                  <a:alpha val="60000"/>
                </a:schemeClr>
              </a:gs>
              <a:gs pos="100000">
                <a:schemeClr val="accent6">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a:solidFill>
                <a:schemeClr val="tx1"/>
              </a:solidFill>
            </a:endParaRPr>
          </a:p>
        </p:txBody>
      </p:sp>
      <p:sp>
        <p:nvSpPr>
          <p:cNvPr id="2" name="Title Placeholder 1"/>
          <p:cNvSpPr>
            <a:spLocks noGrp="1"/>
          </p:cNvSpPr>
          <p:nvPr>
            <p:ph type="title"/>
          </p:nvPr>
        </p:nvSpPr>
        <p:spPr bwMode="gray">
          <a:xfrm>
            <a:off x="312000" y="43200"/>
            <a:ext cx="10080000" cy="873600"/>
          </a:xfrm>
          <a:prstGeom prst="rect">
            <a:avLst/>
          </a:prstGeom>
        </p:spPr>
        <p:txBody>
          <a:bodyPr vert="horz" lIns="0" tIns="108000" rIns="0" bIns="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bwMode="gray">
          <a:xfrm>
            <a:off x="307200" y="1267200"/>
            <a:ext cx="11572800" cy="5049600"/>
          </a:xfrm>
          <a:prstGeom prst="rect">
            <a:avLst/>
          </a:prstGeom>
        </p:spPr>
        <p:txBody>
          <a:bodyPr vert="horz" lIns="0" tIns="0" rIns="0" bIns="0" rtlCol="0">
            <a:noAutofit/>
          </a:bodyPr>
          <a:lstStyle/>
          <a:p>
            <a:pPr lvl="0"/>
            <a:r>
              <a:rPr lang="ja-JP" altLang="en-US"/>
              <a:t>マスター テキストの書式設定</a:t>
            </a:r>
          </a:p>
          <a:p>
            <a:pPr lvl="1"/>
            <a:r>
              <a:rPr lang="ja-JP" altLang="en-US"/>
              <a:t>第</a:t>
            </a:r>
            <a:r>
              <a:rPr lang="en-US" altLang="ja-JP"/>
              <a:t>2</a:t>
            </a:r>
            <a:r>
              <a:rPr lang="ja-JP" altLang="en-US"/>
              <a:t> レベル</a:t>
            </a:r>
          </a:p>
          <a:p>
            <a:pPr lvl="2"/>
            <a:r>
              <a:rPr lang="ja-JP" altLang="en-US"/>
              <a:t>第</a:t>
            </a:r>
            <a:r>
              <a:rPr lang="en-US" altLang="ja-JP"/>
              <a:t>3</a:t>
            </a:r>
            <a:r>
              <a:rPr lang="ja-JP" altLang="en-US"/>
              <a:t> レベル</a:t>
            </a:r>
          </a:p>
          <a:p>
            <a:pPr lvl="3"/>
            <a:r>
              <a:rPr lang="ja-JP" altLang="en-US"/>
              <a:t>第</a:t>
            </a:r>
            <a:r>
              <a:rPr lang="en-US" altLang="ja-JP"/>
              <a:t>4</a:t>
            </a:r>
            <a:r>
              <a:rPr lang="ja-JP" altLang="en-US"/>
              <a:t> レベル</a:t>
            </a:r>
          </a:p>
          <a:p>
            <a:pPr lvl="4"/>
            <a:r>
              <a:rPr lang="ja-JP" altLang="en-US"/>
              <a:t>第</a:t>
            </a:r>
            <a:r>
              <a:rPr lang="en-US" altLang="ja-JP"/>
              <a:t>5</a:t>
            </a:r>
            <a:r>
              <a:rPr lang="ja-JP" altLang="en-US"/>
              <a:t> レベル</a:t>
            </a:r>
            <a:endParaRPr lang="en-US" altLang="ja-JP"/>
          </a:p>
          <a:p>
            <a:pPr lvl="5"/>
            <a:r>
              <a:rPr lang="ja-JP" altLang="en-US"/>
              <a:t>テキスト</a:t>
            </a:r>
            <a:endParaRPr lang="en-US" altLang="ja-JP"/>
          </a:p>
          <a:p>
            <a:pPr lvl="6"/>
            <a:r>
              <a:rPr lang="ja-JP" altLang="en-US"/>
              <a:t>テキスト</a:t>
            </a:r>
            <a:endParaRPr lang="en-US" altLang="ja-JP"/>
          </a:p>
          <a:p>
            <a:pPr lvl="7"/>
            <a:r>
              <a:rPr lang="ja-JP" altLang="en-US"/>
              <a:t>テキスト</a:t>
            </a:r>
            <a:endParaRPr lang="en-US" altLang="ja-JP"/>
          </a:p>
          <a:p>
            <a:pPr lvl="8"/>
            <a:r>
              <a:rPr lang="ja-JP" altLang="en-US"/>
              <a:t>テキスト</a:t>
            </a:r>
            <a:endParaRPr lang="en-US"/>
          </a:p>
        </p:txBody>
      </p:sp>
      <p:sp>
        <p:nvSpPr>
          <p:cNvPr id="5" name="Footer Placeholder 4"/>
          <p:cNvSpPr>
            <a:spLocks noGrp="1"/>
          </p:cNvSpPr>
          <p:nvPr>
            <p:ph type="ftr" sz="quarter" idx="3"/>
          </p:nvPr>
        </p:nvSpPr>
        <p:spPr bwMode="gray">
          <a:xfrm>
            <a:off x="10344000" y="6518400"/>
            <a:ext cx="1540800" cy="144000"/>
          </a:xfrm>
          <a:prstGeom prst="rect">
            <a:avLst/>
          </a:prstGeom>
        </p:spPr>
        <p:txBody>
          <a:bodyPr vert="horz" wrap="none" lIns="0" tIns="0" rIns="0" bIns="0" rtlCol="0" anchor="ctr"/>
          <a:lstStyle>
            <a:lvl1pPr algn="r">
              <a:defRPr sz="933">
                <a:solidFill>
                  <a:schemeClr val="tx1"/>
                </a:solidFill>
                <a:latin typeface="Arial" panose="020B0604020202020204" pitchFamily="34" charset="0"/>
                <a:cs typeface="Arial" panose="020B0604020202020204" pitchFamily="34" charset="0"/>
              </a:defRPr>
            </a:lvl1pPr>
          </a:lstStyle>
          <a:p>
            <a:endParaRPr lang="de-DE" altLang="ja-JP"/>
          </a:p>
        </p:txBody>
      </p:sp>
      <p:sp>
        <p:nvSpPr>
          <p:cNvPr id="18" name="Slide Number Placeholder 5">
            <a:extLst>
              <a:ext uri="{FF2B5EF4-FFF2-40B4-BE49-F238E27FC236}">
                <a16:creationId xmlns:a16="http://schemas.microsoft.com/office/drawing/2014/main" id="{46C4A7D1-266B-46A5-B76C-633DB74BB133}"/>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3377C2EC-18A1-44B7-9EE8-5456C65565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85667" y="6348"/>
            <a:ext cx="1501477" cy="9144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3AF700E5-C5B6-437B-86BB-53847DD8B0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22920086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Lst>
  <p:hf hdr="0"/>
  <p:txStyles>
    <p:titleStyle>
      <a:lvl1pPr algn="l" defTabSz="914377" rtl="0" eaLnBrk="1" latinLnBrk="0" hangingPunct="1">
        <a:lnSpc>
          <a:spcPct val="90000"/>
        </a:lnSpc>
        <a:spcBef>
          <a:spcPct val="0"/>
        </a:spcBef>
        <a:buNone/>
        <a:defRPr kumimoji="1" sz="3733" b="1" kern="1200">
          <a:solidFill>
            <a:schemeClr val="bg1"/>
          </a:solidFill>
          <a:latin typeface="+mj-lt"/>
          <a:ea typeface="+mj-ea"/>
          <a:cs typeface="+mj-cs"/>
        </a:defRPr>
      </a:lvl1pPr>
    </p:titleStyle>
    <p:bodyStyle>
      <a:lvl1pPr marL="287993" indent="-287993" algn="l" defTabSz="914377" rtl="0" eaLnBrk="1" latinLnBrk="0" hangingPunct="1">
        <a:lnSpc>
          <a:spcPct val="100000"/>
        </a:lnSpc>
        <a:spcBef>
          <a:spcPts val="1000"/>
        </a:spcBef>
        <a:buClr>
          <a:schemeClr val="accent6"/>
        </a:buClr>
        <a:buSzPct val="90000"/>
        <a:buFont typeface="Wingdings" panose="05000000000000000000" pitchFamily="2" charset="2"/>
        <a:buChar char="l"/>
        <a:defRPr kumimoji="1" sz="2933" kern="1200">
          <a:solidFill>
            <a:schemeClr val="tx1"/>
          </a:solidFill>
          <a:latin typeface="+mn-lt"/>
          <a:ea typeface="+mn-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n-lt"/>
          <a:ea typeface="+mn-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n-lt"/>
          <a:ea typeface="+mn-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740F57D8-338C-4D61-B05D-AC393D185D82}"/>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r="295"/>
          <a:stretch/>
        </p:blipFill>
        <p:spPr bwMode="gray">
          <a:xfrm>
            <a:off x="1525" y="-5231"/>
            <a:ext cx="12190476" cy="955200"/>
          </a:xfrm>
          <a:prstGeom prst="rect">
            <a:avLst/>
          </a:prstGeom>
        </p:spPr>
      </p:pic>
      <p:sp>
        <p:nvSpPr>
          <p:cNvPr id="2" name="Title Placeholder 1"/>
          <p:cNvSpPr>
            <a:spLocks noGrp="1"/>
          </p:cNvSpPr>
          <p:nvPr>
            <p:ph type="title"/>
          </p:nvPr>
        </p:nvSpPr>
        <p:spPr bwMode="gray">
          <a:xfrm>
            <a:off x="312000" y="43200"/>
            <a:ext cx="10080000" cy="873600"/>
          </a:xfrm>
          <a:prstGeom prst="rect">
            <a:avLst/>
          </a:prstGeom>
        </p:spPr>
        <p:txBody>
          <a:bodyPr vert="horz" lIns="0" tIns="108000" rIns="0" bIns="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bwMode="gray">
          <a:xfrm>
            <a:off x="307200" y="1267200"/>
            <a:ext cx="11572800" cy="5049600"/>
          </a:xfrm>
          <a:prstGeom prst="rect">
            <a:avLst/>
          </a:prstGeom>
        </p:spPr>
        <p:txBody>
          <a:bodyPr vert="horz" lIns="0" tIns="0" rIns="0" bIns="0" rtlCol="0">
            <a:noAutofit/>
          </a:bodyPr>
          <a:lstStyle/>
          <a:p>
            <a:pPr lvl="0"/>
            <a:r>
              <a:rPr lang="ja-JP" altLang="en-US"/>
              <a:t>マスター テキストの書式設定</a:t>
            </a:r>
          </a:p>
          <a:p>
            <a:pPr lvl="1"/>
            <a:r>
              <a:rPr lang="ja-JP" altLang="en-US"/>
              <a:t>第</a:t>
            </a:r>
            <a:r>
              <a:rPr lang="en-US" altLang="ja-JP"/>
              <a:t>2</a:t>
            </a:r>
            <a:r>
              <a:rPr lang="ja-JP" altLang="en-US"/>
              <a:t> レベル</a:t>
            </a:r>
          </a:p>
          <a:p>
            <a:pPr lvl="2"/>
            <a:r>
              <a:rPr lang="ja-JP" altLang="en-US"/>
              <a:t>第</a:t>
            </a:r>
            <a:r>
              <a:rPr lang="en-US" altLang="ja-JP"/>
              <a:t>3</a:t>
            </a:r>
            <a:r>
              <a:rPr lang="ja-JP" altLang="en-US"/>
              <a:t> レベル</a:t>
            </a:r>
          </a:p>
          <a:p>
            <a:pPr lvl="3"/>
            <a:r>
              <a:rPr lang="ja-JP" altLang="en-US"/>
              <a:t>第</a:t>
            </a:r>
            <a:r>
              <a:rPr lang="en-US" altLang="ja-JP"/>
              <a:t>4</a:t>
            </a:r>
            <a:r>
              <a:rPr lang="ja-JP" altLang="en-US"/>
              <a:t> レベル</a:t>
            </a:r>
          </a:p>
          <a:p>
            <a:pPr lvl="4"/>
            <a:r>
              <a:rPr lang="ja-JP" altLang="en-US"/>
              <a:t>第</a:t>
            </a:r>
            <a:r>
              <a:rPr lang="en-US" altLang="ja-JP"/>
              <a:t>5</a:t>
            </a:r>
            <a:r>
              <a:rPr lang="ja-JP" altLang="en-US"/>
              <a:t> レベル</a:t>
            </a:r>
            <a:endParaRPr lang="en-US" altLang="ja-JP"/>
          </a:p>
          <a:p>
            <a:pPr lvl="5"/>
            <a:r>
              <a:rPr lang="ja-JP" altLang="en-US"/>
              <a:t>テキスト</a:t>
            </a:r>
            <a:endParaRPr lang="en-US" altLang="ja-JP"/>
          </a:p>
          <a:p>
            <a:pPr lvl="6"/>
            <a:r>
              <a:rPr lang="ja-JP" altLang="en-US"/>
              <a:t>テキスト</a:t>
            </a:r>
            <a:endParaRPr lang="en-US" altLang="ja-JP"/>
          </a:p>
          <a:p>
            <a:pPr lvl="7"/>
            <a:r>
              <a:rPr lang="ja-JP" altLang="en-US"/>
              <a:t>テキスト</a:t>
            </a:r>
            <a:endParaRPr lang="en-US" altLang="ja-JP"/>
          </a:p>
          <a:p>
            <a:pPr lvl="8"/>
            <a:r>
              <a:rPr lang="ja-JP" altLang="en-US"/>
              <a:t>テキスト</a:t>
            </a:r>
            <a:endParaRPr lang="en-US"/>
          </a:p>
        </p:txBody>
      </p:sp>
      <p:sp>
        <p:nvSpPr>
          <p:cNvPr id="5" name="Footer Placeholder 4"/>
          <p:cNvSpPr>
            <a:spLocks noGrp="1"/>
          </p:cNvSpPr>
          <p:nvPr>
            <p:ph type="ftr" sz="quarter" idx="3"/>
          </p:nvPr>
        </p:nvSpPr>
        <p:spPr bwMode="gray">
          <a:xfrm>
            <a:off x="10344000" y="6518400"/>
            <a:ext cx="1540800" cy="144000"/>
          </a:xfrm>
          <a:prstGeom prst="rect">
            <a:avLst/>
          </a:prstGeom>
        </p:spPr>
        <p:txBody>
          <a:bodyPr vert="horz" wrap="none" lIns="0" tIns="0" rIns="0" bIns="0" rtlCol="0" anchor="ctr"/>
          <a:lstStyle>
            <a:lvl1pPr algn="r">
              <a:defRPr sz="933">
                <a:solidFill>
                  <a:schemeClr val="tx1"/>
                </a:solidFill>
                <a:latin typeface="Arial" panose="020B0604020202020204" pitchFamily="34" charset="0"/>
                <a:cs typeface="Arial" panose="020B0604020202020204" pitchFamily="34" charset="0"/>
              </a:defRPr>
            </a:lvl1pPr>
          </a:lstStyle>
          <a:p>
            <a:endParaRPr lang="de-DE" altLang="ja-JP"/>
          </a:p>
        </p:txBody>
      </p:sp>
      <p:sp>
        <p:nvSpPr>
          <p:cNvPr id="10" name="Slide Number Placeholder 5">
            <a:extLst>
              <a:ext uri="{FF2B5EF4-FFF2-40B4-BE49-F238E27FC236}">
                <a16:creationId xmlns:a16="http://schemas.microsoft.com/office/drawing/2014/main" id="{41D8FCF7-17D7-419C-9A69-F8EE30CBAC22}"/>
              </a:ext>
            </a:extLst>
          </p:cNvPr>
          <p:cNvSpPr>
            <a:spLocks noGrp="1"/>
          </p:cNvSpPr>
          <p:nvPr>
            <p:ph type="sldNum" sz="quarter" idx="4"/>
          </p:nvPr>
        </p:nvSpPr>
        <p:spPr bwMode="gray">
          <a:xfrm>
            <a:off x="5736000" y="6504000"/>
            <a:ext cx="720000" cy="163200"/>
          </a:xfrm>
          <a:prstGeom prst="rect">
            <a:avLst/>
          </a:prstGeom>
        </p:spPr>
        <p:txBody>
          <a:bodyPr vert="horz" lIns="0" tIns="0" rIns="0" bIns="0" rtlCol="0" anchor="ctr"/>
          <a:lstStyle>
            <a:lvl1pPr algn="ctr">
              <a:defRPr sz="1067">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4" name="Picture 65" descr="Fujitsu">
            <a:extLst>
              <a:ext uri="{FF2B5EF4-FFF2-40B4-BE49-F238E27FC236}">
                <a16:creationId xmlns:a16="http://schemas.microsoft.com/office/drawing/2014/main" id="{3DBB7CCA-CCFB-4268-890B-0A2A79A22D0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bwMode="gray">
          <a:xfrm>
            <a:off x="10485667" y="6348"/>
            <a:ext cx="1501477" cy="914399"/>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92C11EE2-8F20-4B90-A944-87927E6C1D0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352057" y="-19049"/>
            <a:ext cx="893696" cy="4499609"/>
          </a:xfrm>
          <a:prstGeom prst="rect">
            <a:avLst/>
          </a:prstGeom>
        </p:spPr>
      </p:pic>
    </p:spTree>
    <p:extLst>
      <p:ext uri="{BB962C8B-B14F-4D97-AF65-F5344CB8AC3E}">
        <p14:creationId xmlns:p14="http://schemas.microsoft.com/office/powerpoint/2010/main" val="340417840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Lst>
  <p:hf hdr="0"/>
  <p:txStyles>
    <p:titleStyle>
      <a:lvl1pPr algn="l" defTabSz="914377" rtl="0" eaLnBrk="1" latinLnBrk="0" hangingPunct="1">
        <a:lnSpc>
          <a:spcPct val="90000"/>
        </a:lnSpc>
        <a:spcBef>
          <a:spcPct val="0"/>
        </a:spcBef>
        <a:buNone/>
        <a:defRPr kumimoji="1" sz="3733" b="1" kern="1200">
          <a:solidFill>
            <a:schemeClr val="tx1"/>
          </a:solidFill>
          <a:latin typeface="+mj-lt"/>
          <a:ea typeface="+mj-ea"/>
          <a:cs typeface="+mj-cs"/>
        </a:defRPr>
      </a:lvl1pPr>
    </p:titleStyle>
    <p:bodyStyle>
      <a:lvl1pPr marL="287993" indent="-287993" algn="l" defTabSz="914377" rtl="0" eaLnBrk="1" latinLnBrk="0" hangingPunct="1">
        <a:lnSpc>
          <a:spcPct val="100000"/>
        </a:lnSpc>
        <a:spcBef>
          <a:spcPts val="1000"/>
        </a:spcBef>
        <a:buClr>
          <a:schemeClr val="accent2"/>
        </a:buClr>
        <a:buSzPct val="90000"/>
        <a:buFont typeface="Wingdings" panose="05000000000000000000" pitchFamily="2" charset="2"/>
        <a:buChar char="l"/>
        <a:defRPr kumimoji="1" sz="2933" kern="1200">
          <a:solidFill>
            <a:schemeClr val="tx1"/>
          </a:solidFill>
          <a:latin typeface="+mn-lt"/>
          <a:ea typeface="+mn-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n-lt"/>
          <a:ea typeface="+mn-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n-lt"/>
          <a:ea typeface="+mn-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9.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7F954F-1AD7-F1B4-FE79-F8A8A0780412}"/>
              </a:ext>
            </a:extLst>
          </p:cNvPr>
          <p:cNvSpPr>
            <a:spLocks noGrp="1"/>
          </p:cNvSpPr>
          <p:nvPr>
            <p:ph type="ctrTitle"/>
          </p:nvPr>
        </p:nvSpPr>
        <p:spPr/>
        <p:txBody>
          <a:bodyPr/>
          <a:lstStyle/>
          <a:p>
            <a:r>
              <a:rPr lang="en-US"/>
              <a:t>Views on Rel-20 mobility enhancements</a:t>
            </a:r>
            <a:endParaRPr kumimoji="1" lang="ja-JP" altLang="en-US"/>
          </a:p>
        </p:txBody>
      </p:sp>
      <p:sp>
        <p:nvSpPr>
          <p:cNvPr id="3" name="字幕 2">
            <a:extLst>
              <a:ext uri="{FF2B5EF4-FFF2-40B4-BE49-F238E27FC236}">
                <a16:creationId xmlns:a16="http://schemas.microsoft.com/office/drawing/2014/main" id="{9D45BA1C-EE2C-14FD-54F0-007E9635BD69}"/>
              </a:ext>
            </a:extLst>
          </p:cNvPr>
          <p:cNvSpPr>
            <a:spLocks noGrp="1"/>
          </p:cNvSpPr>
          <p:nvPr>
            <p:ph type="subTitle" idx="1"/>
            <p:custDataLst>
              <p:tags r:id="rId1"/>
            </p:custDataLst>
          </p:nvPr>
        </p:nvSpPr>
        <p:spPr/>
        <p:txBody>
          <a:bodyPr/>
          <a:lstStyle/>
          <a:p>
            <a:r>
              <a:rPr lang="en-US" altLang="ja-JP"/>
              <a:t>Agenda Item:		15.2.8.1</a:t>
            </a:r>
          </a:p>
          <a:p>
            <a:r>
              <a:rPr lang="en-US" altLang="ja-JP"/>
              <a:t>Source:			Fujitsu</a:t>
            </a:r>
          </a:p>
          <a:p>
            <a:r>
              <a:rPr lang="en-US" altLang="ja-JP"/>
              <a:t>Document for:		Discussion</a:t>
            </a:r>
          </a:p>
          <a:p>
            <a:endParaRPr lang="en-US" altLang="ja-JP"/>
          </a:p>
          <a:p>
            <a:endParaRPr kumimoji="1" lang="ja-JP" altLang="en-US"/>
          </a:p>
        </p:txBody>
      </p:sp>
      <p:sp>
        <p:nvSpPr>
          <p:cNvPr id="4" name="テキスト ボックス 3">
            <a:extLst>
              <a:ext uri="{FF2B5EF4-FFF2-40B4-BE49-F238E27FC236}">
                <a16:creationId xmlns:a16="http://schemas.microsoft.com/office/drawing/2014/main" id="{7F550487-FE07-ED2F-E8E7-0489B385FCCF}"/>
              </a:ext>
            </a:extLst>
          </p:cNvPr>
          <p:cNvSpPr txBox="1"/>
          <p:nvPr/>
        </p:nvSpPr>
        <p:spPr>
          <a:xfrm>
            <a:off x="120494" y="77254"/>
            <a:ext cx="8461646" cy="646331"/>
          </a:xfrm>
          <a:prstGeom prst="rect">
            <a:avLst/>
          </a:prstGeom>
          <a:noFill/>
        </p:spPr>
        <p:txBody>
          <a:bodyPr wrap="square">
            <a:spAutoFit/>
          </a:bodyPr>
          <a:lstStyle/>
          <a:p>
            <a:pPr fontAlgn="auto" hangingPunct="1">
              <a:spcAft>
                <a:spcPts val="900"/>
              </a:spcAft>
            </a:pPr>
            <a:r>
              <a:rPr lang="en-GB" sz="1800" b="1">
                <a:effectLst/>
                <a:latin typeface="Arial" panose="020B0604020202020204" pitchFamily="34" charset="0"/>
                <a:ea typeface="Times New Roman" panose="02020603050405020304" pitchFamily="18" charset="0"/>
              </a:rPr>
              <a:t>3GPP TSG RAN Meeting #107									RP-250132</a:t>
            </a:r>
            <a:br>
              <a:rPr lang="en-GB" b="1">
                <a:latin typeface="Arial" panose="020B0604020202020204" pitchFamily="34" charset="0"/>
                <a:ea typeface="Times New Roman" panose="02020603050405020304" pitchFamily="18" charset="0"/>
              </a:rPr>
            </a:br>
            <a:r>
              <a:rPr lang="en-GB" altLang="ja-JP" sz="1800" b="1">
                <a:effectLst/>
                <a:latin typeface="Arial" panose="020B0604020202020204" pitchFamily="34" charset="0"/>
                <a:ea typeface="Times New Roman" panose="02020603050405020304" pitchFamily="18" charset="0"/>
              </a:rPr>
              <a:t>Incheon, Korea, March 12-14, 2025</a:t>
            </a:r>
            <a:endParaRPr lang="en-GB" sz="1800" b="1">
              <a:effectLst/>
              <a:latin typeface="Arial" panose="020B0604020202020204" pitchFamily="34" charset="0"/>
              <a:ea typeface="Times New Roman" panose="02020603050405020304" pitchFamily="18" charset="0"/>
            </a:endParaRPr>
          </a:p>
        </p:txBody>
      </p:sp>
      <p:sp>
        <p:nvSpPr>
          <p:cNvPr id="6" name="Rectangle 1">
            <a:extLst>
              <a:ext uri="{FF2B5EF4-FFF2-40B4-BE49-F238E27FC236}">
                <a16:creationId xmlns:a16="http://schemas.microsoft.com/office/drawing/2014/main" id="{11EEB6B6-21FC-E59E-AA28-2A0B56157198}"/>
              </a:ext>
            </a:extLst>
          </p:cNvPr>
          <p:cNvSpPr>
            <a:spLocks noChangeArrowheads="1"/>
          </p:cNvSpPr>
          <p:nvPr/>
        </p:nvSpPr>
        <p:spPr bwMode="auto">
          <a:xfrm>
            <a:off x="307975" y="36083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7" name="スライド番号プレースホルダー 6">
            <a:extLst>
              <a:ext uri="{FF2B5EF4-FFF2-40B4-BE49-F238E27FC236}">
                <a16:creationId xmlns:a16="http://schemas.microsoft.com/office/drawing/2014/main" id="{90D0C833-624A-65BD-CFEC-B9551B4AD68C}"/>
              </a:ext>
            </a:extLst>
          </p:cNvPr>
          <p:cNvSpPr>
            <a:spLocks noGrp="1"/>
          </p:cNvSpPr>
          <p:nvPr>
            <p:ph type="sldNum" sz="quarter" idx="4"/>
          </p:nvPr>
        </p:nvSpPr>
        <p:spPr/>
        <p:txBody>
          <a:bodyPr/>
          <a:lstStyle/>
          <a:p>
            <a:fld id="{2F205D0E-8FD8-4633-A16F-B08C271F0F35}" type="slidenum">
              <a:rPr kumimoji="1" lang="ja-JP" altLang="en-US" smtClean="0"/>
              <a:t>1</a:t>
            </a:fld>
            <a:endParaRPr kumimoji="1" lang="ja-JP" altLang="en-US"/>
          </a:p>
        </p:txBody>
      </p:sp>
    </p:spTree>
    <p:extLst>
      <p:ext uri="{BB962C8B-B14F-4D97-AF65-F5344CB8AC3E}">
        <p14:creationId xmlns:p14="http://schemas.microsoft.com/office/powerpoint/2010/main" val="4112078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8EF285-6686-6C29-7702-485713A82DC7}"/>
              </a:ext>
            </a:extLst>
          </p:cNvPr>
          <p:cNvSpPr>
            <a:spLocks noGrp="1"/>
          </p:cNvSpPr>
          <p:nvPr>
            <p:ph type="title"/>
          </p:nvPr>
        </p:nvSpPr>
        <p:spPr/>
        <p:txBody>
          <a:bodyPr>
            <a:noAutofit/>
          </a:bodyPr>
          <a:lstStyle/>
          <a:p>
            <a:r>
              <a:rPr lang="en-US" altLang="ja-JP" sz="4000"/>
              <a:t>Background</a:t>
            </a:r>
            <a:endParaRPr lang="ja-JP" altLang="en-US" sz="4000"/>
          </a:p>
        </p:txBody>
      </p:sp>
      <p:sp>
        <p:nvSpPr>
          <p:cNvPr id="3" name="Content Placeholder 2">
            <a:extLst>
              <a:ext uri="{FF2B5EF4-FFF2-40B4-BE49-F238E27FC236}">
                <a16:creationId xmlns:a16="http://schemas.microsoft.com/office/drawing/2014/main" id="{04DD8CAF-DEF8-F82D-AB44-94CF789DB6FC}"/>
              </a:ext>
            </a:extLst>
          </p:cNvPr>
          <p:cNvSpPr>
            <a:spLocks noGrp="1"/>
          </p:cNvSpPr>
          <p:nvPr>
            <p:ph idx="1"/>
          </p:nvPr>
        </p:nvSpPr>
        <p:spPr>
          <a:xfrm>
            <a:off x="307200" y="1267199"/>
            <a:ext cx="11572800" cy="1117413"/>
          </a:xfrm>
        </p:spPr>
        <p:txBody>
          <a:bodyPr/>
          <a:lstStyle/>
          <a:p>
            <a:pPr marL="0" indent="0">
              <a:buNone/>
            </a:pPr>
            <a:r>
              <a:rPr lang="en-US"/>
              <a:t>What we have done in Rel-18 and Rel-19 for Lower-layer Triggered Mobility (LTM):</a:t>
            </a:r>
          </a:p>
          <a:p>
            <a:pPr marL="0" indent="0">
              <a:buNone/>
            </a:pPr>
            <a:endParaRPr lang="en-US"/>
          </a:p>
        </p:txBody>
      </p:sp>
      <p:sp>
        <p:nvSpPr>
          <p:cNvPr id="5" name="TextBox 4">
            <a:extLst>
              <a:ext uri="{FF2B5EF4-FFF2-40B4-BE49-F238E27FC236}">
                <a16:creationId xmlns:a16="http://schemas.microsoft.com/office/drawing/2014/main" id="{680E4739-BC5B-732F-BBC8-FED9643C1C35}"/>
              </a:ext>
            </a:extLst>
          </p:cNvPr>
          <p:cNvSpPr txBox="1"/>
          <p:nvPr/>
        </p:nvSpPr>
        <p:spPr>
          <a:xfrm>
            <a:off x="244447" y="2317556"/>
            <a:ext cx="5788800" cy="2862322"/>
          </a:xfrm>
          <a:prstGeom prst="rect">
            <a:avLst/>
          </a:prstGeom>
          <a:noFill/>
          <a:ln>
            <a:solidFill>
              <a:schemeClr val="accent1"/>
            </a:solidFill>
          </a:ln>
        </p:spPr>
        <p:txBody>
          <a:bodyPr wrap="square" rtlCol="0">
            <a:spAutoFit/>
          </a:bodyPr>
          <a:lstStyle/>
          <a:p>
            <a:pPr algn="l"/>
            <a:r>
              <a:rPr kumimoji="1" lang="en-US" sz="2000" b="1" u="sng"/>
              <a:t>Rel-18</a:t>
            </a:r>
          </a:p>
          <a:p>
            <a:pPr marL="285750" indent="-285750" algn="l">
              <a:buFont typeface="Arial" panose="020B0604020202020204" pitchFamily="34" charset="0"/>
              <a:buChar char="•"/>
            </a:pPr>
            <a:r>
              <a:rPr kumimoji="1" lang="en-US" sz="2000"/>
              <a:t>LTM for intra-CU</a:t>
            </a:r>
          </a:p>
          <a:p>
            <a:pPr marL="285750" indent="-285750">
              <a:buFont typeface="Arial" panose="020B0604020202020204" pitchFamily="34" charset="0"/>
              <a:buChar char="•"/>
            </a:pPr>
            <a:r>
              <a:rPr kumimoji="1" lang="en-US" sz="2000"/>
              <a:t>SSB-based L1-RSRP measurement </a:t>
            </a:r>
          </a:p>
          <a:p>
            <a:pPr marL="285750" indent="-285750" algn="l">
              <a:buFont typeface="Arial" panose="020B0604020202020204" pitchFamily="34" charset="0"/>
              <a:buChar char="•"/>
            </a:pPr>
            <a:r>
              <a:rPr kumimoji="1" lang="en-US" sz="2000"/>
              <a:t>L1 measurement reporting by </a:t>
            </a:r>
            <a:r>
              <a:rPr kumimoji="1" lang="en-US" sz="2000" err="1"/>
              <a:t>gNB</a:t>
            </a:r>
            <a:r>
              <a:rPr kumimoji="1" lang="en-US" sz="2000"/>
              <a:t> scheduled</a:t>
            </a:r>
          </a:p>
          <a:p>
            <a:pPr marL="285750" indent="-285750" algn="l">
              <a:buFont typeface="Arial" panose="020B0604020202020204" pitchFamily="34" charset="0"/>
              <a:buChar char="•"/>
            </a:pPr>
            <a:r>
              <a:rPr kumimoji="1" lang="en-US" sz="2000"/>
              <a:t>Defining of RRM requirement (e.g., interruption time)</a:t>
            </a:r>
          </a:p>
          <a:p>
            <a:pPr marL="285750" indent="-285750" algn="l">
              <a:buFont typeface="Arial" panose="020B0604020202020204" pitchFamily="34" charset="0"/>
              <a:buChar char="•"/>
            </a:pPr>
            <a:r>
              <a:rPr kumimoji="1" lang="en-US" sz="2000"/>
              <a:t>Timing Advance management for candidate cells</a:t>
            </a:r>
          </a:p>
        </p:txBody>
      </p:sp>
      <p:sp>
        <p:nvSpPr>
          <p:cNvPr id="10" name="TextBox 9">
            <a:extLst>
              <a:ext uri="{FF2B5EF4-FFF2-40B4-BE49-F238E27FC236}">
                <a16:creationId xmlns:a16="http://schemas.microsoft.com/office/drawing/2014/main" id="{4F6D3D38-9FD6-3356-7D5B-EFEB8D32B2BA}"/>
              </a:ext>
            </a:extLst>
          </p:cNvPr>
          <p:cNvSpPr txBox="1"/>
          <p:nvPr/>
        </p:nvSpPr>
        <p:spPr>
          <a:xfrm>
            <a:off x="6161153" y="2317556"/>
            <a:ext cx="5788800" cy="2246769"/>
          </a:xfrm>
          <a:prstGeom prst="rect">
            <a:avLst/>
          </a:prstGeom>
          <a:noFill/>
          <a:ln>
            <a:solidFill>
              <a:schemeClr val="accent1"/>
            </a:solidFill>
          </a:ln>
        </p:spPr>
        <p:txBody>
          <a:bodyPr wrap="square" rtlCol="0">
            <a:spAutoFit/>
          </a:bodyPr>
          <a:lstStyle/>
          <a:p>
            <a:pPr algn="l"/>
            <a:r>
              <a:rPr kumimoji="1" lang="en-US" sz="2000" b="1" u="sng" dirty="0"/>
              <a:t>Rel-19</a:t>
            </a:r>
          </a:p>
          <a:p>
            <a:pPr marL="285750" indent="-285750" algn="l">
              <a:buFont typeface="Arial" panose="020B0604020202020204" pitchFamily="34" charset="0"/>
              <a:buChar char="•"/>
            </a:pPr>
            <a:r>
              <a:rPr kumimoji="1" lang="en-US" sz="2000" dirty="0"/>
              <a:t>LTM for inter-CU</a:t>
            </a:r>
          </a:p>
          <a:p>
            <a:pPr marL="285750" indent="-285750">
              <a:buFont typeface="Arial" panose="020B0604020202020204" pitchFamily="34" charset="0"/>
              <a:buChar char="•"/>
            </a:pPr>
            <a:r>
              <a:rPr kumimoji="1" lang="en-US" sz="2000" dirty="0"/>
              <a:t>CSI-RS-based L1-RSRP measurement </a:t>
            </a:r>
          </a:p>
          <a:p>
            <a:pPr marL="285750" indent="-285750" algn="l">
              <a:buFont typeface="Arial" panose="020B0604020202020204" pitchFamily="34" charset="0"/>
              <a:buChar char="•"/>
            </a:pPr>
            <a:r>
              <a:rPr kumimoji="1" lang="en-US" sz="2000" dirty="0"/>
              <a:t>Measurement reporting by event triggered reporting</a:t>
            </a:r>
            <a:endParaRPr kumimoji="1" lang="en-US" sz="2000" strike="sngStrike" dirty="0"/>
          </a:p>
          <a:p>
            <a:pPr marL="285750" indent="-285750" algn="l">
              <a:buFont typeface="Arial" panose="020B0604020202020204" pitchFamily="34" charset="0"/>
              <a:buChar char="•"/>
            </a:pPr>
            <a:r>
              <a:rPr kumimoji="1" lang="en-US" sz="2000" dirty="0"/>
              <a:t>CSI acquisition for the target cell</a:t>
            </a:r>
          </a:p>
          <a:p>
            <a:pPr marL="285750" indent="-285750" algn="l">
              <a:buFont typeface="Arial" panose="020B0604020202020204" pitchFamily="34" charset="0"/>
              <a:buChar char="•"/>
            </a:pPr>
            <a:r>
              <a:rPr kumimoji="1" lang="en-US" sz="2000" dirty="0"/>
              <a:t>Conditional LTM for intra-CU</a:t>
            </a:r>
          </a:p>
        </p:txBody>
      </p:sp>
      <p:sp>
        <p:nvSpPr>
          <p:cNvPr id="6" name="スライド番号プレースホルダー 5">
            <a:extLst>
              <a:ext uri="{FF2B5EF4-FFF2-40B4-BE49-F238E27FC236}">
                <a16:creationId xmlns:a16="http://schemas.microsoft.com/office/drawing/2014/main" id="{8EC539C9-12F3-C7FE-B4D0-0058469C8CBB}"/>
              </a:ext>
            </a:extLst>
          </p:cNvPr>
          <p:cNvSpPr>
            <a:spLocks noGrp="1"/>
          </p:cNvSpPr>
          <p:nvPr>
            <p:ph type="sldNum" sz="quarter" idx="12"/>
          </p:nvPr>
        </p:nvSpPr>
        <p:spPr/>
        <p:txBody>
          <a:bodyPr/>
          <a:lstStyle/>
          <a:p>
            <a:fld id="{2F205D0E-8FD8-4633-A16F-B08C271F0F35}" type="slidenum">
              <a:rPr kumimoji="1" lang="ja-JP" altLang="en-US" smtClean="0"/>
              <a:t>2</a:t>
            </a:fld>
            <a:endParaRPr kumimoji="1" lang="ja-JP" altLang="en-US"/>
          </a:p>
        </p:txBody>
      </p:sp>
    </p:spTree>
    <p:extLst>
      <p:ext uri="{BB962C8B-B14F-4D97-AF65-F5344CB8AC3E}">
        <p14:creationId xmlns:p14="http://schemas.microsoft.com/office/powerpoint/2010/main" val="3190977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8EF285-6686-6C29-7702-485713A82DC7}"/>
              </a:ext>
            </a:extLst>
          </p:cNvPr>
          <p:cNvSpPr>
            <a:spLocks noGrp="1"/>
          </p:cNvSpPr>
          <p:nvPr>
            <p:ph type="title"/>
          </p:nvPr>
        </p:nvSpPr>
        <p:spPr/>
        <p:txBody>
          <a:bodyPr>
            <a:noAutofit/>
          </a:bodyPr>
          <a:lstStyle/>
          <a:p>
            <a:r>
              <a:rPr lang="en-US" altLang="ja-JP" sz="4000"/>
              <a:t>Challenges in Rel-20</a:t>
            </a:r>
            <a:endParaRPr lang="ja-JP" altLang="en-US" sz="4000"/>
          </a:p>
        </p:txBody>
      </p:sp>
      <p:sp>
        <p:nvSpPr>
          <p:cNvPr id="3" name="Content Placeholder 2">
            <a:extLst>
              <a:ext uri="{FF2B5EF4-FFF2-40B4-BE49-F238E27FC236}">
                <a16:creationId xmlns:a16="http://schemas.microsoft.com/office/drawing/2014/main" id="{04DD8CAF-DEF8-F82D-AB44-94CF789DB6FC}"/>
              </a:ext>
            </a:extLst>
          </p:cNvPr>
          <p:cNvSpPr>
            <a:spLocks noGrp="1"/>
          </p:cNvSpPr>
          <p:nvPr>
            <p:ph idx="1"/>
          </p:nvPr>
        </p:nvSpPr>
        <p:spPr>
          <a:xfrm>
            <a:off x="307200" y="1193575"/>
            <a:ext cx="11572800" cy="5344790"/>
          </a:xfrm>
        </p:spPr>
        <p:txBody>
          <a:bodyPr>
            <a:normAutofit fontScale="70000" lnSpcReduction="20000"/>
          </a:bodyPr>
          <a:lstStyle/>
          <a:p>
            <a:pPr marL="0" indent="0">
              <a:lnSpc>
                <a:spcPct val="120000"/>
              </a:lnSpc>
              <a:spcBef>
                <a:spcPts val="0"/>
              </a:spcBef>
              <a:buNone/>
            </a:pPr>
            <a:r>
              <a:rPr lang="en-US" sz="3400" b="1" u="sng" dirty="0"/>
              <a:t>To strive for designing better LTM operation</a:t>
            </a:r>
          </a:p>
          <a:p>
            <a:pPr>
              <a:lnSpc>
                <a:spcPct val="120000"/>
              </a:lnSpc>
              <a:spcBef>
                <a:spcPts val="0"/>
              </a:spcBef>
            </a:pPr>
            <a:r>
              <a:rPr lang="en-US" sz="2600" dirty="0"/>
              <a:t>Interference consideration by L1-SINR measurement</a:t>
            </a:r>
          </a:p>
          <a:p>
            <a:pPr lvl="1">
              <a:lnSpc>
                <a:spcPct val="120000"/>
              </a:lnSpc>
              <a:spcBef>
                <a:spcPts val="0"/>
              </a:spcBef>
            </a:pPr>
            <a:r>
              <a:rPr lang="en-US" sz="2600" dirty="0"/>
              <a:t>L1-RSRP only may not well reflect the channel condition for LTM determination in NW side due to severe interference, especially for inter-frequency scenario.</a:t>
            </a:r>
          </a:p>
          <a:p>
            <a:pPr>
              <a:lnSpc>
                <a:spcPct val="120000"/>
              </a:lnSpc>
              <a:spcBef>
                <a:spcPts val="0"/>
              </a:spcBef>
            </a:pPr>
            <a:r>
              <a:rPr lang="en-US" sz="2600" dirty="0"/>
              <a:t>Robustness against channel fluctuations </a:t>
            </a:r>
          </a:p>
          <a:p>
            <a:pPr lvl="1">
              <a:lnSpc>
                <a:spcPct val="120000"/>
              </a:lnSpc>
              <a:spcBef>
                <a:spcPts val="0"/>
              </a:spcBef>
            </a:pPr>
            <a:r>
              <a:rPr lang="en-US" sz="2600" dirty="0"/>
              <a:t>High fluctuation of L1-RSRP / L1-SINR disturbs stable LTM operation with event triggered reporting</a:t>
            </a:r>
          </a:p>
          <a:p>
            <a:pPr lvl="2">
              <a:lnSpc>
                <a:spcPct val="120000"/>
              </a:lnSpc>
              <a:spcBef>
                <a:spcPts val="0"/>
              </a:spcBef>
            </a:pPr>
            <a:r>
              <a:rPr lang="en-US" sz="2600" dirty="0"/>
              <a:t>Especially, the filtering should be discussed if L1-SINR is adopted</a:t>
            </a:r>
          </a:p>
          <a:p>
            <a:pPr lvl="1">
              <a:lnSpc>
                <a:spcPct val="120000"/>
              </a:lnSpc>
              <a:spcBef>
                <a:spcPts val="0"/>
              </a:spcBef>
            </a:pPr>
            <a:r>
              <a:rPr lang="en-US" sz="2600" dirty="0"/>
              <a:t>Time-to-Trigger (TTT) itself has limited performance to avoid ping-pong issue in high channel fluctuation case</a:t>
            </a:r>
          </a:p>
          <a:p>
            <a:pPr lvl="1">
              <a:lnSpc>
                <a:spcPct val="120000"/>
              </a:lnSpc>
              <a:spcBef>
                <a:spcPts val="0"/>
              </a:spcBef>
            </a:pPr>
            <a:r>
              <a:rPr lang="en-US" sz="2600" dirty="0"/>
              <a:t>For gNB scheduled reporting, the gNB can filter by itself based on periodically reported measurement results from UE. Hence, the support of NW configurable filter for the gNB scheduled is not needed.</a:t>
            </a:r>
          </a:p>
          <a:p>
            <a:pPr>
              <a:lnSpc>
                <a:spcPct val="120000"/>
              </a:lnSpc>
              <a:spcBef>
                <a:spcPts val="0"/>
              </a:spcBef>
            </a:pPr>
            <a:r>
              <a:rPr lang="en-US" sz="2600" dirty="0"/>
              <a:t>Optimized network architecture for inter-CU LTM</a:t>
            </a:r>
          </a:p>
          <a:p>
            <a:pPr lvl="1">
              <a:lnSpc>
                <a:spcPct val="120000"/>
              </a:lnSpc>
              <a:spcBef>
                <a:spcPts val="0"/>
              </a:spcBef>
            </a:pPr>
            <a:r>
              <a:rPr lang="en-US" sz="2600" dirty="0"/>
              <a:t>For Rel-19 inter-CU LTM cell switch, security handling method compromised in SA3 is not completely secure, i.e., the NCC (Next hop Chaining Counter) is transmitted by MAC CE without security protection</a:t>
            </a:r>
          </a:p>
          <a:p>
            <a:pPr lvl="1">
              <a:lnSpc>
                <a:spcPct val="120000"/>
              </a:lnSpc>
              <a:spcBef>
                <a:spcPts val="0"/>
              </a:spcBef>
            </a:pPr>
            <a:r>
              <a:rPr lang="pt-BR" sz="2600" dirty="0"/>
              <a:t>Inter-CU LTM w/o RRC/PDCP anchor change can avoid security key update, but not supported </a:t>
            </a:r>
            <a:r>
              <a:rPr lang="en-US" sz="2600" dirty="0"/>
              <a:t>due to time limitation in Rel-19 at RAN3</a:t>
            </a:r>
          </a:p>
        </p:txBody>
      </p:sp>
      <p:sp>
        <p:nvSpPr>
          <p:cNvPr id="5" name="スライド番号プレースホルダー 4">
            <a:extLst>
              <a:ext uri="{FF2B5EF4-FFF2-40B4-BE49-F238E27FC236}">
                <a16:creationId xmlns:a16="http://schemas.microsoft.com/office/drawing/2014/main" id="{BAF3F977-104E-9C43-9492-47F508294CE0}"/>
              </a:ext>
            </a:extLst>
          </p:cNvPr>
          <p:cNvSpPr>
            <a:spLocks noGrp="1"/>
          </p:cNvSpPr>
          <p:nvPr>
            <p:ph type="sldNum" sz="quarter" idx="12"/>
          </p:nvPr>
        </p:nvSpPr>
        <p:spPr/>
        <p:txBody>
          <a:bodyPr/>
          <a:lstStyle/>
          <a:p>
            <a:fld id="{2F205D0E-8FD8-4633-A16F-B08C271F0F35}" type="slidenum">
              <a:rPr kumimoji="1" lang="ja-JP" altLang="en-US" smtClean="0"/>
              <a:t>3</a:t>
            </a:fld>
            <a:endParaRPr kumimoji="1" lang="ja-JP" altLang="en-US"/>
          </a:p>
        </p:txBody>
      </p:sp>
    </p:spTree>
    <p:extLst>
      <p:ext uri="{BB962C8B-B14F-4D97-AF65-F5344CB8AC3E}">
        <p14:creationId xmlns:p14="http://schemas.microsoft.com/office/powerpoint/2010/main" val="1935467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8EF285-6686-6C29-7702-485713A82DC7}"/>
              </a:ext>
            </a:extLst>
          </p:cNvPr>
          <p:cNvSpPr>
            <a:spLocks noGrp="1"/>
          </p:cNvSpPr>
          <p:nvPr>
            <p:ph type="title"/>
          </p:nvPr>
        </p:nvSpPr>
        <p:spPr/>
        <p:txBody>
          <a:bodyPr>
            <a:normAutofit/>
          </a:bodyPr>
          <a:lstStyle/>
          <a:p>
            <a:r>
              <a:rPr lang="en-US" sz="4000"/>
              <a:t>L1-SINR measurement</a:t>
            </a:r>
          </a:p>
        </p:txBody>
      </p:sp>
      <p:sp>
        <p:nvSpPr>
          <p:cNvPr id="3" name="Content Placeholder 2">
            <a:extLst>
              <a:ext uri="{FF2B5EF4-FFF2-40B4-BE49-F238E27FC236}">
                <a16:creationId xmlns:a16="http://schemas.microsoft.com/office/drawing/2014/main" id="{04DD8CAF-DEF8-F82D-AB44-94CF789DB6FC}"/>
              </a:ext>
            </a:extLst>
          </p:cNvPr>
          <p:cNvSpPr>
            <a:spLocks noGrp="1"/>
          </p:cNvSpPr>
          <p:nvPr>
            <p:ph idx="1"/>
          </p:nvPr>
        </p:nvSpPr>
        <p:spPr>
          <a:xfrm>
            <a:off x="307199" y="1267199"/>
            <a:ext cx="11703825" cy="5106707"/>
          </a:xfrm>
        </p:spPr>
        <p:txBody>
          <a:bodyPr/>
          <a:lstStyle/>
          <a:p>
            <a:r>
              <a:rPr lang="en-US" sz="2400" dirty="0"/>
              <a:t>L1-SINR measurement provides following benefits</a:t>
            </a:r>
          </a:p>
          <a:p>
            <a:pPr lvl="1"/>
            <a:r>
              <a:rPr lang="en-US" dirty="0"/>
              <a:t>More comprehensive cell selection</a:t>
            </a:r>
          </a:p>
          <a:p>
            <a:pPr lvl="2"/>
            <a:r>
              <a:rPr lang="en-US" sz="2400" dirty="0"/>
              <a:t>Possible to provide the interference information beyond RSRP, especially in inter-frequency scenario</a:t>
            </a:r>
          </a:p>
          <a:p>
            <a:pPr lvl="2"/>
            <a:r>
              <a:rPr lang="en-US" sz="2400" dirty="0"/>
              <a:t>Prevents cell switch to the cell with high interference causing throughput drop</a:t>
            </a:r>
          </a:p>
          <a:p>
            <a:pPr lvl="1"/>
            <a:r>
              <a:rPr lang="en-US" dirty="0"/>
              <a:t>Prevent ping-pong issue</a:t>
            </a:r>
          </a:p>
          <a:p>
            <a:pPr lvl="2"/>
            <a:r>
              <a:rPr lang="en-US" sz="2400" dirty="0"/>
              <a:t>Cell switch decision based on interference leads to reduced unnecessary cell switch</a:t>
            </a:r>
          </a:p>
          <a:p>
            <a:pPr lvl="2"/>
            <a:endParaRPr lang="en-US" sz="2400" dirty="0"/>
          </a:p>
          <a:p>
            <a:r>
              <a:rPr lang="en-US" sz="2400" b="1" u="sng" dirty="0"/>
              <a:t>Proposal 1: Specify L1-SINR measurement in Rel-20 Mobility enhancement</a:t>
            </a:r>
          </a:p>
        </p:txBody>
      </p:sp>
      <p:sp>
        <p:nvSpPr>
          <p:cNvPr id="5" name="スライド番号プレースホルダー 4">
            <a:extLst>
              <a:ext uri="{FF2B5EF4-FFF2-40B4-BE49-F238E27FC236}">
                <a16:creationId xmlns:a16="http://schemas.microsoft.com/office/drawing/2014/main" id="{52F9B1B1-709B-0FF4-95CB-28EF151D97D7}"/>
              </a:ext>
            </a:extLst>
          </p:cNvPr>
          <p:cNvSpPr>
            <a:spLocks noGrp="1"/>
          </p:cNvSpPr>
          <p:nvPr>
            <p:ph type="sldNum" sz="quarter" idx="12"/>
          </p:nvPr>
        </p:nvSpPr>
        <p:spPr/>
        <p:txBody>
          <a:bodyPr/>
          <a:lstStyle/>
          <a:p>
            <a:fld id="{2F205D0E-8FD8-4633-A16F-B08C271F0F35}" type="slidenum">
              <a:rPr kumimoji="1" lang="ja-JP" altLang="en-US" smtClean="0"/>
              <a:t>4</a:t>
            </a:fld>
            <a:endParaRPr kumimoji="1" lang="ja-JP" altLang="en-US"/>
          </a:p>
        </p:txBody>
      </p:sp>
    </p:spTree>
    <p:extLst>
      <p:ext uri="{BB962C8B-B14F-4D97-AF65-F5344CB8AC3E}">
        <p14:creationId xmlns:p14="http://schemas.microsoft.com/office/powerpoint/2010/main" val="4276476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8EF285-6686-6C29-7702-485713A82DC7}"/>
              </a:ext>
            </a:extLst>
          </p:cNvPr>
          <p:cNvSpPr>
            <a:spLocks noGrp="1"/>
          </p:cNvSpPr>
          <p:nvPr>
            <p:ph type="title"/>
          </p:nvPr>
        </p:nvSpPr>
        <p:spPr/>
        <p:txBody>
          <a:bodyPr>
            <a:normAutofit/>
          </a:bodyPr>
          <a:lstStyle/>
          <a:p>
            <a:r>
              <a:rPr lang="en-US" sz="4000" dirty="0"/>
              <a:t>Network configurable filtering</a:t>
            </a:r>
          </a:p>
        </p:txBody>
      </p:sp>
      <p:sp>
        <p:nvSpPr>
          <p:cNvPr id="3" name="Content Placeholder 2">
            <a:extLst>
              <a:ext uri="{FF2B5EF4-FFF2-40B4-BE49-F238E27FC236}">
                <a16:creationId xmlns:a16="http://schemas.microsoft.com/office/drawing/2014/main" id="{04DD8CAF-DEF8-F82D-AB44-94CF789DB6FC}"/>
              </a:ext>
            </a:extLst>
          </p:cNvPr>
          <p:cNvSpPr>
            <a:spLocks noGrp="1"/>
          </p:cNvSpPr>
          <p:nvPr>
            <p:ph idx="1"/>
          </p:nvPr>
        </p:nvSpPr>
        <p:spPr>
          <a:xfrm>
            <a:off x="307200" y="1267199"/>
            <a:ext cx="11572800" cy="5106707"/>
          </a:xfrm>
        </p:spPr>
        <p:txBody>
          <a:bodyPr>
            <a:normAutofit lnSpcReduction="10000"/>
          </a:bodyPr>
          <a:lstStyle/>
          <a:p>
            <a:pPr>
              <a:lnSpc>
                <a:spcPct val="120000"/>
              </a:lnSpc>
              <a:spcBef>
                <a:spcPts val="0"/>
              </a:spcBef>
            </a:pPr>
            <a:r>
              <a:rPr lang="en-US" sz="1600" dirty="0"/>
              <a:t>For event triggered reporting, TTT mechanism alone is insufficient for handling L1-RSRP/L1-SINR variance</a:t>
            </a:r>
          </a:p>
          <a:p>
            <a:pPr lvl="1">
              <a:lnSpc>
                <a:spcPct val="120000"/>
              </a:lnSpc>
              <a:spcBef>
                <a:spcPts val="0"/>
              </a:spcBef>
            </a:pPr>
            <a:r>
              <a:rPr lang="en-US" sz="1600" dirty="0"/>
              <a:t>Difficult to set TTT duration</a:t>
            </a:r>
          </a:p>
          <a:p>
            <a:pPr lvl="2">
              <a:lnSpc>
                <a:spcPct val="120000"/>
              </a:lnSpc>
              <a:spcBef>
                <a:spcPts val="0"/>
              </a:spcBef>
            </a:pPr>
            <a:r>
              <a:rPr lang="en-US" sz="1600" dirty="0"/>
              <a:t>Long TTT: Temporary signal dips reset timers </a:t>
            </a:r>
            <a:r>
              <a:rPr lang="en-US" sz="1600" dirty="0">
                <a:sym typeface="Wingdings" panose="05000000000000000000" pitchFamily="2" charset="2"/>
              </a:rPr>
              <a:t> delaying LTM procedure</a:t>
            </a:r>
          </a:p>
          <a:p>
            <a:pPr lvl="2">
              <a:lnSpc>
                <a:spcPct val="120000"/>
              </a:lnSpc>
              <a:spcBef>
                <a:spcPts val="0"/>
              </a:spcBef>
            </a:pPr>
            <a:r>
              <a:rPr lang="en-US" sz="1600" dirty="0">
                <a:sym typeface="Wingdings" panose="05000000000000000000" pitchFamily="2" charset="2"/>
              </a:rPr>
              <a:t>Short TTT: Results in frequent ping-pong issue</a:t>
            </a:r>
          </a:p>
          <a:p>
            <a:pPr lvl="1">
              <a:lnSpc>
                <a:spcPct val="120000"/>
              </a:lnSpc>
              <a:spcBef>
                <a:spcPts val="0"/>
              </a:spcBef>
            </a:pPr>
            <a:r>
              <a:rPr lang="en-US" sz="1600" dirty="0">
                <a:sym typeface="Wingdings" panose="05000000000000000000" pitchFamily="2" charset="2"/>
              </a:rPr>
              <a:t>UE implementation-based filtering leads to inconsistent measurement variance across UEs</a:t>
            </a:r>
          </a:p>
          <a:p>
            <a:pPr>
              <a:lnSpc>
                <a:spcPct val="120000"/>
              </a:lnSpc>
              <a:spcBef>
                <a:spcPts val="0"/>
              </a:spcBef>
            </a:pPr>
            <a:r>
              <a:rPr lang="en-US" sz="1600" dirty="0"/>
              <a:t>Network configurable filtering can provide</a:t>
            </a:r>
          </a:p>
          <a:p>
            <a:pPr lvl="1">
              <a:lnSpc>
                <a:spcPct val="120000"/>
              </a:lnSpc>
              <a:spcBef>
                <a:spcPts val="0"/>
              </a:spcBef>
            </a:pPr>
            <a:r>
              <a:rPr lang="en-US" sz="1600" dirty="0"/>
              <a:t>Improved cell switch performance</a:t>
            </a:r>
          </a:p>
          <a:p>
            <a:pPr lvl="2">
              <a:lnSpc>
                <a:spcPct val="120000"/>
              </a:lnSpc>
              <a:spcBef>
                <a:spcPts val="0"/>
              </a:spcBef>
            </a:pPr>
            <a:r>
              <a:rPr lang="en-US" sz="1600" dirty="0"/>
              <a:t>Significantly reduces ping-pong issues</a:t>
            </a:r>
          </a:p>
          <a:p>
            <a:pPr lvl="2">
              <a:lnSpc>
                <a:spcPct val="120000"/>
              </a:lnSpc>
              <a:spcBef>
                <a:spcPts val="0"/>
              </a:spcBef>
            </a:pPr>
            <a:r>
              <a:rPr lang="en-US" sz="1600" dirty="0"/>
              <a:t>Provides clearer L1-RSRP/L1-SINR trends for more accurate LTM decision</a:t>
            </a:r>
          </a:p>
          <a:p>
            <a:pPr lvl="2">
              <a:lnSpc>
                <a:spcPct val="120000"/>
              </a:lnSpc>
              <a:spcBef>
                <a:spcPts val="0"/>
              </a:spcBef>
            </a:pPr>
            <a:r>
              <a:rPr lang="en-US" sz="1600" dirty="0"/>
              <a:t>Consistent L1-RSRP/L1-SINR variance across UEs with different implementation for filtering</a:t>
            </a:r>
          </a:p>
          <a:p>
            <a:pPr lvl="1">
              <a:lnSpc>
                <a:spcPct val="120000"/>
              </a:lnSpc>
              <a:spcBef>
                <a:spcPts val="0"/>
              </a:spcBef>
            </a:pPr>
            <a:r>
              <a:rPr lang="en-US" sz="1600" dirty="0"/>
              <a:t>Enabling network-specific optimization for different deployment scenarios</a:t>
            </a:r>
          </a:p>
          <a:p>
            <a:pPr lvl="2">
              <a:lnSpc>
                <a:spcPct val="120000"/>
              </a:lnSpc>
              <a:spcBef>
                <a:spcPts val="0"/>
              </a:spcBef>
            </a:pPr>
            <a:r>
              <a:rPr lang="en-US" sz="1600" dirty="0"/>
              <a:t>Network operator can adapt filtering based on specific deployment characteristic</a:t>
            </a:r>
          </a:p>
          <a:p>
            <a:pPr lvl="1">
              <a:lnSpc>
                <a:spcPct val="120000"/>
              </a:lnSpc>
              <a:spcBef>
                <a:spcPts val="0"/>
              </a:spcBef>
            </a:pPr>
            <a:r>
              <a:rPr lang="en-US" sz="1600" dirty="0"/>
              <a:t>Efficient implementation</a:t>
            </a:r>
          </a:p>
          <a:p>
            <a:pPr lvl="2">
              <a:lnSpc>
                <a:spcPct val="120000"/>
              </a:lnSpc>
              <a:spcBef>
                <a:spcPts val="0"/>
              </a:spcBef>
            </a:pPr>
            <a:r>
              <a:rPr lang="en-US" sz="1600" dirty="0"/>
              <a:t>Minimal UE memory impact by first order IIR filter</a:t>
            </a:r>
          </a:p>
          <a:p>
            <a:pPr lvl="2">
              <a:lnSpc>
                <a:spcPct val="120000"/>
              </a:lnSpc>
              <a:spcBef>
                <a:spcPts val="0"/>
              </a:spcBef>
            </a:pPr>
            <a:r>
              <a:rPr lang="en-US" sz="1600" dirty="0"/>
              <a:t>Complements existing TTT mechanism</a:t>
            </a:r>
          </a:p>
          <a:p>
            <a:pPr lvl="1">
              <a:lnSpc>
                <a:spcPct val="120000"/>
              </a:lnSpc>
              <a:spcBef>
                <a:spcPts val="0"/>
              </a:spcBef>
            </a:pPr>
            <a:r>
              <a:rPr lang="en-US" sz="1600" dirty="0"/>
              <a:t>Filtering can be performed in MAC layer</a:t>
            </a:r>
          </a:p>
          <a:p>
            <a:pPr>
              <a:lnSpc>
                <a:spcPct val="120000"/>
              </a:lnSpc>
              <a:spcBef>
                <a:spcPts val="0"/>
              </a:spcBef>
            </a:pPr>
            <a:r>
              <a:rPr lang="en-US" sz="1600" b="1" u="sng" dirty="0"/>
              <a:t>Proposal 2: Specify the network configurable filtering for handling L1-RSRP/L1-SINR variance for the event triggered reporting in Rel-20 Mobility enhancement</a:t>
            </a:r>
            <a:endParaRPr lang="en-US" sz="1600" dirty="0">
              <a:sym typeface="Wingdings" panose="05000000000000000000" pitchFamily="2" charset="2"/>
            </a:endParaRPr>
          </a:p>
          <a:p>
            <a:pPr>
              <a:lnSpc>
                <a:spcPct val="120000"/>
              </a:lnSpc>
              <a:spcBef>
                <a:spcPts val="0"/>
              </a:spcBef>
            </a:pPr>
            <a:endParaRPr lang="en-US" sz="1600" dirty="0">
              <a:sym typeface="Wingdings" panose="05000000000000000000" pitchFamily="2" charset="2"/>
            </a:endParaRPr>
          </a:p>
        </p:txBody>
      </p:sp>
      <p:sp>
        <p:nvSpPr>
          <p:cNvPr id="5" name="スライド番号プレースホルダー 4">
            <a:extLst>
              <a:ext uri="{FF2B5EF4-FFF2-40B4-BE49-F238E27FC236}">
                <a16:creationId xmlns:a16="http://schemas.microsoft.com/office/drawing/2014/main" id="{7444C960-661F-19ED-59DF-F32FD23C9FA7}"/>
              </a:ext>
            </a:extLst>
          </p:cNvPr>
          <p:cNvSpPr>
            <a:spLocks noGrp="1"/>
          </p:cNvSpPr>
          <p:nvPr>
            <p:ph type="sldNum" sz="quarter" idx="12"/>
          </p:nvPr>
        </p:nvSpPr>
        <p:spPr/>
        <p:txBody>
          <a:bodyPr/>
          <a:lstStyle/>
          <a:p>
            <a:fld id="{2F205D0E-8FD8-4633-A16F-B08C271F0F35}" type="slidenum">
              <a:rPr kumimoji="1" lang="ja-JP" altLang="en-US" smtClean="0"/>
              <a:t>5</a:t>
            </a:fld>
            <a:endParaRPr kumimoji="1" lang="ja-JP" altLang="en-US"/>
          </a:p>
        </p:txBody>
      </p:sp>
    </p:spTree>
    <p:extLst>
      <p:ext uri="{BB962C8B-B14F-4D97-AF65-F5344CB8AC3E}">
        <p14:creationId xmlns:p14="http://schemas.microsoft.com/office/powerpoint/2010/main" val="2798092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F34E2B-6303-2974-28EE-28B438CAE703}"/>
              </a:ext>
            </a:extLst>
          </p:cNvPr>
          <p:cNvSpPr>
            <a:spLocks noGrp="1"/>
          </p:cNvSpPr>
          <p:nvPr>
            <p:ph type="title"/>
          </p:nvPr>
        </p:nvSpPr>
        <p:spPr/>
        <p:txBody>
          <a:bodyPr>
            <a:noAutofit/>
          </a:bodyPr>
          <a:lstStyle/>
          <a:p>
            <a:r>
              <a:rPr kumimoji="1" lang="en-US" altLang="ja-JP" sz="3200" dirty="0"/>
              <a:t>Inter-CU LTM w/o RRC/PDCP anchor change </a:t>
            </a:r>
            <a:endParaRPr kumimoji="1" lang="en-GB" sz="3200" dirty="0"/>
          </a:p>
        </p:txBody>
      </p:sp>
      <p:pic>
        <p:nvPicPr>
          <p:cNvPr id="18" name="コンテンツ プレースホルダー 10" descr="スマート フォン 単色塗りつぶし">
            <a:extLst>
              <a:ext uri="{FF2B5EF4-FFF2-40B4-BE49-F238E27FC236}">
                <a16:creationId xmlns:a16="http://schemas.microsoft.com/office/drawing/2014/main" id="{41A1700B-5155-D5C4-332C-0249B24346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gray">
          <a:xfrm>
            <a:off x="11139448" y="3562428"/>
            <a:ext cx="685800" cy="685800"/>
          </a:xfrm>
          <a:prstGeom prst="rect">
            <a:avLst/>
          </a:prstGeom>
        </p:spPr>
      </p:pic>
      <p:sp>
        <p:nvSpPr>
          <p:cNvPr id="21" name="正方形/長方形 20">
            <a:extLst>
              <a:ext uri="{FF2B5EF4-FFF2-40B4-BE49-F238E27FC236}">
                <a16:creationId xmlns:a16="http://schemas.microsoft.com/office/drawing/2014/main" id="{96DF0FC9-F981-C901-C5E0-0B673412D955}"/>
              </a:ext>
            </a:extLst>
          </p:cNvPr>
          <p:cNvSpPr/>
          <p:nvPr/>
        </p:nvSpPr>
        <p:spPr>
          <a:xfrm>
            <a:off x="11107396" y="2067903"/>
            <a:ext cx="764658" cy="375737"/>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CU2</a:t>
            </a:r>
          </a:p>
        </p:txBody>
      </p:sp>
      <p:cxnSp>
        <p:nvCxnSpPr>
          <p:cNvPr id="23" name="直線コネクタ 22">
            <a:extLst>
              <a:ext uri="{FF2B5EF4-FFF2-40B4-BE49-F238E27FC236}">
                <a16:creationId xmlns:a16="http://schemas.microsoft.com/office/drawing/2014/main" id="{C65DAB08-FA04-42F9-A790-7E5EBD7E9CD6}"/>
              </a:ext>
            </a:extLst>
          </p:cNvPr>
          <p:cNvCxnSpPr>
            <a:cxnSpLocks/>
            <a:stCxn id="38" idx="2"/>
            <a:endCxn id="29" idx="0"/>
          </p:cNvCxnSpPr>
          <p:nvPr/>
        </p:nvCxnSpPr>
        <p:spPr>
          <a:xfrm flipH="1">
            <a:off x="11483680" y="3221449"/>
            <a:ext cx="6045" cy="3434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FAAAEFF4-6F28-96F2-8C15-5EF0FBE17A14}"/>
              </a:ext>
            </a:extLst>
          </p:cNvPr>
          <p:cNvSpPr txBox="1"/>
          <p:nvPr/>
        </p:nvSpPr>
        <p:spPr>
          <a:xfrm>
            <a:off x="11101349" y="4229660"/>
            <a:ext cx="761997" cy="369332"/>
          </a:xfrm>
          <a:prstGeom prst="rect">
            <a:avLst/>
          </a:prstGeom>
          <a:noFill/>
        </p:spPr>
        <p:txBody>
          <a:bodyPr wrap="square" rtlCol="0">
            <a:spAutoFit/>
          </a:bodyPr>
          <a:lstStyle/>
          <a:p>
            <a:pPr algn="ctr"/>
            <a:r>
              <a:rPr kumimoji="1" lang="en-GB" dirty="0"/>
              <a:t>UE</a:t>
            </a:r>
          </a:p>
        </p:txBody>
      </p:sp>
      <p:pic>
        <p:nvPicPr>
          <p:cNvPr id="29" name="コンテンツ プレースホルダー 10" descr="スマート フォン 単色塗りつぶし">
            <a:extLst>
              <a:ext uri="{FF2B5EF4-FFF2-40B4-BE49-F238E27FC236}">
                <a16:creationId xmlns:a16="http://schemas.microsoft.com/office/drawing/2014/main" id="{ED7D84B6-2768-9565-D9CE-DC9C18A515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gray">
          <a:xfrm>
            <a:off x="11140780" y="3564938"/>
            <a:ext cx="685800" cy="685800"/>
          </a:xfrm>
          <a:prstGeom prst="rect">
            <a:avLst/>
          </a:prstGeom>
        </p:spPr>
      </p:pic>
      <p:cxnSp>
        <p:nvCxnSpPr>
          <p:cNvPr id="33" name="直線コネクタ 32">
            <a:extLst>
              <a:ext uri="{FF2B5EF4-FFF2-40B4-BE49-F238E27FC236}">
                <a16:creationId xmlns:a16="http://schemas.microsoft.com/office/drawing/2014/main" id="{4BC771AB-2B15-2206-C903-D5057AEC923F}"/>
              </a:ext>
            </a:extLst>
          </p:cNvPr>
          <p:cNvCxnSpPr>
            <a:cxnSpLocks/>
            <a:stCxn id="21" idx="2"/>
            <a:endCxn id="38" idx="0"/>
          </p:cNvCxnSpPr>
          <p:nvPr/>
        </p:nvCxnSpPr>
        <p:spPr>
          <a:xfrm>
            <a:off x="11489725" y="2443640"/>
            <a:ext cx="0" cy="40207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5" name="フリーフォーム: 図形 44">
            <a:extLst>
              <a:ext uri="{FF2B5EF4-FFF2-40B4-BE49-F238E27FC236}">
                <a16:creationId xmlns:a16="http://schemas.microsoft.com/office/drawing/2014/main" id="{31EAEB5D-08C5-F465-CFE0-F3AE3E71D2BA}"/>
              </a:ext>
            </a:extLst>
          </p:cNvPr>
          <p:cNvSpPr/>
          <p:nvPr/>
        </p:nvSpPr>
        <p:spPr>
          <a:xfrm>
            <a:off x="10098819" y="1920902"/>
            <a:ext cx="2017155" cy="1663128"/>
          </a:xfrm>
          <a:custGeom>
            <a:avLst/>
            <a:gdLst>
              <a:gd name="connsiteX0" fmla="*/ 0 w 1819275"/>
              <a:gd name="connsiteY0" fmla="*/ 211952 h 2183627"/>
              <a:gd name="connsiteX1" fmla="*/ 1504950 w 1819275"/>
              <a:gd name="connsiteY1" fmla="*/ 183377 h 2183627"/>
              <a:gd name="connsiteX2" fmla="*/ 1819275 w 1819275"/>
              <a:gd name="connsiteY2" fmla="*/ 2183627 h 2183627"/>
              <a:gd name="connsiteX0" fmla="*/ 0 w 2881095"/>
              <a:gd name="connsiteY0" fmla="*/ 161070 h 2132745"/>
              <a:gd name="connsiteX1" fmla="*/ 2837070 w 2881095"/>
              <a:gd name="connsiteY1" fmla="*/ 219729 h 2132745"/>
              <a:gd name="connsiteX2" fmla="*/ 1819275 w 2881095"/>
              <a:gd name="connsiteY2" fmla="*/ 2132745 h 2132745"/>
              <a:gd name="connsiteX0" fmla="*/ 0 w 2959471"/>
              <a:gd name="connsiteY0" fmla="*/ 161070 h 2132745"/>
              <a:gd name="connsiteX1" fmla="*/ 2837070 w 2959471"/>
              <a:gd name="connsiteY1" fmla="*/ 219729 h 2132745"/>
              <a:gd name="connsiteX2" fmla="*/ 2382846 w 2959471"/>
              <a:gd name="connsiteY2" fmla="*/ 1268654 h 2132745"/>
              <a:gd name="connsiteX3" fmla="*/ 1819275 w 2959471"/>
              <a:gd name="connsiteY3" fmla="*/ 2132745 h 2132745"/>
              <a:gd name="connsiteX0" fmla="*/ 0 w 3078575"/>
              <a:gd name="connsiteY0" fmla="*/ 161070 h 2132745"/>
              <a:gd name="connsiteX1" fmla="*/ 2837070 w 3078575"/>
              <a:gd name="connsiteY1" fmla="*/ 219729 h 2132745"/>
              <a:gd name="connsiteX2" fmla="*/ 2890321 w 3078575"/>
              <a:gd name="connsiteY2" fmla="*/ 1978980 h 2132745"/>
              <a:gd name="connsiteX3" fmla="*/ 1819275 w 3078575"/>
              <a:gd name="connsiteY3" fmla="*/ 2132745 h 2132745"/>
              <a:gd name="connsiteX0" fmla="*/ 0 w 3078577"/>
              <a:gd name="connsiteY0" fmla="*/ 161070 h 2182593"/>
              <a:gd name="connsiteX1" fmla="*/ 2837070 w 3078577"/>
              <a:gd name="connsiteY1" fmla="*/ 219729 h 2182593"/>
              <a:gd name="connsiteX2" fmla="*/ 2890321 w 3078577"/>
              <a:gd name="connsiteY2" fmla="*/ 1978980 h 2182593"/>
              <a:gd name="connsiteX3" fmla="*/ 1946144 w 3078577"/>
              <a:gd name="connsiteY3" fmla="*/ 2182593 h 2182593"/>
              <a:gd name="connsiteX0" fmla="*/ 0 w 3078575"/>
              <a:gd name="connsiteY0" fmla="*/ 161070 h 2096445"/>
              <a:gd name="connsiteX1" fmla="*/ 2837070 w 3078575"/>
              <a:gd name="connsiteY1" fmla="*/ 219729 h 2096445"/>
              <a:gd name="connsiteX2" fmla="*/ 2890321 w 3078575"/>
              <a:gd name="connsiteY2" fmla="*/ 1978980 h 2096445"/>
              <a:gd name="connsiteX3" fmla="*/ 2245192 w 3078575"/>
              <a:gd name="connsiteY3" fmla="*/ 1994597 h 2096445"/>
              <a:gd name="connsiteX0" fmla="*/ 0 w 3078577"/>
              <a:gd name="connsiteY0" fmla="*/ 161070 h 1994596"/>
              <a:gd name="connsiteX1" fmla="*/ 2837070 w 3078577"/>
              <a:gd name="connsiteY1" fmla="*/ 219729 h 1994596"/>
              <a:gd name="connsiteX2" fmla="*/ 2890322 w 3078577"/>
              <a:gd name="connsiteY2" fmla="*/ 1681320 h 1994596"/>
              <a:gd name="connsiteX3" fmla="*/ 2245192 w 3078577"/>
              <a:gd name="connsiteY3" fmla="*/ 1994597 h 1994596"/>
            </a:gdLst>
            <a:ahLst/>
            <a:cxnLst>
              <a:cxn ang="0">
                <a:pos x="connsiteX0" y="connsiteY0"/>
              </a:cxn>
              <a:cxn ang="0">
                <a:pos x="connsiteX1" y="connsiteY1"/>
              </a:cxn>
              <a:cxn ang="0">
                <a:pos x="connsiteX2" y="connsiteY2"/>
              </a:cxn>
              <a:cxn ang="0">
                <a:pos x="connsiteX3" y="connsiteY3"/>
              </a:cxn>
            </a:cxnLst>
            <a:rect l="l" t="t" r="r" b="b"/>
            <a:pathLst>
              <a:path w="3078577" h="1994596">
                <a:moveTo>
                  <a:pt x="0" y="161070"/>
                </a:moveTo>
                <a:cubicBezTo>
                  <a:pt x="600869" y="-17524"/>
                  <a:pt x="2533858" y="-108884"/>
                  <a:pt x="2837070" y="219729"/>
                </a:cubicBezTo>
                <a:cubicBezTo>
                  <a:pt x="3234211" y="404326"/>
                  <a:pt x="3059954" y="1362484"/>
                  <a:pt x="2890322" y="1681320"/>
                </a:cubicBezTo>
                <a:cubicBezTo>
                  <a:pt x="2720690" y="2000156"/>
                  <a:pt x="2339121" y="1850582"/>
                  <a:pt x="2245192" y="1994597"/>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dirty="0"/>
          </a:p>
        </p:txBody>
      </p:sp>
      <p:sp>
        <p:nvSpPr>
          <p:cNvPr id="46" name="テキスト ボックス 45">
            <a:extLst>
              <a:ext uri="{FF2B5EF4-FFF2-40B4-BE49-F238E27FC236}">
                <a16:creationId xmlns:a16="http://schemas.microsoft.com/office/drawing/2014/main" id="{50D11669-FDF3-8519-7847-4C8E0FA89305}"/>
              </a:ext>
            </a:extLst>
          </p:cNvPr>
          <p:cNvSpPr txBox="1"/>
          <p:nvPr/>
        </p:nvSpPr>
        <p:spPr>
          <a:xfrm>
            <a:off x="10194116" y="1648652"/>
            <a:ext cx="1538285" cy="338554"/>
          </a:xfrm>
          <a:prstGeom prst="rect">
            <a:avLst/>
          </a:prstGeom>
          <a:noFill/>
        </p:spPr>
        <p:txBody>
          <a:bodyPr wrap="square" rtlCol="0">
            <a:spAutoFit/>
          </a:bodyPr>
          <a:lstStyle/>
          <a:p>
            <a:pPr algn="ctr"/>
            <a:r>
              <a:rPr kumimoji="1" lang="en-GB" sz="1600" dirty="0">
                <a:solidFill>
                  <a:srgbClr val="FF0000"/>
                </a:solidFill>
              </a:rPr>
              <a:t>RRC+DRB</a:t>
            </a:r>
          </a:p>
        </p:txBody>
      </p:sp>
      <p:sp>
        <p:nvSpPr>
          <p:cNvPr id="51" name="矢印: 右 50">
            <a:extLst>
              <a:ext uri="{FF2B5EF4-FFF2-40B4-BE49-F238E27FC236}">
                <a16:creationId xmlns:a16="http://schemas.microsoft.com/office/drawing/2014/main" id="{FEDC5514-E27A-73E3-F9F1-E0EB3735D23D}"/>
              </a:ext>
            </a:extLst>
          </p:cNvPr>
          <p:cNvSpPr/>
          <p:nvPr/>
        </p:nvSpPr>
        <p:spPr>
          <a:xfrm>
            <a:off x="9603380" y="3261333"/>
            <a:ext cx="426036" cy="294079"/>
          </a:xfrm>
          <a:prstGeom prst="rightArrow">
            <a:avLst/>
          </a:prstGeom>
          <a:solidFill>
            <a:srgbClr val="EA0000"/>
          </a:solidFill>
          <a:ln>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en-GB" dirty="0">
              <a:solidFill>
                <a:srgbClr val="FFFFFF"/>
              </a:solidFill>
            </a:endParaRPr>
          </a:p>
        </p:txBody>
      </p:sp>
      <p:sp>
        <p:nvSpPr>
          <p:cNvPr id="56" name="Content Placeholder 2">
            <a:extLst>
              <a:ext uri="{FF2B5EF4-FFF2-40B4-BE49-F238E27FC236}">
                <a16:creationId xmlns:a16="http://schemas.microsoft.com/office/drawing/2014/main" id="{FAAE69EE-3317-0B42-0D53-0FF8316D812A}"/>
              </a:ext>
            </a:extLst>
          </p:cNvPr>
          <p:cNvSpPr txBox="1">
            <a:spLocks/>
          </p:cNvSpPr>
          <p:nvPr/>
        </p:nvSpPr>
        <p:spPr bwMode="gray">
          <a:xfrm>
            <a:off x="459598" y="1257943"/>
            <a:ext cx="6718197" cy="3693310"/>
          </a:xfrm>
          <a:prstGeom prst="rect">
            <a:avLst/>
          </a:prstGeom>
        </p:spPr>
        <p:txBody>
          <a:bodyPr vert="horz" lIns="0" tIns="0" rIns="0" bIns="0" rtlCol="0" anchor="t">
            <a:normAutofit lnSpcReduction="10000"/>
          </a:bodyPr>
          <a:lstStyle>
            <a:lvl1pPr marL="287993" indent="-287993" algn="l" defTabSz="914377" rtl="0" eaLnBrk="1" latinLnBrk="0" hangingPunct="1">
              <a:lnSpc>
                <a:spcPct val="100000"/>
              </a:lnSpc>
              <a:spcBef>
                <a:spcPts val="1000"/>
              </a:spcBef>
              <a:buClr>
                <a:schemeClr val="accent3"/>
              </a:buClr>
              <a:buSzPct val="90000"/>
              <a:buFont typeface="Wingdings" panose="05000000000000000000" pitchFamily="2" charset="2"/>
              <a:buChar char="l"/>
              <a:defRPr kumimoji="1" sz="2933" kern="1200">
                <a:solidFill>
                  <a:schemeClr val="tx1"/>
                </a:solidFill>
                <a:latin typeface="+mn-lt"/>
                <a:ea typeface="+mn-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n-lt"/>
                <a:ea typeface="+mn-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n-lt"/>
                <a:ea typeface="+mn-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a:lstStyle>
          <a:p>
            <a:pPr marL="287655" indent="-287655"/>
            <a:r>
              <a:rPr lang="en-US" sz="2000" dirty="0"/>
              <a:t>In Rel-19 Inter-CU LTM cell switch w/o RRC/PDCP anchor change is not supported</a:t>
            </a:r>
          </a:p>
          <a:p>
            <a:pPr marL="685165" lvl="1" indent="-287655"/>
            <a:r>
              <a:rPr lang="en-US" sz="1800" dirty="0"/>
              <a:t>Because of time limitation in Rel-19 at RAN3</a:t>
            </a:r>
            <a:endParaRPr lang="en-US" sz="1800"/>
          </a:p>
          <a:p>
            <a:pPr marL="685165" lvl="1" indent="-287655"/>
            <a:r>
              <a:rPr lang="en-US" sz="1800" dirty="0"/>
              <a:t>Technical study was not conducted</a:t>
            </a:r>
            <a:endParaRPr lang="en-US" sz="1800"/>
          </a:p>
          <a:p>
            <a:pPr marL="287655" indent="-287655"/>
            <a:r>
              <a:rPr lang="en-US" sz="2000" dirty="0"/>
              <a:t>However, this architecture will be beneficial </a:t>
            </a:r>
          </a:p>
          <a:p>
            <a:pPr marL="685165" lvl="1" indent="-287655"/>
            <a:r>
              <a:rPr lang="en-US" sz="1800" dirty="0"/>
              <a:t>Security key update is not necessary</a:t>
            </a:r>
            <a:endParaRPr lang="en-US" sz="1800"/>
          </a:p>
          <a:p>
            <a:pPr marL="1142365" lvl="2" indent="-287655"/>
            <a:r>
              <a:rPr lang="en-US" altLang="ja-JP" sz="1600" dirty="0"/>
              <a:t>Unprotected NCC transmission via MAC CE [1] can be avoided</a:t>
            </a:r>
            <a:endParaRPr lang="en-US" sz="1600"/>
          </a:p>
          <a:p>
            <a:pPr marL="1142365" lvl="2" indent="-287655"/>
            <a:r>
              <a:rPr lang="en-US" sz="1600" dirty="0"/>
              <a:t>NW burden due to path switch procedure is reduced</a:t>
            </a:r>
            <a:endParaRPr lang="en-US" sz="1600"/>
          </a:p>
          <a:p>
            <a:pPr marL="1142365" lvl="2" indent="-287655"/>
            <a:r>
              <a:rPr lang="en-US" sz="1600" dirty="0"/>
              <a:t>Data loss due to PDCP re-establishment is reduced</a:t>
            </a:r>
            <a:endParaRPr lang="en-US" sz="1600"/>
          </a:p>
          <a:p>
            <a:pPr marL="287655" indent="-287655"/>
            <a:r>
              <a:rPr lang="en-US" sz="2000" dirty="0"/>
              <a:t>From NW vendor’s point of view, </a:t>
            </a:r>
            <a:r>
              <a:rPr lang="en-US" sz="2000"/>
              <a:t>implementation</a:t>
            </a:r>
            <a:r>
              <a:rPr lang="en-US" sz="2000" dirty="0"/>
              <a:t> impact of this architecture will be small</a:t>
            </a:r>
          </a:p>
          <a:p>
            <a:pPr marL="1142365" lvl="2" indent="-287655"/>
            <a:endParaRPr lang="en-US" sz="1600"/>
          </a:p>
        </p:txBody>
      </p:sp>
      <p:cxnSp>
        <p:nvCxnSpPr>
          <p:cNvPr id="10" name="直線コネクタ 9">
            <a:extLst>
              <a:ext uri="{FF2B5EF4-FFF2-40B4-BE49-F238E27FC236}">
                <a16:creationId xmlns:a16="http://schemas.microsoft.com/office/drawing/2014/main" id="{65630542-85D0-F710-0FE6-1B0C77C3366A}"/>
              </a:ext>
            </a:extLst>
          </p:cNvPr>
          <p:cNvCxnSpPr>
            <a:cxnSpLocks/>
          </p:cNvCxnSpPr>
          <p:nvPr/>
        </p:nvCxnSpPr>
        <p:spPr>
          <a:xfrm flipV="1">
            <a:off x="8165310" y="2425926"/>
            <a:ext cx="0" cy="11520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613CC72D-EE47-5358-E34F-1CDF30CEF635}"/>
              </a:ext>
            </a:extLst>
          </p:cNvPr>
          <p:cNvSpPr txBox="1"/>
          <p:nvPr/>
        </p:nvSpPr>
        <p:spPr>
          <a:xfrm>
            <a:off x="7584687" y="1695309"/>
            <a:ext cx="1538285" cy="338554"/>
          </a:xfrm>
          <a:prstGeom prst="rect">
            <a:avLst/>
          </a:prstGeom>
          <a:noFill/>
        </p:spPr>
        <p:txBody>
          <a:bodyPr wrap="square" rtlCol="0">
            <a:spAutoFit/>
          </a:bodyPr>
          <a:lstStyle/>
          <a:p>
            <a:pPr algn="ctr"/>
            <a:r>
              <a:rPr kumimoji="1" lang="en-GB" sz="1600" dirty="0">
                <a:solidFill>
                  <a:srgbClr val="FF0000"/>
                </a:solidFill>
              </a:rPr>
              <a:t>RRC+DRB</a:t>
            </a:r>
          </a:p>
        </p:txBody>
      </p:sp>
      <p:cxnSp>
        <p:nvCxnSpPr>
          <p:cNvPr id="15" name="直線コネクタ 14">
            <a:extLst>
              <a:ext uri="{FF2B5EF4-FFF2-40B4-BE49-F238E27FC236}">
                <a16:creationId xmlns:a16="http://schemas.microsoft.com/office/drawing/2014/main" id="{33E22D75-3105-128B-7683-4A3809F68E28}"/>
              </a:ext>
            </a:extLst>
          </p:cNvPr>
          <p:cNvCxnSpPr>
            <a:cxnSpLocks/>
          </p:cNvCxnSpPr>
          <p:nvPr/>
        </p:nvCxnSpPr>
        <p:spPr>
          <a:xfrm flipV="1">
            <a:off x="7942467" y="3182021"/>
            <a:ext cx="0" cy="33689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DB6F2C55-EEBE-417D-970A-2A6A06092C9B}"/>
              </a:ext>
            </a:extLst>
          </p:cNvPr>
          <p:cNvSpPr txBox="1"/>
          <p:nvPr/>
        </p:nvSpPr>
        <p:spPr>
          <a:xfrm>
            <a:off x="7359331" y="3318730"/>
            <a:ext cx="625298" cy="338554"/>
          </a:xfrm>
          <a:prstGeom prst="rect">
            <a:avLst/>
          </a:prstGeom>
          <a:noFill/>
        </p:spPr>
        <p:txBody>
          <a:bodyPr wrap="square" rtlCol="0">
            <a:spAutoFit/>
          </a:bodyPr>
          <a:lstStyle/>
          <a:p>
            <a:pPr algn="ctr"/>
            <a:r>
              <a:rPr kumimoji="1" lang="en-GB" sz="1600" dirty="0">
                <a:solidFill>
                  <a:srgbClr val="FF0000"/>
                </a:solidFill>
              </a:rPr>
              <a:t>RLC</a:t>
            </a:r>
          </a:p>
        </p:txBody>
      </p:sp>
      <p:cxnSp>
        <p:nvCxnSpPr>
          <p:cNvPr id="28" name="直線コネクタ 27">
            <a:extLst>
              <a:ext uri="{FF2B5EF4-FFF2-40B4-BE49-F238E27FC236}">
                <a16:creationId xmlns:a16="http://schemas.microsoft.com/office/drawing/2014/main" id="{351484D6-0C3E-C9DE-8030-872A853374E6}"/>
              </a:ext>
            </a:extLst>
          </p:cNvPr>
          <p:cNvCxnSpPr>
            <a:cxnSpLocks/>
          </p:cNvCxnSpPr>
          <p:nvPr/>
        </p:nvCxnSpPr>
        <p:spPr>
          <a:xfrm flipV="1">
            <a:off x="11381937" y="3205940"/>
            <a:ext cx="0" cy="336894"/>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5FB1043C-9AC0-8CA7-D0E4-937C7A0327A7}"/>
              </a:ext>
            </a:extLst>
          </p:cNvPr>
          <p:cNvSpPr txBox="1"/>
          <p:nvPr/>
        </p:nvSpPr>
        <p:spPr>
          <a:xfrm>
            <a:off x="10799948" y="3349083"/>
            <a:ext cx="602802" cy="338554"/>
          </a:xfrm>
          <a:prstGeom prst="rect">
            <a:avLst/>
          </a:prstGeom>
          <a:noFill/>
        </p:spPr>
        <p:txBody>
          <a:bodyPr wrap="square" rtlCol="0">
            <a:spAutoFit/>
          </a:bodyPr>
          <a:lstStyle/>
          <a:p>
            <a:pPr algn="ctr"/>
            <a:r>
              <a:rPr kumimoji="1" lang="en-GB" sz="1600" dirty="0">
                <a:solidFill>
                  <a:srgbClr val="00B050"/>
                </a:solidFill>
              </a:rPr>
              <a:t>RLC</a:t>
            </a:r>
          </a:p>
        </p:txBody>
      </p:sp>
      <p:sp>
        <p:nvSpPr>
          <p:cNvPr id="32" name="テキスト ボックス 31">
            <a:extLst>
              <a:ext uri="{FF2B5EF4-FFF2-40B4-BE49-F238E27FC236}">
                <a16:creationId xmlns:a16="http://schemas.microsoft.com/office/drawing/2014/main" id="{4D74E402-C70B-B958-B343-988A4C4BB9E9}"/>
              </a:ext>
            </a:extLst>
          </p:cNvPr>
          <p:cNvSpPr txBox="1"/>
          <p:nvPr/>
        </p:nvSpPr>
        <p:spPr>
          <a:xfrm>
            <a:off x="9213388" y="3615961"/>
            <a:ext cx="1228312" cy="307777"/>
          </a:xfrm>
          <a:prstGeom prst="rect">
            <a:avLst/>
          </a:prstGeom>
          <a:noFill/>
        </p:spPr>
        <p:txBody>
          <a:bodyPr wrap="square" rtlCol="0">
            <a:spAutoFit/>
          </a:bodyPr>
          <a:lstStyle/>
          <a:p>
            <a:pPr algn="ctr"/>
            <a:r>
              <a:rPr kumimoji="1" lang="en-GB" sz="1400" dirty="0"/>
              <a:t>Cell switch</a:t>
            </a:r>
          </a:p>
        </p:txBody>
      </p:sp>
      <p:sp>
        <p:nvSpPr>
          <p:cNvPr id="34" name="吹き出し: 角を丸めた四角形 33">
            <a:extLst>
              <a:ext uri="{FF2B5EF4-FFF2-40B4-BE49-F238E27FC236}">
                <a16:creationId xmlns:a16="http://schemas.microsoft.com/office/drawing/2014/main" id="{F11EAEDD-033B-EABE-5A8C-8F5B394C8E8F}"/>
              </a:ext>
            </a:extLst>
          </p:cNvPr>
          <p:cNvSpPr/>
          <p:nvPr/>
        </p:nvSpPr>
        <p:spPr>
          <a:xfrm>
            <a:off x="7344683" y="1117820"/>
            <a:ext cx="3209458" cy="349849"/>
          </a:xfrm>
          <a:prstGeom prst="wedgeRoundRectCallout">
            <a:avLst>
              <a:gd name="adj1" fmla="val 35714"/>
              <a:gd name="adj2" fmla="val 192507"/>
              <a:gd name="adj3" fmla="val 1666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en-GB" sz="1400" dirty="0">
                <a:solidFill>
                  <a:schemeClr val="tx1"/>
                </a:solidFill>
              </a:rPr>
              <a:t>RRC/PDCP anchor remains in CU1</a:t>
            </a:r>
          </a:p>
        </p:txBody>
      </p:sp>
      <p:sp>
        <p:nvSpPr>
          <p:cNvPr id="35" name="Content Placeholder 2">
            <a:extLst>
              <a:ext uri="{FF2B5EF4-FFF2-40B4-BE49-F238E27FC236}">
                <a16:creationId xmlns:a16="http://schemas.microsoft.com/office/drawing/2014/main" id="{12CC737C-31B8-AE80-5098-46C54F534F29}"/>
              </a:ext>
            </a:extLst>
          </p:cNvPr>
          <p:cNvSpPr txBox="1">
            <a:spLocks/>
          </p:cNvSpPr>
          <p:nvPr/>
        </p:nvSpPr>
        <p:spPr bwMode="gray">
          <a:xfrm>
            <a:off x="347271" y="5713851"/>
            <a:ext cx="11572800" cy="1017636"/>
          </a:xfrm>
          <a:prstGeom prst="rect">
            <a:avLst/>
          </a:prstGeom>
        </p:spPr>
        <p:txBody>
          <a:bodyPr vert="horz" lIns="0" tIns="0" rIns="0" bIns="0" rtlCol="0">
            <a:normAutofit/>
          </a:bodyPr>
          <a:lstStyle>
            <a:lvl1pPr marL="287993" indent="-287993" algn="l" defTabSz="914377" rtl="0" eaLnBrk="1" latinLnBrk="0" hangingPunct="1">
              <a:lnSpc>
                <a:spcPct val="100000"/>
              </a:lnSpc>
              <a:spcBef>
                <a:spcPts val="1000"/>
              </a:spcBef>
              <a:buClr>
                <a:schemeClr val="accent3"/>
              </a:buClr>
              <a:buSzPct val="90000"/>
              <a:buFont typeface="Wingdings" panose="05000000000000000000" pitchFamily="2" charset="2"/>
              <a:buChar char="l"/>
              <a:defRPr kumimoji="1" sz="2933" kern="1200">
                <a:solidFill>
                  <a:schemeClr val="tx1"/>
                </a:solidFill>
                <a:latin typeface="+mn-lt"/>
                <a:ea typeface="+mn-ea"/>
                <a:cs typeface="+mn-cs"/>
              </a:defRPr>
            </a:lvl1pPr>
            <a:lvl2pPr marL="68578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400" kern="1200">
                <a:solidFill>
                  <a:schemeClr val="tx1"/>
                </a:solidFill>
                <a:latin typeface="+mn-lt"/>
                <a:ea typeface="+mn-ea"/>
                <a:cs typeface="+mn-cs"/>
              </a:defRPr>
            </a:lvl2pPr>
            <a:lvl3pPr marL="1142971"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2133" kern="1200">
                <a:solidFill>
                  <a:schemeClr val="tx1"/>
                </a:solidFill>
                <a:latin typeface="+mn-lt"/>
                <a:ea typeface="+mn-ea"/>
                <a:cs typeface="+mn-cs"/>
              </a:defRPr>
            </a:lvl3pPr>
            <a:lvl4pPr marL="1600160"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4pPr>
            <a:lvl5pPr marL="2057349"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5pPr>
            <a:lvl6pPr marL="2514537"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6pPr>
            <a:lvl7pPr marL="2971726"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7pPr>
            <a:lvl8pPr marL="3428914"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8pPr>
            <a:lvl9pPr marL="3886103" indent="-228594" algn="l" defTabSz="914377" rtl="0" eaLnBrk="1" latinLnBrk="0" hangingPunct="1">
              <a:lnSpc>
                <a:spcPct val="100000"/>
              </a:lnSpc>
              <a:spcBef>
                <a:spcPts val="500"/>
              </a:spcBef>
              <a:buClr>
                <a:srgbClr val="6D6E70"/>
              </a:buClr>
              <a:buSzPct val="90000"/>
              <a:buFont typeface="Wingdings" panose="05000000000000000000" pitchFamily="2" charset="2"/>
              <a:buChar char="l"/>
              <a:defRPr kumimoji="1" sz="1867" kern="1200">
                <a:solidFill>
                  <a:schemeClr val="tx1"/>
                </a:solidFill>
                <a:latin typeface="+mn-lt"/>
                <a:ea typeface="+mn-ea"/>
                <a:cs typeface="+mn-cs"/>
              </a:defRPr>
            </a:lvl9pPr>
          </a:lstStyle>
          <a:p>
            <a:pPr>
              <a:lnSpc>
                <a:spcPct val="110000"/>
              </a:lnSpc>
              <a:spcBef>
                <a:spcPts val="0"/>
              </a:spcBef>
            </a:pPr>
            <a:r>
              <a:rPr lang="en-US" sz="2400" b="1" u="sng" dirty="0"/>
              <a:t>Proposal 3: Support inter-CU LTM without RRC/PDCP anchor change in Rel-20 </a:t>
            </a:r>
            <a:r>
              <a:rPr lang="en-US" altLang="ja-JP" sz="2400" b="1" u="sng" dirty="0"/>
              <a:t>Mobility enhancement</a:t>
            </a:r>
            <a:endParaRPr lang="en-US" sz="2400" b="1" u="sng" dirty="0"/>
          </a:p>
        </p:txBody>
      </p:sp>
      <p:sp>
        <p:nvSpPr>
          <p:cNvPr id="3" name="テキスト ボックス 2">
            <a:extLst>
              <a:ext uri="{FF2B5EF4-FFF2-40B4-BE49-F238E27FC236}">
                <a16:creationId xmlns:a16="http://schemas.microsoft.com/office/drawing/2014/main" id="{6D2C43A7-BD29-A30A-48B4-8FCE9FD6DF04}"/>
              </a:ext>
            </a:extLst>
          </p:cNvPr>
          <p:cNvSpPr txBox="1"/>
          <p:nvPr/>
        </p:nvSpPr>
        <p:spPr>
          <a:xfrm>
            <a:off x="7475497" y="4525908"/>
            <a:ext cx="4716503" cy="307777"/>
          </a:xfrm>
          <a:prstGeom prst="rect">
            <a:avLst/>
          </a:prstGeom>
          <a:noFill/>
        </p:spPr>
        <p:txBody>
          <a:bodyPr wrap="square" rtlCol="0">
            <a:spAutoFit/>
          </a:bodyPr>
          <a:lstStyle/>
          <a:p>
            <a:pPr algn="ctr"/>
            <a:r>
              <a:rPr kumimoji="1" lang="en-US" altLang="ja-JP" sz="1400" b="1" dirty="0"/>
              <a:t>Inter-CU LTM w/o RRC/PDCP anchor change</a:t>
            </a:r>
            <a:endParaRPr kumimoji="1" lang="ja-JP" altLang="en-US" sz="1400" b="1" dirty="0"/>
          </a:p>
        </p:txBody>
      </p:sp>
      <p:sp>
        <p:nvSpPr>
          <p:cNvPr id="38" name="正方形/長方形 37">
            <a:extLst>
              <a:ext uri="{FF2B5EF4-FFF2-40B4-BE49-F238E27FC236}">
                <a16:creationId xmlns:a16="http://schemas.microsoft.com/office/drawing/2014/main" id="{CD1DFAC1-491A-9CC0-B02B-1576BEFCD60A}"/>
              </a:ext>
            </a:extLst>
          </p:cNvPr>
          <p:cNvSpPr/>
          <p:nvPr/>
        </p:nvSpPr>
        <p:spPr>
          <a:xfrm>
            <a:off x="11107396" y="2845712"/>
            <a:ext cx="764658" cy="375737"/>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DU2</a:t>
            </a:r>
          </a:p>
        </p:txBody>
      </p:sp>
      <p:sp>
        <p:nvSpPr>
          <p:cNvPr id="41" name="正方形/長方形 40">
            <a:extLst>
              <a:ext uri="{FF2B5EF4-FFF2-40B4-BE49-F238E27FC236}">
                <a16:creationId xmlns:a16="http://schemas.microsoft.com/office/drawing/2014/main" id="{890FCC3E-33C0-D3D1-291D-CC728130B115}"/>
              </a:ext>
            </a:extLst>
          </p:cNvPr>
          <p:cNvSpPr/>
          <p:nvPr/>
        </p:nvSpPr>
        <p:spPr>
          <a:xfrm>
            <a:off x="10046089" y="2067903"/>
            <a:ext cx="764658" cy="375737"/>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CU1</a:t>
            </a:r>
          </a:p>
        </p:txBody>
      </p:sp>
      <p:cxnSp>
        <p:nvCxnSpPr>
          <p:cNvPr id="42" name="直線コネクタ 41">
            <a:extLst>
              <a:ext uri="{FF2B5EF4-FFF2-40B4-BE49-F238E27FC236}">
                <a16:creationId xmlns:a16="http://schemas.microsoft.com/office/drawing/2014/main" id="{17232349-17FF-D881-EEB5-22CB5638BFA7}"/>
              </a:ext>
            </a:extLst>
          </p:cNvPr>
          <p:cNvCxnSpPr>
            <a:cxnSpLocks/>
            <a:stCxn id="41" idx="2"/>
            <a:endCxn id="43" idx="0"/>
          </p:cNvCxnSpPr>
          <p:nvPr/>
        </p:nvCxnSpPr>
        <p:spPr>
          <a:xfrm>
            <a:off x="10428418" y="2443640"/>
            <a:ext cx="0" cy="40207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正方形/長方形 42">
            <a:extLst>
              <a:ext uri="{FF2B5EF4-FFF2-40B4-BE49-F238E27FC236}">
                <a16:creationId xmlns:a16="http://schemas.microsoft.com/office/drawing/2014/main" id="{8B05FE9B-38B7-38B1-91C3-347EE0FD544F}"/>
              </a:ext>
            </a:extLst>
          </p:cNvPr>
          <p:cNvSpPr/>
          <p:nvPr/>
        </p:nvSpPr>
        <p:spPr>
          <a:xfrm>
            <a:off x="10046089" y="2845712"/>
            <a:ext cx="764658" cy="375737"/>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DU1</a:t>
            </a:r>
          </a:p>
        </p:txBody>
      </p:sp>
      <p:sp>
        <p:nvSpPr>
          <p:cNvPr id="44" name="正方形/長方形 43">
            <a:extLst>
              <a:ext uri="{FF2B5EF4-FFF2-40B4-BE49-F238E27FC236}">
                <a16:creationId xmlns:a16="http://schemas.microsoft.com/office/drawing/2014/main" id="{F2655F16-7102-0833-EEFF-53A2778B14E7}"/>
              </a:ext>
            </a:extLst>
          </p:cNvPr>
          <p:cNvSpPr/>
          <p:nvPr/>
        </p:nvSpPr>
        <p:spPr>
          <a:xfrm>
            <a:off x="8729219" y="2065534"/>
            <a:ext cx="764658" cy="375737"/>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CU2</a:t>
            </a:r>
          </a:p>
        </p:txBody>
      </p:sp>
      <p:cxnSp>
        <p:nvCxnSpPr>
          <p:cNvPr id="47" name="直線コネクタ 46">
            <a:extLst>
              <a:ext uri="{FF2B5EF4-FFF2-40B4-BE49-F238E27FC236}">
                <a16:creationId xmlns:a16="http://schemas.microsoft.com/office/drawing/2014/main" id="{79BA2475-B9FE-8BB1-BAD1-098D342324C4}"/>
              </a:ext>
            </a:extLst>
          </p:cNvPr>
          <p:cNvCxnSpPr>
            <a:cxnSpLocks/>
            <a:stCxn id="44" idx="2"/>
            <a:endCxn id="48" idx="0"/>
          </p:cNvCxnSpPr>
          <p:nvPr/>
        </p:nvCxnSpPr>
        <p:spPr>
          <a:xfrm>
            <a:off x="9111548" y="2441271"/>
            <a:ext cx="0" cy="40207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951860AB-F0EB-DE99-D014-FEBA0F069A2D}"/>
              </a:ext>
            </a:extLst>
          </p:cNvPr>
          <p:cNvSpPr/>
          <p:nvPr/>
        </p:nvSpPr>
        <p:spPr>
          <a:xfrm>
            <a:off x="8729219" y="2843343"/>
            <a:ext cx="764658" cy="375737"/>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DU2</a:t>
            </a:r>
          </a:p>
        </p:txBody>
      </p:sp>
      <p:sp>
        <p:nvSpPr>
          <p:cNvPr id="49" name="正方形/長方形 48">
            <a:extLst>
              <a:ext uri="{FF2B5EF4-FFF2-40B4-BE49-F238E27FC236}">
                <a16:creationId xmlns:a16="http://schemas.microsoft.com/office/drawing/2014/main" id="{2151030E-F035-A3F9-D1DF-6E6603F12F30}"/>
              </a:ext>
            </a:extLst>
          </p:cNvPr>
          <p:cNvSpPr/>
          <p:nvPr/>
        </p:nvSpPr>
        <p:spPr>
          <a:xfrm>
            <a:off x="7667912" y="2065534"/>
            <a:ext cx="764658" cy="375737"/>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CU1</a:t>
            </a:r>
          </a:p>
        </p:txBody>
      </p:sp>
      <p:cxnSp>
        <p:nvCxnSpPr>
          <p:cNvPr id="50" name="直線コネクタ 49">
            <a:extLst>
              <a:ext uri="{FF2B5EF4-FFF2-40B4-BE49-F238E27FC236}">
                <a16:creationId xmlns:a16="http://schemas.microsoft.com/office/drawing/2014/main" id="{3D519DCD-14FB-FB2F-6E2C-BFC03BD2807F}"/>
              </a:ext>
            </a:extLst>
          </p:cNvPr>
          <p:cNvCxnSpPr>
            <a:cxnSpLocks/>
            <a:stCxn id="49" idx="2"/>
            <a:endCxn id="52" idx="0"/>
          </p:cNvCxnSpPr>
          <p:nvPr/>
        </p:nvCxnSpPr>
        <p:spPr>
          <a:xfrm>
            <a:off x="8050241" y="2441271"/>
            <a:ext cx="0" cy="40207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48E44C28-F906-0DCC-C7CB-15A577F2F191}"/>
              </a:ext>
            </a:extLst>
          </p:cNvPr>
          <p:cNvSpPr/>
          <p:nvPr/>
        </p:nvSpPr>
        <p:spPr>
          <a:xfrm>
            <a:off x="7667912" y="2843343"/>
            <a:ext cx="764658" cy="375737"/>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dirty="0">
                <a:solidFill>
                  <a:srgbClr val="000000"/>
                </a:solidFill>
              </a:rPr>
              <a:t>DU1</a:t>
            </a:r>
          </a:p>
        </p:txBody>
      </p:sp>
      <p:pic>
        <p:nvPicPr>
          <p:cNvPr id="58" name="コンテンツ プレースホルダー 10" descr="スマート フォン 単色塗りつぶし">
            <a:extLst>
              <a:ext uri="{FF2B5EF4-FFF2-40B4-BE49-F238E27FC236}">
                <a16:creationId xmlns:a16="http://schemas.microsoft.com/office/drawing/2014/main" id="{01524271-35F7-895E-596D-C33B3A53E1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gray">
          <a:xfrm>
            <a:off x="7717174" y="3521455"/>
            <a:ext cx="685800" cy="685800"/>
          </a:xfrm>
          <a:prstGeom prst="rect">
            <a:avLst/>
          </a:prstGeom>
        </p:spPr>
      </p:pic>
      <p:cxnSp>
        <p:nvCxnSpPr>
          <p:cNvPr id="64" name="直線コネクタ 63">
            <a:extLst>
              <a:ext uri="{FF2B5EF4-FFF2-40B4-BE49-F238E27FC236}">
                <a16:creationId xmlns:a16="http://schemas.microsoft.com/office/drawing/2014/main" id="{82844162-0E70-25EF-15BE-2D8174F6E768}"/>
              </a:ext>
            </a:extLst>
          </p:cNvPr>
          <p:cNvCxnSpPr>
            <a:cxnSpLocks/>
            <a:stCxn id="52" idx="2"/>
          </p:cNvCxnSpPr>
          <p:nvPr/>
        </p:nvCxnSpPr>
        <p:spPr>
          <a:xfrm flipH="1">
            <a:off x="8044196" y="3219080"/>
            <a:ext cx="6045" cy="3589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7" name="テキスト ボックス 66">
            <a:extLst>
              <a:ext uri="{FF2B5EF4-FFF2-40B4-BE49-F238E27FC236}">
                <a16:creationId xmlns:a16="http://schemas.microsoft.com/office/drawing/2014/main" id="{663FFAFF-C2BF-8B93-0BBC-8FFB13F5FB07}"/>
              </a:ext>
            </a:extLst>
          </p:cNvPr>
          <p:cNvSpPr txBox="1"/>
          <p:nvPr/>
        </p:nvSpPr>
        <p:spPr>
          <a:xfrm>
            <a:off x="7679075" y="4236963"/>
            <a:ext cx="761997" cy="369332"/>
          </a:xfrm>
          <a:prstGeom prst="rect">
            <a:avLst/>
          </a:prstGeom>
          <a:noFill/>
        </p:spPr>
        <p:txBody>
          <a:bodyPr wrap="square" rtlCol="0">
            <a:spAutoFit/>
          </a:bodyPr>
          <a:lstStyle/>
          <a:p>
            <a:pPr algn="ctr"/>
            <a:r>
              <a:rPr kumimoji="1" lang="en-GB" dirty="0"/>
              <a:t>UE</a:t>
            </a:r>
          </a:p>
        </p:txBody>
      </p:sp>
      <p:sp>
        <p:nvSpPr>
          <p:cNvPr id="68" name="テキスト ボックス 67">
            <a:extLst>
              <a:ext uri="{FF2B5EF4-FFF2-40B4-BE49-F238E27FC236}">
                <a16:creationId xmlns:a16="http://schemas.microsoft.com/office/drawing/2014/main" id="{02EABC3E-3494-6946-82A6-B7E325CF3990}"/>
              </a:ext>
            </a:extLst>
          </p:cNvPr>
          <p:cNvSpPr txBox="1"/>
          <p:nvPr/>
        </p:nvSpPr>
        <p:spPr>
          <a:xfrm>
            <a:off x="641134" y="5007466"/>
            <a:ext cx="6718197" cy="292388"/>
          </a:xfrm>
          <a:prstGeom prst="rect">
            <a:avLst/>
          </a:prstGeom>
          <a:noFill/>
        </p:spPr>
        <p:txBody>
          <a:bodyPr wrap="square" rtlCol="0">
            <a:spAutoFit/>
          </a:bodyPr>
          <a:lstStyle/>
          <a:p>
            <a:pPr algn="l"/>
            <a:r>
              <a:rPr kumimoji="1" lang="en-US" altLang="ja-JP" sz="1300" dirty="0"/>
              <a:t>[1] S3-251124, Reply LS on security handling for inter-CU LTM in non-DC cases</a:t>
            </a:r>
            <a:endParaRPr kumimoji="1" lang="ja-JP" altLang="en-US" sz="1300" dirty="0"/>
          </a:p>
        </p:txBody>
      </p:sp>
      <p:sp>
        <p:nvSpPr>
          <p:cNvPr id="6" name="スライド番号プレースホルダー 5">
            <a:extLst>
              <a:ext uri="{FF2B5EF4-FFF2-40B4-BE49-F238E27FC236}">
                <a16:creationId xmlns:a16="http://schemas.microsoft.com/office/drawing/2014/main" id="{8F301FC4-13D5-98E4-5DBF-FE095C0E42D7}"/>
              </a:ext>
            </a:extLst>
          </p:cNvPr>
          <p:cNvSpPr>
            <a:spLocks noGrp="1"/>
          </p:cNvSpPr>
          <p:nvPr>
            <p:ph type="sldNum" sz="quarter" idx="12"/>
          </p:nvPr>
        </p:nvSpPr>
        <p:spPr/>
        <p:txBody>
          <a:bodyPr/>
          <a:lstStyle/>
          <a:p>
            <a:fld id="{2F205D0E-8FD8-4633-A16F-B08C271F0F35}" type="slidenum">
              <a:rPr kumimoji="1" lang="ja-JP" altLang="en-US" smtClean="0"/>
              <a:t>6</a:t>
            </a:fld>
            <a:endParaRPr kumimoji="1" lang="ja-JP" altLang="en-US"/>
          </a:p>
        </p:txBody>
      </p:sp>
    </p:spTree>
    <p:extLst>
      <p:ext uri="{BB962C8B-B14F-4D97-AF65-F5344CB8AC3E}">
        <p14:creationId xmlns:p14="http://schemas.microsoft.com/office/powerpoint/2010/main" val="2043035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8EF285-6686-6C29-7702-485713A82DC7}"/>
              </a:ext>
            </a:extLst>
          </p:cNvPr>
          <p:cNvSpPr>
            <a:spLocks noGrp="1"/>
          </p:cNvSpPr>
          <p:nvPr>
            <p:ph type="title"/>
          </p:nvPr>
        </p:nvSpPr>
        <p:spPr/>
        <p:txBody>
          <a:bodyPr>
            <a:normAutofit/>
          </a:bodyPr>
          <a:lstStyle/>
          <a:p>
            <a:r>
              <a:rPr lang="en-US" sz="4000"/>
              <a:t>Conclusion</a:t>
            </a:r>
          </a:p>
        </p:txBody>
      </p:sp>
      <p:sp>
        <p:nvSpPr>
          <p:cNvPr id="3" name="Content Placeholder 2">
            <a:extLst>
              <a:ext uri="{FF2B5EF4-FFF2-40B4-BE49-F238E27FC236}">
                <a16:creationId xmlns:a16="http://schemas.microsoft.com/office/drawing/2014/main" id="{04DD8CAF-DEF8-F82D-AB44-94CF789DB6FC}"/>
              </a:ext>
            </a:extLst>
          </p:cNvPr>
          <p:cNvSpPr>
            <a:spLocks noGrp="1"/>
          </p:cNvSpPr>
          <p:nvPr>
            <p:ph idx="1"/>
          </p:nvPr>
        </p:nvSpPr>
        <p:spPr>
          <a:xfrm>
            <a:off x="307200" y="1267199"/>
            <a:ext cx="11572800" cy="5106707"/>
          </a:xfrm>
        </p:spPr>
        <p:txBody>
          <a:bodyPr/>
          <a:lstStyle/>
          <a:p>
            <a:r>
              <a:rPr lang="en-US" dirty="0"/>
              <a:t>For Rel-20 Mobility enhancement, we propose followings</a:t>
            </a:r>
          </a:p>
          <a:p>
            <a:pPr lvl="1"/>
            <a:r>
              <a:rPr lang="en-US" dirty="0"/>
              <a:t>Proposal 1: Specify L1-SINR measurement</a:t>
            </a:r>
          </a:p>
          <a:p>
            <a:pPr lvl="1">
              <a:lnSpc>
                <a:spcPct val="110000"/>
              </a:lnSpc>
              <a:spcBef>
                <a:spcPts val="0"/>
              </a:spcBef>
            </a:pPr>
            <a:r>
              <a:rPr lang="en-US" dirty="0"/>
              <a:t>Proposal 2: Specify the network configurable filter for handling L1-RSRP/L1-SINR variance for the event triggered reporting</a:t>
            </a:r>
          </a:p>
          <a:p>
            <a:pPr lvl="1">
              <a:lnSpc>
                <a:spcPct val="110000"/>
              </a:lnSpc>
              <a:spcBef>
                <a:spcPts val="0"/>
              </a:spcBef>
            </a:pPr>
            <a:r>
              <a:rPr lang="en-US" altLang="ja-JP" dirty="0"/>
              <a:t>Proposal 3: Support inter-CU LTM without RRC/PDCP anchor change</a:t>
            </a:r>
          </a:p>
          <a:p>
            <a:pPr lvl="1">
              <a:lnSpc>
                <a:spcPct val="110000"/>
              </a:lnSpc>
              <a:spcBef>
                <a:spcPts val="0"/>
              </a:spcBef>
            </a:pPr>
            <a:endParaRPr lang="en-US" b="1" u="sng" dirty="0"/>
          </a:p>
          <a:p>
            <a:endParaRPr lang="en-US" sz="2400" b="1" u="sng" dirty="0"/>
          </a:p>
        </p:txBody>
      </p:sp>
      <p:sp>
        <p:nvSpPr>
          <p:cNvPr id="5" name="スライド番号プレースホルダー 4">
            <a:extLst>
              <a:ext uri="{FF2B5EF4-FFF2-40B4-BE49-F238E27FC236}">
                <a16:creationId xmlns:a16="http://schemas.microsoft.com/office/drawing/2014/main" id="{67BA2948-4A6E-6DDA-A123-F0A8D17B624E}"/>
              </a:ext>
            </a:extLst>
          </p:cNvPr>
          <p:cNvSpPr>
            <a:spLocks noGrp="1"/>
          </p:cNvSpPr>
          <p:nvPr>
            <p:ph type="sldNum" sz="quarter" idx="12"/>
          </p:nvPr>
        </p:nvSpPr>
        <p:spPr/>
        <p:txBody>
          <a:bodyPr/>
          <a:lstStyle/>
          <a:p>
            <a:fld id="{2F205D0E-8FD8-4633-A16F-B08C271F0F35}" type="slidenum">
              <a:rPr kumimoji="1" lang="ja-JP" altLang="en-US" smtClean="0"/>
              <a:t>7</a:t>
            </a:fld>
            <a:endParaRPr kumimoji="1" lang="ja-JP" altLang="en-US"/>
          </a:p>
        </p:txBody>
      </p:sp>
    </p:spTree>
    <p:extLst>
      <p:ext uri="{BB962C8B-B14F-4D97-AF65-F5344CB8AC3E}">
        <p14:creationId xmlns:p14="http://schemas.microsoft.com/office/powerpoint/2010/main" val="4078448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BFF9200-35A7-4187-AC92-23F70E8F30A3}"/>
              </a:ext>
            </a:extLst>
          </p:cNvPr>
          <p:cNvSpPr txBox="1">
            <a:spLocks/>
          </p:cNvSpPr>
          <p:nvPr/>
        </p:nvSpPr>
        <p:spPr bwMode="gray">
          <a:xfrm>
            <a:off x="367570" y="2851459"/>
            <a:ext cx="4639052" cy="738664"/>
          </a:xfrm>
          <a:prstGeom prst="rect">
            <a:avLst/>
          </a:prstGeom>
        </p:spPr>
        <p:txBody>
          <a:bodyPr vert="horz" lIns="0" tIns="0" rIns="0" bIns="0" rtlCol="0" anchor="t" anchorCtr="0">
            <a:normAutofit/>
          </a:bodyPr>
          <a:lstStyle>
            <a:lvl1pPr algn="l" defTabSz="685800" rtl="0" eaLnBrk="1" latinLnBrk="0" hangingPunct="1">
              <a:lnSpc>
                <a:spcPct val="90000"/>
              </a:lnSpc>
              <a:spcBef>
                <a:spcPts val="0"/>
              </a:spcBef>
              <a:spcAft>
                <a:spcPts val="600"/>
              </a:spcAft>
              <a:buNone/>
              <a:defRPr kumimoji="1" sz="4000" b="1" kern="1200">
                <a:solidFill>
                  <a:schemeClr val="tx1"/>
                </a:solidFill>
                <a:latin typeface="Arial" panose="020B0604020202020204" pitchFamily="34" charset="0"/>
                <a:ea typeface="+mj-ea"/>
                <a:cs typeface="Arial" panose="020B0604020202020204" pitchFamily="34" charset="0"/>
              </a:defRPr>
            </a:lvl1pPr>
          </a:lstStyle>
          <a:p>
            <a:r>
              <a:rPr lang="en-US" sz="5333"/>
              <a:t>Thank you</a:t>
            </a:r>
          </a:p>
        </p:txBody>
      </p:sp>
    </p:spTree>
    <p:extLst>
      <p:ext uri="{BB962C8B-B14F-4D97-AF65-F5344CB8AC3E}">
        <p14:creationId xmlns:p14="http://schemas.microsoft.com/office/powerpoint/2010/main" val="33210002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ujisu-H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FEFEF"/>
        </a:solidFill>
        <a:ln>
          <a:solidFill>
            <a:srgbClr val="DCDCDC"/>
          </a:solidFill>
        </a:ln>
      </a:spPr>
      <a:bodyPr rtlCol="0" anchor="ctr"/>
      <a:lstStyle>
        <a:defPPr algn="l">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ujisu-HD" id="{F914506C-7D6D-45FB-BB7A-059D87C4ED9C}" vid="{2BC8F820-E0C8-4E74-B93E-15F2BFC7961B}"/>
    </a:ext>
  </a:extLst>
</a:theme>
</file>

<file path=ppt/theme/theme2.xml><?xml version="1.0" encoding="utf-8"?>
<a:theme xmlns:a="http://schemas.openxmlformats.org/drawingml/2006/main" name="F_Tool_T2_01_JP_Orang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_Tool_T2_01_JP_Blu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_Tool_T2_01_JP_Emeral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F_Tool_T2_01_JP_Yellow">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AD63C5AFD9A50408F92A853392E9ACF" ma:contentTypeVersion="15" ma:contentTypeDescription="新しいドキュメントを作成します。" ma:contentTypeScope="" ma:versionID="6b1538d59e66af20480f5113e224864f">
  <xsd:schema xmlns:xsd="http://www.w3.org/2001/XMLSchema" xmlns:xs="http://www.w3.org/2001/XMLSchema" xmlns:p="http://schemas.microsoft.com/office/2006/metadata/properties" xmlns:ns2="417eed48-81dd-42e1-a0a5-ff459bb484b3" xmlns:ns3="c8cffe67-c279-4b76-b57c-afc5218d1211" targetNamespace="http://schemas.microsoft.com/office/2006/metadata/properties" ma:root="true" ma:fieldsID="a9721af250bd7fbbfa77643449171900" ns2:_="" ns3:_="">
    <xsd:import namespace="417eed48-81dd-42e1-a0a5-ff459bb484b3"/>
    <xsd:import namespace="c8cffe67-c279-4b76-b57c-afc5218d12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7eed48-81dd-42e1-a0a5-ff459bb484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bc4fd492-276b-4614-b3af-3a4c63b563f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cffe67-c279-4b76-b57c-afc5218d1211"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7" nillable="true" ma:displayName="Taxonomy Catch All Column" ma:hidden="true" ma:list="{6d58c8f3-532e-41fc-a87a-eb8a481b3b6a}" ma:internalName="TaxCatchAll" ma:showField="CatchAllData" ma:web="c8cffe67-c279-4b76-b57c-afc5218d12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17eed48-81dd-42e1-a0a5-ff459bb484b3">
      <Terms xmlns="http://schemas.microsoft.com/office/infopath/2007/PartnerControls"/>
    </lcf76f155ced4ddcb4097134ff3c332f>
    <TaxCatchAll xmlns="c8cffe67-c279-4b76-b57c-afc5218d121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93E11A-65F0-41AA-B38F-5A1A05FC6951}">
  <ds:schemaRefs>
    <ds:schemaRef ds:uri="417eed48-81dd-42e1-a0a5-ff459bb484b3"/>
    <ds:schemaRef ds:uri="c8cffe67-c279-4b76-b57c-afc5218d12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FB442CE-EA9A-4F53-8A1D-6DF49010C826}">
  <ds:schemaRefs>
    <ds:schemaRef ds:uri="http://schemas.microsoft.com/office/infopath/2007/PartnerControls"/>
    <ds:schemaRef ds:uri="417eed48-81dd-42e1-a0a5-ff459bb484b3"/>
    <ds:schemaRef ds:uri="http://purl.org/dc/terms/"/>
    <ds:schemaRef ds:uri="http://purl.org/dc/dcmitype/"/>
    <ds:schemaRef ds:uri="http://schemas.openxmlformats.org/package/2006/metadata/core-properties"/>
    <ds:schemaRef ds:uri="c8cffe67-c279-4b76-b57c-afc5218d1211"/>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FCBEF6D7-254C-4967-B3D6-CCBF779FC4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Fujisu-HD</Template>
  <TotalTime>8</TotalTime>
  <Words>753</Words>
  <Application>Microsoft Office PowerPoint</Application>
  <PresentationFormat>ワイド画面</PresentationFormat>
  <Paragraphs>108</Paragraphs>
  <Slides>8</Slides>
  <Notes>8</Notes>
  <HiddenSlides>0</HiddenSlides>
  <MMClips>0</MMClips>
  <ScaleCrop>false</ScaleCrop>
  <HeadingPairs>
    <vt:vector size="6" baseType="variant">
      <vt:variant>
        <vt:lpstr>使用されているフォント</vt:lpstr>
      </vt:variant>
      <vt:variant>
        <vt:i4>4</vt:i4>
      </vt:variant>
      <vt:variant>
        <vt:lpstr>テーマ</vt:lpstr>
      </vt:variant>
      <vt:variant>
        <vt:i4>5</vt:i4>
      </vt:variant>
      <vt:variant>
        <vt:lpstr>スライド タイトル</vt:lpstr>
      </vt:variant>
      <vt:variant>
        <vt:i4>8</vt:i4>
      </vt:variant>
    </vt:vector>
  </HeadingPairs>
  <TitlesOfParts>
    <vt:vector size="17" baseType="lpstr">
      <vt:lpstr>メイリオ</vt:lpstr>
      <vt:lpstr>游ゴシック</vt:lpstr>
      <vt:lpstr>Arial</vt:lpstr>
      <vt:lpstr>Wingdings</vt:lpstr>
      <vt:lpstr>Fujisu-HD</vt:lpstr>
      <vt:lpstr>F_Tool_T2_01_JP_Orange</vt:lpstr>
      <vt:lpstr>F_Tool_T2_01_JP_Blue</vt:lpstr>
      <vt:lpstr>F_Tool_T2_01_JP_Emerald</vt:lpstr>
      <vt:lpstr>F_Tool_T2_01_JP_Yellow</vt:lpstr>
      <vt:lpstr>Views on Rel-20 mobility enhancements</vt:lpstr>
      <vt:lpstr>Background</vt:lpstr>
      <vt:lpstr>Challenges in Rel-20</vt:lpstr>
      <vt:lpstr>L1-SINR measurement</vt:lpstr>
      <vt:lpstr>Network configurable filtering</vt:lpstr>
      <vt:lpstr>Inter-CU LTM w/o RRC/PDCP anchor change </vt:lpstr>
      <vt:lpstr>Conclusion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Rel-20 5G-A candidate topics</dc:title>
  <dc:creator>Kitagawa, Koichiro/北川 幸一郎</dc:creator>
  <cp:lastModifiedBy>Akimoto, Yosuke/秋元 陽介</cp:lastModifiedBy>
  <cp:revision>1</cp:revision>
  <dcterms:created xsi:type="dcterms:W3CDTF">2024-11-01T08:53:22Z</dcterms:created>
  <dcterms:modified xsi:type="dcterms:W3CDTF">2025-03-03T07:37:57Z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7295cc1-d279-42ac-ab4d-3b0f4fece050_Enabled">
    <vt:lpwstr>true</vt:lpwstr>
  </property>
  <property fmtid="{D5CDD505-2E9C-101B-9397-08002B2CF9AE}" pid="3" name="MSIP_Label_a7295cc1-d279-42ac-ab4d-3b0f4fece050_SetDate">
    <vt:lpwstr>2024-11-01T10:01:41Z</vt:lpwstr>
  </property>
  <property fmtid="{D5CDD505-2E9C-101B-9397-08002B2CF9AE}" pid="4" name="MSIP_Label_a7295cc1-d279-42ac-ab4d-3b0f4fece050_Method">
    <vt:lpwstr>Standard</vt:lpwstr>
  </property>
  <property fmtid="{D5CDD505-2E9C-101B-9397-08002B2CF9AE}" pid="5" name="MSIP_Label_a7295cc1-d279-42ac-ab4d-3b0f4fece050_Name">
    <vt:lpwstr>FUJITSU-RESTRICTED​</vt:lpwstr>
  </property>
  <property fmtid="{D5CDD505-2E9C-101B-9397-08002B2CF9AE}" pid="6" name="MSIP_Label_a7295cc1-d279-42ac-ab4d-3b0f4fece050_SiteId">
    <vt:lpwstr>a19f121d-81e1-4858-a9d8-736e267fd4c7</vt:lpwstr>
  </property>
  <property fmtid="{D5CDD505-2E9C-101B-9397-08002B2CF9AE}" pid="7" name="MSIP_Label_a7295cc1-d279-42ac-ab4d-3b0f4fece050_ActionId">
    <vt:lpwstr>aaa6e23d-74ca-42c7-8ead-8a34c198cd10</vt:lpwstr>
  </property>
  <property fmtid="{D5CDD505-2E9C-101B-9397-08002B2CF9AE}" pid="8" name="MSIP_Label_a7295cc1-d279-42ac-ab4d-3b0f4fece050_ContentBits">
    <vt:lpwstr>0</vt:lpwstr>
  </property>
  <property fmtid="{D5CDD505-2E9C-101B-9397-08002B2CF9AE}" pid="9" name="ContentTypeId">
    <vt:lpwstr>0x0101002AD63C5AFD9A50408F92A853392E9ACF</vt:lpwstr>
  </property>
  <property fmtid="{D5CDD505-2E9C-101B-9397-08002B2CF9AE}" pid="10" name="MediaServiceImageTags">
    <vt:lpwstr/>
  </property>
</Properties>
</file>