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25"/>
  </p:notesMasterIdLst>
  <p:handoutMasterIdLst>
    <p:handoutMasterId r:id="rId26"/>
  </p:handoutMasterIdLst>
  <p:sldIdLst>
    <p:sldId id="1132" r:id="rId6"/>
    <p:sldId id="1133" r:id="rId7"/>
    <p:sldId id="1134" r:id="rId8"/>
    <p:sldId id="1136" r:id="rId9"/>
    <p:sldId id="1137" r:id="rId10"/>
    <p:sldId id="1169" r:id="rId11"/>
    <p:sldId id="1173" r:id="rId12"/>
    <p:sldId id="1183" r:id="rId13"/>
    <p:sldId id="1148" r:id="rId14"/>
    <p:sldId id="1170" r:id="rId15"/>
    <p:sldId id="1167" r:id="rId16"/>
    <p:sldId id="1166" r:id="rId17"/>
    <p:sldId id="1140" r:id="rId18"/>
    <p:sldId id="1122" r:id="rId19"/>
    <p:sldId id="1135" r:id="rId20"/>
    <p:sldId id="1143" r:id="rId21"/>
    <p:sldId id="1142" r:id="rId22"/>
    <p:sldId id="1181" r:id="rId23"/>
    <p:sldId id="1179" r:id="rId2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32523"/>
    <a:srgbClr val="FFC000"/>
    <a:srgbClr val="B6BEC8"/>
    <a:srgbClr val="BFBFBF"/>
    <a:srgbClr val="00CC00"/>
    <a:srgbClr val="00B0F0"/>
    <a:srgbClr val="33993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6847B1-614A-4EBE-9B5B-EDB13811BEF3}" v="59" dt="2025-03-06T17:46:51.21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1575" autoAdjust="0"/>
  </p:normalViewPr>
  <p:slideViewPr>
    <p:cSldViewPr snapToGrid="0">
      <p:cViewPr varScale="1">
        <p:scale>
          <a:sx n="100" d="100"/>
          <a:sy n="100" d="100"/>
        </p:scale>
        <p:origin x="346" y="5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m Miller" userId="0102406c-1d15-46c4-ad81-0e2afefec4f7" providerId="ADAL" clId="{AC3C6FD3-59DE-4E72-A1D9-4C8DEA96108E}"/>
    <pc:docChg chg="custSel modSld">
      <pc:chgData name="Jim Miller" userId="0102406c-1d15-46c4-ad81-0e2afefec4f7" providerId="ADAL" clId="{AC3C6FD3-59DE-4E72-A1D9-4C8DEA96108E}" dt="2025-03-05T17:54:36.328" v="33" actId="6549"/>
      <pc:docMkLst>
        <pc:docMk/>
      </pc:docMkLst>
      <pc:sldChg chg="modSp mod">
        <pc:chgData name="Jim Miller" userId="0102406c-1d15-46c4-ad81-0e2afefec4f7" providerId="ADAL" clId="{AC3C6FD3-59DE-4E72-A1D9-4C8DEA96108E}" dt="2025-03-05T17:21:48.998" v="0" actId="20577"/>
        <pc:sldMkLst>
          <pc:docMk/>
          <pc:sldMk cId="0" sldId="1133"/>
        </pc:sldMkLst>
        <pc:graphicFrameChg chg="modGraphic">
          <ac:chgData name="Jim Miller" userId="0102406c-1d15-46c4-ad81-0e2afefec4f7" providerId="ADAL" clId="{AC3C6FD3-59DE-4E72-A1D9-4C8DEA96108E}" dt="2025-03-05T17:21:48.998" v="0" actId="20577"/>
          <ac:graphicFrameMkLst>
            <pc:docMk/>
            <pc:sldMk cId="0" sldId="1133"/>
            <ac:graphicFrameMk id="6" creationId="{DC072EFA-4C01-C738-07DB-87AE220DCFA9}"/>
          </ac:graphicFrameMkLst>
        </pc:graphicFrameChg>
      </pc:sldChg>
      <pc:sldChg chg="modSp mod">
        <pc:chgData name="Jim Miller" userId="0102406c-1d15-46c4-ad81-0e2afefec4f7" providerId="ADAL" clId="{AC3C6FD3-59DE-4E72-A1D9-4C8DEA96108E}" dt="2025-03-05T17:54:36.328" v="33" actId="6549"/>
        <pc:sldMkLst>
          <pc:docMk/>
          <pc:sldMk cId="3148537369" sldId="1166"/>
        </pc:sldMkLst>
        <pc:graphicFrameChg chg="mod modGraphic">
          <ac:chgData name="Jim Miller" userId="0102406c-1d15-46c4-ad81-0e2afefec4f7" providerId="ADAL" clId="{AC3C6FD3-59DE-4E72-A1D9-4C8DEA96108E}" dt="2025-03-05T17:54:36.328" v="33" actId="6549"/>
          <ac:graphicFrameMkLst>
            <pc:docMk/>
            <pc:sldMk cId="3148537369" sldId="1166"/>
            <ac:graphicFrameMk id="2" creationId="{E54D3AA4-67D6-1F6C-14B2-4A02EE6A241D}"/>
          </ac:graphicFrameMkLst>
        </pc:graphicFrameChg>
      </pc:sldChg>
    </pc:docChg>
  </pc:docChgLst>
  <pc:docChgLst>
    <pc:chgData name="Jim Miller" userId="S::jim.miller@interdigital.com::0102406c-1d15-46c4-ad81-0e2afefec4f7" providerId="AD" clId="Web-{191BECE4-57A5-9F05-E009-EF8EE96DF849}"/>
    <pc:docChg chg="modSld">
      <pc:chgData name="Jim Miller" userId="S::jim.miller@interdigital.com::0102406c-1d15-46c4-ad81-0e2afefec4f7" providerId="AD" clId="Web-{191BECE4-57A5-9F05-E009-EF8EE96DF849}" dt="2025-03-05T17:14:56.791" v="263"/>
      <pc:docMkLst>
        <pc:docMk/>
      </pc:docMkLst>
      <pc:sldChg chg="modSp">
        <pc:chgData name="Jim Miller" userId="S::jim.miller@interdigital.com::0102406c-1d15-46c4-ad81-0e2afefec4f7" providerId="AD" clId="Web-{191BECE4-57A5-9F05-E009-EF8EE96DF849}" dt="2025-03-05T17:13:58.117" v="223"/>
        <pc:sldMkLst>
          <pc:docMk/>
          <pc:sldMk cId="0" sldId="1133"/>
        </pc:sldMkLst>
        <pc:graphicFrameChg chg="mod modGraphic">
          <ac:chgData name="Jim Miller" userId="S::jim.miller@interdigital.com::0102406c-1d15-46c4-ad81-0e2afefec4f7" providerId="AD" clId="Web-{191BECE4-57A5-9F05-E009-EF8EE96DF849}" dt="2025-03-05T17:13:58.117" v="223"/>
          <ac:graphicFrameMkLst>
            <pc:docMk/>
            <pc:sldMk cId="0" sldId="1133"/>
            <ac:graphicFrameMk id="6" creationId="{DC072EFA-4C01-C738-07DB-87AE220DCFA9}"/>
          </ac:graphicFrameMkLst>
        </pc:graphicFrameChg>
      </pc:sldChg>
      <pc:sldChg chg="modSp">
        <pc:chgData name="Jim Miller" userId="S::jim.miller@interdigital.com::0102406c-1d15-46c4-ad81-0e2afefec4f7" providerId="AD" clId="Web-{191BECE4-57A5-9F05-E009-EF8EE96DF849}" dt="2025-03-05T17:14:56.791" v="263"/>
        <pc:sldMkLst>
          <pc:docMk/>
          <pc:sldMk cId="3148537369" sldId="1166"/>
        </pc:sldMkLst>
        <pc:graphicFrameChg chg="mod modGraphic">
          <ac:chgData name="Jim Miller" userId="S::jim.miller@interdigital.com::0102406c-1d15-46c4-ad81-0e2afefec4f7" providerId="AD" clId="Web-{191BECE4-57A5-9F05-E009-EF8EE96DF849}" dt="2025-03-05T17:14:56.791" v="263"/>
          <ac:graphicFrameMkLst>
            <pc:docMk/>
            <pc:sldMk cId="3148537369" sldId="1166"/>
            <ac:graphicFrameMk id="2" creationId="{E54D3AA4-67D6-1F6C-14B2-4A02EE6A241D}"/>
          </ac:graphicFrameMkLst>
        </pc:graphicFrameChg>
      </pc:sldChg>
    </pc:docChg>
  </pc:docChgLst>
  <pc:docChgLst>
    <pc:chgData name="Diana Pani" userId="8443479e-fd35-43ed-8d70-9ad017f1aee3" providerId="ADAL" clId="{E46847B1-614A-4EBE-9B5B-EDB13811BEF3}"/>
    <pc:docChg chg="undo redo custSel addSld delSld modSld sldOrd">
      <pc:chgData name="Diana Pani" userId="8443479e-fd35-43ed-8d70-9ad017f1aee3" providerId="ADAL" clId="{E46847B1-614A-4EBE-9B5B-EDB13811BEF3}" dt="2025-03-08T15:25:28.578" v="2126" actId="20577"/>
      <pc:docMkLst>
        <pc:docMk/>
      </pc:docMkLst>
      <pc:sldChg chg="delSp modSp add mod ord">
        <pc:chgData name="Diana Pani" userId="8443479e-fd35-43ed-8d70-9ad017f1aee3" providerId="ADAL" clId="{E46847B1-614A-4EBE-9B5B-EDB13811BEF3}" dt="2025-03-06T17:33:33.622" v="2014" actId="20577"/>
        <pc:sldMkLst>
          <pc:docMk/>
          <pc:sldMk cId="0" sldId="1122"/>
        </pc:sldMkLst>
        <pc:spChg chg="mod">
          <ac:chgData name="Diana Pani" userId="8443479e-fd35-43ed-8d70-9ad017f1aee3" providerId="ADAL" clId="{E46847B1-614A-4EBE-9B5B-EDB13811BEF3}" dt="2025-03-06T17:33:33.622" v="2014" actId="20577"/>
          <ac:spMkLst>
            <pc:docMk/>
            <pc:sldMk cId="0" sldId="1122"/>
            <ac:spMk id="18435" creationId="{0A472CBD-8536-7FB1-ED69-898B51C1200B}"/>
          </ac:spMkLst>
        </pc:spChg>
      </pc:sldChg>
      <pc:sldChg chg="modSp mod">
        <pc:chgData name="Diana Pani" userId="8443479e-fd35-43ed-8d70-9ad017f1aee3" providerId="ADAL" clId="{E46847B1-614A-4EBE-9B5B-EDB13811BEF3}" dt="2025-03-06T17:41:16.173" v="2115" actId="113"/>
        <pc:sldMkLst>
          <pc:docMk/>
          <pc:sldMk cId="0" sldId="1132"/>
        </pc:sldMkLst>
        <pc:spChg chg="mod">
          <ac:chgData name="Diana Pani" userId="8443479e-fd35-43ed-8d70-9ad017f1aee3" providerId="ADAL" clId="{E46847B1-614A-4EBE-9B5B-EDB13811BEF3}" dt="2025-03-06T17:36:15.136" v="2035" actId="20577"/>
          <ac:spMkLst>
            <pc:docMk/>
            <pc:sldMk cId="0" sldId="1132"/>
            <ac:spMk id="6" creationId="{61D91145-DDE1-87F5-C162-C4747C205699}"/>
          </ac:spMkLst>
        </pc:spChg>
        <pc:spChg chg="mod">
          <ac:chgData name="Diana Pani" userId="8443479e-fd35-43ed-8d70-9ad017f1aee3" providerId="ADAL" clId="{E46847B1-614A-4EBE-9B5B-EDB13811BEF3}" dt="2025-03-06T17:41:16.173" v="2115" actId="113"/>
          <ac:spMkLst>
            <pc:docMk/>
            <pc:sldMk cId="0" sldId="1132"/>
            <ac:spMk id="6148" creationId="{020A0A9A-5BED-676D-59D8-8EA29A2518A5}"/>
          </ac:spMkLst>
        </pc:spChg>
      </pc:sldChg>
      <pc:sldChg chg="addSp delSp modSp mod">
        <pc:chgData name="Diana Pani" userId="8443479e-fd35-43ed-8d70-9ad017f1aee3" providerId="ADAL" clId="{E46847B1-614A-4EBE-9B5B-EDB13811BEF3}" dt="2025-03-06T17:35:24.826" v="2033" actId="20577"/>
        <pc:sldMkLst>
          <pc:docMk/>
          <pc:sldMk cId="0" sldId="1133"/>
        </pc:sldMkLst>
        <pc:spChg chg="mod">
          <ac:chgData name="Diana Pani" userId="8443479e-fd35-43ed-8d70-9ad017f1aee3" providerId="ADAL" clId="{E46847B1-614A-4EBE-9B5B-EDB13811BEF3}" dt="2025-03-06T17:35:24.826" v="2033" actId="20577"/>
          <ac:spMkLst>
            <pc:docMk/>
            <pc:sldMk cId="0" sldId="1133"/>
            <ac:spMk id="7193" creationId="{435DE895-CCEF-46AA-76C9-A3B08A594E46}"/>
          </ac:spMkLst>
        </pc:spChg>
        <pc:graphicFrameChg chg="modGraphic">
          <ac:chgData name="Diana Pani" userId="8443479e-fd35-43ed-8d70-9ad017f1aee3" providerId="ADAL" clId="{E46847B1-614A-4EBE-9B5B-EDB13811BEF3}" dt="2025-03-05T15:33:53.148" v="37" actId="2165"/>
          <ac:graphicFrameMkLst>
            <pc:docMk/>
            <pc:sldMk cId="0" sldId="1133"/>
            <ac:graphicFrameMk id="6" creationId="{DC072EFA-4C01-C738-07DB-87AE220DCFA9}"/>
          </ac:graphicFrameMkLst>
        </pc:graphicFrameChg>
      </pc:sldChg>
      <pc:sldChg chg="delSp modSp add mod">
        <pc:chgData name="Diana Pani" userId="8443479e-fd35-43ed-8d70-9ad017f1aee3" providerId="ADAL" clId="{E46847B1-614A-4EBE-9B5B-EDB13811BEF3}" dt="2025-03-08T15:23:26.219" v="2119" actId="20577"/>
        <pc:sldMkLst>
          <pc:docMk/>
          <pc:sldMk cId="0" sldId="1134"/>
        </pc:sldMkLst>
        <pc:spChg chg="mod">
          <ac:chgData name="Diana Pani" userId="8443479e-fd35-43ed-8d70-9ad017f1aee3" providerId="ADAL" clId="{E46847B1-614A-4EBE-9B5B-EDB13811BEF3}" dt="2025-03-08T15:23:26.219" v="2119" actId="20577"/>
          <ac:spMkLst>
            <pc:docMk/>
            <pc:sldMk cId="0" sldId="1134"/>
            <ac:spMk id="6147" creationId="{CFFC9C4A-C2BC-BBCD-3140-1D54C6EE8255}"/>
          </ac:spMkLst>
        </pc:spChg>
      </pc:sldChg>
      <pc:sldChg chg="modSp mod">
        <pc:chgData name="Diana Pani" userId="8443479e-fd35-43ed-8d70-9ad017f1aee3" providerId="ADAL" clId="{E46847B1-614A-4EBE-9B5B-EDB13811BEF3}" dt="2025-03-06T17:46:56.749" v="2117" actId="20577"/>
        <pc:sldMkLst>
          <pc:docMk/>
          <pc:sldMk cId="2452964720" sldId="1135"/>
        </pc:sldMkLst>
        <pc:graphicFrameChg chg="modGraphic">
          <ac:chgData name="Diana Pani" userId="8443479e-fd35-43ed-8d70-9ad017f1aee3" providerId="ADAL" clId="{E46847B1-614A-4EBE-9B5B-EDB13811BEF3}" dt="2025-03-06T17:46:56.749" v="2117" actId="20577"/>
          <ac:graphicFrameMkLst>
            <pc:docMk/>
            <pc:sldMk cId="2452964720" sldId="1135"/>
            <ac:graphicFrameMk id="6" creationId="{55BCAA93-F329-5C07-4981-6E4CEFB092E9}"/>
          </ac:graphicFrameMkLst>
        </pc:graphicFrameChg>
      </pc:sldChg>
      <pc:sldChg chg="delSp modSp add mod">
        <pc:chgData name="Diana Pani" userId="8443479e-fd35-43ed-8d70-9ad017f1aee3" providerId="ADAL" clId="{E46847B1-614A-4EBE-9B5B-EDB13811BEF3}" dt="2025-03-06T17:44:44.626" v="2116" actId="20577"/>
        <pc:sldMkLst>
          <pc:docMk/>
          <pc:sldMk cId="0" sldId="1136"/>
        </pc:sldMkLst>
        <pc:spChg chg="mod">
          <ac:chgData name="Diana Pani" userId="8443479e-fd35-43ed-8d70-9ad017f1aee3" providerId="ADAL" clId="{E46847B1-614A-4EBE-9B5B-EDB13811BEF3}" dt="2025-03-06T17:44:44.626" v="2116" actId="20577"/>
          <ac:spMkLst>
            <pc:docMk/>
            <pc:sldMk cId="0" sldId="1136"/>
            <ac:spMk id="8195" creationId="{616AEFA7-885A-4FC4-C8E0-51A82BFDE502}"/>
          </ac:spMkLst>
        </pc:spChg>
      </pc:sldChg>
      <pc:sldChg chg="delSp modSp add mod">
        <pc:chgData name="Diana Pani" userId="8443479e-fd35-43ed-8d70-9ad017f1aee3" providerId="ADAL" clId="{E46847B1-614A-4EBE-9B5B-EDB13811BEF3}" dt="2025-03-08T15:24:36.308" v="2124" actId="20577"/>
        <pc:sldMkLst>
          <pc:docMk/>
          <pc:sldMk cId="0" sldId="1137"/>
        </pc:sldMkLst>
        <pc:spChg chg="mod">
          <ac:chgData name="Diana Pani" userId="8443479e-fd35-43ed-8d70-9ad017f1aee3" providerId="ADAL" clId="{E46847B1-614A-4EBE-9B5B-EDB13811BEF3}" dt="2025-03-08T15:24:36.308" v="2124" actId="20577"/>
          <ac:spMkLst>
            <pc:docMk/>
            <pc:sldMk cId="0" sldId="1137"/>
            <ac:spMk id="9219" creationId="{C0796B1B-5E9F-0AFD-8A25-CE30FBEA3D7E}"/>
          </ac:spMkLst>
        </pc:spChg>
      </pc:sldChg>
      <pc:sldChg chg="del">
        <pc:chgData name="Diana Pani" userId="8443479e-fd35-43ed-8d70-9ad017f1aee3" providerId="ADAL" clId="{E46847B1-614A-4EBE-9B5B-EDB13811BEF3}" dt="2025-03-05T20:54:23.794" v="201" actId="47"/>
        <pc:sldMkLst>
          <pc:docMk/>
          <pc:sldMk cId="0" sldId="1138"/>
        </pc:sldMkLst>
      </pc:sldChg>
      <pc:sldChg chg="addSp delSp modSp mod">
        <pc:chgData name="Diana Pani" userId="8443479e-fd35-43ed-8d70-9ad017f1aee3" providerId="ADAL" clId="{E46847B1-614A-4EBE-9B5B-EDB13811BEF3}" dt="2025-03-06T17:38:25.116" v="2097" actId="404"/>
        <pc:sldMkLst>
          <pc:docMk/>
          <pc:sldMk cId="0" sldId="1140"/>
        </pc:sldMkLst>
        <pc:spChg chg="mod">
          <ac:chgData name="Diana Pani" userId="8443479e-fd35-43ed-8d70-9ad017f1aee3" providerId="ADAL" clId="{E46847B1-614A-4EBE-9B5B-EDB13811BEF3}" dt="2025-03-06T17:38:25.116" v="2097" actId="404"/>
          <ac:spMkLst>
            <pc:docMk/>
            <pc:sldMk cId="0" sldId="1140"/>
            <ac:spMk id="15363" creationId="{1E8197F7-E463-5C87-31C2-70F6A0D365A6}"/>
          </ac:spMkLst>
        </pc:spChg>
      </pc:sldChg>
      <pc:sldChg chg="modSp mod">
        <pc:chgData name="Diana Pani" userId="8443479e-fd35-43ed-8d70-9ad017f1aee3" providerId="ADAL" clId="{E46847B1-614A-4EBE-9B5B-EDB13811BEF3}" dt="2025-03-06T02:00:08.636" v="1876" actId="20577"/>
        <pc:sldMkLst>
          <pc:docMk/>
          <pc:sldMk cId="0" sldId="1143"/>
        </pc:sldMkLst>
        <pc:spChg chg="mod">
          <ac:chgData name="Diana Pani" userId="8443479e-fd35-43ed-8d70-9ad017f1aee3" providerId="ADAL" clId="{E46847B1-614A-4EBE-9B5B-EDB13811BEF3}" dt="2025-03-06T02:00:08.636" v="1876" actId="20577"/>
          <ac:spMkLst>
            <pc:docMk/>
            <pc:sldMk cId="0" sldId="1143"/>
            <ac:spMk id="22531" creationId="{1C1F5722-D7F7-2DD6-2152-2B9D394C1C75}"/>
          </ac:spMkLst>
        </pc:spChg>
      </pc:sldChg>
      <pc:sldChg chg="del">
        <pc:chgData name="Diana Pani" userId="8443479e-fd35-43ed-8d70-9ad017f1aee3" providerId="ADAL" clId="{E46847B1-614A-4EBE-9B5B-EDB13811BEF3}" dt="2025-03-06T17:32:31.022" v="1940" actId="47"/>
        <pc:sldMkLst>
          <pc:docMk/>
          <pc:sldMk cId="0" sldId="1149"/>
        </pc:sldMkLst>
      </pc:sldChg>
      <pc:sldChg chg="del">
        <pc:chgData name="Diana Pani" userId="8443479e-fd35-43ed-8d70-9ad017f1aee3" providerId="ADAL" clId="{E46847B1-614A-4EBE-9B5B-EDB13811BEF3}" dt="2025-03-06T17:32:32.476" v="1941" actId="47"/>
        <pc:sldMkLst>
          <pc:docMk/>
          <pc:sldMk cId="1376535638" sldId="1168"/>
        </pc:sldMkLst>
      </pc:sldChg>
      <pc:sldChg chg="modSp mod">
        <pc:chgData name="Diana Pani" userId="8443479e-fd35-43ed-8d70-9ad017f1aee3" providerId="ADAL" clId="{E46847B1-614A-4EBE-9B5B-EDB13811BEF3}" dt="2025-03-08T15:25:28.578" v="2126" actId="20577"/>
        <pc:sldMkLst>
          <pc:docMk/>
          <pc:sldMk cId="2025334812" sldId="1169"/>
        </pc:sldMkLst>
        <pc:spChg chg="mod">
          <ac:chgData name="Diana Pani" userId="8443479e-fd35-43ed-8d70-9ad017f1aee3" providerId="ADAL" clId="{E46847B1-614A-4EBE-9B5B-EDB13811BEF3}" dt="2025-03-05T16:04:12.565" v="79" actId="20577"/>
          <ac:spMkLst>
            <pc:docMk/>
            <pc:sldMk cId="2025334812" sldId="1169"/>
            <ac:spMk id="7" creationId="{B930091A-1403-CF20-DE73-5D716774F0A6}"/>
          </ac:spMkLst>
        </pc:spChg>
        <pc:graphicFrameChg chg="modGraphic">
          <ac:chgData name="Diana Pani" userId="8443479e-fd35-43ed-8d70-9ad017f1aee3" providerId="ADAL" clId="{E46847B1-614A-4EBE-9B5B-EDB13811BEF3}" dt="2025-03-08T15:25:28.578" v="2126" actId="20577"/>
          <ac:graphicFrameMkLst>
            <pc:docMk/>
            <pc:sldMk cId="2025334812" sldId="1169"/>
            <ac:graphicFrameMk id="5" creationId="{482D0C75-1698-BCCD-1BEC-9F3C2FF3A489}"/>
          </ac:graphicFrameMkLst>
        </pc:graphicFrameChg>
      </pc:sldChg>
      <pc:sldChg chg="modSp mod">
        <pc:chgData name="Diana Pani" userId="8443479e-fd35-43ed-8d70-9ad017f1aee3" providerId="ADAL" clId="{E46847B1-614A-4EBE-9B5B-EDB13811BEF3}" dt="2025-03-06T17:37:09.113" v="2038" actId="404"/>
        <pc:sldMkLst>
          <pc:docMk/>
          <pc:sldMk cId="2684382146" sldId="1170"/>
        </pc:sldMkLst>
        <pc:spChg chg="mod">
          <ac:chgData name="Diana Pani" userId="8443479e-fd35-43ed-8d70-9ad017f1aee3" providerId="ADAL" clId="{E46847B1-614A-4EBE-9B5B-EDB13811BEF3}" dt="2025-03-06T17:37:09.113" v="2038" actId="404"/>
          <ac:spMkLst>
            <pc:docMk/>
            <pc:sldMk cId="2684382146" sldId="1170"/>
            <ac:spMk id="10243" creationId="{C007C0F0-9F40-DF03-2C90-61CDF955A1E6}"/>
          </ac:spMkLst>
        </pc:spChg>
      </pc:sldChg>
      <pc:sldChg chg="del">
        <pc:chgData name="Diana Pani" userId="8443479e-fd35-43ed-8d70-9ad017f1aee3" providerId="ADAL" clId="{E46847B1-614A-4EBE-9B5B-EDB13811BEF3}" dt="2025-03-05T15:32:22.287" v="1" actId="47"/>
        <pc:sldMkLst>
          <pc:docMk/>
          <pc:sldMk cId="0" sldId="1174"/>
        </pc:sldMkLst>
      </pc:sldChg>
      <pc:sldChg chg="del">
        <pc:chgData name="Diana Pani" userId="8443479e-fd35-43ed-8d70-9ad017f1aee3" providerId="ADAL" clId="{E46847B1-614A-4EBE-9B5B-EDB13811BEF3}" dt="2025-03-05T15:32:25.029" v="2" actId="47"/>
        <pc:sldMkLst>
          <pc:docMk/>
          <pc:sldMk cId="0" sldId="1175"/>
        </pc:sldMkLst>
      </pc:sldChg>
      <pc:sldChg chg="del">
        <pc:chgData name="Diana Pani" userId="8443479e-fd35-43ed-8d70-9ad017f1aee3" providerId="ADAL" clId="{E46847B1-614A-4EBE-9B5B-EDB13811BEF3}" dt="2025-03-05T15:32:26.399" v="3" actId="47"/>
        <pc:sldMkLst>
          <pc:docMk/>
          <pc:sldMk cId="0" sldId="1176"/>
        </pc:sldMkLst>
      </pc:sldChg>
      <pc:sldChg chg="del">
        <pc:chgData name="Diana Pani" userId="8443479e-fd35-43ed-8d70-9ad017f1aee3" providerId="ADAL" clId="{E46847B1-614A-4EBE-9B5B-EDB13811BEF3}" dt="2025-03-05T20:14:30.419" v="104" actId="47"/>
        <pc:sldMkLst>
          <pc:docMk/>
          <pc:sldMk cId="0" sldId="1177"/>
        </pc:sldMkLst>
      </pc:sldChg>
      <pc:sldChg chg="del">
        <pc:chgData name="Diana Pani" userId="8443479e-fd35-43ed-8d70-9ad017f1aee3" providerId="ADAL" clId="{E46847B1-614A-4EBE-9B5B-EDB13811BEF3}" dt="2025-03-06T17:32:26.802" v="1937" actId="47"/>
        <pc:sldMkLst>
          <pc:docMk/>
          <pc:sldMk cId="676650643" sldId="1178"/>
        </pc:sldMkLst>
      </pc:sldChg>
      <pc:sldChg chg="addSp delSp modSp mod">
        <pc:chgData name="Diana Pani" userId="8443479e-fd35-43ed-8d70-9ad017f1aee3" providerId="ADAL" clId="{E46847B1-614A-4EBE-9B5B-EDB13811BEF3}" dt="2025-03-06T17:33:05.095" v="1988" actId="404"/>
        <pc:sldMkLst>
          <pc:docMk/>
          <pc:sldMk cId="2551000669" sldId="1179"/>
        </pc:sldMkLst>
        <pc:spChg chg="mod">
          <ac:chgData name="Diana Pani" userId="8443479e-fd35-43ed-8d70-9ad017f1aee3" providerId="ADAL" clId="{E46847B1-614A-4EBE-9B5B-EDB13811BEF3}" dt="2025-03-06T17:33:05.095" v="1988" actId="404"/>
          <ac:spMkLst>
            <pc:docMk/>
            <pc:sldMk cId="2551000669" sldId="1179"/>
            <ac:spMk id="2" creationId="{41574278-1545-496A-6EA5-43CEA4BF1149}"/>
          </ac:spMkLst>
        </pc:spChg>
        <pc:graphicFrameChg chg="add mod modGraphic">
          <ac:chgData name="Diana Pani" userId="8443479e-fd35-43ed-8d70-9ad017f1aee3" providerId="ADAL" clId="{E46847B1-614A-4EBE-9B5B-EDB13811BEF3}" dt="2025-03-06T17:32:19.456" v="1936" actId="14100"/>
          <ac:graphicFrameMkLst>
            <pc:docMk/>
            <pc:sldMk cId="2551000669" sldId="1179"/>
            <ac:graphicFrameMk id="9" creationId="{54A4B782-7747-7DE5-1D61-06FBF6640B89}"/>
          </ac:graphicFrameMkLst>
        </pc:graphicFrameChg>
      </pc:sldChg>
      <pc:sldChg chg="del">
        <pc:chgData name="Diana Pani" userId="8443479e-fd35-43ed-8d70-9ad017f1aee3" providerId="ADAL" clId="{E46847B1-614A-4EBE-9B5B-EDB13811BEF3}" dt="2025-03-06T17:32:29.298" v="1938" actId="47"/>
        <pc:sldMkLst>
          <pc:docMk/>
          <pc:sldMk cId="959417255" sldId="1180"/>
        </pc:sldMkLst>
      </pc:sldChg>
      <pc:sldChg chg="addSp delSp modSp mod">
        <pc:chgData name="Diana Pani" userId="8443479e-fd35-43ed-8d70-9ad017f1aee3" providerId="ADAL" clId="{E46847B1-614A-4EBE-9B5B-EDB13811BEF3}" dt="2025-03-06T17:26:31.081" v="1893" actId="20577"/>
        <pc:sldMkLst>
          <pc:docMk/>
          <pc:sldMk cId="3001676783" sldId="1181"/>
        </pc:sldMkLst>
        <pc:spChg chg="mod">
          <ac:chgData name="Diana Pani" userId="8443479e-fd35-43ed-8d70-9ad017f1aee3" providerId="ADAL" clId="{E46847B1-614A-4EBE-9B5B-EDB13811BEF3}" dt="2025-03-06T17:26:31.081" v="1893" actId="20577"/>
          <ac:spMkLst>
            <pc:docMk/>
            <pc:sldMk cId="3001676783" sldId="1181"/>
            <ac:spMk id="2" creationId="{41574278-1545-496A-6EA5-43CEA4BF1149}"/>
          </ac:spMkLst>
        </pc:spChg>
        <pc:graphicFrameChg chg="add mod">
          <ac:chgData name="Diana Pani" userId="8443479e-fd35-43ed-8d70-9ad017f1aee3" providerId="ADAL" clId="{E46847B1-614A-4EBE-9B5B-EDB13811BEF3}" dt="2025-03-06T17:26:28.522" v="1891" actId="1076"/>
          <ac:graphicFrameMkLst>
            <pc:docMk/>
            <pc:sldMk cId="3001676783" sldId="1181"/>
            <ac:graphicFrameMk id="9" creationId="{3E4B0939-1468-4116-90F2-8CDB9F80E5BD}"/>
          </ac:graphicFrameMkLst>
        </pc:graphicFrameChg>
      </pc:sldChg>
      <pc:sldChg chg="del">
        <pc:chgData name="Diana Pani" userId="8443479e-fd35-43ed-8d70-9ad017f1aee3" providerId="ADAL" clId="{E46847B1-614A-4EBE-9B5B-EDB13811BEF3}" dt="2025-03-06T17:32:30.023" v="1939" actId="47"/>
        <pc:sldMkLst>
          <pc:docMk/>
          <pc:sldMk cId="2812523451" sldId="1182"/>
        </pc:sldMkLst>
      </pc:sldChg>
      <pc:sldChg chg="delSp modSp add mod ord">
        <pc:chgData name="Diana Pani" userId="8443479e-fd35-43ed-8d70-9ad017f1aee3" providerId="ADAL" clId="{E46847B1-614A-4EBE-9B5B-EDB13811BEF3}" dt="2025-03-06T17:36:53.350" v="2037" actId="404"/>
        <pc:sldMkLst>
          <pc:docMk/>
          <pc:sldMk cId="0" sldId="1183"/>
        </pc:sldMkLst>
        <pc:spChg chg="mod">
          <ac:chgData name="Diana Pani" userId="8443479e-fd35-43ed-8d70-9ad017f1aee3" providerId="ADAL" clId="{E46847B1-614A-4EBE-9B5B-EDB13811BEF3}" dt="2025-03-06T17:36:53.350" v="2037" actId="404"/>
          <ac:spMkLst>
            <pc:docMk/>
            <pc:sldMk cId="0" sldId="1183"/>
            <ac:spMk id="10243" creationId="{B669BA6E-E353-10EB-0579-E55D42DDB3AB}"/>
          </ac:spMkLst>
        </pc:spChg>
      </pc:sldChg>
    </pc:docChg>
  </pc:docChgLst>
  <pc:docChgLst>
    <pc:chgData name="Jim Miller" userId="S::jim.miller@interdigital.com::0102406c-1d15-46c4-ad81-0e2afefec4f7" providerId="AD" clId="Web-{AAD4F911-85BE-683C-17C8-61C3851158D5}"/>
    <pc:docChg chg="modSld">
      <pc:chgData name="Jim Miller" userId="S::jim.miller@interdigital.com::0102406c-1d15-46c4-ad81-0e2afefec4f7" providerId="AD" clId="Web-{AAD4F911-85BE-683C-17C8-61C3851158D5}" dt="2025-03-05T18:03:16.041" v="3"/>
      <pc:docMkLst>
        <pc:docMk/>
      </pc:docMkLst>
      <pc:sldChg chg="modSp">
        <pc:chgData name="Jim Miller" userId="S::jim.miller@interdigital.com::0102406c-1d15-46c4-ad81-0e2afefec4f7" providerId="AD" clId="Web-{AAD4F911-85BE-683C-17C8-61C3851158D5}" dt="2025-03-05T18:03:16.041" v="3"/>
        <pc:sldMkLst>
          <pc:docMk/>
          <pc:sldMk cId="2452964720" sldId="1135"/>
        </pc:sldMkLst>
        <pc:graphicFrameChg chg="mod modGraphic">
          <ac:chgData name="Jim Miller" userId="S::jim.miller@interdigital.com::0102406c-1d15-46c4-ad81-0e2afefec4f7" providerId="AD" clId="Web-{AAD4F911-85BE-683C-17C8-61C3851158D5}" dt="2025-03-05T18:03:16.041" v="3"/>
          <ac:graphicFrameMkLst>
            <pc:docMk/>
            <pc:sldMk cId="2452964720" sldId="1135"/>
            <ac:graphicFrameMk id="6" creationId="{55BCAA93-F329-5C07-4981-6E4CEFB092E9}"/>
          </ac:graphicFrameMkLst>
        </pc:graphicFrameChg>
      </pc:sldChg>
    </pc:docChg>
  </pc:docChgLst>
  <pc:docChgLst>
    <pc:chgData name="Jim Miller" userId="S::jim.miller@interdigital.com::0102406c-1d15-46c4-ad81-0e2afefec4f7" providerId="AD" clId="Web-{3C685968-95B0-7A71-E715-57537968288D}"/>
    <pc:docChg chg="modSld">
      <pc:chgData name="Jim Miller" userId="S::jim.miller@interdigital.com::0102406c-1d15-46c4-ad81-0e2afefec4f7" providerId="AD" clId="Web-{3C685968-95B0-7A71-E715-57537968288D}" dt="2025-03-05T18:01:28.828" v="128"/>
      <pc:docMkLst>
        <pc:docMk/>
      </pc:docMkLst>
      <pc:sldChg chg="modSp">
        <pc:chgData name="Jim Miller" userId="S::jim.miller@interdigital.com::0102406c-1d15-46c4-ad81-0e2afefec4f7" providerId="AD" clId="Web-{3C685968-95B0-7A71-E715-57537968288D}" dt="2025-03-05T18:01:28.828" v="128"/>
        <pc:sldMkLst>
          <pc:docMk/>
          <pc:sldMk cId="2452964720" sldId="1135"/>
        </pc:sldMkLst>
        <pc:graphicFrameChg chg="mod modGraphic">
          <ac:chgData name="Jim Miller" userId="S::jim.miller@interdigital.com::0102406c-1d15-46c4-ad81-0e2afefec4f7" providerId="AD" clId="Web-{3C685968-95B0-7A71-E715-57537968288D}" dt="2025-03-05T18:01:28.828" v="128"/>
          <ac:graphicFrameMkLst>
            <pc:docMk/>
            <pc:sldMk cId="2452964720" sldId="1135"/>
            <ac:graphicFrameMk id="6" creationId="{55BCAA93-F329-5C07-4981-6E4CEFB092E9}"/>
          </ac:graphicFrameMkLst>
        </pc:graphicFrame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59" b="1" i="0" u="none" strike="noStrike" kern="1200" cap="none" spc="20" baseline="0">
                <a:solidFill>
                  <a:schemeClr val="tx1"/>
                </a:solidFill>
                <a:latin typeface="+mn-lt"/>
                <a:ea typeface="+mn-ea"/>
                <a:cs typeface="+mn-cs"/>
              </a:defRPr>
            </a:pPr>
            <a:r>
              <a:rPr lang="en-GB" b="1" dirty="0">
                <a:solidFill>
                  <a:schemeClr val="tx1"/>
                </a:solidFill>
              </a:rPr>
              <a:t>RAN2 Attendees</a:t>
            </a:r>
          </a:p>
        </c:rich>
      </c:tx>
      <c:overlay val="0"/>
      <c:spPr>
        <a:noFill/>
        <a:ln w="25355">
          <a:noFill/>
        </a:ln>
      </c:spPr>
    </c:title>
    <c:autoTitleDeleted val="0"/>
    <c:plotArea>
      <c:layout/>
      <c:barChart>
        <c:barDir val="col"/>
        <c:grouping val="clustered"/>
        <c:varyColors val="0"/>
        <c:ser>
          <c:idx val="0"/>
          <c:order val="0"/>
          <c:tx>
            <c:strRef>
              <c:f>Sheet1!$B$1</c:f>
              <c:strCache>
                <c:ptCount val="1"/>
                <c:pt idx="0">
                  <c:v>Attendees</c:v>
                </c:pt>
              </c:strCache>
            </c:strRef>
          </c:tx>
          <c:spPr>
            <a:solidFill>
              <a:srgbClr val="00B0F0"/>
            </a:solidFill>
            <a:ln w="9508" cap="flat" cmpd="sng" algn="ctr">
              <a:solidFill>
                <a:schemeClr val="tx2">
                  <a:lumMod val="40000"/>
                  <a:lumOff val="60000"/>
                </a:schemeClr>
              </a:solidFill>
              <a:round/>
            </a:ln>
            <a:effectLst/>
          </c:spPr>
          <c:invertIfNegative val="0"/>
          <c:dPt>
            <c:idx val="8"/>
            <c:invertIfNegative val="0"/>
            <c:bubble3D val="0"/>
            <c:extLst>
              <c:ext xmlns:c16="http://schemas.microsoft.com/office/drawing/2014/chart" uri="{C3380CC4-5D6E-409C-BE32-E72D297353CC}">
                <c16:uniqueId val="{00000000-3CF3-480A-93B3-4C8EC953397B}"/>
              </c:ext>
            </c:extLst>
          </c:dPt>
          <c:dPt>
            <c:idx val="9"/>
            <c:invertIfNegative val="0"/>
            <c:bubble3D val="0"/>
            <c:extLst>
              <c:ext xmlns:c16="http://schemas.microsoft.com/office/drawing/2014/chart" uri="{C3380CC4-5D6E-409C-BE32-E72D297353CC}">
                <c16:uniqueId val="{00000001-3CF3-480A-93B3-4C8EC953397B}"/>
              </c:ext>
            </c:extLst>
          </c:dPt>
          <c:dPt>
            <c:idx val="10"/>
            <c:invertIfNegative val="0"/>
            <c:bubble3D val="0"/>
            <c:extLst>
              <c:ext xmlns:c16="http://schemas.microsoft.com/office/drawing/2014/chart" uri="{C3380CC4-5D6E-409C-BE32-E72D297353CC}">
                <c16:uniqueId val="{00000002-3CF3-480A-93B3-4C8EC953397B}"/>
              </c:ext>
            </c:extLst>
          </c:dPt>
          <c:dPt>
            <c:idx val="11"/>
            <c:invertIfNegative val="0"/>
            <c:bubble3D val="0"/>
            <c:spPr>
              <a:solidFill>
                <a:srgbClr val="00CC00"/>
              </a:solidFill>
              <a:ln w="9508" cap="flat" cmpd="sng" algn="ctr">
                <a:solidFill>
                  <a:schemeClr val="tx2">
                    <a:lumMod val="40000"/>
                    <a:lumOff val="60000"/>
                  </a:schemeClr>
                </a:solidFill>
                <a:round/>
              </a:ln>
              <a:effectLst/>
            </c:spPr>
            <c:extLst>
              <c:ext xmlns:c16="http://schemas.microsoft.com/office/drawing/2014/chart" uri="{C3380CC4-5D6E-409C-BE32-E72D297353CC}">
                <c16:uniqueId val="{00000005-2D24-41D1-A4AB-177220FE9BFC}"/>
              </c:ext>
            </c:extLst>
          </c:dPt>
          <c:dLbls>
            <c:spPr>
              <a:noFill/>
              <a:ln w="25355">
                <a:noFill/>
              </a:ln>
            </c:spPr>
            <c:txPr>
              <a:bodyPr rot="0" spcFirstLastPara="1" vertOverflow="ellipsis" vert="horz" wrap="square" lIns="38100" tIns="19050" rIns="38100" bIns="19050" anchor="ctr" anchorCtr="1">
                <a:spAutoFit/>
              </a:bodyPr>
              <a:lstStyle/>
              <a:p>
                <a:pPr>
                  <a:defRPr sz="1195"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121bis-e</c:v>
                </c:pt>
                <c:pt idx="1">
                  <c:v>122</c:v>
                </c:pt>
                <c:pt idx="2">
                  <c:v>123</c:v>
                </c:pt>
                <c:pt idx="3">
                  <c:v>123bis</c:v>
                </c:pt>
                <c:pt idx="4">
                  <c:v>124</c:v>
                </c:pt>
                <c:pt idx="5">
                  <c:v>125</c:v>
                </c:pt>
                <c:pt idx="6">
                  <c:v>125bis</c:v>
                </c:pt>
                <c:pt idx="7">
                  <c:v>126</c:v>
                </c:pt>
                <c:pt idx="8">
                  <c:v>127</c:v>
                </c:pt>
                <c:pt idx="9">
                  <c:v>127bis</c:v>
                </c:pt>
                <c:pt idx="10">
                  <c:v>128</c:v>
                </c:pt>
                <c:pt idx="11">
                  <c:v>129</c:v>
                </c:pt>
              </c:strCache>
            </c:strRef>
          </c:cat>
          <c:val>
            <c:numRef>
              <c:f>Sheet1!$B$2:$B$13</c:f>
              <c:numCache>
                <c:formatCode>General</c:formatCode>
                <c:ptCount val="12"/>
                <c:pt idx="0">
                  <c:v>570</c:v>
                </c:pt>
                <c:pt idx="1">
                  <c:v>491</c:v>
                </c:pt>
                <c:pt idx="2">
                  <c:v>523</c:v>
                </c:pt>
                <c:pt idx="3">
                  <c:v>333</c:v>
                </c:pt>
                <c:pt idx="4">
                  <c:v>389</c:v>
                </c:pt>
                <c:pt idx="5">
                  <c:v>418</c:v>
                </c:pt>
                <c:pt idx="6">
                  <c:v>363</c:v>
                </c:pt>
                <c:pt idx="7">
                  <c:v>447</c:v>
                </c:pt>
                <c:pt idx="8">
                  <c:v>455</c:v>
                </c:pt>
                <c:pt idx="9">
                  <c:v>410</c:v>
                </c:pt>
                <c:pt idx="10">
                  <c:v>432</c:v>
                </c:pt>
                <c:pt idx="11">
                  <c:v>480</c:v>
                </c:pt>
              </c:numCache>
            </c:numRef>
          </c:val>
          <c:extLst>
            <c:ext xmlns:c16="http://schemas.microsoft.com/office/drawing/2014/chart" uri="{C3380CC4-5D6E-409C-BE32-E72D297353CC}">
              <c16:uniqueId val="{00000003-3CF3-480A-93B3-4C8EC953397B}"/>
            </c:ext>
          </c:extLst>
        </c:ser>
        <c:dLbls>
          <c:showLegendKey val="0"/>
          <c:showVal val="0"/>
          <c:showCatName val="0"/>
          <c:showSerName val="0"/>
          <c:showPercent val="0"/>
          <c:showBubbleSize val="0"/>
        </c:dLbls>
        <c:gapWidth val="100"/>
        <c:overlap val="100"/>
        <c:axId val="236254560"/>
        <c:axId val="1"/>
      </c:barChart>
      <c:catAx>
        <c:axId val="236254560"/>
        <c:scaling>
          <c:orientation val="minMax"/>
        </c:scaling>
        <c:delete val="0"/>
        <c:axPos val="b"/>
        <c:numFmt formatCode="General" sourceLinked="1"/>
        <c:majorTickMark val="none"/>
        <c:minorTickMark val="none"/>
        <c:tickLblPos val="nextTo"/>
        <c:spPr>
          <a:noFill/>
          <a:ln w="9508" cap="flat" cmpd="sng" algn="ctr">
            <a:solidFill>
              <a:schemeClr val="tx1">
                <a:lumMod val="15000"/>
                <a:lumOff val="85000"/>
              </a:schemeClr>
            </a:solidFill>
            <a:round/>
          </a:ln>
          <a:effectLst/>
        </c:spPr>
        <c:txPr>
          <a:bodyPr rot="-60000000" spcFirstLastPara="1" vertOverflow="ellipsis" vert="horz" wrap="square" anchor="ctr" anchorCtr="1"/>
          <a:lstStyle/>
          <a:p>
            <a:pPr>
              <a:defRPr sz="1398" b="1" i="0" u="none" strike="noStrike" kern="1200" baseline="0">
                <a:solidFill>
                  <a:schemeClr val="tx1">
                    <a:lumMod val="50000"/>
                    <a:lumOff val="50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08" cap="flat" cmpd="sng" algn="ctr">
              <a:solidFill>
                <a:schemeClr val="tx1">
                  <a:lumMod val="15000"/>
                  <a:lumOff val="85000"/>
                </a:schemeClr>
              </a:solidFill>
              <a:round/>
            </a:ln>
            <a:effectLst/>
          </c:spPr>
        </c:majorGridlines>
        <c:numFmt formatCode="General" sourceLinked="1"/>
        <c:majorTickMark val="none"/>
        <c:minorTickMark val="none"/>
        <c:tickLblPos val="nextTo"/>
        <c:spPr>
          <a:ln w="6339">
            <a:noFill/>
          </a:ln>
        </c:spPr>
        <c:txPr>
          <a:bodyPr rot="-60000000" spcFirstLastPara="1" vertOverflow="ellipsis" vert="horz" wrap="square" anchor="ctr" anchorCtr="1"/>
          <a:lstStyle/>
          <a:p>
            <a:pPr>
              <a:defRPr sz="1195" b="0" i="0" u="none" strike="noStrike" kern="1200" baseline="0">
                <a:solidFill>
                  <a:schemeClr val="tx1">
                    <a:lumMod val="50000"/>
                    <a:lumOff val="50000"/>
                  </a:schemeClr>
                </a:solidFill>
                <a:latin typeface="+mn-lt"/>
                <a:ea typeface="+mn-ea"/>
                <a:cs typeface="+mn-cs"/>
              </a:defRPr>
            </a:pPr>
            <a:endParaRPr lang="en-US"/>
          </a:p>
        </c:txPr>
        <c:crossAx val="236254560"/>
        <c:crosses val="autoZero"/>
        <c:crossBetween val="between"/>
      </c:valAx>
      <c:spPr>
        <a:noFill/>
        <a:ln w="25356">
          <a:noFill/>
        </a:ln>
      </c:spPr>
    </c:plotArea>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147" b="1" i="0" u="none" strike="noStrike" baseline="0">
                <a:solidFill>
                  <a:srgbClr val="333333"/>
                </a:solidFill>
                <a:latin typeface="Calibri Light"/>
                <a:ea typeface="Calibri Light"/>
                <a:cs typeface="Calibri Light"/>
              </a:defRPr>
            </a:pPr>
            <a:r>
              <a:rPr lang="en-GB" dirty="0"/>
              <a:t>Tdocs per meeting</a:t>
            </a:r>
          </a:p>
        </c:rich>
      </c:tx>
      <c:overlay val="0"/>
      <c:spPr>
        <a:noFill/>
        <a:ln w="25669">
          <a:noFill/>
        </a:ln>
      </c:spPr>
    </c:title>
    <c:autoTitleDeleted val="0"/>
    <c:plotArea>
      <c:layout/>
      <c:barChart>
        <c:barDir val="col"/>
        <c:grouping val="clustered"/>
        <c:varyColors val="0"/>
        <c:ser>
          <c:idx val="0"/>
          <c:order val="0"/>
          <c:tx>
            <c:strRef>
              <c:f>Sheet1!$B$1</c:f>
              <c:strCache>
                <c:ptCount val="1"/>
                <c:pt idx="0">
                  <c:v>Tdocs</c:v>
                </c:pt>
              </c:strCache>
            </c:strRef>
          </c:tx>
          <c:spPr>
            <a:solidFill>
              <a:schemeClr val="accent1"/>
            </a:solidFill>
            <a:ln>
              <a:noFill/>
            </a:ln>
            <a:effectLst/>
          </c:spPr>
          <c:invertIfNegative val="0"/>
          <c:dPt>
            <c:idx val="8"/>
            <c:invertIfNegative val="0"/>
            <c:bubble3D val="0"/>
            <c:spPr>
              <a:solidFill>
                <a:schemeClr val="accent1"/>
              </a:solidFill>
              <a:ln w="25669">
                <a:noFill/>
              </a:ln>
            </c:spPr>
            <c:extLst>
              <c:ext xmlns:c16="http://schemas.microsoft.com/office/drawing/2014/chart" uri="{C3380CC4-5D6E-409C-BE32-E72D297353CC}">
                <c16:uniqueId val="{00000000-15A7-4D30-8560-58C0F34477F8}"/>
              </c:ext>
            </c:extLst>
          </c:dPt>
          <c:dPt>
            <c:idx val="9"/>
            <c:invertIfNegative val="0"/>
            <c:bubble3D val="0"/>
            <c:spPr>
              <a:solidFill>
                <a:schemeClr val="accent1"/>
              </a:solidFill>
              <a:ln w="25669">
                <a:noFill/>
              </a:ln>
            </c:spPr>
            <c:extLst>
              <c:ext xmlns:c16="http://schemas.microsoft.com/office/drawing/2014/chart" uri="{C3380CC4-5D6E-409C-BE32-E72D297353CC}">
                <c16:uniqueId val="{00000001-15A7-4D30-8560-58C0F34477F8}"/>
              </c:ext>
            </c:extLst>
          </c:dPt>
          <c:dPt>
            <c:idx val="10"/>
            <c:invertIfNegative val="0"/>
            <c:bubble3D val="0"/>
            <c:spPr>
              <a:solidFill>
                <a:schemeClr val="accent1"/>
              </a:solidFill>
              <a:ln w="25669">
                <a:noFill/>
              </a:ln>
            </c:spPr>
            <c:extLst>
              <c:ext xmlns:c16="http://schemas.microsoft.com/office/drawing/2014/chart" uri="{C3380CC4-5D6E-409C-BE32-E72D297353CC}">
                <c16:uniqueId val="{00000002-15A7-4D30-8560-58C0F34477F8}"/>
              </c:ext>
            </c:extLst>
          </c:dPt>
          <c:dPt>
            <c:idx val="11"/>
            <c:invertIfNegative val="0"/>
            <c:bubble3D val="0"/>
            <c:spPr>
              <a:solidFill>
                <a:srgbClr val="00CC00"/>
              </a:solidFill>
              <a:ln>
                <a:noFill/>
              </a:ln>
              <a:effectLst/>
            </c:spPr>
            <c:extLst>
              <c:ext xmlns:c16="http://schemas.microsoft.com/office/drawing/2014/chart" uri="{C3380CC4-5D6E-409C-BE32-E72D297353CC}">
                <c16:uniqueId val="{00000006-F933-4D8A-8998-606A6DB2A69A}"/>
              </c:ext>
            </c:extLst>
          </c:dPt>
          <c:dLbls>
            <c:spPr>
              <a:noFill/>
              <a:ln w="25669">
                <a:noFill/>
              </a:ln>
            </c:spPr>
            <c:txPr>
              <a:bodyPr wrap="square" lIns="38100" tIns="19050" rIns="38100" bIns="19050" anchor="ctr">
                <a:spAutoFit/>
              </a:bodyPr>
              <a:lstStyle/>
              <a:p>
                <a:pPr>
                  <a:defRPr sz="1208" b="0" i="0" u="none" strike="noStrike" baseline="0">
                    <a:solidFill>
                      <a:srgbClr val="333333"/>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121bis-e</c:v>
                </c:pt>
                <c:pt idx="1">
                  <c:v>122</c:v>
                </c:pt>
                <c:pt idx="2">
                  <c:v>123</c:v>
                </c:pt>
                <c:pt idx="3">
                  <c:v>123bis</c:v>
                </c:pt>
                <c:pt idx="4">
                  <c:v>124</c:v>
                </c:pt>
                <c:pt idx="5">
                  <c:v>125</c:v>
                </c:pt>
                <c:pt idx="6">
                  <c:v>125bis</c:v>
                </c:pt>
                <c:pt idx="7">
                  <c:v>126</c:v>
                </c:pt>
                <c:pt idx="8">
                  <c:v>127</c:v>
                </c:pt>
                <c:pt idx="9">
                  <c:v>127bis</c:v>
                </c:pt>
                <c:pt idx="10">
                  <c:v>128</c:v>
                </c:pt>
                <c:pt idx="11">
                  <c:v>129</c:v>
                </c:pt>
              </c:strCache>
            </c:strRef>
          </c:cat>
          <c:val>
            <c:numRef>
              <c:f>Sheet1!$B$2:$B$13</c:f>
              <c:numCache>
                <c:formatCode>General</c:formatCode>
                <c:ptCount val="12"/>
                <c:pt idx="0">
                  <c:v>2087</c:v>
                </c:pt>
                <c:pt idx="1">
                  <c:v>2288</c:v>
                </c:pt>
                <c:pt idx="2">
                  <c:v>2269</c:v>
                </c:pt>
                <c:pt idx="3">
                  <c:v>2098</c:v>
                </c:pt>
                <c:pt idx="4">
                  <c:v>2369</c:v>
                </c:pt>
                <c:pt idx="5">
                  <c:v>2045</c:v>
                </c:pt>
                <c:pt idx="6">
                  <c:v>1813</c:v>
                </c:pt>
                <c:pt idx="7">
                  <c:v>1993</c:v>
                </c:pt>
                <c:pt idx="8">
                  <c:v>1620</c:v>
                </c:pt>
                <c:pt idx="9">
                  <c:v>1461</c:v>
                </c:pt>
                <c:pt idx="10">
                  <c:v>1716</c:v>
                </c:pt>
                <c:pt idx="11">
                  <c:v>1577</c:v>
                </c:pt>
              </c:numCache>
            </c:numRef>
          </c:val>
          <c:extLst>
            <c:ext xmlns:c16="http://schemas.microsoft.com/office/drawing/2014/chart" uri="{C3380CC4-5D6E-409C-BE32-E72D297353CC}">
              <c16:uniqueId val="{00000003-15A7-4D30-8560-58C0F34477F8}"/>
            </c:ext>
          </c:extLst>
        </c:ser>
        <c:dLbls>
          <c:showLegendKey val="0"/>
          <c:showVal val="0"/>
          <c:showCatName val="0"/>
          <c:showSerName val="0"/>
          <c:showPercent val="0"/>
          <c:showBubbleSize val="0"/>
        </c:dLbls>
        <c:gapWidth val="80"/>
        <c:overlap val="100"/>
        <c:axId val="227402768"/>
        <c:axId val="1"/>
      </c:barChart>
      <c:catAx>
        <c:axId val="227402768"/>
        <c:scaling>
          <c:orientation val="minMax"/>
        </c:scaling>
        <c:delete val="0"/>
        <c:axPos val="b"/>
        <c:numFmt formatCode="General" sourceLinked="1"/>
        <c:majorTickMark val="none"/>
        <c:minorTickMark val="none"/>
        <c:tickLblPos val="nextTo"/>
        <c:spPr>
          <a:noFill/>
          <a:ln w="16043" cap="flat" cmpd="sng" algn="ctr">
            <a:solidFill>
              <a:schemeClr val="tx1">
                <a:lumMod val="25000"/>
                <a:lumOff val="75000"/>
              </a:schemeClr>
            </a:solidFill>
            <a:round/>
          </a:ln>
          <a:effectLst/>
        </c:spPr>
        <c:txPr>
          <a:bodyPr rot="-2700000" vert="horz"/>
          <a:lstStyle/>
          <a:p>
            <a:pPr>
              <a:defRPr sz="1413" b="1" i="0" u="none" strike="noStrike" baseline="0">
                <a:ln>
                  <a:noFill/>
                </a:ln>
                <a:solidFill>
                  <a:srgbClr val="333333"/>
                </a:solidFill>
                <a:latin typeface="Calibri"/>
                <a:ea typeface="Calibri"/>
                <a:cs typeface="Calibri"/>
              </a:defRPr>
            </a:pPr>
            <a:endParaRPr lang="en-US"/>
          </a:p>
        </c:txPr>
        <c:crossAx val="1"/>
        <c:crosses val="autoZero"/>
        <c:auto val="1"/>
        <c:lblAlgn val="ctr"/>
        <c:lblOffset val="100"/>
        <c:noMultiLvlLbl val="0"/>
      </c:catAx>
      <c:valAx>
        <c:axId val="1"/>
        <c:scaling>
          <c:orientation val="minMax"/>
        </c:scaling>
        <c:delete val="0"/>
        <c:axPos val="l"/>
        <c:majorGridlines>
          <c:spPr>
            <a:ln w="9626" cap="flat" cmpd="sng" algn="ctr">
              <a:solidFill>
                <a:schemeClr val="tx1">
                  <a:lumMod val="5000"/>
                  <a:lumOff val="95000"/>
                </a:schemeClr>
              </a:solidFill>
              <a:round/>
            </a:ln>
            <a:effectLst/>
          </c:spPr>
        </c:majorGridlines>
        <c:numFmt formatCode="General" sourceLinked="1"/>
        <c:majorTickMark val="none"/>
        <c:minorTickMark val="none"/>
        <c:tickLblPos val="nextTo"/>
        <c:spPr>
          <a:ln w="6417">
            <a:noFill/>
          </a:ln>
        </c:spPr>
        <c:txPr>
          <a:bodyPr rot="0" vert="horz"/>
          <a:lstStyle/>
          <a:p>
            <a:pPr>
              <a:defRPr sz="1208" b="0" i="0" u="none" strike="noStrike" baseline="0">
                <a:solidFill>
                  <a:srgbClr val="333333"/>
                </a:solidFill>
                <a:latin typeface="Calibri"/>
                <a:ea typeface="Calibri"/>
                <a:cs typeface="Calibri"/>
              </a:defRPr>
            </a:pPr>
            <a:endParaRPr lang="en-US"/>
          </a:p>
        </c:txPr>
        <c:crossAx val="227402768"/>
        <c:crosses val="autoZero"/>
        <c:crossBetween val="between"/>
      </c:valAx>
      <c:spPr>
        <a:noFill/>
        <a:ln w="25368">
          <a:noFill/>
        </a:ln>
      </c:spPr>
    </c:plotArea>
    <c:plotVisOnly val="1"/>
    <c:dispBlanksAs val="gap"/>
    <c:showDLblsOverMax val="0"/>
  </c:chart>
  <c:spPr>
    <a:noFill/>
    <a:ln>
      <a:noFill/>
    </a:ln>
  </c:spPr>
  <c:txPr>
    <a:bodyPr/>
    <a:lstStyle/>
    <a:p>
      <a:pPr>
        <a:defRPr sz="1009"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16" b="1" i="0" u="none" strike="noStrike" kern="1200" baseline="0">
                <a:solidFill>
                  <a:schemeClr val="tx1">
                    <a:lumMod val="65000"/>
                    <a:lumOff val="35000"/>
                  </a:schemeClr>
                </a:solidFill>
                <a:latin typeface="+mn-lt"/>
                <a:ea typeface="+mn-ea"/>
                <a:cs typeface="+mn-cs"/>
              </a:defRPr>
            </a:pPr>
            <a:r>
              <a:rPr lang="en-GB" dirty="0"/>
              <a:t>Agreed CRs per meeting</a:t>
            </a:r>
          </a:p>
        </c:rich>
      </c:tx>
      <c:overlay val="0"/>
      <c:spPr>
        <a:noFill/>
        <a:ln w="25251">
          <a:noFill/>
        </a:ln>
      </c:spPr>
    </c:title>
    <c:autoTitleDeleted val="0"/>
    <c:plotArea>
      <c:layout>
        <c:manualLayout>
          <c:layoutTarget val="inner"/>
          <c:xMode val="edge"/>
          <c:yMode val="edge"/>
          <c:x val="5.9965934456791034E-2"/>
          <c:y val="6.9267268679387789E-2"/>
          <c:w val="0.93572908464566928"/>
          <c:h val="0.82301238286638834"/>
        </c:manualLayout>
      </c:layout>
      <c:barChart>
        <c:barDir val="col"/>
        <c:grouping val="clustered"/>
        <c:varyColors val="0"/>
        <c:ser>
          <c:idx val="0"/>
          <c:order val="0"/>
          <c:tx>
            <c:strRef>
              <c:f>Sheet1!$B$1</c:f>
              <c:strCache>
                <c:ptCount val="1"/>
                <c:pt idx="0">
                  <c:v>Rel-14/15/16</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Sheet1!$A$2:$A$12</c:f>
              <c:strCache>
                <c:ptCount val="11"/>
                <c:pt idx="0">
                  <c:v>119-e</c:v>
                </c:pt>
                <c:pt idx="1">
                  <c:v>120</c:v>
                </c:pt>
                <c:pt idx="2">
                  <c:v>121</c:v>
                </c:pt>
                <c:pt idx="3">
                  <c:v>122</c:v>
                </c:pt>
                <c:pt idx="4">
                  <c:v>123</c:v>
                </c:pt>
                <c:pt idx="5">
                  <c:v>124</c:v>
                </c:pt>
                <c:pt idx="6">
                  <c:v>125</c:v>
                </c:pt>
                <c:pt idx="7">
                  <c:v>126</c:v>
                </c:pt>
                <c:pt idx="8">
                  <c:v>127</c:v>
                </c:pt>
                <c:pt idx="9">
                  <c:v>128</c:v>
                </c:pt>
                <c:pt idx="10">
                  <c:v>129</c:v>
                </c:pt>
              </c:strCache>
            </c:strRef>
          </c:cat>
          <c:val>
            <c:numRef>
              <c:f>Sheet1!$B$2:$B$12</c:f>
              <c:numCache>
                <c:formatCode>General</c:formatCode>
                <c:ptCount val="11"/>
                <c:pt idx="0">
                  <c:v>49</c:v>
                </c:pt>
                <c:pt idx="1">
                  <c:v>36</c:v>
                </c:pt>
                <c:pt idx="2">
                  <c:v>32</c:v>
                </c:pt>
                <c:pt idx="3">
                  <c:v>43</c:v>
                </c:pt>
                <c:pt idx="4">
                  <c:v>26</c:v>
                </c:pt>
                <c:pt idx="5">
                  <c:v>24</c:v>
                </c:pt>
                <c:pt idx="6">
                  <c:v>15</c:v>
                </c:pt>
                <c:pt idx="7">
                  <c:v>26</c:v>
                </c:pt>
                <c:pt idx="8">
                  <c:v>14</c:v>
                </c:pt>
                <c:pt idx="9">
                  <c:v>20</c:v>
                </c:pt>
                <c:pt idx="10">
                  <c:v>8</c:v>
                </c:pt>
              </c:numCache>
            </c:numRef>
          </c:val>
          <c:extLst>
            <c:ext xmlns:c16="http://schemas.microsoft.com/office/drawing/2014/chart" uri="{C3380CC4-5D6E-409C-BE32-E72D297353CC}">
              <c16:uniqueId val="{00000000-DA59-4555-BB2A-64A0A6BDD11E}"/>
            </c:ext>
          </c:extLst>
        </c:ser>
        <c:ser>
          <c:idx val="1"/>
          <c:order val="1"/>
          <c:tx>
            <c:v>Rel-17</c:v>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cat>
            <c:strRef>
              <c:f>Sheet1!$A$2:$A$12</c:f>
              <c:strCache>
                <c:ptCount val="11"/>
                <c:pt idx="0">
                  <c:v>119-e</c:v>
                </c:pt>
                <c:pt idx="1">
                  <c:v>120</c:v>
                </c:pt>
                <c:pt idx="2">
                  <c:v>121</c:v>
                </c:pt>
                <c:pt idx="3">
                  <c:v>122</c:v>
                </c:pt>
                <c:pt idx="4">
                  <c:v>123</c:v>
                </c:pt>
                <c:pt idx="5">
                  <c:v>124</c:v>
                </c:pt>
                <c:pt idx="6">
                  <c:v>125</c:v>
                </c:pt>
                <c:pt idx="7">
                  <c:v>126</c:v>
                </c:pt>
                <c:pt idx="8">
                  <c:v>127</c:v>
                </c:pt>
                <c:pt idx="9">
                  <c:v>128</c:v>
                </c:pt>
                <c:pt idx="10">
                  <c:v>129</c:v>
                </c:pt>
              </c:strCache>
            </c:strRef>
          </c:cat>
          <c:val>
            <c:numRef>
              <c:f>Sheet1!$C$2:$C$12</c:f>
              <c:numCache>
                <c:formatCode>General</c:formatCode>
                <c:ptCount val="11"/>
                <c:pt idx="0">
                  <c:v>140</c:v>
                </c:pt>
                <c:pt idx="1">
                  <c:v>131</c:v>
                </c:pt>
                <c:pt idx="2">
                  <c:v>136</c:v>
                </c:pt>
                <c:pt idx="3">
                  <c:v>157</c:v>
                </c:pt>
                <c:pt idx="4">
                  <c:v>64</c:v>
                </c:pt>
                <c:pt idx="5">
                  <c:v>93</c:v>
                </c:pt>
                <c:pt idx="6">
                  <c:v>46</c:v>
                </c:pt>
                <c:pt idx="7">
                  <c:v>56</c:v>
                </c:pt>
                <c:pt idx="8">
                  <c:v>27</c:v>
                </c:pt>
                <c:pt idx="9">
                  <c:v>63</c:v>
                </c:pt>
                <c:pt idx="10">
                  <c:v>27</c:v>
                </c:pt>
              </c:numCache>
            </c:numRef>
          </c:val>
          <c:extLst>
            <c:ext xmlns:c16="http://schemas.microsoft.com/office/drawing/2014/chart" uri="{C3380CC4-5D6E-409C-BE32-E72D297353CC}">
              <c16:uniqueId val="{00000001-DA59-4555-BB2A-64A0A6BDD11E}"/>
            </c:ext>
          </c:extLst>
        </c:ser>
        <c:ser>
          <c:idx val="2"/>
          <c:order val="2"/>
          <c:tx>
            <c:v>Rel-18</c:v>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2-DA59-4555-BB2A-64A0A6BDD11E}"/>
                </c:ext>
              </c:extLst>
            </c:dLbl>
            <c:dLbl>
              <c:idx val="1"/>
              <c:delete val="1"/>
              <c:extLst>
                <c:ext xmlns:c15="http://schemas.microsoft.com/office/drawing/2012/chart" uri="{CE6537A1-D6FC-4f65-9D91-7224C49458BB}"/>
                <c:ext xmlns:c16="http://schemas.microsoft.com/office/drawing/2014/chart" uri="{C3380CC4-5D6E-409C-BE32-E72D297353CC}">
                  <c16:uniqueId val="{00000003-DA59-4555-BB2A-64A0A6BDD11E}"/>
                </c:ext>
              </c:extLst>
            </c:dLbl>
            <c:dLbl>
              <c:idx val="2"/>
              <c:delete val="1"/>
              <c:extLst>
                <c:ext xmlns:c15="http://schemas.microsoft.com/office/drawing/2012/chart" uri="{CE6537A1-D6FC-4f65-9D91-7224C49458BB}"/>
                <c:ext xmlns:c16="http://schemas.microsoft.com/office/drawing/2014/chart" uri="{C3380CC4-5D6E-409C-BE32-E72D297353CC}">
                  <c16:uniqueId val="{00000004-DA59-4555-BB2A-64A0A6BDD11E}"/>
                </c:ext>
              </c:extLst>
            </c:dLbl>
            <c:dLbl>
              <c:idx val="3"/>
              <c:delete val="1"/>
              <c:extLst>
                <c:ext xmlns:c15="http://schemas.microsoft.com/office/drawing/2012/chart" uri="{CE6537A1-D6FC-4f65-9D91-7224C49458BB}"/>
                <c:ext xmlns:c16="http://schemas.microsoft.com/office/drawing/2014/chart" uri="{C3380CC4-5D6E-409C-BE32-E72D297353CC}">
                  <c16:uniqueId val="{00000005-DA59-4555-BB2A-64A0A6BDD11E}"/>
                </c:ext>
              </c:extLst>
            </c:dLbl>
            <c:dLbl>
              <c:idx val="4"/>
              <c:delete val="1"/>
              <c:extLst>
                <c:ext xmlns:c15="http://schemas.microsoft.com/office/drawing/2012/chart" uri="{CE6537A1-D6FC-4f65-9D91-7224C49458BB}"/>
                <c:ext xmlns:c16="http://schemas.microsoft.com/office/drawing/2014/chart" uri="{C3380CC4-5D6E-409C-BE32-E72D297353CC}">
                  <c16:uniqueId val="{00000006-DA59-4555-BB2A-64A0A6BDD11E}"/>
                </c:ext>
              </c:extLst>
            </c:dLbl>
            <c:dLbl>
              <c:idx val="5"/>
              <c:delete val="1"/>
              <c:extLst>
                <c:ext xmlns:c15="http://schemas.microsoft.com/office/drawing/2012/chart" uri="{CE6537A1-D6FC-4f65-9D91-7224C49458BB}"/>
                <c:ext xmlns:c16="http://schemas.microsoft.com/office/drawing/2014/chart" uri="{C3380CC4-5D6E-409C-BE32-E72D297353CC}">
                  <c16:uniqueId val="{00000007-DA59-4555-BB2A-64A0A6BDD11E}"/>
                </c:ext>
              </c:extLst>
            </c:dLbl>
            <c:dLbl>
              <c:idx val="8"/>
              <c:tx>
                <c:rich>
                  <a:bodyPr/>
                  <a:lstStyle/>
                  <a:p>
                    <a:r>
                      <a:rPr lang="en-US" dirty="0"/>
                      <a:t>102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6735-4F56-B7E4-0F6ECF60BCB2}"/>
                </c:ext>
              </c:extLst>
            </c:dLbl>
            <c:spPr>
              <a:noFill/>
              <a:ln w="25251">
                <a:noFill/>
              </a:ln>
            </c:spPr>
            <c:txPr>
              <a:bodyPr rot="0" spcFirstLastPara="1" vertOverflow="ellipsis" vert="horz" wrap="square" lIns="38100" tIns="19050" rIns="38100" bIns="19050" anchor="ctr" anchorCtr="1">
                <a:spAutoFit/>
              </a:bodyPr>
              <a:lstStyle/>
              <a:p>
                <a:pPr>
                  <a:defRPr sz="1191"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119-e</c:v>
                </c:pt>
                <c:pt idx="1">
                  <c:v>120</c:v>
                </c:pt>
                <c:pt idx="2">
                  <c:v>121</c:v>
                </c:pt>
                <c:pt idx="3">
                  <c:v>122</c:v>
                </c:pt>
                <c:pt idx="4">
                  <c:v>123</c:v>
                </c:pt>
                <c:pt idx="5">
                  <c:v>124</c:v>
                </c:pt>
                <c:pt idx="6">
                  <c:v>125</c:v>
                </c:pt>
                <c:pt idx="7">
                  <c:v>126</c:v>
                </c:pt>
                <c:pt idx="8">
                  <c:v>127</c:v>
                </c:pt>
                <c:pt idx="9">
                  <c:v>128</c:v>
                </c:pt>
                <c:pt idx="10">
                  <c:v>129</c:v>
                </c:pt>
              </c:strCache>
            </c:strRef>
          </c:cat>
          <c:val>
            <c:numRef>
              <c:f>Sheet1!$D$2:$D$12</c:f>
              <c:numCache>
                <c:formatCode>General</c:formatCode>
                <c:ptCount val="11"/>
                <c:pt idx="0">
                  <c:v>0</c:v>
                </c:pt>
                <c:pt idx="1">
                  <c:v>0</c:v>
                </c:pt>
                <c:pt idx="2">
                  <c:v>0</c:v>
                </c:pt>
                <c:pt idx="3">
                  <c:v>0</c:v>
                </c:pt>
                <c:pt idx="4">
                  <c:v>0</c:v>
                </c:pt>
                <c:pt idx="5">
                  <c:v>162</c:v>
                </c:pt>
                <c:pt idx="6">
                  <c:v>183</c:v>
                </c:pt>
                <c:pt idx="7">
                  <c:v>188</c:v>
                </c:pt>
                <c:pt idx="8">
                  <c:v>103</c:v>
                </c:pt>
                <c:pt idx="9">
                  <c:v>200</c:v>
                </c:pt>
                <c:pt idx="10">
                  <c:v>84</c:v>
                </c:pt>
              </c:numCache>
            </c:numRef>
          </c:val>
          <c:extLst>
            <c:ext xmlns:c16="http://schemas.microsoft.com/office/drawing/2014/chart" uri="{C3380CC4-5D6E-409C-BE32-E72D297353CC}">
              <c16:uniqueId val="{00000008-DA59-4555-BB2A-64A0A6BDD11E}"/>
            </c:ext>
          </c:extLst>
        </c:ser>
        <c:dLbls>
          <c:showLegendKey val="0"/>
          <c:showVal val="0"/>
          <c:showCatName val="0"/>
          <c:showSerName val="0"/>
          <c:showPercent val="0"/>
          <c:showBubbleSize val="0"/>
        </c:dLbls>
        <c:gapWidth val="100"/>
        <c:overlap val="-24"/>
        <c:axId val="223406632"/>
        <c:axId val="1"/>
      </c:barChart>
      <c:catAx>
        <c:axId val="223406632"/>
        <c:scaling>
          <c:orientation val="minMax"/>
        </c:scaling>
        <c:delete val="0"/>
        <c:axPos val="b"/>
        <c:numFmt formatCode="General" sourceLinked="1"/>
        <c:majorTickMark val="none"/>
        <c:minorTickMark val="none"/>
        <c:tickLblPos val="nextTo"/>
        <c:spPr>
          <a:noFill/>
          <a:ln w="12625" cap="flat" cmpd="sng" algn="ctr">
            <a:solidFill>
              <a:schemeClr val="tx1">
                <a:lumMod val="15000"/>
                <a:lumOff val="85000"/>
              </a:schemeClr>
            </a:solidFill>
            <a:round/>
          </a:ln>
          <a:effectLst/>
        </c:spPr>
        <c:txPr>
          <a:bodyPr rot="-60000000" spcFirstLastPara="1" vertOverflow="ellipsis" vert="horz" wrap="square" anchor="ctr" anchorCtr="1"/>
          <a:lstStyle/>
          <a:p>
            <a:pPr>
              <a:defRPr sz="1392" b="1"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468" cap="flat" cmpd="sng" algn="ctr">
              <a:solidFill>
                <a:schemeClr val="tx1">
                  <a:lumMod val="15000"/>
                  <a:lumOff val="85000"/>
                </a:schemeClr>
              </a:solidFill>
              <a:round/>
            </a:ln>
            <a:effectLst/>
          </c:spPr>
        </c:majorGridlines>
        <c:numFmt formatCode="General" sourceLinked="1"/>
        <c:majorTickMark val="none"/>
        <c:minorTickMark val="none"/>
        <c:tickLblPos val="nextTo"/>
        <c:spPr>
          <a:ln w="6314">
            <a:noFill/>
          </a:ln>
        </c:spPr>
        <c:txPr>
          <a:bodyPr rot="-60000000" spcFirstLastPara="1" vertOverflow="ellipsis" vert="horz" wrap="square" anchor="ctr" anchorCtr="1"/>
          <a:lstStyle/>
          <a:p>
            <a:pPr>
              <a:defRPr sz="1191" b="0" i="0" u="none" strike="noStrike" kern="1200" baseline="0">
                <a:solidFill>
                  <a:schemeClr val="tx1">
                    <a:lumMod val="65000"/>
                    <a:lumOff val="35000"/>
                  </a:schemeClr>
                </a:solidFill>
                <a:latin typeface="+mn-lt"/>
                <a:ea typeface="+mn-ea"/>
                <a:cs typeface="+mn-cs"/>
              </a:defRPr>
            </a:pPr>
            <a:endParaRPr lang="en-US"/>
          </a:p>
        </c:txPr>
        <c:crossAx val="223406632"/>
        <c:crosses val="autoZero"/>
        <c:crossBetween val="between"/>
      </c:valAx>
      <c:spPr>
        <a:noFill/>
        <a:ln w="25326">
          <a:noFill/>
        </a:ln>
      </c:spPr>
    </c:plotArea>
    <c:legend>
      <c:legendPos val="b"/>
      <c:layout>
        <c:manualLayout>
          <c:xMode val="edge"/>
          <c:yMode val="edge"/>
          <c:x val="0.20097378452693412"/>
          <c:y val="0.15515136079688152"/>
          <c:w val="0.45693163354580679"/>
          <c:h val="6.8627176319941141E-2"/>
        </c:manualLayout>
      </c:layout>
      <c:overlay val="0"/>
      <c:spPr>
        <a:noFill/>
        <a:ln w="25251">
          <a:noFill/>
        </a:ln>
      </c:spPr>
      <c:txPr>
        <a:bodyPr rot="0" spcFirstLastPara="1" vertOverflow="ellipsis" vert="horz" wrap="square" anchor="ctr" anchorCtr="1"/>
        <a:lstStyle/>
        <a:p>
          <a:pPr>
            <a:defRPr sz="1191"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CA422DA-A7DB-0475-B4EB-9DA27AF7D68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C94CA82E-EC24-535B-F3EA-9DEAFDA6EFBA}"/>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F8F3608-5CBB-45ED-BABF-008C1F20C280}" type="datetime1">
              <a:rPr lang="en-US" altLang="en-US"/>
              <a:pPr>
                <a:defRPr/>
              </a:pPr>
              <a:t>3/8/2025</a:t>
            </a:fld>
            <a:endParaRPr lang="en-US" altLang="en-US"/>
          </a:p>
        </p:txBody>
      </p:sp>
      <p:sp>
        <p:nvSpPr>
          <p:cNvPr id="9220" name="Rectangle 4">
            <a:extLst>
              <a:ext uri="{FF2B5EF4-FFF2-40B4-BE49-F238E27FC236}">
                <a16:creationId xmlns:a16="http://schemas.microsoft.com/office/drawing/2014/main" id="{EEC588FA-88EC-8AD4-94D4-F940B26F2AD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ED0A6328-5528-8681-CB18-CDAEBFF3F3A8}"/>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651967B-DB5C-49CC-8197-9FA58D72D1F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DF174AC-1D58-F89F-11BC-8FB00C27D30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5986700D-78E6-037E-95F4-EC5263FF836F}"/>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26DC320-43AC-4D79-BAA7-1CEF20B0D249}" type="datetime1">
              <a:rPr lang="en-US" altLang="en-US"/>
              <a:pPr>
                <a:defRPr/>
              </a:pPr>
              <a:t>3/8/2025</a:t>
            </a:fld>
            <a:endParaRPr lang="en-US" altLang="en-US"/>
          </a:p>
        </p:txBody>
      </p:sp>
      <p:sp>
        <p:nvSpPr>
          <p:cNvPr id="4100" name="Rectangle 4">
            <a:extLst>
              <a:ext uri="{FF2B5EF4-FFF2-40B4-BE49-F238E27FC236}">
                <a16:creationId xmlns:a16="http://schemas.microsoft.com/office/drawing/2014/main" id="{B7D06A0C-A99E-57E4-D1F9-079FC55A95E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F929DCA-0CC9-7629-ABA6-789B29CFB34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5C3E2F3-2687-CD92-EBA2-07FC8E64BF4E}"/>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7886126D-319C-147E-77C2-4EA0C2548E5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BDF5F8B-90CC-464C-A9DC-648A3FB467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3gpp.org/ftp/tsg_ran/TSG_RAN/TSGR_105/Info_for_workplan/revised_WID_41/RAN2_5/RP-241789.zip"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BDF5F8B-90CC-464C-A9DC-648A3FB467CE}" type="slidenum">
              <a:rPr lang="en-GB" altLang="en-US" smtClean="0"/>
              <a:pPr>
                <a:defRPr/>
              </a:pPr>
              <a:t>6</a:t>
            </a:fld>
            <a:endParaRPr lang="en-GB" altLang="en-US" dirty="0"/>
          </a:p>
        </p:txBody>
      </p:sp>
    </p:spTree>
    <p:extLst>
      <p:ext uri="{BB962C8B-B14F-4D97-AF65-F5344CB8AC3E}">
        <p14:creationId xmlns:p14="http://schemas.microsoft.com/office/powerpoint/2010/main" val="1140013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BDF5F8B-90CC-464C-A9DC-648A3FB467CE}" type="slidenum">
              <a:rPr lang="en-GB" altLang="en-US" smtClean="0"/>
              <a:pPr>
                <a:defRPr/>
              </a:pPr>
              <a:t>8</a:t>
            </a:fld>
            <a:endParaRPr lang="en-GB" altLang="en-US" dirty="0"/>
          </a:p>
        </p:txBody>
      </p:sp>
    </p:spTree>
    <p:extLst>
      <p:ext uri="{BB962C8B-B14F-4D97-AF65-F5344CB8AC3E}">
        <p14:creationId xmlns:p14="http://schemas.microsoft.com/office/powerpoint/2010/main" val="1865047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D15D2088-7040-1868-165A-75E0900840BA}"/>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C9D46C39-3698-0207-051D-B8F5444801B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effectLst/>
                <a:latin typeface="Calibri" panose="020F0502020204030204" pitchFamily="34" charset="0"/>
                <a:ea typeface="Aptos" panose="020B0004020202020204" pitchFamily="34" charset="0"/>
              </a:rPr>
              <a:t>RP-241771</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b="0" i="0" u="sng" strike="noStrike" dirty="0">
                <a:solidFill>
                  <a:srgbClr val="0563C1"/>
                </a:solidFill>
                <a:effectLst/>
                <a:latin typeface="Calibri" panose="020F0502020204030204" pitchFamily="34" charset="0"/>
                <a:hlinkClick r:id="rId3"/>
              </a:rPr>
              <a:t>RP-241789</a:t>
            </a:r>
            <a:endParaRPr lang="en-US" sz="1000" b="0" i="0" u="sng" strike="noStrike" dirty="0">
              <a:solidFill>
                <a:srgbClr val="0563C1"/>
              </a:solidFill>
              <a:effectLst/>
              <a:latin typeface="Calibri" panose="020F0502020204030204" pitchFamily="34" charset="0"/>
            </a:endParaRPr>
          </a:p>
          <a:p>
            <a:endParaRPr lang="en-US" altLang="en-US" dirty="0"/>
          </a:p>
        </p:txBody>
      </p:sp>
      <p:sp>
        <p:nvSpPr>
          <p:cNvPr id="15364" name="Slide Number Placeholder 3">
            <a:extLst>
              <a:ext uri="{FF2B5EF4-FFF2-40B4-BE49-F238E27FC236}">
                <a16:creationId xmlns:a16="http://schemas.microsoft.com/office/drawing/2014/main" id="{011B0D8C-4851-B9E7-BCA2-4EE7BFF6457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DDBE3C8B-28C2-4316-81B7-777AD5B6FB5C}" type="slidenum">
              <a:rPr lang="en-GB" altLang="en-US" sz="1200" smtClean="0">
                <a:latin typeface="Times New Roman" panose="02020603050405020304" pitchFamily="18" charset="0"/>
              </a:rPr>
              <a:pPr/>
              <a:t>12</a:t>
            </a:fld>
            <a:endParaRPr lang="en-GB" altLang="en-US" sz="1200" dirty="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BDF5F8B-90CC-464C-A9DC-648A3FB467CE}" type="slidenum">
              <a:rPr lang="en-GB" altLang="en-US" smtClean="0"/>
              <a:pPr>
                <a:defRPr/>
              </a:pPr>
              <a:t>13</a:t>
            </a:fld>
            <a:endParaRPr lang="en-GB" altLang="en-US" dirty="0"/>
          </a:p>
        </p:txBody>
      </p:sp>
    </p:spTree>
    <p:extLst>
      <p:ext uri="{BB962C8B-B14F-4D97-AF65-F5344CB8AC3E}">
        <p14:creationId xmlns:p14="http://schemas.microsoft.com/office/powerpoint/2010/main" val="2664567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BDF5F8B-90CC-464C-A9DC-648A3FB467CE}" type="slidenum">
              <a:rPr lang="en-GB" altLang="en-US" smtClean="0"/>
              <a:pPr>
                <a:defRPr/>
              </a:pPr>
              <a:t>19</a:t>
            </a:fld>
            <a:endParaRPr lang="en-GB" altLang="en-US"/>
          </a:p>
        </p:txBody>
      </p:sp>
    </p:spTree>
    <p:extLst>
      <p:ext uri="{BB962C8B-B14F-4D97-AF65-F5344CB8AC3E}">
        <p14:creationId xmlns:p14="http://schemas.microsoft.com/office/powerpoint/2010/main" val="2550717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EE363D8-4F58-8D1A-CDBE-F5B7D6E9D24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8374111"/>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F8D0033-F77D-C86C-9F13-39C6C485575F}"/>
              </a:ext>
            </a:extLst>
          </p:cNvPr>
          <p:cNvSpPr>
            <a:spLocks noGrp="1"/>
          </p:cNvSpPr>
          <p:nvPr>
            <p:ph type="dt" sz="half" idx="10"/>
          </p:nvPr>
        </p:nvSpPr>
        <p:spPr/>
        <p:txBody>
          <a:bodyPr/>
          <a:lstStyle>
            <a:lvl1pPr>
              <a:defRPr/>
            </a:lvl1pPr>
          </a:lstStyle>
          <a:p>
            <a:pPr>
              <a:defRPr/>
            </a:pPr>
            <a:fld id="{530870F8-A32A-4DBC-8563-7B9A6F482A8E}" type="datetimeFigureOut">
              <a:rPr lang="en-GB"/>
              <a:pPr>
                <a:defRPr/>
              </a:pPr>
              <a:t>08/03/2025</a:t>
            </a:fld>
            <a:endParaRPr lang="en-GB"/>
          </a:p>
        </p:txBody>
      </p:sp>
      <p:sp>
        <p:nvSpPr>
          <p:cNvPr id="3" name="Footer Placeholder 4">
            <a:extLst>
              <a:ext uri="{FF2B5EF4-FFF2-40B4-BE49-F238E27FC236}">
                <a16:creationId xmlns:a16="http://schemas.microsoft.com/office/drawing/2014/main" id="{5F64FB58-5E4D-5E5D-727C-A7A58BC0ABD0}"/>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8C0D16F9-4352-4018-A9BD-DE90984470B6}"/>
              </a:ext>
            </a:extLst>
          </p:cNvPr>
          <p:cNvSpPr>
            <a:spLocks noGrp="1"/>
          </p:cNvSpPr>
          <p:nvPr>
            <p:ph type="sldNum" sz="quarter" idx="12"/>
          </p:nvPr>
        </p:nvSpPr>
        <p:spPr/>
        <p:txBody>
          <a:bodyPr/>
          <a:lstStyle>
            <a:lvl1pPr>
              <a:defRPr/>
            </a:lvl1pPr>
          </a:lstStyle>
          <a:p>
            <a:pPr>
              <a:defRPr/>
            </a:pPr>
            <a:fld id="{4EE12307-B7AB-4FBC-959C-FDDA63BECF9C}" type="slidenum">
              <a:rPr lang="en-GB" altLang="en-US"/>
              <a:pPr>
                <a:defRPr/>
              </a:pPr>
              <a:t>‹#›</a:t>
            </a:fld>
            <a:endParaRPr lang="en-GB" altLang="en-US"/>
          </a:p>
        </p:txBody>
      </p:sp>
    </p:spTree>
    <p:extLst>
      <p:ext uri="{BB962C8B-B14F-4D97-AF65-F5344CB8AC3E}">
        <p14:creationId xmlns:p14="http://schemas.microsoft.com/office/powerpoint/2010/main" val="4262033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1449DD-E3CA-2BEB-7ED3-2A05C13EC5D1}"/>
              </a:ext>
            </a:extLst>
          </p:cNvPr>
          <p:cNvSpPr>
            <a:spLocks noGrp="1"/>
          </p:cNvSpPr>
          <p:nvPr>
            <p:ph type="dt" sz="half" idx="10"/>
          </p:nvPr>
        </p:nvSpPr>
        <p:spPr/>
        <p:txBody>
          <a:bodyPr/>
          <a:lstStyle>
            <a:lvl1pPr>
              <a:defRPr/>
            </a:lvl1pPr>
          </a:lstStyle>
          <a:p>
            <a:pPr>
              <a:defRPr/>
            </a:pPr>
            <a:fld id="{02F9ED1D-98E5-4625-ABFF-20EB64451F54}" type="datetimeFigureOut">
              <a:rPr lang="en-GB"/>
              <a:pPr>
                <a:defRPr/>
              </a:pPr>
              <a:t>08/03/2025</a:t>
            </a:fld>
            <a:endParaRPr lang="en-GB"/>
          </a:p>
        </p:txBody>
      </p:sp>
      <p:sp>
        <p:nvSpPr>
          <p:cNvPr id="6" name="Footer Placeholder 4">
            <a:extLst>
              <a:ext uri="{FF2B5EF4-FFF2-40B4-BE49-F238E27FC236}">
                <a16:creationId xmlns:a16="http://schemas.microsoft.com/office/drawing/2014/main" id="{30BC49D7-E59C-3298-DBF9-EC0F3EF0611A}"/>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FBD1CDA-C534-9B3C-0836-5E09E7EB52A9}"/>
              </a:ext>
            </a:extLst>
          </p:cNvPr>
          <p:cNvSpPr>
            <a:spLocks noGrp="1"/>
          </p:cNvSpPr>
          <p:nvPr>
            <p:ph type="sldNum" sz="quarter" idx="12"/>
          </p:nvPr>
        </p:nvSpPr>
        <p:spPr/>
        <p:txBody>
          <a:bodyPr/>
          <a:lstStyle>
            <a:lvl1pPr>
              <a:defRPr/>
            </a:lvl1pPr>
          </a:lstStyle>
          <a:p>
            <a:pPr>
              <a:defRPr/>
            </a:pPr>
            <a:fld id="{329EB9A4-ADBA-476F-BFD0-57BC84112E95}" type="slidenum">
              <a:rPr lang="en-GB" altLang="en-US"/>
              <a:pPr>
                <a:defRPr/>
              </a:pPr>
              <a:t>‹#›</a:t>
            </a:fld>
            <a:endParaRPr lang="en-GB" altLang="en-US"/>
          </a:p>
        </p:txBody>
      </p:sp>
    </p:spTree>
    <p:extLst>
      <p:ext uri="{BB962C8B-B14F-4D97-AF65-F5344CB8AC3E}">
        <p14:creationId xmlns:p14="http://schemas.microsoft.com/office/powerpoint/2010/main" val="923957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F979215-9014-0AAB-C2A9-830405068A28}"/>
              </a:ext>
            </a:extLst>
          </p:cNvPr>
          <p:cNvSpPr>
            <a:spLocks noGrp="1"/>
          </p:cNvSpPr>
          <p:nvPr>
            <p:ph type="dt" sz="half" idx="10"/>
          </p:nvPr>
        </p:nvSpPr>
        <p:spPr/>
        <p:txBody>
          <a:bodyPr/>
          <a:lstStyle>
            <a:lvl1pPr>
              <a:defRPr/>
            </a:lvl1pPr>
          </a:lstStyle>
          <a:p>
            <a:pPr>
              <a:defRPr/>
            </a:pPr>
            <a:fld id="{9613BC0A-67DC-45A0-802D-D729480CE991}" type="datetimeFigureOut">
              <a:rPr lang="en-GB"/>
              <a:pPr>
                <a:defRPr/>
              </a:pPr>
              <a:t>08/03/2025</a:t>
            </a:fld>
            <a:endParaRPr lang="en-GB"/>
          </a:p>
        </p:txBody>
      </p:sp>
      <p:sp>
        <p:nvSpPr>
          <p:cNvPr id="6" name="Footer Placeholder 4">
            <a:extLst>
              <a:ext uri="{FF2B5EF4-FFF2-40B4-BE49-F238E27FC236}">
                <a16:creationId xmlns:a16="http://schemas.microsoft.com/office/drawing/2014/main" id="{BFFACF22-3F42-5F4C-1E90-C76C00F5B945}"/>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1ABDBB4A-3E65-229A-4BBD-B16C6836F308}"/>
              </a:ext>
            </a:extLst>
          </p:cNvPr>
          <p:cNvSpPr>
            <a:spLocks noGrp="1"/>
          </p:cNvSpPr>
          <p:nvPr>
            <p:ph type="sldNum" sz="quarter" idx="12"/>
          </p:nvPr>
        </p:nvSpPr>
        <p:spPr/>
        <p:txBody>
          <a:bodyPr/>
          <a:lstStyle>
            <a:lvl1pPr>
              <a:defRPr/>
            </a:lvl1pPr>
          </a:lstStyle>
          <a:p>
            <a:pPr>
              <a:defRPr/>
            </a:pPr>
            <a:fld id="{0596B79E-2132-4C55-9F39-BEE6BD01D457}" type="slidenum">
              <a:rPr lang="en-GB" altLang="en-US"/>
              <a:pPr>
                <a:defRPr/>
              </a:pPr>
              <a:t>‹#›</a:t>
            </a:fld>
            <a:endParaRPr lang="en-GB" altLang="en-US"/>
          </a:p>
        </p:txBody>
      </p:sp>
    </p:spTree>
    <p:extLst>
      <p:ext uri="{BB962C8B-B14F-4D97-AF65-F5344CB8AC3E}">
        <p14:creationId xmlns:p14="http://schemas.microsoft.com/office/powerpoint/2010/main" val="13491621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AEF3B1-B627-7362-912C-2D71DBB7C37D}"/>
              </a:ext>
            </a:extLst>
          </p:cNvPr>
          <p:cNvSpPr>
            <a:spLocks noGrp="1"/>
          </p:cNvSpPr>
          <p:nvPr>
            <p:ph type="dt" sz="half" idx="10"/>
          </p:nvPr>
        </p:nvSpPr>
        <p:spPr/>
        <p:txBody>
          <a:bodyPr/>
          <a:lstStyle>
            <a:lvl1pPr>
              <a:defRPr/>
            </a:lvl1pPr>
          </a:lstStyle>
          <a:p>
            <a:pPr>
              <a:defRPr/>
            </a:pPr>
            <a:fld id="{8A7EA4CC-3D45-460C-9CF5-56D0A2B565C4}" type="datetimeFigureOut">
              <a:rPr lang="en-GB"/>
              <a:pPr>
                <a:defRPr/>
              </a:pPr>
              <a:t>08/03/2025</a:t>
            </a:fld>
            <a:endParaRPr lang="en-GB"/>
          </a:p>
        </p:txBody>
      </p:sp>
      <p:sp>
        <p:nvSpPr>
          <p:cNvPr id="5" name="Footer Placeholder 4">
            <a:extLst>
              <a:ext uri="{FF2B5EF4-FFF2-40B4-BE49-F238E27FC236}">
                <a16:creationId xmlns:a16="http://schemas.microsoft.com/office/drawing/2014/main" id="{D4F1E08B-BE48-7599-9673-272BD64D39A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8042ABD-AE4F-26BE-4A3D-82A894077F46}"/>
              </a:ext>
            </a:extLst>
          </p:cNvPr>
          <p:cNvSpPr>
            <a:spLocks noGrp="1"/>
          </p:cNvSpPr>
          <p:nvPr>
            <p:ph type="sldNum" sz="quarter" idx="12"/>
          </p:nvPr>
        </p:nvSpPr>
        <p:spPr/>
        <p:txBody>
          <a:bodyPr/>
          <a:lstStyle>
            <a:lvl1pPr>
              <a:defRPr/>
            </a:lvl1pPr>
          </a:lstStyle>
          <a:p>
            <a:pPr>
              <a:defRPr/>
            </a:pPr>
            <a:fld id="{644A6A36-75EA-4087-8366-3CDBA614361F}" type="slidenum">
              <a:rPr lang="en-GB" altLang="en-US"/>
              <a:pPr>
                <a:defRPr/>
              </a:pPr>
              <a:t>‹#›</a:t>
            </a:fld>
            <a:endParaRPr lang="en-GB" altLang="en-US"/>
          </a:p>
        </p:txBody>
      </p:sp>
    </p:spTree>
    <p:extLst>
      <p:ext uri="{BB962C8B-B14F-4D97-AF65-F5344CB8AC3E}">
        <p14:creationId xmlns:p14="http://schemas.microsoft.com/office/powerpoint/2010/main" val="1471889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0FC87A-0858-073E-B192-B07A934FC14E}"/>
              </a:ext>
            </a:extLst>
          </p:cNvPr>
          <p:cNvSpPr>
            <a:spLocks noGrp="1"/>
          </p:cNvSpPr>
          <p:nvPr>
            <p:ph type="dt" sz="half" idx="10"/>
          </p:nvPr>
        </p:nvSpPr>
        <p:spPr/>
        <p:txBody>
          <a:bodyPr/>
          <a:lstStyle>
            <a:lvl1pPr>
              <a:defRPr/>
            </a:lvl1pPr>
          </a:lstStyle>
          <a:p>
            <a:pPr>
              <a:defRPr/>
            </a:pPr>
            <a:fld id="{BC922C3F-A3CD-4CF1-899D-579F9DCF72AA}" type="datetimeFigureOut">
              <a:rPr lang="en-GB"/>
              <a:pPr>
                <a:defRPr/>
              </a:pPr>
              <a:t>08/03/2025</a:t>
            </a:fld>
            <a:endParaRPr lang="en-GB"/>
          </a:p>
        </p:txBody>
      </p:sp>
      <p:sp>
        <p:nvSpPr>
          <p:cNvPr id="5" name="Footer Placeholder 4">
            <a:extLst>
              <a:ext uri="{FF2B5EF4-FFF2-40B4-BE49-F238E27FC236}">
                <a16:creationId xmlns:a16="http://schemas.microsoft.com/office/drawing/2014/main" id="{0D6A4F41-AE1F-4300-9B8F-C2C2D374B59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79797F85-FD09-4D8F-1CE0-D2E05E774B1E}"/>
              </a:ext>
            </a:extLst>
          </p:cNvPr>
          <p:cNvSpPr>
            <a:spLocks noGrp="1"/>
          </p:cNvSpPr>
          <p:nvPr>
            <p:ph type="sldNum" sz="quarter" idx="12"/>
          </p:nvPr>
        </p:nvSpPr>
        <p:spPr/>
        <p:txBody>
          <a:bodyPr/>
          <a:lstStyle>
            <a:lvl1pPr>
              <a:defRPr/>
            </a:lvl1pPr>
          </a:lstStyle>
          <a:p>
            <a:pPr>
              <a:defRPr/>
            </a:pPr>
            <a:fld id="{D0D61C94-50F6-49F3-893C-D68F48DF433B}" type="slidenum">
              <a:rPr lang="en-GB" altLang="en-US"/>
              <a:pPr>
                <a:defRPr/>
              </a:pPr>
              <a:t>‹#›</a:t>
            </a:fld>
            <a:endParaRPr lang="en-GB" altLang="en-US"/>
          </a:p>
        </p:txBody>
      </p:sp>
    </p:spTree>
    <p:extLst>
      <p:ext uri="{BB962C8B-B14F-4D97-AF65-F5344CB8AC3E}">
        <p14:creationId xmlns:p14="http://schemas.microsoft.com/office/powerpoint/2010/main" val="2582009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29386530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9160833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CBBA4AB-99C9-445B-47C6-3974A5CAE356}"/>
              </a:ext>
            </a:extLst>
          </p:cNvPr>
          <p:cNvSpPr>
            <a:spLocks noGrp="1"/>
          </p:cNvSpPr>
          <p:nvPr>
            <p:ph type="dt" sz="half" idx="10"/>
          </p:nvPr>
        </p:nvSpPr>
        <p:spPr/>
        <p:txBody>
          <a:bodyPr/>
          <a:lstStyle>
            <a:lvl1pPr>
              <a:defRPr/>
            </a:lvl1pPr>
          </a:lstStyle>
          <a:p>
            <a:pPr>
              <a:defRPr/>
            </a:pPr>
            <a:fld id="{394516FA-C7A0-41EB-BF29-B51AD962177A}" type="datetimeFigureOut">
              <a:rPr lang="en-GB"/>
              <a:pPr>
                <a:defRPr/>
              </a:pPr>
              <a:t>08/03/2025</a:t>
            </a:fld>
            <a:endParaRPr lang="en-GB"/>
          </a:p>
        </p:txBody>
      </p:sp>
      <p:sp>
        <p:nvSpPr>
          <p:cNvPr id="5" name="Footer Placeholder 4">
            <a:extLst>
              <a:ext uri="{FF2B5EF4-FFF2-40B4-BE49-F238E27FC236}">
                <a16:creationId xmlns:a16="http://schemas.microsoft.com/office/drawing/2014/main" id="{6718CAB2-8165-9649-B733-BBC1AC19B874}"/>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835D41F-0EE5-E017-E510-7311676B49CC}"/>
              </a:ext>
            </a:extLst>
          </p:cNvPr>
          <p:cNvSpPr>
            <a:spLocks noGrp="1"/>
          </p:cNvSpPr>
          <p:nvPr>
            <p:ph type="sldNum" sz="quarter" idx="12"/>
          </p:nvPr>
        </p:nvSpPr>
        <p:spPr/>
        <p:txBody>
          <a:bodyPr/>
          <a:lstStyle>
            <a:lvl1pPr>
              <a:defRPr/>
            </a:lvl1pPr>
          </a:lstStyle>
          <a:p>
            <a:pPr>
              <a:defRPr/>
            </a:pPr>
            <a:fld id="{DD31BF1E-660B-48E1-87CD-0BF8017A94BF}" type="slidenum">
              <a:rPr lang="en-GB" altLang="en-US"/>
              <a:pPr>
                <a:defRPr/>
              </a:pPr>
              <a:t>‹#›</a:t>
            </a:fld>
            <a:endParaRPr lang="en-GB" altLang="en-US"/>
          </a:p>
        </p:txBody>
      </p:sp>
    </p:spTree>
    <p:extLst>
      <p:ext uri="{BB962C8B-B14F-4D97-AF65-F5344CB8AC3E}">
        <p14:creationId xmlns:p14="http://schemas.microsoft.com/office/powerpoint/2010/main" val="3963598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41AAFE-F3FC-7525-7783-730EBBBF1B51}"/>
              </a:ext>
            </a:extLst>
          </p:cNvPr>
          <p:cNvSpPr>
            <a:spLocks noGrp="1"/>
          </p:cNvSpPr>
          <p:nvPr>
            <p:ph type="dt" sz="half" idx="10"/>
          </p:nvPr>
        </p:nvSpPr>
        <p:spPr/>
        <p:txBody>
          <a:bodyPr/>
          <a:lstStyle>
            <a:lvl1pPr>
              <a:defRPr/>
            </a:lvl1pPr>
          </a:lstStyle>
          <a:p>
            <a:pPr>
              <a:defRPr/>
            </a:pPr>
            <a:fld id="{6C7E9A0C-61A3-48D5-94EA-3A0622E8F8D7}" type="datetimeFigureOut">
              <a:rPr lang="en-GB"/>
              <a:pPr>
                <a:defRPr/>
              </a:pPr>
              <a:t>08/03/2025</a:t>
            </a:fld>
            <a:endParaRPr lang="en-GB"/>
          </a:p>
        </p:txBody>
      </p:sp>
      <p:sp>
        <p:nvSpPr>
          <p:cNvPr id="5" name="Footer Placeholder 4">
            <a:extLst>
              <a:ext uri="{FF2B5EF4-FFF2-40B4-BE49-F238E27FC236}">
                <a16:creationId xmlns:a16="http://schemas.microsoft.com/office/drawing/2014/main" id="{26862176-5863-F206-07A1-6346B0B55A7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7A9DD93C-FE7A-3734-36BD-F589161D273C}"/>
              </a:ext>
            </a:extLst>
          </p:cNvPr>
          <p:cNvSpPr>
            <a:spLocks noGrp="1"/>
          </p:cNvSpPr>
          <p:nvPr>
            <p:ph type="sldNum" sz="quarter" idx="12"/>
          </p:nvPr>
        </p:nvSpPr>
        <p:spPr/>
        <p:txBody>
          <a:bodyPr/>
          <a:lstStyle>
            <a:lvl1pPr>
              <a:defRPr/>
            </a:lvl1pPr>
          </a:lstStyle>
          <a:p>
            <a:pPr>
              <a:defRPr/>
            </a:pPr>
            <a:fld id="{989B23C2-782D-4CC6-9C99-407CD1DE51C3}" type="slidenum">
              <a:rPr lang="en-GB" altLang="en-US"/>
              <a:pPr>
                <a:defRPr/>
              </a:pPr>
              <a:t>‹#›</a:t>
            </a:fld>
            <a:endParaRPr lang="en-GB" altLang="en-US"/>
          </a:p>
        </p:txBody>
      </p:sp>
    </p:spTree>
    <p:extLst>
      <p:ext uri="{BB962C8B-B14F-4D97-AF65-F5344CB8AC3E}">
        <p14:creationId xmlns:p14="http://schemas.microsoft.com/office/powerpoint/2010/main" val="2181569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6B49C8-CD60-BACF-750C-58563A08FDD2}"/>
              </a:ext>
            </a:extLst>
          </p:cNvPr>
          <p:cNvSpPr>
            <a:spLocks noGrp="1"/>
          </p:cNvSpPr>
          <p:nvPr>
            <p:ph type="dt" sz="half" idx="10"/>
          </p:nvPr>
        </p:nvSpPr>
        <p:spPr/>
        <p:txBody>
          <a:bodyPr/>
          <a:lstStyle>
            <a:lvl1pPr>
              <a:defRPr/>
            </a:lvl1pPr>
          </a:lstStyle>
          <a:p>
            <a:pPr>
              <a:defRPr/>
            </a:pPr>
            <a:fld id="{0E62705E-F8E3-484F-8926-97762C24A157}" type="datetimeFigureOut">
              <a:rPr lang="en-GB"/>
              <a:pPr>
                <a:defRPr/>
              </a:pPr>
              <a:t>08/03/2025</a:t>
            </a:fld>
            <a:endParaRPr lang="en-GB"/>
          </a:p>
        </p:txBody>
      </p:sp>
      <p:sp>
        <p:nvSpPr>
          <p:cNvPr id="5" name="Footer Placeholder 4">
            <a:extLst>
              <a:ext uri="{FF2B5EF4-FFF2-40B4-BE49-F238E27FC236}">
                <a16:creationId xmlns:a16="http://schemas.microsoft.com/office/drawing/2014/main" id="{6109286C-F548-1DC2-D70C-D015C89BEAB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2C3F0EC-3AFC-90F1-8129-899096239605}"/>
              </a:ext>
            </a:extLst>
          </p:cNvPr>
          <p:cNvSpPr>
            <a:spLocks noGrp="1"/>
          </p:cNvSpPr>
          <p:nvPr>
            <p:ph type="sldNum" sz="quarter" idx="12"/>
          </p:nvPr>
        </p:nvSpPr>
        <p:spPr/>
        <p:txBody>
          <a:bodyPr/>
          <a:lstStyle>
            <a:lvl1pPr>
              <a:defRPr/>
            </a:lvl1pPr>
          </a:lstStyle>
          <a:p>
            <a:pPr>
              <a:defRPr/>
            </a:pPr>
            <a:fld id="{7D7F017C-53EC-425F-8A9F-17C45C27478B}" type="slidenum">
              <a:rPr lang="en-GB" altLang="en-US"/>
              <a:pPr>
                <a:defRPr/>
              </a:pPr>
              <a:t>‹#›</a:t>
            </a:fld>
            <a:endParaRPr lang="en-GB" altLang="en-US"/>
          </a:p>
        </p:txBody>
      </p:sp>
    </p:spTree>
    <p:extLst>
      <p:ext uri="{BB962C8B-B14F-4D97-AF65-F5344CB8AC3E}">
        <p14:creationId xmlns:p14="http://schemas.microsoft.com/office/powerpoint/2010/main" val="66928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D628E00-B15B-EFDD-9EB5-2492BB2A0814}"/>
              </a:ext>
            </a:extLst>
          </p:cNvPr>
          <p:cNvSpPr>
            <a:spLocks noGrp="1"/>
          </p:cNvSpPr>
          <p:nvPr>
            <p:ph type="dt" sz="half" idx="10"/>
          </p:nvPr>
        </p:nvSpPr>
        <p:spPr/>
        <p:txBody>
          <a:bodyPr/>
          <a:lstStyle>
            <a:lvl1pPr>
              <a:defRPr/>
            </a:lvl1pPr>
          </a:lstStyle>
          <a:p>
            <a:pPr>
              <a:defRPr/>
            </a:pPr>
            <a:fld id="{437C34C3-9336-4C2F-A983-CADD0B967F50}" type="datetimeFigureOut">
              <a:rPr lang="en-GB"/>
              <a:pPr>
                <a:defRPr/>
              </a:pPr>
              <a:t>08/03/2025</a:t>
            </a:fld>
            <a:endParaRPr lang="en-GB"/>
          </a:p>
        </p:txBody>
      </p:sp>
      <p:sp>
        <p:nvSpPr>
          <p:cNvPr id="6" name="Footer Placeholder 4">
            <a:extLst>
              <a:ext uri="{FF2B5EF4-FFF2-40B4-BE49-F238E27FC236}">
                <a16:creationId xmlns:a16="http://schemas.microsoft.com/office/drawing/2014/main" id="{69EC4BE2-D9C3-8F25-253B-107C3B32B83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91E455B-4331-1054-88C2-CB980491DB28}"/>
              </a:ext>
            </a:extLst>
          </p:cNvPr>
          <p:cNvSpPr>
            <a:spLocks noGrp="1"/>
          </p:cNvSpPr>
          <p:nvPr>
            <p:ph type="sldNum" sz="quarter" idx="12"/>
          </p:nvPr>
        </p:nvSpPr>
        <p:spPr/>
        <p:txBody>
          <a:bodyPr/>
          <a:lstStyle>
            <a:lvl1pPr>
              <a:defRPr/>
            </a:lvl1pPr>
          </a:lstStyle>
          <a:p>
            <a:pPr>
              <a:defRPr/>
            </a:pPr>
            <a:fld id="{6F69117F-C16C-4E36-9145-8AD3DB89A926}" type="slidenum">
              <a:rPr lang="en-GB" altLang="en-US"/>
              <a:pPr>
                <a:defRPr/>
              </a:pPr>
              <a:t>‹#›</a:t>
            </a:fld>
            <a:endParaRPr lang="en-GB" altLang="en-US"/>
          </a:p>
        </p:txBody>
      </p:sp>
    </p:spTree>
    <p:extLst>
      <p:ext uri="{BB962C8B-B14F-4D97-AF65-F5344CB8AC3E}">
        <p14:creationId xmlns:p14="http://schemas.microsoft.com/office/powerpoint/2010/main" val="2478109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FD726445-ABA9-5268-8CA8-8A6A612A9C60}"/>
              </a:ext>
            </a:extLst>
          </p:cNvPr>
          <p:cNvSpPr>
            <a:spLocks noGrp="1"/>
          </p:cNvSpPr>
          <p:nvPr>
            <p:ph type="dt" sz="half" idx="10"/>
          </p:nvPr>
        </p:nvSpPr>
        <p:spPr/>
        <p:txBody>
          <a:bodyPr/>
          <a:lstStyle>
            <a:lvl1pPr>
              <a:defRPr/>
            </a:lvl1pPr>
          </a:lstStyle>
          <a:p>
            <a:pPr>
              <a:defRPr/>
            </a:pPr>
            <a:fld id="{E3F2A983-D4DF-409E-BB2A-1A7345194D40}" type="datetimeFigureOut">
              <a:rPr lang="en-GB"/>
              <a:pPr>
                <a:defRPr/>
              </a:pPr>
              <a:t>08/03/2025</a:t>
            </a:fld>
            <a:endParaRPr lang="en-GB"/>
          </a:p>
        </p:txBody>
      </p:sp>
      <p:sp>
        <p:nvSpPr>
          <p:cNvPr id="8" name="Footer Placeholder 4">
            <a:extLst>
              <a:ext uri="{FF2B5EF4-FFF2-40B4-BE49-F238E27FC236}">
                <a16:creationId xmlns:a16="http://schemas.microsoft.com/office/drawing/2014/main" id="{68C5106D-5473-A13E-5F49-576895580D29}"/>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670BCCF-DEB5-A142-B4A6-2007CD861310}"/>
              </a:ext>
            </a:extLst>
          </p:cNvPr>
          <p:cNvSpPr>
            <a:spLocks noGrp="1"/>
          </p:cNvSpPr>
          <p:nvPr>
            <p:ph type="sldNum" sz="quarter" idx="12"/>
          </p:nvPr>
        </p:nvSpPr>
        <p:spPr/>
        <p:txBody>
          <a:bodyPr/>
          <a:lstStyle>
            <a:lvl1pPr>
              <a:defRPr/>
            </a:lvl1pPr>
          </a:lstStyle>
          <a:p>
            <a:pPr>
              <a:defRPr/>
            </a:pPr>
            <a:fld id="{32AB6817-5448-4137-BE5C-0DFF65121A3E}" type="slidenum">
              <a:rPr lang="en-GB" altLang="en-US"/>
              <a:pPr>
                <a:defRPr/>
              </a:pPr>
              <a:t>‹#›</a:t>
            </a:fld>
            <a:endParaRPr lang="en-GB" altLang="en-US"/>
          </a:p>
        </p:txBody>
      </p:sp>
    </p:spTree>
    <p:extLst>
      <p:ext uri="{BB962C8B-B14F-4D97-AF65-F5344CB8AC3E}">
        <p14:creationId xmlns:p14="http://schemas.microsoft.com/office/powerpoint/2010/main" val="1336894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3C53AD75-9494-89AC-98A4-DBE1D3E8C99B}"/>
              </a:ext>
            </a:extLst>
          </p:cNvPr>
          <p:cNvSpPr>
            <a:spLocks noGrp="1"/>
          </p:cNvSpPr>
          <p:nvPr>
            <p:ph type="dt" sz="half" idx="10"/>
          </p:nvPr>
        </p:nvSpPr>
        <p:spPr/>
        <p:txBody>
          <a:bodyPr/>
          <a:lstStyle>
            <a:lvl1pPr>
              <a:defRPr/>
            </a:lvl1pPr>
          </a:lstStyle>
          <a:p>
            <a:pPr>
              <a:defRPr/>
            </a:pPr>
            <a:fld id="{7316CF00-0CDA-4445-81F6-926D2AC71F06}" type="datetimeFigureOut">
              <a:rPr lang="en-GB"/>
              <a:pPr>
                <a:defRPr/>
              </a:pPr>
              <a:t>08/03/2025</a:t>
            </a:fld>
            <a:endParaRPr lang="en-GB"/>
          </a:p>
        </p:txBody>
      </p:sp>
      <p:sp>
        <p:nvSpPr>
          <p:cNvPr id="4" name="Footer Placeholder 4">
            <a:extLst>
              <a:ext uri="{FF2B5EF4-FFF2-40B4-BE49-F238E27FC236}">
                <a16:creationId xmlns:a16="http://schemas.microsoft.com/office/drawing/2014/main" id="{ACD1E057-ED08-DE77-FC91-FE2F1EDAE55E}"/>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4588376B-6D16-8113-C804-A3349EC1AD5B}"/>
              </a:ext>
            </a:extLst>
          </p:cNvPr>
          <p:cNvSpPr>
            <a:spLocks noGrp="1"/>
          </p:cNvSpPr>
          <p:nvPr>
            <p:ph type="sldNum" sz="quarter" idx="12"/>
          </p:nvPr>
        </p:nvSpPr>
        <p:spPr/>
        <p:txBody>
          <a:bodyPr/>
          <a:lstStyle>
            <a:lvl1pPr>
              <a:defRPr/>
            </a:lvl1pPr>
          </a:lstStyle>
          <a:p>
            <a:pPr>
              <a:defRPr/>
            </a:pPr>
            <a:fld id="{5346737D-ECEC-46B7-907A-78276FA755DA}" type="slidenum">
              <a:rPr lang="en-GB" altLang="en-US"/>
              <a:pPr>
                <a:defRPr/>
              </a:pPr>
              <a:t>‹#›</a:t>
            </a:fld>
            <a:endParaRPr lang="en-GB" altLang="en-US"/>
          </a:p>
        </p:txBody>
      </p:sp>
    </p:spTree>
    <p:extLst>
      <p:ext uri="{BB962C8B-B14F-4D97-AF65-F5344CB8AC3E}">
        <p14:creationId xmlns:p14="http://schemas.microsoft.com/office/powerpoint/2010/main" val="38143244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3D20CBD-8253-9E33-A603-2ECBFD3F415A}"/>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5AF099C3-B0DC-238A-6175-D803698E7535}"/>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ECC06D2E-0177-3EC2-95AE-895ADC78363F}"/>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DD230897-B8EE-09ED-9D98-A65EE603240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E8A78132-7CDA-3552-30AE-94959AF796B3}"/>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D7BA3DB9-DBED-48F5-B0DA-C0D75FEE2AFA}"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83" r:id="rId1"/>
    <p:sldLayoutId id="2147485970" r:id="rId2"/>
    <p:sldLayoutId id="21474859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24158FE-B728-94B6-EE22-F71F9A33C316}"/>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15552D21-5BA1-B523-FF67-20943F62A0C3}"/>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F0CB2B9B-9631-A946-1176-C1ED7F9DF8DC}"/>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C7F4A733-E5FC-420F-99F0-D23F08CD8144}" type="datetimeFigureOut">
              <a:rPr lang="en-GB"/>
              <a:pPr>
                <a:defRPr/>
              </a:pPr>
              <a:t>08/03/2025</a:t>
            </a:fld>
            <a:endParaRPr lang="en-GB"/>
          </a:p>
        </p:txBody>
      </p:sp>
      <p:sp>
        <p:nvSpPr>
          <p:cNvPr id="5" name="Footer Placeholder 4">
            <a:extLst>
              <a:ext uri="{FF2B5EF4-FFF2-40B4-BE49-F238E27FC236}">
                <a16:creationId xmlns:a16="http://schemas.microsoft.com/office/drawing/2014/main" id="{22E45B8D-4E70-EFE8-6741-E09373B17F2F}"/>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5D076A40-7702-5AC8-6CFF-8F5A5747448C}"/>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E4B2DD7-3E97-447A-ACCD-704D1B913C0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72" r:id="rId1"/>
    <p:sldLayoutId id="2147485973" r:id="rId2"/>
    <p:sldLayoutId id="2147485974" r:id="rId3"/>
    <p:sldLayoutId id="2147485975" r:id="rId4"/>
    <p:sldLayoutId id="2147485976" r:id="rId5"/>
    <p:sldLayoutId id="2147485977" r:id="rId6"/>
    <p:sldLayoutId id="2147485978" r:id="rId7"/>
    <p:sldLayoutId id="2147485979" r:id="rId8"/>
    <p:sldLayoutId id="2147485980" r:id="rId9"/>
    <p:sldLayoutId id="2147485981" r:id="rId10"/>
    <p:sldLayoutId id="21474859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RP-242349.zip" TargetMode="External"/><Relationship Id="rId3" Type="http://schemas.openxmlformats.org/officeDocument/2006/relationships/image" Target="../media/image2.jpeg"/><Relationship Id="rId7" Type="http://schemas.openxmlformats.org/officeDocument/2006/relationships/hyperlink" Target="https://www.3gpp.org/ftp/Information/WI_Sheet/RP-243318.zip" TargetMode="External"/><Relationship Id="rId12" Type="http://schemas.openxmlformats.org/officeDocument/2006/relationships/hyperlink" Target="https://www.3gpp.org/ftp/tsg_ran/TSG_RAN/TSGR_104/Info_for_workplan/revised_WID_48/RAN2_5/RP-240924.zip"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s://www.3gpp.org/ftp/Information/WI_Sheet/RP-243300.zip" TargetMode="External"/><Relationship Id="rId11" Type="http://schemas.openxmlformats.org/officeDocument/2006/relationships/hyperlink" Target="https://www.3gpp.org/ftp/Information/WI_Sheet/RP-242397.zip" TargetMode="External"/><Relationship Id="rId5" Type="http://schemas.openxmlformats.org/officeDocument/2006/relationships/hyperlink" Target="https://www.3gpp.org/ftp/Information/WI_Sheet/RP-242356.zip" TargetMode="External"/><Relationship Id="rId10" Type="http://schemas.openxmlformats.org/officeDocument/2006/relationships/hyperlink" Target="https://www.3gpp.org/ftp/Information/WI_Sheet/RP-243247.zip" TargetMode="External"/><Relationship Id="rId4" Type="http://schemas.openxmlformats.org/officeDocument/2006/relationships/hyperlink" Target="https://www.3gpp.org/ftp/Information/WI_Sheet/RP-242393.zip" TargetMode="External"/><Relationship Id="rId9" Type="http://schemas.openxmlformats.org/officeDocument/2006/relationships/hyperlink" Target="https://www.3gpp.org/ftp/Information/WI_Sheet/RP-242413.zip"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hyperlink" Target="https://portal.3gpp.org/desktopmodules/Release/ReleaseDetails.aspx?releaseId=193" TargetMode="External"/><Relationship Id="rId3" Type="http://schemas.openxmlformats.org/officeDocument/2006/relationships/hyperlink" Target="https://www.3gpp.org/ftp/TSG_RAN/WG2_RL2/TSGR2_129/Docs/R2-2501367.zip" TargetMode="External"/><Relationship Id="rId7" Type="http://schemas.openxmlformats.org/officeDocument/2006/relationships/hyperlink" Target="https://www.3gpp.org/ftp/TSG_RAN/WG2_RL2/TSGR2_129/Docs/R2-2501368.zip"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850047" TargetMode="External"/><Relationship Id="rId11" Type="http://schemas.openxmlformats.org/officeDocument/2006/relationships/hyperlink" Target="https://www.3gpp.org/ftp/TSG_RAN/WG2_RL2/TSGR2_129/Docs/R2-2501437.zip" TargetMode="External"/><Relationship Id="rId5" Type="http://schemas.openxmlformats.org/officeDocument/2006/relationships/hyperlink" Target="https://portal.3gpp.org/desktopmodules/Specifications/SpecificationDetails.aspx?specificationId=2440" TargetMode="External"/><Relationship Id="rId10" Type="http://schemas.openxmlformats.org/officeDocument/2006/relationships/hyperlink" Target="https://portal.3gpp.org/desktopmodules/Specifications/SpecificationDetails.aspx?specificationId=3197" TargetMode="External"/><Relationship Id="rId4" Type="http://schemas.openxmlformats.org/officeDocument/2006/relationships/hyperlink" Target="https://portal.3gpp.org/desktopmodules/Release/ReleaseDetails.aspx?releaseId=192" TargetMode="External"/><Relationship Id="rId9" Type="http://schemas.openxmlformats.org/officeDocument/2006/relationships/hyperlink" Target="https://www.3gpp.org/ftp/TSG_RAN/WG2_RL2/TSGR2_129/Docs/R2-2501398.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TSG_RAN/WG2_RL2/TSGR2_129/Docs/R2-2500596.zip" TargetMode="External"/><Relationship Id="rId13" Type="http://schemas.openxmlformats.org/officeDocument/2006/relationships/hyperlink" Target="https://portal.3gpp.org/desktopmodules/Specifications/SpecificationDetails.aspx?specificationId=3197" TargetMode="External"/><Relationship Id="rId18" Type="http://schemas.openxmlformats.org/officeDocument/2006/relationships/hyperlink" Target="https://www.3gpp.org/ftp/TSG_RAN/WG2_RL2/TSGR2_129/Docs/R2-2501587.zip" TargetMode="External"/><Relationship Id="rId3" Type="http://schemas.openxmlformats.org/officeDocument/2006/relationships/hyperlink" Target="https://www.3gpp.org/ftp/TSG_RAN/WG2_RL2/TSGR2_129/Docs/R2-2500594.zip" TargetMode="External"/><Relationship Id="rId21" Type="http://schemas.openxmlformats.org/officeDocument/2006/relationships/hyperlink" Target="https://www.3gpp.org/ftp/TSG_RAN/WG2_RL2/TSGR2_129/Docs/R2-2501597.zip" TargetMode="External"/><Relationship Id="rId7" Type="http://schemas.openxmlformats.org/officeDocument/2006/relationships/hyperlink" Target="https://portal.3gpp.org/desktopmodules/Release/ReleaseDetails.aspx?releaseId=192" TargetMode="External"/><Relationship Id="rId12" Type="http://schemas.openxmlformats.org/officeDocument/2006/relationships/hyperlink" Target="https://www.3gpp.org/ftp/TSG_RAN/WG2_RL2/TSGR2_129/Docs/R2-2501365.zip" TargetMode="External"/><Relationship Id="rId17" Type="http://schemas.openxmlformats.org/officeDocument/2006/relationships/hyperlink" Target="https://www.3gpp.org/ftp/TSG_RAN/WG2_RL2/TSGR2_129/Docs/R2-2501585.zip" TargetMode="External"/><Relationship Id="rId2" Type="http://schemas.openxmlformats.org/officeDocument/2006/relationships/notesSlide" Target="../notesSlides/notesSlide5.xml"/><Relationship Id="rId16" Type="http://schemas.openxmlformats.org/officeDocument/2006/relationships/hyperlink" Target="https://portal.3gpp.org/desktopmodules/Specifications/SpecificationDetails.aspx?specificationId=3631" TargetMode="External"/><Relationship Id="rId20" Type="http://schemas.openxmlformats.org/officeDocument/2006/relationships/hyperlink" Target="https://www.3gpp.org/ftp/TSG_RAN/WG2_RL2/TSGR2_129/Docs/R2-2501591.zip" TargetMode="External"/><Relationship Id="rId1" Type="http://schemas.openxmlformats.org/officeDocument/2006/relationships/slideLayout" Target="../slideLayouts/slideLayout2.xml"/><Relationship Id="rId6" Type="http://schemas.openxmlformats.org/officeDocument/2006/relationships/hyperlink" Target="https://www.3gpp.org/ftp/TSG_RAN/WG2_RL2/TSGR2_129/Docs/R2-2500595.zip" TargetMode="External"/><Relationship Id="rId11" Type="http://schemas.openxmlformats.org/officeDocument/2006/relationships/hyperlink" Target="https://portal.3gpp.org/desktopmodules/Specifications/SpecificationDetails.aspx?specificationId=2440" TargetMode="External"/><Relationship Id="rId5" Type="http://schemas.openxmlformats.org/officeDocument/2006/relationships/hyperlink" Target="https://portal.3gpp.org/desktopmodules/Specifications/SpecificationDetails.aspx?specificationId=3193" TargetMode="External"/><Relationship Id="rId15" Type="http://schemas.openxmlformats.org/officeDocument/2006/relationships/hyperlink" Target="https://www.3gpp.org/ftp/TSG_RAN/WG2_RL2/TSGR2_129/Docs/R2-2501573.zip" TargetMode="External"/><Relationship Id="rId10" Type="http://schemas.openxmlformats.org/officeDocument/2006/relationships/hyperlink" Target="https://www.3gpp.org/ftp/TSG_RAN/WG2_RL2/TSGR2_129/Docs/R2-2501146.zip" TargetMode="External"/><Relationship Id="rId19" Type="http://schemas.openxmlformats.org/officeDocument/2006/relationships/hyperlink" Target="https://portal.3gpp.org/desktopmodules/Specifications/SpecificationDetails.aspx?specificationId=3191" TargetMode="External"/><Relationship Id="rId4" Type="http://schemas.openxmlformats.org/officeDocument/2006/relationships/hyperlink" Target="https://portal.3gpp.org/desktopmodules/Release/ReleaseDetails.aspx?releaseId=191" TargetMode="External"/><Relationship Id="rId9" Type="http://schemas.openxmlformats.org/officeDocument/2006/relationships/hyperlink" Target="https://portal.3gpp.org/desktopmodules/Release/ReleaseDetails.aspx?releaseId=193" TargetMode="External"/><Relationship Id="rId14" Type="http://schemas.openxmlformats.org/officeDocument/2006/relationships/hyperlink" Target="https://www.3gpp.org/ftp/TSG_RAN/WG2_RL2/TSGR2_129/Docs/R2-2501370.zip" TargetMode="External"/><Relationship Id="rId22" Type="http://schemas.openxmlformats.org/officeDocument/2006/relationships/hyperlink" Target="https://www.3gpp.org/ftp/TSG_RAN/WG2_RL2/TSGR2_129/Docs/R2-2501603.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4">
            <a:extLst>
              <a:ext uri="{FF2B5EF4-FFF2-40B4-BE49-F238E27FC236}">
                <a16:creationId xmlns:a16="http://schemas.microsoft.com/office/drawing/2014/main" id="{A54FB8B6-A555-1257-7682-BB478631410D}"/>
              </a:ext>
            </a:extLst>
          </p:cNvPr>
          <p:cNvSpPr>
            <a:spLocks noGrp="1"/>
          </p:cNvSpPr>
          <p:nvPr>
            <p:ph type="subTitle" idx="1"/>
          </p:nvPr>
        </p:nvSpPr>
        <p:spPr>
          <a:xfrm>
            <a:off x="1377950" y="2859088"/>
            <a:ext cx="6400800" cy="1314450"/>
          </a:xfrm>
        </p:spPr>
        <p:txBody>
          <a:bodyPr/>
          <a:lstStyle/>
          <a:p>
            <a:r>
              <a:rPr lang="en-US" altLang="en-US" dirty="0"/>
              <a:t>3GPP RAN WG2 Chair </a:t>
            </a:r>
          </a:p>
          <a:p>
            <a:r>
              <a:rPr lang="en-US" altLang="en-US" dirty="0"/>
              <a:t>Diana Pani</a:t>
            </a:r>
          </a:p>
        </p:txBody>
      </p:sp>
      <p:sp>
        <p:nvSpPr>
          <p:cNvPr id="6" name="제목 1">
            <a:extLst>
              <a:ext uri="{FF2B5EF4-FFF2-40B4-BE49-F238E27FC236}">
                <a16:creationId xmlns:a16="http://schemas.microsoft.com/office/drawing/2014/main" id="{61D91145-DDE1-87F5-C162-C4747C205699}"/>
              </a:ext>
            </a:extLst>
          </p:cNvPr>
          <p:cNvSpPr>
            <a:spLocks noGrp="1"/>
          </p:cNvSpPr>
          <p:nvPr/>
        </p:nvSpPr>
        <p:spPr bwMode="auto">
          <a:xfrm>
            <a:off x="409575" y="1152525"/>
            <a:ext cx="8602663" cy="1825625"/>
          </a:xfrm>
          <a:prstGeom prst="rect">
            <a:avLst/>
          </a:prstGeom>
          <a:noFill/>
          <a:ln>
            <a:noFill/>
          </a:ln>
        </p:spPr>
        <p:txBody>
          <a:bodyPr anchor="ctr"/>
          <a:lstStyle>
            <a:lvl1pPr algn="ctr" rtl="0" eaLnBrk="0" fontAlgn="base" hangingPunct="0">
              <a:spcBef>
                <a:spcPct val="0"/>
              </a:spcBef>
              <a:spcAft>
                <a:spcPct val="0"/>
              </a:spcAft>
              <a:defRPr sz="4000" b="1">
                <a:solidFill>
                  <a:srgbClr val="FF0000"/>
                </a:solidFill>
                <a:latin typeface="+mn-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defRPr/>
            </a:pPr>
            <a:r>
              <a:rPr lang="en-US" dirty="0">
                <a:effectLst>
                  <a:outerShdw blurRad="38100" dist="38100" dir="2700000" algn="tl">
                    <a:srgbClr val="C0C0C0"/>
                  </a:outerShdw>
                </a:effectLst>
              </a:rPr>
              <a:t>Status Report RAN WG2</a:t>
            </a:r>
          </a:p>
          <a:p>
            <a:pPr>
              <a:defRPr/>
            </a:pPr>
            <a:r>
              <a:rPr lang="en-US" sz="3200" dirty="0">
                <a:effectLst>
                  <a:outerShdw blurRad="38100" dist="38100" dir="2700000" algn="tl">
                    <a:srgbClr val="C0C0C0"/>
                  </a:outerShdw>
                </a:effectLst>
              </a:rPr>
              <a:t>RAN 107</a:t>
            </a:r>
            <a:endParaRPr lang="en-US" sz="3200" dirty="0"/>
          </a:p>
        </p:txBody>
      </p:sp>
      <p:sp>
        <p:nvSpPr>
          <p:cNvPr id="6148" name="TextBox 3">
            <a:extLst>
              <a:ext uri="{FF2B5EF4-FFF2-40B4-BE49-F238E27FC236}">
                <a16:creationId xmlns:a16="http://schemas.microsoft.com/office/drawing/2014/main" id="{020A0A9A-5BED-676D-59D8-8EA29A2518A5}"/>
              </a:ext>
            </a:extLst>
          </p:cNvPr>
          <p:cNvSpPr txBox="1">
            <a:spLocks noChangeArrowheads="1"/>
          </p:cNvSpPr>
          <p:nvPr/>
        </p:nvSpPr>
        <p:spPr bwMode="auto">
          <a:xfrm>
            <a:off x="115888" y="98425"/>
            <a:ext cx="13227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457200"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914400"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371600"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1828800"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2000" dirty="0">
                <a:cs typeface="Arial" panose="020B0604020202020204" pitchFamily="34" charset="0"/>
              </a:rPr>
              <a:t>RP-250005</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BFDD2D9-6B7D-DD4A-5C1A-C78844FABF20}"/>
              </a:ext>
            </a:extLst>
          </p:cNvPr>
          <p:cNvSpPr>
            <a:spLocks noGrp="1"/>
          </p:cNvSpPr>
          <p:nvPr>
            <p:ph type="title"/>
          </p:nvPr>
        </p:nvSpPr>
        <p:spPr/>
        <p:txBody>
          <a:bodyPr/>
          <a:lstStyle/>
          <a:p>
            <a:r>
              <a:rPr lang="en-US" altLang="en-US" dirty="0"/>
              <a:t>Maintenance up to Rel-18</a:t>
            </a:r>
          </a:p>
        </p:txBody>
      </p:sp>
      <p:sp>
        <p:nvSpPr>
          <p:cNvPr id="10243" name="Content Placeholder 2">
            <a:extLst>
              <a:ext uri="{FF2B5EF4-FFF2-40B4-BE49-F238E27FC236}">
                <a16:creationId xmlns:a16="http://schemas.microsoft.com/office/drawing/2014/main" id="{C007C0F0-9F40-DF03-2C90-61CDF955A1E6}"/>
              </a:ext>
            </a:extLst>
          </p:cNvPr>
          <p:cNvSpPr>
            <a:spLocks noGrp="1"/>
          </p:cNvSpPr>
          <p:nvPr>
            <p:ph idx="1"/>
          </p:nvPr>
        </p:nvSpPr>
        <p:spPr>
          <a:xfrm>
            <a:off x="488950" y="1090613"/>
            <a:ext cx="8388350" cy="3776662"/>
          </a:xfrm>
        </p:spPr>
        <p:txBody>
          <a:bodyPr/>
          <a:lstStyle/>
          <a:p>
            <a:pPr marL="341313" indent="-341313"/>
            <a:r>
              <a:rPr lang="en-US" altLang="en-US" sz="2000" dirty="0"/>
              <a:t>Workload and number of CRs decreased compared to previous meeting, but load still remains high</a:t>
            </a:r>
          </a:p>
          <a:p>
            <a:pPr marL="739815" lvl="1" indent="-341313"/>
            <a:r>
              <a:rPr lang="en-US" altLang="en-US" sz="1600" dirty="0"/>
              <a:t>84 CR agreed for Rel-18 </a:t>
            </a:r>
          </a:p>
          <a:p>
            <a:pPr marL="739815" lvl="1" indent="-341313"/>
            <a:r>
              <a:rPr lang="en-US" altLang="en-US" sz="1600" dirty="0"/>
              <a:t>No ASN.1 NBC RRC CR </a:t>
            </a:r>
          </a:p>
          <a:p>
            <a:pPr marL="341313" indent="-341313"/>
            <a:r>
              <a:rPr lang="en-US" altLang="en-US" sz="2200" b="1" dirty="0"/>
              <a:t>NBC CR </a:t>
            </a:r>
            <a:r>
              <a:rPr lang="en-US" altLang="en-US" sz="2200" dirty="0"/>
              <a:t>– Functional NBC </a:t>
            </a:r>
          </a:p>
          <a:p>
            <a:pPr marL="739815" lvl="1" indent="-341313"/>
            <a:r>
              <a:rPr lang="en-US" sz="1600" u="sng" dirty="0">
                <a:effectLst/>
                <a:latin typeface="Times New Roman" panose="02020603050405020304" pitchFamily="18" charset="0"/>
                <a:ea typeface="Times New Roman" panose="02020603050405020304" pitchFamily="18" charset="0"/>
              </a:rPr>
              <a:t>LTM </a:t>
            </a:r>
            <a:r>
              <a:rPr lang="en-US" sz="1600" dirty="0">
                <a:effectLst/>
                <a:latin typeface="Times New Roman" panose="02020603050405020304" pitchFamily="18" charset="0"/>
                <a:ea typeface="Times New Roman" panose="02020603050405020304" pitchFamily="18" charset="0"/>
              </a:rPr>
              <a:t>- This CR is mandatory to be implemented by both the UE and the network to support LTM.</a:t>
            </a:r>
          </a:p>
          <a:p>
            <a:pPr marL="1139865" lvl="2" indent="-341313"/>
            <a:r>
              <a:rPr lang="en-US" sz="1200" dirty="0">
                <a:effectLst/>
                <a:latin typeface="Times New Roman" panose="02020603050405020304" pitchFamily="18" charset="0"/>
                <a:ea typeface="Times New Roman" panose="02020603050405020304" pitchFamily="18" charset="0"/>
              </a:rPr>
              <a:t>R2-2501489  Addition of missing need code in NZP-CSI-RS-Resource	MediaTek Inc.	CR	Rel-18	38.331	18.4.0	5274	1	F	NR_Mob_enh2-Core</a:t>
            </a:r>
          </a:p>
          <a:p>
            <a:pPr marL="739815" lvl="1" indent="-341313"/>
            <a:r>
              <a:rPr lang="en-US" altLang="en-US" sz="1600" u="sng" dirty="0">
                <a:latin typeface="Times New Roman" panose="02020603050405020304" pitchFamily="18" charset="0"/>
              </a:rPr>
              <a:t>QoE SRB5: </a:t>
            </a:r>
            <a:r>
              <a:rPr lang="en-US" altLang="en-US" sz="1600" dirty="0"/>
              <a:t>- </a:t>
            </a:r>
            <a:r>
              <a:rPr lang="en-US" altLang="en-US" sz="1600" dirty="0">
                <a:latin typeface="Times New Roman" panose="02020603050405020304" pitchFamily="18" charset="0"/>
              </a:rPr>
              <a:t>This CR needs to be implemented by UEs and networks that support SRB5</a:t>
            </a:r>
            <a:r>
              <a:rPr lang="en-US" altLang="en-US" sz="1600" dirty="0"/>
              <a:t>.</a:t>
            </a:r>
          </a:p>
          <a:p>
            <a:pPr marL="1139865" lvl="2" indent="-341313"/>
            <a:r>
              <a:rPr lang="en-US" altLang="en-US" sz="1200" dirty="0"/>
              <a:t>R2-2501346  Corrections on QoE	Samsung, Ericsson	CR	Rel-18	38.331	18.4.0	5232	1	F	NR_QoE_enh-Core</a:t>
            </a:r>
          </a:p>
        </p:txBody>
      </p:sp>
    </p:spTree>
    <p:extLst>
      <p:ext uri="{BB962C8B-B14F-4D97-AF65-F5344CB8AC3E}">
        <p14:creationId xmlns:p14="http://schemas.microsoft.com/office/powerpoint/2010/main" val="268438214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a:extLst>
              <a:ext uri="{FF2B5EF4-FFF2-40B4-BE49-F238E27FC236}">
                <a16:creationId xmlns:a16="http://schemas.microsoft.com/office/drawing/2014/main" id="{D58DBAFD-F5DE-3056-4894-88C6D17422BA}"/>
              </a:ext>
            </a:extLst>
          </p:cNvPr>
          <p:cNvSpPr>
            <a:spLocks noGrp="1"/>
          </p:cNvSpPr>
          <p:nvPr>
            <p:ph type="title"/>
          </p:nvPr>
        </p:nvSpPr>
        <p:spPr>
          <a:xfrm>
            <a:off x="646113" y="1887538"/>
            <a:ext cx="6827837" cy="857250"/>
          </a:xfrm>
        </p:spPr>
        <p:txBody>
          <a:bodyPr/>
          <a:lstStyle/>
          <a:p>
            <a:r>
              <a:rPr lang="en-US" altLang="en-US" b="1" dirty="0"/>
              <a:t>Rel-19 NR</a:t>
            </a:r>
          </a:p>
        </p:txBody>
      </p:sp>
    </p:spTree>
    <p:extLst>
      <p:ext uri="{BB962C8B-B14F-4D97-AF65-F5344CB8AC3E}">
        <p14:creationId xmlns:p14="http://schemas.microsoft.com/office/powerpoint/2010/main" val="55548439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128DD28-21FB-1A99-68CF-6F9427A7C7E2}"/>
              </a:ext>
            </a:extLst>
          </p:cNvPr>
          <p:cNvSpPr>
            <a:spLocks noGrp="1"/>
          </p:cNvSpPr>
          <p:nvPr>
            <p:ph type="title"/>
          </p:nvPr>
        </p:nvSpPr>
        <p:spPr>
          <a:xfrm>
            <a:off x="920750" y="76200"/>
            <a:ext cx="6827838" cy="857250"/>
          </a:xfrm>
        </p:spPr>
        <p:txBody>
          <a:bodyPr/>
          <a:lstStyle/>
          <a:p>
            <a:r>
              <a:rPr lang="en-GB" altLang="en-US" dirty="0"/>
              <a:t>Rel-19 RAN2 Led WID/SIDs</a:t>
            </a:r>
            <a:endParaRPr lang="en-US" altLang="en-US" dirty="0"/>
          </a:p>
        </p:txBody>
      </p:sp>
      <p:sp>
        <p:nvSpPr>
          <p:cNvPr id="14339" name="Text Box 50">
            <a:extLst>
              <a:ext uri="{FF2B5EF4-FFF2-40B4-BE49-F238E27FC236}">
                <a16:creationId xmlns:a16="http://schemas.microsoft.com/office/drawing/2014/main" id="{11151850-FC09-994E-6A7B-6E30687D56E2}"/>
              </a:ext>
            </a:extLst>
          </p:cNvPr>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3"/>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dirty="0">
                <a:solidFill>
                  <a:srgbClr val="FF0000"/>
                </a:solidFill>
                <a:latin typeface="Arial" panose="020B0604020202020204" pitchFamily="34" charset="0"/>
                <a:cs typeface="Arial" panose="020B0604020202020204" pitchFamily="34" charset="0"/>
              </a:rPr>
              <a:t>Updates in </a:t>
            </a:r>
            <a:r>
              <a:rPr lang="en-US" altLang="nl-NL" sz="1400" b="1" i="1" dirty="0">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E54D3AA4-67D6-1F6C-14B2-4A02EE6A241D}"/>
              </a:ext>
            </a:extLst>
          </p:cNvPr>
          <p:cNvGraphicFramePr>
            <a:graphicFrameLocks noGrp="1"/>
          </p:cNvGraphicFramePr>
          <p:nvPr>
            <p:extLst>
              <p:ext uri="{D42A27DB-BD31-4B8C-83A1-F6EECF244321}">
                <p14:modId xmlns:p14="http://schemas.microsoft.com/office/powerpoint/2010/main" val="187803217"/>
              </p:ext>
            </p:extLst>
          </p:nvPr>
        </p:nvGraphicFramePr>
        <p:xfrm>
          <a:off x="422275" y="1477963"/>
          <a:ext cx="8493125" cy="3298644"/>
        </p:xfrm>
        <a:graphic>
          <a:graphicData uri="http://schemas.openxmlformats.org/drawingml/2006/table">
            <a:tbl>
              <a:tblPr firstRow="1" firstCol="1" bandRow="1">
                <a:tableStyleId>{F5AB1C69-6EDB-4FF4-983F-18BD219EF322}</a:tableStyleId>
              </a:tblPr>
              <a:tblGrid>
                <a:gridCol w="500095">
                  <a:extLst>
                    <a:ext uri="{9D8B030D-6E8A-4147-A177-3AD203B41FA5}">
                      <a16:colId xmlns:a16="http://schemas.microsoft.com/office/drawing/2014/main" val="20000"/>
                    </a:ext>
                  </a:extLst>
                </a:gridCol>
                <a:gridCol w="2719333">
                  <a:extLst>
                    <a:ext uri="{9D8B030D-6E8A-4147-A177-3AD203B41FA5}">
                      <a16:colId xmlns:a16="http://schemas.microsoft.com/office/drawing/2014/main" val="20001"/>
                    </a:ext>
                  </a:extLst>
                </a:gridCol>
                <a:gridCol w="869233">
                  <a:extLst>
                    <a:ext uri="{9D8B030D-6E8A-4147-A177-3AD203B41FA5}">
                      <a16:colId xmlns:a16="http://schemas.microsoft.com/office/drawing/2014/main" val="20002"/>
                    </a:ext>
                  </a:extLst>
                </a:gridCol>
                <a:gridCol w="987010">
                  <a:extLst>
                    <a:ext uri="{9D8B030D-6E8A-4147-A177-3AD203B41FA5}">
                      <a16:colId xmlns:a16="http://schemas.microsoft.com/office/drawing/2014/main" val="20003"/>
                    </a:ext>
                  </a:extLst>
                </a:gridCol>
                <a:gridCol w="534281">
                  <a:extLst>
                    <a:ext uri="{9D8B030D-6E8A-4147-A177-3AD203B41FA5}">
                      <a16:colId xmlns:a16="http://schemas.microsoft.com/office/drawing/2014/main" val="20004"/>
                    </a:ext>
                  </a:extLst>
                </a:gridCol>
                <a:gridCol w="906199">
                  <a:extLst>
                    <a:ext uri="{9D8B030D-6E8A-4147-A177-3AD203B41FA5}">
                      <a16:colId xmlns:a16="http://schemas.microsoft.com/office/drawing/2014/main" val="20005"/>
                    </a:ext>
                  </a:extLst>
                </a:gridCol>
                <a:gridCol w="604223">
                  <a:extLst>
                    <a:ext uri="{9D8B030D-6E8A-4147-A177-3AD203B41FA5}">
                      <a16:colId xmlns:a16="http://schemas.microsoft.com/office/drawing/2014/main" val="20006"/>
                    </a:ext>
                  </a:extLst>
                </a:gridCol>
                <a:gridCol w="1372751">
                  <a:extLst>
                    <a:ext uri="{9D8B030D-6E8A-4147-A177-3AD203B41FA5}">
                      <a16:colId xmlns:a16="http://schemas.microsoft.com/office/drawing/2014/main" val="20007"/>
                    </a:ext>
                  </a:extLst>
                </a:gridCol>
              </a:tblGrid>
              <a:tr h="418284">
                <a:tc>
                  <a:txBody>
                    <a:bodyPr/>
                    <a:lstStyle/>
                    <a:p>
                      <a:pPr algn="ctr">
                        <a:lnSpc>
                          <a:spcPct val="107000"/>
                        </a:lnSpc>
                        <a:spcAft>
                          <a:spcPts val="800"/>
                        </a:spcAft>
                      </a:pPr>
                      <a:r>
                        <a:rPr lang="en-GB" sz="1000" dirty="0"/>
                        <a:t>UID</a:t>
                      </a:r>
                    </a:p>
                  </a:txBody>
                  <a:tcPr marL="36002" marR="36002" marT="0" marB="0" anchor="ctr"/>
                </a:tc>
                <a:tc>
                  <a:txBody>
                    <a:bodyPr/>
                    <a:lstStyle/>
                    <a:p>
                      <a:pPr algn="ctr">
                        <a:lnSpc>
                          <a:spcPct val="107000"/>
                        </a:lnSpc>
                        <a:spcAft>
                          <a:spcPts val="800"/>
                        </a:spcAft>
                      </a:pPr>
                      <a:r>
                        <a:rPr lang="en-GB" sz="1000" dirty="0"/>
                        <a:t>Name</a:t>
                      </a:r>
                    </a:p>
                  </a:txBody>
                  <a:tcPr marL="36002" marR="36002" marT="0" marB="0" anchor="ctr"/>
                </a:tc>
                <a:tc>
                  <a:txBody>
                    <a:bodyPr/>
                    <a:lstStyle/>
                    <a:p>
                      <a:pPr algn="ctr">
                        <a:lnSpc>
                          <a:spcPct val="107000"/>
                        </a:lnSpc>
                        <a:spcAft>
                          <a:spcPts val="800"/>
                        </a:spcAft>
                      </a:pPr>
                      <a:r>
                        <a:rPr lang="en-GB" sz="1000" dirty="0"/>
                        <a:t>Acronym</a:t>
                      </a:r>
                    </a:p>
                  </a:txBody>
                  <a:tcPr marL="36002" marR="36002" marT="0" marB="0" anchor="ctr"/>
                </a:tc>
                <a:tc>
                  <a:txBody>
                    <a:bodyPr/>
                    <a:lstStyle/>
                    <a:p>
                      <a:pPr algn="ctr">
                        <a:lnSpc>
                          <a:spcPct val="107000"/>
                        </a:lnSpc>
                        <a:spcAft>
                          <a:spcPts val="800"/>
                        </a:spcAft>
                      </a:pPr>
                      <a:r>
                        <a:rPr lang="en-GB" sz="1000" dirty="0"/>
                        <a:t>Target </a:t>
                      </a:r>
                      <a:r>
                        <a:rPr lang="en-GB" sz="800" dirty="0"/>
                        <a:t>(dd/mm/yyyy)</a:t>
                      </a:r>
                      <a:endParaRPr lang="en-GB" sz="1000" dirty="0"/>
                    </a:p>
                  </a:txBody>
                  <a:tcPr marL="36002" marR="36002" marT="0" marB="0" anchor="ctr"/>
                </a:tc>
                <a:tc>
                  <a:txBody>
                    <a:bodyPr/>
                    <a:lstStyle/>
                    <a:p>
                      <a:pPr algn="ctr">
                        <a:lnSpc>
                          <a:spcPct val="107000"/>
                        </a:lnSpc>
                        <a:spcAft>
                          <a:spcPts val="800"/>
                        </a:spcAft>
                      </a:pPr>
                      <a:r>
                        <a:rPr lang="en-GB" sz="1000" dirty="0"/>
                        <a:t>Old %</a:t>
                      </a:r>
                    </a:p>
                  </a:txBody>
                  <a:tcPr marL="36002" marR="36002"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2" marR="36002"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rgbClr val="FF0000"/>
                          </a:solidFill>
                        </a:rPr>
                        <a:t>Change or comment</a:t>
                      </a:r>
                    </a:p>
                  </a:txBody>
                  <a:tcPr marL="36002" marR="36002" marT="0" marB="0" anchor="ctr"/>
                </a:tc>
                <a:extLst>
                  <a:ext uri="{0D108BD9-81ED-4DB2-BD59-A6C34878D82A}">
                    <a16:rowId xmlns:a16="http://schemas.microsoft.com/office/drawing/2014/main" val="10000"/>
                  </a:ext>
                </a:extLst>
              </a:tr>
              <a:tr h="320040">
                <a:tc>
                  <a:txBody>
                    <a:bodyPr/>
                    <a:lstStyle/>
                    <a:p>
                      <a:pPr algn="ctr" fontAlgn="b"/>
                      <a:r>
                        <a:rPr lang="en-US" sz="900" b="0" i="0" u="none" strike="noStrike" dirty="0">
                          <a:solidFill>
                            <a:srgbClr val="000000"/>
                          </a:solidFill>
                          <a:effectLst/>
                          <a:latin typeface="Arial"/>
                        </a:rPr>
                        <a:t>1020084</a:t>
                      </a:r>
                    </a:p>
                  </a:txBody>
                  <a:tcPr marL="6350" marR="6350" marT="6350" marB="0" anchor="ctr"/>
                </a:tc>
                <a:tc>
                  <a:txBody>
                    <a:bodyPr/>
                    <a:lstStyle/>
                    <a:p>
                      <a:pPr algn="ctr" fontAlgn="b"/>
                      <a:r>
                        <a:rPr lang="en-US" sz="900" b="0" i="0" u="none" strike="noStrike" dirty="0">
                          <a:solidFill>
                            <a:schemeClr val="tx1"/>
                          </a:solidFill>
                          <a:effectLst/>
                          <a:latin typeface="Arial"/>
                          <a:cs typeface="Arial"/>
                        </a:rPr>
                        <a:t>Study on Artificial Intelligence (AI)/Machine Learning (ML) for mobility in NR </a:t>
                      </a:r>
                    </a:p>
                  </a:txBody>
                  <a:tcPr marL="6350" marR="6350" marT="6350" marB="0" anchor="ctr"/>
                </a:tc>
                <a:tc>
                  <a:txBody>
                    <a:bodyPr/>
                    <a:lstStyle/>
                    <a:p>
                      <a:pPr algn="ctr" fontAlgn="b"/>
                      <a:r>
                        <a:rPr lang="en-US" sz="900" b="0" i="0" u="none" strike="noStrike" dirty="0">
                          <a:solidFill>
                            <a:srgbClr val="000000"/>
                          </a:solidFill>
                          <a:effectLst/>
                          <a:latin typeface="Arial"/>
                        </a:rPr>
                        <a:t>FS_NR_AIML_Mob</a:t>
                      </a:r>
                    </a:p>
                  </a:txBody>
                  <a:tcPr marL="6350" marR="6350" marT="6350" marB="0" anchor="ctr"/>
                </a:tc>
                <a:tc>
                  <a:txBody>
                    <a:bodyPr/>
                    <a:lstStyle/>
                    <a:p>
                      <a:pPr algn="ctr" fontAlgn="b"/>
                      <a:r>
                        <a:rPr lang="en-US" sz="900" b="0" i="0" u="none" strike="noStrike" dirty="0">
                          <a:solidFill>
                            <a:srgbClr val="000000"/>
                          </a:solidFill>
                          <a:effectLst/>
                          <a:latin typeface="Arial"/>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50%</a:t>
                      </a:r>
                    </a:p>
                  </a:txBody>
                  <a:tcPr marL="36002" marR="36002" marT="0" marB="0" anchor="ctr"/>
                </a:tc>
                <a:tc>
                  <a:txBody>
                    <a:bodyPr/>
                    <a:lstStyle/>
                    <a:p>
                      <a:pPr algn="ctr" fontAlgn="b"/>
                      <a:r>
                        <a:rPr lang="en-US" sz="900" b="0" i="0" u="sng" strike="noStrike" dirty="0">
                          <a:solidFill>
                            <a:srgbClr val="0563C1"/>
                          </a:solidFill>
                          <a:effectLst/>
                          <a:latin typeface="Calibri"/>
                          <a:hlinkClick r:id="rId4"/>
                        </a:rPr>
                        <a:t>RP-242393</a:t>
                      </a:r>
                      <a:endParaRPr lang="en-US" sz="900" b="0" i="0" u="sng" strike="noStrike" dirty="0">
                        <a:solidFill>
                          <a:srgbClr val="0563C1"/>
                        </a:solidFill>
                        <a:effectLst/>
                        <a:latin typeface="Calibri"/>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62.5%</a:t>
                      </a:r>
                      <a:endParaRPr lang="en-US" dirty="0"/>
                    </a:p>
                  </a:txBody>
                  <a:tcPr marL="36002" marR="36002" marT="0" marB="0" anchor="ctr"/>
                </a:tc>
                <a:tc>
                  <a:txBody>
                    <a:bodyPr/>
                    <a:lstStyle/>
                    <a:p>
                      <a:pPr marL="0" marR="0">
                        <a:spcBef>
                          <a:spcPts val="0"/>
                        </a:spcBef>
                        <a:spcAft>
                          <a:spcPts val="0"/>
                        </a:spcAft>
                      </a:pPr>
                      <a:endParaRPr lang="en-US" sz="900" kern="1200" dirty="0">
                        <a:solidFill>
                          <a:srgbClr val="FF0000"/>
                        </a:solidFill>
                        <a:latin typeface="+mn-lt"/>
                        <a:ea typeface="+mn-ea"/>
                        <a:cs typeface="+mn-cs"/>
                      </a:endParaRPr>
                    </a:p>
                  </a:txBody>
                  <a:tcPr marL="66678" marR="66678" marT="0" marB="0" anchor="ctr"/>
                </a:tc>
                <a:extLst>
                  <a:ext uri="{0D108BD9-81ED-4DB2-BD59-A6C34878D82A}">
                    <a16:rowId xmlns:a16="http://schemas.microsoft.com/office/drawing/2014/main" val="10001"/>
                  </a:ext>
                </a:extLst>
              </a:tr>
              <a:tr h="320040">
                <a:tc>
                  <a:txBody>
                    <a:bodyPr/>
                    <a:lstStyle/>
                    <a:p>
                      <a:pPr algn="ctr" fontAlgn="b"/>
                      <a:r>
                        <a:rPr lang="en-US" sz="900" b="0" i="0" u="none" strike="noStrike" dirty="0">
                          <a:solidFill>
                            <a:srgbClr val="000000"/>
                          </a:solidFill>
                          <a:effectLst/>
                          <a:latin typeface="Arial"/>
                        </a:rPr>
                        <a:t>1021091</a:t>
                      </a:r>
                    </a:p>
                  </a:txBody>
                  <a:tcPr marL="6350" marR="6350" marT="6350" marB="0" anchor="ctr"/>
                </a:tc>
                <a:tc>
                  <a:txBody>
                    <a:bodyPr/>
                    <a:lstStyle/>
                    <a:p>
                      <a:pPr algn="ctr" fontAlgn="b"/>
                      <a:r>
                        <a:rPr lang="en-US" sz="900" b="0" i="0" u="none" strike="noStrike" dirty="0">
                          <a:solidFill>
                            <a:schemeClr val="tx1"/>
                          </a:solidFill>
                          <a:effectLst/>
                          <a:latin typeface="Arial"/>
                          <a:cs typeface="Arial"/>
                        </a:rPr>
                        <a:t>   Core part: NR mobility enhancements Phase 4 </a:t>
                      </a:r>
                    </a:p>
                  </a:txBody>
                  <a:tcPr marL="6350" marR="6350" marT="6350" marB="0" anchor="ctr"/>
                </a:tc>
                <a:tc>
                  <a:txBody>
                    <a:bodyPr/>
                    <a:lstStyle/>
                    <a:p>
                      <a:pPr algn="ctr" fontAlgn="b"/>
                      <a:r>
                        <a:rPr lang="en-US" sz="900" b="0" i="0" u="none" strike="noStrike" dirty="0">
                          <a:solidFill>
                            <a:srgbClr val="000000"/>
                          </a:solidFill>
                          <a:effectLst/>
                          <a:latin typeface="Arial"/>
                        </a:rPr>
                        <a:t>NR_Mob_Ph4-Core</a:t>
                      </a: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50%</a:t>
                      </a:r>
                    </a:p>
                  </a:txBody>
                  <a:tcPr marL="35999" marR="35999" marT="0" marB="0" anchor="ctr"/>
                </a:tc>
                <a:tc>
                  <a:txBody>
                    <a:bodyPr/>
                    <a:lstStyle/>
                    <a:p>
                      <a:pPr algn="ctr" fontAlgn="b"/>
                      <a:r>
                        <a:rPr lang="en-US" sz="900" b="0" i="0" u="sng" strike="noStrike" dirty="0">
                          <a:solidFill>
                            <a:srgbClr val="0563C1"/>
                          </a:solidFill>
                          <a:effectLst/>
                          <a:latin typeface="Calibri" panose="020F0502020204030204" pitchFamily="34" charset="0"/>
                          <a:hlinkClick r:id="rId5"/>
                        </a:rPr>
                        <a:t>RP-242356</a:t>
                      </a:r>
                      <a:endParaRPr lang="en-US" sz="900" b="0" i="0" u="sng" strike="noStrike" dirty="0">
                        <a:solidFill>
                          <a:srgbClr val="0563C1"/>
                        </a:solidFill>
                        <a:effectLst/>
                        <a:latin typeface="Calibri" panose="020F0502020204030204" pitchFamily="34" charset="0"/>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65%</a:t>
                      </a:r>
                      <a:endParaRPr lang="en-US" dirty="0"/>
                    </a:p>
                  </a:txBody>
                  <a:tcPr marL="35999" marR="35999" marT="0" marB="0" anchor="ctr"/>
                </a:tc>
                <a:tc>
                  <a:txBody>
                    <a:bodyPr/>
                    <a:lstStyle/>
                    <a:p>
                      <a:pPr algn="ctr">
                        <a:lnSpc>
                          <a:spcPct val="107000"/>
                        </a:lnSpc>
                        <a:spcAft>
                          <a:spcPts val="800"/>
                        </a:spcAft>
                      </a:pPr>
                      <a:endParaRPr lang="en-GB" sz="900" dirty="0">
                        <a:solidFill>
                          <a:srgbClr val="FF0000"/>
                        </a:solidFill>
                      </a:endParaRPr>
                    </a:p>
                  </a:txBody>
                  <a:tcPr marL="35999" marR="35999" marT="0" marB="0" anchor="ctr"/>
                </a:tc>
                <a:extLst>
                  <a:ext uri="{0D108BD9-81ED-4DB2-BD59-A6C34878D82A}">
                    <a16:rowId xmlns:a16="http://schemas.microsoft.com/office/drawing/2014/main" val="2861918605"/>
                  </a:ext>
                </a:extLst>
              </a:tr>
              <a:tr h="320040">
                <a:tc>
                  <a:txBody>
                    <a:bodyPr/>
                    <a:lstStyle/>
                    <a:p>
                      <a:pPr algn="ctr" fontAlgn="b"/>
                      <a:r>
                        <a:rPr lang="en-US" sz="900" b="0" i="0" u="none" strike="noStrike" dirty="0">
                          <a:solidFill>
                            <a:srgbClr val="000000"/>
                          </a:solidFill>
                          <a:effectLst/>
                          <a:latin typeface="Arial"/>
                        </a:rPr>
                        <a:t>1021097</a:t>
                      </a:r>
                    </a:p>
                  </a:txBody>
                  <a:tcPr marL="6350" marR="6350" marT="6350" marB="0" anchor="ctr"/>
                </a:tc>
                <a:tc>
                  <a:txBody>
                    <a:bodyPr/>
                    <a:lstStyle/>
                    <a:p>
                      <a:pPr algn="ctr" fontAlgn="b"/>
                      <a:r>
                        <a:rPr lang="en-US" sz="900" b="0" i="0" u="none" strike="noStrike" dirty="0">
                          <a:solidFill>
                            <a:schemeClr val="tx1"/>
                          </a:solidFill>
                          <a:effectLst/>
                          <a:latin typeface="Arial"/>
                          <a:cs typeface="Arial"/>
                        </a:rPr>
                        <a:t> Core part: Non-Terrestrial Networks (NTN) for NR Phase 3 </a:t>
                      </a:r>
                    </a:p>
                  </a:txBody>
                  <a:tcPr marL="6350" marR="6350" marT="6350" marB="0" anchor="ctr"/>
                </a:tc>
                <a:tc>
                  <a:txBody>
                    <a:bodyPr/>
                    <a:lstStyle/>
                    <a:p>
                      <a:pPr algn="ctr" fontAlgn="b"/>
                      <a:r>
                        <a:rPr lang="en-US" sz="900" b="0" i="0" u="none" strike="noStrike" dirty="0">
                          <a:solidFill>
                            <a:srgbClr val="000000"/>
                          </a:solidFill>
                          <a:effectLst/>
                          <a:latin typeface="Arial"/>
                        </a:rPr>
                        <a:t>NR_NTN_Ph3-Core</a:t>
                      </a: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9/15/2025</a:t>
                      </a:r>
                    </a:p>
                  </a:txBody>
                  <a:tcPr marL="6350" marR="6350" marT="6350" marB="0" anchor="ctr"/>
                </a:tc>
                <a:tc>
                  <a:txBody>
                    <a:bodyPr/>
                    <a:lstStyle/>
                    <a:p>
                      <a:pPr marL="0" marR="0" lvl="0" indent="0" algn="ctr" rtl="0">
                        <a:lnSpc>
                          <a:spcPct val="107000"/>
                        </a:lnSpc>
                        <a:spcBef>
                          <a:spcPts val="0"/>
                        </a:spcBef>
                        <a:spcAft>
                          <a:spcPts val="800"/>
                        </a:spcAft>
                        <a:buClrTx/>
                        <a:buSzTx/>
                        <a:buFontTx/>
                        <a:buNone/>
                      </a:pPr>
                      <a:r>
                        <a:rPr lang="en-GB" sz="900" dirty="0">
                          <a:solidFill>
                            <a:schemeClr val="tx1"/>
                          </a:solidFill>
                          <a:latin typeface="Arial"/>
                          <a:cs typeface="Arial"/>
                        </a:rPr>
                        <a:t>55%</a:t>
                      </a:r>
                    </a:p>
                  </a:txBody>
                  <a:tcPr marL="36002" marR="36002" marT="0" marB="0" anchor="ctr"/>
                </a:tc>
                <a:tc>
                  <a:txBody>
                    <a:bodyPr/>
                    <a:lstStyle/>
                    <a:p>
                      <a:pPr marL="0" marR="0" lvl="0" indent="0" algn="ctr" defTabSz="914296" rtl="0" eaLnBrk="1" fontAlgn="b" latinLnBrk="0" hangingPunct="1">
                        <a:lnSpc>
                          <a:spcPct val="100000"/>
                        </a:lnSpc>
                        <a:spcBef>
                          <a:spcPct val="30000"/>
                        </a:spcBef>
                        <a:spcAft>
                          <a:spcPct val="0"/>
                        </a:spcAft>
                        <a:buClrTx/>
                        <a:buSzTx/>
                        <a:buFontTx/>
                        <a:buNone/>
                        <a:tabLst/>
                        <a:defRPr/>
                      </a:pPr>
                      <a:r>
                        <a:rPr lang="en-US" sz="900" b="0" i="0" u="sng" strike="noStrike" kern="1200" dirty="0">
                          <a:solidFill>
                            <a:srgbClr val="0563C1"/>
                          </a:solidFill>
                          <a:effectLst/>
                          <a:latin typeface="Calibri" panose="020F0502020204030204" pitchFamily="34" charset="0"/>
                          <a:ea typeface="+mn-ea"/>
                          <a:cs typeface="+mn-cs"/>
                          <a:hlinkClick r:id="rId6"/>
                        </a:rPr>
                        <a:t>RP-243300</a:t>
                      </a:r>
                      <a:endParaRPr lang="en-US" sz="900" b="0" i="0" u="sng" strike="noStrike" kern="1200" dirty="0">
                        <a:solidFill>
                          <a:srgbClr val="0563C1"/>
                        </a:solidFill>
                        <a:effectLst/>
                        <a:latin typeface="Calibri" panose="020F0502020204030204" pitchFamily="34" charset="0"/>
                        <a:ea typeface="+mn-ea"/>
                        <a:cs typeface="+mn-cs"/>
                      </a:endParaRPr>
                    </a:p>
                  </a:txBody>
                  <a:tcPr marL="6350" marR="6350" marT="635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dirty="0">
                          <a:solidFill>
                            <a:srgbClr val="FF0000"/>
                          </a:solidFill>
                          <a:latin typeface="Arial"/>
                          <a:cs typeface="Arial"/>
                        </a:rPr>
                        <a:t>75%</a:t>
                      </a:r>
                      <a:endParaRPr lang="en-US" dirty="0"/>
                    </a:p>
                  </a:txBody>
                  <a:tcPr marL="36002" marR="36002" marT="0" marB="0" anchor="ctr"/>
                </a:tc>
                <a:tc>
                  <a:txBody>
                    <a:bodyPr/>
                    <a:lstStyle/>
                    <a:p>
                      <a:pPr marL="0" marR="0">
                        <a:spcBef>
                          <a:spcPts val="0"/>
                        </a:spcBef>
                        <a:spcAft>
                          <a:spcPts val="0"/>
                        </a:spcAft>
                      </a:pPr>
                      <a:endParaRPr lang="en-US" sz="900" kern="1200" dirty="0">
                        <a:solidFill>
                          <a:srgbClr val="FF0000"/>
                        </a:solidFill>
                        <a:latin typeface="+mn-lt"/>
                        <a:ea typeface="+mn-ea"/>
                        <a:cs typeface="+mn-cs"/>
                      </a:endParaRPr>
                    </a:p>
                  </a:txBody>
                  <a:tcPr marL="66678" marR="66678" marT="0" marB="0"/>
                </a:tc>
                <a:extLst>
                  <a:ext uri="{0D108BD9-81ED-4DB2-BD59-A6C34878D82A}">
                    <a16:rowId xmlns:a16="http://schemas.microsoft.com/office/drawing/2014/main" val="10002"/>
                  </a:ext>
                </a:extLst>
              </a:tr>
              <a:tr h="320040">
                <a:tc>
                  <a:txBody>
                    <a:bodyPr/>
                    <a:lstStyle/>
                    <a:p>
                      <a:pPr algn="ctr" fontAlgn="b"/>
                      <a:r>
                        <a:rPr lang="en-US" sz="900" b="0" i="0" u="none" strike="noStrike" dirty="0">
                          <a:solidFill>
                            <a:srgbClr val="000000"/>
                          </a:solidFill>
                          <a:effectLst/>
                          <a:latin typeface="Arial"/>
                        </a:rPr>
                        <a:t>1021098</a:t>
                      </a:r>
                    </a:p>
                  </a:txBody>
                  <a:tcPr marL="6350" marR="6350" marT="6350" marB="0" anchor="ctr"/>
                </a:tc>
                <a:tc>
                  <a:txBody>
                    <a:bodyPr/>
                    <a:lstStyle/>
                    <a:p>
                      <a:pPr algn="ctr" fontAlgn="b"/>
                      <a:r>
                        <a:rPr lang="en-US" sz="900" b="0" i="0" u="none" strike="noStrike" dirty="0">
                          <a:solidFill>
                            <a:schemeClr val="tx1"/>
                          </a:solidFill>
                          <a:effectLst/>
                          <a:latin typeface="Arial"/>
                          <a:cs typeface="Arial"/>
                        </a:rPr>
                        <a:t>Core part: XR (eXtended Reality) for NR Phase 3 </a:t>
                      </a:r>
                    </a:p>
                  </a:txBody>
                  <a:tcPr marL="6350" marR="6350" marT="6350" marB="0" anchor="ctr"/>
                </a:tc>
                <a:tc>
                  <a:txBody>
                    <a:bodyPr/>
                    <a:lstStyle/>
                    <a:p>
                      <a:pPr algn="ctr" fontAlgn="b"/>
                      <a:r>
                        <a:rPr lang="en-US" sz="900" b="0" i="0" u="none" strike="noStrike" dirty="0">
                          <a:solidFill>
                            <a:srgbClr val="000000"/>
                          </a:solidFill>
                          <a:effectLst/>
                          <a:latin typeface="Arial"/>
                        </a:rPr>
                        <a:t>NR_XR_Ph3-Core</a:t>
                      </a: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55%</a:t>
                      </a:r>
                    </a:p>
                  </a:txBody>
                  <a:tcPr marL="36002" marR="36002" marT="0" marB="0" anchor="ctr"/>
                </a:tc>
                <a:tc>
                  <a:txBody>
                    <a:bodyPr/>
                    <a:lstStyle/>
                    <a:p>
                      <a:pPr algn="ctr" fontAlgn="b"/>
                      <a:r>
                        <a:rPr lang="en-US" sz="900" b="0" i="0" u="sng" strike="noStrike" dirty="0">
                          <a:solidFill>
                            <a:srgbClr val="0563C1"/>
                          </a:solidFill>
                          <a:effectLst/>
                          <a:latin typeface="Calibri" panose="020F0502020204030204" pitchFamily="34" charset="0"/>
                          <a:hlinkClick r:id="rId7"/>
                        </a:rPr>
                        <a:t>RP-243318</a:t>
                      </a:r>
                      <a:endParaRPr lang="en-US" sz="900" b="0" i="0" u="sng" strike="noStrike" dirty="0">
                        <a:solidFill>
                          <a:srgbClr val="0563C1"/>
                        </a:solidFill>
                        <a:effectLst/>
                        <a:latin typeface="Calibri" panose="020F0502020204030204" pitchFamily="34" charset="0"/>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67%</a:t>
                      </a:r>
                      <a:endParaRPr lang="en-US" dirty="0"/>
                    </a:p>
                  </a:txBody>
                  <a:tcPr marL="36002" marR="36002" marT="0" marB="0" anchor="ctr"/>
                </a:tc>
                <a:tc>
                  <a:txBody>
                    <a:bodyPr/>
                    <a:lstStyle/>
                    <a:p>
                      <a:pPr marL="0" marR="0">
                        <a:spcBef>
                          <a:spcPts val="0"/>
                        </a:spcBef>
                        <a:spcAft>
                          <a:spcPts val="0"/>
                        </a:spcAft>
                      </a:pPr>
                      <a:endParaRPr lang="en-US" sz="900" kern="1200" dirty="0">
                        <a:solidFill>
                          <a:srgbClr val="FF0000"/>
                        </a:solidFill>
                        <a:latin typeface="+mn-lt"/>
                        <a:ea typeface="+mn-ea"/>
                        <a:cs typeface="+mn-cs"/>
                      </a:endParaRPr>
                    </a:p>
                  </a:txBody>
                  <a:tcPr marL="66678" marR="66678" marT="0" marB="0"/>
                </a:tc>
                <a:extLst>
                  <a:ext uri="{0D108BD9-81ED-4DB2-BD59-A6C34878D82A}">
                    <a16:rowId xmlns:a16="http://schemas.microsoft.com/office/drawing/2014/main" val="3369652622"/>
                  </a:ext>
                </a:extLst>
              </a:tr>
              <a:tr h="320040">
                <a:tc>
                  <a:txBody>
                    <a:bodyPr/>
                    <a:lstStyle/>
                    <a:p>
                      <a:pPr algn="ctr" fontAlgn="b"/>
                      <a:r>
                        <a:rPr lang="en-US" sz="900" b="0" i="0" u="none" strike="noStrike" dirty="0">
                          <a:solidFill>
                            <a:srgbClr val="000000"/>
                          </a:solidFill>
                          <a:effectLst/>
                          <a:latin typeface="Arial"/>
                        </a:rPr>
                        <a:t>1040114</a:t>
                      </a:r>
                    </a:p>
                  </a:txBody>
                  <a:tcPr marL="6350" marR="6350" marT="6350" marB="0" anchor="ctr"/>
                </a:tc>
                <a:tc>
                  <a:txBody>
                    <a:bodyPr/>
                    <a:lstStyle/>
                    <a:p>
                      <a:pPr marL="0" marR="0" algn="ctr" latinLnBrk="1">
                        <a:lnSpc>
                          <a:spcPct val="106000"/>
                        </a:lnSpc>
                        <a:spcBef>
                          <a:spcPts val="0"/>
                        </a:spcBef>
                        <a:spcAft>
                          <a:spcPts val="0"/>
                        </a:spcAft>
                        <a:tabLst>
                          <a:tab pos="360045" algn="l"/>
                        </a:tabLst>
                      </a:pPr>
                      <a:r>
                        <a:rPr lang="en-US" sz="900" kern="100" dirty="0">
                          <a:solidFill>
                            <a:srgbClr val="000000"/>
                          </a:solidFill>
                          <a:effectLst/>
                          <a:latin typeface="Arial"/>
                          <a:ea typeface="Yu Mincho"/>
                          <a:cs typeface="Times New Roman"/>
                        </a:rPr>
                        <a:t>NR sidelink multi-hop relay</a:t>
                      </a:r>
                      <a:endParaRPr lang="en-US" sz="900" kern="100" dirty="0">
                        <a:effectLst/>
                        <a:latin typeface="Arial"/>
                        <a:ea typeface="Yu Mincho"/>
                        <a:cs typeface="Times New Roman"/>
                      </a:endParaRPr>
                    </a:p>
                  </a:txBody>
                  <a:tcPr marL="68580" marR="68580" marT="0" marB="0" anchor="ctr"/>
                </a:tc>
                <a:tc>
                  <a:txBody>
                    <a:bodyPr/>
                    <a:lstStyle/>
                    <a:p>
                      <a:pPr algn="ctr" fontAlgn="b"/>
                      <a:r>
                        <a:rPr lang="en-US" sz="900" kern="1200" dirty="0">
                          <a:solidFill>
                            <a:schemeClr val="dk1"/>
                          </a:solidFill>
                          <a:effectLst/>
                          <a:latin typeface="Arial"/>
                          <a:ea typeface="+mn-ea"/>
                          <a:cs typeface="Arial"/>
                        </a:rPr>
                        <a:t>NR_SL_relay_multihop</a:t>
                      </a:r>
                      <a:endParaRPr lang="en-US" sz="900" b="0" i="0" u="none" strike="noStrike" dirty="0">
                        <a:solidFill>
                          <a:srgbClr val="000000"/>
                        </a:solidFill>
                        <a:effectLst/>
                        <a:latin typeface="Arial"/>
                        <a:cs typeface="Arial"/>
                      </a:endParaRP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40%</a:t>
                      </a:r>
                    </a:p>
                  </a:txBody>
                  <a:tcPr marL="35999" marR="35999"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sz="900" b="0" i="0" u="sng" strike="noStrike" dirty="0">
                          <a:solidFill>
                            <a:srgbClr val="0563C1"/>
                          </a:solidFill>
                          <a:effectLst/>
                          <a:latin typeface="Calibri"/>
                          <a:hlinkClick r:id="rId8"/>
                        </a:rPr>
                        <a:t>RP-242349</a:t>
                      </a:r>
                      <a:endParaRPr lang="en-US" sz="900" b="0" i="0" u="sng" strike="noStrike" dirty="0">
                        <a:solidFill>
                          <a:srgbClr val="0563C1"/>
                        </a:solidFill>
                        <a:effectLst/>
                        <a:latin typeface="Calibri"/>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60%</a:t>
                      </a:r>
                      <a:endParaRPr lang="en-US" dirty="0"/>
                    </a:p>
                  </a:txBody>
                  <a:tcPr marL="35999" marR="35999" marT="0" marB="0" anchor="ctr"/>
                </a:tc>
                <a:tc>
                  <a:txBody>
                    <a:bodyPr/>
                    <a:lstStyle/>
                    <a:p>
                      <a:pPr algn="ctr">
                        <a:lnSpc>
                          <a:spcPct val="107000"/>
                        </a:lnSpc>
                        <a:spcAft>
                          <a:spcPts val="800"/>
                        </a:spcAft>
                      </a:pPr>
                      <a:endParaRPr lang="en-GB" sz="900" dirty="0">
                        <a:solidFill>
                          <a:srgbClr val="FF0000"/>
                        </a:solidFill>
                      </a:endParaRPr>
                    </a:p>
                  </a:txBody>
                  <a:tcPr marL="35999" marR="35999" marT="0" marB="0" anchor="ctr"/>
                </a:tc>
                <a:extLst>
                  <a:ext uri="{0D108BD9-81ED-4DB2-BD59-A6C34878D82A}">
                    <a16:rowId xmlns:a16="http://schemas.microsoft.com/office/drawing/2014/main" val="3000098828"/>
                  </a:ext>
                </a:extLst>
              </a:tr>
              <a:tr h="320040">
                <a:tc>
                  <a:txBody>
                    <a:bodyPr/>
                    <a:lstStyle/>
                    <a:p>
                      <a:pPr algn="ctr" fontAlgn="b"/>
                      <a:r>
                        <a:rPr lang="en-US" sz="900" b="0" i="0" u="none" strike="noStrike" dirty="0">
                          <a:solidFill>
                            <a:srgbClr val="000000"/>
                          </a:solidFill>
                          <a:effectLst/>
                          <a:latin typeface="Arial"/>
                        </a:rPr>
                        <a:t>1050121</a:t>
                      </a:r>
                    </a:p>
                  </a:txBody>
                  <a:tcPr marL="6350" marR="6350" marT="6350" marB="0" anchor="ctr"/>
                </a:tc>
                <a:tc>
                  <a:txBody>
                    <a:bodyPr/>
                    <a:lstStyle/>
                    <a:p>
                      <a:pPr marL="0" marR="0" algn="ctr" latinLnBrk="1">
                        <a:lnSpc>
                          <a:spcPct val="106000"/>
                        </a:lnSpc>
                        <a:spcBef>
                          <a:spcPts val="0"/>
                        </a:spcBef>
                        <a:spcAft>
                          <a:spcPts val="0"/>
                        </a:spcAft>
                        <a:tabLst>
                          <a:tab pos="360045" algn="l"/>
                        </a:tabLst>
                      </a:pPr>
                      <a:r>
                        <a:rPr lang="en-US" sz="900" kern="100" dirty="0">
                          <a:effectLst/>
                          <a:latin typeface="Arial"/>
                          <a:ea typeface="Yu Mincho"/>
                          <a:cs typeface="Arial"/>
                        </a:rPr>
                        <a:t>Introduction of BDS B2b Signal in A-GNSS</a:t>
                      </a:r>
                    </a:p>
                  </a:txBody>
                  <a:tcPr marL="68580" marR="68580" marT="0" marB="0" anchor="ctr"/>
                </a:tc>
                <a:tc>
                  <a:txBody>
                    <a:bodyPr/>
                    <a:lstStyle/>
                    <a:p>
                      <a:pPr algn="ctr" fontAlgn="b"/>
                      <a:r>
                        <a:rPr lang="en-US" sz="900" b="0" i="0" u="none" strike="noStrike" dirty="0">
                          <a:solidFill>
                            <a:srgbClr val="000000"/>
                          </a:solidFill>
                          <a:effectLst/>
                          <a:latin typeface="Arial"/>
                          <a:cs typeface="Arial"/>
                        </a:rPr>
                        <a:t>LCS_BDS_B2b_LTE_NR</a:t>
                      </a: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0000"/>
                          </a:solidFill>
                          <a:effectLst/>
                          <a:uLnTx/>
                          <a:uFillTx/>
                          <a:latin typeface="Arial"/>
                          <a:ea typeface="+mn-ea"/>
                          <a:cs typeface="+mn-cs"/>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70%</a:t>
                      </a:r>
                    </a:p>
                  </a:txBody>
                  <a:tcPr marL="35999" marR="35999"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sz="900" b="0" i="0" u="sng" strike="noStrike" dirty="0">
                          <a:solidFill>
                            <a:srgbClr val="0563C1"/>
                          </a:solidFill>
                          <a:effectLst/>
                          <a:latin typeface="Calibri"/>
                          <a:hlinkClick r:id="rId9"/>
                        </a:rPr>
                        <a:t>RP-242413</a:t>
                      </a:r>
                      <a:endParaRPr lang="en-US" sz="900" b="0" i="0" u="sng" strike="noStrike" dirty="0">
                        <a:solidFill>
                          <a:srgbClr val="0563C1"/>
                        </a:solidFill>
                        <a:effectLst/>
                        <a:latin typeface="Calibri"/>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99%</a:t>
                      </a:r>
                      <a:endParaRPr lang="en-US" dirty="0"/>
                    </a:p>
                  </a:txBody>
                  <a:tcPr marL="35999" marR="35999" marT="0" marB="0" anchor="ctr"/>
                </a:tc>
                <a:tc>
                  <a:txBody>
                    <a:bodyPr/>
                    <a:lstStyle/>
                    <a:p>
                      <a:pPr algn="ctr">
                        <a:lnSpc>
                          <a:spcPct val="107000"/>
                        </a:lnSpc>
                        <a:spcAft>
                          <a:spcPts val="800"/>
                        </a:spcAft>
                      </a:pPr>
                      <a:endParaRPr lang="en-GB" sz="900" dirty="0">
                        <a:solidFill>
                          <a:srgbClr val="FF0000"/>
                        </a:solidFill>
                      </a:endParaRPr>
                    </a:p>
                  </a:txBody>
                  <a:tcPr marL="35999" marR="35999" marT="0" marB="0" anchor="ctr"/>
                </a:tc>
                <a:extLst>
                  <a:ext uri="{0D108BD9-81ED-4DB2-BD59-A6C34878D82A}">
                    <a16:rowId xmlns:a16="http://schemas.microsoft.com/office/drawing/2014/main" val="3178695620"/>
                  </a:ext>
                </a:extLst>
              </a:tr>
              <a:tr h="320040">
                <a:tc>
                  <a:txBody>
                    <a:bodyPr/>
                    <a:lstStyle/>
                    <a:p>
                      <a:pPr algn="ctr" fontAlgn="b"/>
                      <a:r>
                        <a:rPr lang="en-US" sz="900" b="0" i="0" u="none" strike="noStrike" dirty="0">
                          <a:solidFill>
                            <a:srgbClr val="000000"/>
                          </a:solidFill>
                          <a:effectLst/>
                          <a:latin typeface="Arial"/>
                        </a:rPr>
                        <a:t>1050122</a:t>
                      </a:r>
                    </a:p>
                  </a:txBody>
                  <a:tcPr marL="6350" marR="6350" marT="6350" marB="0" anchor="ctr"/>
                </a:tc>
                <a:tc>
                  <a:txBody>
                    <a:bodyPr/>
                    <a:lstStyle/>
                    <a:p>
                      <a:pPr marL="0" marR="0" algn="ctr" latinLnBrk="1">
                        <a:lnSpc>
                          <a:spcPct val="106000"/>
                        </a:lnSpc>
                        <a:spcBef>
                          <a:spcPts val="0"/>
                        </a:spcBef>
                        <a:spcAft>
                          <a:spcPts val="0"/>
                        </a:spcAft>
                        <a:tabLst>
                          <a:tab pos="360045" algn="l"/>
                        </a:tabLst>
                      </a:pPr>
                      <a:r>
                        <a:rPr lang="en-US" sz="900" kern="100" dirty="0">
                          <a:effectLst/>
                          <a:latin typeface="Arial"/>
                          <a:ea typeface="Yu Mincho"/>
                          <a:cs typeface="Arial"/>
                        </a:rPr>
                        <a:t>Introduction of A-GNSS support for NavIC L1 SPS in NR and LTE</a:t>
                      </a:r>
                    </a:p>
                  </a:txBody>
                  <a:tcPr marL="68580" marR="68580" marT="0" marB="0" anchor="ctr"/>
                </a:tc>
                <a:tc>
                  <a:txBody>
                    <a:bodyPr/>
                    <a:lstStyle/>
                    <a:p>
                      <a:pPr algn="ctr" fontAlgn="b"/>
                      <a:r>
                        <a:rPr lang="en-US" sz="900" b="0" i="0" u="none" strike="noStrike" dirty="0">
                          <a:solidFill>
                            <a:srgbClr val="000000"/>
                          </a:solidFill>
                          <a:effectLst/>
                          <a:latin typeface="Arial"/>
                          <a:cs typeface="Arial"/>
                        </a:rPr>
                        <a:t>LCS_NAVIC_L1_SPS_NR_LTE</a:t>
                      </a: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sz="900" b="0" i="0" u="none" strike="noStrike" dirty="0">
                          <a:solidFill>
                            <a:srgbClr val="000000"/>
                          </a:solidFill>
                          <a:effectLst/>
                          <a:latin typeface="Arial" panose="020B0604020202020204" pitchFamily="34" charset="0"/>
                        </a:rPr>
                        <a:t>6/9/2025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50%</a:t>
                      </a:r>
                    </a:p>
                  </a:txBody>
                  <a:tcPr marL="35999" marR="35999"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sz="900" b="0" i="0" u="sng" strike="noStrike" dirty="0">
                          <a:solidFill>
                            <a:srgbClr val="0563C1"/>
                          </a:solidFill>
                          <a:effectLst/>
                          <a:latin typeface="Calibri"/>
                          <a:hlinkClick r:id="rId10"/>
                        </a:rPr>
                        <a:t>RP-243247</a:t>
                      </a:r>
                      <a:endParaRPr lang="en-US" sz="900" b="0" i="0" u="sng" strike="noStrike" dirty="0">
                        <a:solidFill>
                          <a:srgbClr val="0563C1"/>
                        </a:solidFill>
                        <a:effectLst/>
                        <a:latin typeface="Calibri"/>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80%</a:t>
                      </a:r>
                      <a:endParaRPr lang="en-US" dirty="0"/>
                    </a:p>
                  </a:txBody>
                  <a:tcPr marL="35999" marR="35999" marT="0" marB="0" anchor="ctr"/>
                </a:tc>
                <a:tc>
                  <a:txBody>
                    <a:bodyPr/>
                    <a:lstStyle/>
                    <a:p>
                      <a:pPr algn="ctr">
                        <a:lnSpc>
                          <a:spcPct val="107000"/>
                        </a:lnSpc>
                        <a:spcAft>
                          <a:spcPts val="800"/>
                        </a:spcAft>
                      </a:pPr>
                      <a:endParaRPr lang="en-GB" sz="900" dirty="0">
                        <a:solidFill>
                          <a:srgbClr val="FF0000"/>
                        </a:solidFill>
                      </a:endParaRPr>
                    </a:p>
                  </a:txBody>
                  <a:tcPr marL="35999" marR="35999" marT="0" marB="0" anchor="ctr"/>
                </a:tc>
                <a:extLst>
                  <a:ext uri="{0D108BD9-81ED-4DB2-BD59-A6C34878D82A}">
                    <a16:rowId xmlns:a16="http://schemas.microsoft.com/office/drawing/2014/main" val="3905645417"/>
                  </a:ext>
                </a:extLst>
              </a:tr>
              <a:tr h="320040">
                <a:tc>
                  <a:txBody>
                    <a:bodyPr/>
                    <a:lstStyle/>
                    <a:p>
                      <a:pPr algn="ctr" fontAlgn="b"/>
                      <a:r>
                        <a:rPr lang="en-US" sz="900" b="0" i="0" u="none" strike="noStrike" dirty="0">
                          <a:solidFill>
                            <a:srgbClr val="000000"/>
                          </a:solidFill>
                          <a:effectLst/>
                          <a:latin typeface="Arial"/>
                        </a:rPr>
                        <a:t>1021096</a:t>
                      </a:r>
                    </a:p>
                  </a:txBody>
                  <a:tcPr marL="6350" marR="6350" marT="6350" marB="0" anchor="ctr"/>
                </a:tc>
                <a:tc>
                  <a:txBody>
                    <a:bodyPr/>
                    <a:lstStyle/>
                    <a:p>
                      <a:pPr algn="ctr" fontAlgn="b"/>
                      <a:r>
                        <a:rPr lang="en-US" sz="900" b="0" i="0" u="none" strike="noStrike" dirty="0">
                          <a:solidFill>
                            <a:schemeClr val="tx1"/>
                          </a:solidFill>
                          <a:effectLst/>
                          <a:latin typeface="Arial"/>
                          <a:cs typeface="Arial"/>
                        </a:rPr>
                        <a:t>Core part: Non-Terrestrial Networks (NTN) for Internet of Things (IoT) Phase 3 </a:t>
                      </a:r>
                    </a:p>
                  </a:txBody>
                  <a:tcPr marL="6350" marR="6350" marT="6350" marB="0" anchor="ctr"/>
                </a:tc>
                <a:tc>
                  <a:txBody>
                    <a:bodyPr/>
                    <a:lstStyle/>
                    <a:p>
                      <a:pPr algn="ctr" fontAlgn="b"/>
                      <a:r>
                        <a:rPr lang="en-US" sz="900" b="0" i="0" u="none" strike="noStrike" dirty="0">
                          <a:solidFill>
                            <a:srgbClr val="000000"/>
                          </a:solidFill>
                          <a:effectLst/>
                          <a:latin typeface="Arial"/>
                        </a:rPr>
                        <a:t>IoT_NTN_Ph3-Core</a:t>
                      </a: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50%</a:t>
                      </a:r>
                    </a:p>
                  </a:txBody>
                  <a:tcPr marL="36002" marR="36002" marT="0" marB="0" anchor="ctr"/>
                </a:tc>
                <a:tc>
                  <a:txBody>
                    <a:bodyPr/>
                    <a:lstStyle/>
                    <a:p>
                      <a:pPr algn="ctr" fontAlgn="b"/>
                      <a:r>
                        <a:rPr lang="en-US" sz="900" b="0" i="0" u="sng" strike="noStrike" dirty="0">
                          <a:solidFill>
                            <a:srgbClr val="0563C1"/>
                          </a:solidFill>
                          <a:effectLst/>
                          <a:latin typeface="Calibri"/>
                          <a:hlinkClick r:id="rId11"/>
                        </a:rPr>
                        <a:t>RP-242397</a:t>
                      </a:r>
                      <a:endParaRPr lang="en-US" sz="900" b="0" i="0" u="sng" strike="noStrike" dirty="0">
                        <a:solidFill>
                          <a:srgbClr val="0563C1"/>
                        </a:solidFill>
                        <a:effectLst/>
                        <a:latin typeface="Calibri"/>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70%</a:t>
                      </a:r>
                    </a:p>
                  </a:txBody>
                  <a:tcPr marL="36002" marR="36002" marT="0" marB="0" anchor="ctr"/>
                </a:tc>
                <a:tc>
                  <a:txBody>
                    <a:bodyPr/>
                    <a:lstStyle/>
                    <a:p>
                      <a:pPr marL="0" marR="0">
                        <a:spcBef>
                          <a:spcPts val="0"/>
                        </a:spcBef>
                        <a:spcAft>
                          <a:spcPts val="0"/>
                        </a:spcAft>
                      </a:pPr>
                      <a:endParaRPr lang="en-US" sz="900" kern="1200" dirty="0">
                        <a:solidFill>
                          <a:srgbClr val="FF0000"/>
                        </a:solidFill>
                        <a:latin typeface="+mn-lt"/>
                        <a:ea typeface="+mn-ea"/>
                        <a:cs typeface="+mn-cs"/>
                      </a:endParaRPr>
                    </a:p>
                  </a:txBody>
                  <a:tcPr marL="66678" marR="66678" marT="0" marB="0"/>
                </a:tc>
                <a:extLst>
                  <a:ext uri="{0D108BD9-81ED-4DB2-BD59-A6C34878D82A}">
                    <a16:rowId xmlns:a16="http://schemas.microsoft.com/office/drawing/2014/main" val="10003"/>
                  </a:ext>
                </a:extLst>
              </a:tr>
              <a:tr h="320040">
                <a:tc>
                  <a:txBody>
                    <a:bodyPr/>
                    <a:lstStyle/>
                    <a:p>
                      <a:pPr algn="ctr" fontAlgn="b"/>
                      <a:r>
                        <a:rPr lang="en-US" sz="900" b="0" i="0" u="none" strike="noStrike" dirty="0">
                          <a:solidFill>
                            <a:srgbClr val="000000"/>
                          </a:solidFill>
                          <a:effectLst/>
                          <a:latin typeface="Arial"/>
                        </a:rPr>
                        <a:t>1031076</a:t>
                      </a:r>
                    </a:p>
                  </a:txBody>
                  <a:tcPr marL="6350" marR="6350" marT="6350" marB="0" anchor="ctr"/>
                </a:tc>
                <a:tc>
                  <a:txBody>
                    <a:bodyPr/>
                    <a:lstStyle/>
                    <a:p>
                      <a:pPr algn="ctr" fontAlgn="b"/>
                      <a:r>
                        <a:rPr lang="en-US" sz="900" b="0" i="0" u="none" strike="noStrike" dirty="0">
                          <a:solidFill>
                            <a:schemeClr val="tx1"/>
                          </a:solidFill>
                          <a:effectLst/>
                          <a:latin typeface="Arial"/>
                          <a:cs typeface="Arial"/>
                        </a:rPr>
                        <a:t>Inter RAT mode mobility support from E-UTRAN TN to NR-NTN</a:t>
                      </a:r>
                    </a:p>
                  </a:txBody>
                  <a:tcPr marL="6350" marR="6350" marT="6350" marB="0" anchor="ctr"/>
                </a:tc>
                <a:tc>
                  <a:txBody>
                    <a:bodyPr/>
                    <a:lstStyle/>
                    <a:p>
                      <a:pPr algn="ctr" fontAlgn="b"/>
                      <a:r>
                        <a:rPr lang="nn-NO" sz="900" b="0" i="0" u="none" strike="noStrike">
                          <a:solidFill>
                            <a:srgbClr val="000000"/>
                          </a:solidFill>
                          <a:effectLst/>
                          <a:latin typeface="Arial"/>
                        </a:rPr>
                        <a:t>LTE_TN_NR_NTN_mob</a:t>
                      </a:r>
                      <a:endParaRPr lang="en-US" sz="900" b="0" i="0" u="none" strike="noStrike" dirty="0">
                        <a:solidFill>
                          <a:srgbClr val="000000"/>
                        </a:solidFill>
                        <a:effectLst/>
                        <a:latin typeface="Arial"/>
                      </a:endParaRPr>
                    </a:p>
                  </a:txBody>
                  <a:tcPr marL="6350" marR="6350" marT="635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9/15/2025</a:t>
                      </a:r>
                    </a:p>
                  </a:txBody>
                  <a:tcPr marL="6350" marR="6350" marT="6350" marB="0" anchor="ctr"/>
                </a:tc>
                <a:tc>
                  <a:txBody>
                    <a:bodyPr/>
                    <a:lstStyle/>
                    <a:p>
                      <a:pPr lvl="0" algn="ctr">
                        <a:lnSpc>
                          <a:spcPct val="107000"/>
                        </a:lnSpc>
                        <a:spcAft>
                          <a:spcPts val="800"/>
                        </a:spcAft>
                        <a:buNone/>
                      </a:pPr>
                      <a:r>
                        <a:rPr lang="en-GB" sz="900" dirty="0">
                          <a:solidFill>
                            <a:schemeClr val="tx1"/>
                          </a:solidFill>
                          <a:latin typeface="Arial"/>
                          <a:cs typeface="Arial"/>
                        </a:rPr>
                        <a:t>96%</a:t>
                      </a:r>
                    </a:p>
                  </a:txBody>
                  <a:tcPr marL="35999" marR="35999"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sz="900" b="0" i="0" u="sng" strike="noStrike" dirty="0">
                          <a:solidFill>
                            <a:srgbClr val="0563C1"/>
                          </a:solidFill>
                          <a:effectLst/>
                          <a:latin typeface="Calibri" panose="020F0502020204030204" pitchFamily="34" charset="0"/>
                          <a:hlinkClick r:id="rId12"/>
                        </a:rPr>
                        <a:t>RP-240924</a:t>
                      </a:r>
                      <a:endParaRPr lang="en-US" sz="900" b="0" i="0" u="sng" strike="noStrike" dirty="0">
                        <a:solidFill>
                          <a:srgbClr val="0563C1"/>
                        </a:solidFill>
                        <a:effectLst/>
                        <a:latin typeface="Calibri" panose="020F0502020204030204" pitchFamily="34" charset="0"/>
                      </a:endParaRPr>
                    </a:p>
                  </a:txBody>
                  <a:tcPr marL="6350" marR="6350" marT="6350" marB="0" anchor="ctr"/>
                </a:tc>
                <a:tc>
                  <a:txBody>
                    <a:bodyPr/>
                    <a:lstStyle/>
                    <a:p>
                      <a:pPr algn="ctr">
                        <a:lnSpc>
                          <a:spcPct val="107000"/>
                        </a:lnSpc>
                        <a:spcAft>
                          <a:spcPts val="800"/>
                        </a:spcAft>
                      </a:pPr>
                      <a:r>
                        <a:rPr lang="en-GB" sz="900" dirty="0">
                          <a:solidFill>
                            <a:srgbClr val="FF0000"/>
                          </a:solidFill>
                          <a:latin typeface="Arial"/>
                          <a:cs typeface="Arial"/>
                        </a:rPr>
                        <a:t>98%</a:t>
                      </a:r>
                      <a:endParaRPr lang="en-US" dirty="0"/>
                    </a:p>
                  </a:txBody>
                  <a:tcPr marL="35999" marR="35999" marT="0" marB="0" anchor="ctr"/>
                </a:tc>
                <a:tc>
                  <a:txBody>
                    <a:bodyPr/>
                    <a:lstStyle/>
                    <a:p>
                      <a:pPr algn="ctr">
                        <a:lnSpc>
                          <a:spcPct val="107000"/>
                        </a:lnSpc>
                        <a:spcAft>
                          <a:spcPts val="800"/>
                        </a:spcAft>
                      </a:pPr>
                      <a:endParaRPr lang="en-GB" sz="900" dirty="0">
                        <a:solidFill>
                          <a:srgbClr val="FF0000"/>
                        </a:solidFill>
                      </a:endParaRPr>
                    </a:p>
                  </a:txBody>
                  <a:tcPr marL="35999" marR="35999" marT="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4853736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F09E5C9F-C725-031E-DA7E-6D09B5BFFE44}"/>
              </a:ext>
            </a:extLst>
          </p:cNvPr>
          <p:cNvSpPr>
            <a:spLocks noGrp="1"/>
          </p:cNvSpPr>
          <p:nvPr>
            <p:ph type="title"/>
          </p:nvPr>
        </p:nvSpPr>
        <p:spPr/>
        <p:txBody>
          <a:bodyPr/>
          <a:lstStyle/>
          <a:p>
            <a:r>
              <a:rPr lang="en-US" altLang="en-US" dirty="0"/>
              <a:t>Rel-19 WIs</a:t>
            </a:r>
          </a:p>
        </p:txBody>
      </p:sp>
      <p:sp>
        <p:nvSpPr>
          <p:cNvPr id="15363" name="Content Placeholder 2">
            <a:extLst>
              <a:ext uri="{FF2B5EF4-FFF2-40B4-BE49-F238E27FC236}">
                <a16:creationId xmlns:a16="http://schemas.microsoft.com/office/drawing/2014/main" id="{1E8197F7-E463-5C87-31C2-70F6A0D365A6}"/>
              </a:ext>
            </a:extLst>
          </p:cNvPr>
          <p:cNvSpPr>
            <a:spLocks noGrp="1"/>
          </p:cNvSpPr>
          <p:nvPr>
            <p:ph idx="1"/>
          </p:nvPr>
        </p:nvSpPr>
        <p:spPr>
          <a:xfrm>
            <a:off x="377825" y="867456"/>
            <a:ext cx="8388350" cy="3881437"/>
          </a:xfrm>
        </p:spPr>
        <p:txBody>
          <a:bodyPr/>
          <a:lstStyle/>
          <a:p>
            <a:pPr>
              <a:defRPr/>
            </a:pPr>
            <a:r>
              <a:rPr lang="en-US" altLang="en-US" sz="1400" dirty="0"/>
              <a:t>Currently RAN2 has 15 WIs ongoing and 1 ongoing SI </a:t>
            </a:r>
          </a:p>
          <a:p>
            <a:pPr lvl="1">
              <a:defRPr/>
            </a:pPr>
            <a:r>
              <a:rPr lang="en-US" altLang="en-US" sz="1100" dirty="0"/>
              <a:t>Work on AIoT new WI was kicked off in RAN#129</a:t>
            </a:r>
          </a:p>
          <a:p>
            <a:pPr>
              <a:defRPr/>
            </a:pPr>
            <a:r>
              <a:rPr lang="en-US" altLang="en-US" sz="1400" dirty="0"/>
              <a:t>Good overall progress across WIs/SIs.   Following aspects to be considered for RAN#107</a:t>
            </a:r>
          </a:p>
          <a:p>
            <a:pPr lvl="1">
              <a:defRPr/>
            </a:pPr>
            <a:r>
              <a:rPr lang="en-US" altLang="en-US" sz="1100" b="1" dirty="0"/>
              <a:t>AI/ML Mobility</a:t>
            </a:r>
          </a:p>
          <a:p>
            <a:pPr lvl="2">
              <a:defRPr/>
            </a:pPr>
            <a:r>
              <a:rPr lang="en-US" altLang="en-US" sz="1000" dirty="0"/>
              <a:t>Agreed to not consider RLF prediction in Rel-19.  WID to be updated </a:t>
            </a:r>
          </a:p>
          <a:p>
            <a:pPr lvl="1">
              <a:defRPr/>
            </a:pPr>
            <a:r>
              <a:rPr lang="en-US" altLang="en-US" sz="1100" b="1" dirty="0"/>
              <a:t>NTN IoT </a:t>
            </a:r>
          </a:p>
          <a:p>
            <a:pPr lvl="2">
              <a:defRPr/>
            </a:pPr>
            <a:r>
              <a:rPr lang="en-US" altLang="en-US" sz="1000" dirty="0"/>
              <a:t>RAN to decide whether PWS supported in connected mode.  Impact to RAN1 and RAN2</a:t>
            </a:r>
          </a:p>
          <a:p>
            <a:pPr lvl="1">
              <a:defRPr/>
            </a:pPr>
            <a:r>
              <a:rPr lang="en-US" altLang="en-US" sz="1100" b="1" dirty="0"/>
              <a:t>Mobility </a:t>
            </a:r>
          </a:p>
          <a:p>
            <a:pPr lvl="2">
              <a:defRPr/>
            </a:pPr>
            <a:r>
              <a:rPr lang="en-US" altLang="en-US" sz="1000" dirty="0"/>
              <a:t>Checkpoint at RAN#107 - review the objective on whether Intra-CU conditional LTM can be specified to DC scenarios </a:t>
            </a:r>
          </a:p>
          <a:p>
            <a:pPr lvl="1">
              <a:defRPr/>
            </a:pPr>
            <a:r>
              <a:rPr lang="en-US" altLang="en-US" sz="1100" b="1" dirty="0"/>
              <a:t>XR</a:t>
            </a:r>
            <a:r>
              <a:rPr lang="en-US" altLang="en-US" sz="1100" dirty="0"/>
              <a:t> </a:t>
            </a:r>
          </a:p>
          <a:p>
            <a:pPr lvl="2">
              <a:defRPr/>
            </a:pPr>
            <a:r>
              <a:rPr lang="en-US" altLang="en-US" sz="1000" dirty="0"/>
              <a:t>Checkpoint in RAN#107 - check the progress of multi-modality related objective in the WID.  RANP to decide whether to add RAN3 to the objective and allocate TUs.  No additional RAN2 work expected.   </a:t>
            </a:r>
          </a:p>
          <a:p>
            <a:pPr lvl="2">
              <a:defRPr/>
            </a:pPr>
            <a:r>
              <a:rPr lang="en-US" altLang="en-US" sz="1000" dirty="0"/>
              <a:t>Proposals to add RAN3 work to support the XR rate control aspects agreed in RAN2</a:t>
            </a:r>
          </a:p>
          <a:p>
            <a:pPr lvl="1">
              <a:defRPr/>
            </a:pPr>
            <a:r>
              <a:rPr lang="en-US" altLang="en-US" sz="1200" b="1" dirty="0"/>
              <a:t>SL relay</a:t>
            </a:r>
          </a:p>
          <a:p>
            <a:pPr lvl="2">
              <a:defRPr/>
            </a:pPr>
            <a:r>
              <a:rPr lang="en-US" altLang="en-US" sz="1000" dirty="0"/>
              <a:t> Confirm the expansion to two additional hops</a:t>
            </a:r>
          </a:p>
          <a:p>
            <a:pPr>
              <a:defRPr/>
            </a:pPr>
            <a:r>
              <a:rPr lang="en-US" altLang="en-US" sz="1400" dirty="0"/>
              <a:t>Improvement to RAN2 specifications and ASN.1 handling </a:t>
            </a:r>
          </a:p>
          <a:p>
            <a:pPr lvl="1">
              <a:defRPr/>
            </a:pPr>
            <a:r>
              <a:rPr lang="en-US" altLang="en-US" sz="1200" dirty="0"/>
              <a:t>RAN2 had discussions on how to improve ASN.1 review process and maintenance of specifications and agreed to start an exercise of testing with git and to continue discussion on ASN.1 review process improvements for Rel-19.   </a:t>
            </a:r>
          </a:p>
          <a:p>
            <a:pPr lvl="1">
              <a:defRPr/>
            </a:pPr>
            <a:r>
              <a:rPr lang="en-US" altLang="en-US" sz="1200" dirty="0"/>
              <a:t>General discussion in RAN#107 for general 6G specification improvements</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2FA6351-6A42-0F05-416A-E7EE13B8BB7B}"/>
              </a:ext>
            </a:extLst>
          </p:cNvPr>
          <p:cNvSpPr>
            <a:spLocks noGrp="1"/>
          </p:cNvSpPr>
          <p:nvPr>
            <p:ph type="title"/>
          </p:nvPr>
        </p:nvSpPr>
        <p:spPr/>
        <p:txBody>
          <a:bodyPr/>
          <a:lstStyle/>
          <a:p>
            <a:r>
              <a:rPr lang="en-US" altLang="en-US" dirty="0"/>
              <a:t>TEI17/18 - Summary</a:t>
            </a:r>
          </a:p>
        </p:txBody>
      </p:sp>
      <p:sp>
        <p:nvSpPr>
          <p:cNvPr id="18435" name="Content Placeholder 2">
            <a:extLst>
              <a:ext uri="{FF2B5EF4-FFF2-40B4-BE49-F238E27FC236}">
                <a16:creationId xmlns:a16="http://schemas.microsoft.com/office/drawing/2014/main" id="{0A472CBD-8536-7FB1-ED69-898B51C1200B}"/>
              </a:ext>
            </a:extLst>
          </p:cNvPr>
          <p:cNvSpPr>
            <a:spLocks noGrp="1"/>
          </p:cNvSpPr>
          <p:nvPr>
            <p:ph idx="1"/>
          </p:nvPr>
        </p:nvSpPr>
        <p:spPr>
          <a:xfrm>
            <a:off x="485775" y="831850"/>
            <a:ext cx="8388350" cy="3622675"/>
          </a:xfrm>
        </p:spPr>
        <p:txBody>
          <a:bodyPr/>
          <a:lstStyle/>
          <a:p>
            <a:pPr marL="341313" indent="-341313"/>
            <a:r>
              <a:rPr lang="en-US" altLang="en-US" sz="2000" dirty="0"/>
              <a:t>4 Agreed CRs (TEI17)</a:t>
            </a:r>
          </a:p>
          <a:p>
            <a:pPr lvl="1"/>
            <a:r>
              <a:rPr lang="en-US" altLang="en-US" sz="1400" dirty="0"/>
              <a:t>2 Cat F and 2 Cat A</a:t>
            </a:r>
          </a:p>
          <a:p>
            <a:pPr marL="341313" indent="-341313"/>
            <a:r>
              <a:rPr lang="en-US" altLang="en-US" sz="2000" dirty="0"/>
              <a:t>Details of each agreed TEI17 CR and corresponding identifier in Appendix</a:t>
            </a:r>
          </a:p>
          <a:p>
            <a:pPr marL="739815" lvl="1" indent="-341313"/>
            <a:r>
              <a:rPr lang="en-US" altLang="en-US" sz="1400" dirty="0"/>
              <a:t>[Max-RRC-SegUL]</a:t>
            </a:r>
          </a:p>
          <a:p>
            <a:pPr marL="398502" lvl="1" indent="0">
              <a:buNone/>
            </a:pPr>
            <a:endParaRPr lang="en-US" altLang="en-US" dirty="0"/>
          </a:p>
          <a:p>
            <a:pPr marL="341313" indent="-341313"/>
            <a:endParaRPr lang="en-US" altLang="en-US"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B37C2F7-B224-8FF3-8128-E81205CDCAB5}"/>
              </a:ext>
            </a:extLst>
          </p:cNvPr>
          <p:cNvSpPr>
            <a:spLocks noGrp="1"/>
          </p:cNvSpPr>
          <p:nvPr>
            <p:ph type="title"/>
          </p:nvPr>
        </p:nvSpPr>
        <p:spPr/>
        <p:txBody>
          <a:bodyPr/>
          <a:lstStyle/>
          <a:p>
            <a:r>
              <a:rPr lang="en-US" altLang="en-US" dirty="0"/>
              <a:t>Next Steps</a:t>
            </a:r>
          </a:p>
        </p:txBody>
      </p:sp>
      <p:graphicFrame>
        <p:nvGraphicFramePr>
          <p:cNvPr id="6" name="Table 5">
            <a:extLst>
              <a:ext uri="{FF2B5EF4-FFF2-40B4-BE49-F238E27FC236}">
                <a16:creationId xmlns:a16="http://schemas.microsoft.com/office/drawing/2014/main" id="{55BCAA93-F329-5C07-4981-6E4CEFB092E9}"/>
              </a:ext>
            </a:extLst>
          </p:cNvPr>
          <p:cNvGraphicFramePr>
            <a:graphicFrameLocks noGrp="1"/>
          </p:cNvGraphicFramePr>
          <p:nvPr>
            <p:extLst>
              <p:ext uri="{D42A27DB-BD31-4B8C-83A1-F6EECF244321}">
                <p14:modId xmlns:p14="http://schemas.microsoft.com/office/powerpoint/2010/main" val="3586704323"/>
              </p:ext>
            </p:extLst>
          </p:nvPr>
        </p:nvGraphicFramePr>
        <p:xfrm>
          <a:off x="681038" y="819150"/>
          <a:ext cx="8462962" cy="1382713"/>
        </p:xfrm>
        <a:graphic>
          <a:graphicData uri="http://schemas.openxmlformats.org/drawingml/2006/table">
            <a:tbl>
              <a:tblPr firstRow="1" bandRow="1">
                <a:tableStyleId>{F5AB1C69-6EDB-4FF4-983F-18BD219EF322}</a:tableStyleId>
              </a:tblPr>
              <a:tblGrid>
                <a:gridCol w="1428049">
                  <a:extLst>
                    <a:ext uri="{9D8B030D-6E8A-4147-A177-3AD203B41FA5}">
                      <a16:colId xmlns:a16="http://schemas.microsoft.com/office/drawing/2014/main" val="20000"/>
                    </a:ext>
                  </a:extLst>
                </a:gridCol>
                <a:gridCol w="2315576">
                  <a:extLst>
                    <a:ext uri="{9D8B030D-6E8A-4147-A177-3AD203B41FA5}">
                      <a16:colId xmlns:a16="http://schemas.microsoft.com/office/drawing/2014/main" val="20001"/>
                    </a:ext>
                  </a:extLst>
                </a:gridCol>
                <a:gridCol w="1951421">
                  <a:extLst>
                    <a:ext uri="{9D8B030D-6E8A-4147-A177-3AD203B41FA5}">
                      <a16:colId xmlns:a16="http://schemas.microsoft.com/office/drawing/2014/main" val="20002"/>
                    </a:ext>
                  </a:extLst>
                </a:gridCol>
                <a:gridCol w="2767916">
                  <a:extLst>
                    <a:ext uri="{9D8B030D-6E8A-4147-A177-3AD203B41FA5}">
                      <a16:colId xmlns:a16="http://schemas.microsoft.com/office/drawing/2014/main" val="20003"/>
                    </a:ext>
                  </a:extLst>
                </a:gridCol>
              </a:tblGrid>
              <a:tr h="640429">
                <a:tc>
                  <a:txBody>
                    <a:bodyPr/>
                    <a:lstStyle/>
                    <a:p>
                      <a:r>
                        <a:rPr lang="en-US" sz="1800" dirty="0"/>
                        <a:t>Upcoming Meetings</a:t>
                      </a:r>
                    </a:p>
                  </a:txBody>
                  <a:tcPr marL="91447" marR="91447" marT="45757" marB="45757"/>
                </a:tc>
                <a:tc>
                  <a:txBody>
                    <a:bodyPr/>
                    <a:lstStyle/>
                    <a:p>
                      <a:r>
                        <a:rPr lang="en-US" sz="1800" dirty="0"/>
                        <a:t>Date </a:t>
                      </a:r>
                    </a:p>
                  </a:txBody>
                  <a:tcPr marL="91447" marR="91447" marT="45757" marB="45757"/>
                </a:tc>
                <a:tc>
                  <a:txBody>
                    <a:bodyPr/>
                    <a:lstStyle/>
                    <a:p>
                      <a:r>
                        <a:rPr lang="en-US" sz="1800" dirty="0"/>
                        <a:t>Location</a:t>
                      </a:r>
                    </a:p>
                  </a:txBody>
                  <a:tcPr marL="91447" marR="91447" marT="45757" marB="45757"/>
                </a:tc>
                <a:tc>
                  <a:txBody>
                    <a:bodyPr/>
                    <a:lstStyle/>
                    <a:p>
                      <a:r>
                        <a:rPr lang="en-US" sz="1800" dirty="0"/>
                        <a:t>Scope </a:t>
                      </a:r>
                    </a:p>
                  </a:txBody>
                  <a:tcPr marL="91447" marR="91447" marT="45757" marB="45757"/>
                </a:tc>
                <a:extLst>
                  <a:ext uri="{0D108BD9-81ED-4DB2-BD59-A6C34878D82A}">
                    <a16:rowId xmlns:a16="http://schemas.microsoft.com/office/drawing/2014/main" val="10000"/>
                  </a:ext>
                </a:extLst>
              </a:tr>
              <a:tr h="371142">
                <a:tc>
                  <a:txBody>
                    <a:bodyPr/>
                    <a:lstStyle/>
                    <a:p>
                      <a:r>
                        <a:rPr lang="en-US" sz="1600" dirty="0"/>
                        <a:t>RAN2#129bis</a:t>
                      </a:r>
                    </a:p>
                  </a:txBody>
                  <a:tcPr marL="91447" marR="91447" marT="45757" marB="45757"/>
                </a:tc>
                <a:tc>
                  <a:txBody>
                    <a:bodyPr/>
                    <a:lstStyle/>
                    <a:p>
                      <a:r>
                        <a:rPr lang="en-US" sz="1600" dirty="0"/>
                        <a:t>April 7</a:t>
                      </a:r>
                      <a:r>
                        <a:rPr lang="en-US" sz="1600" baseline="30000" dirty="0"/>
                        <a:t>th</a:t>
                      </a:r>
                      <a:r>
                        <a:rPr lang="en-US" sz="1600" dirty="0"/>
                        <a:t> – 11</a:t>
                      </a:r>
                      <a:r>
                        <a:rPr lang="en-US" sz="1600" baseline="30000" dirty="0"/>
                        <a:t>th</a:t>
                      </a:r>
                      <a:r>
                        <a:rPr lang="en-US" sz="1600" baseline="0" dirty="0"/>
                        <a:t>, 2025</a:t>
                      </a:r>
                      <a:endParaRPr lang="en-US" sz="1600" dirty="0"/>
                    </a:p>
                  </a:txBody>
                  <a:tcPr marL="91447" marR="91447" marT="45757" marB="45757"/>
                </a:tc>
                <a:tc>
                  <a:txBody>
                    <a:bodyPr/>
                    <a:lstStyle/>
                    <a:p>
                      <a:pPr lvl="0">
                        <a:buNone/>
                      </a:pPr>
                      <a:r>
                        <a:rPr lang="en-US" sz="1600" dirty="0"/>
                        <a:t>Hefei, China</a:t>
                      </a:r>
                    </a:p>
                  </a:txBody>
                  <a:tcPr marL="91447" marR="91447" marT="45757" marB="45757"/>
                </a:tc>
                <a:tc>
                  <a:txBody>
                    <a:bodyPr/>
                    <a:lstStyle/>
                    <a:p>
                      <a:r>
                        <a:rPr lang="en-US" sz="1600" dirty="0"/>
                        <a:t>Maintenance, R19</a:t>
                      </a:r>
                    </a:p>
                  </a:txBody>
                  <a:tcPr marL="91447" marR="91447" marT="45757" marB="45757"/>
                </a:tc>
                <a:extLst>
                  <a:ext uri="{0D108BD9-81ED-4DB2-BD59-A6C34878D82A}">
                    <a16:rowId xmlns:a16="http://schemas.microsoft.com/office/drawing/2014/main" val="10002"/>
                  </a:ext>
                </a:extLst>
              </a:tr>
              <a:tr h="371142">
                <a:tc>
                  <a:txBody>
                    <a:bodyPr/>
                    <a:lstStyle/>
                    <a:p>
                      <a:pPr lvl="0">
                        <a:buNone/>
                      </a:pPr>
                      <a:r>
                        <a:rPr lang="en-US" sz="1600" dirty="0"/>
                        <a:t>RAN2#130</a:t>
                      </a:r>
                    </a:p>
                  </a:txBody>
                  <a:tcPr marL="91447" marR="91447" marT="45757" marB="45757"/>
                </a:tc>
                <a:tc>
                  <a:txBody>
                    <a:bodyPr/>
                    <a:lstStyle/>
                    <a:p>
                      <a:pPr lvl="0" algn="l">
                        <a:lnSpc>
                          <a:spcPct val="100000"/>
                        </a:lnSpc>
                        <a:spcBef>
                          <a:spcPts val="0"/>
                        </a:spcBef>
                        <a:spcAft>
                          <a:spcPts val="0"/>
                        </a:spcAft>
                        <a:buNone/>
                      </a:pPr>
                      <a:r>
                        <a:rPr lang="en-US" sz="1600" b="0" i="0" u="none" strike="noStrike" baseline="0" noProof="0" dirty="0">
                          <a:solidFill>
                            <a:srgbClr val="000000"/>
                          </a:solidFill>
                          <a:latin typeface="Calibri"/>
                        </a:rPr>
                        <a:t>May 19</a:t>
                      </a:r>
                      <a:r>
                        <a:rPr lang="en-US" sz="1600" b="0" i="0" u="none" strike="noStrike" baseline="30000" noProof="0" dirty="0">
                          <a:solidFill>
                            <a:srgbClr val="000000"/>
                          </a:solidFill>
                          <a:latin typeface="Calibri"/>
                        </a:rPr>
                        <a:t>th</a:t>
                      </a:r>
                      <a:r>
                        <a:rPr lang="en-US" sz="1600" b="0" i="0" u="none" strike="noStrike" baseline="0" noProof="0" dirty="0">
                          <a:solidFill>
                            <a:srgbClr val="000000"/>
                          </a:solidFill>
                          <a:latin typeface="Calibri"/>
                        </a:rPr>
                        <a:t> – 23</a:t>
                      </a:r>
                      <a:r>
                        <a:rPr lang="en-US" sz="1600" b="0" i="0" u="none" strike="noStrike" baseline="30000" noProof="0" dirty="0">
                          <a:solidFill>
                            <a:srgbClr val="000000"/>
                          </a:solidFill>
                          <a:latin typeface="Calibri"/>
                        </a:rPr>
                        <a:t>rd</a:t>
                      </a:r>
                      <a:r>
                        <a:rPr lang="en-US" sz="1600" b="0" i="0" u="none" strike="noStrike" baseline="0" noProof="0" dirty="0">
                          <a:solidFill>
                            <a:srgbClr val="000000"/>
                          </a:solidFill>
                          <a:latin typeface="Calibri"/>
                        </a:rPr>
                        <a:t>, 2025</a:t>
                      </a:r>
                    </a:p>
                  </a:txBody>
                  <a:tcPr marL="91447" marR="91447" marT="45757" marB="45757"/>
                </a:tc>
                <a:tc>
                  <a:txBody>
                    <a:bodyPr/>
                    <a:lstStyle/>
                    <a:p>
                      <a:pPr lvl="0">
                        <a:buNone/>
                      </a:pPr>
                      <a:r>
                        <a:rPr lang="en-US" sz="1600" b="0" i="0" u="none" strike="noStrike" baseline="0" noProof="0" dirty="0">
                          <a:solidFill>
                            <a:srgbClr val="000000"/>
                          </a:solidFill>
                          <a:latin typeface="Calibri"/>
                        </a:rPr>
                        <a:t>St. Julians, Malta</a:t>
                      </a:r>
                      <a:endParaRPr lang="en-US" dirty="0"/>
                    </a:p>
                  </a:txBody>
                  <a:tcPr marL="91447" marR="91447" marT="45757" marB="45757"/>
                </a:tc>
                <a:tc>
                  <a:txBody>
                    <a:bodyPr/>
                    <a:lstStyle/>
                    <a:p>
                      <a:pPr lvl="0" algn="l">
                        <a:lnSpc>
                          <a:spcPct val="100000"/>
                        </a:lnSpc>
                        <a:spcBef>
                          <a:spcPts val="0"/>
                        </a:spcBef>
                        <a:spcAft>
                          <a:spcPts val="0"/>
                        </a:spcAft>
                        <a:buNone/>
                      </a:pPr>
                      <a:r>
                        <a:rPr lang="en-US" sz="1600" b="0" i="0" u="none" strike="noStrike" noProof="0" dirty="0">
                          <a:solidFill>
                            <a:srgbClr val="000000"/>
                          </a:solidFill>
                          <a:latin typeface="Calibri"/>
                        </a:rPr>
                        <a:t>Maintenance, R19</a:t>
                      </a:r>
                    </a:p>
                  </a:txBody>
                  <a:tcPr marL="91447" marR="91447" marT="45757" marB="45757"/>
                </a:tc>
                <a:extLst>
                  <a:ext uri="{0D108BD9-81ED-4DB2-BD59-A6C34878D82A}">
                    <a16:rowId xmlns:a16="http://schemas.microsoft.com/office/drawing/2014/main" val="643698425"/>
                  </a:ext>
                </a:extLst>
              </a:tr>
            </a:tbl>
          </a:graphicData>
        </a:graphic>
      </p:graphicFrame>
      <p:sp>
        <p:nvSpPr>
          <p:cNvPr id="8" name="Content Placeholder 7">
            <a:extLst>
              <a:ext uri="{FF2B5EF4-FFF2-40B4-BE49-F238E27FC236}">
                <a16:creationId xmlns:a16="http://schemas.microsoft.com/office/drawing/2014/main" id="{A3F49F57-7740-7055-0403-D8198FEC24B1}"/>
              </a:ext>
            </a:extLst>
          </p:cNvPr>
          <p:cNvSpPr>
            <a:spLocks noGrp="1"/>
          </p:cNvSpPr>
          <p:nvPr>
            <p:ph idx="1"/>
          </p:nvPr>
        </p:nvSpPr>
        <p:spPr>
          <a:xfrm>
            <a:off x="681038" y="2327275"/>
            <a:ext cx="8388350" cy="2233839"/>
          </a:xfrm>
        </p:spPr>
        <p:txBody>
          <a:bodyPr/>
          <a:lstStyle/>
          <a:p>
            <a:pPr>
              <a:defRPr/>
            </a:pPr>
            <a:r>
              <a:rPr lang="en-US" sz="2000" dirty="0"/>
              <a:t>Rel-18</a:t>
            </a:r>
          </a:p>
          <a:p>
            <a:pPr lvl="1">
              <a:defRPr/>
            </a:pPr>
            <a:r>
              <a:rPr lang="en-US" sz="1600" dirty="0"/>
              <a:t>Continue work on stabilizing Rel-18 specifications.  CRs still expected for a number of WIs and corrections/finalization of UE capabilities issues. </a:t>
            </a:r>
          </a:p>
          <a:p>
            <a:pPr>
              <a:defRPr/>
            </a:pPr>
            <a:r>
              <a:rPr lang="en-US" sz="2000" dirty="0"/>
              <a:t>Rel-19 work</a:t>
            </a:r>
          </a:p>
          <a:p>
            <a:pPr lvl="1">
              <a:defRPr/>
            </a:pPr>
            <a:r>
              <a:rPr lang="en-US" sz="1600" dirty="0"/>
              <a:t>Continue Rel-19 progress</a:t>
            </a:r>
          </a:p>
        </p:txBody>
      </p:sp>
    </p:spTree>
    <p:extLst>
      <p:ext uri="{BB962C8B-B14F-4D97-AF65-F5344CB8AC3E}">
        <p14:creationId xmlns:p14="http://schemas.microsoft.com/office/powerpoint/2010/main" val="245296472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CF5978E-0582-E83D-88E5-09740A8F25EA}"/>
              </a:ext>
            </a:extLst>
          </p:cNvPr>
          <p:cNvSpPr>
            <a:spLocks noGrp="1"/>
          </p:cNvSpPr>
          <p:nvPr>
            <p:ph type="title"/>
          </p:nvPr>
        </p:nvSpPr>
        <p:spPr/>
        <p:txBody>
          <a:bodyPr/>
          <a:lstStyle/>
          <a:p>
            <a:r>
              <a:rPr lang="en-US" altLang="en-US" dirty="0"/>
              <a:t>THANK YOU!!!</a:t>
            </a:r>
          </a:p>
        </p:txBody>
      </p:sp>
      <p:sp>
        <p:nvSpPr>
          <p:cNvPr id="22531" name="Content Placeholder 2">
            <a:extLst>
              <a:ext uri="{FF2B5EF4-FFF2-40B4-BE49-F238E27FC236}">
                <a16:creationId xmlns:a16="http://schemas.microsoft.com/office/drawing/2014/main" id="{1C1F5722-D7F7-2DD6-2152-2B9D394C1C75}"/>
              </a:ext>
            </a:extLst>
          </p:cNvPr>
          <p:cNvSpPr>
            <a:spLocks noGrp="1"/>
          </p:cNvSpPr>
          <p:nvPr>
            <p:ph idx="1"/>
          </p:nvPr>
        </p:nvSpPr>
        <p:spPr>
          <a:xfrm>
            <a:off x="485775" y="1090613"/>
            <a:ext cx="8388350" cy="3881437"/>
          </a:xfrm>
        </p:spPr>
        <p:txBody>
          <a:bodyPr/>
          <a:lstStyle/>
          <a:p>
            <a:pPr marL="341313" indent="-341313"/>
            <a:r>
              <a:rPr lang="en-US" altLang="en-US" sz="1600" dirty="0"/>
              <a:t>Juha Korhonen (MCC) – for his excellent and efficient support </a:t>
            </a:r>
          </a:p>
          <a:p>
            <a:pPr marL="341313" indent="-341313"/>
            <a:r>
              <a:rPr lang="en-US" altLang="en-US" sz="1600" b="1" dirty="0"/>
              <a:t>Vice Chairs </a:t>
            </a:r>
            <a:r>
              <a:rPr lang="en-US" altLang="en-US" sz="1600" dirty="0"/>
              <a:t>-  Kyeongin Jeong and Erlin Zeng for efficiently chairing and helping with RAN2 management</a:t>
            </a:r>
          </a:p>
          <a:p>
            <a:pPr marL="341313" indent="-341313"/>
            <a:r>
              <a:rPr lang="en-US" altLang="en-US" sz="1600" b="1" dirty="0"/>
              <a:t>Session chairs </a:t>
            </a:r>
            <a:r>
              <a:rPr lang="en-US" altLang="en-US" sz="1600" dirty="0"/>
              <a:t>- Sergio Parolari, Nathan Tenny, Dawid Koziol, and Mattias Bergstrom for efficiently chairing sessions in Q3</a:t>
            </a:r>
          </a:p>
          <a:p>
            <a:pPr marL="341313" indent="-341313"/>
            <a:r>
              <a:rPr lang="en-US" altLang="en-US" sz="1600" b="1" dirty="0"/>
              <a:t>UE capability rapporteur (Ziyi Li) </a:t>
            </a:r>
            <a:r>
              <a:rPr lang="en-US" altLang="en-US" sz="1600" dirty="0"/>
              <a:t>for coordinating all the UE capability work across all WGs</a:t>
            </a:r>
          </a:p>
          <a:p>
            <a:pPr marL="341313" indent="-341313"/>
            <a:r>
              <a:rPr lang="en-US" altLang="en-US" sz="1600" dirty="0"/>
              <a:t>All WI and CR spec rapporteurs for managing all the Rel-18 corrections</a:t>
            </a:r>
          </a:p>
          <a:p>
            <a:pPr marL="341313" indent="-341313"/>
            <a:r>
              <a:rPr lang="en-US" altLang="en-US" sz="1600" dirty="0"/>
              <a:t>All delegates for your hard work, dedication, willingness to compromise and work together towards consensus </a:t>
            </a:r>
          </a:p>
          <a:p>
            <a:pPr marL="341313" indent="-341313"/>
            <a:r>
              <a:rPr lang="en-US" altLang="en-US" sz="1600" dirty="0"/>
              <a:t>Thank you to </a:t>
            </a:r>
            <a:r>
              <a:rPr lang="en-US" altLang="en-US" sz="1600" b="1" dirty="0"/>
              <a:t>ETSI for hosting </a:t>
            </a:r>
            <a:r>
              <a:rPr lang="en-US" altLang="en-US" sz="1600" dirty="0"/>
              <a:t>in Athens</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5EE7DDF7-9678-5465-81B4-ADDC209A24EE}"/>
              </a:ext>
            </a:extLst>
          </p:cNvPr>
          <p:cNvSpPr>
            <a:spLocks noGrp="1"/>
          </p:cNvSpPr>
          <p:nvPr>
            <p:ph type="title"/>
          </p:nvPr>
        </p:nvSpPr>
        <p:spPr>
          <a:xfrm>
            <a:off x="933450" y="1714500"/>
            <a:ext cx="6827838" cy="857250"/>
          </a:xfrm>
        </p:spPr>
        <p:txBody>
          <a:bodyPr/>
          <a:lstStyle/>
          <a:p>
            <a:r>
              <a:rPr lang="en-US" altLang="en-US" dirty="0"/>
              <a:t>Appendix – TEI identifiers and CRs</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4278-1545-496A-6EA5-43CEA4BF1149}"/>
              </a:ext>
            </a:extLst>
          </p:cNvPr>
          <p:cNvSpPr>
            <a:spLocks noGrp="1"/>
          </p:cNvSpPr>
          <p:nvPr>
            <p:ph type="title"/>
          </p:nvPr>
        </p:nvSpPr>
        <p:spPr/>
        <p:txBody>
          <a:bodyPr/>
          <a:lstStyle/>
          <a:p>
            <a:r>
              <a:rPr lang="en-US" dirty="0"/>
              <a:t>Rel-17 RAN2 TEI (1/1)</a:t>
            </a:r>
          </a:p>
        </p:txBody>
      </p:sp>
      <p:sp>
        <p:nvSpPr>
          <p:cNvPr id="7" name="Content Placeholder 2">
            <a:extLst>
              <a:ext uri="{FF2B5EF4-FFF2-40B4-BE49-F238E27FC236}">
                <a16:creationId xmlns:a16="http://schemas.microsoft.com/office/drawing/2014/main" id="{D124CA44-587E-0BE3-EB2E-0BCA42AB4BDE}"/>
              </a:ext>
            </a:extLst>
          </p:cNvPr>
          <p:cNvSpPr txBox="1">
            <a:spLocks/>
          </p:cNvSpPr>
          <p:nvPr/>
        </p:nvSpPr>
        <p:spPr bwMode="auto">
          <a:xfrm>
            <a:off x="540204" y="881743"/>
            <a:ext cx="8388350" cy="418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r>
              <a:rPr lang="en-US" altLang="en-US" sz="1800" kern="0" dirty="0"/>
              <a:t>[Max-RRC-SegUL]</a:t>
            </a:r>
            <a:endParaRPr lang="en-US" altLang="en-US" kern="0" dirty="0"/>
          </a:p>
          <a:p>
            <a:pPr marL="341313" indent="-341313"/>
            <a:endParaRPr lang="en-US" altLang="en-US" kern="0" dirty="0"/>
          </a:p>
        </p:txBody>
      </p:sp>
      <p:graphicFrame>
        <p:nvGraphicFramePr>
          <p:cNvPr id="9" name="Table 8">
            <a:extLst>
              <a:ext uri="{FF2B5EF4-FFF2-40B4-BE49-F238E27FC236}">
                <a16:creationId xmlns:a16="http://schemas.microsoft.com/office/drawing/2014/main" id="{3E4B0939-1468-4116-90F2-8CDB9F80E5BD}"/>
              </a:ext>
            </a:extLst>
          </p:cNvPr>
          <p:cNvGraphicFramePr>
            <a:graphicFrameLocks noGrp="1"/>
          </p:cNvGraphicFramePr>
          <p:nvPr>
            <p:extLst>
              <p:ext uri="{D42A27DB-BD31-4B8C-83A1-F6EECF244321}">
                <p14:modId xmlns:p14="http://schemas.microsoft.com/office/powerpoint/2010/main" val="3012350905"/>
              </p:ext>
            </p:extLst>
          </p:nvPr>
        </p:nvGraphicFramePr>
        <p:xfrm>
          <a:off x="591458" y="1300487"/>
          <a:ext cx="8388350" cy="1117850"/>
        </p:xfrm>
        <a:graphic>
          <a:graphicData uri="http://schemas.openxmlformats.org/drawingml/2006/table">
            <a:tbl>
              <a:tblPr/>
              <a:tblGrid>
                <a:gridCol w="609410">
                  <a:extLst>
                    <a:ext uri="{9D8B030D-6E8A-4147-A177-3AD203B41FA5}">
                      <a16:colId xmlns:a16="http://schemas.microsoft.com/office/drawing/2014/main" val="1695092001"/>
                    </a:ext>
                  </a:extLst>
                </a:gridCol>
                <a:gridCol w="2903660">
                  <a:extLst>
                    <a:ext uri="{9D8B030D-6E8A-4147-A177-3AD203B41FA5}">
                      <a16:colId xmlns:a16="http://schemas.microsoft.com/office/drawing/2014/main" val="1983527544"/>
                    </a:ext>
                  </a:extLst>
                </a:gridCol>
                <a:gridCol w="609410">
                  <a:extLst>
                    <a:ext uri="{9D8B030D-6E8A-4147-A177-3AD203B41FA5}">
                      <a16:colId xmlns:a16="http://schemas.microsoft.com/office/drawing/2014/main" val="2435691706"/>
                    </a:ext>
                  </a:extLst>
                </a:gridCol>
                <a:gridCol w="609410">
                  <a:extLst>
                    <a:ext uri="{9D8B030D-6E8A-4147-A177-3AD203B41FA5}">
                      <a16:colId xmlns:a16="http://schemas.microsoft.com/office/drawing/2014/main" val="2983252722"/>
                    </a:ext>
                  </a:extLst>
                </a:gridCol>
                <a:gridCol w="609410">
                  <a:extLst>
                    <a:ext uri="{9D8B030D-6E8A-4147-A177-3AD203B41FA5}">
                      <a16:colId xmlns:a16="http://schemas.microsoft.com/office/drawing/2014/main" val="1946314118"/>
                    </a:ext>
                  </a:extLst>
                </a:gridCol>
                <a:gridCol w="609410">
                  <a:extLst>
                    <a:ext uri="{9D8B030D-6E8A-4147-A177-3AD203B41FA5}">
                      <a16:colId xmlns:a16="http://schemas.microsoft.com/office/drawing/2014/main" val="112721546"/>
                    </a:ext>
                  </a:extLst>
                </a:gridCol>
                <a:gridCol w="609410">
                  <a:extLst>
                    <a:ext uri="{9D8B030D-6E8A-4147-A177-3AD203B41FA5}">
                      <a16:colId xmlns:a16="http://schemas.microsoft.com/office/drawing/2014/main" val="1410345608"/>
                    </a:ext>
                  </a:extLst>
                </a:gridCol>
                <a:gridCol w="609410">
                  <a:extLst>
                    <a:ext uri="{9D8B030D-6E8A-4147-A177-3AD203B41FA5}">
                      <a16:colId xmlns:a16="http://schemas.microsoft.com/office/drawing/2014/main" val="1156792312"/>
                    </a:ext>
                  </a:extLst>
                </a:gridCol>
                <a:gridCol w="609410">
                  <a:extLst>
                    <a:ext uri="{9D8B030D-6E8A-4147-A177-3AD203B41FA5}">
                      <a16:colId xmlns:a16="http://schemas.microsoft.com/office/drawing/2014/main" val="2497286505"/>
                    </a:ext>
                  </a:extLst>
                </a:gridCol>
                <a:gridCol w="609410">
                  <a:extLst>
                    <a:ext uri="{9D8B030D-6E8A-4147-A177-3AD203B41FA5}">
                      <a16:colId xmlns:a16="http://schemas.microsoft.com/office/drawing/2014/main" val="3661701247"/>
                    </a:ext>
                  </a:extLst>
                </a:gridCol>
              </a:tblGrid>
              <a:tr h="276624">
                <a:tc>
                  <a:txBody>
                    <a:bodyPr/>
                    <a:lstStyle/>
                    <a:p>
                      <a:pPr algn="ctr" fontAlgn="t"/>
                      <a:r>
                        <a:rPr lang="en-US" sz="800" b="1" i="0" u="none" strike="noStrike" dirty="0" err="1">
                          <a:solidFill>
                            <a:srgbClr val="FFFFFF"/>
                          </a:solidFill>
                          <a:effectLst/>
                          <a:latin typeface="Arial" panose="020B0604020202020204" pitchFamily="34" charset="0"/>
                        </a:rPr>
                        <a:t>TDoc</a:t>
                      </a:r>
                      <a:endParaRPr lang="en-US" sz="8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dirty="0" err="1">
                          <a:solidFill>
                            <a:srgbClr val="FFFFFF"/>
                          </a:solidFill>
                          <a:effectLst/>
                          <a:latin typeface="Arial" panose="020B0604020202020204" pitchFamily="34" charset="0"/>
                        </a:rPr>
                        <a:t>TDoc</a:t>
                      </a:r>
                      <a:r>
                        <a:rPr lang="en-US" sz="800" b="1" i="0" u="none" strike="noStrike" dirty="0">
                          <a:solidFill>
                            <a:srgbClr val="FFFFFF"/>
                          </a:solidFill>
                          <a:effectLst/>
                          <a:latin typeface="Arial" panose="020B0604020202020204" pitchFamily="34" charset="0"/>
                        </a:rPr>
                        <a:t> Status</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Spec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Version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rPr>
                        <a:t>Related WIs</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extLst>
                  <a:ext uri="{0D108BD9-81ED-4DB2-BD59-A6C34878D82A}">
                    <a16:rowId xmlns:a16="http://schemas.microsoft.com/office/drawing/2014/main" val="4166689712"/>
                  </a:ext>
                </a:extLst>
              </a:tr>
              <a:tr h="246154">
                <a:tc>
                  <a:txBody>
                    <a:bodyPr/>
                    <a:lstStyle/>
                    <a:p>
                      <a:pPr algn="l" fontAlgn="t"/>
                      <a:r>
                        <a:rPr lang="en-US" sz="800" b="1" i="0" u="sng" strike="noStrike">
                          <a:solidFill>
                            <a:srgbClr val="0000FF"/>
                          </a:solidFill>
                          <a:effectLst/>
                          <a:latin typeface="Arial" panose="020B0604020202020204" pitchFamily="34" charset="0"/>
                          <a:hlinkClick r:id="rId3"/>
                        </a:rPr>
                        <a:t>R2-2501367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Corrections on network signalling of maximum number of UL segments [Max-RRC-SegUL]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Lenovo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Agreement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92D050"/>
                    </a:solidFill>
                  </a:tcPr>
                </a:tc>
                <a:tc>
                  <a:txBody>
                    <a:bodyPr/>
                    <a:lstStyle/>
                    <a:p>
                      <a:pPr algn="l" fontAlgn="t"/>
                      <a:r>
                        <a:rPr lang="en-US" sz="800" b="1" i="0" u="sng" strike="noStrike">
                          <a:solidFill>
                            <a:srgbClr val="0000FF"/>
                          </a:solidFill>
                          <a:effectLst/>
                          <a:latin typeface="Arial" panose="020B0604020202020204" pitchFamily="34" charset="0"/>
                          <a:hlinkClick r:id="rId4"/>
                        </a:rPr>
                        <a:t>Rel-17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5"/>
                        </a:rPr>
                        <a:t>36.331</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17.11.0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6"/>
                        </a:rPr>
                        <a:t>TEI17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446165749"/>
                  </a:ext>
                </a:extLst>
              </a:tr>
              <a:tr h="246154">
                <a:tc>
                  <a:txBody>
                    <a:bodyPr/>
                    <a:lstStyle/>
                    <a:p>
                      <a:pPr algn="l" fontAlgn="t"/>
                      <a:r>
                        <a:rPr lang="en-US" sz="800" b="1" i="0" u="sng" strike="noStrike">
                          <a:solidFill>
                            <a:srgbClr val="0000FF"/>
                          </a:solidFill>
                          <a:effectLst/>
                          <a:latin typeface="Arial" panose="020B0604020202020204" pitchFamily="34" charset="0"/>
                          <a:hlinkClick r:id="rId7"/>
                        </a:rPr>
                        <a:t>R2-2501368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Corrections on network signalling of maximum number of UL segments [Max-RRC-SegUL]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Lenovo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Agreement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92D050"/>
                    </a:solidFill>
                  </a:tcPr>
                </a:tc>
                <a:tc>
                  <a:txBody>
                    <a:bodyPr/>
                    <a:lstStyle/>
                    <a:p>
                      <a:pPr algn="l" fontAlgn="t"/>
                      <a:r>
                        <a:rPr lang="en-US" sz="800" b="1" i="0" u="sng" strike="noStrike">
                          <a:solidFill>
                            <a:srgbClr val="0000FF"/>
                          </a:solidFill>
                          <a:effectLst/>
                          <a:latin typeface="Arial" panose="020B0604020202020204" pitchFamily="34" charset="0"/>
                          <a:hlinkClick r:id="rId8"/>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5"/>
                        </a:rPr>
                        <a:t>36.331</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6"/>
                        </a:rPr>
                        <a:t>TEI17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99999790"/>
                  </a:ext>
                </a:extLst>
              </a:tr>
              <a:tr h="174459">
                <a:tc>
                  <a:txBody>
                    <a:bodyPr/>
                    <a:lstStyle/>
                    <a:p>
                      <a:pPr algn="l" fontAlgn="t"/>
                      <a:r>
                        <a:rPr lang="en-US" sz="800" b="1" i="0" u="sng" strike="noStrike">
                          <a:solidFill>
                            <a:srgbClr val="0000FF"/>
                          </a:solidFill>
                          <a:effectLst/>
                          <a:latin typeface="Arial" panose="020B0604020202020204" pitchFamily="34" charset="0"/>
                          <a:hlinkClick r:id="rId9"/>
                        </a:rPr>
                        <a:t>R2-2501398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Clarification on rrc-MaxCapaSegAllowed [Max-RRC-SegUL]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OPPO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Agreement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92D050"/>
                    </a:solidFill>
                  </a:tcPr>
                </a:tc>
                <a:tc>
                  <a:txBody>
                    <a:bodyPr/>
                    <a:lstStyle/>
                    <a:p>
                      <a:pPr algn="l" fontAlgn="t"/>
                      <a:r>
                        <a:rPr lang="en-US" sz="800" b="1" i="0" u="sng" strike="noStrike">
                          <a:solidFill>
                            <a:srgbClr val="0000FF"/>
                          </a:solidFill>
                          <a:effectLst/>
                          <a:latin typeface="Arial" panose="020B0604020202020204" pitchFamily="34" charset="0"/>
                          <a:hlinkClick r:id="rId4"/>
                        </a:rPr>
                        <a:t>Rel-17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10"/>
                        </a:rPr>
                        <a:t>38.331</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17.11.0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6"/>
                        </a:rPr>
                        <a:t>TEI17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592913011"/>
                  </a:ext>
                </a:extLst>
              </a:tr>
              <a:tr h="174459">
                <a:tc>
                  <a:txBody>
                    <a:bodyPr/>
                    <a:lstStyle/>
                    <a:p>
                      <a:pPr algn="l" fontAlgn="t"/>
                      <a:r>
                        <a:rPr lang="en-US" sz="800" b="1" i="0" u="sng" strike="noStrike">
                          <a:solidFill>
                            <a:srgbClr val="0000FF"/>
                          </a:solidFill>
                          <a:effectLst/>
                          <a:latin typeface="Arial" panose="020B0604020202020204" pitchFamily="34" charset="0"/>
                          <a:hlinkClick r:id="rId11"/>
                        </a:rPr>
                        <a:t>R2-2501437</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Clarification on rrc-MaxCapaSegAllowed [Max-RRC-SegUL]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OPPO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Agreement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agreed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92D050"/>
                    </a:solidFill>
                  </a:tcPr>
                </a:tc>
                <a:tc>
                  <a:txBody>
                    <a:bodyPr/>
                    <a:lstStyle/>
                    <a:p>
                      <a:pPr algn="l" fontAlgn="t"/>
                      <a:r>
                        <a:rPr lang="en-US" sz="800" b="1" i="0" u="sng" strike="noStrike">
                          <a:solidFill>
                            <a:srgbClr val="0000FF"/>
                          </a:solidFill>
                          <a:effectLst/>
                          <a:latin typeface="Arial" panose="020B0604020202020204" pitchFamily="34" charset="0"/>
                          <a:hlinkClick r:id="rId8"/>
                        </a:rPr>
                        <a:t>Rel-18</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a:solidFill>
                            <a:srgbClr val="0000FF"/>
                          </a:solidFill>
                          <a:effectLst/>
                          <a:latin typeface="Arial" panose="020B0604020202020204" pitchFamily="34" charset="0"/>
                          <a:hlinkClick r:id="rId10"/>
                        </a:rPr>
                        <a:t>38.331</a:t>
                      </a:r>
                      <a:endParaRPr lang="en-US"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1" i="0" u="sng" strike="noStrike" dirty="0">
                          <a:solidFill>
                            <a:srgbClr val="0000FF"/>
                          </a:solidFill>
                          <a:effectLst/>
                          <a:latin typeface="Arial" panose="020B0604020202020204" pitchFamily="34" charset="0"/>
                          <a:hlinkClick r:id="rId6"/>
                        </a:rPr>
                        <a:t>TEI17</a:t>
                      </a:r>
                      <a:endParaRPr lang="en-US"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58679220"/>
                  </a:ext>
                </a:extLst>
              </a:tr>
            </a:tbl>
          </a:graphicData>
        </a:graphic>
      </p:graphicFrame>
    </p:spTree>
    <p:extLst>
      <p:ext uri="{BB962C8B-B14F-4D97-AF65-F5344CB8AC3E}">
        <p14:creationId xmlns:p14="http://schemas.microsoft.com/office/powerpoint/2010/main" val="300167678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4278-1545-496A-6EA5-43CEA4BF1149}"/>
              </a:ext>
            </a:extLst>
          </p:cNvPr>
          <p:cNvSpPr>
            <a:spLocks noGrp="1"/>
          </p:cNvSpPr>
          <p:nvPr>
            <p:ph type="title"/>
          </p:nvPr>
        </p:nvSpPr>
        <p:spPr/>
        <p:txBody>
          <a:bodyPr/>
          <a:lstStyle/>
          <a:p>
            <a:r>
              <a:rPr lang="en-US" dirty="0"/>
              <a:t>Other TEIs (</a:t>
            </a:r>
            <a:r>
              <a:rPr lang="en-US" sz="2000" dirty="0"/>
              <a:t>legacy feature corrections in later releases</a:t>
            </a:r>
            <a:r>
              <a:rPr lang="en-US" dirty="0"/>
              <a:t>)</a:t>
            </a:r>
          </a:p>
        </p:txBody>
      </p:sp>
      <p:graphicFrame>
        <p:nvGraphicFramePr>
          <p:cNvPr id="9" name="Table 8">
            <a:extLst>
              <a:ext uri="{FF2B5EF4-FFF2-40B4-BE49-F238E27FC236}">
                <a16:creationId xmlns:a16="http://schemas.microsoft.com/office/drawing/2014/main" id="{54A4B782-7747-7DE5-1D61-06FBF6640B89}"/>
              </a:ext>
            </a:extLst>
          </p:cNvPr>
          <p:cNvGraphicFramePr>
            <a:graphicFrameLocks noGrp="1"/>
          </p:cNvGraphicFramePr>
          <p:nvPr>
            <p:extLst>
              <p:ext uri="{D42A27DB-BD31-4B8C-83A1-F6EECF244321}">
                <p14:modId xmlns:p14="http://schemas.microsoft.com/office/powerpoint/2010/main" val="2352622627"/>
              </p:ext>
            </p:extLst>
          </p:nvPr>
        </p:nvGraphicFramePr>
        <p:xfrm>
          <a:off x="281940" y="1028700"/>
          <a:ext cx="8592189" cy="3642360"/>
        </p:xfrm>
        <a:graphic>
          <a:graphicData uri="http://schemas.openxmlformats.org/drawingml/2006/table">
            <a:tbl>
              <a:tblPr/>
              <a:tblGrid>
                <a:gridCol w="508945">
                  <a:extLst>
                    <a:ext uri="{9D8B030D-6E8A-4147-A177-3AD203B41FA5}">
                      <a16:colId xmlns:a16="http://schemas.microsoft.com/office/drawing/2014/main" val="884775247"/>
                    </a:ext>
                  </a:extLst>
                </a:gridCol>
                <a:gridCol w="2424972">
                  <a:extLst>
                    <a:ext uri="{9D8B030D-6E8A-4147-A177-3AD203B41FA5}">
                      <a16:colId xmlns:a16="http://schemas.microsoft.com/office/drawing/2014/main" val="1482326033"/>
                    </a:ext>
                  </a:extLst>
                </a:gridCol>
                <a:gridCol w="1077766">
                  <a:extLst>
                    <a:ext uri="{9D8B030D-6E8A-4147-A177-3AD203B41FA5}">
                      <a16:colId xmlns:a16="http://schemas.microsoft.com/office/drawing/2014/main" val="1318107522"/>
                    </a:ext>
                  </a:extLst>
                </a:gridCol>
                <a:gridCol w="249483">
                  <a:extLst>
                    <a:ext uri="{9D8B030D-6E8A-4147-A177-3AD203B41FA5}">
                      <a16:colId xmlns:a16="http://schemas.microsoft.com/office/drawing/2014/main" val="4281586810"/>
                    </a:ext>
                  </a:extLst>
                </a:gridCol>
                <a:gridCol w="369235">
                  <a:extLst>
                    <a:ext uri="{9D8B030D-6E8A-4147-A177-3AD203B41FA5}">
                      <a16:colId xmlns:a16="http://schemas.microsoft.com/office/drawing/2014/main" val="1462574413"/>
                    </a:ext>
                  </a:extLst>
                </a:gridCol>
                <a:gridCol w="379215">
                  <a:extLst>
                    <a:ext uri="{9D8B030D-6E8A-4147-A177-3AD203B41FA5}">
                      <a16:colId xmlns:a16="http://schemas.microsoft.com/office/drawing/2014/main" val="1260747995"/>
                    </a:ext>
                  </a:extLst>
                </a:gridCol>
                <a:gridCol w="349276">
                  <a:extLst>
                    <a:ext uri="{9D8B030D-6E8A-4147-A177-3AD203B41FA5}">
                      <a16:colId xmlns:a16="http://schemas.microsoft.com/office/drawing/2014/main" val="447603719"/>
                    </a:ext>
                  </a:extLst>
                </a:gridCol>
                <a:gridCol w="1616649">
                  <a:extLst>
                    <a:ext uri="{9D8B030D-6E8A-4147-A177-3AD203B41FA5}">
                      <a16:colId xmlns:a16="http://schemas.microsoft.com/office/drawing/2014/main" val="3392212842"/>
                    </a:ext>
                  </a:extLst>
                </a:gridCol>
                <a:gridCol w="508945">
                  <a:extLst>
                    <a:ext uri="{9D8B030D-6E8A-4147-A177-3AD203B41FA5}">
                      <a16:colId xmlns:a16="http://schemas.microsoft.com/office/drawing/2014/main" val="3057112840"/>
                    </a:ext>
                  </a:extLst>
                </a:gridCol>
                <a:gridCol w="329317">
                  <a:extLst>
                    <a:ext uri="{9D8B030D-6E8A-4147-A177-3AD203B41FA5}">
                      <a16:colId xmlns:a16="http://schemas.microsoft.com/office/drawing/2014/main" val="169451915"/>
                    </a:ext>
                  </a:extLst>
                </a:gridCol>
                <a:gridCol w="269441">
                  <a:extLst>
                    <a:ext uri="{9D8B030D-6E8A-4147-A177-3AD203B41FA5}">
                      <a16:colId xmlns:a16="http://schemas.microsoft.com/office/drawing/2014/main" val="858087739"/>
                    </a:ext>
                  </a:extLst>
                </a:gridCol>
                <a:gridCol w="508945">
                  <a:extLst>
                    <a:ext uri="{9D8B030D-6E8A-4147-A177-3AD203B41FA5}">
                      <a16:colId xmlns:a16="http://schemas.microsoft.com/office/drawing/2014/main" val="1011367885"/>
                    </a:ext>
                  </a:extLst>
                </a:gridCol>
              </a:tblGrid>
              <a:tr h="372976">
                <a:tc>
                  <a:txBody>
                    <a:bodyPr/>
                    <a:lstStyle/>
                    <a:p>
                      <a:pPr algn="ctr" fontAlgn="t"/>
                      <a:r>
                        <a:rPr lang="en-US" sz="700" b="1" i="0" u="none" strike="noStrike" dirty="0" err="1">
                          <a:solidFill>
                            <a:srgbClr val="FFFFFF"/>
                          </a:solidFill>
                          <a:effectLst/>
                          <a:latin typeface="Arial" panose="020B0604020202020204" pitchFamily="34" charset="0"/>
                        </a:rPr>
                        <a:t>TDoc</a:t>
                      </a:r>
                      <a:endParaRPr lang="en-US" sz="7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Spec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Version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Related WIs</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CR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CR revision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CR category</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700" b="1" i="0" u="none" strike="noStrike">
                          <a:solidFill>
                            <a:srgbClr val="FFFFFF"/>
                          </a:solidFill>
                          <a:effectLst/>
                          <a:latin typeface="Arial" panose="020B0604020202020204" pitchFamily="34" charset="0"/>
                        </a:rPr>
                        <a:t>TSG CR Pack</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extLst>
                  <a:ext uri="{0D108BD9-81ED-4DB2-BD59-A6C34878D82A}">
                    <a16:rowId xmlns:a16="http://schemas.microsoft.com/office/drawing/2014/main" val="4011622920"/>
                  </a:ext>
                </a:extLst>
              </a:tr>
              <a:tr h="233893">
                <a:tc>
                  <a:txBody>
                    <a:bodyPr/>
                    <a:lstStyle/>
                    <a:p>
                      <a:pPr algn="l" fontAlgn="t"/>
                      <a:r>
                        <a:rPr lang="en-US" sz="600" b="1" i="0" u="sng" strike="noStrike">
                          <a:solidFill>
                            <a:srgbClr val="0000FF"/>
                          </a:solidFill>
                          <a:effectLst/>
                          <a:latin typeface="Arial" panose="020B0604020202020204" pitchFamily="34" charset="0"/>
                          <a:hlinkClick r:id="rId3"/>
                        </a:rPr>
                        <a:t>R2-2500594</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Correction to simultaneous BWP switch across CCs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Apple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4"/>
                        </a:rPr>
                        <a:t>Rel-16</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5"/>
                        </a:rPr>
                        <a:t>38.306</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16.19.0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nn-NO" sz="600" b="0" i="0" u="none" strike="noStrike">
                          <a:solidFill>
                            <a:srgbClr val="000000"/>
                          </a:solidFill>
                          <a:effectLst/>
                          <a:latin typeface="Arial" panose="020B0604020202020204" pitchFamily="34" charset="0"/>
                        </a:rPr>
                        <a:t>TEI16, NR_newRAT-Core, LTE_NR_DC_CA_enh-Core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1230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RP-250657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09697904"/>
                  </a:ext>
                </a:extLst>
              </a:tr>
              <a:tr h="233893">
                <a:tc>
                  <a:txBody>
                    <a:bodyPr/>
                    <a:lstStyle/>
                    <a:p>
                      <a:pPr algn="l" fontAlgn="t"/>
                      <a:r>
                        <a:rPr lang="en-US" sz="600" b="1" i="0" u="sng" strike="noStrike">
                          <a:solidFill>
                            <a:srgbClr val="0000FF"/>
                          </a:solidFill>
                          <a:effectLst/>
                          <a:latin typeface="Arial" panose="020B0604020202020204" pitchFamily="34" charset="0"/>
                          <a:hlinkClick r:id="rId6"/>
                        </a:rPr>
                        <a:t>R2-2500595</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Correction to simultaneous BWP switch across CCs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Apple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7"/>
                        </a:rPr>
                        <a:t>Rel-17</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5"/>
                        </a:rPr>
                        <a:t>38.306</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17.11.0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nn-NO" sz="600" b="0" i="0" u="none" strike="noStrike">
                          <a:solidFill>
                            <a:srgbClr val="000000"/>
                          </a:solidFill>
                          <a:effectLst/>
                          <a:latin typeface="Arial" panose="020B0604020202020204" pitchFamily="34" charset="0"/>
                        </a:rPr>
                        <a:t>TEI16, NR_newRAT-Core, LTE_NR_DC_CA_enh-Core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1231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RP-250657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444462450"/>
                  </a:ext>
                </a:extLst>
              </a:tr>
              <a:tr h="233893">
                <a:tc>
                  <a:txBody>
                    <a:bodyPr/>
                    <a:lstStyle/>
                    <a:p>
                      <a:pPr algn="l" fontAlgn="t"/>
                      <a:r>
                        <a:rPr lang="en-US" sz="600" b="1" i="0" u="sng" strike="noStrike">
                          <a:solidFill>
                            <a:srgbClr val="0000FF"/>
                          </a:solidFill>
                          <a:effectLst/>
                          <a:latin typeface="Arial" panose="020B0604020202020204" pitchFamily="34" charset="0"/>
                          <a:hlinkClick r:id="rId8"/>
                        </a:rPr>
                        <a:t>R2-2500596</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Correction to simultaneous BWP switch across CCs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Apple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5"/>
                        </a:rPr>
                        <a:t>38.306</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nn-NO" sz="600" b="0" i="0" u="none" strike="noStrike">
                          <a:solidFill>
                            <a:srgbClr val="000000"/>
                          </a:solidFill>
                          <a:effectLst/>
                          <a:latin typeface="Arial" panose="020B0604020202020204" pitchFamily="34" charset="0"/>
                        </a:rPr>
                        <a:t>TEI16, NR_newRAT-Core, LTE_NR_DC_CA_enh-Core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1232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RP-250657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66817891"/>
                  </a:ext>
                </a:extLst>
              </a:tr>
              <a:tr h="233893">
                <a:tc>
                  <a:txBody>
                    <a:bodyPr/>
                    <a:lstStyle/>
                    <a:p>
                      <a:pPr algn="l" fontAlgn="t"/>
                      <a:r>
                        <a:rPr lang="en-US" sz="600" b="1" i="0" u="sng" strike="noStrike">
                          <a:solidFill>
                            <a:srgbClr val="0000FF"/>
                          </a:solidFill>
                          <a:effectLst/>
                          <a:latin typeface="Arial" panose="020B0604020202020204" pitchFamily="34" charset="0"/>
                          <a:hlinkClick r:id="rId10"/>
                        </a:rPr>
                        <a:t>R2-2501146</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Clarification on the mapping of RSRP thresholds to CE levels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MediaTek Inc.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1"/>
                        </a:rPr>
                        <a:t>36.331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LTE_MTCe2_L1-Core, NB_IOT-Core,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5100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RP-250660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670121303"/>
                  </a:ext>
                </a:extLst>
              </a:tr>
              <a:tr h="165768">
                <a:tc>
                  <a:txBody>
                    <a:bodyPr/>
                    <a:lstStyle/>
                    <a:p>
                      <a:pPr algn="l" fontAlgn="t"/>
                      <a:r>
                        <a:rPr lang="en-US" sz="600" b="1" i="0" u="sng" strike="noStrike">
                          <a:solidFill>
                            <a:srgbClr val="0000FF"/>
                          </a:solidFill>
                          <a:effectLst/>
                          <a:latin typeface="Arial" panose="020B0604020202020204" pitchFamily="34" charset="0"/>
                          <a:hlinkClick r:id="rId12"/>
                        </a:rPr>
                        <a:t>R2-2501365</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Miscellaneous non-controversial corrections Set XXIV</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Ericsson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7"/>
                        </a:rPr>
                        <a:t>Rel-17</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3"/>
                        </a:rPr>
                        <a:t>38.331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17.11.0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NR_newRAT-Core, TEI17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5235</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RP-250658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024847797"/>
                  </a:ext>
                </a:extLst>
              </a:tr>
              <a:tr h="350838">
                <a:tc>
                  <a:txBody>
                    <a:bodyPr/>
                    <a:lstStyle/>
                    <a:p>
                      <a:pPr algn="l" fontAlgn="t"/>
                      <a:r>
                        <a:rPr lang="en-US" sz="600" b="1" i="0" u="sng" strike="noStrike">
                          <a:solidFill>
                            <a:srgbClr val="0000FF"/>
                          </a:solidFill>
                          <a:effectLst/>
                          <a:latin typeface="Arial" panose="020B0604020202020204" pitchFamily="34" charset="0"/>
                          <a:hlinkClick r:id="rId14"/>
                        </a:rPr>
                        <a:t>R2-2501370</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Clarification to UL RRC segmentation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Nokia, Nokia Shanghai Bell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3"/>
                        </a:rPr>
                        <a:t>38.331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dirty="0" err="1">
                          <a:solidFill>
                            <a:srgbClr val="000000"/>
                          </a:solidFill>
                          <a:effectLst/>
                          <a:latin typeface="Arial" panose="020B0604020202020204" pitchFamily="34" charset="0"/>
                        </a:rPr>
                        <a:t>NR_QoE</a:t>
                      </a:r>
                      <a:r>
                        <a:rPr lang="en-US" sz="600" b="0" i="0" u="none" strike="noStrike" dirty="0">
                          <a:solidFill>
                            <a:srgbClr val="000000"/>
                          </a:solidFill>
                          <a:effectLst/>
                          <a:latin typeface="Arial" panose="020B0604020202020204" pitchFamily="34" charset="0"/>
                        </a:rPr>
                        <a:t>-Core, </a:t>
                      </a:r>
                      <a:r>
                        <a:rPr lang="en-US" sz="600" b="0" i="0" u="none" strike="noStrike" dirty="0" err="1">
                          <a:solidFill>
                            <a:srgbClr val="000000"/>
                          </a:solidFill>
                          <a:effectLst/>
                          <a:latin typeface="Arial" panose="020B0604020202020204" pitchFamily="34" charset="0"/>
                        </a:rPr>
                        <a:t>NR_QoE_enh</a:t>
                      </a:r>
                      <a:r>
                        <a:rPr lang="en-US" sz="600" b="0" i="0" u="none" strike="noStrike" dirty="0">
                          <a:solidFill>
                            <a:srgbClr val="000000"/>
                          </a:solidFill>
                          <a:effectLst/>
                          <a:latin typeface="Arial" panose="020B0604020202020204" pitchFamily="34" charset="0"/>
                        </a:rPr>
                        <a:t>-Core, TEI17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5264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RP-250662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13421824"/>
                  </a:ext>
                </a:extLst>
              </a:tr>
              <a:tr h="165768">
                <a:tc>
                  <a:txBody>
                    <a:bodyPr/>
                    <a:lstStyle/>
                    <a:p>
                      <a:pPr algn="l" fontAlgn="t"/>
                      <a:r>
                        <a:rPr lang="en-US" sz="600" b="1" i="0" u="sng" strike="noStrike">
                          <a:solidFill>
                            <a:srgbClr val="0000FF"/>
                          </a:solidFill>
                          <a:effectLst/>
                          <a:latin typeface="Arial" panose="020B0604020202020204" pitchFamily="34" charset="0"/>
                          <a:hlinkClick r:id="rId15"/>
                        </a:rPr>
                        <a:t>R2-2501573</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Introduction of Rel-18 UE feature list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Xiaomi</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6"/>
                        </a:rPr>
                        <a:t>38.822</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17.1.0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NR_newRAT-Core,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0014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B</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RP-250655</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85581838"/>
                  </a:ext>
                </a:extLst>
              </a:tr>
              <a:tr h="165768">
                <a:tc>
                  <a:txBody>
                    <a:bodyPr/>
                    <a:lstStyle/>
                    <a:p>
                      <a:pPr algn="l" fontAlgn="t"/>
                      <a:r>
                        <a:rPr lang="en-US" sz="600" b="1" i="0" u="sng" strike="noStrike">
                          <a:solidFill>
                            <a:srgbClr val="0000FF"/>
                          </a:solidFill>
                          <a:effectLst/>
                          <a:latin typeface="Arial" panose="020B0604020202020204" pitchFamily="34" charset="0"/>
                          <a:hlinkClick r:id="rId17"/>
                        </a:rPr>
                        <a:t>R2-2501585</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Corrections to ntn-PolarizationUL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Ericsson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3"/>
                        </a:rPr>
                        <a:t>38.331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NR_NTN_solutions-Core,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5238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RP-250662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988789522"/>
                  </a:ext>
                </a:extLst>
              </a:tr>
              <a:tr h="233893">
                <a:tc>
                  <a:txBody>
                    <a:bodyPr/>
                    <a:lstStyle/>
                    <a:p>
                      <a:pPr algn="l" fontAlgn="t"/>
                      <a:r>
                        <a:rPr lang="en-US" sz="600" b="1" i="0" u="sng" strike="noStrike">
                          <a:solidFill>
                            <a:srgbClr val="0000FF"/>
                          </a:solidFill>
                          <a:effectLst/>
                          <a:latin typeface="Arial" panose="020B0604020202020204" pitchFamily="34" charset="0"/>
                          <a:hlinkClick r:id="rId18"/>
                        </a:rPr>
                        <a:t>R2-2501587</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Clarification of the chapter title to match the description of the UE History Information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R3 (Nokia, ZTE, CMCC)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9"/>
                        </a:rPr>
                        <a:t>38.300</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NR_SON_MDT-Core,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0969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RP-250661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531632727"/>
                  </a:ext>
                </a:extLst>
              </a:tr>
              <a:tr h="165768">
                <a:tc>
                  <a:txBody>
                    <a:bodyPr/>
                    <a:lstStyle/>
                    <a:p>
                      <a:pPr algn="l" fontAlgn="t"/>
                      <a:r>
                        <a:rPr lang="en-US" sz="600" b="1" i="0" u="sng" strike="noStrike">
                          <a:solidFill>
                            <a:srgbClr val="0000FF"/>
                          </a:solidFill>
                          <a:effectLst/>
                          <a:latin typeface="Arial" panose="020B0604020202020204" pitchFamily="34" charset="0"/>
                          <a:hlinkClick r:id="rId20"/>
                        </a:rPr>
                        <a:t>R2-2501591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Miscellaneous non-controversial corrections Set XXIV</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Ericsson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3"/>
                        </a:rPr>
                        <a:t>38.331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NR_newRAT-Core,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5236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RP-250661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12540761"/>
                  </a:ext>
                </a:extLst>
              </a:tr>
              <a:tr h="350838">
                <a:tc>
                  <a:txBody>
                    <a:bodyPr/>
                    <a:lstStyle/>
                    <a:p>
                      <a:pPr algn="l" fontAlgn="t"/>
                      <a:r>
                        <a:rPr lang="en-US" sz="600" b="1" i="0" u="sng" strike="noStrike">
                          <a:solidFill>
                            <a:srgbClr val="0000FF"/>
                          </a:solidFill>
                          <a:effectLst/>
                          <a:latin typeface="Arial" panose="020B0604020202020204" pitchFamily="34" charset="0"/>
                          <a:hlinkClick r:id="rId21"/>
                        </a:rPr>
                        <a:t>R2-2501597</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Clarification to UL RRC segmentation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Nokia, Nokia Shanghai Bell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7"/>
                        </a:rPr>
                        <a:t>Rel-17</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3"/>
                        </a:rPr>
                        <a:t>38.331</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17.11.0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NR_QoE-Core, TEI17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5263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RP-250659</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834781457"/>
                  </a:ext>
                </a:extLst>
              </a:tr>
              <a:tr h="735171">
                <a:tc>
                  <a:txBody>
                    <a:bodyPr/>
                    <a:lstStyle/>
                    <a:p>
                      <a:pPr algn="l" fontAlgn="t"/>
                      <a:r>
                        <a:rPr lang="en-US" sz="600" b="1" i="0" u="sng" strike="noStrike">
                          <a:solidFill>
                            <a:srgbClr val="0000FF"/>
                          </a:solidFill>
                          <a:effectLst/>
                          <a:latin typeface="Arial" panose="020B0604020202020204" pitchFamily="34" charset="0"/>
                          <a:hlinkClick r:id="rId22"/>
                        </a:rPr>
                        <a:t>R2-2501603</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Stage 2 correction for network slice support during XN handover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R3 (Ericsson, JIO Platforms (JPL), AT&amp;T, Rakuten, FiberCop, InterDigital, Deutsche Telekom, NTT DoCoMo, Nokia, Huawei, Samsung, ZTE, CMCC)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9"/>
                        </a:rPr>
                        <a:t>Rel-18</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1" i="0" u="sng" strike="noStrike">
                          <a:solidFill>
                            <a:srgbClr val="0000FF"/>
                          </a:solidFill>
                          <a:effectLst/>
                          <a:latin typeface="Arial" panose="020B0604020202020204" pitchFamily="34" charset="0"/>
                          <a:hlinkClick r:id="rId19"/>
                        </a:rPr>
                        <a:t>38.300</a:t>
                      </a:r>
                      <a:endParaRPr lang="en-US" sz="6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18.4.0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NR_newRAT-Core,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a:solidFill>
                            <a:srgbClr val="000000"/>
                          </a:solidFill>
                          <a:effectLst/>
                          <a:latin typeface="Arial" panose="020B0604020202020204" pitchFamily="34" charset="0"/>
                        </a:rPr>
                        <a:t>0970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sz="6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600" b="0" i="0" u="none" strike="noStrike" dirty="0">
                          <a:solidFill>
                            <a:srgbClr val="000000"/>
                          </a:solidFill>
                          <a:effectLst/>
                          <a:latin typeface="Arial" panose="020B0604020202020204" pitchFamily="34" charset="0"/>
                        </a:rPr>
                        <a:t>RP-250661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99868074"/>
                  </a:ext>
                </a:extLst>
              </a:tr>
            </a:tbl>
          </a:graphicData>
        </a:graphic>
      </p:graphicFrame>
    </p:spTree>
    <p:extLst>
      <p:ext uri="{BB962C8B-B14F-4D97-AF65-F5344CB8AC3E}">
        <p14:creationId xmlns:p14="http://schemas.microsoft.com/office/powerpoint/2010/main" val="255100066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A29401F-9C2F-DD54-965F-A68056650379}"/>
              </a:ext>
            </a:extLst>
          </p:cNvPr>
          <p:cNvSpPr>
            <a:spLocks noGrp="1"/>
          </p:cNvSpPr>
          <p:nvPr>
            <p:ph type="title"/>
          </p:nvPr>
        </p:nvSpPr>
        <p:spPr/>
        <p:txBody>
          <a:bodyPr/>
          <a:lstStyle/>
          <a:p>
            <a:r>
              <a:rPr lang="en-US" altLang="en-US" dirty="0"/>
              <a:t>Executive Summary</a:t>
            </a:r>
          </a:p>
        </p:txBody>
      </p:sp>
      <p:graphicFrame>
        <p:nvGraphicFramePr>
          <p:cNvPr id="6" name="Table 5">
            <a:extLst>
              <a:ext uri="{FF2B5EF4-FFF2-40B4-BE49-F238E27FC236}">
                <a16:creationId xmlns:a16="http://schemas.microsoft.com/office/drawing/2014/main" id="{DC072EFA-4C01-C738-07DB-87AE220DCFA9}"/>
              </a:ext>
            </a:extLst>
          </p:cNvPr>
          <p:cNvGraphicFramePr>
            <a:graphicFrameLocks noGrp="1"/>
          </p:cNvGraphicFramePr>
          <p:nvPr>
            <p:extLst>
              <p:ext uri="{D42A27DB-BD31-4B8C-83A1-F6EECF244321}">
                <p14:modId xmlns:p14="http://schemas.microsoft.com/office/powerpoint/2010/main" val="443714490"/>
              </p:ext>
            </p:extLst>
          </p:nvPr>
        </p:nvGraphicFramePr>
        <p:xfrm>
          <a:off x="825500" y="785813"/>
          <a:ext cx="7829549" cy="1006821"/>
        </p:xfrm>
        <a:graphic>
          <a:graphicData uri="http://schemas.openxmlformats.org/drawingml/2006/table">
            <a:tbl>
              <a:tblPr firstRow="1" bandRow="1">
                <a:tableStyleId>{F5AB1C69-6EDB-4FF4-983F-18BD219EF322}</a:tableStyleId>
              </a:tblPr>
              <a:tblGrid>
                <a:gridCol w="1279899">
                  <a:extLst>
                    <a:ext uri="{9D8B030D-6E8A-4147-A177-3AD203B41FA5}">
                      <a16:colId xmlns:a16="http://schemas.microsoft.com/office/drawing/2014/main" val="20000"/>
                    </a:ext>
                  </a:extLst>
                </a:gridCol>
                <a:gridCol w="2183533">
                  <a:extLst>
                    <a:ext uri="{9D8B030D-6E8A-4147-A177-3AD203B41FA5}">
                      <a16:colId xmlns:a16="http://schemas.microsoft.com/office/drawing/2014/main" val="20001"/>
                    </a:ext>
                  </a:extLst>
                </a:gridCol>
                <a:gridCol w="2068325">
                  <a:extLst>
                    <a:ext uri="{9D8B030D-6E8A-4147-A177-3AD203B41FA5}">
                      <a16:colId xmlns:a16="http://schemas.microsoft.com/office/drawing/2014/main" val="20002"/>
                    </a:ext>
                  </a:extLst>
                </a:gridCol>
                <a:gridCol w="2297792">
                  <a:extLst>
                    <a:ext uri="{9D8B030D-6E8A-4147-A177-3AD203B41FA5}">
                      <a16:colId xmlns:a16="http://schemas.microsoft.com/office/drawing/2014/main" val="20003"/>
                    </a:ext>
                  </a:extLst>
                </a:gridCol>
              </a:tblGrid>
              <a:tr h="335607">
                <a:tc>
                  <a:txBody>
                    <a:bodyPr/>
                    <a:lstStyle/>
                    <a:p>
                      <a:r>
                        <a:rPr lang="en-US" sz="1600" dirty="0"/>
                        <a:t>Meetings</a:t>
                      </a:r>
                    </a:p>
                  </a:txBody>
                  <a:tcPr marL="91441" marR="91441" marT="45765" marB="45765"/>
                </a:tc>
                <a:tc>
                  <a:txBody>
                    <a:bodyPr/>
                    <a:lstStyle/>
                    <a:p>
                      <a:r>
                        <a:rPr lang="en-US" sz="1600" dirty="0"/>
                        <a:t>Date </a:t>
                      </a:r>
                    </a:p>
                  </a:txBody>
                  <a:tcPr marL="91441" marR="91441" marT="45765" marB="45765"/>
                </a:tc>
                <a:tc>
                  <a:txBody>
                    <a:bodyPr/>
                    <a:lstStyle/>
                    <a:p>
                      <a:r>
                        <a:rPr lang="en-US" sz="1600" dirty="0"/>
                        <a:t>Location</a:t>
                      </a:r>
                    </a:p>
                  </a:txBody>
                  <a:tcPr marL="91441" marR="91441" marT="45765" marB="45765"/>
                </a:tc>
                <a:tc>
                  <a:txBody>
                    <a:bodyPr/>
                    <a:lstStyle/>
                    <a:p>
                      <a:r>
                        <a:rPr lang="en-US" sz="1600" dirty="0"/>
                        <a:t>Scope </a:t>
                      </a:r>
                    </a:p>
                  </a:txBody>
                  <a:tcPr marL="91441" marR="91441" marT="45765" marB="45765"/>
                </a:tc>
                <a:extLst>
                  <a:ext uri="{0D108BD9-81ED-4DB2-BD59-A6C34878D82A}">
                    <a16:rowId xmlns:a16="http://schemas.microsoft.com/office/drawing/2014/main" val="10000"/>
                  </a:ext>
                </a:extLst>
              </a:tr>
              <a:tr h="335607">
                <a:tc>
                  <a:txBody>
                    <a:bodyPr/>
                    <a:lstStyle/>
                    <a:p>
                      <a:pPr marL="0" algn="l" defTabSz="914296" rtl="0" eaLnBrk="1" latinLnBrk="0" hangingPunct="1"/>
                      <a:r>
                        <a:rPr lang="en-US" sz="1400" kern="1200" dirty="0">
                          <a:solidFill>
                            <a:schemeClr val="dk1"/>
                          </a:solidFill>
                          <a:latin typeface="+mn-lt"/>
                          <a:ea typeface="+mn-ea"/>
                          <a:cs typeface="+mn-cs"/>
                        </a:rPr>
                        <a:t>RAN2#129</a:t>
                      </a:r>
                    </a:p>
                  </a:txBody>
                  <a:tcPr marL="91441" marR="91441" marT="45765" marB="45765"/>
                </a:tc>
                <a:tc>
                  <a:txBody>
                    <a:bodyPr/>
                    <a:lstStyle/>
                    <a:p>
                      <a:pPr marL="0" algn="l" defTabSz="914296" rtl="0" eaLnBrk="1" latinLnBrk="0" hangingPunct="1"/>
                      <a:r>
                        <a:rPr lang="en-US" sz="1400" kern="1200" dirty="0">
                          <a:solidFill>
                            <a:schemeClr val="dk1"/>
                          </a:solidFill>
                          <a:latin typeface="+mn-lt"/>
                          <a:ea typeface="+mn-ea"/>
                          <a:cs typeface="+mn-cs"/>
                        </a:rPr>
                        <a:t>February 17</a:t>
                      </a:r>
                      <a:r>
                        <a:rPr lang="en-US" sz="1400" kern="1200" baseline="30000" dirty="0">
                          <a:solidFill>
                            <a:schemeClr val="dk1"/>
                          </a:solidFill>
                          <a:latin typeface="+mn-lt"/>
                          <a:ea typeface="+mn-ea"/>
                          <a:cs typeface="+mn-cs"/>
                        </a:rPr>
                        <a:t>th</a:t>
                      </a:r>
                      <a:r>
                        <a:rPr lang="en-US" sz="1400" kern="1200" dirty="0">
                          <a:solidFill>
                            <a:schemeClr val="dk1"/>
                          </a:solidFill>
                          <a:latin typeface="+mn-lt"/>
                          <a:ea typeface="+mn-ea"/>
                          <a:cs typeface="+mn-cs"/>
                        </a:rPr>
                        <a:t> – 21</a:t>
                      </a:r>
                      <a:r>
                        <a:rPr lang="en-US" sz="1400" kern="1200" baseline="30000" dirty="0">
                          <a:solidFill>
                            <a:schemeClr val="dk1"/>
                          </a:solidFill>
                          <a:latin typeface="+mn-lt"/>
                          <a:ea typeface="+mn-ea"/>
                          <a:cs typeface="+mn-cs"/>
                        </a:rPr>
                        <a:t>st</a:t>
                      </a:r>
                      <a:r>
                        <a:rPr lang="en-US" sz="1400" kern="1200" dirty="0">
                          <a:solidFill>
                            <a:schemeClr val="dk1"/>
                          </a:solidFill>
                          <a:latin typeface="+mn-lt"/>
                          <a:ea typeface="+mn-ea"/>
                          <a:cs typeface="+mn-cs"/>
                        </a:rPr>
                        <a:t>, 2025</a:t>
                      </a:r>
                    </a:p>
                  </a:txBody>
                  <a:tcPr marL="91441" marR="91441" marT="45765" marB="45765"/>
                </a:tc>
                <a:tc>
                  <a:txBody>
                    <a:bodyPr/>
                    <a:lstStyle/>
                    <a:p>
                      <a:pPr marL="0" lvl="0" algn="l">
                        <a:buNone/>
                      </a:pPr>
                      <a:r>
                        <a:rPr lang="en-US" sz="1400" kern="1200" dirty="0">
                          <a:solidFill>
                            <a:schemeClr val="dk1"/>
                          </a:solidFill>
                          <a:latin typeface="+mn-lt"/>
                          <a:ea typeface="+mn-ea"/>
                          <a:cs typeface="+mn-cs"/>
                        </a:rPr>
                        <a:t>Athens, Greece</a:t>
                      </a:r>
                    </a:p>
                  </a:txBody>
                  <a:tcPr marL="91441" marR="91441" marT="45765" marB="45765"/>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Maintenance, Rel-19</a:t>
                      </a:r>
                    </a:p>
                  </a:txBody>
                  <a:tcPr marL="91441" marR="91441" marT="45765" marB="45765"/>
                </a:tc>
                <a:extLst>
                  <a:ext uri="{0D108BD9-81ED-4DB2-BD59-A6C34878D82A}">
                    <a16:rowId xmlns:a16="http://schemas.microsoft.com/office/drawing/2014/main" val="10002"/>
                  </a:ext>
                </a:extLst>
              </a:tr>
              <a:tr h="335607">
                <a:tc>
                  <a:txBody>
                    <a:bodyPr/>
                    <a:lstStyle/>
                    <a:p>
                      <a:r>
                        <a:rPr lang="en-US" sz="1400" b="1" dirty="0"/>
                        <a:t>RAN #107</a:t>
                      </a:r>
                    </a:p>
                  </a:txBody>
                  <a:tcPr marL="91441" marR="91441" marT="45765" marB="45765"/>
                </a:tc>
                <a:tc>
                  <a:txBody>
                    <a:bodyPr/>
                    <a:lstStyle/>
                    <a:p>
                      <a:r>
                        <a:rPr lang="en-US" sz="1400" b="1" dirty="0"/>
                        <a:t>March 12</a:t>
                      </a:r>
                      <a:r>
                        <a:rPr lang="en-US" sz="1400" b="1" baseline="30000" dirty="0"/>
                        <a:t>th - </a:t>
                      </a:r>
                      <a:r>
                        <a:rPr lang="en-US" sz="1400" b="1" dirty="0"/>
                        <a:t> 14</a:t>
                      </a:r>
                      <a:r>
                        <a:rPr lang="en-US" sz="1400" b="1" i="0" u="none" strike="noStrike" baseline="30000" noProof="0" dirty="0" err="1">
                          <a:solidFill>
                            <a:srgbClr val="000000"/>
                          </a:solidFill>
                          <a:latin typeface="Calibri"/>
                        </a:rPr>
                        <a:t>th</a:t>
                      </a:r>
                      <a:r>
                        <a:rPr lang="en-US" sz="1400" b="1" dirty="0"/>
                        <a:t>, 2025 </a:t>
                      </a:r>
                    </a:p>
                  </a:txBody>
                  <a:tcPr marL="91441" marR="91441" marT="45765" marB="45765"/>
                </a:tc>
                <a:tc>
                  <a:txBody>
                    <a:bodyPr/>
                    <a:lstStyle/>
                    <a:p>
                      <a:pPr lvl="0">
                        <a:buNone/>
                      </a:pPr>
                      <a:r>
                        <a:rPr lang="en-US" sz="1400" b="1" dirty="0"/>
                        <a:t>Incheon, Korea</a:t>
                      </a:r>
                    </a:p>
                  </a:txBody>
                  <a:tcPr marL="91441" marR="91441" marT="45765" marB="45765"/>
                </a:tc>
                <a:tc>
                  <a:txBody>
                    <a:bodyPr/>
                    <a:lstStyle/>
                    <a:p>
                      <a:endParaRPr lang="en-US" sz="1600" dirty="0"/>
                    </a:p>
                  </a:txBody>
                  <a:tcPr marL="91441" marR="91441" marT="45765" marB="45765"/>
                </a:tc>
                <a:extLst>
                  <a:ext uri="{0D108BD9-81ED-4DB2-BD59-A6C34878D82A}">
                    <a16:rowId xmlns:a16="http://schemas.microsoft.com/office/drawing/2014/main" val="1366177502"/>
                  </a:ext>
                </a:extLst>
              </a:tr>
            </a:tbl>
          </a:graphicData>
        </a:graphic>
      </p:graphicFrame>
      <p:sp>
        <p:nvSpPr>
          <p:cNvPr id="7193" name="Content Placeholder 7">
            <a:extLst>
              <a:ext uri="{FF2B5EF4-FFF2-40B4-BE49-F238E27FC236}">
                <a16:creationId xmlns:a16="http://schemas.microsoft.com/office/drawing/2014/main" id="{435DE895-CCEF-46AA-76C9-A3B08A594E46}"/>
              </a:ext>
            </a:extLst>
          </p:cNvPr>
          <p:cNvSpPr>
            <a:spLocks noGrp="1"/>
          </p:cNvSpPr>
          <p:nvPr>
            <p:ph idx="1"/>
          </p:nvPr>
        </p:nvSpPr>
        <p:spPr>
          <a:xfrm>
            <a:off x="439965" y="2150663"/>
            <a:ext cx="8388350" cy="2821387"/>
          </a:xfrm>
        </p:spPr>
        <p:txBody>
          <a:bodyPr/>
          <a:lstStyle/>
          <a:p>
            <a:pPr marL="341313" indent="-341313"/>
            <a:r>
              <a:rPr lang="en-US" altLang="en-US" sz="2000" dirty="0"/>
              <a:t>Rel-18 Work Items</a:t>
            </a:r>
          </a:p>
          <a:p>
            <a:pPr lvl="1"/>
            <a:r>
              <a:rPr lang="en-US" altLang="en-US" sz="1600" dirty="0"/>
              <a:t>Workload slightly reduced </a:t>
            </a:r>
          </a:p>
          <a:p>
            <a:pPr marL="341313" indent="-341313"/>
            <a:r>
              <a:rPr lang="en-US" altLang="en-US" sz="2000" dirty="0"/>
              <a:t>Rel-19 Work Items – currently 1 Study Item and 9 WIs ongoing</a:t>
            </a:r>
          </a:p>
          <a:p>
            <a:pPr lvl="1"/>
            <a:r>
              <a:rPr lang="en-US" altLang="en-US" sz="1600" dirty="0"/>
              <a:t>Progress on track for all SIs/WIs.    </a:t>
            </a:r>
          </a:p>
          <a:p>
            <a:pPr lvl="1"/>
            <a:r>
              <a:rPr lang="en-US" altLang="en-US" sz="1600" dirty="0"/>
              <a:t>Work from other WGs (e.g. RAN4 picking up)</a:t>
            </a:r>
          </a:p>
          <a:p>
            <a:pPr marL="341313" indent="-341313"/>
            <a:r>
              <a:rPr lang="en-US" altLang="en-US" sz="2000" dirty="0"/>
              <a:t>Rel-15/16/17 maintenance</a:t>
            </a:r>
          </a:p>
          <a:p>
            <a:pPr lvl="1"/>
            <a:r>
              <a:rPr lang="en-US" altLang="en-US" sz="1600" dirty="0"/>
              <a:t>Workload similar to previous meetings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5793DF3-D582-BFBA-6A3E-A41272FDF56F}"/>
              </a:ext>
            </a:extLst>
          </p:cNvPr>
          <p:cNvSpPr>
            <a:spLocks noGrp="1"/>
          </p:cNvSpPr>
          <p:nvPr>
            <p:ph type="title"/>
          </p:nvPr>
        </p:nvSpPr>
        <p:spPr>
          <a:xfrm>
            <a:off x="1003300" y="0"/>
            <a:ext cx="6827838" cy="857250"/>
          </a:xfrm>
        </p:spPr>
        <p:txBody>
          <a:bodyPr/>
          <a:lstStyle/>
          <a:p>
            <a:r>
              <a:rPr lang="en-US" altLang="en-US" dirty="0"/>
              <a:t>Delegates in RAN2</a:t>
            </a:r>
          </a:p>
        </p:txBody>
      </p:sp>
      <p:sp>
        <p:nvSpPr>
          <p:cNvPr id="6147" name="Content Placeholder 2">
            <a:extLst>
              <a:ext uri="{FF2B5EF4-FFF2-40B4-BE49-F238E27FC236}">
                <a16:creationId xmlns:a16="http://schemas.microsoft.com/office/drawing/2014/main" id="{CFFC9C4A-C2BC-BBCD-3140-1D54C6EE8255}"/>
              </a:ext>
            </a:extLst>
          </p:cNvPr>
          <p:cNvSpPr>
            <a:spLocks noGrp="1"/>
          </p:cNvSpPr>
          <p:nvPr>
            <p:ph idx="1"/>
          </p:nvPr>
        </p:nvSpPr>
        <p:spPr>
          <a:xfrm>
            <a:off x="558800" y="847725"/>
            <a:ext cx="8388350" cy="638175"/>
          </a:xfrm>
        </p:spPr>
        <p:txBody>
          <a:bodyPr/>
          <a:lstStyle/>
          <a:p>
            <a:pPr marL="341313" indent="-341313"/>
            <a:r>
              <a:rPr lang="en-US" altLang="en-US" sz="2000" dirty="0"/>
              <a:t>RAN2#129 had 702 delegates registered and 480 attended f2f</a:t>
            </a:r>
          </a:p>
        </p:txBody>
      </p:sp>
      <p:graphicFrame>
        <p:nvGraphicFramePr>
          <p:cNvPr id="2" name="Chart 4">
            <a:extLst>
              <a:ext uri="{FF2B5EF4-FFF2-40B4-BE49-F238E27FC236}">
                <a16:creationId xmlns:a16="http://schemas.microsoft.com/office/drawing/2014/main" id="{AA359570-01F4-64A5-9749-8FD8789FEC75}"/>
              </a:ext>
            </a:extLst>
          </p:cNvPr>
          <p:cNvGraphicFramePr>
            <a:graphicFrameLocks/>
          </p:cNvGraphicFramePr>
          <p:nvPr/>
        </p:nvGraphicFramePr>
        <p:xfrm>
          <a:off x="927100" y="1641475"/>
          <a:ext cx="6908800" cy="33369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5D40E86-CA8F-C124-6C84-29E869B07510}"/>
              </a:ext>
            </a:extLst>
          </p:cNvPr>
          <p:cNvSpPr>
            <a:spLocks noGrp="1"/>
          </p:cNvSpPr>
          <p:nvPr>
            <p:ph type="title"/>
          </p:nvPr>
        </p:nvSpPr>
        <p:spPr>
          <a:xfrm>
            <a:off x="488950" y="163513"/>
            <a:ext cx="6827838" cy="857250"/>
          </a:xfrm>
        </p:spPr>
        <p:txBody>
          <a:bodyPr/>
          <a:lstStyle/>
          <a:p>
            <a:r>
              <a:rPr lang="en-US" altLang="en-US" dirty="0"/>
              <a:t>Submitted contributions in RAN2</a:t>
            </a:r>
          </a:p>
        </p:txBody>
      </p:sp>
      <p:sp>
        <p:nvSpPr>
          <p:cNvPr id="8195" name="Content Placeholder 2">
            <a:extLst>
              <a:ext uri="{FF2B5EF4-FFF2-40B4-BE49-F238E27FC236}">
                <a16:creationId xmlns:a16="http://schemas.microsoft.com/office/drawing/2014/main" id="{616AEFA7-885A-4FC4-C8E0-51A82BFDE502}"/>
              </a:ext>
            </a:extLst>
          </p:cNvPr>
          <p:cNvSpPr>
            <a:spLocks noGrp="1"/>
          </p:cNvSpPr>
          <p:nvPr>
            <p:ph idx="1"/>
          </p:nvPr>
        </p:nvSpPr>
        <p:spPr>
          <a:xfrm>
            <a:off x="488950" y="917349"/>
            <a:ext cx="8388350" cy="633413"/>
          </a:xfrm>
        </p:spPr>
        <p:txBody>
          <a:bodyPr/>
          <a:lstStyle/>
          <a:p>
            <a:pPr marL="341313" indent="-341313"/>
            <a:r>
              <a:rPr lang="en-US" altLang="en-US" sz="2400" dirty="0"/>
              <a:t>Number of tdocs stabilized to ~1600</a:t>
            </a:r>
          </a:p>
          <a:p>
            <a:pPr marL="739815" lvl="1" indent="-341313"/>
            <a:r>
              <a:rPr lang="en-US" altLang="en-US" sz="2000" dirty="0"/>
              <a:t>Tdoc limits and reduced Rel-18 workload</a:t>
            </a:r>
          </a:p>
        </p:txBody>
      </p:sp>
      <p:graphicFrame>
        <p:nvGraphicFramePr>
          <p:cNvPr id="2" name="Chart 3">
            <a:extLst>
              <a:ext uri="{FF2B5EF4-FFF2-40B4-BE49-F238E27FC236}">
                <a16:creationId xmlns:a16="http://schemas.microsoft.com/office/drawing/2014/main" id="{2B307970-8EC7-059B-1C1E-8678D1F457FA}"/>
              </a:ext>
            </a:extLst>
          </p:cNvPr>
          <p:cNvGraphicFramePr>
            <a:graphicFrameLocks/>
          </p:cNvGraphicFramePr>
          <p:nvPr/>
        </p:nvGraphicFramePr>
        <p:xfrm>
          <a:off x="581818" y="1721984"/>
          <a:ext cx="8202613" cy="31559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E08A6D4-56AA-208D-FB98-107028D863AE}"/>
              </a:ext>
            </a:extLst>
          </p:cNvPr>
          <p:cNvSpPr>
            <a:spLocks noGrp="1"/>
          </p:cNvSpPr>
          <p:nvPr>
            <p:ph type="title"/>
          </p:nvPr>
        </p:nvSpPr>
        <p:spPr>
          <a:xfrm>
            <a:off x="746125" y="85725"/>
            <a:ext cx="6827838" cy="857250"/>
          </a:xfrm>
        </p:spPr>
        <p:txBody>
          <a:bodyPr/>
          <a:lstStyle/>
          <a:p>
            <a:r>
              <a:rPr lang="en-US" altLang="en-US" dirty="0"/>
              <a:t>RAN2 Agreed CRs </a:t>
            </a:r>
          </a:p>
        </p:txBody>
      </p:sp>
      <p:sp>
        <p:nvSpPr>
          <p:cNvPr id="9219" name="Content Placeholder 2">
            <a:extLst>
              <a:ext uri="{FF2B5EF4-FFF2-40B4-BE49-F238E27FC236}">
                <a16:creationId xmlns:a16="http://schemas.microsoft.com/office/drawing/2014/main" id="{C0796B1B-5E9F-0AFD-8A25-CE30FBEA3D7E}"/>
              </a:ext>
            </a:extLst>
          </p:cNvPr>
          <p:cNvSpPr>
            <a:spLocks noGrp="1"/>
          </p:cNvSpPr>
          <p:nvPr>
            <p:ph idx="1"/>
          </p:nvPr>
        </p:nvSpPr>
        <p:spPr>
          <a:xfrm>
            <a:off x="266700" y="785813"/>
            <a:ext cx="8388350" cy="485775"/>
          </a:xfrm>
        </p:spPr>
        <p:txBody>
          <a:bodyPr/>
          <a:lstStyle/>
          <a:p>
            <a:pPr marL="341313" indent="-341313"/>
            <a:r>
              <a:rPr lang="en-US" altLang="en-US" sz="1800" dirty="0"/>
              <a:t>Rel-17/18 workload has slightly decreased </a:t>
            </a:r>
          </a:p>
          <a:p>
            <a:pPr marL="341313" indent="-341313"/>
            <a:r>
              <a:rPr lang="en-US" altLang="en-US" sz="1800" dirty="0"/>
              <a:t>84 Rel-18 CRs agreed in RAN2#129</a:t>
            </a:r>
          </a:p>
        </p:txBody>
      </p:sp>
      <p:graphicFrame>
        <p:nvGraphicFramePr>
          <p:cNvPr id="2" name="Chart 4">
            <a:extLst>
              <a:ext uri="{FF2B5EF4-FFF2-40B4-BE49-F238E27FC236}">
                <a16:creationId xmlns:a16="http://schemas.microsoft.com/office/drawing/2014/main" id="{0B6EDD7B-4019-9725-BAA7-B371E472EDA3}"/>
              </a:ext>
            </a:extLst>
          </p:cNvPr>
          <p:cNvGraphicFramePr>
            <a:graphicFrameLocks/>
          </p:cNvGraphicFramePr>
          <p:nvPr/>
        </p:nvGraphicFramePr>
        <p:xfrm>
          <a:off x="1698625" y="1470025"/>
          <a:ext cx="6391275" cy="35274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B71FB-9AD6-9E96-48C8-788A998C7FDE}"/>
              </a:ext>
            </a:extLst>
          </p:cNvPr>
          <p:cNvSpPr>
            <a:spLocks noGrp="1"/>
          </p:cNvSpPr>
          <p:nvPr>
            <p:ph type="title"/>
          </p:nvPr>
        </p:nvSpPr>
        <p:spPr/>
        <p:txBody>
          <a:bodyPr/>
          <a:lstStyle/>
          <a:p>
            <a:r>
              <a:rPr lang="en-US" dirty="0"/>
              <a:t>Time in RAN2 </a:t>
            </a:r>
          </a:p>
        </p:txBody>
      </p:sp>
      <p:graphicFrame>
        <p:nvGraphicFramePr>
          <p:cNvPr id="5" name="Table 4">
            <a:extLst>
              <a:ext uri="{FF2B5EF4-FFF2-40B4-BE49-F238E27FC236}">
                <a16:creationId xmlns:a16="http://schemas.microsoft.com/office/drawing/2014/main" id="{482D0C75-1698-BCCD-1BEC-9F3C2FF3A489}"/>
              </a:ext>
            </a:extLst>
          </p:cNvPr>
          <p:cNvGraphicFramePr>
            <a:graphicFrameLocks noGrp="1"/>
          </p:cNvGraphicFramePr>
          <p:nvPr>
            <p:extLst>
              <p:ext uri="{D42A27DB-BD31-4B8C-83A1-F6EECF244321}">
                <p14:modId xmlns:p14="http://schemas.microsoft.com/office/powerpoint/2010/main" val="1201152343"/>
              </p:ext>
            </p:extLst>
          </p:nvPr>
        </p:nvGraphicFramePr>
        <p:xfrm>
          <a:off x="142875" y="2571750"/>
          <a:ext cx="8623302" cy="2137536"/>
        </p:xfrm>
        <a:graphic>
          <a:graphicData uri="http://schemas.openxmlformats.org/drawingml/2006/table">
            <a:tbl>
              <a:tblPr firstRow="1" bandRow="1">
                <a:tableStyleId>{5C22544A-7EE6-4342-B048-85BDC9FD1C3A}</a:tableStyleId>
              </a:tblPr>
              <a:tblGrid>
                <a:gridCol w="855209">
                  <a:extLst>
                    <a:ext uri="{9D8B030D-6E8A-4147-A177-3AD203B41FA5}">
                      <a16:colId xmlns:a16="http://schemas.microsoft.com/office/drawing/2014/main" val="23026775"/>
                    </a:ext>
                  </a:extLst>
                </a:gridCol>
                <a:gridCol w="506866">
                  <a:extLst>
                    <a:ext uri="{9D8B030D-6E8A-4147-A177-3AD203B41FA5}">
                      <a16:colId xmlns:a16="http://schemas.microsoft.com/office/drawing/2014/main" val="2512217045"/>
                    </a:ext>
                  </a:extLst>
                </a:gridCol>
                <a:gridCol w="591642">
                  <a:extLst>
                    <a:ext uri="{9D8B030D-6E8A-4147-A177-3AD203B41FA5}">
                      <a16:colId xmlns:a16="http://schemas.microsoft.com/office/drawing/2014/main" val="1304487912"/>
                    </a:ext>
                  </a:extLst>
                </a:gridCol>
                <a:gridCol w="475158">
                  <a:extLst>
                    <a:ext uri="{9D8B030D-6E8A-4147-A177-3AD203B41FA5}">
                      <a16:colId xmlns:a16="http://schemas.microsoft.com/office/drawing/2014/main" val="1793783708"/>
                    </a:ext>
                  </a:extLst>
                </a:gridCol>
                <a:gridCol w="466725">
                  <a:extLst>
                    <a:ext uri="{9D8B030D-6E8A-4147-A177-3AD203B41FA5}">
                      <a16:colId xmlns:a16="http://schemas.microsoft.com/office/drawing/2014/main" val="3448453387"/>
                    </a:ext>
                  </a:extLst>
                </a:gridCol>
                <a:gridCol w="473842">
                  <a:extLst>
                    <a:ext uri="{9D8B030D-6E8A-4147-A177-3AD203B41FA5}">
                      <a16:colId xmlns:a16="http://schemas.microsoft.com/office/drawing/2014/main" val="3081535304"/>
                    </a:ext>
                  </a:extLst>
                </a:gridCol>
                <a:gridCol w="583433">
                  <a:extLst>
                    <a:ext uri="{9D8B030D-6E8A-4147-A177-3AD203B41FA5}">
                      <a16:colId xmlns:a16="http://schemas.microsoft.com/office/drawing/2014/main" val="796090734"/>
                    </a:ext>
                  </a:extLst>
                </a:gridCol>
                <a:gridCol w="507383">
                  <a:extLst>
                    <a:ext uri="{9D8B030D-6E8A-4147-A177-3AD203B41FA5}">
                      <a16:colId xmlns:a16="http://schemas.microsoft.com/office/drawing/2014/main" val="2590816221"/>
                    </a:ext>
                  </a:extLst>
                </a:gridCol>
                <a:gridCol w="545408">
                  <a:extLst>
                    <a:ext uri="{9D8B030D-6E8A-4147-A177-3AD203B41FA5}">
                      <a16:colId xmlns:a16="http://schemas.microsoft.com/office/drawing/2014/main" val="4202375031"/>
                    </a:ext>
                  </a:extLst>
                </a:gridCol>
                <a:gridCol w="585509">
                  <a:extLst>
                    <a:ext uri="{9D8B030D-6E8A-4147-A177-3AD203B41FA5}">
                      <a16:colId xmlns:a16="http://schemas.microsoft.com/office/drawing/2014/main" val="78763164"/>
                    </a:ext>
                  </a:extLst>
                </a:gridCol>
                <a:gridCol w="552450">
                  <a:extLst>
                    <a:ext uri="{9D8B030D-6E8A-4147-A177-3AD203B41FA5}">
                      <a16:colId xmlns:a16="http://schemas.microsoft.com/office/drawing/2014/main" val="4128451102"/>
                    </a:ext>
                  </a:extLst>
                </a:gridCol>
                <a:gridCol w="584562">
                  <a:extLst>
                    <a:ext uri="{9D8B030D-6E8A-4147-A177-3AD203B41FA5}">
                      <a16:colId xmlns:a16="http://schemas.microsoft.com/office/drawing/2014/main" val="1822653457"/>
                    </a:ext>
                  </a:extLst>
                </a:gridCol>
                <a:gridCol w="631705">
                  <a:extLst>
                    <a:ext uri="{9D8B030D-6E8A-4147-A177-3AD203B41FA5}">
                      <a16:colId xmlns:a16="http://schemas.microsoft.com/office/drawing/2014/main" val="1460320984"/>
                    </a:ext>
                  </a:extLst>
                </a:gridCol>
                <a:gridCol w="631705">
                  <a:extLst>
                    <a:ext uri="{9D8B030D-6E8A-4147-A177-3AD203B41FA5}">
                      <a16:colId xmlns:a16="http://schemas.microsoft.com/office/drawing/2014/main" val="3292543697"/>
                    </a:ext>
                  </a:extLst>
                </a:gridCol>
                <a:gridCol w="631705">
                  <a:extLst>
                    <a:ext uri="{9D8B030D-6E8A-4147-A177-3AD203B41FA5}">
                      <a16:colId xmlns:a16="http://schemas.microsoft.com/office/drawing/2014/main" val="29318088"/>
                    </a:ext>
                  </a:extLst>
                </a:gridCol>
              </a:tblGrid>
              <a:tr h="418693">
                <a:tc>
                  <a:txBody>
                    <a:bodyPr/>
                    <a:lstStyle/>
                    <a:p>
                      <a:r>
                        <a:rPr lang="en-US" altLang="ko-KR" sz="1100" b="1" dirty="0">
                          <a:solidFill>
                            <a:schemeClr val="bg1"/>
                          </a:solidFill>
                        </a:rPr>
                        <a:t>Rel-19 WI/Sis</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AI/ML Mob.</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AIoT</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NES</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NTN/IoT NTN</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SL relay</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Mobility</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SBFD</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SON/</a:t>
                      </a:r>
                    </a:p>
                    <a:p>
                      <a:pPr algn="ctr"/>
                      <a:r>
                        <a:rPr lang="en-US" sz="1100" b="1" dirty="0">
                          <a:solidFill>
                            <a:schemeClr val="bg1"/>
                          </a:solidFill>
                          <a:latin typeface="Arial Narrow" panose="020B0606020202030204" pitchFamily="34" charset="0"/>
                        </a:rPr>
                        <a:t>MDT</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Pos (BDS and NAVIC)</a:t>
                      </a:r>
                    </a:p>
                  </a:txBody>
                  <a:tcPr marL="97833" marR="97833" marT="48916" marB="48916" anchor="ctr"/>
                </a:tc>
                <a:tc>
                  <a:txBody>
                    <a:bodyPr/>
                    <a:lstStyle/>
                    <a:p>
                      <a:pPr algn="ctr"/>
                      <a:r>
                        <a:rPr lang="en-US" sz="1100" b="1" dirty="0">
                          <a:solidFill>
                            <a:schemeClr val="bg1"/>
                          </a:solidFill>
                          <a:latin typeface="Arial Narrow" panose="020B0606020202030204" pitchFamily="34" charset="0"/>
                        </a:rPr>
                        <a:t>Maintenance &amp; TEI</a:t>
                      </a:r>
                    </a:p>
                  </a:txBody>
                  <a:tcPr marL="97833" marR="97833" marT="48916" marB="48916" anchor="ctr"/>
                </a:tc>
                <a:extLst>
                  <a:ext uri="{0D108BD9-81ED-4DB2-BD59-A6C34878D82A}">
                    <a16:rowId xmlns:a16="http://schemas.microsoft.com/office/drawing/2014/main" val="70223265"/>
                  </a:ext>
                </a:extLst>
              </a:tr>
              <a:tr h="500924">
                <a:tc>
                  <a:txBody>
                    <a:bodyPr/>
                    <a:lstStyle/>
                    <a:p>
                      <a:r>
                        <a:rPr lang="en-US" altLang="ko-KR" sz="1100" b="1" dirty="0"/>
                        <a:t>Assigned TUs (per meeting)</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3.5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0.75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0.75</a:t>
                      </a:r>
                    </a:p>
                  </a:txBody>
                  <a:tcPr marL="97833" marR="97833" marT="48916" marB="48916" anchor="ctr"/>
                </a:tc>
                <a:tc>
                  <a:txBody>
                    <a:bodyPr/>
                    <a:lstStyle/>
                    <a:p>
                      <a:pPr algn="ctr"/>
                      <a:r>
                        <a:rPr lang="en-US" sz="1100" dirty="0">
                          <a:latin typeface="Arial Narrow" panose="020B0606020202030204" pitchFamily="34" charset="0"/>
                        </a:rPr>
                        <a:t>0.75</a:t>
                      </a:r>
                    </a:p>
                  </a:txBody>
                  <a:tcPr marL="97833" marR="97833" marT="48916" marB="48916" anchor="ctr"/>
                </a:tc>
                <a:tc>
                  <a:txBody>
                    <a:bodyPr/>
                    <a:lstStyle/>
                    <a:p>
                      <a:pPr algn="ctr"/>
                      <a:r>
                        <a:rPr lang="en-US" sz="1100" dirty="0">
                          <a:latin typeface="Arial Narrow" panose="020B0606020202030204" pitchFamily="34" charset="0"/>
                        </a:rPr>
                        <a:t>15</a:t>
                      </a:r>
                    </a:p>
                  </a:txBody>
                  <a:tcPr marL="97833" marR="97833" marT="48916" marB="48916" anchor="ctr"/>
                </a:tc>
                <a:extLst>
                  <a:ext uri="{0D108BD9-81ED-4DB2-BD59-A6C34878D82A}">
                    <a16:rowId xmlns:a16="http://schemas.microsoft.com/office/drawing/2014/main" val="1946937859"/>
                  </a:ext>
                </a:extLst>
              </a:tr>
              <a:tr h="4284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chemeClr val="tx1"/>
                          </a:solidFill>
                        </a:rPr>
                        <a:t>Approx Online </a:t>
                      </a:r>
                      <a:r>
                        <a:rPr lang="en-US" altLang="ko-KR" sz="1100" b="1" dirty="0"/>
                        <a:t>time </a:t>
                      </a:r>
                      <a:r>
                        <a:rPr lang="en-US" altLang="ko-KR" sz="1100" b="1"/>
                        <a:t>spent  RAN2#129</a:t>
                      </a:r>
                      <a:endParaRPr lang="en-US" altLang="ko-KR" sz="1100" b="1" dirty="0"/>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3.25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1.75</a:t>
                      </a:r>
                    </a:p>
                  </a:txBody>
                  <a:tcPr marL="97833" marR="97833" marT="48916" marB="48916" anchor="ctr"/>
                </a:tc>
                <a:tc>
                  <a:txBody>
                    <a:bodyPr/>
                    <a:lstStyle/>
                    <a:p>
                      <a:pPr algn="ctr"/>
                      <a:r>
                        <a:rPr lang="en-US" sz="1100" dirty="0">
                          <a:latin typeface="Arial Narrow" panose="020B0606020202030204" pitchFamily="34" charset="0"/>
                        </a:rPr>
                        <a:t>1.75</a:t>
                      </a:r>
                    </a:p>
                  </a:txBody>
                  <a:tcPr marL="97833" marR="97833" marT="48916" marB="48916" anchor="ctr"/>
                </a:tc>
                <a:tc>
                  <a:txBody>
                    <a:bodyPr/>
                    <a:lstStyle/>
                    <a:p>
                      <a:pPr algn="ctr"/>
                      <a:r>
                        <a:rPr lang="en-US" sz="1100" dirty="0">
                          <a:latin typeface="Arial Narrow" panose="020B0606020202030204" pitchFamily="34" charset="0"/>
                        </a:rPr>
                        <a:t>5</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2.75</a:t>
                      </a:r>
                    </a:p>
                  </a:txBody>
                  <a:tcPr marL="97833" marR="97833" marT="48916" marB="48916" anchor="ctr"/>
                </a:tc>
                <a:tc>
                  <a:txBody>
                    <a:bodyPr/>
                    <a:lstStyle/>
                    <a:p>
                      <a:pPr algn="ctr"/>
                      <a:r>
                        <a:rPr lang="en-US" sz="1100" dirty="0">
                          <a:latin typeface="Arial Narrow" panose="020B0606020202030204" pitchFamily="34" charset="0"/>
                        </a:rPr>
                        <a:t>3</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.75</a:t>
                      </a:r>
                    </a:p>
                  </a:txBody>
                  <a:tcPr marL="97833" marR="97833" marT="48916" marB="48916" anchor="ctr"/>
                </a:tc>
                <a:tc>
                  <a:txBody>
                    <a:bodyPr/>
                    <a:lstStyle/>
                    <a:p>
                      <a:pPr algn="ctr"/>
                      <a:r>
                        <a:rPr lang="en-US" sz="1100" dirty="0">
                          <a:latin typeface="Arial Narrow" panose="020B0606020202030204" pitchFamily="34" charset="0"/>
                        </a:rPr>
                        <a:t>.75</a:t>
                      </a:r>
                    </a:p>
                  </a:txBody>
                  <a:tcPr marL="97833" marR="97833" marT="48916" marB="48916" anchor="ctr"/>
                </a:tc>
                <a:tc>
                  <a:txBody>
                    <a:bodyPr/>
                    <a:lstStyle/>
                    <a:p>
                      <a:pPr algn="ctr"/>
                      <a:r>
                        <a:rPr lang="en-US" sz="1100" dirty="0">
                          <a:latin typeface="Arial Narrow" panose="020B0606020202030204" pitchFamily="34" charset="0"/>
                        </a:rPr>
                        <a:t>14.5</a:t>
                      </a:r>
                    </a:p>
                  </a:txBody>
                  <a:tcPr marL="97833" marR="97833" marT="48916" marB="48916" anchor="ctr"/>
                </a:tc>
                <a:extLst>
                  <a:ext uri="{0D108BD9-81ED-4DB2-BD59-A6C34878D82A}">
                    <a16:rowId xmlns:a16="http://schemas.microsoft.com/office/drawing/2014/main" val="2126859008"/>
                  </a:ext>
                </a:extLst>
              </a:tr>
            </a:tbl>
          </a:graphicData>
        </a:graphic>
      </p:graphicFrame>
      <p:sp>
        <p:nvSpPr>
          <p:cNvPr id="7" name="Content Placeholder 6">
            <a:extLst>
              <a:ext uri="{FF2B5EF4-FFF2-40B4-BE49-F238E27FC236}">
                <a16:creationId xmlns:a16="http://schemas.microsoft.com/office/drawing/2014/main" id="{B930091A-1403-CF20-DE73-5D716774F0A6}"/>
              </a:ext>
            </a:extLst>
          </p:cNvPr>
          <p:cNvSpPr>
            <a:spLocks noGrp="1"/>
          </p:cNvSpPr>
          <p:nvPr>
            <p:ph idx="1"/>
          </p:nvPr>
        </p:nvSpPr>
        <p:spPr>
          <a:xfrm>
            <a:off x="377825" y="1028700"/>
            <a:ext cx="8388350" cy="2449286"/>
          </a:xfrm>
        </p:spPr>
        <p:txBody>
          <a:bodyPr/>
          <a:lstStyle/>
          <a:p>
            <a:r>
              <a:rPr lang="en-US" sz="1800" dirty="0"/>
              <a:t>3 parallel sessions are used for official online discussions throughout the week.  </a:t>
            </a:r>
          </a:p>
          <a:p>
            <a:pPr lvl="1"/>
            <a:r>
              <a:rPr lang="en-US" sz="1400" dirty="0"/>
              <a:t>Online time spent for all Rel-19 WIs is generally 25-100% higher.  Maintenance still continues to occupy a significant amount of time in RAN2 (~30% of the time)</a:t>
            </a:r>
          </a:p>
          <a:p>
            <a:r>
              <a:rPr lang="en-US" sz="1800" dirty="0"/>
              <a:t>1 offline session is used for official offline discussions </a:t>
            </a:r>
          </a:p>
        </p:txBody>
      </p:sp>
    </p:spTree>
    <p:extLst>
      <p:ext uri="{BB962C8B-B14F-4D97-AF65-F5344CB8AC3E}">
        <p14:creationId xmlns:p14="http://schemas.microsoft.com/office/powerpoint/2010/main" val="202533481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a:extLst>
              <a:ext uri="{FF2B5EF4-FFF2-40B4-BE49-F238E27FC236}">
                <a16:creationId xmlns:a16="http://schemas.microsoft.com/office/drawing/2014/main" id="{D58DBAFD-F5DE-3056-4894-88C6D17422BA}"/>
              </a:ext>
            </a:extLst>
          </p:cNvPr>
          <p:cNvSpPr>
            <a:spLocks noGrp="1"/>
          </p:cNvSpPr>
          <p:nvPr>
            <p:ph type="title"/>
          </p:nvPr>
        </p:nvSpPr>
        <p:spPr>
          <a:xfrm>
            <a:off x="646113" y="1887538"/>
            <a:ext cx="6827837" cy="857250"/>
          </a:xfrm>
        </p:spPr>
        <p:txBody>
          <a:bodyPr/>
          <a:lstStyle/>
          <a:p>
            <a:r>
              <a:rPr lang="en-US" altLang="en-US" b="1" dirty="0"/>
              <a:t>Maintenance up to Rel-17</a:t>
            </a:r>
          </a:p>
        </p:txBody>
      </p:sp>
    </p:spTree>
    <p:extLst>
      <p:ext uri="{BB962C8B-B14F-4D97-AF65-F5344CB8AC3E}">
        <p14:creationId xmlns:p14="http://schemas.microsoft.com/office/powerpoint/2010/main" val="298049005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5F1E366-0DBE-A188-F110-1435AA0B81E5}"/>
              </a:ext>
            </a:extLst>
          </p:cNvPr>
          <p:cNvSpPr>
            <a:spLocks noGrp="1"/>
          </p:cNvSpPr>
          <p:nvPr>
            <p:ph type="title"/>
          </p:nvPr>
        </p:nvSpPr>
        <p:spPr/>
        <p:txBody>
          <a:bodyPr/>
          <a:lstStyle/>
          <a:p>
            <a:r>
              <a:rPr lang="en-US" altLang="en-US" dirty="0"/>
              <a:t>Maintenance up to Rel-17</a:t>
            </a:r>
          </a:p>
        </p:txBody>
      </p:sp>
      <p:sp>
        <p:nvSpPr>
          <p:cNvPr id="10243" name="Content Placeholder 2">
            <a:extLst>
              <a:ext uri="{FF2B5EF4-FFF2-40B4-BE49-F238E27FC236}">
                <a16:creationId xmlns:a16="http://schemas.microsoft.com/office/drawing/2014/main" id="{B669BA6E-E353-10EB-0579-E55D42DDB3AB}"/>
              </a:ext>
            </a:extLst>
          </p:cNvPr>
          <p:cNvSpPr>
            <a:spLocks noGrp="1"/>
          </p:cNvSpPr>
          <p:nvPr>
            <p:ph idx="1"/>
          </p:nvPr>
        </p:nvSpPr>
        <p:spPr>
          <a:xfrm>
            <a:off x="488950" y="1090613"/>
            <a:ext cx="8388350" cy="4052887"/>
          </a:xfrm>
        </p:spPr>
        <p:txBody>
          <a:bodyPr/>
          <a:lstStyle/>
          <a:p>
            <a:pPr marL="341313" indent="-341313"/>
            <a:r>
              <a:rPr lang="en-US" altLang="en-US" sz="2000" dirty="0"/>
              <a:t>Number of CRs for Rel-17 lower than previous meetings</a:t>
            </a:r>
          </a:p>
          <a:p>
            <a:pPr lvl="1"/>
            <a:r>
              <a:rPr lang="en-US" altLang="en-US" sz="1400" dirty="0">
                <a:latin typeface="Arial" panose="020B0604020202020204" pitchFamily="34" charset="0"/>
                <a:ea typeface="SimSun" panose="02010600030101010101" pitchFamily="2" charset="-122"/>
                <a:cs typeface="Arial" panose="020B0604020202020204" pitchFamily="34" charset="0"/>
              </a:rPr>
              <a:t>27 Rel-17 CRs agreed </a:t>
            </a:r>
          </a:p>
          <a:p>
            <a:pPr lvl="1"/>
            <a:r>
              <a:rPr lang="en-US" altLang="en-US" sz="1400" dirty="0">
                <a:latin typeface="Arial" panose="020B0604020202020204" pitchFamily="34" charset="0"/>
                <a:ea typeface="SimSun" panose="02010600030101010101" pitchFamily="2" charset="-122"/>
                <a:cs typeface="Arial" panose="020B0604020202020204" pitchFamily="34" charset="0"/>
              </a:rPr>
              <a:t>8 Rel-15/16 CRs agreed</a:t>
            </a:r>
          </a:p>
          <a:p>
            <a:pPr marL="341313" indent="-341313"/>
            <a:r>
              <a:rPr lang="en-US" altLang="en-US" sz="2000" b="1" dirty="0"/>
              <a:t>NBC CRs </a:t>
            </a:r>
          </a:p>
          <a:p>
            <a:pPr marL="739815" lvl="1" indent="-341313"/>
            <a:r>
              <a:rPr lang="en-GB" sz="1800" dirty="0"/>
              <a:t>QoE:  This CR needs to be implemented by UEs and networks that supports QoE</a:t>
            </a:r>
          </a:p>
          <a:p>
            <a:pPr marL="1139865" lvl="2" indent="-341313"/>
            <a:r>
              <a:rPr lang="en-GB" sz="1200" dirty="0">
                <a:effectLst/>
                <a:latin typeface="Arial" panose="020B0604020202020204" pitchFamily="34" charset="0"/>
                <a:ea typeface="Times New Roman" panose="02020603050405020304" pitchFamily="18" charset="0"/>
                <a:cs typeface="Times New Roman" panose="02020603050405020304" pitchFamily="18" charset="0"/>
              </a:rPr>
              <a:t>R2-2500822	Corrections on SRB4	Samsung, Ericsson	CR	Rel-17	38.331	17.11.0	5231	-	F	NR_QoE-Core</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1139865" lvl="2" indent="-341313"/>
            <a:r>
              <a:rPr lang="en-GB" sz="1200" dirty="0">
                <a:effectLst/>
                <a:latin typeface="Arial" panose="020B0604020202020204" pitchFamily="34" charset="0"/>
                <a:ea typeface="Times New Roman" panose="02020603050405020304" pitchFamily="18" charset="0"/>
                <a:cs typeface="Times New Roman" panose="02020603050405020304" pitchFamily="18" charset="0"/>
              </a:rPr>
              <a:t>R2-2501364	Corrections on SRB4	Samsung, Ericsson	CR	Rel-18	18.4.0	5275	-	A	NR_QoE-Core</a:t>
            </a:r>
            <a:endParaRPr lang="en-US" altLang="en-US" sz="3200" b="1" dirty="0"/>
          </a:p>
          <a:p>
            <a:pPr marL="739815" lvl="1" indent="-341313"/>
            <a:endParaRPr lang="en-US"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a:extLst>
              <a:ext uri="{FF2B5EF4-FFF2-40B4-BE49-F238E27FC236}">
                <a16:creationId xmlns:a16="http://schemas.microsoft.com/office/drawing/2014/main" id="{D58DBAFD-F5DE-3056-4894-88C6D17422BA}"/>
              </a:ext>
            </a:extLst>
          </p:cNvPr>
          <p:cNvSpPr>
            <a:spLocks noGrp="1"/>
          </p:cNvSpPr>
          <p:nvPr>
            <p:ph type="title"/>
          </p:nvPr>
        </p:nvSpPr>
        <p:spPr>
          <a:xfrm>
            <a:off x="646113" y="1887538"/>
            <a:ext cx="6827837" cy="857250"/>
          </a:xfrm>
        </p:spPr>
        <p:txBody>
          <a:bodyPr/>
          <a:lstStyle/>
          <a:p>
            <a:r>
              <a:rPr lang="en-US" altLang="en-US" b="1" dirty="0"/>
              <a:t>Rel-18 NR</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3bf2a938-977f-4d5f-8f64-920cbfce838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DF1AD114663945A6BE9B51BE484023" ma:contentTypeVersion="18" ma:contentTypeDescription="Create a new document." ma:contentTypeScope="" ma:versionID="85fd0cfc87120fc1178fa72525c26bdb">
  <xsd:schema xmlns:xsd="http://www.w3.org/2001/XMLSchema" xmlns:xs="http://www.w3.org/2001/XMLSchema" xmlns:p="http://schemas.microsoft.com/office/2006/metadata/properties" xmlns:ns3="3bf2a938-977f-4d5f-8f64-920cbfce838e" xmlns:ns4="bb9c9243-6514-496e-9bea-3e67ed9ba0ed" targetNamespace="http://schemas.microsoft.com/office/2006/metadata/properties" ma:root="true" ma:fieldsID="a35d3c64bd88e351b91225b9cb5e921c" ns3:_="" ns4:_="">
    <xsd:import namespace="3bf2a938-977f-4d5f-8f64-920cbfce838e"/>
    <xsd:import namespace="bb9c9243-6514-496e-9bea-3e67ed9ba0e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2a938-977f-4d5f-8f64-920cbfce838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9c9243-6514-496e-9bea-3e67ed9ba0e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9028EA06-5405-43DA-BDDC-3946B20DBF66}">
  <ds:schemaRefs>
    <ds:schemaRef ds:uri="bb9c9243-6514-496e-9bea-3e67ed9ba0ed"/>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3bf2a938-977f-4d5f-8f64-920cbfce838e"/>
    <ds:schemaRef ds:uri="http://www.w3.org/XML/1998/namespace"/>
  </ds:schemaRefs>
</ds:datastoreItem>
</file>

<file path=customXml/itemProps3.xml><?xml version="1.0" encoding="utf-8"?>
<ds:datastoreItem xmlns:ds="http://schemas.openxmlformats.org/officeDocument/2006/customXml" ds:itemID="{B551D225-5F30-4DB3-AD73-A094A7726C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f2a938-977f-4d5f-8f64-920cbfce838e"/>
    <ds:schemaRef ds:uri="bb9c9243-6514-496e-9bea-3e67ed9ba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56886</TotalTime>
  <Words>1682</Words>
  <Application>Microsoft Office PowerPoint</Application>
  <PresentationFormat>On-screen Show (16:9)</PresentationFormat>
  <Paragraphs>444</Paragraphs>
  <Slides>19</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Arial Narrow</vt:lpstr>
      <vt:lpstr>Calibri</vt:lpstr>
      <vt:lpstr>Century Gothic</vt:lpstr>
      <vt:lpstr>Times New Roman</vt:lpstr>
      <vt:lpstr>Office Theme</vt:lpstr>
      <vt:lpstr>Custom Design</vt:lpstr>
      <vt:lpstr>PowerPoint Presentation</vt:lpstr>
      <vt:lpstr>Executive Summary</vt:lpstr>
      <vt:lpstr>Delegates in RAN2</vt:lpstr>
      <vt:lpstr>Submitted contributions in RAN2</vt:lpstr>
      <vt:lpstr>RAN2 Agreed CRs </vt:lpstr>
      <vt:lpstr>Time in RAN2 </vt:lpstr>
      <vt:lpstr>Maintenance up to Rel-17</vt:lpstr>
      <vt:lpstr>Maintenance up to Rel-17</vt:lpstr>
      <vt:lpstr>Rel-18 NR</vt:lpstr>
      <vt:lpstr>Maintenance up to Rel-18</vt:lpstr>
      <vt:lpstr>Rel-19 NR</vt:lpstr>
      <vt:lpstr>Rel-19 RAN2 Led WID/SIDs</vt:lpstr>
      <vt:lpstr>Rel-19 WIs</vt:lpstr>
      <vt:lpstr>TEI17/18 - Summary</vt:lpstr>
      <vt:lpstr>Next Steps</vt:lpstr>
      <vt:lpstr>THANK YOU!!!</vt:lpstr>
      <vt:lpstr>Appendix – TEI identifiers and CRs</vt:lpstr>
      <vt:lpstr>Rel-17 RAN2 TEI (1/1)</vt:lpstr>
      <vt:lpstr>Other TEIs (legacy feature corrections in later releases)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Diana Pani (RAN2 Chair)</dc:creator>
  <dc:description>© 2009  All rights reserved</dc:description>
  <cp:lastModifiedBy>Diana Pani</cp:lastModifiedBy>
  <cp:revision>2004</cp:revision>
  <cp:lastPrinted>2017-02-24T12:37:51Z</cp:lastPrinted>
  <dcterms:created xsi:type="dcterms:W3CDTF">2008-08-30T09:32:10Z</dcterms:created>
  <dcterms:modified xsi:type="dcterms:W3CDTF">2025-03-08T15:25:30Z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0x01010076DF1AD114663945A6BE9B51BE484023</vt:lpwstr>
  </property>
  <property fmtid="{D5CDD505-2E9C-101B-9397-08002B2CF9AE}" pid="3" name="_activity">
    <vt:lpwstr/>
  </property>
  <property fmtid="{D5CDD505-2E9C-101B-9397-08002B2CF9AE}" pid="4" name="MSIP_Label_4d2f777e-4347-4fc6-823a-b44ab313546a_Enabled">
    <vt:lpwstr>true</vt:lpwstr>
  </property>
  <property fmtid="{D5CDD505-2E9C-101B-9397-08002B2CF9AE}" pid="5" name="MSIP_Label_4d2f777e-4347-4fc6-823a-b44ab313546a_SetDate">
    <vt:lpwstr>2024-06-14T00:44:22Z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c09aa4dc-632d-441d-8d9a-6b677241fc30</vt:lpwstr>
  </property>
  <property fmtid="{D5CDD505-2E9C-101B-9397-08002B2CF9AE}" pid="10" name="MSIP_Label_4d2f777e-4347-4fc6-823a-b44ab313546a_ContentBits">
    <vt:lpwstr>0</vt:lpwstr>
  </property>
</Properties>
</file>