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7"/>
  </p:notesMasterIdLst>
  <p:sldIdLst>
    <p:sldId id="259" r:id="rId3"/>
    <p:sldId id="1300" r:id="rId4"/>
    <p:sldId id="1301" r:id="rId5"/>
    <p:sldId id="290" r:id="rId6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20A086-9FAB-47EA-B525-67B8EAD417BB}" v="3" dt="2024-11-29T09:15:59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rika Tejedor" userId="4c2e38dc-fbfa-47e0-bce8-ecefe498906b" providerId="ADAL" clId="{0520A086-9FAB-47EA-B525-67B8EAD417BB}"/>
    <pc:docChg chg="custSel modSld">
      <pc:chgData name="Erika Tejedor" userId="4c2e38dc-fbfa-47e0-bce8-ecefe498906b" providerId="ADAL" clId="{0520A086-9FAB-47EA-B525-67B8EAD417BB}" dt="2024-11-29T09:19:29.809" v="140" actId="20577"/>
      <pc:docMkLst>
        <pc:docMk/>
      </pc:docMkLst>
      <pc:sldChg chg="modSp mod">
        <pc:chgData name="Erika Tejedor" userId="4c2e38dc-fbfa-47e0-bce8-ecefe498906b" providerId="ADAL" clId="{0520A086-9FAB-47EA-B525-67B8EAD417BB}" dt="2024-11-29T09:17:30.263" v="139" actId="20577"/>
        <pc:sldMkLst>
          <pc:docMk/>
          <pc:sldMk cId="2567412313" sldId="256"/>
        </pc:sldMkLst>
        <pc:spChg chg="mod">
          <ac:chgData name="Erika Tejedor" userId="4c2e38dc-fbfa-47e0-bce8-ecefe498906b" providerId="ADAL" clId="{0520A086-9FAB-47EA-B525-67B8EAD417BB}" dt="2024-11-29T09:17:30.263" v="139" actId="20577"/>
          <ac:spMkLst>
            <pc:docMk/>
            <pc:sldMk cId="2567412313" sldId="256"/>
            <ac:spMk id="3" creationId="{67DAFB67-2625-6837-94DF-A1A2A441A694}"/>
          </ac:spMkLst>
        </pc:spChg>
      </pc:sldChg>
      <pc:sldChg chg="modSp mod">
        <pc:chgData name="Erika Tejedor" userId="4c2e38dc-fbfa-47e0-bce8-ecefe498906b" providerId="ADAL" clId="{0520A086-9FAB-47EA-B525-67B8EAD417BB}" dt="2024-11-28T16:21:53.431" v="17" actId="20577"/>
        <pc:sldMkLst>
          <pc:docMk/>
          <pc:sldMk cId="3453920769" sldId="257"/>
        </pc:sldMkLst>
        <pc:spChg chg="mod">
          <ac:chgData name="Erika Tejedor" userId="4c2e38dc-fbfa-47e0-bce8-ecefe498906b" providerId="ADAL" clId="{0520A086-9FAB-47EA-B525-67B8EAD417BB}" dt="2024-11-28T16:21:53.431" v="17" actId="20577"/>
          <ac:spMkLst>
            <pc:docMk/>
            <pc:sldMk cId="3453920769" sldId="257"/>
            <ac:spMk id="3" creationId="{7E5150F3-9B22-55E4-DEB4-0217EBB9DC65}"/>
          </ac:spMkLst>
        </pc:spChg>
      </pc:sldChg>
      <pc:sldChg chg="modSp mod">
        <pc:chgData name="Erika Tejedor" userId="4c2e38dc-fbfa-47e0-bce8-ecefe498906b" providerId="ADAL" clId="{0520A086-9FAB-47EA-B525-67B8EAD417BB}" dt="2024-11-29T09:19:29.809" v="140" actId="20577"/>
        <pc:sldMkLst>
          <pc:docMk/>
          <pc:sldMk cId="2704333640" sldId="258"/>
        </pc:sldMkLst>
        <pc:spChg chg="mod">
          <ac:chgData name="Erika Tejedor" userId="4c2e38dc-fbfa-47e0-bce8-ecefe498906b" providerId="ADAL" clId="{0520A086-9FAB-47EA-B525-67B8EAD417BB}" dt="2024-11-29T09:19:29.809" v="140" actId="20577"/>
          <ac:spMkLst>
            <pc:docMk/>
            <pc:sldMk cId="2704333640" sldId="258"/>
            <ac:spMk id="3" creationId="{CE48D23C-7335-CA61-CC05-08050423480A}"/>
          </ac:spMkLst>
        </pc:spChg>
      </pc:sldChg>
    </pc:docChg>
  </pc:docChgLst>
  <pc:docChgLst>
    <pc:chgData name="Thomas Chapman" userId="62f56abd-8013-406a-a5cf-528bee683f35" providerId="ADAL" clId="{3C4873FE-E79B-4030-AF69-50ED7D20DD84}"/>
    <pc:docChg chg="modSld">
      <pc:chgData name="Thomas Chapman" userId="62f56abd-8013-406a-a5cf-528bee683f35" providerId="ADAL" clId="{3C4873FE-E79B-4030-AF69-50ED7D20DD84}" dt="2024-11-29T11:40:01.413" v="1" actId="20577"/>
      <pc:docMkLst>
        <pc:docMk/>
      </pc:docMkLst>
      <pc:sldChg chg="modSp mod">
        <pc:chgData name="Thomas Chapman" userId="62f56abd-8013-406a-a5cf-528bee683f35" providerId="ADAL" clId="{3C4873FE-E79B-4030-AF69-50ED7D20DD84}" dt="2024-11-29T11:40:01.413" v="1" actId="20577"/>
        <pc:sldMkLst>
          <pc:docMk/>
          <pc:sldMk cId="2567412313" sldId="256"/>
        </pc:sldMkLst>
        <pc:spChg chg="mod">
          <ac:chgData name="Thomas Chapman" userId="62f56abd-8013-406a-a5cf-528bee683f35" providerId="ADAL" clId="{3C4873FE-E79B-4030-AF69-50ED7D20DD84}" dt="2024-11-29T11:40:01.413" v="1" actId="20577"/>
          <ac:spMkLst>
            <pc:docMk/>
            <pc:sldMk cId="2567412313" sldId="256"/>
            <ac:spMk id="3" creationId="{67DAFB67-2625-6837-94DF-A1A2A441A69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12/2/2024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iit.gov.cn/jgsj/wgj/bmgz/art/2024/art_9f1a1845eebf4cc0ac2cbb32532bf0fc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#106</a:t>
            </a:r>
          </a:p>
          <a:p>
            <a:pPr>
              <a:lnSpc>
                <a:spcPts val="1900"/>
              </a:lnSpc>
            </a:pPr>
            <a:r>
              <a:rPr lang="fr-FR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Madrid, December, 16-19, 2024</a:t>
            </a:r>
            <a:endParaRPr lang="en-US" altLang="ja-JP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844609" y="-3505"/>
            <a:ext cx="120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RP-243144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Reliance Jio, Telstra, 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550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endParaRPr lang="en-US" sz="2800" dirty="0"/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>
                <a:solidFill>
                  <a:srgbClr val="FF0000"/>
                </a:solidFill>
              </a:rPr>
              <a:t>. </a:t>
            </a:r>
          </a:p>
          <a:p>
            <a:endParaRPr lang="en-US" sz="2800" dirty="0"/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200 MHz channel bandwidth will be developed by 3GPP in Rel-20 considering n104.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346</Words>
  <Application>Microsoft Office PowerPoint</Application>
  <PresentationFormat>ワイド画面</PresentationFormat>
  <Paragraphs>25</Paragraphs>
  <Slides>4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4</vt:i4>
      </vt:variant>
    </vt:vector>
  </HeadingPairs>
  <TitlesOfParts>
    <vt:vector size="13" baseType="lpstr">
      <vt:lpstr>Yu Gothic UI</vt:lpstr>
      <vt:lpstr>メイリオ</vt:lpstr>
      <vt:lpstr>游ゴシック</vt:lpstr>
      <vt:lpstr>Arial</vt:lpstr>
      <vt:lpstr>Calibri</vt:lpstr>
      <vt:lpstr>Calibri Light</vt:lpstr>
      <vt:lpstr>Wingdings</vt:lpstr>
      <vt:lpstr>Office Theme</vt:lpstr>
      <vt:lpstr>社内用</vt:lpstr>
      <vt:lpstr>200 MHz channel bandwidth</vt:lpstr>
      <vt:lpstr>Background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Yasuki Suzuki</cp:lastModifiedBy>
  <cp:revision>9</cp:revision>
  <dcterms:created xsi:type="dcterms:W3CDTF">2024-11-11T16:52:08Z</dcterms:created>
  <dcterms:modified xsi:type="dcterms:W3CDTF">2024-12-02T11:46:52Z</dcterms:modified>
</cp:coreProperties>
</file>