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p:sldMasterIdLst>
    <p:sldMasterId id="2147483648" r:id="rId1"/>
    <p:sldMasterId id="2147483663" r:id="rId2"/>
  </p:sldMasterIdLst>
  <p:notesMasterIdLst>
    <p:notesMasterId r:id="rId7"/>
  </p:notesMasterIdLst>
  <p:sldIdLst>
    <p:sldId id="376" r:id="rId3"/>
    <p:sldId id="2146" r:id="rId4"/>
    <p:sldId id="2148" r:id="rId5"/>
    <p:sldId id="671" r:id="rId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A324B785-5D56-42A0-9F2A-6427B8233977}">
          <p14:sldIdLst>
            <p14:sldId id="376"/>
            <p14:sldId id="2146"/>
            <p14:sldId id="2148"/>
            <p14:sldId id="671"/>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vivo" initials="vivo" lastIdx="0" clrIdx="6"/>
  <p:cmAuthor id="1" name="杨昂" initials="杨昂" lastIdx="2" clrIdx="0"/>
  <p:cmAuthor id="8" name="庄子荀" initials="庄子荀" lastIdx="3" clrIdx="7"/>
  <p:cmAuthor id="2" name="宋扬" initials="宋扬" lastIdx="4" clrIdx="1"/>
  <p:cmAuthor id="9" name="未知用户1" initials="未知用户1" lastIdx="16" clrIdx="8"/>
  <p:cmAuthor id="10" name="贾承璐" initials="贾承璐" lastIdx="3" clrIdx="9">
    <p:extLst>
      <p:ext uri="{19B8F6BF-5375-455C-9EA6-DF929625EA0E}">
        <p15:presenceInfo xmlns:p15="http://schemas.microsoft.com/office/powerpoint/2012/main" userId="S-1-5-21-2660122827-3251746268-3620619969-195847" providerId="AD"/>
      </p:ext>
    </p:extLst>
  </p:cmAuthor>
  <p:cmAuthor id="4" name="Si Ye" initials="SY" lastIdx="1" clrIdx="3"/>
  <p:cmAuthor id="11" name="谢天" initials="谢天" lastIdx="1" clrIdx="10">
    <p:extLst>
      <p:ext uri="{19B8F6BF-5375-455C-9EA6-DF929625EA0E}">
        <p15:presenceInfo xmlns:p15="http://schemas.microsoft.com/office/powerpoint/2012/main" userId="S-1-5-21-2660122827-3251746268-3620619969-224126" providerId="AD"/>
      </p:ext>
    </p:extLst>
  </p:cmAuthor>
  <p:cmAuthor id="5" name="王园园" initials="王园园" lastIdx="5" clrIdx="4"/>
  <p:cmAuthor id="12" name="Hao Wu" initials="HW" lastIdx="1" clrIdx="11">
    <p:extLst>
      <p:ext uri="{19B8F6BF-5375-455C-9EA6-DF929625EA0E}">
        <p15:presenceInfo xmlns:p15="http://schemas.microsoft.com/office/powerpoint/2012/main" userId="S-1-5-21-2660122827-3251746268-3620619969-234450" providerId="AD"/>
      </p:ext>
    </p:extLst>
  </p:cmAuthor>
  <p:cmAuthor id="6" name="司晔" initials="司晔" lastIdx="4"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43FF"/>
    <a:srgbClr val="A3B2FF"/>
    <a:srgbClr val="00CC00"/>
    <a:srgbClr val="99CCFF"/>
    <a:srgbClr val="5831FF"/>
    <a:srgbClr val="415FFF"/>
    <a:srgbClr val="6699FF"/>
    <a:srgbClr val="3399FF"/>
    <a:srgbClr val="A8EEF8"/>
    <a:srgbClr val="E848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74C1A8A3-306A-4EB7-A6B1-4F7E0EB9C5D6}" styleName="中度样式 3 - 强调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637" autoAdjust="0"/>
    <p:restoredTop sz="93066" autoAdjust="0"/>
  </p:normalViewPr>
  <p:slideViewPr>
    <p:cSldViewPr snapToGrid="0">
      <p:cViewPr varScale="1">
        <p:scale>
          <a:sx n="65" d="100"/>
          <a:sy n="65" d="100"/>
        </p:scale>
        <p:origin x="32" y="6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slide" Target="slides/slide1.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54F19F-3FA9-4795-AFE1-3275E96BCBF1}" type="datetimeFigureOut">
              <a:rPr lang="zh-CN" altLang="en-US" smtClean="0"/>
              <a:t>2024/12/3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F4AD797-4B9C-4C3A-80C9-A27718EC9A7F}"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235DC95-CA93-4412-83B5-44E84C2AB4A2}" type="datetimeFigureOut">
              <a:rPr lang="zh-CN" altLang="en-US" smtClean="0"/>
              <a:t>2024/12/3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pic>
        <p:nvPicPr>
          <p:cNvPr id="7" name="图片 6"/>
          <p:cNvPicPr>
            <a:picLocks noChangeAspect="1"/>
          </p:cNvPicPr>
          <p:nvPr userDrawn="1"/>
        </p:nvPicPr>
        <p:blipFill>
          <a:blip r:embed="rId2" cstate="email"/>
          <a:stretch>
            <a:fillRect/>
          </a:stretch>
        </p:blipFill>
        <p:spPr>
          <a:xfrm>
            <a:off x="10625745" y="317694"/>
            <a:ext cx="979635" cy="25770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235DC95-CA93-4412-83B5-44E84C2AB4A2}" type="datetimeFigureOut">
              <a:rPr lang="zh-CN" altLang="en-US" smtClean="0"/>
              <a:t>2024/12/3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235DC95-CA93-4412-83B5-44E84C2AB4A2}" type="datetimeFigureOut">
              <a:rPr lang="zh-CN" altLang="en-US" smtClean="0"/>
              <a:t>2024/12/3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尾页">
    <p:bg>
      <p:bgPr>
        <a:solidFill>
          <a:srgbClr val="415FFF"/>
        </a:solidFill>
        <a:effectLst/>
      </p:bgPr>
    </p:bg>
    <p:spTree>
      <p:nvGrpSpPr>
        <p:cNvPr id="1" name=""/>
        <p:cNvGrpSpPr/>
        <p:nvPr/>
      </p:nvGrpSpPr>
      <p:grpSpPr>
        <a:xfrm>
          <a:off x="0" y="0"/>
          <a:ext cx="0" cy="0"/>
          <a:chOff x="0" y="0"/>
          <a:chExt cx="0" cy="0"/>
        </a:xfrm>
      </p:grpSpPr>
      <p:sp>
        <p:nvSpPr>
          <p:cNvPr id="2" name="矩形 1"/>
          <p:cNvSpPr/>
          <p:nvPr/>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70" name="矩形 69"/>
          <p:cNvSpPr/>
          <p:nvPr/>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p:cNvSpPr/>
          <p:nvPr/>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p:cNvSpPr txBox="1"/>
          <p:nvPr/>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3" name="组 176"/>
          <p:cNvGrpSpPr/>
          <p:nvPr/>
        </p:nvGrpSpPr>
        <p:grpSpPr>
          <a:xfrm>
            <a:off x="-3386918" y="1009241"/>
            <a:ext cx="2795791" cy="348813"/>
            <a:chOff x="-5043485" y="1324983"/>
            <a:chExt cx="4785749" cy="538842"/>
          </a:xfrm>
        </p:grpSpPr>
        <p:sp>
          <p:nvSpPr>
            <p:cNvPr id="74" name="矩形 73"/>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5" name="矩形 74"/>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6" name="矩形 75"/>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7" name="矩形 7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78" name="文本框 77"/>
          <p:cNvSpPr txBox="1"/>
          <p:nvPr/>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9" name="组 183"/>
          <p:cNvGrpSpPr/>
          <p:nvPr/>
        </p:nvGrpSpPr>
        <p:grpSpPr>
          <a:xfrm>
            <a:off x="-3386918" y="1862479"/>
            <a:ext cx="2795791" cy="348813"/>
            <a:chOff x="16164196" y="17668285"/>
            <a:chExt cx="4785749" cy="486635"/>
          </a:xfrm>
        </p:grpSpPr>
        <p:sp>
          <p:nvSpPr>
            <p:cNvPr id="80" name="矩形 79"/>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1" name="矩形 80"/>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4" name="矩形 83"/>
          <p:cNvSpPr/>
          <p:nvPr/>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p:cNvSpPr/>
          <p:nvPr/>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文本框 108"/>
          <p:cNvSpPr txBox="1"/>
          <p:nvPr/>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0" name="组 209"/>
          <p:cNvGrpSpPr/>
          <p:nvPr/>
        </p:nvGrpSpPr>
        <p:grpSpPr>
          <a:xfrm>
            <a:off x="-3398070" y="4458239"/>
            <a:ext cx="2806943" cy="351124"/>
            <a:chOff x="-3429000" y="9944467"/>
            <a:chExt cx="3171264" cy="702248"/>
          </a:xfrm>
        </p:grpSpPr>
        <p:sp>
          <p:nvSpPr>
            <p:cNvPr id="111" name="矩形 11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5" name="文本框 114"/>
          <p:cNvSpPr txBox="1"/>
          <p:nvPr/>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6" name="矩形 115"/>
          <p:cNvSpPr/>
          <p:nvPr/>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7" name="矩形 116"/>
          <p:cNvSpPr/>
          <p:nvPr/>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文本框 119"/>
          <p:cNvSpPr txBox="1"/>
          <p:nvPr/>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1" name="矩形 120"/>
          <p:cNvSpPr/>
          <p:nvPr/>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p:cNvSpPr txBox="1"/>
          <p:nvPr/>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28" name="文本框 127"/>
          <p:cNvSpPr txBox="1"/>
          <p:nvPr/>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29" name="组 65"/>
          <p:cNvGrpSpPr/>
          <p:nvPr/>
        </p:nvGrpSpPr>
        <p:grpSpPr>
          <a:xfrm>
            <a:off x="-3400879" y="2739059"/>
            <a:ext cx="2809752" cy="348813"/>
            <a:chOff x="5058585" y="17714855"/>
            <a:chExt cx="4833751" cy="515167"/>
          </a:xfrm>
        </p:grpSpPr>
        <p:sp>
          <p:nvSpPr>
            <p:cNvPr id="130" name="矩形 129"/>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1" name="文本框 150"/>
          <p:cNvSpPr txBox="1"/>
          <p:nvPr/>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2" name="组 88"/>
          <p:cNvGrpSpPr/>
          <p:nvPr/>
        </p:nvGrpSpPr>
        <p:grpSpPr>
          <a:xfrm>
            <a:off x="-3388739" y="3603967"/>
            <a:ext cx="2797612" cy="348813"/>
            <a:chOff x="10651243" y="17726064"/>
            <a:chExt cx="4775839" cy="526796"/>
          </a:xfrm>
        </p:grpSpPr>
        <p:sp>
          <p:nvSpPr>
            <p:cNvPr id="153" name="矩形 152"/>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7" name="文本框 156"/>
          <p:cNvSpPr txBox="1"/>
          <p:nvPr/>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8" name="文本框 157"/>
          <p:cNvSpPr txBox="1"/>
          <p:nvPr/>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p:cNvSpPr txBox="1"/>
          <p:nvPr/>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p:cNvSpPr txBox="1"/>
          <p:nvPr/>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p:cNvSpPr txBox="1"/>
          <p:nvPr/>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p:cNvSpPr txBox="1"/>
          <p:nvPr/>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92" name="Textplatzhalter 3"/>
          <p:cNvSpPr>
            <a:spLocks noGrp="1"/>
          </p:cNvSpPr>
          <p:nvPr>
            <p:ph type="body" sz="quarter" idx="58" hasCustomPrompt="1"/>
          </p:nvPr>
        </p:nvSpPr>
        <p:spPr>
          <a:xfrm>
            <a:off x="735493" y="6096530"/>
            <a:ext cx="9160221" cy="151857"/>
          </a:xfrm>
        </p:spPr>
        <p:txBody>
          <a:bodyPr tIns="36000" bIns="36000" anchor="t">
            <a:noAutofit/>
          </a:bodyPr>
          <a:lstStyle>
            <a:lvl1pPr marL="0" indent="0">
              <a:lnSpc>
                <a:spcPct val="100000"/>
              </a:lnSpc>
              <a:buNone/>
              <a:defRPr sz="1600" b="0" i="0" spc="0" baseline="0">
                <a:solidFill>
                  <a:schemeClr val="bg1"/>
                </a:solidFill>
                <a:latin typeface="vivo type CN简 Regular" panose="02000500000000000000" charset="-122"/>
                <a:ea typeface="vivo type CN简 Regular" panose="02000500000000000000" charset="-122"/>
                <a:cs typeface="vivo type CNS" charset="-122"/>
              </a:defRPr>
            </a:lvl1pPr>
          </a:lstStyle>
          <a:p>
            <a:pPr lvl="0"/>
            <a:r>
              <a:rPr lang="en-US" altLang="zh-CN" noProof="0" dirty="0"/>
              <a:t>www.vivo.com</a:t>
            </a:r>
            <a:endParaRPr lang="zh-CN" altLang="en-US" noProof="0" dirty="0"/>
          </a:p>
        </p:txBody>
      </p:sp>
      <p:pic>
        <p:nvPicPr>
          <p:cNvPr id="63" name="图片 62"/>
          <p:cNvPicPr>
            <a:picLocks noChangeAspect="1"/>
          </p:cNvPicPr>
          <p:nvPr/>
        </p:nvPicPr>
        <p:blipFill>
          <a:blip r:embed="rId2" cstate="email"/>
          <a:stretch>
            <a:fillRect/>
          </a:stretch>
        </p:blipFill>
        <p:spPr>
          <a:xfrm>
            <a:off x="10625744" y="317694"/>
            <a:ext cx="979636" cy="257702"/>
          </a:xfrm>
          <a:prstGeom prst="rect">
            <a:avLst/>
          </a:prstGeom>
        </p:spPr>
      </p:pic>
      <p:sp>
        <p:nvSpPr>
          <p:cNvPr id="62" name="矩形 61"/>
          <p:cNvSpPr/>
          <p:nvPr userDrawn="1"/>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64" name="矩形 63"/>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65" name="矩形 64"/>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66" name="文本框 65"/>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67" name="组 176"/>
          <p:cNvGrpSpPr/>
          <p:nvPr userDrawn="1"/>
        </p:nvGrpSpPr>
        <p:grpSpPr>
          <a:xfrm>
            <a:off x="-3386918" y="1009241"/>
            <a:ext cx="2795791" cy="348813"/>
            <a:chOff x="-5043485" y="1324983"/>
            <a:chExt cx="4785749" cy="538842"/>
          </a:xfrm>
        </p:grpSpPr>
        <p:sp>
          <p:nvSpPr>
            <p:cNvPr id="68" name="矩形 67"/>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9" name="矩形 68"/>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矩形 86"/>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9" name="文本框 88"/>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90" name="组 183"/>
          <p:cNvGrpSpPr/>
          <p:nvPr userDrawn="1"/>
        </p:nvGrpSpPr>
        <p:grpSpPr>
          <a:xfrm>
            <a:off x="-3386918" y="1862479"/>
            <a:ext cx="2795791" cy="348813"/>
            <a:chOff x="16164196" y="17668285"/>
            <a:chExt cx="4785749" cy="486635"/>
          </a:xfrm>
        </p:grpSpPr>
        <p:sp>
          <p:nvSpPr>
            <p:cNvPr id="91" name="矩形 90"/>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2" name="矩形 91"/>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3" name="矩形 92"/>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4" name="矩形 93"/>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95" name="矩形 94"/>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6" name="矩形 95"/>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7" name="矩形 96"/>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8" name="矩形 97"/>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9" name="文本框 98"/>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00" name="组 209"/>
          <p:cNvGrpSpPr/>
          <p:nvPr userDrawn="1"/>
        </p:nvGrpSpPr>
        <p:grpSpPr>
          <a:xfrm>
            <a:off x="-3398070" y="4458239"/>
            <a:ext cx="2806943" cy="351124"/>
            <a:chOff x="-3429000" y="9944467"/>
            <a:chExt cx="3171264" cy="702248"/>
          </a:xfrm>
        </p:grpSpPr>
        <p:sp>
          <p:nvSpPr>
            <p:cNvPr id="101" name="矩形 10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2" name="矩形 10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3" name="矩形 10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4" name="矩形 10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05" name="文本框 104"/>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06" name="矩形 105"/>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7" name="矩形 106"/>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4" name="矩形 133"/>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5" name="矩形 134"/>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6" name="文本框 135"/>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37" name="矩形 136"/>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0" name="矩形 139"/>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1" name="矩形 140"/>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2" name="矩形 141"/>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文本框 142"/>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4" name="文本框 143"/>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45" name="组 65"/>
          <p:cNvGrpSpPr/>
          <p:nvPr userDrawn="1"/>
        </p:nvGrpSpPr>
        <p:grpSpPr>
          <a:xfrm>
            <a:off x="-3400879" y="2739059"/>
            <a:ext cx="2809752" cy="348813"/>
            <a:chOff x="5058585" y="17714855"/>
            <a:chExt cx="4833751" cy="515167"/>
          </a:xfrm>
        </p:grpSpPr>
        <p:sp>
          <p:nvSpPr>
            <p:cNvPr id="146" name="矩形 14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7" name="矩形 14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8" name="矩形 14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9" name="矩形 14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0" name="文本框 149"/>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65" name="组 88"/>
          <p:cNvGrpSpPr/>
          <p:nvPr userDrawn="1"/>
        </p:nvGrpSpPr>
        <p:grpSpPr>
          <a:xfrm>
            <a:off x="-3388739" y="3603967"/>
            <a:ext cx="2797612" cy="348813"/>
            <a:chOff x="10651243" y="17726064"/>
            <a:chExt cx="4775839" cy="526796"/>
          </a:xfrm>
        </p:grpSpPr>
        <p:sp>
          <p:nvSpPr>
            <p:cNvPr id="166" name="矩形 165"/>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7" name="矩形 166"/>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8" name="矩形 167"/>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69" name="矩形 168"/>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70" name="文本框 169"/>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71" name="文本框 170"/>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2" name="文本框 171"/>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3" name="文本框 172"/>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4" name="文本框 173"/>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5" name="文本框 174"/>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6" name="文本框 175"/>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77" name="文本框 176"/>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178" name="图片 177"/>
          <p:cNvPicPr>
            <a:picLocks noChangeAspect="1"/>
          </p:cNvPicPr>
          <p:nvPr userDrawn="1"/>
        </p:nvPicPr>
        <p:blipFill>
          <a:blip r:embed="rId2" cstate="email"/>
          <a:stretch>
            <a:fillRect/>
          </a:stretch>
        </p:blipFill>
        <p:spPr>
          <a:xfrm>
            <a:off x="10625744" y="317694"/>
            <a:ext cx="979636" cy="257702"/>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9内容页">
    <p:spTree>
      <p:nvGrpSpPr>
        <p:cNvPr id="1" name=""/>
        <p:cNvGrpSpPr/>
        <p:nvPr/>
      </p:nvGrpSpPr>
      <p:grpSpPr>
        <a:xfrm>
          <a:off x="0" y="0"/>
          <a:ext cx="0" cy="0"/>
          <a:chOff x="0" y="0"/>
          <a:chExt cx="0" cy="0"/>
        </a:xfrm>
      </p:grpSpPr>
      <p:sp>
        <p:nvSpPr>
          <p:cNvPr id="38" name="矩形 37"/>
          <p:cNvSpPr/>
          <p:nvPr userDrawn="1"/>
        </p:nvSpPr>
        <p:spPr>
          <a:xfrm>
            <a:off x="569156" y="1306186"/>
            <a:ext cx="11036224" cy="5165259"/>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内容占位符 3"/>
          <p:cNvSpPr>
            <a:spLocks noGrp="1"/>
          </p:cNvSpPr>
          <p:nvPr>
            <p:ph sz="quarter" idx="57"/>
          </p:nvPr>
        </p:nvSpPr>
        <p:spPr>
          <a:xfrm>
            <a:off x="874769" y="1498891"/>
            <a:ext cx="10442461" cy="4792371"/>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893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pic>
        <p:nvPicPr>
          <p:cNvPr id="66" name="图片 65"/>
          <p:cNvPicPr>
            <a:picLocks noChangeAspect="1"/>
          </p:cNvPicPr>
          <p:nvPr userDrawn="1"/>
        </p:nvPicPr>
        <p:blipFill>
          <a:blip r:embed="rId2" cstate="email"/>
          <a:stretch>
            <a:fillRect/>
          </a:stretch>
        </p:blipFill>
        <p:spPr>
          <a:xfrm>
            <a:off x="10625745" y="318201"/>
            <a:ext cx="979635" cy="257702"/>
          </a:xfrm>
          <a:prstGeom prst="rect">
            <a:avLst/>
          </a:prstGeom>
        </p:spPr>
      </p:pic>
      <p:sp>
        <p:nvSpPr>
          <p:cNvPr id="73"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7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38180600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封面（品牌标志）">
    <p:bg>
      <p:bgPr>
        <a:solidFill>
          <a:schemeClr val="accent1"/>
        </a:solidFill>
        <a:effectLst/>
      </p:bgPr>
    </p:bg>
    <p:spTree>
      <p:nvGrpSpPr>
        <p:cNvPr id="1" name=""/>
        <p:cNvGrpSpPr/>
        <p:nvPr/>
      </p:nvGrpSpPr>
      <p:grpSpPr>
        <a:xfrm>
          <a:off x="0" y="0"/>
          <a:ext cx="0" cy="0"/>
          <a:chOff x="0" y="0"/>
          <a:chExt cx="0" cy="0"/>
        </a:xfrm>
      </p:grpSpPr>
      <p:pic>
        <p:nvPicPr>
          <p:cNvPr id="75" name="图片占位符 9"/>
          <p:cNvPicPr>
            <a:picLocks noChangeAspect="1"/>
          </p:cNvPicPr>
          <p:nvPr userDrawn="1"/>
        </p:nvPicPr>
        <p:blipFill>
          <a:blip r:embed="rId2" cstate="email"/>
          <a:srcRect/>
          <a:stretch>
            <a:fillRect/>
          </a:stretch>
        </p:blipFill>
        <p:spPr>
          <a:xfrm>
            <a:off x="0" y="-1"/>
            <a:ext cx="12195175" cy="6858001"/>
          </a:xfrm>
          <a:prstGeom prst="rect">
            <a:avLst/>
          </a:prstGeom>
        </p:spPr>
      </p:pic>
      <p:sp>
        <p:nvSpPr>
          <p:cNvPr id="78" name="图片占位符 5"/>
          <p:cNvSpPr>
            <a:spLocks noGrp="1"/>
          </p:cNvSpPr>
          <p:nvPr>
            <p:ph type="pic" sz="quarter" idx="19"/>
          </p:nvPr>
        </p:nvSpPr>
        <p:spPr>
          <a:xfrm>
            <a:off x="8995" y="17379"/>
            <a:ext cx="12195175" cy="6858001"/>
          </a:xfrm>
        </p:spPr>
        <p:txBody>
          <a:bodyPr>
            <a:normAutofit/>
          </a:bodyPr>
          <a:lstStyle>
            <a:lvl1pPr marL="0" indent="0">
              <a:buNone/>
              <a:defRPr sz="1600"/>
            </a:lvl1pPr>
          </a:lstStyle>
          <a:p>
            <a:endParaRPr lang="zh-CN" altLang="en-US" dirty="0"/>
          </a:p>
        </p:txBody>
      </p:sp>
      <p:sp>
        <p:nvSpPr>
          <p:cNvPr id="70" name="内容占位符 14"/>
          <p:cNvSpPr>
            <a:spLocks noGrp="1"/>
          </p:cNvSpPr>
          <p:nvPr>
            <p:ph sz="quarter" idx="37"/>
          </p:nvPr>
        </p:nvSpPr>
        <p:spPr>
          <a:xfrm>
            <a:off x="-993" y="3556922"/>
            <a:ext cx="8653431" cy="2087507"/>
          </a:xfrm>
          <a:solidFill>
            <a:schemeClr val="accent5">
              <a:lumMod val="75000"/>
              <a:alpha val="82000"/>
            </a:schemeClr>
          </a:solidFill>
        </p:spPr>
        <p:txBody>
          <a:bodyPr>
            <a:normAutofit/>
          </a:bodyPr>
          <a:lstStyle>
            <a:lvl1pPr marL="0" indent="0">
              <a:buNone/>
              <a:defRPr sz="400">
                <a:solidFill>
                  <a:schemeClr val="accent1"/>
                </a:solidFill>
              </a:defRPr>
            </a:lvl1pPr>
          </a:lstStyle>
          <a:p>
            <a:endParaRPr lang="zh-CN" altLang="en-US" dirty="0"/>
          </a:p>
        </p:txBody>
      </p:sp>
      <p:sp>
        <p:nvSpPr>
          <p:cNvPr id="100" name="Textplatzhalter 8"/>
          <p:cNvSpPr>
            <a:spLocks noGrp="1"/>
          </p:cNvSpPr>
          <p:nvPr>
            <p:ph type="body" sz="quarter" idx="14" hasCustomPrompt="1"/>
          </p:nvPr>
        </p:nvSpPr>
        <p:spPr>
          <a:xfrm>
            <a:off x="863349" y="4265758"/>
            <a:ext cx="7387570" cy="456860"/>
          </a:xfrm>
          <a:prstGeom prst="rect">
            <a:avLst/>
          </a:prstGeom>
        </p:spPr>
        <p:txBody>
          <a:bodyPr lIns="0" tIns="0" rIns="0" bIns="0" anchor="ctr">
            <a:noAutofit/>
          </a:bodyPr>
          <a:lstStyle>
            <a:lvl1pPr marL="0" indent="0">
              <a:lnSpc>
                <a:spcPct val="100000"/>
              </a:lnSpc>
              <a:spcBef>
                <a:spcPts val="0"/>
              </a:spcBef>
              <a:spcAft>
                <a:spcPts val="0"/>
              </a:spcAft>
              <a:buNone/>
              <a:defRPr sz="22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封面副标题可在此处添加</a:t>
            </a:r>
            <a:endParaRPr lang="en-US" altLang="zh-CN" noProof="0" dirty="0"/>
          </a:p>
        </p:txBody>
      </p:sp>
      <p:sp>
        <p:nvSpPr>
          <p:cNvPr id="73" name="Textplatzhalter 3"/>
          <p:cNvSpPr>
            <a:spLocks noGrp="1"/>
          </p:cNvSpPr>
          <p:nvPr>
            <p:ph type="body" sz="quarter" idx="35" hasCustomPrompt="1"/>
          </p:nvPr>
        </p:nvSpPr>
        <p:spPr>
          <a:xfrm>
            <a:off x="821781" y="5206233"/>
            <a:ext cx="3227360" cy="276283"/>
          </a:xfrm>
        </p:spPr>
        <p:txBody>
          <a:bodyPr anchor="b">
            <a:noAutofit/>
          </a:bodyPr>
          <a:lstStyle>
            <a:lvl1pPr marL="0" marR="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sz="1400" b="0" i="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marL="0" marR="0" lvl="0" indent="0"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lang="zh-CN" altLang="en-US" noProof="0" dirty="0"/>
              <a:t>部门名称  </a:t>
            </a:r>
            <a:r>
              <a:rPr lang="en-US" altLang="zh-CN" noProof="0" dirty="0"/>
              <a:t>|  </a:t>
            </a:r>
            <a:r>
              <a:rPr lang="zh-CN" altLang="en-US" noProof="0" dirty="0"/>
              <a:t>日期</a:t>
            </a:r>
            <a:endParaRPr lang="en-US" altLang="zh-CN" noProof="0" dirty="0"/>
          </a:p>
        </p:txBody>
      </p:sp>
      <p:sp>
        <p:nvSpPr>
          <p:cNvPr id="66" name="文本框 65"/>
          <p:cNvSpPr txBox="1"/>
          <p:nvPr userDrawn="1"/>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
        <p:nvSpPr>
          <p:cNvPr id="74" name="Textplatzhalter 8"/>
          <p:cNvSpPr>
            <a:spLocks noGrp="1"/>
          </p:cNvSpPr>
          <p:nvPr>
            <p:ph type="body" sz="quarter" idx="38" hasCustomPrompt="1"/>
          </p:nvPr>
        </p:nvSpPr>
        <p:spPr>
          <a:xfrm>
            <a:off x="857306" y="3755487"/>
            <a:ext cx="7393613" cy="456860"/>
          </a:xfrm>
          <a:prstGeom prst="rect">
            <a:avLst/>
          </a:prstGeom>
        </p:spPr>
        <p:txBody>
          <a:bodyPr lIns="0" tIns="0" rIns="0" bIns="0" anchor="ctr">
            <a:noAutofit/>
          </a:bodyPr>
          <a:lstStyle>
            <a:lvl1pPr marL="0" indent="0">
              <a:lnSpc>
                <a:spcPct val="150000"/>
              </a:lnSpc>
              <a:spcBef>
                <a:spcPts val="0"/>
              </a:spcBef>
              <a:spcAft>
                <a:spcPts val="0"/>
              </a:spcAft>
              <a:buNone/>
              <a:defRPr sz="36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en-US" altLang="zh-CN" noProof="0" dirty="0"/>
              <a:t>PPT</a:t>
            </a:r>
            <a:r>
              <a:rPr lang="zh-CN" altLang="en-US" noProof="0" dirty="0"/>
              <a:t>封面示意</a:t>
            </a:r>
            <a:endParaRPr lang="en-US" altLang="zh-CN" noProof="0" dirty="0"/>
          </a:p>
        </p:txBody>
      </p:sp>
    </p:spTree>
    <p:extLst>
      <p:ext uri="{BB962C8B-B14F-4D97-AF65-F5344CB8AC3E}">
        <p14:creationId xmlns:p14="http://schemas.microsoft.com/office/powerpoint/2010/main" val="32309698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封面（品牌标志）">
    <p:bg>
      <p:bgPr>
        <a:solidFill>
          <a:schemeClr val="accent1"/>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23"/>
            <a:ext cx="12192000" cy="6857554"/>
          </a:xfrm>
          <a:prstGeom prst="rect">
            <a:avLst/>
          </a:prstGeom>
        </p:spPr>
      </p:pic>
      <p:sp>
        <p:nvSpPr>
          <p:cNvPr id="70" name="内容占位符 14"/>
          <p:cNvSpPr>
            <a:spLocks noGrp="1"/>
          </p:cNvSpPr>
          <p:nvPr>
            <p:ph sz="quarter" idx="37"/>
          </p:nvPr>
        </p:nvSpPr>
        <p:spPr>
          <a:xfrm>
            <a:off x="-993" y="1249570"/>
            <a:ext cx="8653431" cy="2087507"/>
          </a:xfrm>
          <a:solidFill>
            <a:schemeClr val="accent5">
              <a:lumMod val="75000"/>
              <a:alpha val="82000"/>
            </a:schemeClr>
          </a:solidFill>
        </p:spPr>
        <p:txBody>
          <a:bodyPr>
            <a:normAutofit/>
          </a:bodyPr>
          <a:lstStyle>
            <a:lvl1pPr marL="0" indent="0">
              <a:buNone/>
              <a:defRPr sz="400">
                <a:solidFill>
                  <a:schemeClr val="accent1"/>
                </a:solidFill>
              </a:defRPr>
            </a:lvl1pPr>
          </a:lstStyle>
          <a:p>
            <a:endParaRPr lang="zh-CN" altLang="en-US" dirty="0"/>
          </a:p>
        </p:txBody>
      </p:sp>
      <p:sp>
        <p:nvSpPr>
          <p:cNvPr id="100" name="Textplatzhalter 8"/>
          <p:cNvSpPr>
            <a:spLocks noGrp="1"/>
          </p:cNvSpPr>
          <p:nvPr>
            <p:ph type="body" sz="quarter" idx="14" hasCustomPrompt="1"/>
          </p:nvPr>
        </p:nvSpPr>
        <p:spPr>
          <a:xfrm>
            <a:off x="863349" y="1958407"/>
            <a:ext cx="7436064" cy="456860"/>
          </a:xfrm>
          <a:prstGeom prst="rect">
            <a:avLst/>
          </a:prstGeom>
        </p:spPr>
        <p:txBody>
          <a:bodyPr lIns="0" tIns="0" rIns="0" bIns="0" anchor="ctr">
            <a:noAutofit/>
          </a:bodyPr>
          <a:lstStyle>
            <a:lvl1pPr marL="0" indent="0">
              <a:lnSpc>
                <a:spcPct val="100000"/>
              </a:lnSpc>
              <a:spcBef>
                <a:spcPts val="0"/>
              </a:spcBef>
              <a:spcAft>
                <a:spcPts val="0"/>
              </a:spcAft>
              <a:buNone/>
              <a:defRPr sz="22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封面副标题可在此处添加</a:t>
            </a:r>
            <a:endParaRPr lang="en-US" altLang="zh-CN" noProof="0" dirty="0"/>
          </a:p>
        </p:txBody>
      </p:sp>
      <p:sp>
        <p:nvSpPr>
          <p:cNvPr id="73" name="Textplatzhalter 3"/>
          <p:cNvSpPr>
            <a:spLocks noGrp="1"/>
          </p:cNvSpPr>
          <p:nvPr>
            <p:ph type="body" sz="quarter" idx="35" hasCustomPrompt="1"/>
          </p:nvPr>
        </p:nvSpPr>
        <p:spPr>
          <a:xfrm>
            <a:off x="821781" y="2898881"/>
            <a:ext cx="3227360" cy="276283"/>
          </a:xfrm>
        </p:spPr>
        <p:txBody>
          <a:bodyPr anchor="b">
            <a:noAutofit/>
          </a:bodyPr>
          <a:lstStyle>
            <a:lvl1pPr marL="0" marR="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sz="1400" b="0" i="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marL="0" marR="0" lvl="0" indent="0"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lang="zh-CN" altLang="en-US" noProof="0" dirty="0"/>
              <a:t>部门名称  </a:t>
            </a:r>
            <a:r>
              <a:rPr lang="en-US" altLang="zh-CN" noProof="0" dirty="0"/>
              <a:t>|  </a:t>
            </a:r>
            <a:r>
              <a:rPr lang="zh-CN" altLang="en-US" noProof="0" dirty="0"/>
              <a:t>日期</a:t>
            </a:r>
            <a:endParaRPr lang="en-US" altLang="zh-CN" noProof="0" dirty="0"/>
          </a:p>
        </p:txBody>
      </p:sp>
      <p:sp>
        <p:nvSpPr>
          <p:cNvPr id="66" name="文本框 65"/>
          <p:cNvSpPr txBox="1"/>
          <p:nvPr userDrawn="1"/>
        </p:nvSpPr>
        <p:spPr>
          <a:xfrm>
            <a:off x="785907" y="1438816"/>
            <a:ext cx="4325055" cy="475500"/>
          </a:xfrm>
          <a:prstGeom prst="rect">
            <a:avLst/>
          </a:prstGeom>
          <a:noFill/>
        </p:spPr>
        <p:txBody>
          <a:bodyPr wrap="square" rtlCol="0" anchor="ctr">
            <a:noAutofit/>
          </a:bodyPr>
          <a:lstStyle/>
          <a:p>
            <a:pPr>
              <a:lnSpc>
                <a:spcPct val="150000"/>
              </a:lnSpc>
            </a:pPr>
            <a:endParaRPr lang="zh-CN" altLang="en-US" sz="3600" dirty="0">
              <a:solidFill>
                <a:schemeClr val="bg1"/>
              </a:solidFill>
              <a:latin typeface="vivo type CN简 Bold" panose="02000800000000000000" pitchFamily="50" charset="-122"/>
              <a:ea typeface="vivo type CN简 Bold" panose="02000800000000000000" pitchFamily="50" charset="-122"/>
            </a:endParaRPr>
          </a:p>
        </p:txBody>
      </p:sp>
      <p:sp>
        <p:nvSpPr>
          <p:cNvPr id="74" name="Textplatzhalter 8"/>
          <p:cNvSpPr>
            <a:spLocks noGrp="1"/>
          </p:cNvSpPr>
          <p:nvPr>
            <p:ph type="body" sz="quarter" idx="38" hasCustomPrompt="1"/>
          </p:nvPr>
        </p:nvSpPr>
        <p:spPr>
          <a:xfrm>
            <a:off x="857306" y="1448136"/>
            <a:ext cx="7442107" cy="456860"/>
          </a:xfrm>
          <a:prstGeom prst="rect">
            <a:avLst/>
          </a:prstGeom>
        </p:spPr>
        <p:txBody>
          <a:bodyPr lIns="0" tIns="0" rIns="0" bIns="0" anchor="ctr">
            <a:noAutofit/>
          </a:bodyPr>
          <a:lstStyle>
            <a:lvl1pPr marL="0" indent="0">
              <a:lnSpc>
                <a:spcPct val="150000"/>
              </a:lnSpc>
              <a:spcBef>
                <a:spcPts val="0"/>
              </a:spcBef>
              <a:spcAft>
                <a:spcPts val="0"/>
              </a:spcAft>
              <a:buNone/>
              <a:defRPr sz="3600" b="0" i="0" cap="none"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en-US" altLang="zh-CN" noProof="0" dirty="0"/>
              <a:t>PPT</a:t>
            </a:r>
            <a:r>
              <a:rPr lang="zh-CN" altLang="en-US" noProof="0" dirty="0"/>
              <a:t>封面示意</a:t>
            </a:r>
            <a:endParaRPr lang="en-US" altLang="zh-CN" noProof="0" dirty="0"/>
          </a:p>
        </p:txBody>
      </p:sp>
    </p:spTree>
    <p:extLst>
      <p:ext uri="{BB962C8B-B14F-4D97-AF65-F5344CB8AC3E}">
        <p14:creationId xmlns:p14="http://schemas.microsoft.com/office/powerpoint/2010/main" val="12226769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目录">
    <p:bg>
      <p:bgPr>
        <a:solidFill>
          <a:schemeClr val="bg1"/>
        </a:solidFill>
        <a:effectLst/>
      </p:bgPr>
    </p:bg>
    <p:spTree>
      <p:nvGrpSpPr>
        <p:cNvPr id="1" name=""/>
        <p:cNvGrpSpPr/>
        <p:nvPr/>
      </p:nvGrpSpPr>
      <p:grpSpPr>
        <a:xfrm>
          <a:off x="0" y="0"/>
          <a:ext cx="0" cy="0"/>
          <a:chOff x="0" y="0"/>
          <a:chExt cx="0" cy="0"/>
        </a:xfrm>
      </p:grpSpPr>
      <p:sp>
        <p:nvSpPr>
          <p:cNvPr id="37" name="文本占位符 2"/>
          <p:cNvSpPr>
            <a:spLocks noGrp="1"/>
          </p:cNvSpPr>
          <p:nvPr>
            <p:ph type="body" sz="quarter" idx="28" hasCustomPrompt="1"/>
          </p:nvPr>
        </p:nvSpPr>
        <p:spPr>
          <a:xfrm>
            <a:off x="829594" y="1996021"/>
            <a:ext cx="10477388" cy="4475423"/>
          </a:xfrm>
        </p:spPr>
        <p:txBody>
          <a:bodyPr>
            <a:normAutofit/>
          </a:bodyPr>
          <a:lstStyle>
            <a:lvl1pPr marL="371475" marR="0" indent="-371475" algn="l" defTabSz="914400" rtl="0" eaLnBrk="1" fontAlgn="auto" latinLnBrk="0" hangingPunct="1">
              <a:lnSpc>
                <a:spcPct val="150000"/>
              </a:lnSpc>
              <a:spcBef>
                <a:spcPts val="1000"/>
              </a:spcBef>
              <a:spcAft>
                <a:spcPts val="0"/>
              </a:spcAft>
              <a:buClrTx/>
              <a:buSzTx/>
              <a:buFont typeface="+mj-lt"/>
              <a:buAutoNum type="arabicPeriod"/>
              <a:defRPr sz="1800" b="0" i="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vl2pPr marL="457200" indent="0">
              <a:buNone/>
              <a:defRPr sz="1800" b="0" i="0">
                <a:solidFill>
                  <a:schemeClr val="bg1"/>
                </a:solidFill>
                <a:latin typeface="vivo type CNS" charset="-122"/>
                <a:ea typeface="vivo type CNS" charset="-122"/>
                <a:cs typeface="vivo type CNS" charset="-122"/>
              </a:defRPr>
            </a:lvl2pPr>
            <a:lvl3pPr marL="914400" indent="0">
              <a:buNone/>
              <a:defRPr sz="1800" b="0" i="0">
                <a:solidFill>
                  <a:schemeClr val="bg1"/>
                </a:solidFill>
                <a:latin typeface="vivo type CNS" charset="-122"/>
                <a:ea typeface="vivo type CNS" charset="-122"/>
                <a:cs typeface="vivo type CNS" charset="-122"/>
              </a:defRPr>
            </a:lvl3pPr>
            <a:lvl4pPr marL="1371600" indent="0">
              <a:buNone/>
              <a:defRPr sz="1800" b="0" i="0">
                <a:solidFill>
                  <a:schemeClr val="bg1"/>
                </a:solidFill>
                <a:latin typeface="vivo type CNS" charset="-122"/>
                <a:ea typeface="vivo type CNS" charset="-122"/>
                <a:cs typeface="vivo type CNS" charset="-122"/>
              </a:defRPr>
            </a:lvl4pPr>
            <a:lvl5pPr marL="1828800" indent="0">
              <a:buNone/>
              <a:defRPr sz="1800" b="0" i="0">
                <a:solidFill>
                  <a:schemeClr val="bg1"/>
                </a:solidFill>
                <a:latin typeface="vivo type CNS" charset="-122"/>
                <a:ea typeface="vivo type CNS" charset="-122"/>
                <a:cs typeface="vivo type CNS" charset="-122"/>
              </a:defRPr>
            </a:lvl5pPr>
          </a:lstStyle>
          <a:p>
            <a:pPr lvl="0"/>
            <a:r>
              <a:rPr kumimoji="1" lang="en-US" altLang="zh-CN" dirty="0"/>
              <a:t>topic one</a:t>
            </a:r>
          </a:p>
          <a:p>
            <a:pPr lvl="0"/>
            <a:r>
              <a:rPr kumimoji="1" lang="en-US" altLang="zh-CN" dirty="0"/>
              <a:t>topic two</a:t>
            </a:r>
          </a:p>
          <a:p>
            <a:pPr lvl="0"/>
            <a:r>
              <a:rPr kumimoji="1" lang="en-US" altLang="zh-CN" dirty="0"/>
              <a:t>topic three</a:t>
            </a:r>
          </a:p>
          <a:p>
            <a:pPr lvl="0"/>
            <a:r>
              <a:rPr kumimoji="1" lang="en-US" altLang="zh-CN" dirty="0"/>
              <a:t>topic four</a:t>
            </a:r>
          </a:p>
          <a:p>
            <a:pPr lvl="0"/>
            <a:r>
              <a:rPr kumimoji="1" lang="en-US" altLang="zh-CN" dirty="0"/>
              <a:t>topic five</a:t>
            </a:r>
            <a:r>
              <a:rPr kumimoji="1" lang="zh-CN" altLang="en-US" dirty="0"/>
              <a:t> </a:t>
            </a:r>
            <a:endParaRPr kumimoji="1" lang="en-US" altLang="zh-CN" dirty="0"/>
          </a:p>
        </p:txBody>
      </p:sp>
      <p:pic>
        <p:nvPicPr>
          <p:cNvPr id="63" name="图片 62"/>
          <p:cNvPicPr>
            <a:picLocks noChangeAspect="1"/>
          </p:cNvPicPr>
          <p:nvPr userDrawn="1"/>
        </p:nvPicPr>
        <p:blipFill>
          <a:blip r:embed="rId2" cstate="email"/>
          <a:stretch>
            <a:fillRect/>
          </a:stretch>
        </p:blipFill>
        <p:spPr>
          <a:xfrm>
            <a:off x="10625745" y="317694"/>
            <a:ext cx="979635" cy="257702"/>
          </a:xfrm>
          <a:prstGeom prst="rect">
            <a:avLst/>
          </a:prstGeom>
        </p:spPr>
      </p:pic>
      <p:sp>
        <p:nvSpPr>
          <p:cNvPr id="62" name="Textplatzhalter 8"/>
          <p:cNvSpPr>
            <a:spLocks noGrp="1"/>
          </p:cNvSpPr>
          <p:nvPr>
            <p:ph type="body" sz="quarter" idx="38" hasCustomPrompt="1"/>
          </p:nvPr>
        </p:nvSpPr>
        <p:spPr>
          <a:xfrm>
            <a:off x="818265" y="793944"/>
            <a:ext cx="5399968" cy="456860"/>
          </a:xfrm>
          <a:prstGeom prst="rect">
            <a:avLst/>
          </a:prstGeom>
        </p:spPr>
        <p:txBody>
          <a:bodyPr lIns="0" tIns="0" rIns="0" bIns="0" anchor="ctr">
            <a:noAutofit/>
          </a:bodyPr>
          <a:lstStyle>
            <a:lvl1pPr marL="0" indent="0">
              <a:lnSpc>
                <a:spcPct val="150000"/>
              </a:lnSpc>
              <a:spcBef>
                <a:spcPts val="0"/>
              </a:spcBef>
              <a:spcAft>
                <a:spcPts val="0"/>
              </a:spcAft>
              <a:buNone/>
              <a:defRPr sz="27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目录 </a:t>
            </a:r>
            <a:r>
              <a:rPr lang="en-US" altLang="zh-CN" noProof="0" dirty="0"/>
              <a:t>content</a:t>
            </a:r>
          </a:p>
        </p:txBody>
      </p:sp>
    </p:spTree>
    <p:extLst>
      <p:ext uri="{BB962C8B-B14F-4D97-AF65-F5344CB8AC3E}">
        <p14:creationId xmlns:p14="http://schemas.microsoft.com/office/powerpoint/2010/main" val="8803599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标题页面">
    <p:spTree>
      <p:nvGrpSpPr>
        <p:cNvPr id="1" name=""/>
        <p:cNvGrpSpPr/>
        <p:nvPr/>
      </p:nvGrpSpPr>
      <p:grpSpPr>
        <a:xfrm>
          <a:off x="0" y="0"/>
          <a:ext cx="0" cy="0"/>
          <a:chOff x="0" y="0"/>
          <a:chExt cx="0" cy="0"/>
        </a:xfrm>
      </p:grpSpPr>
      <p:sp>
        <p:nvSpPr>
          <p:cNvPr id="35" name="矩形 34"/>
          <p:cNvSpPr/>
          <p:nvPr userDrawn="1"/>
        </p:nvSpPr>
        <p:spPr>
          <a:xfrm>
            <a:off x="0" y="0"/>
            <a:ext cx="12192000" cy="6858000"/>
          </a:xfrm>
          <a:prstGeom prst="rect">
            <a:avLst/>
          </a:prstGeom>
          <a:solidFill>
            <a:srgbClr val="415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latin typeface="vivo type CN简 Regular" panose="02000500000000000000" charset="-122"/>
              <a:ea typeface="vivo type CN简 Regular" panose="02000500000000000000" charset="-122"/>
            </a:endParaRPr>
          </a:p>
        </p:txBody>
      </p:sp>
      <p:sp>
        <p:nvSpPr>
          <p:cNvPr id="36" name="Textplatzhalter 3"/>
          <p:cNvSpPr>
            <a:spLocks noGrp="1"/>
          </p:cNvSpPr>
          <p:nvPr>
            <p:ph type="body" sz="quarter" idx="26" hasCustomPrompt="1"/>
          </p:nvPr>
        </p:nvSpPr>
        <p:spPr>
          <a:xfrm>
            <a:off x="569156" y="2183384"/>
            <a:ext cx="7604082" cy="473390"/>
          </a:xfrm>
        </p:spPr>
        <p:txBody>
          <a:bodyPr anchor="b">
            <a:noAutofit/>
          </a:bodyPr>
          <a:lstStyle>
            <a:lvl1pPr marL="0" indent="0">
              <a:lnSpc>
                <a:spcPct val="100000"/>
              </a:lnSpc>
              <a:buFont typeface="+mj-lt"/>
              <a:buNone/>
              <a:defRPr sz="3600" b="0" i="0" spc="-75" baseline="0">
                <a:solidFill>
                  <a:schemeClr val="bg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kumimoji="1" lang="en-US" altLang="zh-CN" dirty="0"/>
              <a:t>Topic one </a:t>
            </a:r>
            <a:r>
              <a:rPr kumimoji="1" lang="zh-CN" altLang="en-US" dirty="0"/>
              <a:t>标题此处添加</a:t>
            </a:r>
            <a:endParaRPr kumimoji="1" lang="en-US" altLang="zh-CN" dirty="0"/>
          </a:p>
        </p:txBody>
      </p:sp>
      <p:sp>
        <p:nvSpPr>
          <p:cNvPr id="37" name="Textplatzhalter 3"/>
          <p:cNvSpPr>
            <a:spLocks noGrp="1"/>
          </p:cNvSpPr>
          <p:nvPr>
            <p:ph type="body" sz="quarter" idx="27" hasCustomPrompt="1"/>
          </p:nvPr>
        </p:nvSpPr>
        <p:spPr>
          <a:xfrm>
            <a:off x="568518" y="2857771"/>
            <a:ext cx="11036862" cy="690276"/>
          </a:xfrm>
        </p:spPr>
        <p:txBody>
          <a:bodyPr anchor="t">
            <a:noAutofit/>
          </a:bodyPr>
          <a:lstStyle>
            <a:lvl1pPr marL="0" indent="0">
              <a:lnSpc>
                <a:spcPct val="100000"/>
              </a:lnSpc>
              <a:buNone/>
              <a:defRPr sz="2000" b="0" i="0" spc="-75" baseline="0">
                <a:solidFill>
                  <a:srgbClr val="E5E5E5"/>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
        <p:nvSpPr>
          <p:cNvPr id="77" name="矩形 76"/>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8" name="矩形 77"/>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9" name="文本框 78"/>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0" name="组 176"/>
          <p:cNvGrpSpPr/>
          <p:nvPr userDrawn="1"/>
        </p:nvGrpSpPr>
        <p:grpSpPr>
          <a:xfrm>
            <a:off x="-3386918" y="1009241"/>
            <a:ext cx="2795791" cy="348813"/>
            <a:chOff x="-5043485" y="1324983"/>
            <a:chExt cx="4785749" cy="538842"/>
          </a:xfrm>
        </p:grpSpPr>
        <p:sp>
          <p:nvSpPr>
            <p:cNvPr id="81" name="矩形 80"/>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4" name="矩形 83"/>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5" name="文本框 84"/>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86" name="组 183"/>
          <p:cNvGrpSpPr/>
          <p:nvPr userDrawn="1"/>
        </p:nvGrpSpPr>
        <p:grpSpPr>
          <a:xfrm>
            <a:off x="-3386918" y="1862479"/>
            <a:ext cx="2795791" cy="348813"/>
            <a:chOff x="16164196" y="17668285"/>
            <a:chExt cx="4785749" cy="486635"/>
          </a:xfrm>
        </p:grpSpPr>
        <p:sp>
          <p:nvSpPr>
            <p:cNvPr id="87" name="矩形 86"/>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8" name="矩形 87"/>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90" name="矩形 89"/>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0" name="矩形 109"/>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1" name="矩形 110"/>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5" name="文本框 114"/>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6" name="组 209"/>
          <p:cNvGrpSpPr/>
          <p:nvPr userDrawn="1"/>
        </p:nvGrpSpPr>
        <p:grpSpPr>
          <a:xfrm>
            <a:off x="-3398070" y="4458239"/>
            <a:ext cx="2806943" cy="351124"/>
            <a:chOff x="-3429000" y="9944467"/>
            <a:chExt cx="3171264" cy="702248"/>
          </a:xfrm>
        </p:grpSpPr>
        <p:sp>
          <p:nvSpPr>
            <p:cNvPr id="117" name="矩形 116"/>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矩形 119"/>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21" name="文本框 120"/>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2" name="矩形 121"/>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文本框 125"/>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7" name="矩形 126"/>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8" name="矩形 127"/>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9" name="矩形 128"/>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0" name="矩形 129"/>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文本框 132"/>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34" name="文本框 133"/>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35" name="组 65"/>
          <p:cNvGrpSpPr/>
          <p:nvPr userDrawn="1"/>
        </p:nvGrpSpPr>
        <p:grpSpPr>
          <a:xfrm>
            <a:off x="-3400879" y="2739059"/>
            <a:ext cx="2809752" cy="348813"/>
            <a:chOff x="5058585" y="17714855"/>
            <a:chExt cx="4833751" cy="515167"/>
          </a:xfrm>
        </p:grpSpPr>
        <p:sp>
          <p:nvSpPr>
            <p:cNvPr id="136" name="矩形 135"/>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7" name="矩形 136"/>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8" name="矩形 137"/>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9" name="矩形 138"/>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0" name="文本框 139"/>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41" name="组 88"/>
          <p:cNvGrpSpPr/>
          <p:nvPr userDrawn="1"/>
        </p:nvGrpSpPr>
        <p:grpSpPr>
          <a:xfrm>
            <a:off x="-3388739" y="3603967"/>
            <a:ext cx="2797612" cy="348813"/>
            <a:chOff x="10651243" y="17726064"/>
            <a:chExt cx="4775839" cy="526796"/>
          </a:xfrm>
        </p:grpSpPr>
        <p:sp>
          <p:nvSpPr>
            <p:cNvPr id="142" name="矩形 141"/>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3" name="矩形 142"/>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4" name="矩形 143"/>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5" name="矩形 144"/>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46" name="文本框 145"/>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47" name="文本框 146"/>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8" name="文本框 147"/>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49" name="文本框 148"/>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0" name="文本框 149"/>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1" name="文本框 150"/>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2" name="文本框 151"/>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3" name="文本框 152"/>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pic>
        <p:nvPicPr>
          <p:cNvPr id="65" name="图片 64"/>
          <p:cNvPicPr>
            <a:picLocks noChangeAspect="1"/>
          </p:cNvPicPr>
          <p:nvPr userDrawn="1"/>
        </p:nvPicPr>
        <p:blipFill>
          <a:blip r:embed="rId2" cstate="email"/>
          <a:stretch>
            <a:fillRect/>
          </a:stretch>
        </p:blipFill>
        <p:spPr>
          <a:xfrm>
            <a:off x="10625744" y="317694"/>
            <a:ext cx="979636" cy="257702"/>
          </a:xfrm>
          <a:prstGeom prst="rect">
            <a:avLst/>
          </a:prstGeom>
        </p:spPr>
      </p:pic>
    </p:spTree>
    <p:extLst>
      <p:ext uri="{BB962C8B-B14F-4D97-AF65-F5344CB8AC3E}">
        <p14:creationId xmlns:p14="http://schemas.microsoft.com/office/powerpoint/2010/main" val="24678303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内容页">
    <p:spTree>
      <p:nvGrpSpPr>
        <p:cNvPr id="1" name=""/>
        <p:cNvGrpSpPr/>
        <p:nvPr/>
      </p:nvGrpSpPr>
      <p:grpSpPr>
        <a:xfrm>
          <a:off x="0" y="0"/>
          <a:ext cx="0" cy="0"/>
          <a:chOff x="0" y="0"/>
          <a:chExt cx="0" cy="0"/>
        </a:xfrm>
      </p:grpSpPr>
      <p:sp>
        <p:nvSpPr>
          <p:cNvPr id="73" name="内容占位符 3"/>
          <p:cNvSpPr>
            <a:spLocks noGrp="1"/>
          </p:cNvSpPr>
          <p:nvPr>
            <p:ph sz="quarter" idx="59"/>
          </p:nvPr>
        </p:nvSpPr>
        <p:spPr>
          <a:xfrm>
            <a:off x="567671" y="1353477"/>
            <a:ext cx="11033080" cy="5131822"/>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893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pic>
        <p:nvPicPr>
          <p:cNvPr id="63" name="图片 62"/>
          <p:cNvPicPr>
            <a:picLocks noChangeAspect="1"/>
          </p:cNvPicPr>
          <p:nvPr userDrawn="1"/>
        </p:nvPicPr>
        <p:blipFill>
          <a:blip r:embed="rId2" cstate="email"/>
          <a:stretch>
            <a:fillRect/>
          </a:stretch>
        </p:blipFill>
        <p:spPr>
          <a:xfrm>
            <a:off x="10625745" y="317694"/>
            <a:ext cx="979635" cy="257702"/>
          </a:xfrm>
          <a:prstGeom prst="rect">
            <a:avLst/>
          </a:prstGeom>
        </p:spPr>
      </p:pic>
      <p:sp>
        <p:nvSpPr>
          <p:cNvPr id="67"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68"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191735860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内容页">
    <p:spTree>
      <p:nvGrpSpPr>
        <p:cNvPr id="1" name=""/>
        <p:cNvGrpSpPr/>
        <p:nvPr/>
      </p:nvGrpSpPr>
      <p:grpSpPr>
        <a:xfrm>
          <a:off x="0" y="0"/>
          <a:ext cx="0" cy="0"/>
          <a:chOff x="0" y="0"/>
          <a:chExt cx="0" cy="0"/>
        </a:xfrm>
      </p:grpSpPr>
      <p:sp>
        <p:nvSpPr>
          <p:cNvPr id="38" name="矩形 37"/>
          <p:cNvSpPr/>
          <p:nvPr userDrawn="1"/>
        </p:nvSpPr>
        <p:spPr>
          <a:xfrm>
            <a:off x="569156" y="1306186"/>
            <a:ext cx="11036224" cy="5165259"/>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内容占位符 3"/>
          <p:cNvSpPr>
            <a:spLocks noGrp="1"/>
          </p:cNvSpPr>
          <p:nvPr>
            <p:ph sz="quarter" idx="57"/>
          </p:nvPr>
        </p:nvSpPr>
        <p:spPr>
          <a:xfrm>
            <a:off x="874769" y="1498891"/>
            <a:ext cx="10442461" cy="4792371"/>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893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pic>
        <p:nvPicPr>
          <p:cNvPr id="66" name="图片 65"/>
          <p:cNvPicPr>
            <a:picLocks noChangeAspect="1"/>
          </p:cNvPicPr>
          <p:nvPr userDrawn="1"/>
        </p:nvPicPr>
        <p:blipFill>
          <a:blip r:embed="rId2" cstate="email"/>
          <a:stretch>
            <a:fillRect/>
          </a:stretch>
        </p:blipFill>
        <p:spPr>
          <a:xfrm>
            <a:off x="10625745" y="318201"/>
            <a:ext cx="979635" cy="257702"/>
          </a:xfrm>
          <a:prstGeom prst="rect">
            <a:avLst/>
          </a:prstGeom>
        </p:spPr>
      </p:pic>
      <p:sp>
        <p:nvSpPr>
          <p:cNvPr id="73"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7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6146909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235DC95-CA93-4412-83B5-44E84C2AB4A2}" type="datetimeFigureOut">
              <a:rPr lang="zh-CN" altLang="en-US" smtClean="0"/>
              <a:t>2024/12/3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9内容页">
    <p:spTree>
      <p:nvGrpSpPr>
        <p:cNvPr id="1" name=""/>
        <p:cNvGrpSpPr/>
        <p:nvPr/>
      </p:nvGrpSpPr>
      <p:grpSpPr>
        <a:xfrm>
          <a:off x="0" y="0"/>
          <a:ext cx="0" cy="0"/>
          <a:chOff x="0" y="0"/>
          <a:chExt cx="0" cy="0"/>
        </a:xfrm>
      </p:grpSpPr>
      <p:sp>
        <p:nvSpPr>
          <p:cNvPr id="38" name="矩形 37"/>
          <p:cNvSpPr/>
          <p:nvPr userDrawn="1"/>
        </p:nvSpPr>
        <p:spPr>
          <a:xfrm>
            <a:off x="0" y="1306186"/>
            <a:ext cx="12192000" cy="5551815"/>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pic>
        <p:nvPicPr>
          <p:cNvPr id="66" name="图片 65"/>
          <p:cNvPicPr>
            <a:picLocks noChangeAspect="1"/>
          </p:cNvPicPr>
          <p:nvPr userDrawn="1"/>
        </p:nvPicPr>
        <p:blipFill>
          <a:blip r:embed="rId2" cstate="email"/>
          <a:stretch>
            <a:fillRect/>
          </a:stretch>
        </p:blipFill>
        <p:spPr>
          <a:xfrm>
            <a:off x="10625745" y="318201"/>
            <a:ext cx="979635" cy="257702"/>
          </a:xfrm>
          <a:prstGeom prst="rect">
            <a:avLst/>
          </a:prstGeom>
        </p:spPr>
      </p:pic>
      <p:sp>
        <p:nvSpPr>
          <p:cNvPr id="65" name="内容占位符 3"/>
          <p:cNvSpPr>
            <a:spLocks noGrp="1"/>
          </p:cNvSpPr>
          <p:nvPr>
            <p:ph sz="quarter" idx="59"/>
          </p:nvPr>
        </p:nvSpPr>
        <p:spPr>
          <a:xfrm>
            <a:off x="567671" y="1490773"/>
            <a:ext cx="11033080" cy="4983443"/>
          </a:xfrm>
        </p:spPr>
        <p:txBody>
          <a:bodyPr anchor="t">
            <a:normAutofit/>
          </a:bodyPr>
          <a:lstStyle>
            <a:lvl1pPr marL="228600"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893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p:txBody>
      </p:sp>
      <p:sp>
        <p:nvSpPr>
          <p:cNvPr id="74"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75"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87591795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内容页">
    <p:spTree>
      <p:nvGrpSpPr>
        <p:cNvPr id="1" name=""/>
        <p:cNvGrpSpPr/>
        <p:nvPr/>
      </p:nvGrpSpPr>
      <p:grpSpPr>
        <a:xfrm>
          <a:off x="0" y="0"/>
          <a:ext cx="0" cy="0"/>
          <a:chOff x="0" y="0"/>
          <a:chExt cx="0" cy="0"/>
        </a:xfrm>
      </p:grpSpPr>
      <p:sp>
        <p:nvSpPr>
          <p:cNvPr id="2" name="矩形 1"/>
          <p:cNvSpPr/>
          <p:nvPr userDrawn="1"/>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4" name="内容占位符 3"/>
          <p:cNvSpPr>
            <a:spLocks noGrp="1"/>
          </p:cNvSpPr>
          <p:nvPr>
            <p:ph sz="quarter" idx="57"/>
          </p:nvPr>
        </p:nvSpPr>
        <p:spPr>
          <a:xfrm>
            <a:off x="874770" y="2117710"/>
            <a:ext cx="4776376" cy="4173553"/>
          </a:xfrm>
        </p:spPr>
        <p:txBody>
          <a:bodyPr anchor="t">
            <a:normAutofit/>
          </a:bodyPr>
          <a:lstStyle>
            <a:lvl1pPr marL="228600" marR="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940"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81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74" name="Textplatzhalter 3"/>
          <p:cNvSpPr>
            <a:spLocks noGrp="1"/>
          </p:cNvSpPr>
          <p:nvPr>
            <p:ph type="body" sz="quarter" idx="58" hasCustomPrompt="1"/>
          </p:nvPr>
        </p:nvSpPr>
        <p:spPr>
          <a:xfrm>
            <a:off x="874770" y="1559072"/>
            <a:ext cx="4771542"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0" name="矩形 79"/>
          <p:cNvSpPr/>
          <p:nvPr userDrawn="1"/>
        </p:nvSpPr>
        <p:spPr>
          <a:xfrm>
            <a:off x="6188622" y="1321815"/>
            <a:ext cx="5408719" cy="5146859"/>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pic>
        <p:nvPicPr>
          <p:cNvPr id="68" name="图片 67"/>
          <p:cNvPicPr>
            <a:picLocks noChangeAspect="1"/>
          </p:cNvPicPr>
          <p:nvPr userDrawn="1"/>
        </p:nvPicPr>
        <p:blipFill>
          <a:blip r:embed="rId2" cstate="email"/>
          <a:stretch>
            <a:fillRect/>
          </a:stretch>
        </p:blipFill>
        <p:spPr>
          <a:xfrm>
            <a:off x="10625745" y="317694"/>
            <a:ext cx="979635" cy="257702"/>
          </a:xfrm>
          <a:prstGeom prst="rect">
            <a:avLst/>
          </a:prstGeom>
        </p:spPr>
      </p:pic>
      <p:sp>
        <p:nvSpPr>
          <p:cNvPr id="73" name="内容占位符 3"/>
          <p:cNvSpPr>
            <a:spLocks noGrp="1"/>
          </p:cNvSpPr>
          <p:nvPr>
            <p:ph sz="quarter" idx="63"/>
          </p:nvPr>
        </p:nvSpPr>
        <p:spPr>
          <a:xfrm>
            <a:off x="6491710" y="2124709"/>
            <a:ext cx="4776376" cy="4166554"/>
          </a:xfrm>
        </p:spPr>
        <p:txBody>
          <a:bodyPr anchor="t">
            <a:normAutofit/>
          </a:bodyPr>
          <a:lstStyle>
            <a:lvl1pPr marL="228600" marR="0" indent="-228600" algn="l" defTabSz="914400" rtl="0" eaLnBrk="1" fontAlgn="auto" latinLnBrk="0" hangingPunct="1">
              <a:lnSpc>
                <a:spcPct val="150000"/>
              </a:lnSpc>
              <a:spcBef>
                <a:spcPts val="1000"/>
              </a:spcBef>
              <a:spcAft>
                <a:spcPts val="0"/>
              </a:spcAft>
              <a:buClrTx/>
              <a:buSzTx/>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408940"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38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78815" indent="-228600">
              <a:lnSpc>
                <a:spcPct val="150000"/>
              </a:lnSpc>
              <a:spcAft>
                <a:spcPts val="0"/>
              </a:spcAft>
              <a:buFont typeface="Arial" panose="020B0604020202020204" pitchFamily="34" charset="0"/>
              <a:buChar char="•"/>
              <a:defRPr sz="16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0"/>
            <a:endParaRPr lang="zh-CN" altLang="en-US" noProof="0" dirty="0"/>
          </a:p>
        </p:txBody>
      </p:sp>
      <p:sp>
        <p:nvSpPr>
          <p:cNvPr id="76" name="Textplatzhalter 3"/>
          <p:cNvSpPr>
            <a:spLocks noGrp="1"/>
          </p:cNvSpPr>
          <p:nvPr>
            <p:ph type="body" sz="quarter" idx="64" hasCustomPrompt="1"/>
          </p:nvPr>
        </p:nvSpPr>
        <p:spPr>
          <a:xfrm>
            <a:off x="6491710" y="1566071"/>
            <a:ext cx="4771542"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r>
              <a:rPr lang="zh-CN" altLang="en-US" noProof="0" dirty="0"/>
              <a:t>副标题可在此处添加</a:t>
            </a:r>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8969072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内容页">
    <p:spTree>
      <p:nvGrpSpPr>
        <p:cNvPr id="1" name=""/>
        <p:cNvGrpSpPr/>
        <p:nvPr/>
      </p:nvGrpSpPr>
      <p:grpSpPr>
        <a:xfrm>
          <a:off x="0" y="0"/>
          <a:ext cx="0" cy="0"/>
          <a:chOff x="0" y="0"/>
          <a:chExt cx="0" cy="0"/>
        </a:xfrm>
      </p:grpSpPr>
      <p:sp>
        <p:nvSpPr>
          <p:cNvPr id="76" name="矩形 75"/>
          <p:cNvSpPr/>
          <p:nvPr userDrawn="1"/>
        </p:nvSpPr>
        <p:spPr>
          <a:xfrm>
            <a:off x="567672"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7" name="矩形 76"/>
          <p:cNvSpPr/>
          <p:nvPr userDrawn="1"/>
        </p:nvSpPr>
        <p:spPr>
          <a:xfrm>
            <a:off x="4367497"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8" name="矩形 77"/>
          <p:cNvSpPr/>
          <p:nvPr userDrawn="1"/>
        </p:nvSpPr>
        <p:spPr>
          <a:xfrm>
            <a:off x="8173144" y="1304925"/>
            <a:ext cx="3440233" cy="5180374"/>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3" name="内容占位符 3"/>
          <p:cNvSpPr>
            <a:spLocks noGrp="1"/>
          </p:cNvSpPr>
          <p:nvPr>
            <p:ph sz="quarter" idx="57"/>
          </p:nvPr>
        </p:nvSpPr>
        <p:spPr>
          <a:xfrm>
            <a:off x="874770"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9" name="Textplatzhalter 3"/>
          <p:cNvSpPr>
            <a:spLocks noGrp="1"/>
          </p:cNvSpPr>
          <p:nvPr>
            <p:ph type="body" sz="quarter" idx="63"/>
          </p:nvPr>
        </p:nvSpPr>
        <p:spPr>
          <a:xfrm>
            <a:off x="874770"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1" name="Textplatzhalter 3"/>
          <p:cNvSpPr>
            <a:spLocks noGrp="1"/>
          </p:cNvSpPr>
          <p:nvPr>
            <p:ph type="body" sz="quarter" idx="65"/>
          </p:nvPr>
        </p:nvSpPr>
        <p:spPr>
          <a:xfrm>
            <a:off x="4673904"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82" name="Textplatzhalter 3"/>
          <p:cNvSpPr>
            <a:spLocks noGrp="1"/>
          </p:cNvSpPr>
          <p:nvPr>
            <p:ph type="body" sz="quarter" idx="66"/>
          </p:nvPr>
        </p:nvSpPr>
        <p:spPr>
          <a:xfrm>
            <a:off x="8479173" y="1559479"/>
            <a:ext cx="2826728" cy="477232"/>
          </a:xfrm>
        </p:spPr>
        <p:txBody>
          <a:bodyPr tIns="36000" bIns="36000" anchor="t">
            <a:noAutofit/>
          </a:bodyPr>
          <a:lstStyle>
            <a:lvl1pPr marL="0" marR="0" indent="0" algn="l" defTabSz="914400" rtl="0" eaLnBrk="1" fontAlgn="auto" latinLnBrk="0" hangingPunct="1">
              <a:lnSpc>
                <a:spcPct val="100000"/>
              </a:lnSpc>
              <a:spcBef>
                <a:spcPts val="1000"/>
              </a:spcBef>
              <a:spcAft>
                <a:spcPts val="0"/>
              </a:spcAft>
              <a:buClrTx/>
              <a:buSzTx/>
              <a:buFont typeface="Arial" panose="020B0604020202020204" pitchFamily="34" charset="0"/>
              <a:buNone/>
              <a:defRPr sz="1600" b="0" i="0" spc="0" baseline="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stStyle>
          <a:p>
            <a:pPr lvl="0"/>
            <a:endParaRPr lang="zh-CN" altLang="en-US" noProof="0" dirty="0"/>
          </a:p>
        </p:txBody>
      </p:sp>
      <p:sp>
        <p:nvSpPr>
          <p:cNvPr id="101" name="内容占位符 3"/>
          <p:cNvSpPr>
            <a:spLocks noGrp="1"/>
          </p:cNvSpPr>
          <p:nvPr>
            <p:ph sz="quarter" idx="67"/>
          </p:nvPr>
        </p:nvSpPr>
        <p:spPr>
          <a:xfrm>
            <a:off x="4673904" y="2125840"/>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102" name="内容占位符 3"/>
          <p:cNvSpPr>
            <a:spLocks noGrp="1"/>
          </p:cNvSpPr>
          <p:nvPr>
            <p:ph sz="quarter" idx="68"/>
          </p:nvPr>
        </p:nvSpPr>
        <p:spPr>
          <a:xfrm>
            <a:off x="8481063" y="2125417"/>
            <a:ext cx="2826728" cy="4165423"/>
          </a:xfrm>
        </p:spPr>
        <p:txBody>
          <a:bodyPr anchor="t">
            <a:normAutofit/>
          </a:bodyPr>
          <a:lstStyle>
            <a:lvl1pPr marL="17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nSpc>
                <a:spcPct val="150000"/>
              </a:lnSpc>
              <a:spcAft>
                <a:spcPts val="0"/>
              </a:spcAft>
              <a:buFont typeface="Arial" panose="020B0604020202020204" pitchFamily="34" charset="0"/>
              <a:buChar char="•"/>
              <a:defRPr sz="1200" b="0" i="0">
                <a:solidFill>
                  <a:schemeClr val="tx1">
                    <a:lumMod val="95000"/>
                    <a:lumOff val="5000"/>
                  </a:schemeClr>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userDrawn="1"/>
        </p:nvPicPr>
        <p:blipFill>
          <a:blip r:embed="rId2" cstate="email"/>
          <a:stretch>
            <a:fillRect/>
          </a:stretch>
        </p:blipFill>
        <p:spPr>
          <a:xfrm>
            <a:off x="10625745" y="317694"/>
            <a:ext cx="979635" cy="257702"/>
          </a:xfrm>
          <a:prstGeom prst="rect">
            <a:avLst/>
          </a:prstGeom>
        </p:spPr>
      </p:pic>
      <p:sp>
        <p:nvSpPr>
          <p:cNvPr id="95"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97"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191969558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3内容页">
    <p:spTree>
      <p:nvGrpSpPr>
        <p:cNvPr id="1" name=""/>
        <p:cNvGrpSpPr/>
        <p:nvPr/>
      </p:nvGrpSpPr>
      <p:grpSpPr>
        <a:xfrm>
          <a:off x="0" y="0"/>
          <a:ext cx="0" cy="0"/>
          <a:chOff x="0" y="0"/>
          <a:chExt cx="0" cy="0"/>
        </a:xfrm>
      </p:grpSpPr>
      <p:sp>
        <p:nvSpPr>
          <p:cNvPr id="73" name="矩形 72"/>
          <p:cNvSpPr/>
          <p:nvPr userDrawn="1"/>
        </p:nvSpPr>
        <p:spPr>
          <a:xfrm>
            <a:off x="588938" y="1321917"/>
            <a:ext cx="5408719" cy="5149527"/>
          </a:xfrm>
          <a:prstGeom prst="rect">
            <a:avLst/>
          </a:prstGeom>
          <a:solidFill>
            <a:srgbClr val="F3F2F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44" name="矩形 43"/>
          <p:cNvSpPr/>
          <p:nvPr userDrawn="1"/>
        </p:nvSpPr>
        <p:spPr>
          <a:xfrm>
            <a:off x="6190418" y="1322388"/>
            <a:ext cx="5408719" cy="5149057"/>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vivo type CN简 Regular" panose="02000500000000000000" charset="-122"/>
              <a:ea typeface="vivo type CN简 Regular" panose="02000500000000000000" charset="-122"/>
              <a:cs typeface="+mn-cs"/>
              <a:sym typeface="Helvetica Neue Medium"/>
            </a:endParaRPr>
          </a:p>
        </p:txBody>
      </p:sp>
      <p:sp>
        <p:nvSpPr>
          <p:cNvPr id="75" name="内容占位符 4"/>
          <p:cNvSpPr>
            <a:spLocks noGrp="1"/>
          </p:cNvSpPr>
          <p:nvPr>
            <p:ph sz="quarter" idx="76"/>
          </p:nvPr>
        </p:nvSpPr>
        <p:spPr>
          <a:xfrm>
            <a:off x="787451"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78" name="图片占位符 2"/>
          <p:cNvSpPr>
            <a:spLocks noGrp="1"/>
          </p:cNvSpPr>
          <p:nvPr>
            <p:ph type="pic" sz="quarter" idx="77"/>
          </p:nvPr>
        </p:nvSpPr>
        <p:spPr>
          <a:xfrm>
            <a:off x="6208429" y="1329938"/>
            <a:ext cx="5407377" cy="2203603"/>
          </a:xfrm>
        </p:spPr>
        <p:txBody>
          <a:bodyPr>
            <a:normAutofit/>
          </a:bodyPr>
          <a:lstStyle>
            <a:lvl1pPr marL="0" indent="0" algn="ctr">
              <a:buNone/>
              <a:defRPr sz="1600">
                <a:latin typeface="vivo type CN简 Light" panose="02000400000000000000" pitchFamily="50" charset="-122"/>
                <a:ea typeface="vivo type CN简 Light" panose="02000400000000000000" pitchFamily="50" charset="-122"/>
              </a:defRPr>
            </a:lvl1pPr>
          </a:lstStyle>
          <a:p>
            <a:endParaRPr kumimoji="1" lang="zh-CN" altLang="en-US"/>
          </a:p>
        </p:txBody>
      </p:sp>
      <p:sp>
        <p:nvSpPr>
          <p:cNvPr id="81" name="内容占位符 4"/>
          <p:cNvSpPr>
            <a:spLocks noGrp="1"/>
          </p:cNvSpPr>
          <p:nvPr>
            <p:ph sz="quarter" idx="78"/>
          </p:nvPr>
        </p:nvSpPr>
        <p:spPr>
          <a:xfrm>
            <a:off x="6409455" y="3709449"/>
            <a:ext cx="4970644" cy="2595099"/>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68" name="图片 67"/>
          <p:cNvPicPr>
            <a:picLocks noChangeAspect="1"/>
          </p:cNvPicPr>
          <p:nvPr userDrawn="1"/>
        </p:nvPicPr>
        <p:blipFill>
          <a:blip r:embed="rId2" cstate="email"/>
          <a:stretch>
            <a:fillRect/>
          </a:stretch>
        </p:blipFill>
        <p:spPr>
          <a:xfrm>
            <a:off x="10625745" y="317694"/>
            <a:ext cx="979635" cy="257702"/>
          </a:xfrm>
          <a:prstGeom prst="rect">
            <a:avLst/>
          </a:prstGeom>
        </p:spPr>
      </p:pic>
      <p:sp>
        <p:nvSpPr>
          <p:cNvPr id="74" name="图片占位符 2"/>
          <p:cNvSpPr>
            <a:spLocks noGrp="1"/>
          </p:cNvSpPr>
          <p:nvPr>
            <p:ph type="pic" sz="quarter" idx="79"/>
          </p:nvPr>
        </p:nvSpPr>
        <p:spPr>
          <a:xfrm>
            <a:off x="580886" y="1329938"/>
            <a:ext cx="5407377" cy="2203603"/>
          </a:xfrm>
        </p:spPr>
        <p:txBody>
          <a:bodyPr>
            <a:normAutofit/>
          </a:bodyPr>
          <a:lstStyle>
            <a:lvl1pPr marL="0" indent="0" algn="ctr">
              <a:buNone/>
              <a:defRPr sz="1600">
                <a:latin typeface="vivo type CN简 Light" panose="02000400000000000000" pitchFamily="50" charset="-122"/>
                <a:ea typeface="vivo type CN简 Light" panose="02000400000000000000" pitchFamily="50" charset="-122"/>
              </a:defRPr>
            </a:lvl1pPr>
          </a:lstStyle>
          <a:p>
            <a:endParaRPr kumimoji="1" lang="zh-CN" altLang="en-US"/>
          </a:p>
        </p:txBody>
      </p:sp>
      <p:sp>
        <p:nvSpPr>
          <p:cNvPr id="82"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4"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313548988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5内容页">
    <p:spTree>
      <p:nvGrpSpPr>
        <p:cNvPr id="1" name=""/>
        <p:cNvGrpSpPr/>
        <p:nvPr/>
      </p:nvGrpSpPr>
      <p:grpSpPr>
        <a:xfrm>
          <a:off x="0" y="0"/>
          <a:ext cx="0" cy="0"/>
          <a:chOff x="0" y="0"/>
          <a:chExt cx="0" cy="0"/>
        </a:xfrm>
      </p:grpSpPr>
      <p:sp>
        <p:nvSpPr>
          <p:cNvPr id="42" name="矩形 41"/>
          <p:cNvSpPr/>
          <p:nvPr userDrawn="1"/>
        </p:nvSpPr>
        <p:spPr>
          <a:xfrm>
            <a:off x="567673" y="1321918"/>
            <a:ext cx="3461990"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userDrawn="1"/>
        </p:nvSpPr>
        <p:spPr>
          <a:xfrm>
            <a:off x="8142960" y="1321918"/>
            <a:ext cx="346295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userDrawn="1"/>
        </p:nvSpPr>
        <p:spPr>
          <a:xfrm>
            <a:off x="4357911" y="1321918"/>
            <a:ext cx="3457758"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7" name="图片占位符 2"/>
          <p:cNvSpPr>
            <a:spLocks noGrp="1"/>
          </p:cNvSpPr>
          <p:nvPr>
            <p:ph type="pic" sz="quarter" idx="77"/>
          </p:nvPr>
        </p:nvSpPr>
        <p:spPr>
          <a:xfrm>
            <a:off x="4355162" y="1321918"/>
            <a:ext cx="3460507" cy="1746403"/>
          </a:xfrm>
        </p:spPr>
        <p:txBody>
          <a:bodyPr>
            <a:normAutofit/>
          </a:bodyPr>
          <a:lstStyle>
            <a:lvl1pPr marL="0" indent="0" algn="ctr">
              <a:buNone/>
              <a:defRPr sz="1600"/>
            </a:lvl1pPr>
          </a:lstStyle>
          <a:p>
            <a:endParaRPr kumimoji="1" lang="zh-CN" altLang="en-US"/>
          </a:p>
        </p:txBody>
      </p:sp>
      <p:sp>
        <p:nvSpPr>
          <p:cNvPr id="89" name="图片占位符 2"/>
          <p:cNvSpPr>
            <a:spLocks noGrp="1"/>
          </p:cNvSpPr>
          <p:nvPr>
            <p:ph type="pic" sz="quarter" idx="79"/>
          </p:nvPr>
        </p:nvSpPr>
        <p:spPr>
          <a:xfrm>
            <a:off x="8141168" y="1304925"/>
            <a:ext cx="3460507" cy="1763396"/>
          </a:xfrm>
        </p:spPr>
        <p:txBody>
          <a:bodyPr>
            <a:normAutofit/>
          </a:bodyPr>
          <a:lstStyle>
            <a:lvl1pPr marL="0" indent="0" algn="ctr">
              <a:buNone/>
              <a:defRPr sz="1600"/>
            </a:lvl1pPr>
          </a:lstStyle>
          <a:p>
            <a:endParaRPr kumimoji="1" lang="zh-CN" altLang="en-US"/>
          </a:p>
        </p:txBody>
      </p:sp>
      <p:sp>
        <p:nvSpPr>
          <p:cNvPr id="83" name="内容占位符 4"/>
          <p:cNvSpPr>
            <a:spLocks noGrp="1"/>
          </p:cNvSpPr>
          <p:nvPr>
            <p:ph sz="quarter" idx="81"/>
          </p:nvPr>
        </p:nvSpPr>
        <p:spPr>
          <a:xfrm>
            <a:off x="770578"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2"/>
          </p:nvPr>
        </p:nvSpPr>
        <p:spPr>
          <a:xfrm>
            <a:off x="4556585"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5" name="内容占位符 4"/>
          <p:cNvSpPr>
            <a:spLocks noGrp="1"/>
          </p:cNvSpPr>
          <p:nvPr>
            <p:ph sz="quarter" idx="83"/>
          </p:nvPr>
        </p:nvSpPr>
        <p:spPr>
          <a:xfrm>
            <a:off x="8342591" y="3211265"/>
            <a:ext cx="3057662" cy="3093283"/>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1" name="图片 70"/>
          <p:cNvPicPr>
            <a:picLocks noChangeAspect="1"/>
          </p:cNvPicPr>
          <p:nvPr userDrawn="1"/>
        </p:nvPicPr>
        <p:blipFill>
          <a:blip r:embed="rId2" cstate="email"/>
          <a:stretch>
            <a:fillRect/>
          </a:stretch>
        </p:blipFill>
        <p:spPr>
          <a:xfrm>
            <a:off x="10625745" y="317694"/>
            <a:ext cx="979635" cy="257702"/>
          </a:xfrm>
          <a:prstGeom prst="rect">
            <a:avLst/>
          </a:prstGeom>
        </p:spPr>
      </p:pic>
      <p:sp>
        <p:nvSpPr>
          <p:cNvPr id="77" name="图片占位符 2"/>
          <p:cNvSpPr>
            <a:spLocks noGrp="1"/>
          </p:cNvSpPr>
          <p:nvPr>
            <p:ph type="pic" sz="quarter" idx="84"/>
          </p:nvPr>
        </p:nvSpPr>
        <p:spPr>
          <a:xfrm>
            <a:off x="580222" y="1317296"/>
            <a:ext cx="3447648" cy="1746403"/>
          </a:xfrm>
        </p:spPr>
        <p:txBody>
          <a:bodyPr>
            <a:normAutofit/>
          </a:bodyPr>
          <a:lstStyle>
            <a:lvl1pPr marL="0" indent="0" algn="ctr">
              <a:buNone/>
              <a:defRPr sz="1600"/>
            </a:lvl1pPr>
          </a:lstStyle>
          <a:p>
            <a:endParaRPr kumimoji="1" lang="zh-CN" altLang="en-US"/>
          </a:p>
        </p:txBody>
      </p:sp>
      <p:sp>
        <p:nvSpPr>
          <p:cNvPr id="81"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82"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153692337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6内容页">
    <p:spTree>
      <p:nvGrpSpPr>
        <p:cNvPr id="1" name=""/>
        <p:cNvGrpSpPr/>
        <p:nvPr/>
      </p:nvGrpSpPr>
      <p:grpSpPr>
        <a:xfrm>
          <a:off x="0" y="0"/>
          <a:ext cx="0" cy="0"/>
          <a:chOff x="0" y="0"/>
          <a:chExt cx="0" cy="0"/>
        </a:xfrm>
      </p:grpSpPr>
      <p:sp>
        <p:nvSpPr>
          <p:cNvPr id="42" name="矩形 41"/>
          <p:cNvSpPr/>
          <p:nvPr userDrawn="1"/>
        </p:nvSpPr>
        <p:spPr>
          <a:xfrm>
            <a:off x="567673" y="1321918"/>
            <a:ext cx="2577289"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3" name="矩形 42"/>
          <p:cNvSpPr/>
          <p:nvPr userDrawn="1"/>
        </p:nvSpPr>
        <p:spPr>
          <a:xfrm>
            <a:off x="6213425"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4" name="矩形 43"/>
          <p:cNvSpPr/>
          <p:nvPr userDrawn="1"/>
        </p:nvSpPr>
        <p:spPr>
          <a:xfrm>
            <a:off x="3393028" y="1321918"/>
            <a:ext cx="2575806"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2" name="矩形 71"/>
          <p:cNvSpPr/>
          <p:nvPr userDrawn="1"/>
        </p:nvSpPr>
        <p:spPr>
          <a:xfrm>
            <a:off x="9026099" y="1321918"/>
            <a:ext cx="2579281" cy="5147588"/>
          </a:xfrm>
          <a:prstGeom prst="rect">
            <a:avLst/>
          </a:prstGeom>
          <a:solidFill>
            <a:srgbClr val="F3F2F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no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0" name="内容占位符 4"/>
          <p:cNvSpPr>
            <a:spLocks noGrp="1"/>
          </p:cNvSpPr>
          <p:nvPr>
            <p:ph sz="quarter" idx="83"/>
          </p:nvPr>
        </p:nvSpPr>
        <p:spPr>
          <a:xfrm>
            <a:off x="729118"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3" name="内容占位符 4"/>
          <p:cNvSpPr>
            <a:spLocks noGrp="1"/>
          </p:cNvSpPr>
          <p:nvPr>
            <p:ph sz="quarter" idx="84"/>
          </p:nvPr>
        </p:nvSpPr>
        <p:spPr>
          <a:xfrm>
            <a:off x="3550365"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84" name="内容占位符 4"/>
          <p:cNvSpPr>
            <a:spLocks noGrp="1"/>
          </p:cNvSpPr>
          <p:nvPr>
            <p:ph sz="quarter" idx="85"/>
          </p:nvPr>
        </p:nvSpPr>
        <p:spPr>
          <a:xfrm>
            <a:off x="6370761"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sp>
        <p:nvSpPr>
          <p:cNvPr id="97" name="内容占位符 4"/>
          <p:cNvSpPr>
            <a:spLocks noGrp="1"/>
          </p:cNvSpPr>
          <p:nvPr>
            <p:ph sz="quarter" idx="86"/>
          </p:nvPr>
        </p:nvSpPr>
        <p:spPr>
          <a:xfrm>
            <a:off x="9186910" y="2870366"/>
            <a:ext cx="2261134" cy="3434182"/>
          </a:xfrm>
        </p:spPr>
        <p:txBody>
          <a:bodyPr>
            <a:normAutofit/>
          </a:bodyPr>
          <a:lstStyle>
            <a:lvl1pPr marL="1714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5179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48323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621665"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2000250" indent="-171450">
              <a:lnSpc>
                <a:spcPct val="150000"/>
              </a:lnSpc>
              <a:buFont typeface="Arial" panose="020B0604020202020204" pitchFamily="34" charset="0"/>
              <a:buChar char="•"/>
              <a:defRPr sz="1200" b="0" i="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p:txBody>
      </p:sp>
      <p:pic>
        <p:nvPicPr>
          <p:cNvPr id="73" name="图片 72"/>
          <p:cNvPicPr>
            <a:picLocks noChangeAspect="1"/>
          </p:cNvPicPr>
          <p:nvPr userDrawn="1"/>
        </p:nvPicPr>
        <p:blipFill>
          <a:blip r:embed="rId2" cstate="email"/>
          <a:stretch>
            <a:fillRect/>
          </a:stretch>
        </p:blipFill>
        <p:spPr>
          <a:xfrm>
            <a:off x="10625745" y="317694"/>
            <a:ext cx="979635" cy="257702"/>
          </a:xfrm>
          <a:prstGeom prst="rect">
            <a:avLst/>
          </a:prstGeom>
        </p:spPr>
      </p:pic>
      <p:sp>
        <p:nvSpPr>
          <p:cNvPr id="78" name="图片占位符 2"/>
          <p:cNvSpPr>
            <a:spLocks noGrp="1"/>
          </p:cNvSpPr>
          <p:nvPr>
            <p:ph type="pic" sz="quarter" idx="87"/>
          </p:nvPr>
        </p:nvSpPr>
        <p:spPr>
          <a:xfrm>
            <a:off x="583829" y="1328988"/>
            <a:ext cx="2561133" cy="1430505"/>
          </a:xfrm>
        </p:spPr>
        <p:txBody>
          <a:bodyPr>
            <a:normAutofit/>
          </a:bodyPr>
          <a:lstStyle>
            <a:lvl1pPr marL="0" indent="0" algn="ctr">
              <a:buNone/>
              <a:defRPr sz="1600"/>
            </a:lvl1pPr>
          </a:lstStyle>
          <a:p>
            <a:endParaRPr kumimoji="1" lang="zh-CN" altLang="en-US" dirty="0"/>
          </a:p>
        </p:txBody>
      </p:sp>
      <p:sp>
        <p:nvSpPr>
          <p:cNvPr id="79" name="图片占位符 2"/>
          <p:cNvSpPr>
            <a:spLocks noGrp="1"/>
          </p:cNvSpPr>
          <p:nvPr>
            <p:ph type="pic" sz="quarter" idx="88"/>
          </p:nvPr>
        </p:nvSpPr>
        <p:spPr>
          <a:xfrm>
            <a:off x="3407701" y="1328988"/>
            <a:ext cx="2561133" cy="1430505"/>
          </a:xfrm>
        </p:spPr>
        <p:txBody>
          <a:bodyPr>
            <a:normAutofit/>
          </a:bodyPr>
          <a:lstStyle>
            <a:lvl1pPr marL="0" indent="0" algn="ctr">
              <a:buNone/>
              <a:defRPr sz="1600"/>
            </a:lvl1pPr>
          </a:lstStyle>
          <a:p>
            <a:endParaRPr kumimoji="1" lang="zh-CN" altLang="en-US" dirty="0"/>
          </a:p>
        </p:txBody>
      </p:sp>
      <p:sp>
        <p:nvSpPr>
          <p:cNvPr id="81" name="图片占位符 2"/>
          <p:cNvSpPr>
            <a:spLocks noGrp="1"/>
          </p:cNvSpPr>
          <p:nvPr>
            <p:ph type="pic" sz="quarter" idx="89"/>
          </p:nvPr>
        </p:nvSpPr>
        <p:spPr>
          <a:xfrm>
            <a:off x="6202228" y="1328988"/>
            <a:ext cx="2561133" cy="1430505"/>
          </a:xfrm>
        </p:spPr>
        <p:txBody>
          <a:bodyPr>
            <a:normAutofit/>
          </a:bodyPr>
          <a:lstStyle>
            <a:lvl1pPr marL="0" indent="0" algn="ctr">
              <a:buNone/>
              <a:defRPr sz="1600"/>
            </a:lvl1pPr>
          </a:lstStyle>
          <a:p>
            <a:endParaRPr kumimoji="1" lang="zh-CN" altLang="en-US" dirty="0"/>
          </a:p>
        </p:txBody>
      </p:sp>
      <p:sp>
        <p:nvSpPr>
          <p:cNvPr id="82" name="图片占位符 2"/>
          <p:cNvSpPr>
            <a:spLocks noGrp="1"/>
          </p:cNvSpPr>
          <p:nvPr>
            <p:ph type="pic" sz="quarter" idx="90"/>
          </p:nvPr>
        </p:nvSpPr>
        <p:spPr>
          <a:xfrm>
            <a:off x="9026100" y="1328988"/>
            <a:ext cx="2561133" cy="1430505"/>
          </a:xfrm>
        </p:spPr>
        <p:txBody>
          <a:bodyPr>
            <a:normAutofit/>
          </a:bodyPr>
          <a:lstStyle>
            <a:lvl1pPr marL="0" indent="0" algn="ctr">
              <a:buNone/>
              <a:defRPr sz="1600"/>
            </a:lvl1pPr>
          </a:lstStyle>
          <a:p>
            <a:endParaRPr kumimoji="1" lang="zh-CN" altLang="en-US" dirty="0"/>
          </a:p>
        </p:txBody>
      </p:sp>
      <p:sp>
        <p:nvSpPr>
          <p:cNvPr id="89" name="Textplatzhalter 8"/>
          <p:cNvSpPr>
            <a:spLocks noGrp="1"/>
          </p:cNvSpPr>
          <p:nvPr>
            <p:ph type="body" sz="quarter" idx="61" hasCustomPrompt="1"/>
          </p:nvPr>
        </p:nvSpPr>
        <p:spPr>
          <a:xfrm>
            <a:off x="560744" y="280072"/>
            <a:ext cx="9194219" cy="456860"/>
          </a:xfrm>
          <a:prstGeom prst="rect">
            <a:avLst/>
          </a:prstGeom>
        </p:spPr>
        <p:txBody>
          <a:bodyPr lIns="0" tIns="0" rIns="0" bIns="0" anchor="ctr">
            <a:noAutofit/>
          </a:bodyPr>
          <a:lstStyle>
            <a:lvl1pPr marL="0" indent="0">
              <a:lnSpc>
                <a:spcPct val="150000"/>
              </a:lnSpc>
              <a:spcBef>
                <a:spcPts val="0"/>
              </a:spcBef>
              <a:spcAft>
                <a:spcPts val="0"/>
              </a:spcAft>
              <a:buNone/>
              <a:defRPr sz="2600" b="0" i="0" cap="none" baseline="0">
                <a:solidFill>
                  <a:schemeClr val="tx1"/>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标题可在此处添加</a:t>
            </a:r>
            <a:endParaRPr lang="en-US" altLang="zh-CN" noProof="0" dirty="0"/>
          </a:p>
        </p:txBody>
      </p:sp>
      <p:sp>
        <p:nvSpPr>
          <p:cNvPr id="90" name="Textplatzhalter 8"/>
          <p:cNvSpPr>
            <a:spLocks noGrp="1"/>
          </p:cNvSpPr>
          <p:nvPr>
            <p:ph type="body" sz="quarter" idx="62" hasCustomPrompt="1"/>
          </p:nvPr>
        </p:nvSpPr>
        <p:spPr>
          <a:xfrm>
            <a:off x="560744" y="742370"/>
            <a:ext cx="9194219" cy="267033"/>
          </a:xfrm>
          <a:prstGeom prst="rect">
            <a:avLst/>
          </a:prstGeom>
        </p:spPr>
        <p:txBody>
          <a:bodyPr lIns="0" tIns="0" rIns="0" bIns="0" anchor="ctr">
            <a:noAutofit/>
          </a:bodyPr>
          <a:lstStyle>
            <a:lvl1pPr marL="0" indent="0">
              <a:lnSpc>
                <a:spcPct val="150000"/>
              </a:lnSpc>
              <a:spcBef>
                <a:spcPts val="0"/>
              </a:spcBef>
              <a:spcAft>
                <a:spcPts val="0"/>
              </a:spcAft>
              <a:buNone/>
              <a:defRPr sz="2200" b="0" i="0" cap="none" baseline="0">
                <a:solidFill>
                  <a:schemeClr val="bg1">
                    <a:lumMod val="65000"/>
                  </a:schemeClr>
                </a:solidFill>
                <a:latin typeface="vivo type CN简 Regular" panose="02000500000000000000" charset="-122"/>
                <a:ea typeface="vivo type CN简 Regular" panose="02000500000000000000" charset="-122"/>
                <a:cs typeface="vivo type CN简 Regular" panose="02000500000000000000" charset="-122"/>
              </a:defRPr>
            </a:lvl1pPr>
          </a:lstStyle>
          <a:p>
            <a:pPr lvl="0"/>
            <a:r>
              <a:rPr lang="zh-CN" altLang="en-US" noProof="0" dirty="0"/>
              <a:t>副标题可在此处添加</a:t>
            </a:r>
            <a:endParaRPr lang="en-US" altLang="zh-CN" noProof="0" dirty="0"/>
          </a:p>
        </p:txBody>
      </p:sp>
    </p:spTree>
    <p:extLst>
      <p:ext uri="{BB962C8B-B14F-4D97-AF65-F5344CB8AC3E}">
        <p14:creationId xmlns:p14="http://schemas.microsoft.com/office/powerpoint/2010/main" val="288377706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尾页">
    <p:bg>
      <p:bgPr>
        <a:solidFill>
          <a:srgbClr val="415FFF"/>
        </a:solidFill>
        <a:effectLst/>
      </p:bgPr>
    </p:bg>
    <p:spTree>
      <p:nvGrpSpPr>
        <p:cNvPr id="1" name=""/>
        <p:cNvGrpSpPr/>
        <p:nvPr/>
      </p:nvGrpSpPr>
      <p:grpSpPr>
        <a:xfrm>
          <a:off x="0" y="0"/>
          <a:ext cx="0" cy="0"/>
          <a:chOff x="0" y="0"/>
          <a:chExt cx="0" cy="0"/>
        </a:xfrm>
      </p:grpSpPr>
      <p:sp>
        <p:nvSpPr>
          <p:cNvPr id="2" name="矩形 1"/>
          <p:cNvSpPr/>
          <p:nvPr userDrawn="1"/>
        </p:nvSpPr>
        <p:spPr>
          <a:xfrm>
            <a:off x="678070" y="1492739"/>
            <a:ext cx="8176613" cy="1877437"/>
          </a:xfrm>
          <a:prstGeom prst="rect">
            <a:avLst/>
          </a:prstGeom>
        </p:spPr>
        <p:txBody>
          <a:bodyPr wrap="square">
            <a:spAutoFit/>
          </a:bodyPr>
          <a:lstStyle/>
          <a:p>
            <a:pPr lvl="0"/>
            <a:r>
              <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THANK YOU.</a:t>
            </a:r>
          </a:p>
          <a:p>
            <a:pPr lvl="0"/>
            <a:r>
              <a:rPr lang="zh-CN" altLang="en-US"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rPr>
              <a:t>谢谢。</a:t>
            </a:r>
            <a:endParaRPr lang="en-US" altLang="zh-CN" sz="5800" b="1" i="0" noProof="0" dirty="0">
              <a:solidFill>
                <a:schemeClr val="bg1"/>
              </a:solidFill>
              <a:latin typeface="vivo type CN简 Bold" panose="02000800000000000000" pitchFamily="50" charset="-122"/>
              <a:ea typeface="vivo type CN简 Bold" panose="02000800000000000000" pitchFamily="50" charset="-122"/>
              <a:cs typeface="vivo type CNS" charset="-122"/>
            </a:endParaRPr>
          </a:p>
        </p:txBody>
      </p:sp>
      <p:sp>
        <p:nvSpPr>
          <p:cNvPr id="70" name="矩形 69"/>
          <p:cNvSpPr/>
          <p:nvPr userDrawn="1"/>
        </p:nvSpPr>
        <p:spPr>
          <a:xfrm>
            <a:off x="-2595443" y="187627"/>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竞品颜色</a:t>
            </a:r>
            <a:endParaRPr lang="zh-CN" altLang="en-US" sz="1600" dirty="0"/>
          </a:p>
        </p:txBody>
      </p:sp>
      <p:sp>
        <p:nvSpPr>
          <p:cNvPr id="71" name="矩形 70"/>
          <p:cNvSpPr/>
          <p:nvPr userDrawn="1"/>
        </p:nvSpPr>
        <p:spPr>
          <a:xfrm>
            <a:off x="12698804" y="422275"/>
            <a:ext cx="1265363" cy="338554"/>
          </a:xfrm>
          <a:prstGeom prst="rect">
            <a:avLst/>
          </a:prstGeom>
        </p:spPr>
        <p:txBody>
          <a:bodyPr wrap="square">
            <a:spAutoFit/>
          </a:bodyPr>
          <a:lstStyle/>
          <a:p>
            <a:r>
              <a:rPr lang="en-US" altLang="zh-CN"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a:t>
            </a:r>
            <a:r>
              <a:rPr lang="zh-CN" altLang="en-US" sz="1600" b="0" i="0" dirty="0">
                <a:solidFill>
                  <a:srgbClr val="415FFF"/>
                </a:solidFill>
                <a:latin typeface="vivo type CN简 Regular" panose="02000500000000000000" charset="-122"/>
                <a:ea typeface="vivo type CN简 Regular" panose="02000500000000000000" charset="-122"/>
                <a:cs typeface="vivo type CN简 Regular" panose="02000500000000000000" charset="-122"/>
              </a:rPr>
              <a:t>品牌颜色</a:t>
            </a:r>
            <a:endParaRPr lang="zh-CN" altLang="en-US" sz="1600" dirty="0"/>
          </a:p>
        </p:txBody>
      </p:sp>
      <p:sp>
        <p:nvSpPr>
          <p:cNvPr id="72" name="文本框 71"/>
          <p:cNvSpPr txBox="1"/>
          <p:nvPr userDrawn="1"/>
        </p:nvSpPr>
        <p:spPr>
          <a:xfrm>
            <a:off x="-2354986" y="745116"/>
            <a:ext cx="78226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Apple</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3" name="组 176"/>
          <p:cNvGrpSpPr/>
          <p:nvPr userDrawn="1"/>
        </p:nvGrpSpPr>
        <p:grpSpPr>
          <a:xfrm>
            <a:off x="-3386918" y="1009241"/>
            <a:ext cx="2795791" cy="348813"/>
            <a:chOff x="-5043485" y="1324983"/>
            <a:chExt cx="4785749" cy="538842"/>
          </a:xfrm>
        </p:grpSpPr>
        <p:sp>
          <p:nvSpPr>
            <p:cNvPr id="74" name="矩形 73"/>
            <p:cNvSpPr/>
            <p:nvPr userDrawn="1"/>
          </p:nvSpPr>
          <p:spPr>
            <a:xfrm>
              <a:off x="-3854817" y="1324983"/>
              <a:ext cx="1199028" cy="538842"/>
            </a:xfrm>
            <a:prstGeom prst="rect">
              <a:avLst/>
            </a:prstGeom>
            <a:solidFill>
              <a:schemeClr val="tx1">
                <a:lumMod val="50000"/>
                <a:lumOff val="50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5" name="矩形 74"/>
            <p:cNvSpPr/>
            <p:nvPr userDrawn="1"/>
          </p:nvSpPr>
          <p:spPr>
            <a:xfrm>
              <a:off x="-2655789" y="1324983"/>
              <a:ext cx="1199028" cy="538842"/>
            </a:xfrm>
            <a:prstGeom prst="rect">
              <a:avLst/>
            </a:prstGeom>
            <a:solidFill>
              <a:schemeClr val="tx1">
                <a:lumMod val="75000"/>
                <a:lumOff val="2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6" name="矩形 75"/>
            <p:cNvSpPr/>
            <p:nvPr userDrawn="1"/>
          </p:nvSpPr>
          <p:spPr>
            <a:xfrm>
              <a:off x="-5043485" y="1324983"/>
              <a:ext cx="1199028" cy="538842"/>
            </a:xfrm>
            <a:prstGeom prst="rect">
              <a:avLst/>
            </a:prstGeom>
            <a:solidFill>
              <a:schemeClr val="bg1">
                <a:lumMod val="8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7" name="矩形 76"/>
            <p:cNvSpPr/>
            <p:nvPr userDrawn="1"/>
          </p:nvSpPr>
          <p:spPr>
            <a:xfrm>
              <a:off x="-1456764" y="1324983"/>
              <a:ext cx="1199028" cy="538842"/>
            </a:xfrm>
            <a:prstGeom prst="rect">
              <a:avLst/>
            </a:prstGeom>
            <a:solidFill>
              <a:schemeClr val="tx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78" name="文本框 77"/>
          <p:cNvSpPr txBox="1"/>
          <p:nvPr userDrawn="1"/>
        </p:nvSpPr>
        <p:spPr>
          <a:xfrm>
            <a:off x="-2456774" y="1587829"/>
            <a:ext cx="98584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Samsung</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79" name="组 183"/>
          <p:cNvGrpSpPr/>
          <p:nvPr userDrawn="1"/>
        </p:nvGrpSpPr>
        <p:grpSpPr>
          <a:xfrm>
            <a:off x="-3386918" y="1862479"/>
            <a:ext cx="2795791" cy="348813"/>
            <a:chOff x="16164196" y="17668285"/>
            <a:chExt cx="4785749" cy="486635"/>
          </a:xfrm>
        </p:grpSpPr>
        <p:sp>
          <p:nvSpPr>
            <p:cNvPr id="80" name="矩形 79"/>
            <p:cNvSpPr/>
            <p:nvPr userDrawn="1"/>
          </p:nvSpPr>
          <p:spPr>
            <a:xfrm>
              <a:off x="17352864" y="17668285"/>
              <a:ext cx="1199028" cy="486635"/>
            </a:xfrm>
            <a:prstGeom prst="rect">
              <a:avLst/>
            </a:prstGeom>
            <a:solidFill>
              <a:srgbClr val="8C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1" name="矩形 80"/>
            <p:cNvSpPr/>
            <p:nvPr userDrawn="1"/>
          </p:nvSpPr>
          <p:spPr>
            <a:xfrm>
              <a:off x="18551892" y="17668285"/>
              <a:ext cx="1199028" cy="486635"/>
            </a:xfrm>
            <a:prstGeom prst="rect">
              <a:avLst/>
            </a:prstGeom>
            <a:solidFill>
              <a:srgbClr val="7832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2" name="矩形 81"/>
            <p:cNvSpPr/>
            <p:nvPr userDrawn="1"/>
          </p:nvSpPr>
          <p:spPr>
            <a:xfrm>
              <a:off x="19750917" y="17668285"/>
              <a:ext cx="1199028" cy="486635"/>
            </a:xfrm>
            <a:prstGeom prst="rect">
              <a:avLst/>
            </a:prstGeom>
            <a:solidFill>
              <a:srgbClr val="670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3" name="矩形 82"/>
            <p:cNvSpPr/>
            <p:nvPr userDrawn="1"/>
          </p:nvSpPr>
          <p:spPr>
            <a:xfrm>
              <a:off x="16164196" y="17668285"/>
              <a:ext cx="1199028" cy="486635"/>
            </a:xfrm>
            <a:prstGeom prst="rect">
              <a:avLst/>
            </a:prstGeom>
            <a:solidFill>
              <a:srgbClr val="8C6D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84" name="矩形 83"/>
          <p:cNvSpPr/>
          <p:nvPr userDrawn="1"/>
        </p:nvSpPr>
        <p:spPr>
          <a:xfrm>
            <a:off x="-2692509" y="6189140"/>
            <a:ext cx="700461" cy="297517"/>
          </a:xfrm>
          <a:prstGeom prst="rect">
            <a:avLst/>
          </a:prstGeom>
          <a:solidFill>
            <a:srgbClr val="0033B7"/>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5" name="矩形 84"/>
          <p:cNvSpPr/>
          <p:nvPr userDrawn="1"/>
        </p:nvSpPr>
        <p:spPr>
          <a:xfrm>
            <a:off x="-3398069" y="6189140"/>
            <a:ext cx="705560" cy="297517"/>
          </a:xfrm>
          <a:prstGeom prst="rect">
            <a:avLst/>
          </a:prstGeom>
          <a:solidFill>
            <a:srgbClr val="0A00C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86" name="矩形 85"/>
          <p:cNvSpPr/>
          <p:nvPr userDrawn="1"/>
        </p:nvSpPr>
        <p:spPr>
          <a:xfrm>
            <a:off x="-1992048" y="6186830"/>
            <a:ext cx="700461" cy="297517"/>
          </a:xfrm>
          <a:prstGeom prst="rect">
            <a:avLst/>
          </a:prstGeom>
          <a:solidFill>
            <a:srgbClr val="01288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8" name="矩形 107"/>
          <p:cNvSpPr/>
          <p:nvPr userDrawn="1"/>
        </p:nvSpPr>
        <p:spPr>
          <a:xfrm>
            <a:off x="-1291588" y="6186830"/>
            <a:ext cx="700461" cy="297517"/>
          </a:xfrm>
          <a:prstGeom prst="rect">
            <a:avLst/>
          </a:prstGeom>
          <a:solidFill>
            <a:srgbClr val="00095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09" name="文本框 108"/>
          <p:cNvSpPr txBox="1"/>
          <p:nvPr userDrawn="1"/>
        </p:nvSpPr>
        <p:spPr>
          <a:xfrm>
            <a:off x="-2451159" y="5860568"/>
            <a:ext cx="974626"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其他品牌颜色</a:t>
            </a:r>
          </a:p>
        </p:txBody>
      </p:sp>
      <p:grpSp>
        <p:nvGrpSpPr>
          <p:cNvPr id="110" name="组 209"/>
          <p:cNvGrpSpPr/>
          <p:nvPr userDrawn="1"/>
        </p:nvGrpSpPr>
        <p:grpSpPr>
          <a:xfrm>
            <a:off x="-3398070" y="4458239"/>
            <a:ext cx="2806943" cy="351124"/>
            <a:chOff x="-3429000" y="9944467"/>
            <a:chExt cx="3171264" cy="702248"/>
          </a:xfrm>
        </p:grpSpPr>
        <p:sp>
          <p:nvSpPr>
            <p:cNvPr id="111" name="矩形 110"/>
            <p:cNvSpPr/>
            <p:nvPr userDrawn="1"/>
          </p:nvSpPr>
          <p:spPr>
            <a:xfrm>
              <a:off x="-2631863" y="9949089"/>
              <a:ext cx="791376" cy="697626"/>
            </a:xfrm>
            <a:prstGeom prst="rect">
              <a:avLst/>
            </a:prstGeom>
            <a:solidFill>
              <a:srgbClr val="FF59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2" name="矩形 111"/>
            <p:cNvSpPr/>
            <p:nvPr userDrawn="1"/>
          </p:nvSpPr>
          <p:spPr>
            <a:xfrm>
              <a:off x="-3429000" y="9949089"/>
              <a:ext cx="797137" cy="697626"/>
            </a:xfrm>
            <a:prstGeom prst="rect">
              <a:avLst/>
            </a:prstGeom>
            <a:solidFill>
              <a:srgbClr val="FFA31E"/>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3" name="矩形 112"/>
            <p:cNvSpPr/>
            <p:nvPr userDrawn="1"/>
          </p:nvSpPr>
          <p:spPr>
            <a:xfrm>
              <a:off x="-1840486" y="9944467"/>
              <a:ext cx="791376" cy="697626"/>
            </a:xfrm>
            <a:prstGeom prst="rect">
              <a:avLst/>
            </a:prstGeom>
            <a:solidFill>
              <a:srgbClr val="DE4F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4" name="矩形 113"/>
            <p:cNvSpPr/>
            <p:nvPr userDrawn="1"/>
          </p:nvSpPr>
          <p:spPr>
            <a:xfrm>
              <a:off x="-1049112" y="9944467"/>
              <a:ext cx="791376" cy="697626"/>
            </a:xfrm>
            <a:prstGeom prst="rect">
              <a:avLst/>
            </a:prstGeom>
            <a:solidFill>
              <a:srgbClr val="C646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15" name="文本框 114"/>
          <p:cNvSpPr txBox="1"/>
          <p:nvPr userDrawn="1"/>
        </p:nvSpPr>
        <p:spPr>
          <a:xfrm>
            <a:off x="-2387041" y="4185714"/>
            <a:ext cx="846387"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Xiaomi 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16" name="矩形 115"/>
          <p:cNvSpPr/>
          <p:nvPr userDrawn="1"/>
        </p:nvSpPr>
        <p:spPr>
          <a:xfrm>
            <a:off x="-2692509" y="5337669"/>
            <a:ext cx="700461" cy="297517"/>
          </a:xfrm>
          <a:prstGeom prst="rect">
            <a:avLst/>
          </a:prstGeom>
          <a:solidFill>
            <a:srgbClr val="348DF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7" name="矩形 116"/>
          <p:cNvSpPr/>
          <p:nvPr userDrawn="1"/>
        </p:nvSpPr>
        <p:spPr>
          <a:xfrm>
            <a:off x="-3398069" y="5337669"/>
            <a:ext cx="705560" cy="297517"/>
          </a:xfrm>
          <a:prstGeom prst="rect">
            <a:avLst/>
          </a:prstGeom>
          <a:solidFill>
            <a:srgbClr val="0FFBFA"/>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8" name="矩形 117"/>
          <p:cNvSpPr/>
          <p:nvPr userDrawn="1"/>
        </p:nvSpPr>
        <p:spPr>
          <a:xfrm>
            <a:off x="-1992048" y="5335358"/>
            <a:ext cx="700461" cy="297517"/>
          </a:xfrm>
          <a:prstGeom prst="rect">
            <a:avLst/>
          </a:prstGeom>
          <a:solidFill>
            <a:srgbClr val="705EE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19" name="矩形 118"/>
          <p:cNvSpPr/>
          <p:nvPr userDrawn="1"/>
        </p:nvSpPr>
        <p:spPr>
          <a:xfrm>
            <a:off x="-1291588" y="5335358"/>
            <a:ext cx="700461" cy="297517"/>
          </a:xfrm>
          <a:prstGeom prst="rect">
            <a:avLst/>
          </a:prstGeom>
          <a:solidFill>
            <a:srgbClr val="A837DC"/>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0" name="文本框 119"/>
          <p:cNvSpPr txBox="1"/>
          <p:nvPr userDrawn="1"/>
        </p:nvSpPr>
        <p:spPr>
          <a:xfrm>
            <a:off x="-2371009" y="5037185"/>
            <a:ext cx="814325"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Honor</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21" name="矩形 120"/>
          <p:cNvSpPr/>
          <p:nvPr userDrawn="1"/>
        </p:nvSpPr>
        <p:spPr>
          <a:xfrm>
            <a:off x="12494948" y="1401939"/>
            <a:ext cx="1673075" cy="297517"/>
          </a:xfrm>
          <a:prstGeom prst="rect">
            <a:avLst/>
          </a:prstGeom>
          <a:solidFill>
            <a:srgbClr val="00C9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2" name="矩形 121"/>
          <p:cNvSpPr/>
          <p:nvPr userDrawn="1"/>
        </p:nvSpPr>
        <p:spPr>
          <a:xfrm>
            <a:off x="12494948" y="1827004"/>
            <a:ext cx="1673075" cy="297517"/>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3" name="矩形 122"/>
          <p:cNvSpPr/>
          <p:nvPr userDrawn="1"/>
        </p:nvSpPr>
        <p:spPr>
          <a:xfrm>
            <a:off x="12494948" y="2245700"/>
            <a:ext cx="1673075" cy="297517"/>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4" name="矩形 123"/>
          <p:cNvSpPr/>
          <p:nvPr userDrawn="1"/>
        </p:nvSpPr>
        <p:spPr>
          <a:xfrm>
            <a:off x="12494948" y="2664397"/>
            <a:ext cx="1673075" cy="29751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5" name="矩形 124"/>
          <p:cNvSpPr/>
          <p:nvPr userDrawn="1"/>
        </p:nvSpPr>
        <p:spPr>
          <a:xfrm>
            <a:off x="12494948" y="3086546"/>
            <a:ext cx="1673075" cy="297517"/>
          </a:xfrm>
          <a:prstGeom prst="rect">
            <a:avLst/>
          </a:prstGeom>
          <a:solidFill>
            <a:srgbClr val="F0B51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6" name="矩形 125"/>
          <p:cNvSpPr/>
          <p:nvPr userDrawn="1"/>
        </p:nvSpPr>
        <p:spPr>
          <a:xfrm>
            <a:off x="12494948" y="3488918"/>
            <a:ext cx="1673075" cy="297517"/>
          </a:xfrm>
          <a:prstGeom prst="rect">
            <a:avLst/>
          </a:prstGeom>
          <a:solidFill>
            <a:schemeClr val="tx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27" name="文本框 126"/>
          <p:cNvSpPr txBox="1"/>
          <p:nvPr userDrawn="1"/>
        </p:nvSpPr>
        <p:spPr>
          <a:xfrm>
            <a:off x="12619797" y="3522997"/>
            <a:ext cx="144095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NEX</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28" name="文本框 127"/>
          <p:cNvSpPr txBox="1"/>
          <p:nvPr userDrawn="1"/>
        </p:nvSpPr>
        <p:spPr>
          <a:xfrm>
            <a:off x="12653667" y="3111825"/>
            <a:ext cx="1407080"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vivo</a:t>
            </a:r>
            <a:r>
              <a:rPr kumimoji="1" lang="zh-CN" altLang="en-US"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 </a:t>
            </a:r>
            <a:r>
              <a:rPr kumimoji="1" lang="en-US" altLang="zh-CN" sz="1400" b="0" i="0" dirty="0" err="1">
                <a:solidFill>
                  <a:schemeClr val="bg1"/>
                </a:solidFill>
                <a:latin typeface="vivo type CN简 Light" panose="02000400000000000000" pitchFamily="50" charset="-122"/>
                <a:ea typeface="vivo type CN简 Light" panose="02000400000000000000" pitchFamily="50" charset="-122"/>
                <a:cs typeface="vivo type CNS" charset="-122"/>
              </a:rPr>
              <a:t>iQOO</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grpSp>
        <p:nvGrpSpPr>
          <p:cNvPr id="129" name="组 65"/>
          <p:cNvGrpSpPr/>
          <p:nvPr userDrawn="1"/>
        </p:nvGrpSpPr>
        <p:grpSpPr>
          <a:xfrm>
            <a:off x="-3400879" y="2739059"/>
            <a:ext cx="2809752" cy="348813"/>
            <a:chOff x="5058585" y="17714855"/>
            <a:chExt cx="4833751" cy="515167"/>
          </a:xfrm>
        </p:grpSpPr>
        <p:sp>
          <p:nvSpPr>
            <p:cNvPr id="130" name="矩形 129"/>
            <p:cNvSpPr/>
            <p:nvPr userDrawn="1"/>
          </p:nvSpPr>
          <p:spPr>
            <a:xfrm>
              <a:off x="7494283" y="17714855"/>
              <a:ext cx="1199027" cy="515167"/>
            </a:xfrm>
            <a:prstGeom prst="rect">
              <a:avLst/>
            </a:prstGeom>
            <a:solidFill>
              <a:srgbClr val="00394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1" name="矩形 130"/>
            <p:cNvSpPr/>
            <p:nvPr userDrawn="1"/>
          </p:nvSpPr>
          <p:spPr>
            <a:xfrm>
              <a:off x="5058585" y="17714855"/>
              <a:ext cx="1215431" cy="515167"/>
            </a:xfrm>
            <a:prstGeom prst="rect">
              <a:avLst/>
            </a:prstGeom>
            <a:solidFill>
              <a:srgbClr val="00C8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2" name="矩形 131"/>
            <p:cNvSpPr/>
            <p:nvPr userDrawn="1"/>
          </p:nvSpPr>
          <p:spPr>
            <a:xfrm>
              <a:off x="8693309" y="17714855"/>
              <a:ext cx="1199027" cy="515167"/>
            </a:xfrm>
            <a:prstGeom prst="rect">
              <a:avLst/>
            </a:prstGeom>
            <a:solidFill>
              <a:srgbClr val="0070C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33" name="矩形 132"/>
            <p:cNvSpPr/>
            <p:nvPr userDrawn="1"/>
          </p:nvSpPr>
          <p:spPr>
            <a:xfrm>
              <a:off x="6267324" y="17714855"/>
              <a:ext cx="1215431" cy="515167"/>
            </a:xfrm>
            <a:prstGeom prst="rect">
              <a:avLst/>
            </a:prstGeom>
            <a:solidFill>
              <a:srgbClr val="66DECD"/>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1" name="文本框 150"/>
          <p:cNvSpPr txBox="1"/>
          <p:nvPr userDrawn="1"/>
        </p:nvSpPr>
        <p:spPr>
          <a:xfrm>
            <a:off x="-2350175" y="2455919"/>
            <a:ext cx="772648"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err="1">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Oppo</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grpSp>
        <p:nvGrpSpPr>
          <p:cNvPr id="152" name="组 88"/>
          <p:cNvGrpSpPr/>
          <p:nvPr userDrawn="1"/>
        </p:nvGrpSpPr>
        <p:grpSpPr>
          <a:xfrm>
            <a:off x="-3388739" y="3603967"/>
            <a:ext cx="2797612" cy="348813"/>
            <a:chOff x="10651243" y="17726064"/>
            <a:chExt cx="4775839" cy="526796"/>
          </a:xfrm>
        </p:grpSpPr>
        <p:sp>
          <p:nvSpPr>
            <p:cNvPr id="153" name="矩形 152"/>
            <p:cNvSpPr/>
            <p:nvPr userDrawn="1"/>
          </p:nvSpPr>
          <p:spPr>
            <a:xfrm>
              <a:off x="14228056" y="17726064"/>
              <a:ext cx="1199026" cy="526796"/>
            </a:xfrm>
            <a:prstGeom prst="rect">
              <a:avLst/>
            </a:prstGeom>
            <a:solidFill>
              <a:srgbClr val="FF7575"/>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4" name="矩形 153"/>
            <p:cNvSpPr/>
            <p:nvPr userDrawn="1"/>
          </p:nvSpPr>
          <p:spPr>
            <a:xfrm>
              <a:off x="11850271" y="17726064"/>
              <a:ext cx="1199026" cy="526796"/>
            </a:xfrm>
            <a:prstGeom prst="rect">
              <a:avLst/>
            </a:prstGeom>
            <a:solidFill>
              <a:srgbClr val="7A0000"/>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5" name="矩形 154"/>
            <p:cNvSpPr/>
            <p:nvPr userDrawn="1"/>
          </p:nvSpPr>
          <p:spPr>
            <a:xfrm>
              <a:off x="10651243" y="17726064"/>
              <a:ext cx="1199026" cy="526796"/>
            </a:xfrm>
            <a:prstGeom prst="rect">
              <a:avLst/>
            </a:prstGeom>
            <a:solidFill>
              <a:srgbClr val="FF3219"/>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56" name="矩形 155"/>
            <p:cNvSpPr/>
            <p:nvPr userDrawn="1"/>
          </p:nvSpPr>
          <p:spPr>
            <a:xfrm>
              <a:off x="13035753" y="17726064"/>
              <a:ext cx="1199026" cy="526796"/>
            </a:xfrm>
            <a:prstGeom prst="rect">
              <a:avLst/>
            </a:prstGeom>
            <a:solidFill>
              <a:srgbClr val="36121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endParaRPr kumimoji="0" lang="zh-CN" altLang="en-US" sz="1600" b="0" i="0" u="none" strike="noStrike" cap="none" spc="0" normalizeH="0" baseline="0">
                <a:ln>
                  <a:noFill/>
                </a:ln>
                <a:solidFill>
                  <a:srgbClr val="FFFFFF"/>
                </a:solidFill>
                <a:effectLst/>
                <a:uFillTx/>
                <a:latin typeface="+mn-lt"/>
                <a:ea typeface="+mn-ea"/>
                <a:cs typeface="+mn-cs"/>
                <a:sym typeface="Helvetica Neue Medium"/>
              </a:endParaRPr>
            </a:p>
          </p:txBody>
        </p:sp>
      </p:grpSp>
      <p:sp>
        <p:nvSpPr>
          <p:cNvPr id="157" name="文本框 156"/>
          <p:cNvSpPr txBox="1"/>
          <p:nvPr userDrawn="1"/>
        </p:nvSpPr>
        <p:spPr>
          <a:xfrm>
            <a:off x="-2403072" y="3324009"/>
            <a:ext cx="878446" cy="20518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Huawei</a:t>
            </a:r>
            <a:r>
              <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0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58" name="文本框 157"/>
          <p:cNvSpPr txBox="1"/>
          <p:nvPr userDrawn="1"/>
        </p:nvSpPr>
        <p:spPr>
          <a:xfrm>
            <a:off x="-2663134" y="367319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P</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59" name="文本框 158"/>
          <p:cNvSpPr txBox="1"/>
          <p:nvPr userDrawn="1"/>
        </p:nvSpPr>
        <p:spPr>
          <a:xfrm>
            <a:off x="-1954176" y="3667432"/>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Mate</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0" name="文本框 159"/>
          <p:cNvSpPr txBox="1"/>
          <p:nvPr userDrawn="1"/>
        </p:nvSpPr>
        <p:spPr>
          <a:xfrm>
            <a:off x="-1293545" y="3668248"/>
            <a:ext cx="702419"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Nova</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1" name="文本框 160"/>
          <p:cNvSpPr txBox="1"/>
          <p:nvPr userDrawn="1"/>
        </p:nvSpPr>
        <p:spPr>
          <a:xfrm>
            <a:off x="-1263986" y="2800229"/>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R</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2" name="文本框 161"/>
          <p:cNvSpPr txBox="1"/>
          <p:nvPr userDrawn="1"/>
        </p:nvSpPr>
        <p:spPr>
          <a:xfrm>
            <a:off x="-1991764" y="2829531"/>
            <a:ext cx="710370" cy="415498"/>
          </a:xfrm>
          <a:prstGeom prst="rect">
            <a:avLst/>
          </a:prstGeom>
          <a:noFill/>
        </p:spPr>
        <p:txBody>
          <a:bodyPr wrap="square" rtlCol="0">
            <a:spAutoFit/>
          </a:bodyPr>
          <a:lstStyle/>
          <a:p>
            <a:pPr algn="ctr"/>
            <a:r>
              <a:rPr kumimoji="1" lang="en-US" altLang="zh-CN" sz="1200" b="0" i="0" dirty="0">
                <a:solidFill>
                  <a:schemeClr val="bg1"/>
                </a:solidFill>
                <a:latin typeface="vivo type CN简 Light" panose="02000400000000000000" pitchFamily="50" charset="-122"/>
                <a:ea typeface="vivo type CN简 Light" panose="02000400000000000000" pitchFamily="50" charset="-122"/>
                <a:cs typeface="vivo type CNS" charset="-122"/>
              </a:rPr>
              <a:t>Find X</a:t>
            </a:r>
          </a:p>
          <a:p>
            <a:pPr algn="ctr"/>
            <a:endParaRPr kumimoji="1" lang="zh-CN" altLang="en-US" sz="9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3" name="文本框 162"/>
          <p:cNvSpPr txBox="1"/>
          <p:nvPr userDrawn="1"/>
        </p:nvSpPr>
        <p:spPr>
          <a:xfrm>
            <a:off x="-2663935" y="2807423"/>
            <a:ext cx="647286" cy="307777"/>
          </a:xfrm>
          <a:prstGeom prst="rect">
            <a:avLst/>
          </a:prstGeom>
          <a:noFill/>
        </p:spPr>
        <p:txBody>
          <a:bodyPr wrap="square" rtlCol="0">
            <a:spAutoFit/>
          </a:bodyPr>
          <a:lstStyle/>
          <a:p>
            <a:pPr algn="ctr"/>
            <a:r>
              <a:rPr kumimoji="1" lang="en-US" altLang="zh-CN" sz="1400" b="0" i="0" dirty="0">
                <a:solidFill>
                  <a:schemeClr val="bg1"/>
                </a:solidFill>
                <a:latin typeface="vivo type CN简 Light" panose="02000400000000000000" pitchFamily="50" charset="-122"/>
                <a:ea typeface="vivo type CN简 Light" panose="02000400000000000000" pitchFamily="50" charset="-122"/>
                <a:cs typeface="vivo type CNS" charset="-122"/>
              </a:rPr>
              <a:t>K</a:t>
            </a:r>
            <a:endParaRPr kumimoji="1" lang="zh-CN" altLang="en-US" sz="1000" b="0" i="0" dirty="0">
              <a:solidFill>
                <a:schemeClr val="bg1"/>
              </a:solidFill>
              <a:latin typeface="vivo type CN简 Light" panose="02000400000000000000" pitchFamily="50" charset="-122"/>
              <a:ea typeface="vivo type CN简 Light" panose="02000400000000000000" pitchFamily="50" charset="-122"/>
              <a:cs typeface="vivo type CNS" charset="-122"/>
            </a:endParaRPr>
          </a:p>
        </p:txBody>
      </p:sp>
      <p:sp>
        <p:nvSpPr>
          <p:cNvPr id="164" name="文本框 163"/>
          <p:cNvSpPr txBox="1"/>
          <p:nvPr userDrawn="1"/>
        </p:nvSpPr>
        <p:spPr>
          <a:xfrm>
            <a:off x="12250725" y="924379"/>
            <a:ext cx="2208397" cy="23596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25400" tIns="25400" rIns="25400" bIns="25400" numCol="1" spcCol="38100" rtlCol="0" anchor="ctr">
            <a:spAutoFit/>
          </a:bodyPr>
          <a:lstStyle/>
          <a:p>
            <a:pPr marL="0" marR="0" indent="0" algn="ctr" defTabSz="412750" rtl="0" fontAlgn="auto" latinLnBrk="0" hangingPunct="0">
              <a:lnSpc>
                <a:spcPct val="100000"/>
              </a:lnSpc>
              <a:spcBef>
                <a:spcPts val="0"/>
              </a:spcBef>
              <a:spcAft>
                <a:spcPts val="0"/>
              </a:spcAft>
              <a:buClrTx/>
              <a:buSzTx/>
              <a:buFontTx/>
              <a:buNone/>
            </a:pP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vivo</a:t>
            </a:r>
            <a:r>
              <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 </a:t>
            </a:r>
            <a:r>
              <a:rPr kumimoji="0" lang="en-US" altLang="zh-CN"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rPr>
              <a:t>Color</a:t>
            </a:r>
            <a:endParaRPr kumimoji="0" lang="zh-CN" altLang="en-US" sz="1200" b="0" i="0" u="none" strike="noStrike" cap="none" spc="0" normalizeH="0" baseline="0" dirty="0">
              <a:ln>
                <a:noFill/>
              </a:ln>
              <a:solidFill>
                <a:srgbClr val="415FFF"/>
              </a:solidFill>
              <a:effectLst/>
              <a:uFillTx/>
              <a:latin typeface="vivo type CN简 Light" panose="02000400000000000000" pitchFamily="50" charset="-122"/>
              <a:ea typeface="vivo type CN简 Light" panose="02000400000000000000" pitchFamily="50" charset="-122"/>
              <a:cs typeface="vivo type CNS" charset="-122"/>
              <a:sym typeface="Helvetica Neue"/>
            </a:endParaRPr>
          </a:p>
        </p:txBody>
      </p:sp>
      <p:sp>
        <p:nvSpPr>
          <p:cNvPr id="192" name="Textplatzhalter 3"/>
          <p:cNvSpPr>
            <a:spLocks noGrp="1"/>
          </p:cNvSpPr>
          <p:nvPr>
            <p:ph type="body" sz="quarter" idx="58" hasCustomPrompt="1"/>
          </p:nvPr>
        </p:nvSpPr>
        <p:spPr>
          <a:xfrm>
            <a:off x="735493" y="6096530"/>
            <a:ext cx="9160221" cy="151857"/>
          </a:xfrm>
        </p:spPr>
        <p:txBody>
          <a:bodyPr tIns="36000" bIns="36000" anchor="t">
            <a:noAutofit/>
          </a:bodyPr>
          <a:lstStyle>
            <a:lvl1pPr marL="0" indent="0">
              <a:lnSpc>
                <a:spcPct val="100000"/>
              </a:lnSpc>
              <a:buNone/>
              <a:defRPr sz="1600" b="0" i="0" spc="0" baseline="0">
                <a:solidFill>
                  <a:schemeClr val="bg1"/>
                </a:solidFill>
                <a:latin typeface="vivo type CN简 Regular" panose="02000500000000000000" charset="-122"/>
                <a:ea typeface="vivo type CN简 Regular" panose="02000500000000000000" charset="-122"/>
                <a:cs typeface="vivo type CNS" charset="-122"/>
              </a:defRPr>
            </a:lvl1pPr>
          </a:lstStyle>
          <a:p>
            <a:pPr lvl="0"/>
            <a:r>
              <a:rPr lang="en-US" altLang="zh-CN" noProof="0" dirty="0"/>
              <a:t>www.vivo.com</a:t>
            </a:r>
            <a:endParaRPr lang="zh-CN" altLang="en-US" noProof="0" dirty="0"/>
          </a:p>
        </p:txBody>
      </p:sp>
      <p:pic>
        <p:nvPicPr>
          <p:cNvPr id="63" name="图片 62"/>
          <p:cNvPicPr>
            <a:picLocks noChangeAspect="1"/>
          </p:cNvPicPr>
          <p:nvPr userDrawn="1"/>
        </p:nvPicPr>
        <p:blipFill>
          <a:blip r:embed="rId2" cstate="email"/>
          <a:stretch>
            <a:fillRect/>
          </a:stretch>
        </p:blipFill>
        <p:spPr>
          <a:xfrm>
            <a:off x="10625744" y="317694"/>
            <a:ext cx="979636" cy="257702"/>
          </a:xfrm>
          <a:prstGeom prst="rect">
            <a:avLst/>
          </a:prstGeom>
        </p:spPr>
      </p:pic>
    </p:spTree>
    <p:extLst>
      <p:ext uri="{BB962C8B-B14F-4D97-AF65-F5344CB8AC3E}">
        <p14:creationId xmlns:p14="http://schemas.microsoft.com/office/powerpoint/2010/main" val="13001441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235DC95-CA93-4412-83B5-44E84C2AB4A2}" type="datetimeFigureOut">
              <a:rPr lang="zh-CN" altLang="en-US" smtClean="0"/>
              <a:t>2024/12/3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1663981-0834-4737-95F4-37FF14E266D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235DC95-CA93-4412-83B5-44E84C2AB4A2}" type="datetimeFigureOut">
              <a:rPr lang="zh-CN" altLang="en-US" smtClean="0"/>
              <a:t>2024/12/3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663981-0834-4737-95F4-37FF14E266D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235DC95-CA93-4412-83B5-44E84C2AB4A2}" type="datetimeFigureOut">
              <a:rPr lang="zh-CN" altLang="en-US" smtClean="0"/>
              <a:t>2024/12/3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1663981-0834-4737-95F4-37FF14E266D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235DC95-CA93-4412-83B5-44E84C2AB4A2}" type="datetimeFigureOut">
              <a:rPr lang="zh-CN" altLang="en-US" smtClean="0"/>
              <a:t>2024/12/3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1663981-0834-4737-95F4-37FF14E266D2}"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235DC95-CA93-4412-83B5-44E84C2AB4A2}" type="datetimeFigureOut">
              <a:rPr lang="zh-CN" altLang="en-US" smtClean="0"/>
              <a:t>2024/12/3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1663981-0834-4737-95F4-37FF14E266D2}"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235DC95-CA93-4412-83B5-44E84C2AB4A2}" type="datetimeFigureOut">
              <a:rPr lang="zh-CN" altLang="en-US" smtClean="0"/>
              <a:t>2024/12/3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663981-0834-4737-95F4-37FF14E266D2}"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235DC95-CA93-4412-83B5-44E84C2AB4A2}" type="datetimeFigureOut">
              <a:rPr lang="zh-CN" altLang="en-US" smtClean="0"/>
              <a:t>2024/12/3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1663981-0834-4737-95F4-37FF14E266D2}"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35DC95-CA93-4412-83B5-44E84C2AB4A2}" type="datetimeFigureOut">
              <a:rPr lang="zh-CN" altLang="en-US" smtClean="0"/>
              <a:t>2024/12/3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663981-0834-4737-95F4-37FF14E266D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78"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b="0" i="0">
                <a:solidFill>
                  <a:schemeClr val="tx1">
                    <a:tint val="75000"/>
                  </a:schemeClr>
                </a:solidFill>
                <a:latin typeface="vivo type CNS" charset="-122"/>
                <a:ea typeface="vivo type CNS" charset="-122"/>
                <a:cs typeface="vivo type CNS" charset="-122"/>
              </a:defRPr>
            </a:lvl1pPr>
          </a:lstStyle>
          <a:p>
            <a:fld id="{BB7F2403-3A2B-7341-859C-AF9A1DF858CC}" type="datetimeFigureOut">
              <a:rPr kumimoji="1" lang="zh-CN" altLang="en-US" smtClean="0"/>
              <a:t>2024/12/3</a:t>
            </a:fld>
            <a:endParaRPr kumimoji="1" lang="zh-CN" altLang="en-US" dirty="0"/>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b="0" i="0">
                <a:solidFill>
                  <a:schemeClr val="tx1">
                    <a:tint val="75000"/>
                  </a:schemeClr>
                </a:solidFill>
                <a:latin typeface="vivo type CNS" charset="-122"/>
                <a:ea typeface="vivo type CNS" charset="-122"/>
                <a:cs typeface="vivo type CNS" charset="-122"/>
              </a:defRPr>
            </a:lvl1pPr>
          </a:lstStyle>
          <a:p>
            <a:endParaRPr kumimoji="1" lang="zh-CN" alt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vivo type CNS" charset="-122"/>
                <a:ea typeface="vivo type CNS" charset="-122"/>
                <a:cs typeface="vivo type CNS" charset="-122"/>
              </a:defRPr>
            </a:lvl1pPr>
          </a:lstStyle>
          <a:p>
            <a:fld id="{3A479002-77F2-A247-957C-A41EAB498415}" type="slidenum">
              <a:rPr kumimoji="1" lang="zh-CN" altLang="en-US" smtClean="0"/>
              <a:t>‹#›</a:t>
            </a:fld>
            <a:endParaRPr kumimoji="1" lang="zh-CN" altLang="en-US"/>
          </a:p>
        </p:txBody>
      </p:sp>
    </p:spTree>
    <p:extLst>
      <p:ext uri="{BB962C8B-B14F-4D97-AF65-F5344CB8AC3E}">
        <p14:creationId xmlns:p14="http://schemas.microsoft.com/office/powerpoint/2010/main" val="1268029139"/>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Lst>
  <p:txStyles>
    <p:titleStyle>
      <a:lvl1pPr algn="l" defTabSz="914400" rtl="0" eaLnBrk="1" latinLnBrk="0" hangingPunct="1">
        <a:lnSpc>
          <a:spcPct val="90000"/>
        </a:lnSpc>
        <a:spcBef>
          <a:spcPct val="0"/>
        </a:spcBef>
        <a:buNone/>
        <a:defRPr sz="4400" b="0" i="0" kern="1200">
          <a:solidFill>
            <a:schemeClr val="tx1"/>
          </a:solidFill>
          <a:latin typeface="vivo type CNS" charset="-122"/>
          <a:ea typeface="vivo type CNS" charset="-122"/>
          <a:cs typeface="vivo type CNS"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b="0" i="0" kern="1200">
          <a:solidFill>
            <a:schemeClr val="tx1"/>
          </a:solidFill>
          <a:latin typeface="vivo type CNS Light" charset="-122"/>
          <a:ea typeface="vivo type CNS Light" charset="-122"/>
          <a:cs typeface="vivo type CNS Light"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b="0" i="0" kern="1200">
          <a:solidFill>
            <a:schemeClr val="tx1"/>
          </a:solidFill>
          <a:latin typeface="vivo type CNS Light" charset="-122"/>
          <a:ea typeface="vivo type CNS Light" charset="-122"/>
          <a:cs typeface="vivo type CNS Light"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b="0" i="0" kern="1200">
          <a:solidFill>
            <a:schemeClr val="tx1"/>
          </a:solidFill>
          <a:latin typeface="vivo type CNS Light" charset="-122"/>
          <a:ea typeface="vivo type CNS Light" charset="-122"/>
          <a:cs typeface="vivo type CNS Light"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b="0" i="0" kern="1200">
          <a:solidFill>
            <a:schemeClr val="tx1"/>
          </a:solidFill>
          <a:latin typeface="vivo type CNS Light" charset="-122"/>
          <a:ea typeface="vivo type CNS Light" charset="-122"/>
          <a:cs typeface="vivo type CNS Light"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6"/>
          <p:cNvSpPr>
            <a:spLocks noGrp="1"/>
          </p:cNvSpPr>
          <p:nvPr>
            <p:ph sz="quarter" idx="37"/>
          </p:nvPr>
        </p:nvSpPr>
        <p:spPr>
          <a:xfrm>
            <a:off x="220361" y="2542032"/>
            <a:ext cx="11018446" cy="2331720"/>
          </a:xfrm>
        </p:spPr>
        <p:txBody>
          <a:bodyPr/>
          <a:lstStyle/>
          <a:p>
            <a:endParaRPr lang="zh-CN" altLang="en-US" dirty="0"/>
          </a:p>
        </p:txBody>
      </p:sp>
      <p:sp>
        <p:nvSpPr>
          <p:cNvPr id="5" name="文本占位符 4"/>
          <p:cNvSpPr>
            <a:spLocks noGrp="1"/>
          </p:cNvSpPr>
          <p:nvPr>
            <p:ph type="body" sz="quarter" idx="38"/>
          </p:nvPr>
        </p:nvSpPr>
        <p:spPr>
          <a:xfrm>
            <a:off x="301752" y="3429000"/>
            <a:ext cx="10828990" cy="970507"/>
          </a:xfrm>
        </p:spPr>
        <p:txBody>
          <a:bodyPr/>
          <a:lstStyle/>
          <a:p>
            <a:pPr>
              <a:lnSpc>
                <a:spcPct val="100000"/>
              </a:lnSpc>
              <a:spcAft>
                <a:spcPts val="600"/>
              </a:spcAft>
            </a:pPr>
            <a:r>
              <a:rPr lang="en-GB" altLang="zh-CN" sz="1700" b="1" dirty="0">
                <a:latin typeface="Arial" panose="020B0604020202020204" pitchFamily="34" charset="0"/>
                <a:ea typeface="Times New Roman" panose="02020603050405020304" pitchFamily="18" charset="0"/>
              </a:rPr>
              <a:t>3GPP TSG RAN #106		</a:t>
            </a:r>
            <a:r>
              <a:rPr lang="en-GB" altLang="zh-CN" sz="1700" b="1" dirty="0">
                <a:latin typeface="Arial" panose="020B0604020202020204" pitchFamily="34" charset="0"/>
                <a:ea typeface="MS Mincho" panose="02020609040205080304" pitchFamily="49" charset="-128"/>
              </a:rPr>
              <a:t>		                             </a:t>
            </a:r>
            <a:r>
              <a:rPr lang="en-GB" altLang="zh-CN" sz="1700" b="1" dirty="0">
                <a:latin typeface="Arial" panose="020B0604020202020204" pitchFamily="34" charset="0"/>
                <a:ea typeface="Times New Roman" panose="02020603050405020304" pitchFamily="18" charset="0"/>
              </a:rPr>
              <a:t>RP-242627</a:t>
            </a:r>
            <a:endParaRPr lang="zh-CN" altLang="zh-CN" sz="1700" dirty="0">
              <a:latin typeface="Times New Roman" panose="02020603050405020304" pitchFamily="18" charset="0"/>
              <a:ea typeface="Times New Roman" panose="02020603050405020304" pitchFamily="18" charset="0"/>
            </a:endParaRPr>
          </a:p>
          <a:p>
            <a:pPr>
              <a:lnSpc>
                <a:spcPct val="100000"/>
              </a:lnSpc>
              <a:spcAft>
                <a:spcPts val="600"/>
              </a:spcAft>
            </a:pPr>
            <a:r>
              <a:rPr lang="en-GB" altLang="zh-CN" sz="1800" b="1" dirty="0">
                <a:effectLst/>
                <a:latin typeface="Arial" panose="020B0604020202020204" pitchFamily="34" charset="0"/>
                <a:ea typeface="Times New Roman" panose="02020603050405020304" pitchFamily="18" charset="0"/>
              </a:rPr>
              <a:t>Madrid, Spain, December 9-12, 2024</a:t>
            </a:r>
          </a:p>
          <a:p>
            <a:pPr>
              <a:lnSpc>
                <a:spcPct val="100000"/>
              </a:lnSpc>
              <a:spcAft>
                <a:spcPts val="600"/>
              </a:spcAft>
            </a:pPr>
            <a:r>
              <a:rPr lang="en-US" altLang="zh-CN" sz="1700" b="1" dirty="0">
                <a:latin typeface="Arial" panose="020B0604020202020204" pitchFamily="34" charset="0"/>
              </a:rPr>
              <a:t>Agenda Item:		15.2</a:t>
            </a:r>
            <a:endParaRPr lang="zh-CN" altLang="zh-CN" sz="1700" b="1" dirty="0">
              <a:latin typeface="Arial" panose="020B0604020202020204" pitchFamily="34" charset="0"/>
            </a:endParaRPr>
          </a:p>
          <a:p>
            <a:pPr>
              <a:lnSpc>
                <a:spcPct val="100000"/>
              </a:lnSpc>
              <a:spcAft>
                <a:spcPts val="600"/>
              </a:spcAft>
            </a:pPr>
            <a:r>
              <a:rPr lang="en-GB" altLang="zh-CN" sz="1700" b="1" dirty="0">
                <a:latin typeface="Arial" panose="020B0604020202020204" pitchFamily="34" charset="0"/>
              </a:rPr>
              <a:t>Source:			vivo, CMCC, </a:t>
            </a:r>
            <a:r>
              <a:rPr lang="en-US" altLang="zh-CN" sz="1700" b="1" dirty="0">
                <a:latin typeface="Arial" panose="020B0604020202020204" pitchFamily="34" charset="0"/>
              </a:rPr>
              <a:t>KT Corp., </a:t>
            </a:r>
            <a:r>
              <a:rPr lang="en-GB" altLang="zh-CN" sz="1700" b="1" dirty="0" err="1">
                <a:latin typeface="Arial" panose="020B0604020202020204" pitchFamily="34" charset="0"/>
              </a:rPr>
              <a:t>Spreadtrum</a:t>
            </a:r>
            <a:r>
              <a:rPr lang="en-US" altLang="zh-CN" sz="1700" b="1" dirty="0">
                <a:latin typeface="Arial" panose="020B0604020202020204" pitchFamily="34" charset="0"/>
              </a:rPr>
              <a:t>, </a:t>
            </a:r>
            <a:r>
              <a:rPr lang="en-US" altLang="zh-CN" sz="1700" b="1" dirty="0" err="1">
                <a:latin typeface="Arial" panose="020B0604020202020204" pitchFamily="34" charset="0"/>
              </a:rPr>
              <a:t>Viasat</a:t>
            </a:r>
            <a:r>
              <a:rPr lang="en-US" altLang="zh-CN" sz="1700" b="1" dirty="0">
                <a:latin typeface="Arial" panose="020B0604020202020204" pitchFamily="34" charset="0"/>
              </a:rPr>
              <a:t>, Inmarsat, Verizon, NTT DOCOMO</a:t>
            </a:r>
            <a:endParaRPr lang="zh-CN" altLang="zh-CN" sz="1700" b="1" dirty="0">
              <a:latin typeface="Arial" panose="020B0604020202020204" pitchFamily="34" charset="0"/>
            </a:endParaRPr>
          </a:p>
          <a:p>
            <a:pPr>
              <a:lnSpc>
                <a:spcPct val="100000"/>
              </a:lnSpc>
              <a:spcAft>
                <a:spcPts val="600"/>
              </a:spcAft>
            </a:pPr>
            <a:r>
              <a:rPr lang="en-GB" altLang="zh-CN" sz="1700" b="1" dirty="0">
                <a:latin typeface="Arial" panose="020B0604020202020204" pitchFamily="34" charset="0"/>
              </a:rPr>
              <a:t>Title:			</a:t>
            </a:r>
            <a:r>
              <a:rPr lang="en-US" altLang="zh-CN" sz="1700" b="1" dirty="0">
                <a:latin typeface="Arial" panose="020B0604020202020204" pitchFamily="34" charset="0"/>
              </a:rPr>
              <a:t>Support of voice call over GEO satellite based on NB-IOT in 5G-A Rel-20</a:t>
            </a:r>
            <a:endParaRPr lang="zh-CN" altLang="zh-CN" sz="1700" b="1" dirty="0">
              <a:latin typeface="Arial" panose="020B0604020202020204" pitchFamily="34" charset="0"/>
            </a:endParaRPr>
          </a:p>
          <a:p>
            <a:pPr>
              <a:lnSpc>
                <a:spcPct val="100000"/>
              </a:lnSpc>
              <a:spcAft>
                <a:spcPts val="600"/>
              </a:spcAft>
            </a:pPr>
            <a:r>
              <a:rPr lang="en-GB" altLang="zh-CN" sz="1700" b="1" dirty="0">
                <a:latin typeface="Arial" panose="020B0604020202020204" pitchFamily="34" charset="0"/>
              </a:rPr>
              <a:t>Document for:		Discussion &amp; Decision</a:t>
            </a:r>
            <a:endParaRPr lang="zh-CN" altLang="zh-CN" sz="1700" b="1" dirty="0">
              <a:latin typeface="Arial" panose="020B0604020202020204" pitchFamily="34" charset="0"/>
            </a:endParaRPr>
          </a:p>
          <a:p>
            <a:endParaRPr lang="zh-CN" altLang="en-US" sz="1800" dirty="0"/>
          </a:p>
        </p:txBody>
      </p:sp>
      <p:pic>
        <p:nvPicPr>
          <p:cNvPr id="12" name="图片 11"/>
          <p:cNvPicPr>
            <a:picLocks noChangeAspect="1"/>
          </p:cNvPicPr>
          <p:nvPr/>
        </p:nvPicPr>
        <p:blipFill>
          <a:blip r:embed="rId2" cstate="email"/>
          <a:stretch>
            <a:fillRect/>
          </a:stretch>
        </p:blipFill>
        <p:spPr>
          <a:xfrm>
            <a:off x="857647" y="400505"/>
            <a:ext cx="979572" cy="257702"/>
          </a:xfrm>
          <a:prstGeom prst="rect">
            <a:avLst/>
          </a:prstGeom>
        </p:spPr>
      </p:pic>
      <p:sp>
        <p:nvSpPr>
          <p:cNvPr id="8" name="文本框 7">
            <a:extLst>
              <a:ext uri="{FF2B5EF4-FFF2-40B4-BE49-F238E27FC236}">
                <a16:creationId xmlns:a16="http://schemas.microsoft.com/office/drawing/2014/main" id="{F6E1B1A6-A515-48BD-8BCB-BAA974D9E42E}"/>
              </a:ext>
            </a:extLst>
          </p:cNvPr>
          <p:cNvSpPr txBox="1"/>
          <p:nvPr/>
        </p:nvSpPr>
        <p:spPr>
          <a:xfrm>
            <a:off x="630936" y="1068017"/>
            <a:ext cx="9656064" cy="26161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900"/>
              </a:spcAft>
              <a:buClrTx/>
              <a:buSzTx/>
              <a:buFontTx/>
              <a:buNone/>
              <a:tabLst/>
              <a:defRPr/>
            </a:pPr>
            <a:endParaRPr kumimoji="0" lang="zh-CN" altLang="zh-CN" sz="1100" b="0" i="0" u="none" strike="noStrike" kern="1200" cap="none" spc="0" normalizeH="0" baseline="0" noProof="0" dirty="0">
              <a:ln>
                <a:noFill/>
              </a:ln>
              <a:solidFill>
                <a:srgbClr val="FFFFFF"/>
              </a:solidFill>
              <a:effectLst/>
              <a:uLnTx/>
              <a:uFillTx/>
              <a:latin typeface="Times New Roman" panose="02020603050405020304" pitchFamily="18" charset="0"/>
              <a:ea typeface="Times New Roman" panose="02020603050405020304" pitchFamily="18" charset="0"/>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61"/>
          </p:nvPr>
        </p:nvSpPr>
        <p:spPr>
          <a:xfrm>
            <a:off x="576796" y="497226"/>
            <a:ext cx="9822121" cy="456860"/>
          </a:xfrm>
        </p:spPr>
        <p:txBody>
          <a:bodyPr/>
          <a:lstStyle/>
          <a:p>
            <a:r>
              <a:rPr lang="en-US" altLang="zh-CN" sz="2000" b="1" dirty="0">
                <a:solidFill>
                  <a:srgbClr val="000000"/>
                </a:solidFill>
              </a:rPr>
              <a:t>Voice over GEO satellite based on NB-IOT(RAN2 led, WI)</a:t>
            </a:r>
          </a:p>
        </p:txBody>
      </p:sp>
      <p:sp>
        <p:nvSpPr>
          <p:cNvPr id="5" name="文本框 1"/>
          <p:cNvSpPr txBox="1"/>
          <p:nvPr/>
        </p:nvSpPr>
        <p:spPr>
          <a:xfrm>
            <a:off x="576796" y="1242204"/>
            <a:ext cx="11104242" cy="3739485"/>
          </a:xfrm>
          <a:prstGeom prst="rect">
            <a:avLst/>
          </a:prstGeom>
          <a:noFill/>
        </p:spPr>
        <p:txBody>
          <a:bodyPr wrap="square" rtlCol="0">
            <a:spAutoFit/>
          </a:bodyPr>
          <a:lstStyle/>
          <a:p>
            <a:pPr defTabSz="457200">
              <a:spcBef>
                <a:spcPts val="1200"/>
              </a:spcBef>
              <a:defRPr/>
            </a:pPr>
            <a:r>
              <a:rPr lang="en-US" altLang="zh-CN" b="1" dirty="0">
                <a:solidFill>
                  <a:srgbClr val="375FFF"/>
                </a:solidFill>
                <a:latin typeface="vivo Bold"/>
                <a:ea typeface="vivo type CNS"/>
                <a:cs typeface="Times New Roman" panose="02020603050405020304" pitchFamily="18" charset="0"/>
              </a:rPr>
              <a:t>Motivation:</a:t>
            </a:r>
          </a:p>
          <a:p>
            <a:pPr marL="720000" lvl="2" indent="-285750">
              <a:spcBef>
                <a:spcPts val="600"/>
              </a:spcBef>
              <a:buFontTx/>
              <a:buChar char="-"/>
            </a:pPr>
            <a:r>
              <a:rPr lang="en-US" altLang="zh-CN" sz="1400" dirty="0"/>
              <a:t>Satellite direct communication as a complement to terrestrial network coverage, provides communication service to everyone, everywhere, at anytime, bringing new values and opportunities to various market segments including IoT and smartphones. </a:t>
            </a:r>
          </a:p>
          <a:p>
            <a:pPr marL="720000" lvl="2" indent="-285750">
              <a:spcBef>
                <a:spcPts val="600"/>
              </a:spcBef>
              <a:buFontTx/>
              <a:buChar char="-"/>
            </a:pPr>
            <a:r>
              <a:rPr lang="en-US" altLang="zh-CN" sz="1400" dirty="0"/>
              <a:t>GEO satellite has its advantage to provide global coverage for low data rate services.  Using of existing GEO satellites can enable rapid deployment to provide SMS and voice services. This feature is necessary for operators to increase their productivity and usage of GEO satellite. </a:t>
            </a:r>
          </a:p>
          <a:p>
            <a:pPr marL="720000" lvl="2" indent="-285750">
              <a:spcBef>
                <a:spcPts val="600"/>
              </a:spcBef>
              <a:buFontTx/>
              <a:buChar char="-"/>
            </a:pPr>
            <a:r>
              <a:rPr lang="en-US" altLang="zh-CN" sz="1400" dirty="0"/>
              <a:t>There are smartphone products in market supporting GEO satellite direct communication for SMS and low rate voice call for emergency services. Although the market acceptance of such products has been good, they are based on proprietary solutions which are not preferred from cost perspective and cannot provide consistent user performance.  </a:t>
            </a:r>
          </a:p>
          <a:p>
            <a:pPr marL="720000" lvl="2" indent="-285750">
              <a:spcBef>
                <a:spcPts val="600"/>
              </a:spcBef>
              <a:buFontTx/>
              <a:buChar char="-"/>
            </a:pPr>
            <a:r>
              <a:rPr lang="en-US" altLang="zh-CN" sz="1400" dirty="0"/>
              <a:t>3GPP has been working on IoT-NTN since Rel-17 targeting direct communication over satellites. However, it was designed for IoT device/services thus the current solution cannot enable voice call over GEO satellites. </a:t>
            </a:r>
          </a:p>
          <a:p>
            <a:pPr marL="720000" lvl="2" indent="-285750">
              <a:spcBef>
                <a:spcPts val="600"/>
              </a:spcBef>
              <a:buFontTx/>
              <a:buChar char="-"/>
            </a:pPr>
            <a:r>
              <a:rPr lang="en-US" altLang="zh-CN" sz="1400" dirty="0"/>
              <a:t>In SA1#108 meeting, a new WID (</a:t>
            </a:r>
            <a:r>
              <a:rPr lang="en-GB" altLang="zh-CN" sz="1400" dirty="0"/>
              <a:t>S1-244772</a:t>
            </a:r>
            <a:r>
              <a:rPr lang="en-US" altLang="zh-CN" sz="1400" dirty="0"/>
              <a:t>) on Satellite access has been agreed. One of Objectives is using the consolidated requirements(i.e., data rate and call setup time) captured in </a:t>
            </a:r>
            <a:r>
              <a:rPr lang="en-GB" altLang="zh-CN" sz="1400" dirty="0"/>
              <a:t>TR 22.887 </a:t>
            </a:r>
            <a:r>
              <a:rPr lang="en-US" altLang="zh-CN" sz="1400" dirty="0"/>
              <a:t>as baseline to support IMS voice call using GEO satellite access. </a:t>
            </a:r>
          </a:p>
          <a:p>
            <a:pPr defTabSz="457200">
              <a:spcBef>
                <a:spcPts val="1200"/>
              </a:spcBef>
              <a:defRPr/>
            </a:pPr>
            <a:endParaRPr lang="en-US" altLang="zh-CN" sz="1600" b="1" dirty="0">
              <a:solidFill>
                <a:srgbClr val="375FFF"/>
              </a:solidFill>
              <a:latin typeface="vivo Bold"/>
              <a:ea typeface="vivo type CNS"/>
              <a:cs typeface="Times New Roman" panose="02020603050405020304" pitchFamily="18" charset="0"/>
            </a:endParaRPr>
          </a:p>
        </p:txBody>
      </p:sp>
      <p:sp>
        <p:nvSpPr>
          <p:cNvPr id="11" name="Rectangle 15">
            <a:extLst>
              <a:ext uri="{FF2B5EF4-FFF2-40B4-BE49-F238E27FC236}">
                <a16:creationId xmlns:a16="http://schemas.microsoft.com/office/drawing/2014/main" id="{E812CAE7-3001-4CF0-ADCE-04005A8D687B}"/>
              </a:ext>
            </a:extLst>
          </p:cNvPr>
          <p:cNvSpPr>
            <a:spLocks noChangeArrowheads="1"/>
          </p:cNvSpPr>
          <p:nvPr/>
        </p:nvSpPr>
        <p:spPr bwMode="auto">
          <a:xfrm>
            <a:off x="3677126" y="358599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7">
            <a:extLst>
              <a:ext uri="{FF2B5EF4-FFF2-40B4-BE49-F238E27FC236}">
                <a16:creationId xmlns:a16="http://schemas.microsoft.com/office/drawing/2014/main" id="{F3E7D092-CD54-4263-9C9C-6CB6A1470620}"/>
              </a:ext>
            </a:extLst>
          </p:cNvPr>
          <p:cNvSpPr>
            <a:spLocks noChangeArrowheads="1"/>
          </p:cNvSpPr>
          <p:nvPr/>
        </p:nvSpPr>
        <p:spPr bwMode="auto">
          <a:xfrm flipV="1">
            <a:off x="18436209" y="74207"/>
            <a:ext cx="20229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24" name="Rectangle 53">
            <a:extLst>
              <a:ext uri="{FF2B5EF4-FFF2-40B4-BE49-F238E27FC236}">
                <a16:creationId xmlns:a16="http://schemas.microsoft.com/office/drawing/2014/main" id="{C34A3093-B7AE-4A85-987F-2DD515002FB4}"/>
              </a:ext>
            </a:extLst>
          </p:cNvPr>
          <p:cNvSpPr>
            <a:spLocks noChangeArrowheads="1"/>
          </p:cNvSpPr>
          <p:nvPr/>
        </p:nvSpPr>
        <p:spPr bwMode="auto">
          <a:xfrm>
            <a:off x="3821804" y="3542364"/>
            <a:ext cx="9549235" cy="52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pic>
        <p:nvPicPr>
          <p:cNvPr id="12" name="图片 11">
            <a:extLst>
              <a:ext uri="{FF2B5EF4-FFF2-40B4-BE49-F238E27FC236}">
                <a16:creationId xmlns:a16="http://schemas.microsoft.com/office/drawing/2014/main" id="{23835BCC-9C92-47F4-BAE4-DA94EF4D1B49}"/>
              </a:ext>
            </a:extLst>
          </p:cNvPr>
          <p:cNvPicPr>
            <a:picLocks noChangeAspect="1"/>
          </p:cNvPicPr>
          <p:nvPr/>
        </p:nvPicPr>
        <p:blipFill>
          <a:blip r:embed="rId2"/>
          <a:stretch>
            <a:fillRect/>
          </a:stretch>
        </p:blipFill>
        <p:spPr>
          <a:xfrm>
            <a:off x="2710786" y="4494570"/>
            <a:ext cx="7338456" cy="2015067"/>
          </a:xfrm>
          <a:prstGeom prst="rect">
            <a:avLst/>
          </a:prstGeom>
        </p:spPr>
      </p:pic>
    </p:spTree>
    <p:extLst>
      <p:ext uri="{BB962C8B-B14F-4D97-AF65-F5344CB8AC3E}">
        <p14:creationId xmlns:p14="http://schemas.microsoft.com/office/powerpoint/2010/main" val="19587402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61"/>
          </p:nvPr>
        </p:nvSpPr>
        <p:spPr>
          <a:xfrm>
            <a:off x="576796" y="497226"/>
            <a:ext cx="9822121" cy="456860"/>
          </a:xfrm>
        </p:spPr>
        <p:txBody>
          <a:bodyPr/>
          <a:lstStyle/>
          <a:p>
            <a:r>
              <a:rPr lang="en-US" altLang="zh-CN" sz="2000" b="1" dirty="0">
                <a:solidFill>
                  <a:srgbClr val="000000"/>
                </a:solidFill>
              </a:rPr>
              <a:t>Voice over GEO satellite based on NB-IOT(RAN2 led, WI)</a:t>
            </a:r>
          </a:p>
        </p:txBody>
      </p:sp>
      <p:sp>
        <p:nvSpPr>
          <p:cNvPr id="5" name="文本框 1"/>
          <p:cNvSpPr txBox="1"/>
          <p:nvPr/>
        </p:nvSpPr>
        <p:spPr>
          <a:xfrm>
            <a:off x="693485" y="1415690"/>
            <a:ext cx="11075727" cy="5109091"/>
          </a:xfrm>
          <a:prstGeom prst="rect">
            <a:avLst/>
          </a:prstGeom>
          <a:noFill/>
        </p:spPr>
        <p:txBody>
          <a:bodyPr wrap="square" rtlCol="0">
            <a:spAutoFit/>
          </a:bodyPr>
          <a:lstStyle/>
          <a:p>
            <a:pPr defTabSz="457200">
              <a:spcBef>
                <a:spcPts val="1200"/>
              </a:spcBef>
              <a:defRPr/>
            </a:pPr>
            <a:r>
              <a:rPr lang="en-US" altLang="zh-CN" sz="1600" dirty="0">
                <a:latin typeface="Arial" panose="020B0604020202020204" pitchFamily="34" charset="0"/>
                <a:ea typeface="华文细黑" panose="02010600040101010101" pitchFamily="2" charset="-122"/>
                <a:cs typeface="Arial" panose="020B0604020202020204" pitchFamily="34" charset="0"/>
              </a:rPr>
              <a:t>NB-IoT and GEO satellite are assumed due to the consideration of available satellite resource and coverage</a:t>
            </a:r>
          </a:p>
          <a:p>
            <a:pPr defTabSz="457200">
              <a:spcBef>
                <a:spcPts val="1200"/>
              </a:spcBef>
              <a:defRPr/>
            </a:pPr>
            <a:r>
              <a:rPr lang="en-US" altLang="zh-CN" b="1" dirty="0">
                <a:solidFill>
                  <a:srgbClr val="375FFF"/>
                </a:solidFill>
                <a:latin typeface="vivo Bold"/>
                <a:cs typeface="Times New Roman" panose="02020603050405020304" pitchFamily="18" charset="0"/>
              </a:rPr>
              <a:t>Consider the following objectives as starting point</a:t>
            </a:r>
            <a:r>
              <a:rPr lang="en-US" altLang="zh-CN" b="1" dirty="0">
                <a:solidFill>
                  <a:srgbClr val="375FFF"/>
                </a:solidFill>
                <a:latin typeface="vivo Bold"/>
                <a:ea typeface="vivo type CNS"/>
                <a:cs typeface="Times New Roman" panose="02020603050405020304" pitchFamily="18" charset="0"/>
              </a:rPr>
              <a:t>:</a:t>
            </a:r>
          </a:p>
          <a:p>
            <a:pPr marL="720000" lvl="2" indent="-285750">
              <a:spcBef>
                <a:spcPts val="600"/>
              </a:spcBef>
              <a:buFontTx/>
              <a:buChar char="-"/>
            </a:pPr>
            <a:r>
              <a:rPr lang="en-US" altLang="zh-CN" sz="1400" dirty="0"/>
              <a:t>Enhancement 1:</a:t>
            </a:r>
            <a:r>
              <a:rPr lang="zh-CN" altLang="en-US" sz="1400" dirty="0"/>
              <a:t> </a:t>
            </a:r>
            <a:r>
              <a:rPr lang="en-US" altLang="zh-CN" sz="1400" dirty="0"/>
              <a:t>Support</a:t>
            </a:r>
            <a:r>
              <a:rPr lang="zh-CN" altLang="en-US" sz="1400" dirty="0"/>
              <a:t> </a:t>
            </a:r>
            <a:r>
              <a:rPr lang="en-US" altLang="zh-CN" sz="1400" dirty="0"/>
              <a:t>of</a:t>
            </a:r>
            <a:r>
              <a:rPr lang="zh-CN" altLang="en-US" sz="1400" dirty="0"/>
              <a:t> </a:t>
            </a:r>
            <a:r>
              <a:rPr lang="en-US" altLang="zh-CN" sz="1400" dirty="0"/>
              <a:t>dedicated RB for GBR IMS voice call for NB-IoT (RAN2)</a:t>
            </a:r>
          </a:p>
          <a:p>
            <a:pPr marL="1177200" lvl="3" indent="-285750">
              <a:spcBef>
                <a:spcPts val="600"/>
              </a:spcBef>
              <a:buFontTx/>
              <a:buChar char="-"/>
            </a:pPr>
            <a:r>
              <a:rPr lang="en-US" altLang="zh-CN" sz="1400" dirty="0"/>
              <a:t>In NB-IoT, only Non-GBR service is supported. Guaranteed bit rate is required to support an reliable IMS voice quality.</a:t>
            </a:r>
          </a:p>
          <a:p>
            <a:pPr marL="1177200" lvl="3" indent="-285750">
              <a:spcBef>
                <a:spcPts val="600"/>
              </a:spcBef>
              <a:buFontTx/>
              <a:buChar char="-"/>
            </a:pPr>
            <a:r>
              <a:rPr lang="en-US" altLang="zh-CN" sz="1400" dirty="0"/>
              <a:t>Support of voice service includes radio bearer configuration, establishment.</a:t>
            </a:r>
          </a:p>
          <a:p>
            <a:pPr marL="720000" lvl="2" indent="-285750">
              <a:spcBef>
                <a:spcPts val="600"/>
              </a:spcBef>
              <a:buFontTx/>
              <a:buChar char="-"/>
            </a:pPr>
            <a:r>
              <a:rPr lang="en-US" altLang="zh-CN" sz="1400" dirty="0"/>
              <a:t>Enhancement 2: Protocol overhead reduction for voice packets (RAN2)</a:t>
            </a:r>
          </a:p>
          <a:p>
            <a:pPr marL="1177200" lvl="3" indent="-285750">
              <a:spcBef>
                <a:spcPts val="600"/>
              </a:spcBef>
              <a:buFontTx/>
              <a:buChar char="-"/>
            </a:pPr>
            <a:r>
              <a:rPr lang="en-US" altLang="zh-CN" sz="1400" dirty="0"/>
              <a:t>Due to coverage limitation, only low rate codec is considered for GEO scenario, as pointed in SA1 TR. </a:t>
            </a:r>
          </a:p>
          <a:p>
            <a:pPr marL="1177200" lvl="3" indent="-285750">
              <a:spcBef>
                <a:spcPts val="600"/>
              </a:spcBef>
              <a:buFontTx/>
              <a:buChar char="-"/>
            </a:pPr>
            <a:r>
              <a:rPr lang="en-US" altLang="zh-CN" sz="1400" dirty="0"/>
              <a:t>ROHC (Robust Header Compression) can be used to reduce or optimize protocol overhead for IMS voice packets. </a:t>
            </a:r>
          </a:p>
          <a:p>
            <a:pPr marL="1177200" lvl="3" indent="-285750">
              <a:spcBef>
                <a:spcPts val="600"/>
              </a:spcBef>
              <a:buFontTx/>
              <a:buChar char="-"/>
            </a:pPr>
            <a:r>
              <a:rPr lang="en-US" altLang="zh-CN" sz="1400" dirty="0"/>
              <a:t>Consider additional protocol overhead reduction if feasible and beneficial. </a:t>
            </a:r>
          </a:p>
          <a:p>
            <a:pPr marL="720000" lvl="2" indent="-285750">
              <a:spcBef>
                <a:spcPts val="600"/>
              </a:spcBef>
              <a:buFontTx/>
              <a:buChar char="-"/>
            </a:pPr>
            <a:r>
              <a:rPr lang="en-US" altLang="zh-CN" sz="1400" dirty="0"/>
              <a:t>Enhancement 3</a:t>
            </a:r>
            <a:r>
              <a:rPr lang="zh-CN" altLang="en-US" sz="1400" dirty="0"/>
              <a:t>：</a:t>
            </a:r>
            <a:r>
              <a:rPr lang="en-US" altLang="zh-CN" sz="1400" dirty="0"/>
              <a:t>Support of semi-persistent scheduling for NB-IoT in DL and UL (RAN2/RAN1)</a:t>
            </a:r>
          </a:p>
          <a:p>
            <a:pPr marL="1177200" lvl="3" indent="-285750">
              <a:spcBef>
                <a:spcPts val="600"/>
              </a:spcBef>
              <a:buFontTx/>
              <a:buChar char="-"/>
            </a:pPr>
            <a:r>
              <a:rPr lang="en-US" altLang="zh-CN" sz="1400" dirty="0"/>
              <a:t>Voice packets are periodic, semi-persistent scheduling (SPS) is more preferable to reduce the scheduling overhead and delay. However, it is currently not supported for NB-IoT data transmission. </a:t>
            </a:r>
          </a:p>
          <a:p>
            <a:pPr marL="720000" lvl="2" indent="-285750">
              <a:spcBef>
                <a:spcPts val="600"/>
              </a:spcBef>
              <a:buFontTx/>
              <a:buChar char="-"/>
            </a:pPr>
            <a:r>
              <a:rPr lang="en-US" altLang="zh-CN" sz="1400" dirty="0"/>
              <a:t>Potential enhancement 4 (pending on RAN4 Rel-19 progress)</a:t>
            </a:r>
            <a:r>
              <a:rPr lang="zh-CN" altLang="en-US" sz="1400" dirty="0"/>
              <a:t>：</a:t>
            </a:r>
            <a:r>
              <a:rPr lang="en-US" altLang="zh-CN" sz="1400" dirty="0"/>
              <a:t>High power UEs for NB-IoT based IoT-NTN (RAN4)</a:t>
            </a:r>
          </a:p>
          <a:p>
            <a:pPr marL="1177200" lvl="3" indent="-285750">
              <a:spcBef>
                <a:spcPts val="600"/>
              </a:spcBef>
              <a:buFontTx/>
              <a:buChar char="-"/>
            </a:pPr>
            <a:r>
              <a:rPr lang="en-US" altLang="zh-CN" sz="1400" dirty="0"/>
              <a:t>High power class is generally needed to achieve the coverage target for GEO satellite. However, up to 26dBm UE power class is supported for NB-IoT based IoT-NTN in Rel-19. Support of &gt;26dBm power class is dependent on further RAN4 progress in Rel-19. </a:t>
            </a:r>
          </a:p>
          <a:p>
            <a:pPr marL="1177200" lvl="3" indent="-285750">
              <a:spcBef>
                <a:spcPts val="600"/>
              </a:spcBef>
              <a:buFontTx/>
              <a:buChar char="-"/>
            </a:pPr>
            <a:r>
              <a:rPr lang="en-US" altLang="zh-CN" sz="1400" dirty="0"/>
              <a:t>Support of &gt;26dBm UE power class for NB-IoT based IoT-NTN for handheld devices (if not available in Rel-19)</a:t>
            </a:r>
          </a:p>
          <a:p>
            <a:pPr defTabSz="457200">
              <a:spcBef>
                <a:spcPts val="1200"/>
              </a:spcBef>
              <a:defRPr/>
            </a:pPr>
            <a:endParaRPr lang="en-US" altLang="zh-CN" sz="1600" b="1" dirty="0">
              <a:solidFill>
                <a:srgbClr val="375FFF"/>
              </a:solidFill>
              <a:latin typeface="vivo Bold"/>
              <a:ea typeface="vivo type CNS"/>
              <a:cs typeface="Times New Roman" panose="02020603050405020304" pitchFamily="18" charset="0"/>
            </a:endParaRPr>
          </a:p>
        </p:txBody>
      </p:sp>
      <p:sp>
        <p:nvSpPr>
          <p:cNvPr id="11" name="Rectangle 15">
            <a:extLst>
              <a:ext uri="{FF2B5EF4-FFF2-40B4-BE49-F238E27FC236}">
                <a16:creationId xmlns:a16="http://schemas.microsoft.com/office/drawing/2014/main" id="{E812CAE7-3001-4CF0-ADCE-04005A8D687B}"/>
              </a:ext>
            </a:extLst>
          </p:cNvPr>
          <p:cNvSpPr>
            <a:spLocks noChangeArrowheads="1"/>
          </p:cNvSpPr>
          <p:nvPr/>
        </p:nvSpPr>
        <p:spPr bwMode="auto">
          <a:xfrm>
            <a:off x="3677126" y="358599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1" name="Rectangle 27">
            <a:extLst>
              <a:ext uri="{FF2B5EF4-FFF2-40B4-BE49-F238E27FC236}">
                <a16:creationId xmlns:a16="http://schemas.microsoft.com/office/drawing/2014/main" id="{F3E7D092-CD54-4263-9C9C-6CB6A1470620}"/>
              </a:ext>
            </a:extLst>
          </p:cNvPr>
          <p:cNvSpPr>
            <a:spLocks noChangeArrowheads="1"/>
          </p:cNvSpPr>
          <p:nvPr/>
        </p:nvSpPr>
        <p:spPr bwMode="auto">
          <a:xfrm flipV="1">
            <a:off x="18436209" y="74207"/>
            <a:ext cx="20229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24" name="Rectangle 53">
            <a:extLst>
              <a:ext uri="{FF2B5EF4-FFF2-40B4-BE49-F238E27FC236}">
                <a16:creationId xmlns:a16="http://schemas.microsoft.com/office/drawing/2014/main" id="{C34A3093-B7AE-4A85-987F-2DD515002FB4}"/>
              </a:ext>
            </a:extLst>
          </p:cNvPr>
          <p:cNvSpPr>
            <a:spLocks noChangeArrowheads="1"/>
          </p:cNvSpPr>
          <p:nvPr/>
        </p:nvSpPr>
        <p:spPr bwMode="auto">
          <a:xfrm>
            <a:off x="3821804" y="3542364"/>
            <a:ext cx="9549235" cy="526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37427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58"/>
          </p:nvPr>
        </p:nvSpPr>
        <p:spPr>
          <a:xfrm>
            <a:off x="735493" y="6096530"/>
            <a:ext cx="9160221" cy="364826"/>
          </a:xfrm>
        </p:spPr>
        <p:txBody>
          <a:bodyPr/>
          <a:lstStyle/>
          <a:p>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2827730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vivo Base Color">
      <a:dk1>
        <a:srgbClr val="000000"/>
      </a:dk1>
      <a:lt1>
        <a:srgbClr val="FFFFFF"/>
      </a:lt1>
      <a:dk2>
        <a:srgbClr val="434343"/>
      </a:dk2>
      <a:lt2>
        <a:srgbClr val="A9A9A9"/>
      </a:lt2>
      <a:accent1>
        <a:srgbClr val="375FFF"/>
      </a:accent1>
      <a:accent2>
        <a:srgbClr val="00C8FF"/>
      </a:accent2>
      <a:accent3>
        <a:srgbClr val="1D00E6"/>
      </a:accent3>
      <a:accent4>
        <a:srgbClr val="7800F9"/>
      </a:accent4>
      <a:accent5>
        <a:srgbClr val="8E9FFE"/>
      </a:accent5>
      <a:accent6>
        <a:srgbClr val="91E6F9"/>
      </a:accent6>
      <a:hlink>
        <a:srgbClr val="5F5AFF"/>
      </a:hlink>
      <a:folHlink>
        <a:srgbClr val="9B6AFC"/>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alpha val="51000"/>
          </a:schemeClr>
        </a:solidFill>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34564</TotalTime>
  <Words>603</Words>
  <Application>Microsoft Office PowerPoint</Application>
  <PresentationFormat>宽屏</PresentationFormat>
  <Paragraphs>28</Paragraphs>
  <Slides>4</Slides>
  <Notes>0</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4</vt:i4>
      </vt:variant>
    </vt:vector>
  </HeadingPairs>
  <TitlesOfParts>
    <vt:vector size="19" baseType="lpstr">
      <vt:lpstr>vivo Bold</vt:lpstr>
      <vt:lpstr>vivo type CNS</vt:lpstr>
      <vt:lpstr>vivo type CNS Light</vt:lpstr>
      <vt:lpstr>vivo type CN简 Bold</vt:lpstr>
      <vt:lpstr>vivo type CN简 Light</vt:lpstr>
      <vt:lpstr>vivo type CN简 Regular</vt:lpstr>
      <vt:lpstr>等线</vt:lpstr>
      <vt:lpstr>方正兰亭黑简体</vt:lpstr>
      <vt:lpstr>微软雅黑</vt:lpstr>
      <vt:lpstr>Arial</vt:lpstr>
      <vt:lpstr>Calibri</vt:lpstr>
      <vt:lpstr>Calibri Light</vt:lpstr>
      <vt:lpstr>Times New Roman</vt:lpstr>
      <vt:lpstr>Office 主题</vt:lpstr>
      <vt:lpstr>1_Office 主题</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Rongrong Sun</dc:creator>
  <cp:lastModifiedBy>Xueming Pan(vivo)</cp:lastModifiedBy>
  <cp:revision>2562</cp:revision>
  <dcterms:created xsi:type="dcterms:W3CDTF">2019-03-21T01:16:00Z</dcterms:created>
  <dcterms:modified xsi:type="dcterms:W3CDTF">2024-12-03T07:11:09Z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KSOProductBuildVer">
    <vt:lpwstr>2052-11.1.0.10495</vt:lpwstr>
  </property>
  <property fmtid="{D5CDD505-2E9C-101B-9397-08002B2CF9AE}" pid="4" name="ICV">
    <vt:lpwstr>8240DD3D14CF42A18204560A78436FAD</vt:lpwstr>
  </property>
</Properties>
</file>