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1"/>
  </p:notesMasterIdLst>
  <p:handoutMasterIdLst>
    <p:handoutMasterId r:id="rId12"/>
  </p:handoutMasterIdLst>
  <p:sldIdLst>
    <p:sldId id="334" r:id="rId5"/>
    <p:sldId id="257" r:id="rId6"/>
    <p:sldId id="260" r:id="rId7"/>
    <p:sldId id="262" r:id="rId8"/>
    <p:sldId id="263" r:id="rId9"/>
    <p:sldId id="258" r:id="rId10"/>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3688">
          <p15:clr>
            <a:srgbClr val="A4A3A4"/>
          </p15:clr>
        </p15:guide>
        <p15:guide id="4" orient="horz" pos="760">
          <p15:clr>
            <a:srgbClr val="A4A3A4"/>
          </p15:clr>
        </p15:guide>
        <p15:guide id="5" orient="horz" pos="488">
          <p15:clr>
            <a:srgbClr val="A4A3A4"/>
          </p15:clr>
        </p15:guide>
        <p15:guide id="6" pos="309">
          <p15:clr>
            <a:srgbClr val="A4A3A4"/>
          </p15:clr>
        </p15:guide>
        <p15:guide id="7" pos="7371">
          <p15:clr>
            <a:srgbClr val="A4A3A4"/>
          </p15:clr>
        </p15:guide>
        <p15:guide id="8"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1919"/>
    <a:srgbClr val="4CA90C"/>
    <a:srgbClr val="007A3E"/>
    <a:srgbClr val="009FDB"/>
    <a:srgbClr val="CF2A2A"/>
    <a:srgbClr val="F2F2F2"/>
    <a:srgbClr val="EFEFEF"/>
    <a:srgbClr val="FFB81C"/>
    <a:srgbClr val="0C2577"/>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5691D-A62E-4D33-B5A8-E9D7F0DD0DB0}" v="7" dt="2024-09-01T20:50:50.5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52"/>
    <p:restoredTop sz="94694"/>
  </p:normalViewPr>
  <p:slideViewPr>
    <p:cSldViewPr snapToGrid="0">
      <p:cViewPr varScale="1">
        <p:scale>
          <a:sx n="56" d="100"/>
          <a:sy n="56" d="100"/>
        </p:scale>
        <p:origin x="940" y="56"/>
      </p:cViewPr>
      <p:guideLst>
        <p:guide orient="horz" pos="232"/>
        <p:guide orient="horz" pos="4096"/>
        <p:guide orient="horz" pos="3688"/>
        <p:guide orient="horz" pos="760"/>
        <p:guide orient="horz" pos="488"/>
        <p:guide pos="309"/>
        <p:guide pos="7371"/>
        <p:guide pos="383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4A5829C-7C6A-DF41-92FC-FE30E34D6DBD}" type="datetimeFigureOut">
              <a:rPr lang="en-US" smtClean="0"/>
              <a:t>9/1/2024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C7A9F4-9AF1-BE4F-A500-2756F8488435}" type="datetimeFigureOut">
              <a:rPr lang="en-US" smtClean="0"/>
              <a:t>9/1/2024</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1</a:t>
            </a:fld>
            <a:endParaRPr lang="en-US"/>
          </a:p>
        </p:txBody>
      </p:sp>
    </p:spTree>
    <p:extLst>
      <p:ext uri="{BB962C8B-B14F-4D97-AF65-F5344CB8AC3E}">
        <p14:creationId xmlns:p14="http://schemas.microsoft.com/office/powerpoint/2010/main" val="2638692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Option 1">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1"/>
                </a:solidFill>
              </a:rPr>
              <a:t>© 2024 AT&amp;T Intellectual Property. AT&amp;T, and Globe </a:t>
            </a:r>
            <a:r>
              <a:rPr lang="en-US" sz="600" dirty="0" err="1">
                <a:solidFill>
                  <a:schemeClr val="tx1"/>
                </a:solidFill>
              </a:rPr>
              <a:t>logoare</a:t>
            </a:r>
            <a:r>
              <a:rPr lang="en-US" sz="600" dirty="0">
                <a:solidFill>
                  <a:schemeClr val="tx1"/>
                </a:solidFill>
              </a:rPr>
              <a:t> registered trademarks and service marks of </a:t>
            </a:r>
            <a:br>
              <a:rPr lang="en-US" sz="600" dirty="0">
                <a:solidFill>
                  <a:schemeClr val="tx1"/>
                </a:solidFill>
              </a:rPr>
            </a:br>
            <a:r>
              <a:rPr lang="en-US" sz="600" dirty="0">
                <a:solidFill>
                  <a:schemeClr val="tx1"/>
                </a:solidFill>
              </a:rPr>
              <a:t>AT&amp;T Intellectual Property and/or AT&amp;T affiliated companies. All other marks are the property of their respective owners.</a:t>
            </a:r>
          </a:p>
        </p:txBody>
      </p:sp>
      <p:sp>
        <p:nvSpPr>
          <p:cNvPr id="14" name="Text Placeholder 13"/>
          <p:cNvSpPr>
            <a:spLocks noGrp="1"/>
          </p:cNvSpPr>
          <p:nvPr>
            <p:ph type="body" sz="quarter" idx="14"/>
          </p:nvPr>
        </p:nvSpPr>
        <p:spPr>
          <a:xfrm>
            <a:off x="498799" y="594859"/>
            <a:ext cx="5609823" cy="244486"/>
          </a:xfrm>
        </p:spPr>
        <p:txBody>
          <a:bodyPr/>
          <a:lstStyle>
            <a:lvl1pPr marL="0" indent="0">
              <a:spcAft>
                <a:spcPts val="400"/>
              </a:spcAft>
              <a:buFontTx/>
              <a:buNone/>
              <a:defRPr sz="1400" b="0" i="0">
                <a:solidFill>
                  <a:schemeClr val="bg2"/>
                </a:solidFill>
              </a:defRPr>
            </a:lvl1pPr>
            <a:lvl2pPr marL="0" indent="0">
              <a:spcAft>
                <a:spcPts val="400"/>
              </a:spcAft>
              <a:buFontTx/>
              <a:buNone/>
              <a:defRPr sz="1400">
                <a:solidFill>
                  <a:schemeClr val="bg2"/>
                </a:solidFill>
              </a:defRPr>
            </a:lvl2pPr>
            <a:lvl3pPr marL="0" indent="0">
              <a:spcAft>
                <a:spcPts val="400"/>
              </a:spcAft>
              <a:buFontTx/>
              <a:buNone/>
              <a:defRPr sz="1400">
                <a:solidFill>
                  <a:schemeClr val="bg2"/>
                </a:solidFill>
              </a:defRPr>
            </a:lvl3pPr>
            <a:lvl4pPr marL="0" indent="0">
              <a:spcAft>
                <a:spcPts val="400"/>
              </a:spcAft>
              <a:buFontTx/>
              <a:buNone/>
              <a:defRPr sz="1400">
                <a:solidFill>
                  <a:schemeClr val="bg2"/>
                </a:solidFill>
              </a:defRPr>
            </a:lvl4pPr>
            <a:lvl5pPr marL="0" indent="0">
              <a:spcAft>
                <a:spcPts val="400"/>
              </a:spcAft>
              <a:buFontTx/>
              <a:buNone/>
              <a:defRPr sz="14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8798" y="927100"/>
            <a:ext cx="11209064" cy="1523098"/>
          </a:xfrm>
          <a:prstGeom prst="rect">
            <a:avLst/>
          </a:prstGeom>
          <a:effectLst/>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8"/>
          </p:nvPr>
        </p:nvSpPr>
        <p:spPr>
          <a:xfrm>
            <a:off x="498798" y="2459736"/>
            <a:ext cx="11213719" cy="914400"/>
          </a:xfrm>
          <a:effectLst/>
        </p:spPr>
        <p:txBody>
          <a:bodyPr/>
          <a:lstStyle>
            <a:lvl1pPr>
              <a:defRPr/>
            </a:lvl1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a:solidFill>
                  <a:schemeClr val="bg2"/>
                </a:solidFill>
              </a:defRPr>
            </a:lvl1pPr>
            <a:lvl2pPr marL="0" indent="0">
              <a:lnSpc>
                <a:spcPct val="100000"/>
              </a:lnSpc>
              <a:spcAft>
                <a:spcPts val="600"/>
              </a:spcAft>
              <a:buFontTx/>
              <a:buNone/>
              <a:defRPr sz="2000">
                <a:solidFill>
                  <a:schemeClr val="bg2"/>
                </a:solidFill>
              </a:defRPr>
            </a:lvl2pPr>
            <a:lvl3pPr marL="0" indent="0">
              <a:lnSpc>
                <a:spcPct val="100000"/>
              </a:lnSpc>
              <a:spcAft>
                <a:spcPts val="600"/>
              </a:spcAft>
              <a:buFontTx/>
              <a:buNone/>
              <a:defRPr sz="2000">
                <a:solidFill>
                  <a:schemeClr val="bg2"/>
                </a:solidFill>
              </a:defRPr>
            </a:lvl3pPr>
            <a:lvl4pPr marL="0" indent="0">
              <a:lnSpc>
                <a:spcPct val="100000"/>
              </a:lnSpc>
              <a:spcAft>
                <a:spcPts val="600"/>
              </a:spcAft>
              <a:buFontTx/>
              <a:buNone/>
              <a:defRPr sz="2000">
                <a:solidFill>
                  <a:schemeClr val="bg2"/>
                </a:solidFill>
              </a:defRPr>
            </a:lvl4pPr>
            <a:lvl5pPr marL="0" indent="0">
              <a:lnSpc>
                <a:spcPct val="100000"/>
              </a:lnSpc>
              <a:spcAft>
                <a:spcPts val="600"/>
              </a:spcAft>
              <a:buFontTx/>
              <a:buNone/>
              <a:defRPr sz="2000">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99143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Option 2">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34067"/>
            <a:ext cx="11209064" cy="1515534"/>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chemeClr val="tx1"/>
                </a:solidFill>
              </a:defRPr>
            </a:lvl1pPr>
            <a:lvl2pPr marL="0" indent="0">
              <a:lnSpc>
                <a:spcPct val="90000"/>
              </a:lnSpc>
              <a:spcAft>
                <a:spcPts val="600"/>
              </a:spcAft>
              <a:buFontTx/>
              <a:buNone/>
              <a:defRPr sz="2400">
                <a:solidFill>
                  <a:schemeClr val="tx1"/>
                </a:solidFill>
              </a:defRPr>
            </a:lvl2pPr>
            <a:lvl3pPr marL="0" indent="0">
              <a:lnSpc>
                <a:spcPct val="90000"/>
              </a:lnSpc>
              <a:spcAft>
                <a:spcPts val="600"/>
              </a:spcAft>
              <a:buFontTx/>
              <a:buNone/>
              <a:defRPr sz="2400">
                <a:solidFill>
                  <a:schemeClr val="tx1"/>
                </a:solidFill>
              </a:defRPr>
            </a:lvl3pPr>
            <a:lvl4pPr marL="0" indent="0">
              <a:lnSpc>
                <a:spcPct val="90000"/>
              </a:lnSpc>
              <a:spcAft>
                <a:spcPts val="600"/>
              </a:spcAft>
              <a:buFontTx/>
              <a:buNone/>
              <a:defRPr sz="2400">
                <a:solidFill>
                  <a:schemeClr val="tx1"/>
                </a:solidFill>
              </a:defRPr>
            </a:lvl4pPr>
            <a:lvl5pPr marL="0" indent="0">
              <a:lnSpc>
                <a:spcPct val="90000"/>
              </a:lnSpc>
              <a:spcAft>
                <a:spcPts val="600"/>
              </a:spcAft>
              <a:buFontTx/>
              <a:buNone/>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149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3">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498798" y="1642533"/>
            <a:ext cx="11209064" cy="15121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bwMode="white">
          <a:xfrm>
            <a:off x="498799" y="3608390"/>
            <a:ext cx="5609823" cy="2246311"/>
          </a:xfrm>
        </p:spPr>
        <p:txBody>
          <a:bodyPr/>
          <a:lstStyle>
            <a:lvl1pPr marL="0" indent="0">
              <a:lnSpc>
                <a:spcPct val="90000"/>
              </a:lnSpc>
              <a:spcAft>
                <a:spcPts val="600"/>
              </a:spcAft>
              <a:buFontTx/>
              <a:buNone/>
              <a:defRPr sz="2400">
                <a:solidFill>
                  <a:srgbClr val="FFFFFF"/>
                </a:solidFill>
              </a:defRPr>
            </a:lvl1pPr>
            <a:lvl2pPr marL="0" indent="0">
              <a:lnSpc>
                <a:spcPct val="90000"/>
              </a:lnSpc>
              <a:spcAft>
                <a:spcPts val="600"/>
              </a:spcAft>
              <a:buFontTx/>
              <a:buNone/>
              <a:defRPr sz="2400">
                <a:solidFill>
                  <a:srgbClr val="FFFFFF"/>
                </a:solidFill>
              </a:defRPr>
            </a:lvl2pPr>
            <a:lvl3pPr marL="0" indent="0">
              <a:lnSpc>
                <a:spcPct val="90000"/>
              </a:lnSpc>
              <a:spcAft>
                <a:spcPts val="600"/>
              </a:spcAft>
              <a:buFontTx/>
              <a:buNone/>
              <a:defRPr sz="2400">
                <a:solidFill>
                  <a:srgbClr val="FFFFFF"/>
                </a:solidFill>
              </a:defRPr>
            </a:lvl3pPr>
            <a:lvl4pPr marL="0" indent="0">
              <a:lnSpc>
                <a:spcPct val="90000"/>
              </a:lnSpc>
              <a:spcAft>
                <a:spcPts val="600"/>
              </a:spcAft>
              <a:buFontTx/>
              <a:buNone/>
              <a:defRPr sz="2400">
                <a:solidFill>
                  <a:srgbClr val="FFFFFF"/>
                </a:solidFill>
              </a:defRPr>
            </a:lvl4pPr>
            <a:lvl5pPr marL="0" indent="0">
              <a:lnSpc>
                <a:spcPct val="90000"/>
              </a:lnSpc>
              <a:spcAft>
                <a:spcPts val="600"/>
              </a:spcAft>
              <a:buFontTx/>
              <a:buNone/>
              <a:defRPr sz="2400">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448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8798" y="1642533"/>
            <a:ext cx="11209064" cy="1512147"/>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9463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Option 5">
    <p:spTree>
      <p:nvGrpSpPr>
        <p:cNvPr id="1" name=""/>
        <p:cNvGrpSpPr/>
        <p:nvPr/>
      </p:nvGrpSpPr>
      <p:grpSpPr>
        <a:xfrm>
          <a:off x="0" y="0"/>
          <a:ext cx="0" cy="0"/>
          <a:chOff x="0" y="0"/>
          <a:chExt cx="0" cy="0"/>
        </a:xfrm>
      </p:grpSpPr>
      <p:sp>
        <p:nvSpPr>
          <p:cNvPr id="6" name="Picture Placeholder 5"/>
          <p:cNvSpPr>
            <a:spLocks noGrp="1"/>
          </p:cNvSpPr>
          <p:nvPr>
            <p:ph type="pic" sz="quarter" idx="14" hasCustomPrompt="1"/>
          </p:nvPr>
        </p:nvSpPr>
        <p:spPr>
          <a:xfrm>
            <a:off x="0" y="774700"/>
            <a:ext cx="12188825" cy="6083300"/>
          </a:xfrm>
          <a:solidFill>
            <a:schemeClr val="bg2"/>
          </a:solidFill>
        </p:spPr>
        <p:txBody>
          <a:bodyPr/>
          <a:lstStyle>
            <a:lvl1pPr>
              <a:defRPr sz="1800">
                <a:solidFill>
                  <a:schemeClr val="bg1"/>
                </a:solidFill>
              </a:defRPr>
            </a:lvl1pPr>
          </a:lstStyle>
          <a:p>
            <a:r>
              <a:rPr lang="en-US"/>
              <a:t>Drag picture to placeholder or click icon to add. Globe logo should sit on top of picture.</a:t>
            </a:r>
          </a:p>
        </p:txBody>
      </p:sp>
      <p:sp>
        <p:nvSpPr>
          <p:cNvPr id="2" name="Title 1"/>
          <p:cNvSpPr>
            <a:spLocks noGrp="1"/>
          </p:cNvSpPr>
          <p:nvPr>
            <p:ph type="title" hasCustomPrompt="1"/>
          </p:nvPr>
        </p:nvSpPr>
        <p:spPr bwMode="white">
          <a:xfrm>
            <a:off x="498798" y="1638300"/>
            <a:ext cx="11209064" cy="1516378"/>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6954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5" name="Content Placeholder 4"/>
          <p:cNvSpPr>
            <a:spLocks noGrp="1"/>
          </p:cNvSpPr>
          <p:nvPr>
            <p:ph sz="quarter" idx="12"/>
          </p:nvPr>
        </p:nvSpPr>
        <p:spPr>
          <a:xfrm>
            <a:off x="490939" y="1139370"/>
            <a:ext cx="11209064" cy="48121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4722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5" name="Content Placeholder 4"/>
          <p:cNvSpPr>
            <a:spLocks noGrp="1"/>
          </p:cNvSpPr>
          <p:nvPr>
            <p:ph sz="quarter" idx="12"/>
          </p:nvPr>
        </p:nvSpPr>
        <p:spPr>
          <a:xfrm>
            <a:off x="490939" y="1139629"/>
            <a:ext cx="11209064" cy="4800600"/>
          </a:xfrm>
        </p:spPr>
        <p:txBody>
          <a:bodyPr/>
          <a:lstStyle>
            <a:lvl1pPr>
              <a:lnSpc>
                <a:spcPct val="90000"/>
              </a:lnSpc>
              <a:spcAft>
                <a:spcPts val="600"/>
              </a:spcAft>
              <a:defRPr sz="2400" baseline="0"/>
            </a:lvl1pPr>
            <a:lvl2pPr>
              <a:defRPr b="1">
                <a:solidFill>
                  <a:schemeClr val="tx1"/>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270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239751"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9228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Col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460252"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p:cNvSpPr>
            <a:spLocks noGrp="1"/>
          </p:cNvSpPr>
          <p:nvPr>
            <p:ph type="pic" sz="quarter" idx="14"/>
          </p:nvPr>
        </p:nvSpPr>
        <p:spPr>
          <a:xfrm>
            <a:off x="6227426" y="1206500"/>
            <a:ext cx="5474693"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4076965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Col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87661" y="1139546"/>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2261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3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8" y="1143000"/>
            <a:ext cx="699935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7746809" y="1143000"/>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5673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ption 2">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11" name="TextBox 10"/>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dirty="0">
                <a:solidFill>
                  <a:schemeClr val="tx2"/>
                </a:solidFill>
              </a:rPr>
              <a:t>© 2024 AT&amp;T Intellectual Property. AT&amp;T and </a:t>
            </a:r>
            <a:r>
              <a:rPr lang="en-US" sz="600">
                <a:solidFill>
                  <a:schemeClr val="tx2"/>
                </a:solidFill>
              </a:rPr>
              <a:t>Globe logo are </a:t>
            </a:r>
            <a:r>
              <a:rPr lang="en-US" sz="600" dirty="0">
                <a:solidFill>
                  <a:schemeClr val="tx2"/>
                </a:solidFill>
              </a:rPr>
              <a:t>registered trademarks and service marks of </a:t>
            </a:r>
            <a:br>
              <a:rPr lang="en-US" sz="600" dirty="0">
                <a:solidFill>
                  <a:schemeClr val="tx2"/>
                </a:solidFill>
              </a:rPr>
            </a:br>
            <a:r>
              <a:rPr lang="en-US" sz="600" dirty="0">
                <a:solidFill>
                  <a:schemeClr val="tx2"/>
                </a:solidFill>
              </a:rPr>
              <a:t>AT&amp;T Intellectual Property and/or AT&amp;T affiliated companies. All other marks are the property of their respective owners.</a:t>
            </a:r>
          </a:p>
        </p:txBody>
      </p:sp>
      <p:sp>
        <p:nvSpPr>
          <p:cNvPr id="14" name="Text Placeholder 13"/>
          <p:cNvSpPr>
            <a:spLocks noGrp="1"/>
          </p:cNvSpPr>
          <p:nvPr>
            <p:ph type="body" sz="quarter" idx="14"/>
          </p:nvPr>
        </p:nvSpPr>
        <p:spPr>
          <a:xfrm>
            <a:off x="499064" y="594859"/>
            <a:ext cx="5609823" cy="244486"/>
          </a:xfrm>
        </p:spPr>
        <p:txBody>
          <a:bodyPr/>
          <a:lstStyle>
            <a:lvl1pPr marL="0" indent="0">
              <a:spcAft>
                <a:spcPts val="400"/>
              </a:spcAft>
              <a:buFontTx/>
              <a:buNone/>
              <a:defRPr sz="1400">
                <a:solidFill>
                  <a:schemeClr val="tx2"/>
                </a:solidFill>
              </a:defRPr>
            </a:lvl1pPr>
            <a:lvl2pPr marL="0" indent="0">
              <a:spcAft>
                <a:spcPts val="400"/>
              </a:spcAft>
              <a:buFontTx/>
              <a:buNone/>
              <a:defRPr sz="1400">
                <a:solidFill>
                  <a:schemeClr val="tx2"/>
                </a:solidFill>
              </a:defRPr>
            </a:lvl2pPr>
            <a:lvl3pPr marL="0" indent="0">
              <a:spcAft>
                <a:spcPts val="400"/>
              </a:spcAft>
              <a:buFontTx/>
              <a:buNone/>
              <a:defRPr sz="1400">
                <a:solidFill>
                  <a:schemeClr val="tx2"/>
                </a:solidFill>
              </a:defRPr>
            </a:lvl3pPr>
            <a:lvl4pPr marL="0" indent="0">
              <a:spcAft>
                <a:spcPts val="400"/>
              </a:spcAft>
              <a:buFontTx/>
              <a:buNone/>
              <a:defRPr sz="1400">
                <a:solidFill>
                  <a:schemeClr val="tx2"/>
                </a:solidFill>
              </a:defRPr>
            </a:lvl4pPr>
            <a:lvl5pPr marL="0" indent="0">
              <a:spcAft>
                <a:spcPts val="400"/>
              </a:spcAft>
              <a:buFontTx/>
              <a:buNone/>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9063" y="939800"/>
            <a:ext cx="11209064" cy="1511764"/>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5"/>
          </p:nvPr>
        </p:nvSpPr>
        <p:spPr>
          <a:xfrm>
            <a:off x="499063" y="2459736"/>
            <a:ext cx="11213719" cy="914400"/>
          </a:xfrm>
        </p:spPr>
        <p:txBody>
          <a:bodyPr/>
          <a:lstStyle>
            <a:lvl1pPr>
              <a:defRPr sz="2400" baseline="0"/>
            </a:lvl1pPr>
            <a:lvl2pPr>
              <a:defRPr sz="2000" baseline="0"/>
            </a:lvl2pPr>
            <a:lvl3pPr>
              <a:defRPr sz="2000" baseline="0"/>
            </a:lvl3pPr>
            <a:lvl4pPr>
              <a:defRPr sz="2000" baseline="0"/>
            </a:lvl4pPr>
            <a:lvl5pPr>
              <a:defRPr sz="2000" baseline="0"/>
            </a:lvl5pPr>
          </a:lstStyle>
          <a:p>
            <a:pPr lvl="0"/>
            <a:r>
              <a:rPr lang="en-US"/>
              <a:t>Click to edit Master text styles</a:t>
            </a:r>
          </a:p>
        </p:txBody>
      </p:sp>
      <p:sp>
        <p:nvSpPr>
          <p:cNvPr id="10" name="Text Placeholder 9"/>
          <p:cNvSpPr>
            <a:spLocks noGrp="1"/>
          </p:cNvSpPr>
          <p:nvPr>
            <p:ph type="body" sz="quarter" idx="13"/>
          </p:nvPr>
        </p:nvSpPr>
        <p:spPr>
          <a:xfrm>
            <a:off x="499064" y="3474721"/>
            <a:ext cx="5609823" cy="2335211"/>
          </a:xfrm>
        </p:spPr>
        <p:txBody>
          <a:bodyPr/>
          <a:lstStyle>
            <a:lvl1pPr marL="0" indent="0">
              <a:lnSpc>
                <a:spcPct val="100000"/>
              </a:lnSpc>
              <a:spcAft>
                <a:spcPts val="600"/>
              </a:spcAft>
              <a:buFontTx/>
              <a:buNone/>
              <a:defRPr sz="2000" baseline="0">
                <a:solidFill>
                  <a:schemeClr val="tx2"/>
                </a:solidFill>
              </a:defRPr>
            </a:lvl1pPr>
            <a:lvl2pPr marL="0" indent="0">
              <a:lnSpc>
                <a:spcPct val="100000"/>
              </a:lnSpc>
              <a:spcAft>
                <a:spcPts val="600"/>
              </a:spcAft>
              <a:buFontTx/>
              <a:buNone/>
              <a:defRPr sz="2000" baseline="0">
                <a:solidFill>
                  <a:schemeClr val="tx2"/>
                </a:solidFill>
              </a:defRPr>
            </a:lvl2pPr>
            <a:lvl3pPr marL="0" indent="0">
              <a:lnSpc>
                <a:spcPct val="100000"/>
              </a:lnSpc>
              <a:spcAft>
                <a:spcPts val="600"/>
              </a:spcAft>
              <a:buFontTx/>
              <a:buNone/>
              <a:defRPr sz="2000" baseline="0">
                <a:solidFill>
                  <a:schemeClr val="tx2"/>
                </a:solidFill>
              </a:defRPr>
            </a:lvl3pPr>
            <a:lvl4pPr marL="0" indent="0">
              <a:lnSpc>
                <a:spcPct val="100000"/>
              </a:lnSpc>
              <a:spcAft>
                <a:spcPts val="600"/>
              </a:spcAft>
              <a:buFontTx/>
              <a:buNone/>
              <a:defRPr sz="2000" baseline="0">
                <a:solidFill>
                  <a:schemeClr val="tx2"/>
                </a:solidFill>
              </a:defRPr>
            </a:lvl4pPr>
            <a:lvl5pPr marL="0" indent="0">
              <a:lnSpc>
                <a:spcPct val="100000"/>
              </a:lnSpc>
              <a:spcAft>
                <a:spcPts val="600"/>
              </a:spcAft>
              <a:buFontTx/>
              <a:buNone/>
              <a:defRPr sz="20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45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 Pho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Picture Placeholder 3"/>
          <p:cNvSpPr>
            <a:spLocks noGrp="1"/>
          </p:cNvSpPr>
          <p:nvPr>
            <p:ph type="pic" sz="quarter" idx="14"/>
          </p:nvPr>
        </p:nvSpPr>
        <p:spPr>
          <a:xfrm>
            <a:off x="490940" y="1206501"/>
            <a:ext cx="6994062" cy="4648199"/>
          </a:xfrm>
        </p:spPr>
        <p:txBody>
          <a:bodyPr/>
          <a:lstStyle>
            <a:lvl1pPr>
              <a:defRPr sz="1800">
                <a:solidFill>
                  <a:schemeClr val="bg2"/>
                </a:solidFill>
              </a:defRPr>
            </a:lvl1pPr>
          </a:lstStyle>
          <a:p>
            <a:r>
              <a:rPr lang="en-US"/>
              <a:t>Click icon to add picture</a:t>
            </a:r>
          </a:p>
        </p:txBody>
      </p:sp>
      <p:sp>
        <p:nvSpPr>
          <p:cNvPr id="11" name="Content Placeholder 5"/>
          <p:cNvSpPr>
            <a:spLocks noGrp="1"/>
          </p:cNvSpPr>
          <p:nvPr>
            <p:ph sz="quarter" idx="13"/>
          </p:nvPr>
        </p:nvSpPr>
        <p:spPr>
          <a:xfrm>
            <a:off x="7746809" y="1139825"/>
            <a:ext cx="395319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1689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 Rul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9" name="Straight Connector 8"/>
          <p:cNvCxnSpPr/>
          <p:nvPr userDrawn="1"/>
        </p:nvCxnSpPr>
        <p:spPr>
          <a:xfrm>
            <a:off x="760775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6872074"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7855021" y="1139825"/>
            <a:ext cx="384498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05778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10029"/>
            <a:ext cx="0" cy="4654197"/>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9" y="1139825"/>
            <a:ext cx="5363083"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quarter" idx="14"/>
          </p:nvPr>
        </p:nvSpPr>
        <p:spPr>
          <a:xfrm>
            <a:off x="6337490" y="1118312"/>
            <a:ext cx="5362514" cy="4833226"/>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07734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Text Placeholder 3"/>
          <p:cNvSpPr>
            <a:spLocks noGrp="1"/>
          </p:cNvSpPr>
          <p:nvPr>
            <p:ph type="body" sz="quarter" idx="14"/>
          </p:nvPr>
        </p:nvSpPr>
        <p:spPr>
          <a:xfrm>
            <a:off x="487662" y="1117916"/>
            <a:ext cx="11213296" cy="4833623"/>
          </a:xfrm>
        </p:spPr>
        <p:txBody>
          <a:bodyPr/>
          <a:lstStyle>
            <a:lvl1pPr marL="173038" indent="-173038">
              <a:lnSpc>
                <a:spcPct val="90000"/>
              </a:lnSpc>
              <a:spcAft>
                <a:spcPts val="1000"/>
              </a:spcAft>
              <a:defRPr sz="3200">
                <a:solidFill>
                  <a:schemeClr val="tx1"/>
                </a:solidFill>
              </a:defRPr>
            </a:lvl1pPr>
            <a:lvl2pPr marL="740664" indent="-285750">
              <a:spcAft>
                <a:spcPts val="1000"/>
              </a:spcAft>
              <a:buClr>
                <a:schemeClr val="tx2"/>
              </a:buClr>
              <a:buFont typeface="Lucida Grande"/>
              <a:buChar char="—"/>
              <a:defRPr i="1">
                <a:solidFill>
                  <a:schemeClr val="tx2"/>
                </a:solidFill>
              </a:defRPr>
            </a:lvl2pPr>
            <a:lvl3pPr marL="0" indent="0">
              <a:buClr>
                <a:schemeClr val="tx2"/>
              </a:buClr>
              <a:buFontTx/>
              <a:buNone/>
              <a:defRPr>
                <a:solidFill>
                  <a:schemeClr val="tx2"/>
                </a:solidFill>
              </a:defRPr>
            </a:lvl3pPr>
            <a:lvl4pPr marL="0" indent="0">
              <a:buClr>
                <a:schemeClr val="tx2"/>
              </a:buClr>
              <a:buFontTx/>
              <a:buNone/>
              <a:defRPr>
                <a:solidFill>
                  <a:schemeClr val="tx2"/>
                </a:solidFill>
              </a:defRPr>
            </a:lvl4pPr>
            <a:lvl5pPr marL="0" indent="0">
              <a:buClr>
                <a:schemeClr val="tx2"/>
              </a:buClr>
              <a:buFontTx/>
              <a:buNone/>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52289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Picture">
    <p:spTree>
      <p:nvGrpSpPr>
        <p:cNvPr id="1" name=""/>
        <p:cNvGrpSpPr/>
        <p:nvPr/>
      </p:nvGrpSpPr>
      <p:grpSpPr>
        <a:xfrm>
          <a:off x="0" y="0"/>
          <a:ext cx="0" cy="0"/>
          <a:chOff x="0" y="0"/>
          <a:chExt cx="0" cy="0"/>
        </a:xfrm>
      </p:grpSpPr>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2" hasCustomPrompt="1"/>
          </p:nvPr>
        </p:nvSpPr>
        <p:spPr>
          <a:xfrm>
            <a:off x="1" y="1206500"/>
            <a:ext cx="12188825"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Globe logo should sit on top of picture.</a:t>
            </a:r>
          </a:p>
          <a:p>
            <a:endParaRPr lang="en-US"/>
          </a:p>
        </p:txBody>
      </p:sp>
    </p:spTree>
    <p:extLst>
      <p:ext uri="{BB962C8B-B14F-4D97-AF65-F5344CB8AC3E}">
        <p14:creationId xmlns:p14="http://schemas.microsoft.com/office/powerpoint/2010/main" val="10032806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 Picture">
    <p:spTree>
      <p:nvGrpSpPr>
        <p:cNvPr id="1" name=""/>
        <p:cNvGrpSpPr/>
        <p:nvPr/>
      </p:nvGrpSpPr>
      <p:grpSpPr>
        <a:xfrm>
          <a:off x="0" y="0"/>
          <a:ext cx="0" cy="0"/>
          <a:chOff x="0" y="0"/>
          <a:chExt cx="0" cy="0"/>
        </a:xfrm>
      </p:grpSpPr>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2" hasCustomPrompt="1"/>
          </p:nvPr>
        </p:nvSpPr>
        <p:spPr>
          <a:xfrm>
            <a:off x="0" y="1206500"/>
            <a:ext cx="610660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a:t>
            </a:r>
          </a:p>
        </p:txBody>
      </p:sp>
      <p:sp>
        <p:nvSpPr>
          <p:cNvPr id="9" name="Picture Placeholder 5"/>
          <p:cNvSpPr>
            <a:spLocks noGrp="1"/>
          </p:cNvSpPr>
          <p:nvPr>
            <p:ph type="pic" sz="quarter" idx="13" hasCustomPrompt="1"/>
          </p:nvPr>
        </p:nvSpPr>
        <p:spPr>
          <a:xfrm>
            <a:off x="6094413" y="1206500"/>
            <a:ext cx="6094411" cy="5651500"/>
          </a:xfrm>
        </p:spPr>
        <p:txBody>
          <a:bodyPr/>
          <a:lstStyle>
            <a:lvl1pPr marL="0" marR="0" indent="0" algn="l" defTabSz="457200" rtl="0" eaLnBrk="1" fontAlgn="auto" latinLnBrk="0" hangingPunct="1">
              <a:lnSpc>
                <a:spcPct val="100000"/>
              </a:lnSpc>
              <a:spcBef>
                <a:spcPts val="0"/>
              </a:spcBef>
              <a:spcAft>
                <a:spcPts val="600"/>
              </a:spcAft>
              <a:buClr>
                <a:schemeClr val="tx1"/>
              </a:buClr>
              <a:buSzTx/>
              <a:buFont typeface="Arial"/>
              <a:buNone/>
              <a:tabLst/>
              <a:defRPr sz="1800" baseline="0">
                <a:solidFill>
                  <a:schemeClr val="bg2"/>
                </a:solidFill>
              </a:defRPr>
            </a:lvl1pPr>
          </a:lstStyle>
          <a:p>
            <a:r>
              <a:rPr lang="en-US"/>
              <a:t>Drag picture to placeholder or click icon to add. Globe logo should sit on top of picture.</a:t>
            </a:r>
          </a:p>
          <a:p>
            <a:endParaRPr lang="en-US"/>
          </a:p>
        </p:txBody>
      </p:sp>
    </p:spTree>
    <p:extLst>
      <p:ext uri="{BB962C8B-B14F-4D97-AF65-F5344CB8AC3E}">
        <p14:creationId xmlns:p14="http://schemas.microsoft.com/office/powerpoint/2010/main" val="35647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3" name="Straight Connector 12"/>
          <p:cNvCxnSpPr/>
          <p:nvPr userDrawn="1"/>
        </p:nvCxnSpPr>
        <p:spPr>
          <a:xfrm flipH="1">
            <a:off x="490939" y="3520578"/>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7661"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6"/>
          </p:nvPr>
        </p:nvSpPr>
        <p:spPr>
          <a:xfrm>
            <a:off x="487661" y="1206500"/>
            <a:ext cx="2844059" cy="2128838"/>
          </a:xfrm>
        </p:spPr>
        <p:txBody>
          <a:bodyPr/>
          <a:lstStyle>
            <a:lvl1pPr>
              <a:defRPr sz="1800">
                <a:solidFill>
                  <a:schemeClr val="bg2"/>
                </a:solidFill>
              </a:defRPr>
            </a:lvl1pPr>
          </a:lstStyle>
          <a:p>
            <a:r>
              <a:rPr lang="en-US"/>
              <a:t>Click icon to add picture</a:t>
            </a:r>
          </a:p>
        </p:txBody>
      </p:sp>
      <p:sp>
        <p:nvSpPr>
          <p:cNvPr id="21" name="Text Placeholder 20"/>
          <p:cNvSpPr>
            <a:spLocks noGrp="1"/>
          </p:cNvSpPr>
          <p:nvPr>
            <p:ph type="body" sz="quarter" idx="18"/>
          </p:nvPr>
        </p:nvSpPr>
        <p:spPr>
          <a:xfrm>
            <a:off x="3675693" y="1145571"/>
            <a:ext cx="8024310" cy="2306404"/>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Picture Placeholder 5"/>
          <p:cNvSpPr>
            <a:spLocks noGrp="1"/>
          </p:cNvSpPr>
          <p:nvPr>
            <p:ph type="pic" sz="quarter" idx="17"/>
          </p:nvPr>
        </p:nvSpPr>
        <p:spPr>
          <a:xfrm>
            <a:off x="487661" y="3721100"/>
            <a:ext cx="2844059" cy="2133600"/>
          </a:xfrm>
        </p:spPr>
        <p:txBody>
          <a:bodyPr/>
          <a:lstStyle>
            <a:lvl1pPr>
              <a:defRPr sz="1800">
                <a:solidFill>
                  <a:schemeClr val="bg2"/>
                </a:solidFill>
              </a:defRPr>
            </a:lvl1pPr>
          </a:lstStyle>
          <a:p>
            <a:r>
              <a:rPr lang="en-US"/>
              <a:t>Click icon to add picture</a:t>
            </a:r>
          </a:p>
        </p:txBody>
      </p:sp>
      <p:sp>
        <p:nvSpPr>
          <p:cNvPr id="22" name="Text Placeholder 20"/>
          <p:cNvSpPr>
            <a:spLocks noGrp="1"/>
          </p:cNvSpPr>
          <p:nvPr>
            <p:ph type="body" sz="quarter" idx="19"/>
          </p:nvPr>
        </p:nvSpPr>
        <p:spPr>
          <a:xfrm>
            <a:off x="3675693" y="3632261"/>
            <a:ext cx="8024310" cy="2309752"/>
          </a:xfrm>
        </p:spPr>
        <p:txBody>
          <a:bodyPr/>
          <a:lstStyle>
            <a:lvl1pPr>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8866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Row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3" name="Straight Connector 12"/>
          <p:cNvCxnSpPr/>
          <p:nvPr userDrawn="1"/>
        </p:nvCxnSpPr>
        <p:spPr>
          <a:xfrm flipH="1">
            <a:off x="490939" y="2690205"/>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490939" y="4365061"/>
            <a:ext cx="11209064"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Picture Placeholder 5"/>
          <p:cNvSpPr>
            <a:spLocks noGrp="1"/>
          </p:cNvSpPr>
          <p:nvPr>
            <p:ph type="pic" sz="quarter" idx="16"/>
          </p:nvPr>
        </p:nvSpPr>
        <p:spPr>
          <a:xfrm>
            <a:off x="490939" y="1209839"/>
            <a:ext cx="2844059" cy="1299796"/>
          </a:xfrm>
        </p:spPr>
        <p:txBody>
          <a:bodyPr/>
          <a:lstStyle>
            <a:lvl1pPr>
              <a:defRPr sz="1800">
                <a:solidFill>
                  <a:schemeClr val="bg2"/>
                </a:solidFill>
              </a:defRPr>
            </a:lvl1pPr>
          </a:lstStyle>
          <a:p>
            <a:r>
              <a:rPr lang="en-US"/>
              <a:t>Click icon to add picture</a:t>
            </a:r>
          </a:p>
        </p:txBody>
      </p:sp>
      <p:sp>
        <p:nvSpPr>
          <p:cNvPr id="21" name="Text Placeholder 20"/>
          <p:cNvSpPr>
            <a:spLocks noGrp="1"/>
          </p:cNvSpPr>
          <p:nvPr>
            <p:ph type="body" sz="quarter" idx="18"/>
          </p:nvPr>
        </p:nvSpPr>
        <p:spPr>
          <a:xfrm>
            <a:off x="3675693" y="1146867"/>
            <a:ext cx="8024310" cy="1461642"/>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7" name="Picture Placeholder 5"/>
          <p:cNvSpPr>
            <a:spLocks noGrp="1"/>
          </p:cNvSpPr>
          <p:nvPr>
            <p:ph type="pic" sz="quarter" idx="19"/>
          </p:nvPr>
        </p:nvSpPr>
        <p:spPr>
          <a:xfrm>
            <a:off x="490939" y="2868174"/>
            <a:ext cx="2844059" cy="1299796"/>
          </a:xfrm>
        </p:spPr>
        <p:txBody>
          <a:bodyPr/>
          <a:lstStyle>
            <a:lvl1pPr>
              <a:defRPr sz="1800">
                <a:solidFill>
                  <a:schemeClr val="bg2"/>
                </a:solidFill>
              </a:defRPr>
            </a:lvl1pPr>
          </a:lstStyle>
          <a:p>
            <a:r>
              <a:rPr lang="en-US"/>
              <a:t>Click icon to add picture</a:t>
            </a:r>
          </a:p>
        </p:txBody>
      </p:sp>
      <p:sp>
        <p:nvSpPr>
          <p:cNvPr id="38" name="Text Placeholder 20"/>
          <p:cNvSpPr>
            <a:spLocks noGrp="1"/>
          </p:cNvSpPr>
          <p:nvPr>
            <p:ph type="body" sz="quarter" idx="20"/>
          </p:nvPr>
        </p:nvSpPr>
        <p:spPr>
          <a:xfrm>
            <a:off x="3675693" y="2778378"/>
            <a:ext cx="8024310" cy="1456917"/>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9" name="Picture Placeholder 5"/>
          <p:cNvSpPr>
            <a:spLocks noGrp="1"/>
          </p:cNvSpPr>
          <p:nvPr>
            <p:ph type="pic" sz="quarter" idx="21"/>
          </p:nvPr>
        </p:nvSpPr>
        <p:spPr>
          <a:xfrm>
            <a:off x="490939" y="4546625"/>
            <a:ext cx="2844059" cy="1299796"/>
          </a:xfrm>
        </p:spPr>
        <p:txBody>
          <a:bodyPr/>
          <a:lstStyle>
            <a:lvl1pPr>
              <a:defRPr sz="1800">
                <a:solidFill>
                  <a:schemeClr val="bg2"/>
                </a:solidFill>
              </a:defRPr>
            </a:lvl1pPr>
          </a:lstStyle>
          <a:p>
            <a:r>
              <a:rPr lang="en-US"/>
              <a:t>Click icon to add picture</a:t>
            </a:r>
          </a:p>
        </p:txBody>
      </p:sp>
      <p:sp>
        <p:nvSpPr>
          <p:cNvPr id="40" name="Text Placeholder 20"/>
          <p:cNvSpPr>
            <a:spLocks noGrp="1"/>
          </p:cNvSpPr>
          <p:nvPr>
            <p:ph type="body" sz="quarter" idx="22"/>
          </p:nvPr>
        </p:nvSpPr>
        <p:spPr>
          <a:xfrm>
            <a:off x="3675693" y="4465965"/>
            <a:ext cx="8024310" cy="1485573"/>
          </a:xfrm>
        </p:spPr>
        <p:txBody>
          <a:bodyPr/>
          <a:lstStyle>
            <a:lvl1pPr>
              <a:spcAft>
                <a:spcPts val="600"/>
              </a:spcAft>
              <a:defRPr sz="220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19" name="Picture Placeholder 18"/>
          <p:cNvSpPr>
            <a:spLocks noGrp="1"/>
          </p:cNvSpPr>
          <p:nvPr>
            <p:ph type="pic" sz="quarter" idx="14"/>
          </p:nvPr>
        </p:nvSpPr>
        <p:spPr>
          <a:xfrm>
            <a:off x="486707" y="1209839"/>
            <a:ext cx="5360121"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15"/>
          </p:nvPr>
        </p:nvSpPr>
        <p:spPr>
          <a:xfrm>
            <a:off x="6339882" y="1209839"/>
            <a:ext cx="5360121" cy="2317504"/>
          </a:xfrm>
        </p:spPr>
        <p:txBody>
          <a:bodyPr/>
          <a:lstStyle>
            <a:lvl1pPr>
              <a:defRPr sz="1800">
                <a:solidFill>
                  <a:schemeClr val="bg2"/>
                </a:solidFill>
              </a:defRPr>
            </a:lvl1pPr>
          </a:lstStyle>
          <a:p>
            <a:r>
              <a:rPr lang="en-US"/>
              <a:t>Click icon to add picture</a:t>
            </a:r>
          </a:p>
        </p:txBody>
      </p:sp>
      <p:sp>
        <p:nvSpPr>
          <p:cNvPr id="6" name="Content Placeholder 5"/>
          <p:cNvSpPr>
            <a:spLocks noGrp="1"/>
          </p:cNvSpPr>
          <p:nvPr>
            <p:ph sz="quarter" idx="12"/>
          </p:nvPr>
        </p:nvSpPr>
        <p:spPr>
          <a:xfrm>
            <a:off x="486707"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3709989"/>
            <a:ext cx="5363083" cy="223043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64711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414290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20" name="Picture Placeholder 18"/>
          <p:cNvSpPr>
            <a:spLocks noGrp="1"/>
          </p:cNvSpPr>
          <p:nvPr>
            <p:ph type="pic" sz="quarter" idx="14"/>
          </p:nvPr>
        </p:nvSpPr>
        <p:spPr>
          <a:xfrm>
            <a:off x="486706" y="1208088"/>
            <a:ext cx="3400552" cy="2317504"/>
          </a:xfrm>
        </p:spPr>
        <p:txBody>
          <a:bodyPr/>
          <a:lstStyle>
            <a:lvl1pPr>
              <a:defRPr sz="1800">
                <a:solidFill>
                  <a:schemeClr val="bg2"/>
                </a:solidFill>
              </a:defRPr>
            </a:lvl1pPr>
          </a:lstStyle>
          <a:p>
            <a:r>
              <a:rPr lang="en-US"/>
              <a:t>Click icon to add picture</a:t>
            </a:r>
          </a:p>
        </p:txBody>
      </p:sp>
      <p:sp>
        <p:nvSpPr>
          <p:cNvPr id="21" name="Picture Placeholder 18"/>
          <p:cNvSpPr>
            <a:spLocks noGrp="1"/>
          </p:cNvSpPr>
          <p:nvPr>
            <p:ph type="pic" sz="quarter" idx="20"/>
          </p:nvPr>
        </p:nvSpPr>
        <p:spPr>
          <a:xfrm>
            <a:off x="4396253" y="1208088"/>
            <a:ext cx="3400552" cy="2317504"/>
          </a:xfrm>
        </p:spPr>
        <p:txBody>
          <a:bodyPr/>
          <a:lstStyle>
            <a:lvl1pPr>
              <a:defRPr sz="1800">
                <a:solidFill>
                  <a:schemeClr val="bg2"/>
                </a:solidFill>
              </a:defRPr>
            </a:lvl1pPr>
          </a:lstStyle>
          <a:p>
            <a:r>
              <a:rPr lang="en-US"/>
              <a:t>Click icon to add picture</a:t>
            </a:r>
          </a:p>
        </p:txBody>
      </p:sp>
      <p:sp>
        <p:nvSpPr>
          <p:cNvPr id="22" name="Picture Placeholder 18"/>
          <p:cNvSpPr>
            <a:spLocks noGrp="1"/>
          </p:cNvSpPr>
          <p:nvPr>
            <p:ph type="pic" sz="quarter" idx="21"/>
          </p:nvPr>
        </p:nvSpPr>
        <p:spPr>
          <a:xfrm>
            <a:off x="8299451" y="1208088"/>
            <a:ext cx="3400552" cy="2317504"/>
          </a:xfrm>
        </p:spPr>
        <p:txBody>
          <a:bodyPr/>
          <a:lstStyle>
            <a:lvl1pPr>
              <a:defRPr sz="1800">
                <a:solidFill>
                  <a:schemeClr val="bg2"/>
                </a:solidFill>
              </a:defRPr>
            </a:lvl1pPr>
          </a:lstStyle>
          <a:p>
            <a:r>
              <a:rPr lang="en-US"/>
              <a:t>Click icon to add picture</a:t>
            </a:r>
          </a:p>
        </p:txBody>
      </p:sp>
      <p:sp>
        <p:nvSpPr>
          <p:cNvPr id="14" name="Content Placeholder 5"/>
          <p:cNvSpPr>
            <a:spLocks noGrp="1"/>
          </p:cNvSpPr>
          <p:nvPr>
            <p:ph sz="quarter" idx="17"/>
          </p:nvPr>
        </p:nvSpPr>
        <p:spPr>
          <a:xfrm>
            <a:off x="486707" y="3692708"/>
            <a:ext cx="3405614" cy="2254067"/>
          </a:xfrm>
        </p:spPr>
        <p:txBody>
          <a:bodyPr lIns="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p:nvPr>
        </p:nvSpPr>
        <p:spPr>
          <a:xfrm>
            <a:off x="4393497"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p:nvPr>
        </p:nvSpPr>
        <p:spPr>
          <a:xfrm>
            <a:off x="8300289" y="3692708"/>
            <a:ext cx="3405614" cy="225406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6026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Option 3">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4" name="Text Placeholder 13"/>
          <p:cNvSpPr>
            <a:spLocks noGrp="1"/>
          </p:cNvSpPr>
          <p:nvPr>
            <p:ph type="body" sz="quarter" idx="14"/>
          </p:nvPr>
        </p:nvSpPr>
        <p:spPr>
          <a:xfrm>
            <a:off x="498799" y="594859"/>
            <a:ext cx="5609823" cy="244486"/>
          </a:xfrm>
        </p:spPr>
        <p:txBody>
          <a:bodyPr/>
          <a:lstStyle>
            <a:lvl1pPr marL="0" indent="0">
              <a:lnSpc>
                <a:spcPct val="90000"/>
              </a:lnSpc>
              <a:spcAft>
                <a:spcPts val="400"/>
              </a:spcAft>
              <a:buFontTx/>
              <a:buNone/>
              <a:defRPr sz="1400">
                <a:solidFill>
                  <a:schemeClr val="tx1"/>
                </a:solidFill>
              </a:defRPr>
            </a:lvl1pPr>
            <a:lvl2pPr marL="0" indent="0">
              <a:lnSpc>
                <a:spcPct val="90000"/>
              </a:lnSpc>
              <a:spcAft>
                <a:spcPts val="400"/>
              </a:spcAft>
              <a:buFontTx/>
              <a:buNone/>
              <a:defRPr sz="1400">
                <a:solidFill>
                  <a:schemeClr val="tx1"/>
                </a:solidFill>
              </a:defRPr>
            </a:lvl2pPr>
            <a:lvl3pPr marL="0" indent="0">
              <a:lnSpc>
                <a:spcPct val="90000"/>
              </a:lnSpc>
              <a:spcAft>
                <a:spcPts val="400"/>
              </a:spcAft>
              <a:buFontTx/>
              <a:buNone/>
              <a:defRPr sz="1400">
                <a:solidFill>
                  <a:schemeClr val="tx1"/>
                </a:solidFill>
              </a:defRPr>
            </a:lvl3pPr>
            <a:lvl4pPr marL="0" indent="0">
              <a:lnSpc>
                <a:spcPct val="90000"/>
              </a:lnSpc>
              <a:spcAft>
                <a:spcPts val="400"/>
              </a:spcAft>
              <a:buFontTx/>
              <a:buNone/>
              <a:defRPr sz="1400">
                <a:solidFill>
                  <a:schemeClr val="tx1"/>
                </a:solidFill>
              </a:defRPr>
            </a:lvl4pPr>
            <a:lvl5pPr marL="0" indent="0">
              <a:lnSpc>
                <a:spcPct val="90000"/>
              </a:lnSpc>
              <a:spcAft>
                <a:spcPts val="400"/>
              </a:spcAft>
              <a:buFontTx/>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498798" y="939801"/>
            <a:ext cx="11209064" cy="1511763"/>
          </a:xfrm>
          <a:prstGeom prst="rect">
            <a:avLst/>
          </a:prstGeom>
        </p:spPr>
        <p:txBody>
          <a:bodyPr anchor="b"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5"/>
          </p:nvPr>
        </p:nvSpPr>
        <p:spPr>
          <a:xfrm>
            <a:off x="498798" y="2459736"/>
            <a:ext cx="11213719" cy="914400"/>
          </a:xfrm>
        </p:spPr>
        <p:txBody>
          <a:bodyPr/>
          <a:lstStyle>
            <a:lvl1pPr>
              <a:defRPr sz="2400" baseline="0"/>
            </a:lvl1pPr>
            <a:lvl2pPr>
              <a:defRPr sz="2400" baseline="0"/>
            </a:lvl2pPr>
            <a:lvl3pPr>
              <a:defRPr sz="2400" baseline="0"/>
            </a:lvl3pPr>
            <a:lvl4pPr>
              <a:defRPr sz="2400" baseline="0"/>
            </a:lvl4pPr>
            <a:lvl5pPr>
              <a:defRPr sz="2400" baseline="0"/>
            </a:lvl5pPr>
          </a:lstStyle>
          <a:p>
            <a:pPr lvl="0"/>
            <a:r>
              <a:rPr lang="en-US"/>
              <a:t>Click to edit Master text styles</a:t>
            </a:r>
          </a:p>
        </p:txBody>
      </p:sp>
      <p:sp>
        <p:nvSpPr>
          <p:cNvPr id="10" name="Text Placeholder 9"/>
          <p:cNvSpPr>
            <a:spLocks noGrp="1"/>
          </p:cNvSpPr>
          <p:nvPr>
            <p:ph type="body" sz="quarter" idx="13"/>
          </p:nvPr>
        </p:nvSpPr>
        <p:spPr>
          <a:xfrm>
            <a:off x="498799" y="3474721"/>
            <a:ext cx="5609823" cy="2335211"/>
          </a:xfrm>
        </p:spPr>
        <p:txBody>
          <a:bodyPr/>
          <a:lstStyle>
            <a:lvl1pPr marL="0" indent="0">
              <a:lnSpc>
                <a:spcPct val="100000"/>
              </a:lnSpc>
              <a:spcAft>
                <a:spcPts val="600"/>
              </a:spcAft>
              <a:buFontTx/>
              <a:buNone/>
              <a:defRPr sz="2000" baseline="0">
                <a:solidFill>
                  <a:schemeClr val="bg1"/>
                </a:solidFill>
              </a:defRPr>
            </a:lvl1pPr>
            <a:lvl2pPr marL="0" indent="0">
              <a:lnSpc>
                <a:spcPct val="100000"/>
              </a:lnSpc>
              <a:spcAft>
                <a:spcPts val="600"/>
              </a:spcAft>
              <a:buFontTx/>
              <a:buNone/>
              <a:defRPr sz="2000" baseline="0">
                <a:solidFill>
                  <a:schemeClr val="bg1"/>
                </a:solidFill>
              </a:defRPr>
            </a:lvl2pPr>
            <a:lvl3pPr marL="0" indent="0">
              <a:lnSpc>
                <a:spcPct val="100000"/>
              </a:lnSpc>
              <a:spcAft>
                <a:spcPts val="600"/>
              </a:spcAft>
              <a:buFontTx/>
              <a:buNone/>
              <a:defRPr sz="2000" baseline="0">
                <a:solidFill>
                  <a:schemeClr val="bg1"/>
                </a:solidFill>
              </a:defRPr>
            </a:lvl3pPr>
            <a:lvl4pPr marL="0" indent="0">
              <a:lnSpc>
                <a:spcPct val="100000"/>
              </a:lnSpc>
              <a:spcAft>
                <a:spcPts val="600"/>
              </a:spcAft>
              <a:buFontTx/>
              <a:buNone/>
              <a:defRPr sz="2000" baseline="0">
                <a:solidFill>
                  <a:schemeClr val="bg1"/>
                </a:solidFill>
              </a:defRPr>
            </a:lvl4pPr>
            <a:lvl5pPr marL="0" indent="0">
              <a:lnSpc>
                <a:spcPct val="100000"/>
              </a:lnSpc>
              <a:spcAft>
                <a:spcPts val="600"/>
              </a:spcAft>
              <a:buFontTx/>
              <a:buNone/>
              <a:defRPr sz="2000" baseline="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027018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Col with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4" name="Straight Connector 13"/>
          <p:cNvCxnSpPr/>
          <p:nvPr userDrawn="1"/>
        </p:nvCxnSpPr>
        <p:spPr>
          <a:xfrm>
            <a:off x="3167640"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8645" y="1209675"/>
            <a:ext cx="0" cy="4652786"/>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208089"/>
            <a:ext cx="0" cy="465437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24" name="Picture Placeholder 18"/>
          <p:cNvSpPr>
            <a:spLocks noGrp="1"/>
          </p:cNvSpPr>
          <p:nvPr>
            <p:ph type="pic" sz="quarter" idx="14"/>
          </p:nvPr>
        </p:nvSpPr>
        <p:spPr>
          <a:xfrm>
            <a:off x="486707" y="1208088"/>
            <a:ext cx="2460086" cy="2317504"/>
          </a:xfrm>
        </p:spPr>
        <p:txBody>
          <a:bodyPr/>
          <a:lstStyle>
            <a:lvl1pPr>
              <a:defRPr sz="1800">
                <a:solidFill>
                  <a:schemeClr val="bg2"/>
                </a:solidFill>
              </a:defRPr>
            </a:lvl1pPr>
          </a:lstStyle>
          <a:p>
            <a:r>
              <a:rPr lang="en-US"/>
              <a:t>Click icon to add picture</a:t>
            </a:r>
          </a:p>
        </p:txBody>
      </p:sp>
      <p:sp>
        <p:nvSpPr>
          <p:cNvPr id="25" name="Picture Placeholder 18"/>
          <p:cNvSpPr>
            <a:spLocks noGrp="1"/>
          </p:cNvSpPr>
          <p:nvPr>
            <p:ph type="pic" sz="quarter" idx="21"/>
          </p:nvPr>
        </p:nvSpPr>
        <p:spPr>
          <a:xfrm>
            <a:off x="3412422" y="1208088"/>
            <a:ext cx="2460086" cy="2317504"/>
          </a:xfrm>
        </p:spPr>
        <p:txBody>
          <a:bodyPr/>
          <a:lstStyle>
            <a:lvl1pPr>
              <a:defRPr sz="1800">
                <a:solidFill>
                  <a:schemeClr val="bg2"/>
                </a:solidFill>
              </a:defRPr>
            </a:lvl1pPr>
          </a:lstStyle>
          <a:p>
            <a:r>
              <a:rPr lang="en-US"/>
              <a:t>Click icon to add picture</a:t>
            </a:r>
          </a:p>
        </p:txBody>
      </p:sp>
      <p:sp>
        <p:nvSpPr>
          <p:cNvPr id="26" name="Picture Placeholder 18"/>
          <p:cNvSpPr>
            <a:spLocks noGrp="1"/>
          </p:cNvSpPr>
          <p:nvPr>
            <p:ph type="pic" sz="quarter" idx="22"/>
          </p:nvPr>
        </p:nvSpPr>
        <p:spPr>
          <a:xfrm>
            <a:off x="6332423" y="1208088"/>
            <a:ext cx="2460086" cy="2317504"/>
          </a:xfrm>
        </p:spPr>
        <p:txBody>
          <a:bodyPr/>
          <a:lstStyle>
            <a:lvl1pPr>
              <a:defRPr sz="1800">
                <a:solidFill>
                  <a:schemeClr val="bg2"/>
                </a:solidFill>
              </a:defRPr>
            </a:lvl1pPr>
          </a:lstStyle>
          <a:p>
            <a:r>
              <a:rPr lang="en-US"/>
              <a:t>Click icon to add picture</a:t>
            </a:r>
          </a:p>
        </p:txBody>
      </p:sp>
      <p:sp>
        <p:nvSpPr>
          <p:cNvPr id="27" name="Picture Placeholder 18"/>
          <p:cNvSpPr>
            <a:spLocks noGrp="1"/>
          </p:cNvSpPr>
          <p:nvPr>
            <p:ph type="pic" sz="quarter" idx="23"/>
          </p:nvPr>
        </p:nvSpPr>
        <p:spPr>
          <a:xfrm>
            <a:off x="9239918" y="1208088"/>
            <a:ext cx="2460086" cy="2317504"/>
          </a:xfrm>
        </p:spPr>
        <p:txBody>
          <a:bodyPr/>
          <a:lstStyle>
            <a:lvl1pPr>
              <a:defRPr sz="1800">
                <a:solidFill>
                  <a:schemeClr val="bg2"/>
                </a:solidFill>
              </a:defRPr>
            </a:lvl1pPr>
          </a:lstStyle>
          <a:p>
            <a:r>
              <a:rPr lang="en-US"/>
              <a:t>Click icon to add picture</a:t>
            </a:r>
          </a:p>
        </p:txBody>
      </p:sp>
      <p:sp>
        <p:nvSpPr>
          <p:cNvPr id="13" name="Content Placeholder 5"/>
          <p:cNvSpPr>
            <a:spLocks noGrp="1"/>
          </p:cNvSpPr>
          <p:nvPr>
            <p:ph sz="quarter" idx="17"/>
          </p:nvPr>
        </p:nvSpPr>
        <p:spPr>
          <a:xfrm>
            <a:off x="486707"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3412422"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p:nvPr>
        </p:nvSpPr>
        <p:spPr>
          <a:xfrm>
            <a:off x="6332423"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p:nvPr>
        </p:nvSpPr>
        <p:spPr>
          <a:xfrm>
            <a:off x="9255280" y="3684588"/>
            <a:ext cx="2436152" cy="2262187"/>
          </a:xfrm>
        </p:spPr>
        <p:txBody>
          <a:bodyPr lIns="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15370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86707"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86707" y="1118870"/>
            <a:ext cx="11209064" cy="1340190"/>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86707" y="2624603"/>
            <a:ext cx="5363083" cy="3315823"/>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2623099"/>
            <a:ext cx="5363083" cy="3317327"/>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7157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414290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8049699" y="2686647"/>
            <a:ext cx="0" cy="317757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8670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p:cNvSpPr>
            <a:spLocks noGrp="1"/>
          </p:cNvSpPr>
          <p:nvPr>
            <p:ph sz="quarter" idx="15"/>
          </p:nvPr>
        </p:nvSpPr>
        <p:spPr>
          <a:xfrm>
            <a:off x="4393497"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p:nvPr>
        </p:nvSpPr>
        <p:spPr>
          <a:xfrm>
            <a:off x="8300289" y="2623098"/>
            <a:ext cx="3405614" cy="3317328"/>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66598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Col with Subhead">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3167640"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3355"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19071" y="2690651"/>
            <a:ext cx="0" cy="3173575"/>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490939" y="1117981"/>
            <a:ext cx="11209064" cy="1344168"/>
          </a:xfrm>
        </p:spPr>
        <p:txBody>
          <a:bodyPr/>
          <a:lstStyle>
            <a:lvl1pPr marL="0" indent="0">
              <a:lnSpc>
                <a:spcPct val="90000"/>
              </a:lnSpc>
              <a:spcAft>
                <a:spcPts val="1000"/>
              </a:spcAft>
              <a:buFontTx/>
              <a:buNone/>
              <a:defRPr sz="3200" baseline="0">
                <a:solidFill>
                  <a:schemeClr val="tx1"/>
                </a:solidFill>
              </a:defRPr>
            </a:lvl1pPr>
            <a:lvl2pPr marL="0" indent="0">
              <a:lnSpc>
                <a:spcPct val="90000"/>
              </a:lnSpc>
              <a:spcAft>
                <a:spcPts val="1000"/>
              </a:spcAft>
              <a:buClr>
                <a:schemeClr val="accent5"/>
              </a:buClr>
              <a:buFontTx/>
              <a:buNone/>
              <a:defRPr sz="3200">
                <a:solidFill>
                  <a:schemeClr val="tx1"/>
                </a:solidFill>
              </a:defRPr>
            </a:lvl2pPr>
            <a:lvl3pPr marL="0" indent="0">
              <a:lnSpc>
                <a:spcPct val="90000"/>
              </a:lnSpc>
              <a:spcAft>
                <a:spcPts val="1000"/>
              </a:spcAft>
              <a:buClr>
                <a:schemeClr val="accent5"/>
              </a:buClr>
              <a:buFontTx/>
              <a:buNone/>
              <a:defRPr sz="3200">
                <a:solidFill>
                  <a:schemeClr val="tx1"/>
                </a:solidFill>
              </a:defRPr>
            </a:lvl3pPr>
            <a:lvl4pPr marL="0" indent="0">
              <a:lnSpc>
                <a:spcPct val="90000"/>
              </a:lnSpc>
              <a:spcAft>
                <a:spcPts val="1000"/>
              </a:spcAft>
              <a:buClr>
                <a:schemeClr val="accent5"/>
              </a:buClr>
              <a:buFontTx/>
              <a:buNone/>
              <a:defRPr sz="3200">
                <a:solidFill>
                  <a:schemeClr val="tx1"/>
                </a:solidFill>
              </a:defRPr>
            </a:lvl4pPr>
            <a:lvl5pPr marL="0" indent="0">
              <a:lnSpc>
                <a:spcPct val="90000"/>
              </a:lnSpc>
              <a:spcAft>
                <a:spcPts val="1000"/>
              </a:spcAft>
              <a:buClr>
                <a:schemeClr val="accent5"/>
              </a:buClr>
              <a:buFontTx/>
              <a:buNone/>
              <a:defRPr sz="3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5"/>
          <p:cNvSpPr>
            <a:spLocks noGrp="1"/>
          </p:cNvSpPr>
          <p:nvPr>
            <p:ph sz="quarter" idx="15"/>
          </p:nvPr>
        </p:nvSpPr>
        <p:spPr>
          <a:xfrm>
            <a:off x="48670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5"/>
          <p:cNvSpPr>
            <a:spLocks noGrp="1"/>
          </p:cNvSpPr>
          <p:nvPr>
            <p:ph sz="quarter" idx="16"/>
          </p:nvPr>
        </p:nvSpPr>
        <p:spPr>
          <a:xfrm>
            <a:off x="3412422"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7"/>
          </p:nvPr>
        </p:nvSpPr>
        <p:spPr>
          <a:xfrm>
            <a:off x="6338137"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9263851" y="2623098"/>
            <a:ext cx="2436152" cy="3328184"/>
          </a:xfrm>
        </p:spPr>
        <p:txBody>
          <a:bodyPr/>
          <a:lstStyle>
            <a:lvl1pPr>
              <a:defRPr sz="2200">
                <a:solidFill>
                  <a:schemeClr val="tx2"/>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7748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9"/>
          <p:cNvSpPr>
            <a:spLocks noGrp="1"/>
          </p:cNvSpPr>
          <p:nvPr>
            <p:ph type="body" sz="quarter" idx="16"/>
          </p:nvPr>
        </p:nvSpPr>
        <p:spPr>
          <a:xfrm>
            <a:off x="6327186" y="1769550"/>
            <a:ext cx="5372818"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490939" y="2624603"/>
            <a:ext cx="5363083" cy="3315823"/>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p:nvPr>
        </p:nvSpPr>
        <p:spPr>
          <a:xfrm>
            <a:off x="6336920" y="2623099"/>
            <a:ext cx="5363083" cy="3317327"/>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28192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2" name="Straight Connector 11"/>
          <p:cNvCxnSpPr/>
          <p:nvPr userDrawn="1"/>
        </p:nvCxnSpPr>
        <p:spPr>
          <a:xfrm>
            <a:off x="414290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8049699"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9"/>
          <p:cNvSpPr>
            <a:spLocks noGrp="1"/>
          </p:cNvSpPr>
          <p:nvPr>
            <p:ph type="body" sz="quarter" idx="20"/>
          </p:nvPr>
        </p:nvSpPr>
        <p:spPr>
          <a:xfrm>
            <a:off x="4393498"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9"/>
          <p:cNvSpPr>
            <a:spLocks noGrp="1"/>
          </p:cNvSpPr>
          <p:nvPr>
            <p:ph type="body" sz="quarter" idx="21"/>
          </p:nvPr>
        </p:nvSpPr>
        <p:spPr>
          <a:xfrm>
            <a:off x="8300289" y="1769550"/>
            <a:ext cx="3405614"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5"/>
          <p:cNvSpPr>
            <a:spLocks noGrp="1"/>
          </p:cNvSpPr>
          <p:nvPr>
            <p:ph sz="quarter" idx="17"/>
          </p:nvPr>
        </p:nvSpPr>
        <p:spPr>
          <a:xfrm>
            <a:off x="490939" y="2623098"/>
            <a:ext cx="3405614" cy="3317328"/>
          </a:xfrm>
        </p:spPr>
        <p:txBody>
          <a:bodyPr lIns="91440"/>
          <a:lstStyle>
            <a:lvl1pPr>
              <a:defRPr sz="2200">
                <a:solidFill>
                  <a:schemeClr val="tx1"/>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p:nvPr>
        </p:nvSpPr>
        <p:spPr>
          <a:xfrm>
            <a:off x="4393497"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p:nvPr>
        </p:nvSpPr>
        <p:spPr>
          <a:xfrm>
            <a:off x="8300289" y="2623098"/>
            <a:ext cx="3405614" cy="3317328"/>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1929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Col with Block">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cxnSp>
        <p:nvCxnSpPr>
          <p:cNvPr id="14" name="Straight Connector 13"/>
          <p:cNvCxnSpPr/>
          <p:nvPr userDrawn="1"/>
        </p:nvCxnSpPr>
        <p:spPr>
          <a:xfrm>
            <a:off x="3167640" y="1791167"/>
            <a:ext cx="0" cy="4073058"/>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userDrawn="1"/>
        </p:nvCxnSpPr>
        <p:spPr>
          <a:xfrm>
            <a:off x="6094413" y="1769457"/>
            <a:ext cx="0" cy="4094769"/>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19071" y="1780313"/>
            <a:ext cx="0" cy="4083913"/>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90940" y="1210471"/>
            <a:ext cx="11213296" cy="394846"/>
          </a:xfrm>
          <a:solidFill>
            <a:schemeClr val="tx2"/>
          </a:solidFill>
        </p:spPr>
        <p:txBody>
          <a:bodyPr lIns="91440" tIns="45720" rIns="91440" bIns="45720" anchor="ctr" anchorCtr="0"/>
          <a:lstStyle>
            <a:lvl1pPr marL="0" indent="0" algn="ctr">
              <a:spcAft>
                <a:spcPts val="600"/>
              </a:spcAft>
              <a:buFontTx/>
              <a:buNone/>
              <a:defRPr sz="1400">
                <a:solidFill>
                  <a:schemeClr val="bg1"/>
                </a:solidFill>
              </a:defRPr>
            </a:lvl1pPr>
            <a:lvl2pPr marL="0" indent="0" algn="ctr">
              <a:spcAft>
                <a:spcPts val="600"/>
              </a:spcAft>
              <a:buFontTx/>
              <a:buNone/>
              <a:defRPr sz="1400">
                <a:solidFill>
                  <a:schemeClr val="bg1"/>
                </a:solidFill>
              </a:defRPr>
            </a:lvl2pPr>
            <a:lvl3pPr marL="0" indent="0" algn="ctr">
              <a:spcAft>
                <a:spcPts val="600"/>
              </a:spcAft>
              <a:buFontTx/>
              <a:buNone/>
              <a:defRPr sz="1400">
                <a:solidFill>
                  <a:schemeClr val="bg1"/>
                </a:solidFill>
              </a:defRPr>
            </a:lvl3pPr>
            <a:lvl4pPr marL="0" indent="0" algn="ctr">
              <a:spcAft>
                <a:spcPts val="600"/>
              </a:spcAft>
              <a:buFontTx/>
              <a:buNone/>
              <a:defRPr sz="1400">
                <a:solidFill>
                  <a:schemeClr val="bg1"/>
                </a:solidFill>
              </a:defRPr>
            </a:lvl4pPr>
            <a:lvl5pPr marL="0" indent="0" algn="ctr">
              <a:spcAft>
                <a:spcPts val="600"/>
              </a:spcAft>
              <a:buFontTx/>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5"/>
          </p:nvPr>
        </p:nvSpPr>
        <p:spPr>
          <a:xfrm>
            <a:off x="490939"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9"/>
          <p:cNvSpPr>
            <a:spLocks noGrp="1"/>
          </p:cNvSpPr>
          <p:nvPr>
            <p:ph type="body" sz="quarter" idx="21"/>
          </p:nvPr>
        </p:nvSpPr>
        <p:spPr>
          <a:xfrm>
            <a:off x="3412422"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9"/>
          <p:cNvSpPr>
            <a:spLocks noGrp="1"/>
          </p:cNvSpPr>
          <p:nvPr>
            <p:ph type="body" sz="quarter" idx="22"/>
          </p:nvPr>
        </p:nvSpPr>
        <p:spPr>
          <a:xfrm>
            <a:off x="6332423"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9"/>
          <p:cNvSpPr>
            <a:spLocks noGrp="1"/>
          </p:cNvSpPr>
          <p:nvPr>
            <p:ph type="body" sz="quarter" idx="23"/>
          </p:nvPr>
        </p:nvSpPr>
        <p:spPr>
          <a:xfrm>
            <a:off x="9255280" y="1769550"/>
            <a:ext cx="2450622" cy="769937"/>
          </a:xfrm>
          <a:solidFill>
            <a:schemeClr val="tx1"/>
          </a:solidFill>
        </p:spPr>
        <p:txBody>
          <a:bodyPr lIns="91440" tIns="91440" rIns="91440" bIns="91440" anchor="ctr" anchorCtr="0"/>
          <a:lstStyle>
            <a:lvl1pPr marL="0">
              <a:spcAft>
                <a:spcPts val="600"/>
              </a:spcAft>
              <a:buFontTx/>
              <a:buNone/>
              <a:defRPr sz="1400" b="1">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5"/>
          <p:cNvSpPr>
            <a:spLocks noGrp="1"/>
          </p:cNvSpPr>
          <p:nvPr>
            <p:ph sz="quarter" idx="17"/>
          </p:nvPr>
        </p:nvSpPr>
        <p:spPr>
          <a:xfrm>
            <a:off x="490939"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p:nvPr>
        </p:nvSpPr>
        <p:spPr>
          <a:xfrm>
            <a:off x="3412422"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p:nvPr>
        </p:nvSpPr>
        <p:spPr>
          <a:xfrm>
            <a:off x="6332423"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p:nvPr>
        </p:nvSpPr>
        <p:spPr>
          <a:xfrm>
            <a:off x="9255280" y="2623098"/>
            <a:ext cx="2436152" cy="3328184"/>
          </a:xfrm>
        </p:spPr>
        <p:txBody>
          <a:bodyPr lIns="91440"/>
          <a:lstStyle>
            <a:lvl1pPr>
              <a:defRPr sz="2200">
                <a:solidFill>
                  <a:srgbClr val="009FDB"/>
                </a:solidFill>
              </a:defRPr>
            </a:lvl1pPr>
            <a:lvl2pPr>
              <a:spcAft>
                <a:spcPts val="600"/>
              </a:spcAft>
              <a:defRPr>
                <a:solidFill>
                  <a:schemeClr val="tx2"/>
                </a:solidFill>
              </a:defRPr>
            </a:lvl2pPr>
            <a:lvl3pPr>
              <a:spcAft>
                <a:spcPts val="600"/>
              </a:spcAft>
              <a:defRPr>
                <a:solidFill>
                  <a:schemeClr val="tx2"/>
                </a:solidFill>
              </a:defRPr>
            </a:lvl3pPr>
            <a:lvl4pPr>
              <a:spcAft>
                <a:spcPts val="600"/>
              </a:spcAft>
              <a:defRPr>
                <a:solidFill>
                  <a:schemeClr val="tx2"/>
                </a:solidFill>
              </a:defRPr>
            </a:lvl4pPr>
            <a:lvl5pPr>
              <a:spcAft>
                <a:spcPts val="600"/>
              </a:spcAft>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84981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allout Content">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6" name="Content Placeholder 5"/>
          <p:cNvSpPr>
            <a:spLocks noGrp="1"/>
          </p:cNvSpPr>
          <p:nvPr>
            <p:ph sz="quarter" idx="12"/>
          </p:nvPr>
        </p:nvSpPr>
        <p:spPr>
          <a:xfrm>
            <a:off x="490938" y="1139825"/>
            <a:ext cx="7942744" cy="4806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03261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allout Picture">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9" name="Content Placeholder 5"/>
          <p:cNvSpPr>
            <a:spLocks noGrp="1"/>
          </p:cNvSpPr>
          <p:nvPr>
            <p:ph sz="quarter" idx="14"/>
          </p:nvPr>
        </p:nvSpPr>
        <p:spPr>
          <a:xfrm>
            <a:off x="8658470" y="1206500"/>
            <a:ext cx="3041533" cy="4648200"/>
          </a:xfrm>
          <a:solidFill>
            <a:srgbClr val="E8E8E8"/>
          </a:solidFill>
        </p:spPr>
        <p:txBody>
          <a:bodyPr lIns="274320" tIns="182880" rIns="274320" bIns="182880"/>
          <a:lstStyle>
            <a:lvl1pPr>
              <a:lnSpc>
                <a:spcPct val="100000"/>
              </a:lnSpc>
              <a:spcAft>
                <a:spcPts val="600"/>
              </a:spcAft>
              <a:defRPr sz="1600" baseline="0">
                <a:solidFill>
                  <a:schemeClr val="tx2"/>
                </a:solidFill>
              </a:defRPr>
            </a:lvl1pPr>
            <a:lvl2pPr>
              <a:lnSpc>
                <a:spcPct val="100000"/>
              </a:lnSpc>
              <a:spcAft>
                <a:spcPts val="600"/>
              </a:spcAft>
              <a:defRPr sz="1600" i="1" baseline="0"/>
            </a:lvl2pPr>
            <a:lvl3pPr>
              <a:lnSpc>
                <a:spcPct val="100000"/>
              </a:lnSpc>
              <a:spcAft>
                <a:spcPts val="600"/>
              </a:spcAft>
              <a:defRPr/>
            </a:lvl3pPr>
            <a:lvl4pPr>
              <a:lnSpc>
                <a:spcPct val="100000"/>
              </a:lnSpc>
              <a:spcAft>
                <a:spcPts val="600"/>
              </a:spcAft>
              <a:defRPr/>
            </a:lvl4pPr>
            <a:lvl5pPr>
              <a:lnSpc>
                <a:spcPct val="100000"/>
              </a:lnSpc>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Picture Placeholder 3"/>
          <p:cNvSpPr>
            <a:spLocks noGrp="1"/>
          </p:cNvSpPr>
          <p:nvPr>
            <p:ph type="pic" sz="quarter" idx="15"/>
          </p:nvPr>
        </p:nvSpPr>
        <p:spPr>
          <a:xfrm>
            <a:off x="490939" y="1206500"/>
            <a:ext cx="7937550" cy="4648200"/>
          </a:xfrm>
        </p:spPr>
        <p:txBody>
          <a:bodyPr/>
          <a:lstStyle>
            <a:lvl1pPr>
              <a:defRPr sz="1800">
                <a:solidFill>
                  <a:schemeClr val="bg2"/>
                </a:solidFill>
              </a:defRPr>
            </a:lvl1pPr>
          </a:lstStyle>
          <a:p>
            <a:r>
              <a:rPr lang="en-US"/>
              <a:t>Click icon to add picture</a:t>
            </a:r>
          </a:p>
        </p:txBody>
      </p:sp>
    </p:spTree>
    <p:extLst>
      <p:ext uri="{BB962C8B-B14F-4D97-AF65-F5344CB8AC3E}">
        <p14:creationId xmlns:p14="http://schemas.microsoft.com/office/powerpoint/2010/main" val="33564600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rom To">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p>
            <a:fld id="{12CB907E-C602-C34B-93F7-CA9E40714286}" type="slidenum">
              <a:rPr lang="en-US" smtClean="0"/>
              <a:pPr/>
              <a:t>‹#›</a:t>
            </a:fld>
            <a:r>
              <a:rPr lang="en-US"/>
              <a:t> </a:t>
            </a:r>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a:xfrm>
            <a:off x="6352209"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2" name="Title 1"/>
          <p:cNvSpPr>
            <a:spLocks noGrp="1"/>
          </p:cNvSpPr>
          <p:nvPr>
            <p:ph type="title"/>
          </p:nvPr>
        </p:nvSpPr>
        <p:spPr>
          <a:xfrm>
            <a:off x="489338" y="522779"/>
            <a:ext cx="11209064" cy="342206"/>
          </a:xfrm>
          <a:prstGeom prst="rect">
            <a:avLst/>
          </a:prstGeom>
        </p:spPr>
        <p:txBody>
          <a:bodyPr/>
          <a:lstStyle>
            <a:lvl1pPr>
              <a:defRPr>
                <a:solidFill>
                  <a:schemeClr val="tx2"/>
                </a:solidFill>
              </a:defRPr>
            </a:lvl1pPr>
          </a:lstStyle>
          <a:p>
            <a:r>
              <a:rPr lang="en-US"/>
              <a:t>Click to edit Master title style</a:t>
            </a:r>
          </a:p>
        </p:txBody>
      </p:sp>
      <p:sp>
        <p:nvSpPr>
          <p:cNvPr id="4" name="Text Placeholder 3"/>
          <p:cNvSpPr>
            <a:spLocks noGrp="1"/>
          </p:cNvSpPr>
          <p:nvPr>
            <p:ph type="body" sz="quarter" idx="14"/>
          </p:nvPr>
        </p:nvSpPr>
        <p:spPr>
          <a:xfrm>
            <a:off x="489339" y="1142212"/>
            <a:ext cx="5347755"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12"/>
          </p:nvPr>
        </p:nvSpPr>
        <p:spPr>
          <a:xfrm>
            <a:off x="729005"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3"/>
          <p:cNvSpPr>
            <a:spLocks noGrp="1"/>
          </p:cNvSpPr>
          <p:nvPr>
            <p:ph type="body" sz="quarter" idx="15"/>
          </p:nvPr>
        </p:nvSpPr>
        <p:spPr>
          <a:xfrm>
            <a:off x="6361399" y="1142212"/>
            <a:ext cx="5338604" cy="316199"/>
          </a:xfrm>
        </p:spPr>
        <p:txBody>
          <a:bodyPr/>
          <a:lstStyle>
            <a:lvl1pPr marL="0" indent="0">
              <a:lnSpc>
                <a:spcPct val="100000"/>
              </a:lnSpc>
              <a:spcAft>
                <a:spcPts val="0"/>
              </a:spcAft>
              <a:buFontTx/>
              <a:buNone/>
              <a:defRPr sz="1600" b="0" i="1">
                <a:solidFill>
                  <a:schemeClr val="tx2"/>
                </a:solidFill>
              </a:defRPr>
            </a:lvl1pPr>
            <a:lvl2pPr marL="0" indent="0">
              <a:lnSpc>
                <a:spcPct val="100000"/>
              </a:lnSpc>
              <a:spcAft>
                <a:spcPts val="0"/>
              </a:spcAft>
              <a:buFontTx/>
              <a:buNone/>
              <a:defRPr sz="1600" b="0" i="1">
                <a:solidFill>
                  <a:schemeClr val="tx2"/>
                </a:solidFill>
              </a:defRPr>
            </a:lvl2pPr>
            <a:lvl3pPr marL="0" indent="0">
              <a:lnSpc>
                <a:spcPct val="100000"/>
              </a:lnSpc>
              <a:spcAft>
                <a:spcPts val="0"/>
              </a:spcAft>
              <a:buFontTx/>
              <a:buNone/>
              <a:defRPr sz="1600" b="0" i="1">
                <a:solidFill>
                  <a:schemeClr val="tx2"/>
                </a:solidFill>
              </a:defRPr>
            </a:lvl3pPr>
            <a:lvl4pPr marL="0" indent="0">
              <a:lnSpc>
                <a:spcPct val="100000"/>
              </a:lnSpc>
              <a:spcAft>
                <a:spcPts val="0"/>
              </a:spcAft>
              <a:buFontTx/>
              <a:buNone/>
              <a:defRPr sz="1600" b="0" i="1">
                <a:solidFill>
                  <a:schemeClr val="tx2"/>
                </a:solidFill>
              </a:defRPr>
            </a:lvl4pPr>
            <a:lvl5pPr marL="0" indent="0">
              <a:lnSpc>
                <a:spcPct val="100000"/>
              </a:lnSpc>
              <a:spcAft>
                <a:spcPts val="0"/>
              </a:spcAft>
              <a:buFontTx/>
              <a:buNone/>
              <a:defRPr sz="1600" b="0" i="1">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p:nvPr>
        </p:nvSpPr>
        <p:spPr>
          <a:xfrm>
            <a:off x="6586412" y="1587384"/>
            <a:ext cx="4875530" cy="413712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p:cNvPicPr>
            <a:picLocks noChangeAspect="1"/>
          </p:cNvPicPr>
          <p:nvPr userDrawn="1"/>
        </p:nvPicPr>
        <p:blipFill>
          <a:blip r:embed="rId2"/>
          <a:stretch>
            <a:fillRect/>
          </a:stretch>
        </p:blipFill>
        <p:spPr>
          <a:xfrm>
            <a:off x="5983968" y="3217928"/>
            <a:ext cx="253934" cy="596900"/>
          </a:xfrm>
          <a:prstGeom prst="rect">
            <a:avLst/>
          </a:prstGeom>
        </p:spPr>
      </p:pic>
    </p:spTree>
    <p:extLst>
      <p:ext uri="{BB962C8B-B14F-4D97-AF65-F5344CB8AC3E}">
        <p14:creationId xmlns:p14="http://schemas.microsoft.com/office/powerpoint/2010/main" val="1624993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ption 4">
    <p:spTree>
      <p:nvGrpSpPr>
        <p:cNvPr id="1" name=""/>
        <p:cNvGrpSpPr/>
        <p:nvPr/>
      </p:nvGrpSpPr>
      <p:grpSpPr>
        <a:xfrm>
          <a:off x="0" y="0"/>
          <a:ext cx="0" cy="0"/>
          <a:chOff x="0" y="0"/>
          <a:chExt cx="0" cy="0"/>
        </a:xfrm>
      </p:grpSpPr>
      <p:pic>
        <p:nvPicPr>
          <p:cNvPr id="15" name="Picture 1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4" name="Picture Placeholder 3"/>
          <p:cNvSpPr>
            <a:spLocks noGrp="1"/>
          </p:cNvSpPr>
          <p:nvPr>
            <p:ph type="pic" sz="quarter" idx="15"/>
          </p:nvPr>
        </p:nvSpPr>
        <p:spPr>
          <a:xfrm>
            <a:off x="-1" y="0"/>
            <a:ext cx="2999232" cy="1645920"/>
          </a:xfrm>
        </p:spPr>
        <p:txBody>
          <a:bodyPr/>
          <a:lstStyle>
            <a:lvl1pPr>
              <a:defRPr sz="1800">
                <a:solidFill>
                  <a:schemeClr val="bg2"/>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bg2"/>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bg2"/>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bg2"/>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bg2"/>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bg2"/>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bg2"/>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bg2"/>
                </a:solidFill>
              </a:defRPr>
            </a:lvl1pPr>
          </a:lstStyle>
          <a:p>
            <a:r>
              <a:rPr lang="en-US"/>
              <a:t>Click icon to add picture</a:t>
            </a:r>
          </a:p>
        </p:txBody>
      </p:sp>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2"/>
                </a:solidFill>
              </a:rPr>
              <a:t>© 2016 AT&amp;T Intellectual</a:t>
            </a:r>
            <a:r>
              <a:rPr lang="en-US" sz="600" baseline="0">
                <a:solidFill>
                  <a:schemeClr val="tx2"/>
                </a:solidFill>
              </a:rPr>
              <a:t> Property. All rights reserved.</a:t>
            </a:r>
            <a:r>
              <a:rPr lang="en-US" sz="600">
                <a:solidFill>
                  <a:schemeClr val="tx2"/>
                </a:solidFill>
              </a:rPr>
              <a:t> AT&amp;T, Globe logo, Mobilizing Your World and DIRECTV are registered trademarks and service marks of AT&amp;T Intellectual Property and/or AT&amp;T affiliated companies.</a:t>
            </a:r>
            <a:r>
              <a:rPr lang="en-US" sz="600" baseline="0">
                <a:solidFill>
                  <a:schemeClr val="tx2"/>
                </a:solidFill>
              </a:rPr>
              <a:t> </a:t>
            </a:r>
            <a:r>
              <a:rPr lang="en-US" sz="600">
                <a:solidFill>
                  <a:schemeClr val="tx2"/>
                </a:solidFill>
              </a:rPr>
              <a:t>All other marks are the property of their respective owners. AT&amp;T Proprietary (Internal Use Only). Not for use or disclosure outside the AT&amp;T companies except under written agreement.</a:t>
            </a:r>
          </a:p>
        </p:txBody>
      </p:sp>
      <p:sp>
        <p:nvSpPr>
          <p:cNvPr id="2" name="Title 1"/>
          <p:cNvSpPr>
            <a:spLocks noGrp="1"/>
          </p:cNvSpPr>
          <p:nvPr>
            <p:ph type="title" hasCustomPrompt="1"/>
          </p:nvPr>
        </p:nvSpPr>
        <p:spPr>
          <a:xfrm>
            <a:off x="499742"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br>
              <a:rPr lang="en-US"/>
            </a:br>
            <a:r>
              <a:rPr lang="en-US"/>
              <a:t>type style</a:t>
            </a:r>
          </a:p>
        </p:txBody>
      </p:sp>
      <p:sp>
        <p:nvSpPr>
          <p:cNvPr id="5" name="Text Placeholder 4"/>
          <p:cNvSpPr>
            <a:spLocks noGrp="1"/>
          </p:cNvSpPr>
          <p:nvPr>
            <p:ph type="body" sz="quarter" idx="23"/>
          </p:nvPr>
        </p:nvSpPr>
        <p:spPr>
          <a:xfrm>
            <a:off x="499742"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9743"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27882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12CB907E-C602-C34B-93F7-CA9E40714286}" type="slidenum">
              <a:rPr lang="en-US" smtClean="0"/>
              <a:pPr/>
              <a:t>‹#›</a:t>
            </a:fld>
            <a:r>
              <a:rPr lang="en-US"/>
              <a:t> </a:t>
            </a:r>
          </a:p>
        </p:txBody>
      </p:sp>
      <p:sp>
        <p:nvSpPr>
          <p:cNvPr id="2" name="Title 1"/>
          <p:cNvSpPr>
            <a:spLocks noGrp="1"/>
          </p:cNvSpPr>
          <p:nvPr>
            <p:ph type="title"/>
          </p:nvPr>
        </p:nvSpPr>
        <p:spPr>
          <a:xfrm>
            <a:off x="490939" y="522779"/>
            <a:ext cx="11209064" cy="34220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24040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Footer Only">
    <p:spTree>
      <p:nvGrpSpPr>
        <p:cNvPr id="1" name=""/>
        <p:cNvGrpSpPr/>
        <p:nvPr/>
      </p:nvGrpSpPr>
      <p:grpSpPr>
        <a:xfrm>
          <a:off x="0" y="0"/>
          <a:ext cx="0" cy="0"/>
          <a:chOff x="0" y="0"/>
          <a:chExt cx="0" cy="0"/>
        </a:xfrm>
      </p:grpSpPr>
      <p:sp>
        <p:nvSpPr>
          <p:cNvPr id="6" name="Slide Number Placeholder 5"/>
          <p:cNvSpPr>
            <a:spLocks noGrp="1"/>
          </p:cNvSpPr>
          <p:nvPr>
            <p:ph type="sldNum" sz="quarter" idx="11"/>
          </p:nvPr>
        </p:nvSpPr>
        <p:spPr/>
        <p:txBody>
          <a:bodyPr/>
          <a:lstStyle/>
          <a:p>
            <a:fld id="{12CB907E-C602-C34B-93F7-CA9E40714286}" type="slidenum">
              <a:rPr lang="en-US" smtClean="0"/>
              <a:pPr/>
              <a:t>‹#›</a:t>
            </a:fld>
            <a:r>
              <a:rPr lang="en-US"/>
              <a:t> </a:t>
            </a:r>
          </a:p>
        </p:txBody>
      </p:sp>
    </p:spTree>
    <p:extLst>
      <p:ext uri="{BB962C8B-B14F-4D97-AF65-F5344CB8AC3E}">
        <p14:creationId xmlns:p14="http://schemas.microsoft.com/office/powerpoint/2010/main" val="18014987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Globe White Background">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071100" y="6078714"/>
            <a:ext cx="2117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4306927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Globe Black Background">
    <p:bg>
      <p:bgRef idx="1001">
        <a:schemeClr val="bg2"/>
      </p:bgRef>
    </p:bg>
    <p:spTree>
      <p:nvGrpSpPr>
        <p:cNvPr id="1" name=""/>
        <p:cNvGrpSpPr/>
        <p:nvPr/>
      </p:nvGrpSpPr>
      <p:grpSpPr>
        <a:xfrm>
          <a:off x="0" y="0"/>
          <a:ext cx="0" cy="0"/>
          <a:chOff x="0" y="0"/>
          <a:chExt cx="0" cy="0"/>
        </a:xfrm>
      </p:grpSpPr>
      <p:sp>
        <p:nvSpPr>
          <p:cNvPr id="14" name="Rectangle 13"/>
          <p:cNvSpPr/>
          <p:nvPr userDrawn="1"/>
        </p:nvSpPr>
        <p:spPr bwMode="white">
          <a:xfrm>
            <a:off x="282149" y="1"/>
            <a:ext cx="4066573" cy="5036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287000" y="6078714"/>
            <a:ext cx="1901825" cy="77928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3066482028"/>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Globe Blue Background">
    <p:bg>
      <p:bgRef idx="1001">
        <a:schemeClr val="bg1"/>
      </p:bgRef>
    </p:bg>
    <p:spTree>
      <p:nvGrpSpPr>
        <p:cNvPr id="1" name=""/>
        <p:cNvGrpSpPr/>
        <p:nvPr/>
      </p:nvGrpSpPr>
      <p:grpSpPr>
        <a:xfrm>
          <a:off x="0" y="0"/>
          <a:ext cx="0" cy="0"/>
          <a:chOff x="0" y="0"/>
          <a:chExt cx="0" cy="0"/>
        </a:xfrm>
      </p:grpSpPr>
      <p:sp>
        <p:nvSpPr>
          <p:cNvPr id="14" name="Rectangle 13"/>
          <p:cNvSpPr/>
          <p:nvPr userDrawn="1"/>
        </p:nvSpPr>
        <p:spPr bwMode="white">
          <a:xfrm>
            <a:off x="1" y="1"/>
            <a:ext cx="4348722" cy="503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sp>
        <p:nvSpPr>
          <p:cNvPr id="15" name="Rectangle 14"/>
          <p:cNvSpPr/>
          <p:nvPr userDrawn="1"/>
        </p:nvSpPr>
        <p:spPr bwMode="white">
          <a:xfrm>
            <a:off x="10579100" y="6078714"/>
            <a:ext cx="1609725" cy="77928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31831" y="1917700"/>
            <a:ext cx="4725162" cy="2743200"/>
          </a:xfrm>
          <a:prstGeom prst="rect">
            <a:avLst/>
          </a:prstGeom>
        </p:spPr>
      </p:pic>
    </p:spTree>
    <p:extLst>
      <p:ext uri="{BB962C8B-B14F-4D97-AF65-F5344CB8AC3E}">
        <p14:creationId xmlns:p14="http://schemas.microsoft.com/office/powerpoint/2010/main" val="2888874604"/>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4EAA9-790C-A519-B43E-B4ED5340A3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9587C-1D3F-82E9-F20F-9CDE9C47774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1A2674-2607-00A5-90E0-FE1DB9B82FB1}"/>
              </a:ext>
            </a:extLst>
          </p:cNvPr>
          <p:cNvSpPr>
            <a:spLocks noGrp="1"/>
          </p:cNvSpPr>
          <p:nvPr>
            <p:ph type="dt" sz="half" idx="10"/>
          </p:nvPr>
        </p:nvSpPr>
        <p:spPr/>
        <p:txBody>
          <a:bodyPr/>
          <a:lstStyle/>
          <a:p>
            <a:fld id="{6994DA1C-6AF3-4475-98AF-4498F0742411}" type="datetimeFigureOut">
              <a:rPr lang="en-US" smtClean="0"/>
              <a:t>9/1/2024</a:t>
            </a:fld>
            <a:endParaRPr lang="en-US"/>
          </a:p>
        </p:txBody>
      </p:sp>
      <p:sp>
        <p:nvSpPr>
          <p:cNvPr id="5" name="Footer Placeholder 4">
            <a:extLst>
              <a:ext uri="{FF2B5EF4-FFF2-40B4-BE49-F238E27FC236}">
                <a16:creationId xmlns:a16="http://schemas.microsoft.com/office/drawing/2014/main" id="{81CF279D-A58B-6013-CD07-312EE8BCEF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4A359D-F4F4-65D3-964D-C5095E91F5E2}"/>
              </a:ext>
            </a:extLst>
          </p:cNvPr>
          <p:cNvSpPr>
            <a:spLocks noGrp="1"/>
          </p:cNvSpPr>
          <p:nvPr>
            <p:ph type="sldNum" sz="quarter" idx="12"/>
          </p:nvPr>
        </p:nvSpPr>
        <p:spPr/>
        <p:txBody>
          <a:bodyPr/>
          <a:lstStyle/>
          <a:p>
            <a:fld id="{11B8EBD8-D9AD-4417-B73B-5C782C38EEDC}" type="slidenum">
              <a:rPr lang="en-US" smtClean="0"/>
              <a:t>‹#›</a:t>
            </a:fld>
            <a:endParaRPr lang="en-US"/>
          </a:p>
        </p:txBody>
      </p:sp>
    </p:spTree>
    <p:extLst>
      <p:ext uri="{BB962C8B-B14F-4D97-AF65-F5344CB8AC3E}">
        <p14:creationId xmlns:p14="http://schemas.microsoft.com/office/powerpoint/2010/main" val="4038416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Option 5">
    <p:spTree>
      <p:nvGrpSpPr>
        <p:cNvPr id="1" name=""/>
        <p:cNvGrpSpPr/>
        <p:nvPr/>
      </p:nvGrpSpPr>
      <p:grpSpPr>
        <a:xfrm>
          <a:off x="0" y="0"/>
          <a:ext cx="0" cy="0"/>
          <a:chOff x="0" y="0"/>
          <a:chExt cx="0" cy="0"/>
        </a:xfrm>
      </p:grpSpPr>
      <p:pic>
        <p:nvPicPr>
          <p:cNvPr id="9" name="Picture 8" descr="att_hz_lkp_rgb_po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2"/>
                </a:solidFill>
              </a:rPr>
              <a:t>© 2016 AT&amp;T Intellectual</a:t>
            </a:r>
            <a:r>
              <a:rPr lang="en-US" sz="600" baseline="0">
                <a:solidFill>
                  <a:schemeClr val="tx2"/>
                </a:solidFill>
              </a:rPr>
              <a:t> Property. All rights reserved.</a:t>
            </a:r>
            <a:r>
              <a:rPr lang="en-US" sz="600">
                <a:solidFill>
                  <a:schemeClr val="tx2"/>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bg2"/>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0952"/>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2863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ption 6">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13" name="TextBox 12"/>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4" name="Picture Placeholder 3"/>
          <p:cNvSpPr>
            <a:spLocks noGrp="1"/>
          </p:cNvSpPr>
          <p:nvPr>
            <p:ph type="pic" sz="quarter" idx="15"/>
          </p:nvPr>
        </p:nvSpPr>
        <p:spPr>
          <a:xfrm>
            <a:off x="-1" y="0"/>
            <a:ext cx="2999232" cy="1645920"/>
          </a:xfrm>
        </p:spPr>
        <p:txBody>
          <a:bodyPr/>
          <a:lstStyle>
            <a:lvl1pPr>
              <a:defRPr sz="1800">
                <a:solidFill>
                  <a:schemeClr val="accent6"/>
                </a:solidFill>
              </a:defRPr>
            </a:lvl1pPr>
          </a:lstStyle>
          <a:p>
            <a:r>
              <a:rPr lang="en-US"/>
              <a:t>Click icon to add picture</a:t>
            </a:r>
          </a:p>
        </p:txBody>
      </p:sp>
      <p:sp>
        <p:nvSpPr>
          <p:cNvPr id="21" name="Picture Placeholder 3"/>
          <p:cNvSpPr>
            <a:spLocks noGrp="1"/>
          </p:cNvSpPr>
          <p:nvPr>
            <p:ph type="pic" sz="quarter" idx="16"/>
          </p:nvPr>
        </p:nvSpPr>
        <p:spPr>
          <a:xfrm>
            <a:off x="3063197" y="0"/>
            <a:ext cx="2999232" cy="1645920"/>
          </a:xfrm>
        </p:spPr>
        <p:txBody>
          <a:bodyPr/>
          <a:lstStyle>
            <a:lvl1pPr>
              <a:defRPr sz="1800">
                <a:solidFill>
                  <a:schemeClr val="accent6"/>
                </a:solidFill>
              </a:defRPr>
            </a:lvl1pPr>
          </a:lstStyle>
          <a:p>
            <a:r>
              <a:rPr lang="en-US"/>
              <a:t>Click icon to add picture</a:t>
            </a:r>
          </a:p>
        </p:txBody>
      </p:sp>
      <p:sp>
        <p:nvSpPr>
          <p:cNvPr id="22" name="Picture Placeholder 3"/>
          <p:cNvSpPr>
            <a:spLocks noGrp="1"/>
          </p:cNvSpPr>
          <p:nvPr>
            <p:ph type="pic" sz="quarter" idx="17"/>
          </p:nvPr>
        </p:nvSpPr>
        <p:spPr>
          <a:xfrm>
            <a:off x="6126395" y="0"/>
            <a:ext cx="2999232" cy="1645920"/>
          </a:xfrm>
        </p:spPr>
        <p:txBody>
          <a:bodyPr/>
          <a:lstStyle>
            <a:lvl1pPr>
              <a:defRPr sz="1800">
                <a:solidFill>
                  <a:schemeClr val="accent6"/>
                </a:solidFill>
              </a:defRPr>
            </a:lvl1pPr>
          </a:lstStyle>
          <a:p>
            <a:r>
              <a:rPr lang="en-US"/>
              <a:t>Click icon to add picture</a:t>
            </a:r>
          </a:p>
        </p:txBody>
      </p:sp>
      <p:sp>
        <p:nvSpPr>
          <p:cNvPr id="23" name="Picture Placeholder 3"/>
          <p:cNvSpPr>
            <a:spLocks noGrp="1"/>
          </p:cNvSpPr>
          <p:nvPr>
            <p:ph type="pic" sz="quarter" idx="18"/>
          </p:nvPr>
        </p:nvSpPr>
        <p:spPr>
          <a:xfrm>
            <a:off x="9189593" y="0"/>
            <a:ext cx="2999232" cy="1645920"/>
          </a:xfrm>
        </p:spPr>
        <p:txBody>
          <a:bodyPr/>
          <a:lstStyle>
            <a:lvl1pPr>
              <a:defRPr sz="1800">
                <a:solidFill>
                  <a:schemeClr val="accent6"/>
                </a:solidFill>
              </a:defRPr>
            </a:lvl1pPr>
          </a:lstStyle>
          <a:p>
            <a:r>
              <a:rPr lang="en-US"/>
              <a:t>Click icon to add picture</a:t>
            </a:r>
          </a:p>
        </p:txBody>
      </p:sp>
      <p:sp>
        <p:nvSpPr>
          <p:cNvPr id="24" name="Picture Placeholder 3"/>
          <p:cNvSpPr>
            <a:spLocks noGrp="1"/>
          </p:cNvSpPr>
          <p:nvPr>
            <p:ph type="pic" sz="quarter" idx="19"/>
          </p:nvPr>
        </p:nvSpPr>
        <p:spPr>
          <a:xfrm>
            <a:off x="-1" y="1719596"/>
            <a:ext cx="2999232" cy="1645920"/>
          </a:xfrm>
        </p:spPr>
        <p:txBody>
          <a:bodyPr/>
          <a:lstStyle>
            <a:lvl1pPr>
              <a:defRPr sz="1800">
                <a:solidFill>
                  <a:schemeClr val="accent6"/>
                </a:solidFill>
              </a:defRPr>
            </a:lvl1pPr>
          </a:lstStyle>
          <a:p>
            <a:r>
              <a:rPr lang="en-US"/>
              <a:t>Click icon to add picture</a:t>
            </a:r>
          </a:p>
        </p:txBody>
      </p:sp>
      <p:sp>
        <p:nvSpPr>
          <p:cNvPr id="25" name="Picture Placeholder 3"/>
          <p:cNvSpPr>
            <a:spLocks noGrp="1"/>
          </p:cNvSpPr>
          <p:nvPr>
            <p:ph type="pic" sz="quarter" idx="20"/>
          </p:nvPr>
        </p:nvSpPr>
        <p:spPr>
          <a:xfrm>
            <a:off x="3063197" y="1719596"/>
            <a:ext cx="2999232" cy="1645920"/>
          </a:xfrm>
        </p:spPr>
        <p:txBody>
          <a:bodyPr/>
          <a:lstStyle>
            <a:lvl1pPr>
              <a:defRPr sz="1800">
                <a:solidFill>
                  <a:schemeClr val="accent6"/>
                </a:solidFill>
              </a:defRPr>
            </a:lvl1pPr>
          </a:lstStyle>
          <a:p>
            <a:r>
              <a:rPr lang="en-US"/>
              <a:t>Click icon to add picture</a:t>
            </a:r>
          </a:p>
        </p:txBody>
      </p:sp>
      <p:sp>
        <p:nvSpPr>
          <p:cNvPr id="26" name="Picture Placeholder 3"/>
          <p:cNvSpPr>
            <a:spLocks noGrp="1"/>
          </p:cNvSpPr>
          <p:nvPr>
            <p:ph type="pic" sz="quarter" idx="21"/>
          </p:nvPr>
        </p:nvSpPr>
        <p:spPr>
          <a:xfrm>
            <a:off x="6126395" y="1719596"/>
            <a:ext cx="2999232" cy="1645920"/>
          </a:xfrm>
        </p:spPr>
        <p:txBody>
          <a:bodyPr/>
          <a:lstStyle>
            <a:lvl1pPr>
              <a:defRPr sz="1800">
                <a:solidFill>
                  <a:schemeClr val="accent6"/>
                </a:solidFill>
              </a:defRPr>
            </a:lvl1pPr>
          </a:lstStyle>
          <a:p>
            <a:r>
              <a:rPr lang="en-US"/>
              <a:t>Click icon to add picture</a:t>
            </a:r>
          </a:p>
        </p:txBody>
      </p:sp>
      <p:sp>
        <p:nvSpPr>
          <p:cNvPr id="27" name="Picture Placeholder 3"/>
          <p:cNvSpPr>
            <a:spLocks noGrp="1"/>
          </p:cNvSpPr>
          <p:nvPr>
            <p:ph type="pic" sz="quarter" idx="22"/>
          </p:nvPr>
        </p:nvSpPr>
        <p:spPr>
          <a:xfrm>
            <a:off x="9189593" y="1719596"/>
            <a:ext cx="2999232" cy="1645920"/>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5" name="Text Placeholder 4"/>
          <p:cNvSpPr>
            <a:spLocks noGrp="1"/>
          </p:cNvSpPr>
          <p:nvPr>
            <p:ph type="body" sz="quarter" idx="23"/>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671058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ption 7">
    <p:bg>
      <p:bgRef idx="1001">
        <a:schemeClr val="bg2"/>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6" name="TextBox 5"/>
          <p:cNvSpPr txBox="1"/>
          <p:nvPr userDrawn="1"/>
        </p:nvSpPr>
        <p:spPr>
          <a:xfrm>
            <a:off x="499064" y="6329844"/>
            <a:ext cx="6629400" cy="274157"/>
          </a:xfrm>
          <a:prstGeom prst="rect">
            <a:avLst/>
          </a:prstGeom>
          <a:noFill/>
          <a:ln>
            <a:noFill/>
          </a:ln>
        </p:spPr>
        <p:txBody>
          <a:bodyPr wrap="square" lIns="0" tIns="0" rIns="0" bIns="0" rtlCol="0">
            <a:noAutofit/>
          </a:bodyPr>
          <a:lstStyle/>
          <a:p>
            <a:pPr marL="0" marR="0" indent="0" algn="l" defTabSz="457200" rtl="0" eaLnBrk="1" fontAlgn="auto" latinLnBrk="0" hangingPunct="1">
              <a:lnSpc>
                <a:spcPts val="750"/>
              </a:lnSpc>
              <a:spcBef>
                <a:spcPts val="0"/>
              </a:spcBef>
              <a:spcAft>
                <a:spcPts val="0"/>
              </a:spcAft>
              <a:buClrTx/>
              <a:buSzTx/>
              <a:buFontTx/>
              <a:buNone/>
              <a:tabLst/>
              <a:defRPr/>
            </a:pPr>
            <a:r>
              <a:rPr lang="en-US" sz="600">
                <a:solidFill>
                  <a:schemeClr val="tx1"/>
                </a:solidFill>
              </a:rPr>
              <a:t>© 2016 AT&amp;T Intellectual</a:t>
            </a:r>
            <a:r>
              <a:rPr lang="en-US" sz="600" baseline="0">
                <a:solidFill>
                  <a:schemeClr val="tx1"/>
                </a:solidFill>
              </a:rPr>
              <a:t> Property. All rights reserved.</a:t>
            </a:r>
            <a:r>
              <a:rPr lang="en-US" sz="600">
                <a:solidFill>
                  <a:schemeClr val="tx1"/>
                </a:solidFill>
              </a:rPr>
              <a:t> AT&amp;T, Globe logo, Mobilizing Your World and DIRECTV are registered trademarks and service marks of AT&amp;T Intellectual Property and/or AT&amp;T affiliated companies. All other marks are the property of their respective owners. AT&amp;T Proprietary (Internal Use Only). Not for use or disclosure outside the AT&amp;T companies except under written agreement.</a:t>
            </a:r>
          </a:p>
        </p:txBody>
      </p:sp>
      <p:sp>
        <p:nvSpPr>
          <p:cNvPr id="12" name="Picture Placeholder 3"/>
          <p:cNvSpPr>
            <a:spLocks noGrp="1"/>
          </p:cNvSpPr>
          <p:nvPr>
            <p:ph type="pic" sz="quarter" idx="16"/>
          </p:nvPr>
        </p:nvSpPr>
        <p:spPr>
          <a:xfrm>
            <a:off x="0" y="1"/>
            <a:ext cx="12188825" cy="3425825"/>
          </a:xfrm>
        </p:spPr>
        <p:txBody>
          <a:bodyPr/>
          <a:lstStyle>
            <a:lvl1pPr>
              <a:defRPr sz="1800">
                <a:solidFill>
                  <a:schemeClr val="accent6"/>
                </a:solidFill>
              </a:defRPr>
            </a:lvl1pPr>
          </a:lstStyle>
          <a:p>
            <a:r>
              <a:rPr lang="en-US"/>
              <a:t>Click icon to add picture</a:t>
            </a:r>
          </a:p>
        </p:txBody>
      </p:sp>
      <p:sp>
        <p:nvSpPr>
          <p:cNvPr id="2" name="Title 1"/>
          <p:cNvSpPr>
            <a:spLocks noGrp="1"/>
          </p:cNvSpPr>
          <p:nvPr>
            <p:ph type="title"/>
          </p:nvPr>
        </p:nvSpPr>
        <p:spPr>
          <a:xfrm>
            <a:off x="498798" y="3657600"/>
            <a:ext cx="11209064" cy="1517904"/>
          </a:xfrm>
          <a:prstGeom prst="rect">
            <a:avLst/>
          </a:prstGeom>
        </p:spPr>
        <p:txBody>
          <a:bodyPr anchor="t" anchorCtr="0"/>
          <a:lstStyle>
            <a:lvl1pPr>
              <a:lnSpc>
                <a:spcPct val="82000"/>
              </a:lnSpc>
              <a:spcAft>
                <a:spcPts val="800"/>
              </a:spcAft>
              <a:defRPr sz="3600">
                <a:solidFill>
                  <a:schemeClr val="tx1"/>
                </a:solidFill>
              </a:defRPr>
            </a:lvl1pPr>
          </a:lstStyle>
          <a:p>
            <a:r>
              <a:rPr lang="en-US"/>
              <a:t>Click to edit Master title style</a:t>
            </a:r>
          </a:p>
        </p:txBody>
      </p:sp>
      <p:sp>
        <p:nvSpPr>
          <p:cNvPr id="4" name="Text Placeholder 3"/>
          <p:cNvSpPr>
            <a:spLocks noGrp="1"/>
          </p:cNvSpPr>
          <p:nvPr>
            <p:ph type="body" sz="quarter" idx="17"/>
          </p:nvPr>
        </p:nvSpPr>
        <p:spPr>
          <a:xfrm>
            <a:off x="498798" y="4581144"/>
            <a:ext cx="11213719" cy="457200"/>
          </a:xfrm>
        </p:spPr>
        <p:txBody>
          <a:body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bg1"/>
                </a:solidFill>
              </a:defRPr>
            </a:lvl1pPr>
            <a:lvl2pPr marL="0" indent="0">
              <a:lnSpc>
                <a:spcPct val="100000"/>
              </a:lnSpc>
              <a:spcAft>
                <a:spcPts val="600"/>
              </a:spcAft>
              <a:buFontTx/>
              <a:buNone/>
              <a:defRPr sz="2000">
                <a:solidFill>
                  <a:schemeClr val="bg1"/>
                </a:solidFill>
              </a:defRPr>
            </a:lvl2pPr>
            <a:lvl3pPr marL="0" indent="0">
              <a:lnSpc>
                <a:spcPct val="100000"/>
              </a:lnSpc>
              <a:spcAft>
                <a:spcPts val="600"/>
              </a:spcAft>
              <a:buFontTx/>
              <a:buNone/>
              <a:defRPr sz="2000">
                <a:solidFill>
                  <a:schemeClr val="bg1"/>
                </a:solidFill>
              </a:defRPr>
            </a:lvl3pPr>
            <a:lvl4pPr marL="0" indent="0">
              <a:lnSpc>
                <a:spcPct val="100000"/>
              </a:lnSpc>
              <a:spcAft>
                <a:spcPts val="600"/>
              </a:spcAft>
              <a:buFontTx/>
              <a:buNone/>
              <a:defRPr sz="2000">
                <a:solidFill>
                  <a:schemeClr val="bg1"/>
                </a:solidFill>
              </a:defRPr>
            </a:lvl4pPr>
            <a:lvl5pPr marL="0" indent="0">
              <a:lnSpc>
                <a:spcPct val="100000"/>
              </a:lnSpc>
              <a:spcAft>
                <a:spcPts val="600"/>
              </a:spcAft>
              <a:buFontTx/>
              <a:buNone/>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2854984"/>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ption 8">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11124979" y="6075784"/>
            <a:ext cx="661784" cy="496467"/>
          </a:xfrm>
          <a:prstGeom prst="rect">
            <a:avLst/>
          </a:prstGeom>
        </p:spPr>
      </p:pic>
      <p:sp>
        <p:nvSpPr>
          <p:cNvPr id="12" name="Picture Placeholder 3"/>
          <p:cNvSpPr>
            <a:spLocks noGrp="1"/>
          </p:cNvSpPr>
          <p:nvPr>
            <p:ph type="pic" sz="quarter" idx="16" hasCustomPrompt="1"/>
          </p:nvPr>
        </p:nvSpPr>
        <p:spPr>
          <a:xfrm>
            <a:off x="0" y="0"/>
            <a:ext cx="12188825" cy="6858000"/>
          </a:xfrm>
          <a:solidFill>
            <a:schemeClr val="bg2"/>
          </a:solidFill>
        </p:spPr>
        <p:txBody>
          <a:bodyPr/>
          <a:lstStyle>
            <a:lvl1pPr marL="0" marR="0" indent="0" algn="l" defTabSz="457200" rtl="0" eaLnBrk="1" fontAlgn="auto" latinLnBrk="0" hangingPunct="1">
              <a:lnSpc>
                <a:spcPct val="90000"/>
              </a:lnSpc>
              <a:spcBef>
                <a:spcPts val="0"/>
              </a:spcBef>
              <a:spcAft>
                <a:spcPts val="600"/>
              </a:spcAft>
              <a:buClr>
                <a:schemeClr val="tx1"/>
              </a:buClr>
              <a:buSzTx/>
              <a:buFont typeface="Arial"/>
              <a:buNone/>
              <a:tabLst/>
              <a:defRPr sz="1800" baseline="0">
                <a:solidFill>
                  <a:schemeClr val="bg1"/>
                </a:solidFill>
              </a:defRPr>
            </a:lvl1pPr>
          </a:lstStyle>
          <a:p>
            <a:r>
              <a:rPr lang="en-US"/>
              <a:t>Drag picture to placeholder or click icon to add. Globe logo and footer should sit on top of picture.</a:t>
            </a:r>
          </a:p>
        </p:txBody>
      </p:sp>
      <p:sp>
        <p:nvSpPr>
          <p:cNvPr id="2" name="Title 1"/>
          <p:cNvSpPr>
            <a:spLocks noGrp="1"/>
          </p:cNvSpPr>
          <p:nvPr>
            <p:ph type="title"/>
          </p:nvPr>
        </p:nvSpPr>
        <p:spPr bwMode="white">
          <a:xfrm>
            <a:off x="498798" y="3276600"/>
            <a:ext cx="11209064" cy="15107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Master title style</a:t>
            </a:r>
          </a:p>
        </p:txBody>
      </p:sp>
      <p:sp>
        <p:nvSpPr>
          <p:cNvPr id="4" name="Text Placeholder 3"/>
          <p:cNvSpPr>
            <a:spLocks noGrp="1"/>
          </p:cNvSpPr>
          <p:nvPr>
            <p:ph type="body" sz="quarter" idx="17"/>
          </p:nvPr>
        </p:nvSpPr>
        <p:spPr>
          <a:xfrm>
            <a:off x="498798" y="4809744"/>
            <a:ext cx="10885298" cy="444500"/>
          </a:xfrm>
        </p:spPr>
        <p:txBody>
          <a:bodyPr/>
          <a:lstStyle>
            <a:lvl1pPr>
              <a:defRPr>
                <a:solidFill>
                  <a:schemeClr val="bg1"/>
                </a:solidFill>
              </a:defRPr>
            </a:lvl1pPr>
          </a:lstStyle>
          <a:p>
            <a:pPr lvl="0"/>
            <a:r>
              <a:rPr lang="en-US"/>
              <a:t>Click to edit Master text styles</a:t>
            </a:r>
          </a:p>
        </p:txBody>
      </p:sp>
      <p:sp>
        <p:nvSpPr>
          <p:cNvPr id="10" name="Text Placeholder 9"/>
          <p:cNvSpPr>
            <a:spLocks noGrp="1"/>
          </p:cNvSpPr>
          <p:nvPr>
            <p:ph type="body" sz="quarter" idx="13"/>
          </p:nvPr>
        </p:nvSpPr>
        <p:spPr>
          <a:xfrm>
            <a:off x="498799" y="5303520"/>
            <a:ext cx="8651774" cy="828890"/>
          </a:xfrm>
        </p:spPr>
        <p:txBody>
          <a:bodyPr/>
          <a:lstStyle>
            <a:lvl1pPr marL="0" indent="0">
              <a:lnSpc>
                <a:spcPct val="100000"/>
              </a:lnSpc>
              <a:spcAft>
                <a:spcPts val="600"/>
              </a:spcAft>
              <a:buFontTx/>
              <a:buNone/>
              <a:defRPr sz="2000">
                <a:solidFill>
                  <a:schemeClr val="tx2"/>
                </a:solidFill>
              </a:defRPr>
            </a:lvl1pPr>
            <a:lvl2pPr marL="0" indent="0">
              <a:lnSpc>
                <a:spcPct val="100000"/>
              </a:lnSpc>
              <a:spcAft>
                <a:spcPts val="600"/>
              </a:spcAft>
              <a:buFontTx/>
              <a:buNone/>
              <a:defRPr sz="2000">
                <a:solidFill>
                  <a:schemeClr val="tx2"/>
                </a:solidFill>
              </a:defRPr>
            </a:lvl2pPr>
            <a:lvl3pPr marL="0" indent="0">
              <a:lnSpc>
                <a:spcPct val="100000"/>
              </a:lnSpc>
              <a:spcAft>
                <a:spcPts val="600"/>
              </a:spcAft>
              <a:buFontTx/>
              <a:buNone/>
              <a:defRPr sz="2000">
                <a:solidFill>
                  <a:schemeClr val="tx2"/>
                </a:solidFill>
              </a:defRPr>
            </a:lvl3pPr>
            <a:lvl4pPr marL="0" indent="0">
              <a:lnSpc>
                <a:spcPct val="100000"/>
              </a:lnSpc>
              <a:spcAft>
                <a:spcPts val="600"/>
              </a:spcAft>
              <a:buFontTx/>
              <a:buNone/>
              <a:defRPr sz="2000">
                <a:solidFill>
                  <a:schemeClr val="tx2"/>
                </a:solidFill>
              </a:defRPr>
            </a:lvl4pPr>
            <a:lvl5pPr marL="0" indent="0">
              <a:lnSpc>
                <a:spcPct val="100000"/>
              </a:lnSpc>
              <a:spcAft>
                <a:spcPts val="600"/>
              </a:spcAft>
              <a:buFontTx/>
              <a:buNone/>
              <a:defRPr sz="20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83698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1">
    <p:spTree>
      <p:nvGrpSpPr>
        <p:cNvPr id="1" name=""/>
        <p:cNvGrpSpPr/>
        <p:nvPr/>
      </p:nvGrpSpPr>
      <p:grpSpPr>
        <a:xfrm>
          <a:off x="0" y="0"/>
          <a:ext cx="0" cy="0"/>
          <a:chOff x="0" y="0"/>
          <a:chExt cx="0" cy="0"/>
        </a:xfrm>
      </p:grpSpPr>
      <p:sp>
        <p:nvSpPr>
          <p:cNvPr id="3" name="Rectangle 2"/>
          <p:cNvSpPr/>
          <p:nvPr userDrawn="1"/>
        </p:nvSpPr>
        <p:spPr>
          <a:xfrm>
            <a:off x="0" y="774701"/>
            <a:ext cx="12188825" cy="6083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79100" y="6098580"/>
            <a:ext cx="1308100" cy="759419"/>
          </a:xfrm>
          <a:prstGeom prst="rect">
            <a:avLst/>
          </a:prstGeom>
        </p:spPr>
      </p:pic>
      <p:sp>
        <p:nvSpPr>
          <p:cNvPr id="2" name="Title 1"/>
          <p:cNvSpPr>
            <a:spLocks noGrp="1"/>
          </p:cNvSpPr>
          <p:nvPr>
            <p:ph type="title" hasCustomPrompt="1"/>
          </p:nvPr>
        </p:nvSpPr>
        <p:spPr bwMode="white">
          <a:xfrm>
            <a:off x="503030" y="1642533"/>
            <a:ext cx="11209064" cy="1512147"/>
          </a:xfrm>
          <a:prstGeom prst="rect">
            <a:avLst/>
          </a:prstGeom>
        </p:spPr>
        <p:txBody>
          <a:bodyPr anchor="b" anchorCtr="0"/>
          <a:lstStyle>
            <a:lvl1pPr>
              <a:lnSpc>
                <a:spcPct val="82000"/>
              </a:lnSpc>
              <a:spcAft>
                <a:spcPts val="800"/>
              </a:spcAft>
              <a:defRPr sz="3600">
                <a:solidFill>
                  <a:schemeClr val="bg1"/>
                </a:solidFill>
              </a:defRPr>
            </a:lvl1pPr>
          </a:lstStyle>
          <a:p>
            <a:r>
              <a:rPr lang="en-US"/>
              <a:t>Click to edit </a:t>
            </a:r>
            <a:br>
              <a:rPr lang="en-US"/>
            </a:br>
            <a:r>
              <a:rPr lang="en-US"/>
              <a:t>Master title style</a:t>
            </a:r>
          </a:p>
        </p:txBody>
      </p:sp>
      <p:sp>
        <p:nvSpPr>
          <p:cNvPr id="11" name="Text Placeholder 9"/>
          <p:cNvSpPr>
            <a:spLocks noGrp="1"/>
          </p:cNvSpPr>
          <p:nvPr>
            <p:ph type="body" sz="quarter" idx="13"/>
          </p:nvPr>
        </p:nvSpPr>
        <p:spPr>
          <a:xfrm>
            <a:off x="498799" y="3608390"/>
            <a:ext cx="5609823" cy="2246311"/>
          </a:xfrm>
        </p:spPr>
        <p:txBody>
          <a:bodyPr/>
          <a:lstStyle>
            <a:lvl1pPr marL="0" indent="0">
              <a:lnSpc>
                <a:spcPct val="90000"/>
              </a:lnSpc>
              <a:spcAft>
                <a:spcPts val="600"/>
              </a:spcAft>
              <a:buFontTx/>
              <a:buNone/>
              <a:defRPr sz="2400">
                <a:solidFill>
                  <a:schemeClr val="tx2"/>
                </a:solidFill>
              </a:defRPr>
            </a:lvl1pPr>
            <a:lvl2pPr marL="0" indent="0">
              <a:lnSpc>
                <a:spcPct val="90000"/>
              </a:lnSpc>
              <a:spcAft>
                <a:spcPts val="600"/>
              </a:spcAft>
              <a:buFontTx/>
              <a:buNone/>
              <a:defRPr sz="2400">
                <a:solidFill>
                  <a:schemeClr val="tx2"/>
                </a:solidFill>
              </a:defRPr>
            </a:lvl2pPr>
            <a:lvl3pPr marL="0" indent="0">
              <a:lnSpc>
                <a:spcPct val="90000"/>
              </a:lnSpc>
              <a:spcAft>
                <a:spcPts val="600"/>
              </a:spcAft>
              <a:buFontTx/>
              <a:buNone/>
              <a:defRPr sz="2400">
                <a:solidFill>
                  <a:schemeClr val="tx2"/>
                </a:solidFill>
              </a:defRPr>
            </a:lvl3pPr>
            <a:lvl4pPr marL="0" indent="0">
              <a:lnSpc>
                <a:spcPct val="90000"/>
              </a:lnSpc>
              <a:spcAft>
                <a:spcPts val="600"/>
              </a:spcAft>
              <a:buFontTx/>
              <a:buNone/>
              <a:defRPr sz="2400">
                <a:solidFill>
                  <a:schemeClr val="tx2"/>
                </a:solidFill>
              </a:defRPr>
            </a:lvl4pPr>
            <a:lvl5pPr marL="0" indent="0">
              <a:lnSpc>
                <a:spcPct val="90000"/>
              </a:lnSpc>
              <a:spcAft>
                <a:spcPts val="600"/>
              </a:spcAft>
              <a:buFontTx/>
              <a:buNone/>
              <a:defRPr sz="2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29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tt_hz_lkp_rgb_pos.png"/>
          <p:cNvPicPr>
            <a:picLocks noChangeAspect="1"/>
          </p:cNvPicPr>
          <p:nvPr userDrawn="1"/>
        </p:nvPicPr>
        <p:blipFill>
          <a:blip r:embed="rId47">
            <a:extLst>
              <a:ext uri="{28A0092B-C50C-407E-A947-70E740481C1C}">
                <a14:useLocalDpi xmlns:a14="http://schemas.microsoft.com/office/drawing/2010/main" val="0"/>
              </a:ext>
            </a:extLst>
          </a:blip>
          <a:stretch>
            <a:fillRect/>
          </a:stretch>
        </p:blipFill>
        <p:spPr>
          <a:xfrm>
            <a:off x="10579100" y="6098580"/>
            <a:ext cx="1308100" cy="759420"/>
          </a:xfrm>
          <a:prstGeom prst="rect">
            <a:avLst/>
          </a:prstGeom>
        </p:spPr>
      </p:pic>
      <p:sp>
        <p:nvSpPr>
          <p:cNvPr id="6" name="Slide Number Placeholder 5"/>
          <p:cNvSpPr>
            <a:spLocks noGrp="1"/>
          </p:cNvSpPr>
          <p:nvPr>
            <p:ph type="sldNum" sz="quarter" idx="4"/>
          </p:nvPr>
        </p:nvSpPr>
        <p:spPr>
          <a:xfrm>
            <a:off x="488897" y="6398261"/>
            <a:ext cx="294066" cy="224790"/>
          </a:xfrm>
          <a:prstGeom prst="rect">
            <a:avLst/>
          </a:prstGeom>
        </p:spPr>
        <p:txBody>
          <a:bodyPr vert="horz" lIns="0" tIns="0" rIns="0" bIns="0" rtlCol="0" anchor="t"/>
          <a:lstStyle>
            <a:lvl1pPr algn="l">
              <a:lnSpc>
                <a:spcPts val="1000"/>
              </a:lnSpc>
              <a:defRPr sz="800" b="0">
                <a:solidFill>
                  <a:schemeClr val="tx2"/>
                </a:solidFill>
              </a:defRPr>
            </a:lvl1pPr>
          </a:lstStyle>
          <a:p>
            <a:fld id="{12CB907E-C602-C34B-93F7-CA9E40714286}" type="slidenum">
              <a:rPr lang="en-US" smtClean="0"/>
              <a:pPr/>
              <a:t>‹#›</a:t>
            </a:fld>
            <a:r>
              <a:rPr lang="en-US"/>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endParaRPr lang="en-US" sz="1100">
              <a:solidFill>
                <a:schemeClr val="tx2"/>
              </a:solidFill>
            </a:endParaRPr>
          </a:p>
        </p:txBody>
      </p:sp>
      <p:sp>
        <p:nvSpPr>
          <p:cNvPr id="2" name="Title Placeholder 1"/>
          <p:cNvSpPr>
            <a:spLocks noGrp="1"/>
          </p:cNvSpPr>
          <p:nvPr>
            <p:ph type="title"/>
          </p:nvPr>
        </p:nvSpPr>
        <p:spPr>
          <a:xfrm>
            <a:off x="490939" y="522779"/>
            <a:ext cx="11209064" cy="342206"/>
          </a:xfrm>
          <a:prstGeom prst="rect">
            <a:avLst/>
          </a:prstGeom>
        </p:spPr>
        <p:txBody>
          <a:bodyPr vert="horz" lIns="0" tIns="0" rIns="0" bIns="0" rtlCol="0" anchor="t">
            <a:noAutofit/>
          </a:bodyPr>
          <a:lstStyle/>
          <a:p>
            <a:endParaRPr lang="en-US"/>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a:t>Click to edit Master text styles</a:t>
            </a:r>
          </a:p>
          <a:p>
            <a:pPr lvl="1"/>
            <a:r>
              <a:rPr lang="en-US"/>
              <a:t>Second level </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Tree>
    <p:extLst>
      <p:ext uri="{BB962C8B-B14F-4D97-AF65-F5344CB8AC3E}">
        <p14:creationId xmlns:p14="http://schemas.microsoft.com/office/powerpoint/2010/main" val="3217863250"/>
      </p:ext>
    </p:extLst>
  </p:cSld>
  <p:clrMap bg1="lt1" tx1="dk1" bg2="lt2" tx2="dk2" accent1="accent1" accent2="accent2" accent3="accent3" accent4="accent4" accent5="accent5" accent6="accent6" hlink="hlink" folHlink="folHlink"/>
  <p:sldLayoutIdLst>
    <p:sldLayoutId id="2147483725" r:id="rId1"/>
    <p:sldLayoutId id="2147483715" r:id="rId2"/>
    <p:sldLayoutId id="2147483724" r:id="rId3"/>
    <p:sldLayoutId id="2147483721" r:id="rId4"/>
    <p:sldLayoutId id="2147483717" r:id="rId5"/>
    <p:sldLayoutId id="2147483729" r:id="rId6"/>
    <p:sldLayoutId id="2147483730" r:id="rId7"/>
    <p:sldLayoutId id="2147483722" r:id="rId8"/>
    <p:sldLayoutId id="2147483718" r:id="rId9"/>
    <p:sldLayoutId id="2147483720" r:id="rId10"/>
    <p:sldLayoutId id="2147483727" r:id="rId11"/>
    <p:sldLayoutId id="2147483728" r:id="rId12"/>
    <p:sldLayoutId id="2147483719" r:id="rId13"/>
    <p:sldLayoutId id="2147483650" r:id="rId14"/>
    <p:sldLayoutId id="2147483701" r:id="rId15"/>
    <p:sldLayoutId id="2147483691" r:id="rId16"/>
    <p:sldLayoutId id="2147483731" r:id="rId17"/>
    <p:sldLayoutId id="2147483698" r:id="rId18"/>
    <p:sldLayoutId id="2147483695" r:id="rId19"/>
    <p:sldLayoutId id="2147483732" r:id="rId20"/>
    <p:sldLayoutId id="2147483699" r:id="rId21"/>
    <p:sldLayoutId id="2147483700" r:id="rId22"/>
    <p:sldLayoutId id="2147483702" r:id="rId23"/>
    <p:sldLayoutId id="2147483679" r:id="rId24"/>
    <p:sldLayoutId id="2147483697" r:id="rId25"/>
    <p:sldLayoutId id="2147483689" r:id="rId26"/>
    <p:sldLayoutId id="2147483703" r:id="rId27"/>
    <p:sldLayoutId id="2147483707" r:id="rId28"/>
    <p:sldLayoutId id="2147483713" r:id="rId29"/>
    <p:sldLayoutId id="2147483714" r:id="rId30"/>
    <p:sldLayoutId id="2147483704" r:id="rId31"/>
    <p:sldLayoutId id="2147483705" r:id="rId32"/>
    <p:sldLayoutId id="2147483706" r:id="rId33"/>
    <p:sldLayoutId id="2147483712" r:id="rId34"/>
    <p:sldLayoutId id="2147483710" r:id="rId35"/>
    <p:sldLayoutId id="2147483711" r:id="rId36"/>
    <p:sldLayoutId id="2147483723" r:id="rId37"/>
    <p:sldLayoutId id="2147483733" r:id="rId38"/>
    <p:sldLayoutId id="2147483696" r:id="rId39"/>
    <p:sldLayoutId id="2147483654" r:id="rId40"/>
    <p:sldLayoutId id="2147483655" r:id="rId41"/>
    <p:sldLayoutId id="2147483660" r:id="rId42"/>
    <p:sldLayoutId id="2147483734" r:id="rId43"/>
    <p:sldLayoutId id="2147483736" r:id="rId44"/>
    <p:sldLayoutId id="2147483737" r:id="rId45"/>
  </p:sldLayoutIdLst>
  <p:hf hdr="0" ftr="0" dt="0"/>
  <p:txStyles>
    <p:titleStyle>
      <a:lvl1pPr algn="l" defTabSz="457200" rtl="0" eaLnBrk="1" latinLnBrk="0" hangingPunct="1">
        <a:lnSpc>
          <a:spcPct val="110000"/>
        </a:lnSpc>
        <a:spcBef>
          <a:spcPct val="0"/>
        </a:spcBef>
        <a:spcAft>
          <a:spcPts val="1000"/>
        </a:spcAft>
        <a:buNone/>
        <a:defRPr sz="1800" kern="1200">
          <a:solidFill>
            <a:schemeClr val="tx2"/>
          </a:solidFill>
          <a:latin typeface="+mj-lt"/>
          <a:ea typeface="+mj-ea"/>
          <a:cs typeface="+mj-cs"/>
        </a:defRPr>
      </a:lvl1pPr>
    </p:titleStyle>
    <p:bodyStyle>
      <a:lvl1pPr marL="0" indent="0" algn="l" defTabSz="457200" rtl="0" eaLnBrk="1" latinLnBrk="0" hangingPunct="1">
        <a:lnSpc>
          <a:spcPct val="90000"/>
        </a:lnSpc>
        <a:spcBef>
          <a:spcPts val="0"/>
        </a:spcBef>
        <a:spcAft>
          <a:spcPts val="600"/>
        </a:spcAft>
        <a:buClr>
          <a:schemeClr val="tx1"/>
        </a:buClr>
        <a:buFont typeface="Arial"/>
        <a:buNone/>
        <a:defRPr sz="2400" kern="1200">
          <a:solidFill>
            <a:schemeClr val="tx1"/>
          </a:solidFill>
          <a:latin typeface="+mn-lt"/>
          <a:ea typeface="+mn-ea"/>
          <a:cs typeface="+mn-cs"/>
        </a:defRPr>
      </a:lvl1pPr>
      <a:lvl2pPr marL="0" indent="0" algn="l" defTabSz="457200" rtl="0" eaLnBrk="1" latinLnBrk="0" hangingPunct="1">
        <a:lnSpc>
          <a:spcPct val="100000"/>
        </a:lnSpc>
        <a:spcBef>
          <a:spcPts val="0"/>
        </a:spcBef>
        <a:spcAft>
          <a:spcPts val="800"/>
        </a:spcAft>
        <a:buClr>
          <a:schemeClr val="tx2"/>
        </a:buClr>
        <a:buFontTx/>
        <a:buNone/>
        <a:defRPr sz="1400" kern="1200" baseline="0">
          <a:solidFill>
            <a:schemeClr val="tx2"/>
          </a:solidFill>
          <a:latin typeface="+mn-lt"/>
          <a:ea typeface="+mn-ea"/>
          <a:cs typeface="+mn-cs"/>
        </a:defRPr>
      </a:lvl2pPr>
      <a:lvl3pPr marL="228600"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3pPr>
      <a:lvl4pPr marL="457200" indent="-23177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685800" indent="-228600"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917575" indent="-228600"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1143000" indent="-22542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userDrawn="1">
          <p15:clr>
            <a:srgbClr val="F26B43"/>
          </p15:clr>
        </p15:guide>
        <p15:guide id="2" pos="2880" userDrawn="1">
          <p15:clr>
            <a:srgbClr val="F26B43"/>
          </p15:clr>
        </p15:guide>
        <p15:guide id="3" orient="horz" pos="473" userDrawn="1">
          <p15:clr>
            <a:srgbClr val="F26B43"/>
          </p15:clr>
        </p15:guide>
        <p15:guide id="4" orient="horz" pos="743" userDrawn="1">
          <p15:clr>
            <a:srgbClr val="F26B43"/>
          </p15:clr>
        </p15:guide>
        <p15:guide id="5" orient="horz" pos="3696" userDrawn="1">
          <p15:clr>
            <a:srgbClr val="F26B43"/>
          </p15:clr>
        </p15:guide>
        <p15:guide id="6" orient="horz" pos="4091" userDrawn="1">
          <p15:clr>
            <a:srgbClr val="F26B43"/>
          </p15:clr>
        </p15:guide>
        <p15:guide id="7" pos="231" userDrawn="1">
          <p15:clr>
            <a:srgbClr val="F26B43"/>
          </p15:clr>
        </p15:guide>
        <p15:guide id="8" pos="55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61AD29F-D427-4527-8332-C4F417C922C7}"/>
              </a:ext>
            </a:extLst>
          </p:cNvPr>
          <p:cNvSpPr>
            <a:spLocks noGrp="1"/>
          </p:cNvSpPr>
          <p:nvPr>
            <p:ph type="title"/>
          </p:nvPr>
        </p:nvSpPr>
        <p:spPr/>
        <p:txBody>
          <a:bodyPr/>
          <a:lstStyle/>
          <a:p>
            <a:r>
              <a:rPr lang="en-US" dirty="0"/>
              <a:t>Way Forward on Additional Study for AI/ML for Air Interface</a:t>
            </a:r>
          </a:p>
        </p:txBody>
      </p:sp>
      <p:sp>
        <p:nvSpPr>
          <p:cNvPr id="5" name="Text Placeholder 4">
            <a:extLst>
              <a:ext uri="{FF2B5EF4-FFF2-40B4-BE49-F238E27FC236}">
                <a16:creationId xmlns:a16="http://schemas.microsoft.com/office/drawing/2014/main" id="{EFBE1C1F-EC29-4C23-8F78-7FD0E1CB2E3A}"/>
              </a:ext>
            </a:extLst>
          </p:cNvPr>
          <p:cNvSpPr>
            <a:spLocks noGrp="1"/>
          </p:cNvSpPr>
          <p:nvPr>
            <p:ph type="body" sz="quarter" idx="13"/>
          </p:nvPr>
        </p:nvSpPr>
        <p:spPr>
          <a:xfrm>
            <a:off x="499064" y="2451565"/>
            <a:ext cx="6720720" cy="3358368"/>
          </a:xfrm>
        </p:spPr>
        <p:txBody>
          <a:bodyPr/>
          <a:lstStyle/>
          <a:p>
            <a:endParaRPr lang="en-US" dirty="0"/>
          </a:p>
          <a:p>
            <a:r>
              <a:rPr lang="en-US" sz="3200" dirty="0"/>
              <a:t>Source: AT&amp;T</a:t>
            </a:r>
          </a:p>
          <a:p>
            <a:r>
              <a:rPr lang="en-US" sz="2400" dirty="0"/>
              <a:t>Agenda Item: 9.3.1.3</a:t>
            </a:r>
          </a:p>
        </p:txBody>
      </p:sp>
      <p:sp>
        <p:nvSpPr>
          <p:cNvPr id="4" name="TextBox 3">
            <a:extLst>
              <a:ext uri="{FF2B5EF4-FFF2-40B4-BE49-F238E27FC236}">
                <a16:creationId xmlns:a16="http://schemas.microsoft.com/office/drawing/2014/main" id="{10957306-8B02-A2B8-D1D4-39A1D2A7402F}"/>
              </a:ext>
            </a:extLst>
          </p:cNvPr>
          <p:cNvSpPr txBox="1"/>
          <p:nvPr/>
        </p:nvSpPr>
        <p:spPr>
          <a:xfrm>
            <a:off x="10175846" y="209725"/>
            <a:ext cx="1548822" cy="461665"/>
          </a:xfrm>
          <a:prstGeom prst="rect">
            <a:avLst/>
          </a:prstGeom>
          <a:noFill/>
        </p:spPr>
        <p:txBody>
          <a:bodyPr wrap="none" rtlCol="0">
            <a:spAutoFit/>
          </a:bodyPr>
          <a:lstStyle/>
          <a:p>
            <a:r>
              <a:rPr lang="en-US" sz="2400" b="1" dirty="0"/>
              <a:t>RP-242228</a:t>
            </a:r>
          </a:p>
        </p:txBody>
      </p:sp>
      <p:sp>
        <p:nvSpPr>
          <p:cNvPr id="6" name="TextBox 5">
            <a:extLst>
              <a:ext uri="{FF2B5EF4-FFF2-40B4-BE49-F238E27FC236}">
                <a16:creationId xmlns:a16="http://schemas.microsoft.com/office/drawing/2014/main" id="{A3447B86-ADBC-DF4B-9CE4-C089D7BDFFF3}"/>
              </a:ext>
            </a:extLst>
          </p:cNvPr>
          <p:cNvSpPr txBox="1"/>
          <p:nvPr/>
        </p:nvSpPr>
        <p:spPr>
          <a:xfrm>
            <a:off x="387292" y="187668"/>
            <a:ext cx="5053115" cy="830997"/>
          </a:xfrm>
          <a:prstGeom prst="rect">
            <a:avLst/>
          </a:prstGeom>
          <a:noFill/>
        </p:spPr>
        <p:txBody>
          <a:bodyPr wrap="none" rtlCol="0">
            <a:spAutoFit/>
          </a:bodyPr>
          <a:lstStyle/>
          <a:p>
            <a:r>
              <a:rPr lang="en-US" sz="2400" b="1" dirty="0"/>
              <a:t>3GPP RAN#105</a:t>
            </a:r>
          </a:p>
          <a:p>
            <a:r>
              <a:rPr lang="en-US" sz="2400" b="0" i="0" dirty="0">
                <a:effectLst/>
                <a:highlight>
                  <a:srgbClr val="FFFFFF"/>
                </a:highlight>
                <a:latin typeface="+mj-lt"/>
              </a:rPr>
              <a:t>Melbourne , Australia,</a:t>
            </a:r>
            <a:r>
              <a:rPr lang="en-US" sz="2400" dirty="0">
                <a:latin typeface="+mj-lt"/>
              </a:rPr>
              <a:t> </a:t>
            </a:r>
            <a:r>
              <a:rPr lang="en-US" sz="2400">
                <a:latin typeface="+mj-lt"/>
              </a:rPr>
              <a:t>Sept 9–12</a:t>
            </a:r>
            <a:r>
              <a:rPr lang="en-US" sz="2400" dirty="0"/>
              <a:t>, 2024</a:t>
            </a:r>
          </a:p>
        </p:txBody>
      </p:sp>
    </p:spTree>
    <p:extLst>
      <p:ext uri="{BB962C8B-B14F-4D97-AF65-F5344CB8AC3E}">
        <p14:creationId xmlns:p14="http://schemas.microsoft.com/office/powerpoint/2010/main" val="1811587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sz="3200" dirty="0"/>
              <a:t>CSI Prediction</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a:xfrm>
            <a:off x="614520" y="1234440"/>
            <a:ext cx="10736323" cy="4921809"/>
          </a:xfrm>
        </p:spPr>
        <p:txBody>
          <a:bodyPr>
            <a:normAutofit fontScale="92500" lnSpcReduction="20000"/>
          </a:bodyPr>
          <a:lstStyle/>
          <a:p>
            <a:r>
              <a:rPr lang="en-US" sz="1800" b="1" dirty="0"/>
              <a:t>Observation 1: </a:t>
            </a:r>
            <a:r>
              <a:rPr lang="en-US" sz="1800" dirty="0"/>
              <a:t>CSI prediction study in RAN1 considered limited specification impact related to data collection and performance monitoring</a:t>
            </a:r>
          </a:p>
          <a:p>
            <a:r>
              <a:rPr lang="en-US" sz="1800" b="1" dirty="0"/>
              <a:t>Observation 2: </a:t>
            </a:r>
            <a:r>
              <a:rPr lang="en-US" sz="1800" dirty="0"/>
              <a:t>CSI prediction evaluations in RAN1 showed small mean UPT gain (0% to 7.8%) dependent on the traffic model. </a:t>
            </a:r>
          </a:p>
          <a:p>
            <a:r>
              <a:rPr lang="en-US" sz="1800" b="1" dirty="0"/>
              <a:t>Observation 3</a:t>
            </a:r>
            <a:r>
              <a:rPr lang="en-US" sz="1800" dirty="0"/>
              <a:t>: CSI prediction evaluations in RAN1 showed moderate gains for 5% UE UPT (3.8% to 20.7%) dependent on traffic model. </a:t>
            </a:r>
          </a:p>
          <a:p>
            <a:r>
              <a:rPr lang="en-US" sz="1800" b="1" dirty="0"/>
              <a:t>Observation 4: </a:t>
            </a:r>
            <a:r>
              <a:rPr lang="en-US" sz="1800" dirty="0"/>
              <a:t>RAN1 conducted a limited number of generalization studies on aspects other than UE speed. The generalization studies showed that the model does not generalize well as we increase the number of speeds in the training data set.  </a:t>
            </a:r>
          </a:p>
          <a:p>
            <a:r>
              <a:rPr lang="en-US" sz="1800" b="1" dirty="0"/>
              <a:t>Observation 5: </a:t>
            </a:r>
            <a:r>
              <a:rPr lang="en-US" sz="1800" dirty="0"/>
              <a:t>AI/ML model for CSI prediction requires site specific models to perform well in practical settings, due to poor generalization performance over multiple aspects </a:t>
            </a:r>
          </a:p>
          <a:p>
            <a:r>
              <a:rPr lang="en-US" sz="1800" b="1" dirty="0"/>
              <a:t>Observation 6: </a:t>
            </a:r>
            <a:r>
              <a:rPr lang="en-US" sz="1800" dirty="0"/>
              <a:t>RAN1 showed limited results on solutions to improve performance for 20ms CSI-RS periodicity.</a:t>
            </a:r>
          </a:p>
          <a:p>
            <a:r>
              <a:rPr lang="en-US" sz="1800" b="1" dirty="0"/>
              <a:t>Observation 7</a:t>
            </a:r>
            <a:r>
              <a:rPr lang="en-US" sz="1800" dirty="0"/>
              <a:t>: Additional specification impact is required for techniques used to improve AI/ML model performance for 20ms CSI-RS periodicity  </a:t>
            </a:r>
          </a:p>
          <a:p>
            <a:endParaRPr lang="en-US" sz="1800" dirty="0"/>
          </a:p>
          <a:p>
            <a:r>
              <a:rPr lang="en-US" sz="1800" dirty="0"/>
              <a:t>Based on the above observations, the CSI prediction use case provides gains only for high mobility users at the cell edge. Furthermore, a generalized model will have poor performance in practical settings.</a:t>
            </a:r>
          </a:p>
          <a:p>
            <a:r>
              <a:rPr lang="en-US" sz="1800" dirty="0"/>
              <a:t> </a:t>
            </a:r>
          </a:p>
          <a:p>
            <a:r>
              <a:rPr lang="en-US" sz="1800" b="1" dirty="0"/>
              <a:t>Proposal 1</a:t>
            </a:r>
            <a:r>
              <a:rPr lang="en-US" sz="1800" dirty="0"/>
              <a:t>: RAN to conclude that the study for CSI prediction is complete, based on RAN1 agreement. </a:t>
            </a:r>
          </a:p>
          <a:p>
            <a:r>
              <a:rPr lang="en-US" sz="1800" b="1" dirty="0"/>
              <a:t>Proposal 2</a:t>
            </a:r>
            <a:r>
              <a:rPr lang="en-US" sz="1800" dirty="0"/>
              <a:t>: RAN to conclude that CSI prediction use case is not recommended for further normative work. </a:t>
            </a:r>
          </a:p>
        </p:txBody>
      </p:sp>
      <p:sp>
        <p:nvSpPr>
          <p:cNvPr id="4" name="TextBox 3">
            <a:extLst>
              <a:ext uri="{FF2B5EF4-FFF2-40B4-BE49-F238E27FC236}">
                <a16:creationId xmlns:a16="http://schemas.microsoft.com/office/drawing/2014/main" id="{25F39ABD-7EDE-622F-0B2A-666D222642B9}"/>
              </a:ext>
            </a:extLst>
          </p:cNvPr>
          <p:cNvSpPr txBox="1"/>
          <p:nvPr/>
        </p:nvSpPr>
        <p:spPr>
          <a:xfrm>
            <a:off x="10175846" y="209725"/>
            <a:ext cx="1548822" cy="461665"/>
          </a:xfrm>
          <a:prstGeom prst="rect">
            <a:avLst/>
          </a:prstGeom>
          <a:noFill/>
        </p:spPr>
        <p:txBody>
          <a:bodyPr wrap="none" rtlCol="0">
            <a:spAutoFit/>
          </a:bodyPr>
          <a:lstStyle/>
          <a:p>
            <a:r>
              <a:rPr lang="en-US" sz="2400" b="1" dirty="0"/>
              <a:t>RP-242228</a:t>
            </a:r>
          </a:p>
        </p:txBody>
      </p:sp>
    </p:spTree>
    <p:extLst>
      <p:ext uri="{BB962C8B-B14F-4D97-AF65-F5344CB8AC3E}">
        <p14:creationId xmlns:p14="http://schemas.microsoft.com/office/powerpoint/2010/main" val="562119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sz="3200" dirty="0"/>
              <a:t>CSI Compression</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vert="horz" lIns="91416" tIns="45708" rIns="91416" bIns="45708" rtlCol="0" anchor="t">
            <a:normAutofit lnSpcReduction="10000"/>
          </a:bodyPr>
          <a:lstStyle/>
          <a:p>
            <a:r>
              <a:rPr lang="en-US" sz="2800" b="1" dirty="0"/>
              <a:t>Observation 8: </a:t>
            </a:r>
            <a:r>
              <a:rPr lang="en-US" sz="2800" dirty="0"/>
              <a:t>CSI compression is the only 2-sided AI/ML use case.</a:t>
            </a:r>
          </a:p>
          <a:p>
            <a:r>
              <a:rPr lang="en-US" sz="2800" b="1" dirty="0"/>
              <a:t>Observation 9: </a:t>
            </a:r>
            <a:r>
              <a:rPr lang="en-US" sz="2800" dirty="0"/>
              <a:t>Inter-vendor collaboration, model identification, model transfer/delivery are critical topics that need to be studied in Rel-19. </a:t>
            </a:r>
          </a:p>
          <a:p>
            <a:r>
              <a:rPr lang="en-US" sz="2800" b="1" dirty="0"/>
              <a:t>Observation 10: </a:t>
            </a:r>
            <a:r>
              <a:rPr lang="en-US" sz="2800" dirty="0"/>
              <a:t>CSI compression evaluations in RAN1 showed moderate to high gains for mean UE UPT dependent on traffic model, RU utilization and rank. </a:t>
            </a:r>
          </a:p>
          <a:p>
            <a:r>
              <a:rPr lang="en-US" sz="2800" b="1" dirty="0"/>
              <a:t>Observation 11: </a:t>
            </a:r>
            <a:r>
              <a:rPr lang="en-US" sz="2800" dirty="0"/>
              <a:t>CSI compression evaluations in RAN1 showed high gains for 5% UE UPT dependent on traffic model, RU utilization and rank. </a:t>
            </a:r>
          </a:p>
          <a:p>
            <a:endParaRPr lang="en-US" sz="2800" dirty="0"/>
          </a:p>
          <a:p>
            <a:r>
              <a:rPr lang="en-US" sz="2800" dirty="0"/>
              <a:t>Based on the above observations, we propose the following:</a:t>
            </a:r>
          </a:p>
          <a:p>
            <a:endParaRPr lang="en-US" sz="2800" dirty="0"/>
          </a:p>
          <a:p>
            <a:r>
              <a:rPr lang="en-US" sz="2800" b="1" dirty="0"/>
              <a:t>Proposal 3:</a:t>
            </a:r>
            <a:r>
              <a:rPr lang="en-US" sz="2800" dirty="0"/>
              <a:t> RAN to extend the study of the AI/ML CSI compression.</a:t>
            </a:r>
            <a:endParaRPr lang="en-US" sz="2800" dirty="0">
              <a:ea typeface="Calibri"/>
              <a:cs typeface="Calibri"/>
            </a:endParaRPr>
          </a:p>
        </p:txBody>
      </p:sp>
      <p:sp>
        <p:nvSpPr>
          <p:cNvPr id="4" name="TextBox 3">
            <a:extLst>
              <a:ext uri="{FF2B5EF4-FFF2-40B4-BE49-F238E27FC236}">
                <a16:creationId xmlns:a16="http://schemas.microsoft.com/office/drawing/2014/main" id="{1BE3F71C-4146-9942-A33F-4B74EB575B06}"/>
              </a:ext>
            </a:extLst>
          </p:cNvPr>
          <p:cNvSpPr txBox="1"/>
          <p:nvPr/>
        </p:nvSpPr>
        <p:spPr>
          <a:xfrm>
            <a:off x="10175846" y="209725"/>
            <a:ext cx="1548822" cy="461665"/>
          </a:xfrm>
          <a:prstGeom prst="rect">
            <a:avLst/>
          </a:prstGeom>
          <a:noFill/>
        </p:spPr>
        <p:txBody>
          <a:bodyPr wrap="none" rtlCol="0">
            <a:spAutoFit/>
          </a:bodyPr>
          <a:lstStyle/>
          <a:p>
            <a:r>
              <a:rPr lang="en-US" sz="2400" b="1" dirty="0"/>
              <a:t>RP-242228</a:t>
            </a:r>
          </a:p>
        </p:txBody>
      </p:sp>
    </p:spTree>
    <p:extLst>
      <p:ext uri="{BB962C8B-B14F-4D97-AF65-F5344CB8AC3E}">
        <p14:creationId xmlns:p14="http://schemas.microsoft.com/office/powerpoint/2010/main" val="2063843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4464-422B-8DF3-F68D-0C72930739EF}"/>
              </a:ext>
            </a:extLst>
          </p:cNvPr>
          <p:cNvSpPr>
            <a:spLocks noGrp="1"/>
          </p:cNvSpPr>
          <p:nvPr>
            <p:ph type="title"/>
          </p:nvPr>
        </p:nvSpPr>
        <p:spPr/>
        <p:txBody>
          <a:bodyPr/>
          <a:lstStyle/>
          <a:p>
            <a:r>
              <a:rPr lang="en-US" sz="3200" dirty="0"/>
              <a:t>Other aspects of AI/ML model and data</a:t>
            </a:r>
          </a:p>
        </p:txBody>
      </p:sp>
      <p:sp>
        <p:nvSpPr>
          <p:cNvPr id="3" name="Content Placeholder 2">
            <a:extLst>
              <a:ext uri="{FF2B5EF4-FFF2-40B4-BE49-F238E27FC236}">
                <a16:creationId xmlns:a16="http://schemas.microsoft.com/office/drawing/2014/main" id="{21FE74E7-3107-9A94-5FD4-DE86160F4C89}"/>
              </a:ext>
            </a:extLst>
          </p:cNvPr>
          <p:cNvSpPr>
            <a:spLocks noGrp="1"/>
          </p:cNvSpPr>
          <p:nvPr>
            <p:ph idx="1"/>
          </p:nvPr>
        </p:nvSpPr>
        <p:spPr/>
        <p:txBody>
          <a:bodyPr>
            <a:normAutofit/>
          </a:bodyPr>
          <a:lstStyle/>
          <a:p>
            <a:r>
              <a:rPr lang="en-US" sz="2800" b="1" dirty="0"/>
              <a:t>Observation 12: </a:t>
            </a:r>
            <a:r>
              <a:rPr lang="en-US" sz="2800" dirty="0"/>
              <a:t>LCM aspects related to Model Identification and procedures, and Model transfer/delivery are still not fully studied. </a:t>
            </a:r>
          </a:p>
          <a:p>
            <a:r>
              <a:rPr lang="en-US" sz="2800" b="1" dirty="0"/>
              <a:t>Observation 13: </a:t>
            </a:r>
            <a:r>
              <a:rPr lang="en-US" sz="2800" dirty="0"/>
              <a:t>General framework of AI/ML models continues to be developed alongside the different AI/ML use cases as we get more clarity regarding the requirements of different use cases. </a:t>
            </a:r>
          </a:p>
          <a:p>
            <a:endParaRPr lang="en-US" sz="2800" dirty="0"/>
          </a:p>
          <a:p>
            <a:r>
              <a:rPr lang="en-US" sz="2800" dirty="0"/>
              <a:t>Based on the above observations, we propose the following:</a:t>
            </a:r>
          </a:p>
          <a:p>
            <a:endParaRPr lang="en-US" sz="2800" dirty="0"/>
          </a:p>
          <a:p>
            <a:r>
              <a:rPr lang="en-US" sz="2800" b="1" dirty="0"/>
              <a:t>Proposal 4</a:t>
            </a:r>
            <a:r>
              <a:rPr lang="en-US" sz="2800" dirty="0"/>
              <a:t>: RAN to extend the study of the general framework aspects for AI/ML models, e.g., Model Identification/procedures, Model transfer and delivery.</a:t>
            </a:r>
          </a:p>
        </p:txBody>
      </p:sp>
      <p:sp>
        <p:nvSpPr>
          <p:cNvPr id="4" name="TextBox 3">
            <a:extLst>
              <a:ext uri="{FF2B5EF4-FFF2-40B4-BE49-F238E27FC236}">
                <a16:creationId xmlns:a16="http://schemas.microsoft.com/office/drawing/2014/main" id="{2B822DDB-F2EB-1102-8DDF-578C2F522CA2}"/>
              </a:ext>
            </a:extLst>
          </p:cNvPr>
          <p:cNvSpPr txBox="1"/>
          <p:nvPr/>
        </p:nvSpPr>
        <p:spPr>
          <a:xfrm>
            <a:off x="10175846" y="209725"/>
            <a:ext cx="1548822" cy="461665"/>
          </a:xfrm>
          <a:prstGeom prst="rect">
            <a:avLst/>
          </a:prstGeom>
          <a:noFill/>
        </p:spPr>
        <p:txBody>
          <a:bodyPr wrap="none" rtlCol="0">
            <a:spAutoFit/>
          </a:bodyPr>
          <a:lstStyle/>
          <a:p>
            <a:r>
              <a:rPr lang="en-US" sz="2400" b="1" dirty="0"/>
              <a:t>RP-242228</a:t>
            </a:r>
          </a:p>
        </p:txBody>
      </p:sp>
    </p:spTree>
    <p:extLst>
      <p:ext uri="{BB962C8B-B14F-4D97-AF65-F5344CB8AC3E}">
        <p14:creationId xmlns:p14="http://schemas.microsoft.com/office/powerpoint/2010/main" val="3335287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66CEE-2DEC-8E28-840E-6338DB6B0FFD}"/>
              </a:ext>
            </a:extLst>
          </p:cNvPr>
          <p:cNvSpPr>
            <a:spLocks noGrp="1"/>
          </p:cNvSpPr>
          <p:nvPr>
            <p:ph type="title"/>
          </p:nvPr>
        </p:nvSpPr>
        <p:spPr/>
        <p:txBody>
          <a:bodyPr/>
          <a:lstStyle/>
          <a:p>
            <a:r>
              <a:rPr lang="en-US" sz="3200" dirty="0"/>
              <a:t>Summary </a:t>
            </a:r>
          </a:p>
        </p:txBody>
      </p:sp>
      <p:sp>
        <p:nvSpPr>
          <p:cNvPr id="3" name="Content Placeholder 2">
            <a:extLst>
              <a:ext uri="{FF2B5EF4-FFF2-40B4-BE49-F238E27FC236}">
                <a16:creationId xmlns:a16="http://schemas.microsoft.com/office/drawing/2014/main" id="{E54040FC-976C-618D-F390-8A1CBEA607E5}"/>
              </a:ext>
            </a:extLst>
          </p:cNvPr>
          <p:cNvSpPr>
            <a:spLocks noGrp="1"/>
          </p:cNvSpPr>
          <p:nvPr>
            <p:ph idx="1"/>
          </p:nvPr>
        </p:nvSpPr>
        <p:spPr/>
        <p:txBody>
          <a:bodyPr>
            <a:normAutofit/>
          </a:bodyPr>
          <a:lstStyle/>
          <a:p>
            <a:r>
              <a:rPr lang="en-US" sz="2800" b="1" dirty="0"/>
              <a:t>RAN Plenary to agree the following WI updates for “</a:t>
            </a:r>
            <a:r>
              <a:rPr lang="en-US" sz="2800" b="1" dirty="0" err="1"/>
              <a:t>NR_AIML_air</a:t>
            </a:r>
            <a:r>
              <a:rPr lang="en-US" sz="2800" b="1" dirty="0"/>
              <a:t>”:</a:t>
            </a:r>
          </a:p>
          <a:p>
            <a:endParaRPr lang="en-US" sz="2800" b="1" dirty="0"/>
          </a:p>
          <a:p>
            <a:r>
              <a:rPr lang="en-US" sz="2800" b="1" dirty="0"/>
              <a:t>Proposal 1</a:t>
            </a:r>
            <a:r>
              <a:rPr lang="en-US" sz="2800" dirty="0"/>
              <a:t>: RAN to conclude that the study for CSI prediction is complete, based on RAN1 agreement. </a:t>
            </a:r>
          </a:p>
          <a:p>
            <a:r>
              <a:rPr lang="en-US" sz="2800" b="1" dirty="0"/>
              <a:t>Proposal 2</a:t>
            </a:r>
            <a:r>
              <a:rPr lang="en-US" sz="2800" dirty="0"/>
              <a:t>: RAN to conclude that CSI prediction use case is not recommended for further normative work. </a:t>
            </a:r>
          </a:p>
          <a:p>
            <a:r>
              <a:rPr lang="en-US" sz="2800" b="1" dirty="0"/>
              <a:t>Proposal 3:</a:t>
            </a:r>
            <a:r>
              <a:rPr lang="en-US" sz="2800" dirty="0"/>
              <a:t> RAN to extend the study of the AI/ML CSI compression.</a:t>
            </a:r>
          </a:p>
          <a:p>
            <a:r>
              <a:rPr lang="en-US" sz="2800" b="1" dirty="0"/>
              <a:t>Proposal 4</a:t>
            </a:r>
            <a:r>
              <a:rPr lang="en-US" sz="2800" dirty="0"/>
              <a:t>: RAN to extend the study of the general framework aspects for AI/ML models, e.g., Model Identification/procedures, Model transfer and delivery.</a:t>
            </a:r>
          </a:p>
          <a:p>
            <a:endParaRPr lang="en-US" sz="2800" dirty="0">
              <a:ea typeface="Calibri"/>
              <a:cs typeface="Calibri"/>
            </a:endParaRPr>
          </a:p>
          <a:p>
            <a:endParaRPr lang="en-US" sz="2800" dirty="0"/>
          </a:p>
          <a:p>
            <a:endParaRPr lang="en-US" sz="2800" dirty="0"/>
          </a:p>
        </p:txBody>
      </p:sp>
      <p:sp>
        <p:nvSpPr>
          <p:cNvPr id="4" name="TextBox 3">
            <a:extLst>
              <a:ext uri="{FF2B5EF4-FFF2-40B4-BE49-F238E27FC236}">
                <a16:creationId xmlns:a16="http://schemas.microsoft.com/office/drawing/2014/main" id="{CACD1533-7304-904C-5EE8-188688FD60EB}"/>
              </a:ext>
            </a:extLst>
          </p:cNvPr>
          <p:cNvSpPr txBox="1"/>
          <p:nvPr/>
        </p:nvSpPr>
        <p:spPr>
          <a:xfrm>
            <a:off x="424432" y="5616459"/>
            <a:ext cx="184683" cy="369236"/>
          </a:xfrm>
          <a:prstGeom prst="rect">
            <a:avLst/>
          </a:prstGeom>
          <a:noFill/>
        </p:spPr>
        <p:txBody>
          <a:bodyPr wrap="none" rtlCol="0">
            <a:spAutoFit/>
          </a:bodyPr>
          <a:lstStyle/>
          <a:p>
            <a:endParaRPr lang="en-US" sz="1799"/>
          </a:p>
        </p:txBody>
      </p:sp>
      <p:sp>
        <p:nvSpPr>
          <p:cNvPr id="5" name="TextBox 4">
            <a:extLst>
              <a:ext uri="{FF2B5EF4-FFF2-40B4-BE49-F238E27FC236}">
                <a16:creationId xmlns:a16="http://schemas.microsoft.com/office/drawing/2014/main" id="{F2FAE10D-3BB0-3DB7-48B0-65805838EA8C}"/>
              </a:ext>
            </a:extLst>
          </p:cNvPr>
          <p:cNvSpPr txBox="1"/>
          <p:nvPr/>
        </p:nvSpPr>
        <p:spPr>
          <a:xfrm>
            <a:off x="10175846" y="209725"/>
            <a:ext cx="1548822" cy="461665"/>
          </a:xfrm>
          <a:prstGeom prst="rect">
            <a:avLst/>
          </a:prstGeom>
          <a:noFill/>
        </p:spPr>
        <p:txBody>
          <a:bodyPr wrap="none" rtlCol="0">
            <a:spAutoFit/>
          </a:bodyPr>
          <a:lstStyle/>
          <a:p>
            <a:r>
              <a:rPr lang="en-US" sz="2400" b="1" dirty="0"/>
              <a:t>RP-242228</a:t>
            </a:r>
          </a:p>
        </p:txBody>
      </p:sp>
    </p:spTree>
    <p:extLst>
      <p:ext uri="{BB962C8B-B14F-4D97-AF65-F5344CB8AC3E}">
        <p14:creationId xmlns:p14="http://schemas.microsoft.com/office/powerpoint/2010/main" val="4078199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606A6-763C-133A-C6CE-000567F72298}"/>
              </a:ext>
            </a:extLst>
          </p:cNvPr>
          <p:cNvSpPr>
            <a:spLocks noGrp="1"/>
          </p:cNvSpPr>
          <p:nvPr>
            <p:ph type="title"/>
          </p:nvPr>
        </p:nvSpPr>
        <p:spPr/>
        <p:txBody>
          <a:bodyPr/>
          <a:lstStyle/>
          <a:p>
            <a:r>
              <a:rPr lang="en-US" sz="3200" dirty="0"/>
              <a:t>References</a:t>
            </a:r>
          </a:p>
        </p:txBody>
      </p:sp>
      <p:sp>
        <p:nvSpPr>
          <p:cNvPr id="3" name="Content Placeholder 2">
            <a:extLst>
              <a:ext uri="{FF2B5EF4-FFF2-40B4-BE49-F238E27FC236}">
                <a16:creationId xmlns:a16="http://schemas.microsoft.com/office/drawing/2014/main" id="{5B8C6C3F-76A2-A0FE-FE12-4B6102ACD837}"/>
              </a:ext>
            </a:extLst>
          </p:cNvPr>
          <p:cNvSpPr>
            <a:spLocks noGrp="1"/>
          </p:cNvSpPr>
          <p:nvPr>
            <p:ph idx="1"/>
          </p:nvPr>
        </p:nvSpPr>
        <p:spPr>
          <a:xfrm>
            <a:off x="837981" y="1476971"/>
            <a:ext cx="10512862" cy="4699277"/>
          </a:xfrm>
        </p:spPr>
        <p:txBody>
          <a:bodyPr>
            <a:normAutofit fontScale="92500" lnSpcReduction="10000"/>
          </a:bodyPr>
          <a:lstStyle/>
          <a:p>
            <a:pPr marL="514196" indent="-514196">
              <a:buFont typeface="+mj-lt"/>
              <a:buAutoNum type="arabicPeriod"/>
            </a:pPr>
            <a:r>
              <a:rPr lang="en-US" sz="2599" dirty="0"/>
              <a:t>3GPP TR 38.843 “Study on Artificial Intelligence (AI)/Machine Learning (ML) for NR air interface,” Rel-18.</a:t>
            </a:r>
          </a:p>
          <a:p>
            <a:pPr marL="514196" indent="-514196">
              <a:buFont typeface="+mj-lt"/>
              <a:buAutoNum type="arabicPeriod"/>
            </a:pPr>
            <a:r>
              <a:rPr lang="en-US" sz="2599" dirty="0"/>
              <a:t>R1-2407478 Session notes for 9.1 (AI/ML for NR Air Interface), Ad-Hoc Chair (CMCC)</a:t>
            </a:r>
          </a:p>
          <a:p>
            <a:pPr marL="514196" indent="-514196">
              <a:buFont typeface="+mj-lt"/>
              <a:buAutoNum type="arabicPeriod"/>
            </a:pPr>
            <a:r>
              <a:rPr lang="en-US" sz="2599" dirty="0"/>
              <a:t>RP-240774, Revised WID on Artificial Intelligence (AI)/Machine Learning (ML) for NR Air Interface, Qualcomm.</a:t>
            </a:r>
          </a:p>
          <a:p>
            <a:pPr marL="514196" indent="-514196">
              <a:buFont typeface="+mj-lt"/>
              <a:buAutoNum type="arabicPeriod"/>
            </a:pPr>
            <a:r>
              <a:rPr lang="en-US" sz="2599" dirty="0"/>
              <a:t>R1-2407341, Summary #4 of CSI prediction</a:t>
            </a:r>
          </a:p>
          <a:p>
            <a:pPr marL="514196" indent="-514196">
              <a:buFont typeface="+mj-lt"/>
              <a:buAutoNum type="arabicPeriod"/>
            </a:pPr>
            <a:r>
              <a:rPr lang="en-US" sz="2599" dirty="0"/>
              <a:t>R1-2407495, Draft summary of Additional study on AI/ML for NR air interface: CSI compression</a:t>
            </a:r>
          </a:p>
          <a:p>
            <a:pPr marL="514196" indent="-514196">
              <a:buFont typeface="+mj-lt"/>
              <a:buAutoNum type="arabicPeriod"/>
            </a:pPr>
            <a:r>
              <a:rPr lang="en-US" sz="2599" dirty="0"/>
              <a:t>R1-2407499, Summary of Evaluation Results for Additional study on AI/ML for NR air interface: CSI compression</a:t>
            </a:r>
          </a:p>
          <a:p>
            <a:pPr marL="514196" indent="-514196">
              <a:buFont typeface="+mj-lt"/>
              <a:buAutoNum type="arabicPeriod"/>
            </a:pPr>
            <a:r>
              <a:rPr lang="en-US" sz="2599" dirty="0"/>
              <a:t>R1-2407305, Summary#4 for other aspects of AI/ML model and data</a:t>
            </a:r>
          </a:p>
          <a:p>
            <a:pPr marL="514196" indent="-514196">
              <a:buFont typeface="+mj-lt"/>
              <a:buAutoNum type="arabicPeriod"/>
            </a:pPr>
            <a:r>
              <a:rPr lang="en-US" sz="2599" dirty="0"/>
              <a:t>R1-2407520, TPs to capture the outputs of 9.1.3.3 </a:t>
            </a:r>
          </a:p>
          <a:p>
            <a:pPr marL="514196" indent="-514196">
              <a:buFont typeface="+mj-lt"/>
              <a:buAutoNum type="arabicPeriod"/>
            </a:pPr>
            <a:endParaRPr lang="en-US" dirty="0"/>
          </a:p>
          <a:p>
            <a:pPr marL="514196" indent="-514196">
              <a:buFont typeface="+mj-lt"/>
              <a:buAutoNum type="arabicPeriod"/>
            </a:pPr>
            <a:endParaRPr lang="en-US" dirty="0"/>
          </a:p>
          <a:p>
            <a:pPr marL="514196" indent="-514196">
              <a:buFont typeface="+mj-lt"/>
              <a:buAutoNum type="arabicPeriod"/>
            </a:pPr>
            <a:endParaRPr lang="en-US" dirty="0"/>
          </a:p>
        </p:txBody>
      </p:sp>
    </p:spTree>
    <p:extLst>
      <p:ext uri="{BB962C8B-B14F-4D97-AF65-F5344CB8AC3E}">
        <p14:creationId xmlns:p14="http://schemas.microsoft.com/office/powerpoint/2010/main" val="1265812140"/>
      </p:ext>
    </p:extLst>
  </p:cSld>
  <p:clrMapOvr>
    <a:masterClrMapping/>
  </p:clrMapOvr>
</p:sld>
</file>

<file path=ppt/theme/theme1.xml><?xml version="1.0" encoding="utf-8"?>
<a:theme xmlns:a="http://schemas.openxmlformats.org/drawingml/2006/main" name="att_int_wde_globe_att">
  <a:themeElements>
    <a:clrScheme name="ATT 3">
      <a:dk1>
        <a:srgbClr val="009FDB"/>
      </a:dk1>
      <a:lt1>
        <a:sysClr val="window" lastClr="FFFFFF"/>
      </a:lt1>
      <a:dk2>
        <a:srgbClr val="000000"/>
      </a:dk2>
      <a:lt2>
        <a:srgbClr val="D2D2D2"/>
      </a:lt2>
      <a:accent1>
        <a:srgbClr val="009FDB"/>
      </a:accent1>
      <a:accent2>
        <a:srgbClr val="EA7400"/>
      </a:accent2>
      <a:accent3>
        <a:srgbClr val="71C5E8"/>
      </a:accent3>
      <a:accent4>
        <a:srgbClr val="0568AE"/>
      </a:accent4>
      <a:accent5>
        <a:srgbClr val="959595"/>
      </a:accent5>
      <a:accent6>
        <a:srgbClr val="5A5A5A"/>
      </a:accent6>
      <a:hlink>
        <a:srgbClr val="0B1763"/>
      </a:hlink>
      <a:folHlink>
        <a:srgbClr val="0568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1400" dirty="0" err="1" smtClean="0">
            <a:solidFill>
              <a:schemeClr val="tx2"/>
            </a:solidFill>
          </a:defRPr>
        </a:defPPr>
      </a:lstStyle>
    </a:txDef>
  </a:objectDefaults>
  <a:extraClrSchemeLst/>
  <a:extLst>
    <a:ext uri="{05A4C25C-085E-4340-85A3-A5531E510DB2}">
      <thm15:themeFamily xmlns:thm15="http://schemas.microsoft.com/office/thememl/2012/main" name="att_wide_globe_att_template_151211" id="{3DC9FCFA-E59A-4634-A8A3-B6223C800DCC}" vid="{36104BAA-BFC8-4924-944E-77ACC76C30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4A3AD43F4810C4BA2587D395973B9CB" ma:contentTypeVersion="6" ma:contentTypeDescription="Create a new document." ma:contentTypeScope="" ma:versionID="aece9a5a24b6cbee7aabf5b0eec80e23">
  <xsd:schema xmlns:xsd="http://www.w3.org/2001/XMLSchema" xmlns:xs="http://www.w3.org/2001/XMLSchema" xmlns:p="http://schemas.microsoft.com/office/2006/metadata/properties" xmlns:ns2="281dfd56-6e7b-405a-9cf5-bdf95470101e" xmlns:ns3="79e574c7-059e-4147-9d8f-7b0c0bc55ab3" targetNamespace="http://schemas.microsoft.com/office/2006/metadata/properties" ma:root="true" ma:fieldsID="d26c3146eb9cb7d91dd89441c3d1c07f" ns2:_="" ns3:_="">
    <xsd:import namespace="281dfd56-6e7b-405a-9cf5-bdf95470101e"/>
    <xsd:import namespace="79e574c7-059e-4147-9d8f-7b0c0bc55a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1dfd56-6e7b-405a-9cf5-bdf9547010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e574c7-059e-4147-9d8f-7b0c0bc55ab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DD4E1DB-3216-4614-B642-D05407F18080}">
  <ds:schemaRefs>
    <ds:schemaRef ds:uri="281dfd56-6e7b-405a-9cf5-bdf95470101e"/>
    <ds:schemaRef ds:uri="http://schemas.openxmlformats.org/package/2006/metadata/core-properties"/>
    <ds:schemaRef ds:uri="http://purl.org/dc/terms/"/>
    <ds:schemaRef ds:uri="http://schemas.microsoft.com/office/2006/documentManagement/types"/>
    <ds:schemaRef ds:uri="79e574c7-059e-4147-9d8f-7b0c0bc55ab3"/>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281B80C0-E2EF-406D-BACF-7BBD7111D4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1dfd56-6e7b-405a-9cf5-bdf95470101e"/>
    <ds:schemaRef ds:uri="79e574c7-059e-4147-9d8f-7b0c0bc55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EBA245-6FBA-4791-99CD-E6DAD8F37C34}">
  <ds:schemaRefs>
    <ds:schemaRef ds:uri="http://schemas.microsoft.com/sharepoint/v3/contenttype/forms"/>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0</TotalTime>
  <Words>770</Words>
  <Application>Microsoft Office PowerPoint</Application>
  <PresentationFormat>Custom</PresentationFormat>
  <Paragraphs>59</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Lucida Grande</vt:lpstr>
      <vt:lpstr>att_int_wde_globe_att</vt:lpstr>
      <vt:lpstr>Way Forward on Additional Study for AI/ML for Air Interface</vt:lpstr>
      <vt:lpstr>CSI Prediction</vt:lpstr>
      <vt:lpstr>CSI Compression</vt:lpstr>
      <vt:lpstr>Other aspects of AI/ML model and data</vt:lpstr>
      <vt:lpstr>Summary </vt:lpstr>
      <vt:lpstr>References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Slides from ATT for Pre-RAN-WGs Sync-Up (August 23)</dc:title>
  <dc:subject/>
  <dc:creator/>
  <cp:keywords/>
  <dc:description/>
  <cp:lastModifiedBy/>
  <cp:revision>698</cp:revision>
  <dcterms:created xsi:type="dcterms:W3CDTF">2022-02-14T15:39:47Z</dcterms:created>
  <dcterms:modified xsi:type="dcterms:W3CDTF">2024-09-02T04:54:51Z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0x01010054A3AD43F4810C4BA2587D395973B9CB</vt:lpwstr>
  </property>
</Properties>
</file>