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4"/>
  </p:sldMasterIdLst>
  <p:notesMasterIdLst>
    <p:notesMasterId r:id="rId9"/>
  </p:notesMasterIdLst>
  <p:handoutMasterIdLst>
    <p:handoutMasterId r:id="rId10"/>
  </p:handoutMasterIdLst>
  <p:sldIdLst>
    <p:sldId id="334" r:id="rId5"/>
    <p:sldId id="257" r:id="rId6"/>
    <p:sldId id="260" r:id="rId7"/>
    <p:sldId id="263" r:id="rId8"/>
  </p:sldIdLst>
  <p:sldSz cx="12188825"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2">
          <p15:clr>
            <a:srgbClr val="A4A3A4"/>
          </p15:clr>
        </p15:guide>
        <p15:guide id="2" orient="horz" pos="4096">
          <p15:clr>
            <a:srgbClr val="A4A3A4"/>
          </p15:clr>
        </p15:guide>
        <p15:guide id="3" orient="horz" pos="3688">
          <p15:clr>
            <a:srgbClr val="A4A3A4"/>
          </p15:clr>
        </p15:guide>
        <p15:guide id="4" orient="horz" pos="760">
          <p15:clr>
            <a:srgbClr val="A4A3A4"/>
          </p15:clr>
        </p15:guide>
        <p15:guide id="5" orient="horz" pos="488">
          <p15:clr>
            <a:srgbClr val="A4A3A4"/>
          </p15:clr>
        </p15:guide>
        <p15:guide id="6" pos="309">
          <p15:clr>
            <a:srgbClr val="A4A3A4"/>
          </p15:clr>
        </p15:guide>
        <p15:guide id="7" pos="7371">
          <p15:clr>
            <a:srgbClr val="A4A3A4"/>
          </p15:clr>
        </p15:guide>
        <p15:guide id="8" pos="383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1919"/>
    <a:srgbClr val="4CA90C"/>
    <a:srgbClr val="007A3E"/>
    <a:srgbClr val="009FDB"/>
    <a:srgbClr val="CF2A2A"/>
    <a:srgbClr val="F2F2F2"/>
    <a:srgbClr val="EFEFEF"/>
    <a:srgbClr val="FFB81C"/>
    <a:srgbClr val="0C2577"/>
    <a:srgbClr val="6666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151C738-7A61-4172-864E-267F9DAE508B}" v="1" dt="2024-09-01T21:31:16.827"/>
    <p1510:client id="{D8B22154-0563-4D8B-9050-FBD0F94B1FFA}" v="1" dt="2024-09-02T05:17:14.69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552"/>
    <p:restoredTop sz="94694"/>
  </p:normalViewPr>
  <p:slideViewPr>
    <p:cSldViewPr snapToGrid="0">
      <p:cViewPr varScale="1">
        <p:scale>
          <a:sx n="56" d="100"/>
          <a:sy n="56" d="100"/>
        </p:scale>
        <p:origin x="940" y="44"/>
      </p:cViewPr>
      <p:guideLst>
        <p:guide orient="horz" pos="232"/>
        <p:guide orient="horz" pos="4096"/>
        <p:guide orient="horz" pos="3688"/>
        <p:guide orient="horz" pos="760"/>
        <p:guide orient="horz" pos="488"/>
        <p:guide pos="309"/>
        <p:guide pos="7371"/>
        <p:guide pos="3839"/>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5/10/relationships/revisionInfo" Target="revisionInfo.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4A5829C-7C6A-DF41-92FC-FE30E34D6DBD}" type="datetimeFigureOut">
              <a:rPr lang="en-US" smtClean="0"/>
              <a:t>9/2/2024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600A37F-B7DA-9E4D-A068-4D61982E80FA}" type="slidenum">
              <a:rPr lang="en-US" smtClean="0"/>
              <a:t>‹#›</a:t>
            </a:fld>
            <a:endParaRPr lang="en-US"/>
          </a:p>
        </p:txBody>
      </p:sp>
    </p:spTree>
    <p:extLst>
      <p:ext uri="{BB962C8B-B14F-4D97-AF65-F5344CB8AC3E}">
        <p14:creationId xmlns:p14="http://schemas.microsoft.com/office/powerpoint/2010/main" val="238516570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6C7A9F4-9AF1-BE4F-A500-2756F8488435}" type="datetimeFigureOut">
              <a:rPr lang="en-US" smtClean="0"/>
              <a:t>9/2/2024</a:t>
            </a:fld>
            <a:endParaRPr lang="en-US"/>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CFD9196-B747-C840-B910-EBFFFCF7545D}" type="slidenum">
              <a:rPr lang="en-US" smtClean="0"/>
              <a:t>‹#›</a:t>
            </a:fld>
            <a:endParaRPr lang="en-US"/>
          </a:p>
        </p:txBody>
      </p:sp>
    </p:spTree>
    <p:extLst>
      <p:ext uri="{BB962C8B-B14F-4D97-AF65-F5344CB8AC3E}">
        <p14:creationId xmlns:p14="http://schemas.microsoft.com/office/powerpoint/2010/main" val="3941862144"/>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FD9196-B747-C840-B910-EBFFFCF7545D}" type="slidenum">
              <a:rPr lang="en-US" smtClean="0"/>
              <a:t>1</a:t>
            </a:fld>
            <a:endParaRPr lang="en-US"/>
          </a:p>
        </p:txBody>
      </p:sp>
    </p:spTree>
    <p:extLst>
      <p:ext uri="{BB962C8B-B14F-4D97-AF65-F5344CB8AC3E}">
        <p14:creationId xmlns:p14="http://schemas.microsoft.com/office/powerpoint/2010/main" val="263869212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Option 1">
    <p:bg>
      <p:bgRef idx="1001">
        <a:schemeClr val="bg1"/>
      </p:bgRef>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6" name="TextBox 5"/>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1"/>
                </a:solidFill>
              </a:rPr>
              <a:t>© 2024 AT&amp;T Intellectual Property. AT&amp;T, and Globe </a:t>
            </a:r>
            <a:r>
              <a:rPr lang="en-US" sz="600" dirty="0" err="1">
                <a:solidFill>
                  <a:schemeClr val="tx1"/>
                </a:solidFill>
              </a:rPr>
              <a:t>logoare</a:t>
            </a:r>
            <a:r>
              <a:rPr lang="en-US" sz="600" dirty="0">
                <a:solidFill>
                  <a:schemeClr val="tx1"/>
                </a:solidFill>
              </a:rPr>
              <a:t> registered trademarks and service marks of </a:t>
            </a:r>
            <a:br>
              <a:rPr lang="en-US" sz="600" dirty="0">
                <a:solidFill>
                  <a:schemeClr val="tx1"/>
                </a:solidFill>
              </a:rPr>
            </a:br>
            <a:r>
              <a:rPr lang="en-US" sz="600" dirty="0">
                <a:solidFill>
                  <a:schemeClr val="tx1"/>
                </a:solidFill>
              </a:rPr>
              <a:t>AT&amp;T Intellectual Property and/or AT&amp;T affiliated companies. All other marks are the property of their respective owners.</a:t>
            </a:r>
          </a:p>
        </p:txBody>
      </p:sp>
      <p:sp>
        <p:nvSpPr>
          <p:cNvPr id="14" name="Text Placeholder 13"/>
          <p:cNvSpPr>
            <a:spLocks noGrp="1"/>
          </p:cNvSpPr>
          <p:nvPr>
            <p:ph type="body" sz="quarter" idx="14"/>
          </p:nvPr>
        </p:nvSpPr>
        <p:spPr>
          <a:xfrm>
            <a:off x="498799" y="594859"/>
            <a:ext cx="5609823" cy="244486"/>
          </a:xfrm>
        </p:spPr>
        <p:txBody>
          <a:bodyPr/>
          <a:lstStyle>
            <a:lvl1pPr marL="0" indent="0">
              <a:spcAft>
                <a:spcPts val="400"/>
              </a:spcAft>
              <a:buFontTx/>
              <a:buNone/>
              <a:defRPr sz="1400" b="0" i="0">
                <a:solidFill>
                  <a:schemeClr val="bg2"/>
                </a:solidFill>
              </a:defRPr>
            </a:lvl1pPr>
            <a:lvl2pPr marL="0" indent="0">
              <a:spcAft>
                <a:spcPts val="400"/>
              </a:spcAft>
              <a:buFontTx/>
              <a:buNone/>
              <a:defRPr sz="1400">
                <a:solidFill>
                  <a:schemeClr val="bg2"/>
                </a:solidFill>
              </a:defRPr>
            </a:lvl2pPr>
            <a:lvl3pPr marL="0" indent="0">
              <a:spcAft>
                <a:spcPts val="400"/>
              </a:spcAft>
              <a:buFontTx/>
              <a:buNone/>
              <a:defRPr sz="1400">
                <a:solidFill>
                  <a:schemeClr val="bg2"/>
                </a:solidFill>
              </a:defRPr>
            </a:lvl3pPr>
            <a:lvl4pPr marL="0" indent="0">
              <a:spcAft>
                <a:spcPts val="400"/>
              </a:spcAft>
              <a:buFontTx/>
              <a:buNone/>
              <a:defRPr sz="1400">
                <a:solidFill>
                  <a:schemeClr val="bg2"/>
                </a:solidFill>
              </a:defRPr>
            </a:lvl4pPr>
            <a:lvl5pPr marL="0" indent="0">
              <a:spcAft>
                <a:spcPts val="400"/>
              </a:spcAft>
              <a:buFontTx/>
              <a:buNone/>
              <a:defRPr sz="1400">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498798" y="927100"/>
            <a:ext cx="11209064" cy="1523098"/>
          </a:xfrm>
          <a:prstGeom prst="rect">
            <a:avLst/>
          </a:prstGeom>
          <a:effectLst/>
        </p:spPr>
        <p:txBody>
          <a:bodyPr anchor="b" anchorCtr="0"/>
          <a:lstStyle>
            <a:lvl1pPr>
              <a:lnSpc>
                <a:spcPct val="82000"/>
              </a:lnSpc>
              <a:spcAft>
                <a:spcPts val="800"/>
              </a:spcAft>
              <a:defRPr sz="3600">
                <a:solidFill>
                  <a:schemeClr val="tx1"/>
                </a:solidFill>
              </a:defRPr>
            </a:lvl1pPr>
          </a:lstStyle>
          <a:p>
            <a:r>
              <a:rPr lang="en-US"/>
              <a:t>Click to edit Master title style</a:t>
            </a:r>
          </a:p>
        </p:txBody>
      </p:sp>
      <p:sp>
        <p:nvSpPr>
          <p:cNvPr id="4" name="Text Placeholder 3"/>
          <p:cNvSpPr>
            <a:spLocks noGrp="1"/>
          </p:cNvSpPr>
          <p:nvPr>
            <p:ph type="body" sz="quarter" idx="18"/>
          </p:nvPr>
        </p:nvSpPr>
        <p:spPr>
          <a:xfrm>
            <a:off x="498798" y="2459736"/>
            <a:ext cx="11213719" cy="914400"/>
          </a:xfrm>
          <a:effectLst/>
        </p:spPr>
        <p:txBody>
          <a:bodyPr/>
          <a:lstStyle>
            <a:lvl1pPr>
              <a:defRPr/>
            </a:lvl1pPr>
          </a:lstStyle>
          <a:p>
            <a:pPr lvl="0"/>
            <a:r>
              <a:rPr lang="en-US"/>
              <a:t>Click to edit Master text styles</a:t>
            </a:r>
          </a:p>
        </p:txBody>
      </p:sp>
      <p:sp>
        <p:nvSpPr>
          <p:cNvPr id="10" name="Text Placeholder 9"/>
          <p:cNvSpPr>
            <a:spLocks noGrp="1"/>
          </p:cNvSpPr>
          <p:nvPr>
            <p:ph type="body" sz="quarter" idx="13"/>
          </p:nvPr>
        </p:nvSpPr>
        <p:spPr>
          <a:xfrm>
            <a:off x="498799" y="3474721"/>
            <a:ext cx="5609823" cy="2335211"/>
          </a:xfrm>
        </p:spPr>
        <p:txBody>
          <a:bodyPr/>
          <a:lstStyle>
            <a:lvl1pPr marL="0" indent="0">
              <a:lnSpc>
                <a:spcPct val="100000"/>
              </a:lnSpc>
              <a:spcAft>
                <a:spcPts val="600"/>
              </a:spcAft>
              <a:buFontTx/>
              <a:buNone/>
              <a:defRPr sz="2000">
                <a:solidFill>
                  <a:schemeClr val="bg2"/>
                </a:solidFill>
              </a:defRPr>
            </a:lvl1pPr>
            <a:lvl2pPr marL="0" indent="0">
              <a:lnSpc>
                <a:spcPct val="100000"/>
              </a:lnSpc>
              <a:spcAft>
                <a:spcPts val="600"/>
              </a:spcAft>
              <a:buFontTx/>
              <a:buNone/>
              <a:defRPr sz="2000">
                <a:solidFill>
                  <a:schemeClr val="bg2"/>
                </a:solidFill>
              </a:defRPr>
            </a:lvl2pPr>
            <a:lvl3pPr marL="0" indent="0">
              <a:lnSpc>
                <a:spcPct val="100000"/>
              </a:lnSpc>
              <a:spcAft>
                <a:spcPts val="600"/>
              </a:spcAft>
              <a:buFontTx/>
              <a:buNone/>
              <a:defRPr sz="2000">
                <a:solidFill>
                  <a:schemeClr val="bg2"/>
                </a:solidFill>
              </a:defRPr>
            </a:lvl3pPr>
            <a:lvl4pPr marL="0" indent="0">
              <a:lnSpc>
                <a:spcPct val="100000"/>
              </a:lnSpc>
              <a:spcAft>
                <a:spcPts val="600"/>
              </a:spcAft>
              <a:buFontTx/>
              <a:buNone/>
              <a:defRPr sz="2000">
                <a:solidFill>
                  <a:schemeClr val="bg2"/>
                </a:solidFill>
              </a:defRPr>
            </a:lvl4pPr>
            <a:lvl5pPr marL="0" indent="0">
              <a:lnSpc>
                <a:spcPct val="100000"/>
              </a:lnSpc>
              <a:spcAft>
                <a:spcPts val="600"/>
              </a:spcAft>
              <a:buFontTx/>
              <a:buNone/>
              <a:defRPr sz="2000">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8991439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Option 2">
    <p:spTree>
      <p:nvGrpSpPr>
        <p:cNvPr id="1" name=""/>
        <p:cNvGrpSpPr/>
        <p:nvPr/>
      </p:nvGrpSpPr>
      <p:grpSpPr>
        <a:xfrm>
          <a:off x="0" y="0"/>
          <a:ext cx="0" cy="0"/>
          <a:chOff x="0" y="0"/>
          <a:chExt cx="0" cy="0"/>
        </a:xfrm>
      </p:grpSpPr>
      <p:sp>
        <p:nvSpPr>
          <p:cNvPr id="3" name="Rectangle 2"/>
          <p:cNvSpPr/>
          <p:nvPr userDrawn="1"/>
        </p:nvSpPr>
        <p:spPr>
          <a:xfrm>
            <a:off x="0" y="774701"/>
            <a:ext cx="12188825" cy="60833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2" name="Title 1"/>
          <p:cNvSpPr>
            <a:spLocks noGrp="1"/>
          </p:cNvSpPr>
          <p:nvPr>
            <p:ph type="title" hasCustomPrompt="1"/>
          </p:nvPr>
        </p:nvSpPr>
        <p:spPr bwMode="white">
          <a:xfrm>
            <a:off x="498798" y="1634067"/>
            <a:ext cx="11209064" cy="1515534"/>
          </a:xfrm>
          <a:prstGeom prst="rect">
            <a:avLst/>
          </a:prstGeom>
        </p:spPr>
        <p:txBody>
          <a:bodyPr anchor="b" anchorCtr="0"/>
          <a:lstStyle>
            <a:lvl1pPr>
              <a:lnSpc>
                <a:spcPct val="82000"/>
              </a:lnSpc>
              <a:spcAft>
                <a:spcPts val="800"/>
              </a:spcAft>
              <a:defRPr sz="3600">
                <a:solidFill>
                  <a:schemeClr val="bg1"/>
                </a:solidFill>
              </a:defRPr>
            </a:lvl1pPr>
          </a:lstStyle>
          <a:p>
            <a:r>
              <a:rPr lang="en-US"/>
              <a:t>Click to edit </a:t>
            </a:r>
            <a:br>
              <a:rPr lang="en-US"/>
            </a:br>
            <a:r>
              <a:rPr lang="en-US"/>
              <a:t>Master title style</a:t>
            </a:r>
          </a:p>
        </p:txBody>
      </p:sp>
      <p:sp>
        <p:nvSpPr>
          <p:cNvPr id="11" name="Text Placeholder 9"/>
          <p:cNvSpPr>
            <a:spLocks noGrp="1"/>
          </p:cNvSpPr>
          <p:nvPr>
            <p:ph type="body" sz="quarter" idx="13"/>
          </p:nvPr>
        </p:nvSpPr>
        <p:spPr bwMode="white">
          <a:xfrm>
            <a:off x="498799" y="3608390"/>
            <a:ext cx="5609823" cy="2246311"/>
          </a:xfrm>
        </p:spPr>
        <p:txBody>
          <a:bodyPr/>
          <a:lstStyle>
            <a:lvl1pPr marL="0" indent="0">
              <a:lnSpc>
                <a:spcPct val="90000"/>
              </a:lnSpc>
              <a:spcAft>
                <a:spcPts val="600"/>
              </a:spcAft>
              <a:buFontTx/>
              <a:buNone/>
              <a:defRPr sz="2400">
                <a:solidFill>
                  <a:schemeClr val="tx1"/>
                </a:solidFill>
              </a:defRPr>
            </a:lvl1pPr>
            <a:lvl2pPr marL="0" indent="0">
              <a:lnSpc>
                <a:spcPct val="90000"/>
              </a:lnSpc>
              <a:spcAft>
                <a:spcPts val="600"/>
              </a:spcAft>
              <a:buFontTx/>
              <a:buNone/>
              <a:defRPr sz="2400">
                <a:solidFill>
                  <a:schemeClr val="tx1"/>
                </a:solidFill>
              </a:defRPr>
            </a:lvl2pPr>
            <a:lvl3pPr marL="0" indent="0">
              <a:lnSpc>
                <a:spcPct val="90000"/>
              </a:lnSpc>
              <a:spcAft>
                <a:spcPts val="600"/>
              </a:spcAft>
              <a:buFontTx/>
              <a:buNone/>
              <a:defRPr sz="2400">
                <a:solidFill>
                  <a:schemeClr val="tx1"/>
                </a:solidFill>
              </a:defRPr>
            </a:lvl3pPr>
            <a:lvl4pPr marL="0" indent="0">
              <a:lnSpc>
                <a:spcPct val="90000"/>
              </a:lnSpc>
              <a:spcAft>
                <a:spcPts val="600"/>
              </a:spcAft>
              <a:buFontTx/>
              <a:buNone/>
              <a:defRPr sz="2400">
                <a:solidFill>
                  <a:schemeClr val="tx1"/>
                </a:solidFill>
              </a:defRPr>
            </a:lvl4pPr>
            <a:lvl5pPr marL="0" indent="0">
              <a:lnSpc>
                <a:spcPct val="90000"/>
              </a:lnSpc>
              <a:spcAft>
                <a:spcPts val="600"/>
              </a:spcAft>
              <a:buFontTx/>
              <a:buNone/>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114947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Option 3">
    <p:spTree>
      <p:nvGrpSpPr>
        <p:cNvPr id="1" name=""/>
        <p:cNvGrpSpPr/>
        <p:nvPr/>
      </p:nvGrpSpPr>
      <p:grpSpPr>
        <a:xfrm>
          <a:off x="0" y="0"/>
          <a:ext cx="0" cy="0"/>
          <a:chOff x="0" y="0"/>
          <a:chExt cx="0" cy="0"/>
        </a:xfrm>
      </p:grpSpPr>
      <p:sp>
        <p:nvSpPr>
          <p:cNvPr id="3" name="Rectangle 2"/>
          <p:cNvSpPr/>
          <p:nvPr userDrawn="1"/>
        </p:nvSpPr>
        <p:spPr>
          <a:xfrm>
            <a:off x="0" y="774701"/>
            <a:ext cx="12188825" cy="60833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2" name="Title 1"/>
          <p:cNvSpPr>
            <a:spLocks noGrp="1"/>
          </p:cNvSpPr>
          <p:nvPr>
            <p:ph type="title" hasCustomPrompt="1"/>
          </p:nvPr>
        </p:nvSpPr>
        <p:spPr bwMode="white">
          <a:xfrm>
            <a:off x="498798" y="1642533"/>
            <a:ext cx="11209064" cy="1512147"/>
          </a:xfrm>
          <a:prstGeom prst="rect">
            <a:avLst/>
          </a:prstGeom>
        </p:spPr>
        <p:txBody>
          <a:bodyPr anchor="b" anchorCtr="0"/>
          <a:lstStyle>
            <a:lvl1pPr>
              <a:lnSpc>
                <a:spcPct val="82000"/>
              </a:lnSpc>
              <a:spcAft>
                <a:spcPts val="800"/>
              </a:spcAft>
              <a:defRPr sz="3600">
                <a:solidFill>
                  <a:schemeClr val="bg1"/>
                </a:solidFill>
              </a:defRPr>
            </a:lvl1pPr>
          </a:lstStyle>
          <a:p>
            <a:r>
              <a:rPr lang="en-US"/>
              <a:t>Click to edit </a:t>
            </a:r>
            <a:br>
              <a:rPr lang="en-US"/>
            </a:br>
            <a:r>
              <a:rPr lang="en-US"/>
              <a:t>Master title style</a:t>
            </a:r>
          </a:p>
        </p:txBody>
      </p:sp>
      <p:sp>
        <p:nvSpPr>
          <p:cNvPr id="11" name="Text Placeholder 9"/>
          <p:cNvSpPr>
            <a:spLocks noGrp="1"/>
          </p:cNvSpPr>
          <p:nvPr>
            <p:ph type="body" sz="quarter" idx="13"/>
          </p:nvPr>
        </p:nvSpPr>
        <p:spPr bwMode="white">
          <a:xfrm>
            <a:off x="498799" y="3608390"/>
            <a:ext cx="5609823" cy="2246311"/>
          </a:xfrm>
        </p:spPr>
        <p:txBody>
          <a:bodyPr/>
          <a:lstStyle>
            <a:lvl1pPr marL="0" indent="0">
              <a:lnSpc>
                <a:spcPct val="90000"/>
              </a:lnSpc>
              <a:spcAft>
                <a:spcPts val="600"/>
              </a:spcAft>
              <a:buFontTx/>
              <a:buNone/>
              <a:defRPr sz="2400">
                <a:solidFill>
                  <a:srgbClr val="FFFFFF"/>
                </a:solidFill>
              </a:defRPr>
            </a:lvl1pPr>
            <a:lvl2pPr marL="0" indent="0">
              <a:lnSpc>
                <a:spcPct val="90000"/>
              </a:lnSpc>
              <a:spcAft>
                <a:spcPts val="600"/>
              </a:spcAft>
              <a:buFontTx/>
              <a:buNone/>
              <a:defRPr sz="2400">
                <a:solidFill>
                  <a:srgbClr val="FFFFFF"/>
                </a:solidFill>
              </a:defRPr>
            </a:lvl2pPr>
            <a:lvl3pPr marL="0" indent="0">
              <a:lnSpc>
                <a:spcPct val="90000"/>
              </a:lnSpc>
              <a:spcAft>
                <a:spcPts val="600"/>
              </a:spcAft>
              <a:buFontTx/>
              <a:buNone/>
              <a:defRPr sz="2400">
                <a:solidFill>
                  <a:srgbClr val="FFFFFF"/>
                </a:solidFill>
              </a:defRPr>
            </a:lvl3pPr>
            <a:lvl4pPr marL="0" indent="0">
              <a:lnSpc>
                <a:spcPct val="90000"/>
              </a:lnSpc>
              <a:spcAft>
                <a:spcPts val="600"/>
              </a:spcAft>
              <a:buFontTx/>
              <a:buNone/>
              <a:defRPr sz="2400">
                <a:solidFill>
                  <a:srgbClr val="FFFFFF"/>
                </a:solidFill>
              </a:defRPr>
            </a:lvl4pPr>
            <a:lvl5pPr marL="0" indent="0">
              <a:lnSpc>
                <a:spcPct val="90000"/>
              </a:lnSpc>
              <a:spcAft>
                <a:spcPts val="600"/>
              </a:spcAft>
              <a:buFontTx/>
              <a:buNone/>
              <a:defRPr sz="2400">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544483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vider Option 4">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98798" y="1642533"/>
            <a:ext cx="11209064" cy="1512147"/>
          </a:xfrm>
          <a:prstGeom prst="rect">
            <a:avLst/>
          </a:prstGeom>
        </p:spPr>
        <p:txBody>
          <a:bodyPr anchor="b" anchorCtr="0"/>
          <a:lstStyle>
            <a:lvl1pPr>
              <a:lnSpc>
                <a:spcPct val="82000"/>
              </a:lnSpc>
              <a:spcAft>
                <a:spcPts val="800"/>
              </a:spcAft>
              <a:defRPr sz="3600">
                <a:solidFill>
                  <a:schemeClr val="tx1"/>
                </a:solidFill>
              </a:defRPr>
            </a:lvl1pPr>
          </a:lstStyle>
          <a:p>
            <a:r>
              <a:rPr lang="en-US"/>
              <a:t>Click to edit </a:t>
            </a:r>
            <a:br>
              <a:rPr lang="en-US"/>
            </a:br>
            <a:r>
              <a:rPr lang="en-US"/>
              <a:t>Master title style</a:t>
            </a:r>
          </a:p>
        </p:txBody>
      </p:sp>
      <p:sp>
        <p:nvSpPr>
          <p:cNvPr id="11" name="Text Placeholder 9"/>
          <p:cNvSpPr>
            <a:spLocks noGrp="1"/>
          </p:cNvSpPr>
          <p:nvPr>
            <p:ph type="body" sz="quarter" idx="13"/>
          </p:nvPr>
        </p:nvSpPr>
        <p:spPr>
          <a:xfrm>
            <a:off x="498799" y="3608390"/>
            <a:ext cx="5609823" cy="2246311"/>
          </a:xfrm>
        </p:spPr>
        <p:txBody>
          <a:bodyPr/>
          <a:lstStyle>
            <a:lvl1pPr marL="0" indent="0">
              <a:lnSpc>
                <a:spcPct val="90000"/>
              </a:lnSpc>
              <a:spcAft>
                <a:spcPts val="600"/>
              </a:spcAft>
              <a:buFontTx/>
              <a:buNone/>
              <a:defRPr sz="2400">
                <a:solidFill>
                  <a:schemeClr val="tx2"/>
                </a:solidFill>
              </a:defRPr>
            </a:lvl1pPr>
            <a:lvl2pPr marL="0" indent="0">
              <a:lnSpc>
                <a:spcPct val="90000"/>
              </a:lnSpc>
              <a:spcAft>
                <a:spcPts val="600"/>
              </a:spcAft>
              <a:buFontTx/>
              <a:buNone/>
              <a:defRPr sz="2400">
                <a:solidFill>
                  <a:schemeClr val="tx2"/>
                </a:solidFill>
              </a:defRPr>
            </a:lvl2pPr>
            <a:lvl3pPr marL="0" indent="0">
              <a:lnSpc>
                <a:spcPct val="90000"/>
              </a:lnSpc>
              <a:spcAft>
                <a:spcPts val="600"/>
              </a:spcAft>
              <a:buFontTx/>
              <a:buNone/>
              <a:defRPr sz="2400">
                <a:solidFill>
                  <a:schemeClr val="tx2"/>
                </a:solidFill>
              </a:defRPr>
            </a:lvl3pPr>
            <a:lvl4pPr marL="0" indent="0">
              <a:lnSpc>
                <a:spcPct val="90000"/>
              </a:lnSpc>
              <a:spcAft>
                <a:spcPts val="600"/>
              </a:spcAft>
              <a:buFontTx/>
              <a:buNone/>
              <a:defRPr sz="2400">
                <a:solidFill>
                  <a:schemeClr val="tx2"/>
                </a:solidFill>
              </a:defRPr>
            </a:lvl4pPr>
            <a:lvl5pPr marL="0" indent="0">
              <a:lnSpc>
                <a:spcPct val="90000"/>
              </a:lnSpc>
              <a:spcAft>
                <a:spcPts val="600"/>
              </a:spcAft>
              <a:buFontTx/>
              <a:buNone/>
              <a:defRPr sz="2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294639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Option 5">
    <p:spTree>
      <p:nvGrpSpPr>
        <p:cNvPr id="1" name=""/>
        <p:cNvGrpSpPr/>
        <p:nvPr/>
      </p:nvGrpSpPr>
      <p:grpSpPr>
        <a:xfrm>
          <a:off x="0" y="0"/>
          <a:ext cx="0" cy="0"/>
          <a:chOff x="0" y="0"/>
          <a:chExt cx="0" cy="0"/>
        </a:xfrm>
      </p:grpSpPr>
      <p:sp>
        <p:nvSpPr>
          <p:cNvPr id="6" name="Picture Placeholder 5"/>
          <p:cNvSpPr>
            <a:spLocks noGrp="1"/>
          </p:cNvSpPr>
          <p:nvPr>
            <p:ph type="pic" sz="quarter" idx="14" hasCustomPrompt="1"/>
          </p:nvPr>
        </p:nvSpPr>
        <p:spPr>
          <a:xfrm>
            <a:off x="0" y="774700"/>
            <a:ext cx="12188825" cy="6083300"/>
          </a:xfrm>
          <a:solidFill>
            <a:schemeClr val="bg2"/>
          </a:solidFill>
        </p:spPr>
        <p:txBody>
          <a:bodyPr/>
          <a:lstStyle>
            <a:lvl1pPr>
              <a:defRPr sz="1800">
                <a:solidFill>
                  <a:schemeClr val="bg1"/>
                </a:solidFill>
              </a:defRPr>
            </a:lvl1pPr>
          </a:lstStyle>
          <a:p>
            <a:r>
              <a:rPr lang="en-US"/>
              <a:t>Drag picture to placeholder or click icon to add. Globe logo should sit on top of picture.</a:t>
            </a:r>
          </a:p>
        </p:txBody>
      </p:sp>
      <p:sp>
        <p:nvSpPr>
          <p:cNvPr id="2" name="Title 1"/>
          <p:cNvSpPr>
            <a:spLocks noGrp="1"/>
          </p:cNvSpPr>
          <p:nvPr>
            <p:ph type="title" hasCustomPrompt="1"/>
          </p:nvPr>
        </p:nvSpPr>
        <p:spPr bwMode="white">
          <a:xfrm>
            <a:off x="498798" y="1638300"/>
            <a:ext cx="11209064" cy="1516378"/>
          </a:xfrm>
          <a:prstGeom prst="rect">
            <a:avLst/>
          </a:prstGeom>
        </p:spPr>
        <p:txBody>
          <a:bodyPr anchor="b" anchorCtr="0"/>
          <a:lstStyle>
            <a:lvl1pPr>
              <a:lnSpc>
                <a:spcPct val="82000"/>
              </a:lnSpc>
              <a:spcAft>
                <a:spcPts val="800"/>
              </a:spcAft>
              <a:defRPr sz="3600">
                <a:solidFill>
                  <a:schemeClr val="bg1"/>
                </a:solidFill>
              </a:defRPr>
            </a:lvl1pPr>
          </a:lstStyle>
          <a:p>
            <a:r>
              <a:rPr lang="en-US"/>
              <a:t>Click to edit </a:t>
            </a:r>
            <a:br>
              <a:rPr lang="en-US"/>
            </a:br>
            <a:r>
              <a:rPr lang="en-US"/>
              <a:t>Master title style</a:t>
            </a:r>
          </a:p>
        </p:txBody>
      </p:sp>
      <p:sp>
        <p:nvSpPr>
          <p:cNvPr id="11" name="Text Placeholder 9"/>
          <p:cNvSpPr>
            <a:spLocks noGrp="1"/>
          </p:cNvSpPr>
          <p:nvPr>
            <p:ph type="body" sz="quarter" idx="13"/>
          </p:nvPr>
        </p:nvSpPr>
        <p:spPr>
          <a:xfrm>
            <a:off x="498799" y="3608390"/>
            <a:ext cx="5609823" cy="2246311"/>
          </a:xfrm>
        </p:spPr>
        <p:txBody>
          <a:bodyPr/>
          <a:lstStyle>
            <a:lvl1pPr marL="0" indent="0">
              <a:lnSpc>
                <a:spcPct val="90000"/>
              </a:lnSpc>
              <a:spcAft>
                <a:spcPts val="600"/>
              </a:spcAft>
              <a:buFontTx/>
              <a:buNone/>
              <a:defRPr sz="2400">
                <a:solidFill>
                  <a:schemeClr val="tx2"/>
                </a:solidFill>
              </a:defRPr>
            </a:lvl1pPr>
            <a:lvl2pPr marL="0" indent="0">
              <a:lnSpc>
                <a:spcPct val="90000"/>
              </a:lnSpc>
              <a:spcAft>
                <a:spcPts val="600"/>
              </a:spcAft>
              <a:buFontTx/>
              <a:buNone/>
              <a:defRPr sz="2400">
                <a:solidFill>
                  <a:schemeClr val="tx2"/>
                </a:solidFill>
              </a:defRPr>
            </a:lvl2pPr>
            <a:lvl3pPr marL="0" indent="0">
              <a:lnSpc>
                <a:spcPct val="90000"/>
              </a:lnSpc>
              <a:spcAft>
                <a:spcPts val="600"/>
              </a:spcAft>
              <a:buFontTx/>
              <a:buNone/>
              <a:defRPr sz="2400">
                <a:solidFill>
                  <a:schemeClr val="tx2"/>
                </a:solidFill>
              </a:defRPr>
            </a:lvl3pPr>
            <a:lvl4pPr marL="0" indent="0">
              <a:lnSpc>
                <a:spcPct val="90000"/>
              </a:lnSpc>
              <a:spcAft>
                <a:spcPts val="600"/>
              </a:spcAft>
              <a:buFontTx/>
              <a:buNone/>
              <a:defRPr sz="2400">
                <a:solidFill>
                  <a:schemeClr val="tx2"/>
                </a:solidFill>
              </a:defRPr>
            </a:lvl4pPr>
            <a:lvl5pPr marL="0" indent="0">
              <a:lnSpc>
                <a:spcPct val="90000"/>
              </a:lnSpc>
              <a:spcAft>
                <a:spcPts val="600"/>
              </a:spcAft>
              <a:buFontTx/>
              <a:buNone/>
              <a:defRPr sz="2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769542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p>
        </p:txBody>
      </p:sp>
      <p:sp>
        <p:nvSpPr>
          <p:cNvPr id="2" name="Title 1"/>
          <p:cNvSpPr>
            <a:spLocks noGrp="1"/>
          </p:cNvSpPr>
          <p:nvPr>
            <p:ph type="title"/>
          </p:nvPr>
        </p:nvSpPr>
        <p:spPr>
          <a:xfrm>
            <a:off x="490939"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5" name="Content Placeholder 4"/>
          <p:cNvSpPr>
            <a:spLocks noGrp="1"/>
          </p:cNvSpPr>
          <p:nvPr>
            <p:ph sz="quarter" idx="12"/>
          </p:nvPr>
        </p:nvSpPr>
        <p:spPr>
          <a:xfrm>
            <a:off x="490939" y="1139370"/>
            <a:ext cx="11209064" cy="481216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7472222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p>
        </p:txBody>
      </p:sp>
      <p:sp>
        <p:nvSpPr>
          <p:cNvPr id="2" name="Title 1"/>
          <p:cNvSpPr>
            <a:spLocks noGrp="1"/>
          </p:cNvSpPr>
          <p:nvPr>
            <p:ph type="title"/>
          </p:nvPr>
        </p:nvSpPr>
        <p:spPr>
          <a:xfrm>
            <a:off x="490939"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5" name="Content Placeholder 4"/>
          <p:cNvSpPr>
            <a:spLocks noGrp="1"/>
          </p:cNvSpPr>
          <p:nvPr>
            <p:ph sz="quarter" idx="12"/>
          </p:nvPr>
        </p:nvSpPr>
        <p:spPr>
          <a:xfrm>
            <a:off x="490939" y="1139629"/>
            <a:ext cx="11209064" cy="4800600"/>
          </a:xfrm>
        </p:spPr>
        <p:txBody>
          <a:bodyPr/>
          <a:lstStyle>
            <a:lvl1pPr>
              <a:lnSpc>
                <a:spcPct val="90000"/>
              </a:lnSpc>
              <a:spcAft>
                <a:spcPts val="600"/>
              </a:spcAft>
              <a:defRPr sz="2400" baseline="0"/>
            </a:lvl1pPr>
            <a:lvl2pPr>
              <a:defRPr b="1">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227092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Col">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p>
        </p:txBody>
      </p:sp>
      <p:sp>
        <p:nvSpPr>
          <p:cNvPr id="2" name="Title 1"/>
          <p:cNvSpPr>
            <a:spLocks noGrp="1"/>
          </p:cNvSpPr>
          <p:nvPr>
            <p:ph type="title"/>
          </p:nvPr>
        </p:nvSpPr>
        <p:spPr>
          <a:xfrm>
            <a:off x="490939"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6" name="Content Placeholder 5"/>
          <p:cNvSpPr>
            <a:spLocks noGrp="1"/>
          </p:cNvSpPr>
          <p:nvPr>
            <p:ph sz="quarter" idx="12"/>
          </p:nvPr>
        </p:nvSpPr>
        <p:spPr>
          <a:xfrm>
            <a:off x="490939" y="1139825"/>
            <a:ext cx="5460252"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5"/>
          <p:cNvSpPr>
            <a:spLocks noGrp="1"/>
          </p:cNvSpPr>
          <p:nvPr>
            <p:ph sz="quarter" idx="13"/>
          </p:nvPr>
        </p:nvSpPr>
        <p:spPr>
          <a:xfrm>
            <a:off x="6239751" y="1139825"/>
            <a:ext cx="5460252"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592282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Col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p>
        </p:txBody>
      </p:sp>
      <p:sp>
        <p:nvSpPr>
          <p:cNvPr id="2" name="Title 1"/>
          <p:cNvSpPr>
            <a:spLocks noGrp="1"/>
          </p:cNvSpPr>
          <p:nvPr>
            <p:ph type="title"/>
          </p:nvPr>
        </p:nvSpPr>
        <p:spPr>
          <a:xfrm>
            <a:off x="490939"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6" name="Content Placeholder 5"/>
          <p:cNvSpPr>
            <a:spLocks noGrp="1"/>
          </p:cNvSpPr>
          <p:nvPr>
            <p:ph sz="quarter" idx="12"/>
          </p:nvPr>
        </p:nvSpPr>
        <p:spPr>
          <a:xfrm>
            <a:off x="490939" y="1139825"/>
            <a:ext cx="5460252"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Picture Placeholder 3"/>
          <p:cNvSpPr>
            <a:spLocks noGrp="1"/>
          </p:cNvSpPr>
          <p:nvPr>
            <p:ph type="pic" sz="quarter" idx="14"/>
          </p:nvPr>
        </p:nvSpPr>
        <p:spPr>
          <a:xfrm>
            <a:off x="6227426" y="1206500"/>
            <a:ext cx="5474693" cy="4648200"/>
          </a:xfrm>
        </p:spPr>
        <p:txBody>
          <a:bodyPr/>
          <a:lstStyle>
            <a:lvl1pPr>
              <a:defRPr sz="1800">
                <a:solidFill>
                  <a:schemeClr val="bg2"/>
                </a:solidFill>
              </a:defRPr>
            </a:lvl1pPr>
          </a:lstStyle>
          <a:p>
            <a:r>
              <a:rPr lang="en-US"/>
              <a:t>Click icon to add picture</a:t>
            </a:r>
          </a:p>
        </p:txBody>
      </p:sp>
    </p:spTree>
    <p:extLst>
      <p:ext uri="{BB962C8B-B14F-4D97-AF65-F5344CB8AC3E}">
        <p14:creationId xmlns:p14="http://schemas.microsoft.com/office/powerpoint/2010/main" val="40769655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Col Rul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p>
        </p:txBody>
      </p:sp>
      <p:cxnSp>
        <p:nvCxnSpPr>
          <p:cNvPr id="20" name="Straight Connector 19"/>
          <p:cNvCxnSpPr/>
          <p:nvPr userDrawn="1"/>
        </p:nvCxnSpPr>
        <p:spPr>
          <a:xfrm>
            <a:off x="6094413" y="1210029"/>
            <a:ext cx="0" cy="4654197"/>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87661"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6" name="Content Placeholder 5"/>
          <p:cNvSpPr>
            <a:spLocks noGrp="1"/>
          </p:cNvSpPr>
          <p:nvPr>
            <p:ph sz="quarter" idx="12"/>
          </p:nvPr>
        </p:nvSpPr>
        <p:spPr>
          <a:xfrm>
            <a:off x="487661" y="1139546"/>
            <a:ext cx="536308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5"/>
          <p:cNvSpPr>
            <a:spLocks noGrp="1"/>
          </p:cNvSpPr>
          <p:nvPr>
            <p:ph sz="quarter" idx="13"/>
          </p:nvPr>
        </p:nvSpPr>
        <p:spPr>
          <a:xfrm>
            <a:off x="6336920" y="1139825"/>
            <a:ext cx="536308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222619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3 Content">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p>
        </p:txBody>
      </p:sp>
      <p:sp>
        <p:nvSpPr>
          <p:cNvPr id="2" name="Title 1"/>
          <p:cNvSpPr>
            <a:spLocks noGrp="1"/>
          </p:cNvSpPr>
          <p:nvPr>
            <p:ph type="title"/>
          </p:nvPr>
        </p:nvSpPr>
        <p:spPr>
          <a:xfrm>
            <a:off x="490939"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6" name="Content Placeholder 5"/>
          <p:cNvSpPr>
            <a:spLocks noGrp="1"/>
          </p:cNvSpPr>
          <p:nvPr>
            <p:ph sz="quarter" idx="12"/>
          </p:nvPr>
        </p:nvSpPr>
        <p:spPr>
          <a:xfrm>
            <a:off x="490938" y="1143000"/>
            <a:ext cx="6999354"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5"/>
          <p:cNvSpPr>
            <a:spLocks noGrp="1"/>
          </p:cNvSpPr>
          <p:nvPr>
            <p:ph sz="quarter" idx="13"/>
          </p:nvPr>
        </p:nvSpPr>
        <p:spPr>
          <a:xfrm>
            <a:off x="7746809" y="1143000"/>
            <a:ext cx="395319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756739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Option 2">
    <p:spTree>
      <p:nvGrpSpPr>
        <p:cNvPr id="1" name=""/>
        <p:cNvGrpSpPr/>
        <p:nvPr/>
      </p:nvGrpSpPr>
      <p:grpSpPr>
        <a:xfrm>
          <a:off x="0" y="0"/>
          <a:ext cx="0" cy="0"/>
          <a:chOff x="0" y="0"/>
          <a:chExt cx="0" cy="0"/>
        </a:xfrm>
      </p:grpSpPr>
      <p:pic>
        <p:nvPicPr>
          <p:cNvPr id="9" name="Picture 8" descr="att_hz_lkp_rgb_pos.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20"/>
          </a:xfrm>
          <a:prstGeom prst="rect">
            <a:avLst/>
          </a:prstGeom>
        </p:spPr>
      </p:pic>
      <p:sp>
        <p:nvSpPr>
          <p:cNvPr id="11" name="TextBox 10"/>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2"/>
                </a:solidFill>
              </a:rPr>
              <a:t>© 2024 AT&amp;T Intellectual Property. AT&amp;T and </a:t>
            </a:r>
            <a:r>
              <a:rPr lang="en-US" sz="600">
                <a:solidFill>
                  <a:schemeClr val="tx2"/>
                </a:solidFill>
              </a:rPr>
              <a:t>Globe logo are </a:t>
            </a:r>
            <a:r>
              <a:rPr lang="en-US" sz="600" dirty="0">
                <a:solidFill>
                  <a:schemeClr val="tx2"/>
                </a:solidFill>
              </a:rPr>
              <a:t>registered trademarks and service marks of </a:t>
            </a:r>
            <a:br>
              <a:rPr lang="en-US" sz="600" dirty="0">
                <a:solidFill>
                  <a:schemeClr val="tx2"/>
                </a:solidFill>
              </a:rPr>
            </a:br>
            <a:r>
              <a:rPr lang="en-US" sz="600" dirty="0">
                <a:solidFill>
                  <a:schemeClr val="tx2"/>
                </a:solidFill>
              </a:rPr>
              <a:t>AT&amp;T Intellectual Property and/or AT&amp;T affiliated companies. All other marks are the property of their respective owners.</a:t>
            </a:r>
          </a:p>
        </p:txBody>
      </p:sp>
      <p:sp>
        <p:nvSpPr>
          <p:cNvPr id="14" name="Text Placeholder 13"/>
          <p:cNvSpPr>
            <a:spLocks noGrp="1"/>
          </p:cNvSpPr>
          <p:nvPr>
            <p:ph type="body" sz="quarter" idx="14"/>
          </p:nvPr>
        </p:nvSpPr>
        <p:spPr>
          <a:xfrm>
            <a:off x="499064" y="594859"/>
            <a:ext cx="5609823" cy="244486"/>
          </a:xfrm>
        </p:spPr>
        <p:txBody>
          <a:bodyPr/>
          <a:lstStyle>
            <a:lvl1pPr marL="0" indent="0">
              <a:spcAft>
                <a:spcPts val="400"/>
              </a:spcAft>
              <a:buFontTx/>
              <a:buNone/>
              <a:defRPr sz="1400">
                <a:solidFill>
                  <a:schemeClr val="tx2"/>
                </a:solidFill>
              </a:defRPr>
            </a:lvl1pPr>
            <a:lvl2pPr marL="0" indent="0">
              <a:spcAft>
                <a:spcPts val="400"/>
              </a:spcAft>
              <a:buFontTx/>
              <a:buNone/>
              <a:defRPr sz="1400">
                <a:solidFill>
                  <a:schemeClr val="tx2"/>
                </a:solidFill>
              </a:defRPr>
            </a:lvl2pPr>
            <a:lvl3pPr marL="0" indent="0">
              <a:spcAft>
                <a:spcPts val="400"/>
              </a:spcAft>
              <a:buFontTx/>
              <a:buNone/>
              <a:defRPr sz="1400">
                <a:solidFill>
                  <a:schemeClr val="tx2"/>
                </a:solidFill>
              </a:defRPr>
            </a:lvl3pPr>
            <a:lvl4pPr marL="0" indent="0">
              <a:spcAft>
                <a:spcPts val="400"/>
              </a:spcAft>
              <a:buFontTx/>
              <a:buNone/>
              <a:defRPr sz="1400">
                <a:solidFill>
                  <a:schemeClr val="tx2"/>
                </a:solidFill>
              </a:defRPr>
            </a:lvl4pPr>
            <a:lvl5pPr marL="0" indent="0">
              <a:spcAft>
                <a:spcPts val="400"/>
              </a:spcAft>
              <a:buFontTx/>
              <a:buNone/>
              <a:defRPr sz="1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499063" y="939800"/>
            <a:ext cx="11209064" cy="1511764"/>
          </a:xfrm>
          <a:prstGeom prst="rect">
            <a:avLst/>
          </a:prstGeom>
        </p:spPr>
        <p:txBody>
          <a:bodyPr anchor="b" anchorCtr="0"/>
          <a:lstStyle>
            <a:lvl1pPr>
              <a:lnSpc>
                <a:spcPct val="82000"/>
              </a:lnSpc>
              <a:spcAft>
                <a:spcPts val="800"/>
              </a:spcAft>
              <a:defRPr sz="3600">
                <a:solidFill>
                  <a:schemeClr val="tx1"/>
                </a:solidFill>
              </a:defRPr>
            </a:lvl1pPr>
          </a:lstStyle>
          <a:p>
            <a:r>
              <a:rPr lang="en-US"/>
              <a:t>Click to edit Master title style</a:t>
            </a:r>
          </a:p>
        </p:txBody>
      </p:sp>
      <p:sp>
        <p:nvSpPr>
          <p:cNvPr id="4" name="Text Placeholder 3"/>
          <p:cNvSpPr>
            <a:spLocks noGrp="1"/>
          </p:cNvSpPr>
          <p:nvPr>
            <p:ph type="body" sz="quarter" idx="15"/>
          </p:nvPr>
        </p:nvSpPr>
        <p:spPr>
          <a:xfrm>
            <a:off x="499063" y="2459736"/>
            <a:ext cx="11213719" cy="914400"/>
          </a:xfrm>
        </p:spPr>
        <p:txBody>
          <a:bodyPr/>
          <a:lstStyle>
            <a:lvl1pPr>
              <a:defRPr sz="2400" baseline="0"/>
            </a:lvl1pPr>
            <a:lvl2pPr>
              <a:defRPr sz="2000" baseline="0"/>
            </a:lvl2pPr>
            <a:lvl3pPr>
              <a:defRPr sz="2000" baseline="0"/>
            </a:lvl3pPr>
            <a:lvl4pPr>
              <a:defRPr sz="2000" baseline="0"/>
            </a:lvl4pPr>
            <a:lvl5pPr>
              <a:defRPr sz="2000" baseline="0"/>
            </a:lvl5pPr>
          </a:lstStyle>
          <a:p>
            <a:pPr lvl="0"/>
            <a:r>
              <a:rPr lang="en-US"/>
              <a:t>Click to edit Master text styles</a:t>
            </a:r>
          </a:p>
        </p:txBody>
      </p:sp>
      <p:sp>
        <p:nvSpPr>
          <p:cNvPr id="10" name="Text Placeholder 9"/>
          <p:cNvSpPr>
            <a:spLocks noGrp="1"/>
          </p:cNvSpPr>
          <p:nvPr>
            <p:ph type="body" sz="quarter" idx="13"/>
          </p:nvPr>
        </p:nvSpPr>
        <p:spPr>
          <a:xfrm>
            <a:off x="499064" y="3474721"/>
            <a:ext cx="5609823" cy="2335211"/>
          </a:xfrm>
        </p:spPr>
        <p:txBody>
          <a:bodyPr/>
          <a:lstStyle>
            <a:lvl1pPr marL="0" indent="0">
              <a:lnSpc>
                <a:spcPct val="100000"/>
              </a:lnSpc>
              <a:spcAft>
                <a:spcPts val="600"/>
              </a:spcAft>
              <a:buFontTx/>
              <a:buNone/>
              <a:defRPr sz="2000" baseline="0">
                <a:solidFill>
                  <a:schemeClr val="tx2"/>
                </a:solidFill>
              </a:defRPr>
            </a:lvl1pPr>
            <a:lvl2pPr marL="0" indent="0">
              <a:lnSpc>
                <a:spcPct val="100000"/>
              </a:lnSpc>
              <a:spcAft>
                <a:spcPts val="600"/>
              </a:spcAft>
              <a:buFontTx/>
              <a:buNone/>
              <a:defRPr sz="2000" baseline="0">
                <a:solidFill>
                  <a:schemeClr val="tx2"/>
                </a:solidFill>
              </a:defRPr>
            </a:lvl2pPr>
            <a:lvl3pPr marL="0" indent="0">
              <a:lnSpc>
                <a:spcPct val="100000"/>
              </a:lnSpc>
              <a:spcAft>
                <a:spcPts val="600"/>
              </a:spcAft>
              <a:buFontTx/>
              <a:buNone/>
              <a:defRPr sz="2000" baseline="0">
                <a:solidFill>
                  <a:schemeClr val="tx2"/>
                </a:solidFill>
              </a:defRPr>
            </a:lvl3pPr>
            <a:lvl4pPr marL="0" indent="0">
              <a:lnSpc>
                <a:spcPct val="100000"/>
              </a:lnSpc>
              <a:spcAft>
                <a:spcPts val="600"/>
              </a:spcAft>
              <a:buFontTx/>
              <a:buNone/>
              <a:defRPr sz="2000" baseline="0">
                <a:solidFill>
                  <a:schemeClr val="tx2"/>
                </a:solidFill>
              </a:defRPr>
            </a:lvl4pPr>
            <a:lvl5pPr marL="0" indent="0">
              <a:lnSpc>
                <a:spcPct val="100000"/>
              </a:lnSpc>
              <a:spcAft>
                <a:spcPts val="600"/>
              </a:spcAft>
              <a:buFontTx/>
              <a:buNone/>
              <a:defRPr sz="2000"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345090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3 Photo">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p>
        </p:txBody>
      </p:sp>
      <p:sp>
        <p:nvSpPr>
          <p:cNvPr id="2" name="Title 1"/>
          <p:cNvSpPr>
            <a:spLocks noGrp="1"/>
          </p:cNvSpPr>
          <p:nvPr>
            <p:ph type="title"/>
          </p:nvPr>
        </p:nvSpPr>
        <p:spPr>
          <a:xfrm>
            <a:off x="490939"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4" name="Picture Placeholder 3"/>
          <p:cNvSpPr>
            <a:spLocks noGrp="1"/>
          </p:cNvSpPr>
          <p:nvPr>
            <p:ph type="pic" sz="quarter" idx="14"/>
          </p:nvPr>
        </p:nvSpPr>
        <p:spPr>
          <a:xfrm>
            <a:off x="490940" y="1206501"/>
            <a:ext cx="6994062" cy="4648199"/>
          </a:xfrm>
        </p:spPr>
        <p:txBody>
          <a:bodyPr/>
          <a:lstStyle>
            <a:lvl1pPr>
              <a:defRPr sz="1800">
                <a:solidFill>
                  <a:schemeClr val="bg2"/>
                </a:solidFill>
              </a:defRPr>
            </a:lvl1pPr>
          </a:lstStyle>
          <a:p>
            <a:r>
              <a:rPr lang="en-US"/>
              <a:t>Click icon to add picture</a:t>
            </a:r>
          </a:p>
        </p:txBody>
      </p:sp>
      <p:sp>
        <p:nvSpPr>
          <p:cNvPr id="11" name="Content Placeholder 5"/>
          <p:cNvSpPr>
            <a:spLocks noGrp="1"/>
          </p:cNvSpPr>
          <p:nvPr>
            <p:ph sz="quarter" idx="13"/>
          </p:nvPr>
        </p:nvSpPr>
        <p:spPr>
          <a:xfrm>
            <a:off x="7746809" y="1139825"/>
            <a:ext cx="395319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516893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3 Rul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p>
        </p:txBody>
      </p:sp>
      <p:cxnSp>
        <p:nvCxnSpPr>
          <p:cNvPr id="9" name="Straight Connector 8"/>
          <p:cNvCxnSpPr/>
          <p:nvPr userDrawn="1"/>
        </p:nvCxnSpPr>
        <p:spPr>
          <a:xfrm>
            <a:off x="7607753" y="1210029"/>
            <a:ext cx="0" cy="4654197"/>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90939"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6" name="Content Placeholder 5"/>
          <p:cNvSpPr>
            <a:spLocks noGrp="1"/>
          </p:cNvSpPr>
          <p:nvPr>
            <p:ph sz="quarter" idx="12"/>
          </p:nvPr>
        </p:nvSpPr>
        <p:spPr>
          <a:xfrm>
            <a:off x="490939" y="1139825"/>
            <a:ext cx="6872074"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5"/>
          <p:cNvSpPr>
            <a:spLocks noGrp="1"/>
          </p:cNvSpPr>
          <p:nvPr>
            <p:ph sz="quarter" idx="13"/>
          </p:nvPr>
        </p:nvSpPr>
        <p:spPr>
          <a:xfrm>
            <a:off x="7855021" y="1139825"/>
            <a:ext cx="3844981"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905778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 Quot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p>
        </p:txBody>
      </p:sp>
      <p:cxnSp>
        <p:nvCxnSpPr>
          <p:cNvPr id="20" name="Straight Connector 19"/>
          <p:cNvCxnSpPr/>
          <p:nvPr userDrawn="1"/>
        </p:nvCxnSpPr>
        <p:spPr>
          <a:xfrm>
            <a:off x="6094413" y="1210029"/>
            <a:ext cx="0" cy="4654197"/>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90939"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6" name="Content Placeholder 5"/>
          <p:cNvSpPr>
            <a:spLocks noGrp="1"/>
          </p:cNvSpPr>
          <p:nvPr>
            <p:ph sz="quarter" idx="12"/>
          </p:nvPr>
        </p:nvSpPr>
        <p:spPr>
          <a:xfrm>
            <a:off x="490939" y="1139825"/>
            <a:ext cx="536308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quarter" idx="14"/>
          </p:nvPr>
        </p:nvSpPr>
        <p:spPr>
          <a:xfrm>
            <a:off x="6337490" y="1118312"/>
            <a:ext cx="5362514" cy="4833226"/>
          </a:xfrm>
        </p:spPr>
        <p:txBody>
          <a:bodyPr/>
          <a:lstStyle>
            <a:lvl1pPr marL="173038" indent="-173038">
              <a:lnSpc>
                <a:spcPct val="90000"/>
              </a:lnSpc>
              <a:spcAft>
                <a:spcPts val="1000"/>
              </a:spcAft>
              <a:defRPr sz="3200">
                <a:solidFill>
                  <a:schemeClr val="tx1"/>
                </a:solidFill>
              </a:defRPr>
            </a:lvl1pPr>
            <a:lvl2pPr marL="740664" indent="-285750">
              <a:spcAft>
                <a:spcPts val="1000"/>
              </a:spcAft>
              <a:buClr>
                <a:schemeClr val="tx2"/>
              </a:buClr>
              <a:buFont typeface="Lucida Grande"/>
              <a:buChar char="—"/>
              <a:defRPr i="1">
                <a:solidFill>
                  <a:schemeClr val="tx2"/>
                </a:solidFill>
              </a:defRPr>
            </a:lvl2pPr>
            <a:lvl3pPr marL="0" indent="0">
              <a:buClr>
                <a:schemeClr val="tx2"/>
              </a:buClr>
              <a:buFontTx/>
              <a:buNone/>
              <a:defRPr>
                <a:solidFill>
                  <a:schemeClr val="tx2"/>
                </a:solidFill>
              </a:defRPr>
            </a:lvl3pPr>
            <a:lvl4pPr marL="0" indent="0">
              <a:buClr>
                <a:schemeClr val="tx2"/>
              </a:buClr>
              <a:buFontTx/>
              <a:buNone/>
              <a:defRPr>
                <a:solidFill>
                  <a:schemeClr val="tx2"/>
                </a:solidFill>
              </a:defRPr>
            </a:lvl4pPr>
            <a:lvl5pPr marL="0" indent="0">
              <a:buClr>
                <a:schemeClr val="tx2"/>
              </a:buClr>
              <a:buFontTx/>
              <a:buNone/>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9077345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p>
        </p:txBody>
      </p:sp>
      <p:sp>
        <p:nvSpPr>
          <p:cNvPr id="2" name="Title 1"/>
          <p:cNvSpPr>
            <a:spLocks noGrp="1"/>
          </p:cNvSpPr>
          <p:nvPr>
            <p:ph type="title"/>
          </p:nvPr>
        </p:nvSpPr>
        <p:spPr>
          <a:xfrm>
            <a:off x="487661"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6" name="Text Placeholder 3"/>
          <p:cNvSpPr>
            <a:spLocks noGrp="1"/>
          </p:cNvSpPr>
          <p:nvPr>
            <p:ph type="body" sz="quarter" idx="14"/>
          </p:nvPr>
        </p:nvSpPr>
        <p:spPr>
          <a:xfrm>
            <a:off x="487662" y="1117916"/>
            <a:ext cx="11213296" cy="4833623"/>
          </a:xfrm>
        </p:spPr>
        <p:txBody>
          <a:bodyPr/>
          <a:lstStyle>
            <a:lvl1pPr marL="173038" indent="-173038">
              <a:lnSpc>
                <a:spcPct val="90000"/>
              </a:lnSpc>
              <a:spcAft>
                <a:spcPts val="1000"/>
              </a:spcAft>
              <a:defRPr sz="3200">
                <a:solidFill>
                  <a:schemeClr val="tx1"/>
                </a:solidFill>
              </a:defRPr>
            </a:lvl1pPr>
            <a:lvl2pPr marL="740664" indent="-285750">
              <a:spcAft>
                <a:spcPts val="1000"/>
              </a:spcAft>
              <a:buClr>
                <a:schemeClr val="tx2"/>
              </a:buClr>
              <a:buFont typeface="Lucida Grande"/>
              <a:buChar char="—"/>
              <a:defRPr i="1">
                <a:solidFill>
                  <a:schemeClr val="tx2"/>
                </a:solidFill>
              </a:defRPr>
            </a:lvl2pPr>
            <a:lvl3pPr marL="0" indent="0">
              <a:buClr>
                <a:schemeClr val="tx2"/>
              </a:buClr>
              <a:buFontTx/>
              <a:buNone/>
              <a:defRPr>
                <a:solidFill>
                  <a:schemeClr val="tx2"/>
                </a:solidFill>
              </a:defRPr>
            </a:lvl3pPr>
            <a:lvl4pPr marL="0" indent="0">
              <a:buClr>
                <a:schemeClr val="tx2"/>
              </a:buClr>
              <a:buFontTx/>
              <a:buNone/>
              <a:defRPr>
                <a:solidFill>
                  <a:schemeClr val="tx2"/>
                </a:solidFill>
              </a:defRPr>
            </a:lvl4pPr>
            <a:lvl5pPr marL="0" indent="0">
              <a:buClr>
                <a:schemeClr val="tx2"/>
              </a:buClr>
              <a:buFontTx/>
              <a:buNone/>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352289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 Picture">
    <p:spTree>
      <p:nvGrpSpPr>
        <p:cNvPr id="1" name=""/>
        <p:cNvGrpSpPr/>
        <p:nvPr/>
      </p:nvGrpSpPr>
      <p:grpSpPr>
        <a:xfrm>
          <a:off x="0" y="0"/>
          <a:ext cx="0" cy="0"/>
          <a:chOff x="0" y="0"/>
          <a:chExt cx="0" cy="0"/>
        </a:xfrm>
      </p:grpSpPr>
      <p:sp>
        <p:nvSpPr>
          <p:cNvPr id="2" name="Title 1"/>
          <p:cNvSpPr>
            <a:spLocks noGrp="1"/>
          </p:cNvSpPr>
          <p:nvPr>
            <p:ph type="title"/>
          </p:nvPr>
        </p:nvSpPr>
        <p:spPr>
          <a:xfrm>
            <a:off x="490939"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6" name="Picture Placeholder 5"/>
          <p:cNvSpPr>
            <a:spLocks noGrp="1"/>
          </p:cNvSpPr>
          <p:nvPr>
            <p:ph type="pic" sz="quarter" idx="12" hasCustomPrompt="1"/>
          </p:nvPr>
        </p:nvSpPr>
        <p:spPr>
          <a:xfrm>
            <a:off x="1" y="1206500"/>
            <a:ext cx="12188825" cy="5651500"/>
          </a:xfrm>
        </p:spPr>
        <p:txBody>
          <a:bodyPr/>
          <a:lstStyle>
            <a:lvl1pPr marL="0" marR="0" indent="0" algn="l" defTabSz="457200" rtl="0" eaLnBrk="1" fontAlgn="auto" latinLnBrk="0" hangingPunct="1">
              <a:lnSpc>
                <a:spcPct val="100000"/>
              </a:lnSpc>
              <a:spcBef>
                <a:spcPts val="0"/>
              </a:spcBef>
              <a:spcAft>
                <a:spcPts val="600"/>
              </a:spcAft>
              <a:buClr>
                <a:schemeClr val="tx1"/>
              </a:buClr>
              <a:buSzTx/>
              <a:buFont typeface="Arial"/>
              <a:buNone/>
              <a:tabLst/>
              <a:defRPr sz="1800" baseline="0">
                <a:solidFill>
                  <a:schemeClr val="bg2"/>
                </a:solidFill>
              </a:defRPr>
            </a:lvl1pPr>
          </a:lstStyle>
          <a:p>
            <a:r>
              <a:rPr lang="en-US"/>
              <a:t>Drag picture to placeholder or click icon to add. Globe logo should sit on top of picture.</a:t>
            </a:r>
          </a:p>
          <a:p>
            <a:endParaRPr lang="en-US"/>
          </a:p>
        </p:txBody>
      </p:sp>
    </p:spTree>
    <p:extLst>
      <p:ext uri="{BB962C8B-B14F-4D97-AF65-F5344CB8AC3E}">
        <p14:creationId xmlns:p14="http://schemas.microsoft.com/office/powerpoint/2010/main" val="100328062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 Picture">
    <p:spTree>
      <p:nvGrpSpPr>
        <p:cNvPr id="1" name=""/>
        <p:cNvGrpSpPr/>
        <p:nvPr/>
      </p:nvGrpSpPr>
      <p:grpSpPr>
        <a:xfrm>
          <a:off x="0" y="0"/>
          <a:ext cx="0" cy="0"/>
          <a:chOff x="0" y="0"/>
          <a:chExt cx="0" cy="0"/>
        </a:xfrm>
      </p:grpSpPr>
      <p:sp>
        <p:nvSpPr>
          <p:cNvPr id="2" name="Title 1"/>
          <p:cNvSpPr>
            <a:spLocks noGrp="1"/>
          </p:cNvSpPr>
          <p:nvPr>
            <p:ph type="title"/>
          </p:nvPr>
        </p:nvSpPr>
        <p:spPr>
          <a:xfrm>
            <a:off x="490939"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6" name="Picture Placeholder 5"/>
          <p:cNvSpPr>
            <a:spLocks noGrp="1"/>
          </p:cNvSpPr>
          <p:nvPr>
            <p:ph type="pic" sz="quarter" idx="12" hasCustomPrompt="1"/>
          </p:nvPr>
        </p:nvSpPr>
        <p:spPr>
          <a:xfrm>
            <a:off x="0" y="1206500"/>
            <a:ext cx="6106601" cy="5651500"/>
          </a:xfrm>
        </p:spPr>
        <p:txBody>
          <a:bodyPr/>
          <a:lstStyle>
            <a:lvl1pPr marL="0" marR="0" indent="0" algn="l" defTabSz="457200" rtl="0" eaLnBrk="1" fontAlgn="auto" latinLnBrk="0" hangingPunct="1">
              <a:lnSpc>
                <a:spcPct val="100000"/>
              </a:lnSpc>
              <a:spcBef>
                <a:spcPts val="0"/>
              </a:spcBef>
              <a:spcAft>
                <a:spcPts val="600"/>
              </a:spcAft>
              <a:buClr>
                <a:schemeClr val="tx1"/>
              </a:buClr>
              <a:buSzTx/>
              <a:buFont typeface="Arial"/>
              <a:buNone/>
              <a:tabLst/>
              <a:defRPr sz="1800" baseline="0">
                <a:solidFill>
                  <a:schemeClr val="bg2"/>
                </a:solidFill>
              </a:defRPr>
            </a:lvl1pPr>
          </a:lstStyle>
          <a:p>
            <a:r>
              <a:rPr lang="en-US"/>
              <a:t>Drag picture to placeholder or click icon to add. </a:t>
            </a:r>
          </a:p>
        </p:txBody>
      </p:sp>
      <p:sp>
        <p:nvSpPr>
          <p:cNvPr id="9" name="Picture Placeholder 5"/>
          <p:cNvSpPr>
            <a:spLocks noGrp="1"/>
          </p:cNvSpPr>
          <p:nvPr>
            <p:ph type="pic" sz="quarter" idx="13" hasCustomPrompt="1"/>
          </p:nvPr>
        </p:nvSpPr>
        <p:spPr>
          <a:xfrm>
            <a:off x="6094413" y="1206500"/>
            <a:ext cx="6094411" cy="5651500"/>
          </a:xfrm>
        </p:spPr>
        <p:txBody>
          <a:bodyPr/>
          <a:lstStyle>
            <a:lvl1pPr marL="0" marR="0" indent="0" algn="l" defTabSz="457200" rtl="0" eaLnBrk="1" fontAlgn="auto" latinLnBrk="0" hangingPunct="1">
              <a:lnSpc>
                <a:spcPct val="100000"/>
              </a:lnSpc>
              <a:spcBef>
                <a:spcPts val="0"/>
              </a:spcBef>
              <a:spcAft>
                <a:spcPts val="600"/>
              </a:spcAft>
              <a:buClr>
                <a:schemeClr val="tx1"/>
              </a:buClr>
              <a:buSzTx/>
              <a:buFont typeface="Arial"/>
              <a:buNone/>
              <a:tabLst/>
              <a:defRPr sz="1800" baseline="0">
                <a:solidFill>
                  <a:schemeClr val="bg2"/>
                </a:solidFill>
              </a:defRPr>
            </a:lvl1pPr>
          </a:lstStyle>
          <a:p>
            <a:r>
              <a:rPr lang="en-US"/>
              <a:t>Drag picture to placeholder or click icon to add. Globe logo should sit on top of picture.</a:t>
            </a:r>
          </a:p>
          <a:p>
            <a:endParaRPr lang="en-US"/>
          </a:p>
        </p:txBody>
      </p:sp>
    </p:spTree>
    <p:extLst>
      <p:ext uri="{BB962C8B-B14F-4D97-AF65-F5344CB8AC3E}">
        <p14:creationId xmlns:p14="http://schemas.microsoft.com/office/powerpoint/2010/main" val="35647848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Row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p>
        </p:txBody>
      </p:sp>
      <p:cxnSp>
        <p:nvCxnSpPr>
          <p:cNvPr id="13" name="Straight Connector 12"/>
          <p:cNvCxnSpPr/>
          <p:nvPr userDrawn="1"/>
        </p:nvCxnSpPr>
        <p:spPr>
          <a:xfrm flipH="1">
            <a:off x="490939" y="3520578"/>
            <a:ext cx="11209064" cy="0"/>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87661"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6" name="Picture Placeholder 5"/>
          <p:cNvSpPr>
            <a:spLocks noGrp="1"/>
          </p:cNvSpPr>
          <p:nvPr>
            <p:ph type="pic" sz="quarter" idx="16"/>
          </p:nvPr>
        </p:nvSpPr>
        <p:spPr>
          <a:xfrm>
            <a:off x="487661" y="1206500"/>
            <a:ext cx="2844059" cy="2128838"/>
          </a:xfrm>
        </p:spPr>
        <p:txBody>
          <a:bodyPr/>
          <a:lstStyle>
            <a:lvl1pPr>
              <a:defRPr sz="1800">
                <a:solidFill>
                  <a:schemeClr val="bg2"/>
                </a:solidFill>
              </a:defRPr>
            </a:lvl1pPr>
          </a:lstStyle>
          <a:p>
            <a:r>
              <a:rPr lang="en-US"/>
              <a:t>Click icon to add picture</a:t>
            </a:r>
          </a:p>
        </p:txBody>
      </p:sp>
      <p:sp>
        <p:nvSpPr>
          <p:cNvPr id="21" name="Text Placeholder 20"/>
          <p:cNvSpPr>
            <a:spLocks noGrp="1"/>
          </p:cNvSpPr>
          <p:nvPr>
            <p:ph type="body" sz="quarter" idx="18"/>
          </p:nvPr>
        </p:nvSpPr>
        <p:spPr>
          <a:xfrm>
            <a:off x="3675693" y="1145571"/>
            <a:ext cx="8024310" cy="2306404"/>
          </a:xfrm>
        </p:spPr>
        <p:txBody>
          <a:bodyPr/>
          <a:lstStyle>
            <a:lvl1pPr>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Picture Placeholder 5"/>
          <p:cNvSpPr>
            <a:spLocks noGrp="1"/>
          </p:cNvSpPr>
          <p:nvPr>
            <p:ph type="pic" sz="quarter" idx="17"/>
          </p:nvPr>
        </p:nvSpPr>
        <p:spPr>
          <a:xfrm>
            <a:off x="487661" y="3721100"/>
            <a:ext cx="2844059" cy="2133600"/>
          </a:xfrm>
        </p:spPr>
        <p:txBody>
          <a:bodyPr/>
          <a:lstStyle>
            <a:lvl1pPr>
              <a:defRPr sz="1800">
                <a:solidFill>
                  <a:schemeClr val="bg2"/>
                </a:solidFill>
              </a:defRPr>
            </a:lvl1pPr>
          </a:lstStyle>
          <a:p>
            <a:r>
              <a:rPr lang="en-US"/>
              <a:t>Click icon to add picture</a:t>
            </a:r>
          </a:p>
        </p:txBody>
      </p:sp>
      <p:sp>
        <p:nvSpPr>
          <p:cNvPr id="22" name="Text Placeholder 20"/>
          <p:cNvSpPr>
            <a:spLocks noGrp="1"/>
          </p:cNvSpPr>
          <p:nvPr>
            <p:ph type="body" sz="quarter" idx="19"/>
          </p:nvPr>
        </p:nvSpPr>
        <p:spPr>
          <a:xfrm>
            <a:off x="3675693" y="3632261"/>
            <a:ext cx="8024310" cy="2309752"/>
          </a:xfrm>
        </p:spPr>
        <p:txBody>
          <a:bodyPr/>
          <a:lstStyle>
            <a:lvl1pPr>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5886600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Row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p>
        </p:txBody>
      </p:sp>
      <p:cxnSp>
        <p:nvCxnSpPr>
          <p:cNvPr id="13" name="Straight Connector 12"/>
          <p:cNvCxnSpPr/>
          <p:nvPr userDrawn="1"/>
        </p:nvCxnSpPr>
        <p:spPr>
          <a:xfrm flipH="1">
            <a:off x="490939" y="2690205"/>
            <a:ext cx="11209064" cy="0"/>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userDrawn="1"/>
        </p:nvCxnSpPr>
        <p:spPr>
          <a:xfrm flipH="1">
            <a:off x="490939" y="4365061"/>
            <a:ext cx="11209064" cy="0"/>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90939"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6" name="Picture Placeholder 5"/>
          <p:cNvSpPr>
            <a:spLocks noGrp="1"/>
          </p:cNvSpPr>
          <p:nvPr>
            <p:ph type="pic" sz="quarter" idx="16"/>
          </p:nvPr>
        </p:nvSpPr>
        <p:spPr>
          <a:xfrm>
            <a:off x="490939" y="1209839"/>
            <a:ext cx="2844059" cy="1299796"/>
          </a:xfrm>
        </p:spPr>
        <p:txBody>
          <a:bodyPr/>
          <a:lstStyle>
            <a:lvl1pPr>
              <a:defRPr sz="1800">
                <a:solidFill>
                  <a:schemeClr val="bg2"/>
                </a:solidFill>
              </a:defRPr>
            </a:lvl1pPr>
          </a:lstStyle>
          <a:p>
            <a:r>
              <a:rPr lang="en-US"/>
              <a:t>Click icon to add picture</a:t>
            </a:r>
          </a:p>
        </p:txBody>
      </p:sp>
      <p:sp>
        <p:nvSpPr>
          <p:cNvPr id="21" name="Text Placeholder 20"/>
          <p:cNvSpPr>
            <a:spLocks noGrp="1"/>
          </p:cNvSpPr>
          <p:nvPr>
            <p:ph type="body" sz="quarter" idx="18"/>
          </p:nvPr>
        </p:nvSpPr>
        <p:spPr>
          <a:xfrm>
            <a:off x="3675693" y="1146867"/>
            <a:ext cx="8024310" cy="1461642"/>
          </a:xfrm>
        </p:spPr>
        <p:txBody>
          <a:bodyPr/>
          <a:lstStyle>
            <a:lvl1pPr>
              <a:spcAft>
                <a:spcPts val="600"/>
              </a:spcAft>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7" name="Picture Placeholder 5"/>
          <p:cNvSpPr>
            <a:spLocks noGrp="1"/>
          </p:cNvSpPr>
          <p:nvPr>
            <p:ph type="pic" sz="quarter" idx="19"/>
          </p:nvPr>
        </p:nvSpPr>
        <p:spPr>
          <a:xfrm>
            <a:off x="490939" y="2868174"/>
            <a:ext cx="2844059" cy="1299796"/>
          </a:xfrm>
        </p:spPr>
        <p:txBody>
          <a:bodyPr/>
          <a:lstStyle>
            <a:lvl1pPr>
              <a:defRPr sz="1800">
                <a:solidFill>
                  <a:schemeClr val="bg2"/>
                </a:solidFill>
              </a:defRPr>
            </a:lvl1pPr>
          </a:lstStyle>
          <a:p>
            <a:r>
              <a:rPr lang="en-US"/>
              <a:t>Click icon to add picture</a:t>
            </a:r>
          </a:p>
        </p:txBody>
      </p:sp>
      <p:sp>
        <p:nvSpPr>
          <p:cNvPr id="38" name="Text Placeholder 20"/>
          <p:cNvSpPr>
            <a:spLocks noGrp="1"/>
          </p:cNvSpPr>
          <p:nvPr>
            <p:ph type="body" sz="quarter" idx="20"/>
          </p:nvPr>
        </p:nvSpPr>
        <p:spPr>
          <a:xfrm>
            <a:off x="3675693" y="2778378"/>
            <a:ext cx="8024310" cy="1456917"/>
          </a:xfrm>
        </p:spPr>
        <p:txBody>
          <a:bodyPr/>
          <a:lstStyle>
            <a:lvl1pPr>
              <a:spcAft>
                <a:spcPts val="600"/>
              </a:spcAft>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9" name="Picture Placeholder 5"/>
          <p:cNvSpPr>
            <a:spLocks noGrp="1"/>
          </p:cNvSpPr>
          <p:nvPr>
            <p:ph type="pic" sz="quarter" idx="21"/>
          </p:nvPr>
        </p:nvSpPr>
        <p:spPr>
          <a:xfrm>
            <a:off x="490939" y="4546625"/>
            <a:ext cx="2844059" cy="1299796"/>
          </a:xfrm>
        </p:spPr>
        <p:txBody>
          <a:bodyPr/>
          <a:lstStyle>
            <a:lvl1pPr>
              <a:defRPr sz="1800">
                <a:solidFill>
                  <a:schemeClr val="bg2"/>
                </a:solidFill>
              </a:defRPr>
            </a:lvl1pPr>
          </a:lstStyle>
          <a:p>
            <a:r>
              <a:rPr lang="en-US"/>
              <a:t>Click icon to add picture</a:t>
            </a:r>
          </a:p>
        </p:txBody>
      </p:sp>
      <p:sp>
        <p:nvSpPr>
          <p:cNvPr id="40" name="Text Placeholder 20"/>
          <p:cNvSpPr>
            <a:spLocks noGrp="1"/>
          </p:cNvSpPr>
          <p:nvPr>
            <p:ph type="body" sz="quarter" idx="22"/>
          </p:nvPr>
        </p:nvSpPr>
        <p:spPr>
          <a:xfrm>
            <a:off x="3675693" y="4465965"/>
            <a:ext cx="8024310" cy="1485573"/>
          </a:xfrm>
        </p:spPr>
        <p:txBody>
          <a:bodyPr/>
          <a:lstStyle>
            <a:lvl1pPr>
              <a:spcAft>
                <a:spcPts val="600"/>
              </a:spcAft>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81221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Col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p>
        </p:txBody>
      </p:sp>
      <p:cxnSp>
        <p:nvCxnSpPr>
          <p:cNvPr id="20" name="Straight Connector 19"/>
          <p:cNvCxnSpPr/>
          <p:nvPr userDrawn="1"/>
        </p:nvCxnSpPr>
        <p:spPr>
          <a:xfrm>
            <a:off x="6094413"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90939"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19" name="Picture Placeholder 18"/>
          <p:cNvSpPr>
            <a:spLocks noGrp="1"/>
          </p:cNvSpPr>
          <p:nvPr>
            <p:ph type="pic" sz="quarter" idx="14"/>
          </p:nvPr>
        </p:nvSpPr>
        <p:spPr>
          <a:xfrm>
            <a:off x="486707" y="1209839"/>
            <a:ext cx="5360121" cy="2317504"/>
          </a:xfrm>
        </p:spPr>
        <p:txBody>
          <a:bodyPr/>
          <a:lstStyle>
            <a:lvl1pPr>
              <a:defRPr sz="1800">
                <a:solidFill>
                  <a:schemeClr val="bg2"/>
                </a:solidFill>
              </a:defRPr>
            </a:lvl1pPr>
          </a:lstStyle>
          <a:p>
            <a:r>
              <a:rPr lang="en-US"/>
              <a:t>Click icon to add picture</a:t>
            </a:r>
          </a:p>
        </p:txBody>
      </p:sp>
      <p:sp>
        <p:nvSpPr>
          <p:cNvPr id="21" name="Picture Placeholder 18"/>
          <p:cNvSpPr>
            <a:spLocks noGrp="1"/>
          </p:cNvSpPr>
          <p:nvPr>
            <p:ph type="pic" sz="quarter" idx="15"/>
          </p:nvPr>
        </p:nvSpPr>
        <p:spPr>
          <a:xfrm>
            <a:off x="6339882" y="1209839"/>
            <a:ext cx="5360121" cy="2317504"/>
          </a:xfrm>
        </p:spPr>
        <p:txBody>
          <a:bodyPr/>
          <a:lstStyle>
            <a:lvl1pPr>
              <a:defRPr sz="1800">
                <a:solidFill>
                  <a:schemeClr val="bg2"/>
                </a:solidFill>
              </a:defRPr>
            </a:lvl1pPr>
          </a:lstStyle>
          <a:p>
            <a:r>
              <a:rPr lang="en-US"/>
              <a:t>Click icon to add picture</a:t>
            </a:r>
          </a:p>
        </p:txBody>
      </p:sp>
      <p:sp>
        <p:nvSpPr>
          <p:cNvPr id="6" name="Content Placeholder 5"/>
          <p:cNvSpPr>
            <a:spLocks noGrp="1"/>
          </p:cNvSpPr>
          <p:nvPr>
            <p:ph sz="quarter" idx="12"/>
          </p:nvPr>
        </p:nvSpPr>
        <p:spPr>
          <a:xfrm>
            <a:off x="486707" y="3709989"/>
            <a:ext cx="5363083" cy="2230437"/>
          </a:xfrm>
        </p:spPr>
        <p:txBody>
          <a:bodyPr lIns="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5"/>
          <p:cNvSpPr>
            <a:spLocks noGrp="1"/>
          </p:cNvSpPr>
          <p:nvPr>
            <p:ph sz="quarter" idx="13"/>
          </p:nvPr>
        </p:nvSpPr>
        <p:spPr>
          <a:xfrm>
            <a:off x="6336920" y="3709989"/>
            <a:ext cx="5363083" cy="2230437"/>
          </a:xfrm>
        </p:spPr>
        <p:txBody>
          <a:bodyPr lIns="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2647111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Col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p>
        </p:txBody>
      </p:sp>
      <p:cxnSp>
        <p:nvCxnSpPr>
          <p:cNvPr id="12" name="Straight Connector 11"/>
          <p:cNvCxnSpPr/>
          <p:nvPr userDrawn="1"/>
        </p:nvCxnSpPr>
        <p:spPr>
          <a:xfrm>
            <a:off x="4142909"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userDrawn="1"/>
        </p:nvCxnSpPr>
        <p:spPr>
          <a:xfrm>
            <a:off x="8049699"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86707"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20" name="Picture Placeholder 18"/>
          <p:cNvSpPr>
            <a:spLocks noGrp="1"/>
          </p:cNvSpPr>
          <p:nvPr>
            <p:ph type="pic" sz="quarter" idx="14"/>
          </p:nvPr>
        </p:nvSpPr>
        <p:spPr>
          <a:xfrm>
            <a:off x="486706" y="1208088"/>
            <a:ext cx="3400552" cy="2317504"/>
          </a:xfrm>
        </p:spPr>
        <p:txBody>
          <a:bodyPr/>
          <a:lstStyle>
            <a:lvl1pPr>
              <a:defRPr sz="1800">
                <a:solidFill>
                  <a:schemeClr val="bg2"/>
                </a:solidFill>
              </a:defRPr>
            </a:lvl1pPr>
          </a:lstStyle>
          <a:p>
            <a:r>
              <a:rPr lang="en-US"/>
              <a:t>Click icon to add picture</a:t>
            </a:r>
          </a:p>
        </p:txBody>
      </p:sp>
      <p:sp>
        <p:nvSpPr>
          <p:cNvPr id="21" name="Picture Placeholder 18"/>
          <p:cNvSpPr>
            <a:spLocks noGrp="1"/>
          </p:cNvSpPr>
          <p:nvPr>
            <p:ph type="pic" sz="quarter" idx="20"/>
          </p:nvPr>
        </p:nvSpPr>
        <p:spPr>
          <a:xfrm>
            <a:off x="4396253" y="1208088"/>
            <a:ext cx="3400552" cy="2317504"/>
          </a:xfrm>
        </p:spPr>
        <p:txBody>
          <a:bodyPr/>
          <a:lstStyle>
            <a:lvl1pPr>
              <a:defRPr sz="1800">
                <a:solidFill>
                  <a:schemeClr val="bg2"/>
                </a:solidFill>
              </a:defRPr>
            </a:lvl1pPr>
          </a:lstStyle>
          <a:p>
            <a:r>
              <a:rPr lang="en-US"/>
              <a:t>Click icon to add picture</a:t>
            </a:r>
          </a:p>
        </p:txBody>
      </p:sp>
      <p:sp>
        <p:nvSpPr>
          <p:cNvPr id="22" name="Picture Placeholder 18"/>
          <p:cNvSpPr>
            <a:spLocks noGrp="1"/>
          </p:cNvSpPr>
          <p:nvPr>
            <p:ph type="pic" sz="quarter" idx="21"/>
          </p:nvPr>
        </p:nvSpPr>
        <p:spPr>
          <a:xfrm>
            <a:off x="8299451" y="1208088"/>
            <a:ext cx="3400552" cy="2317504"/>
          </a:xfrm>
        </p:spPr>
        <p:txBody>
          <a:bodyPr/>
          <a:lstStyle>
            <a:lvl1pPr>
              <a:defRPr sz="1800">
                <a:solidFill>
                  <a:schemeClr val="bg2"/>
                </a:solidFill>
              </a:defRPr>
            </a:lvl1pPr>
          </a:lstStyle>
          <a:p>
            <a:r>
              <a:rPr lang="en-US"/>
              <a:t>Click icon to add picture</a:t>
            </a:r>
          </a:p>
        </p:txBody>
      </p:sp>
      <p:sp>
        <p:nvSpPr>
          <p:cNvPr id="14" name="Content Placeholder 5"/>
          <p:cNvSpPr>
            <a:spLocks noGrp="1"/>
          </p:cNvSpPr>
          <p:nvPr>
            <p:ph sz="quarter" idx="17"/>
          </p:nvPr>
        </p:nvSpPr>
        <p:spPr>
          <a:xfrm>
            <a:off x="486707" y="3692708"/>
            <a:ext cx="3405614" cy="2254067"/>
          </a:xfrm>
        </p:spPr>
        <p:txBody>
          <a:bodyPr lIns="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Content Placeholder 5"/>
          <p:cNvSpPr>
            <a:spLocks noGrp="1"/>
          </p:cNvSpPr>
          <p:nvPr>
            <p:ph sz="quarter" idx="18"/>
          </p:nvPr>
        </p:nvSpPr>
        <p:spPr>
          <a:xfrm>
            <a:off x="4393497" y="3692708"/>
            <a:ext cx="3405614" cy="225406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5"/>
          <p:cNvSpPr>
            <a:spLocks noGrp="1"/>
          </p:cNvSpPr>
          <p:nvPr>
            <p:ph sz="quarter" idx="19"/>
          </p:nvPr>
        </p:nvSpPr>
        <p:spPr>
          <a:xfrm>
            <a:off x="8300289" y="3692708"/>
            <a:ext cx="3405614" cy="225406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360263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Option 3">
    <p:bg>
      <p:bgRef idx="1001">
        <a:schemeClr val="bg2"/>
      </p:bgRef>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6" name="TextBox 5"/>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a:solidFill>
                  <a:schemeClr val="tx1"/>
                </a:solidFill>
              </a:rPr>
              <a:t>© 2016 AT&amp;T Intellectual</a:t>
            </a:r>
            <a:r>
              <a:rPr lang="en-US" sz="600" baseline="0">
                <a:solidFill>
                  <a:schemeClr val="tx1"/>
                </a:solidFill>
              </a:rPr>
              <a:t> Property. All rights reserved.</a:t>
            </a:r>
            <a:r>
              <a:rPr lang="en-US" sz="600">
                <a:solidFill>
                  <a:schemeClr val="tx1"/>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14" name="Text Placeholder 13"/>
          <p:cNvSpPr>
            <a:spLocks noGrp="1"/>
          </p:cNvSpPr>
          <p:nvPr>
            <p:ph type="body" sz="quarter" idx="14"/>
          </p:nvPr>
        </p:nvSpPr>
        <p:spPr>
          <a:xfrm>
            <a:off x="498799" y="594859"/>
            <a:ext cx="5609823" cy="244486"/>
          </a:xfrm>
        </p:spPr>
        <p:txBody>
          <a:bodyPr/>
          <a:lstStyle>
            <a:lvl1pPr marL="0" indent="0">
              <a:lnSpc>
                <a:spcPct val="90000"/>
              </a:lnSpc>
              <a:spcAft>
                <a:spcPts val="400"/>
              </a:spcAft>
              <a:buFontTx/>
              <a:buNone/>
              <a:defRPr sz="1400">
                <a:solidFill>
                  <a:schemeClr val="tx1"/>
                </a:solidFill>
              </a:defRPr>
            </a:lvl1pPr>
            <a:lvl2pPr marL="0" indent="0">
              <a:lnSpc>
                <a:spcPct val="90000"/>
              </a:lnSpc>
              <a:spcAft>
                <a:spcPts val="400"/>
              </a:spcAft>
              <a:buFontTx/>
              <a:buNone/>
              <a:defRPr sz="1400">
                <a:solidFill>
                  <a:schemeClr val="tx1"/>
                </a:solidFill>
              </a:defRPr>
            </a:lvl2pPr>
            <a:lvl3pPr marL="0" indent="0">
              <a:lnSpc>
                <a:spcPct val="90000"/>
              </a:lnSpc>
              <a:spcAft>
                <a:spcPts val="400"/>
              </a:spcAft>
              <a:buFontTx/>
              <a:buNone/>
              <a:defRPr sz="1400">
                <a:solidFill>
                  <a:schemeClr val="tx1"/>
                </a:solidFill>
              </a:defRPr>
            </a:lvl3pPr>
            <a:lvl4pPr marL="0" indent="0">
              <a:lnSpc>
                <a:spcPct val="90000"/>
              </a:lnSpc>
              <a:spcAft>
                <a:spcPts val="400"/>
              </a:spcAft>
              <a:buFontTx/>
              <a:buNone/>
              <a:defRPr sz="1400">
                <a:solidFill>
                  <a:schemeClr val="tx1"/>
                </a:solidFill>
              </a:defRPr>
            </a:lvl4pPr>
            <a:lvl5pPr marL="0" indent="0">
              <a:lnSpc>
                <a:spcPct val="90000"/>
              </a:lnSpc>
              <a:spcAft>
                <a:spcPts val="400"/>
              </a:spcAft>
              <a:buFontTx/>
              <a:buNone/>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498798" y="939801"/>
            <a:ext cx="11209064" cy="1511763"/>
          </a:xfrm>
          <a:prstGeom prst="rect">
            <a:avLst/>
          </a:prstGeom>
        </p:spPr>
        <p:txBody>
          <a:bodyPr anchor="b" anchorCtr="0"/>
          <a:lstStyle>
            <a:lvl1pPr>
              <a:lnSpc>
                <a:spcPct val="82000"/>
              </a:lnSpc>
              <a:spcAft>
                <a:spcPts val="800"/>
              </a:spcAft>
              <a:defRPr sz="3600">
                <a:solidFill>
                  <a:schemeClr val="tx1"/>
                </a:solidFill>
              </a:defRPr>
            </a:lvl1pPr>
          </a:lstStyle>
          <a:p>
            <a:r>
              <a:rPr lang="en-US"/>
              <a:t>Click to edit Master title style</a:t>
            </a:r>
          </a:p>
        </p:txBody>
      </p:sp>
      <p:sp>
        <p:nvSpPr>
          <p:cNvPr id="4" name="Text Placeholder 3"/>
          <p:cNvSpPr>
            <a:spLocks noGrp="1"/>
          </p:cNvSpPr>
          <p:nvPr>
            <p:ph type="body" sz="quarter" idx="15"/>
          </p:nvPr>
        </p:nvSpPr>
        <p:spPr>
          <a:xfrm>
            <a:off x="498798" y="2459736"/>
            <a:ext cx="11213719" cy="914400"/>
          </a:xfrm>
        </p:spPr>
        <p:txBody>
          <a:bodyPr/>
          <a:lstStyle>
            <a:lvl1pPr>
              <a:defRPr sz="2400" baseline="0"/>
            </a:lvl1pPr>
            <a:lvl2pPr>
              <a:defRPr sz="2400" baseline="0"/>
            </a:lvl2pPr>
            <a:lvl3pPr>
              <a:defRPr sz="2400" baseline="0"/>
            </a:lvl3pPr>
            <a:lvl4pPr>
              <a:defRPr sz="2400" baseline="0"/>
            </a:lvl4pPr>
            <a:lvl5pPr>
              <a:defRPr sz="2400" baseline="0"/>
            </a:lvl5pPr>
          </a:lstStyle>
          <a:p>
            <a:pPr lvl="0"/>
            <a:r>
              <a:rPr lang="en-US"/>
              <a:t>Click to edit Master text styles</a:t>
            </a:r>
          </a:p>
        </p:txBody>
      </p:sp>
      <p:sp>
        <p:nvSpPr>
          <p:cNvPr id="10" name="Text Placeholder 9"/>
          <p:cNvSpPr>
            <a:spLocks noGrp="1"/>
          </p:cNvSpPr>
          <p:nvPr>
            <p:ph type="body" sz="quarter" idx="13"/>
          </p:nvPr>
        </p:nvSpPr>
        <p:spPr>
          <a:xfrm>
            <a:off x="498799" y="3474721"/>
            <a:ext cx="5609823" cy="2335211"/>
          </a:xfrm>
        </p:spPr>
        <p:txBody>
          <a:bodyPr/>
          <a:lstStyle>
            <a:lvl1pPr marL="0" indent="0">
              <a:lnSpc>
                <a:spcPct val="100000"/>
              </a:lnSpc>
              <a:spcAft>
                <a:spcPts val="600"/>
              </a:spcAft>
              <a:buFontTx/>
              <a:buNone/>
              <a:defRPr sz="2000" baseline="0">
                <a:solidFill>
                  <a:schemeClr val="bg1"/>
                </a:solidFill>
              </a:defRPr>
            </a:lvl1pPr>
            <a:lvl2pPr marL="0" indent="0">
              <a:lnSpc>
                <a:spcPct val="100000"/>
              </a:lnSpc>
              <a:spcAft>
                <a:spcPts val="600"/>
              </a:spcAft>
              <a:buFontTx/>
              <a:buNone/>
              <a:defRPr sz="2000" baseline="0">
                <a:solidFill>
                  <a:schemeClr val="bg1"/>
                </a:solidFill>
              </a:defRPr>
            </a:lvl2pPr>
            <a:lvl3pPr marL="0" indent="0">
              <a:lnSpc>
                <a:spcPct val="100000"/>
              </a:lnSpc>
              <a:spcAft>
                <a:spcPts val="600"/>
              </a:spcAft>
              <a:buFontTx/>
              <a:buNone/>
              <a:defRPr sz="2000" baseline="0">
                <a:solidFill>
                  <a:schemeClr val="bg1"/>
                </a:solidFill>
              </a:defRPr>
            </a:lvl3pPr>
            <a:lvl4pPr marL="0" indent="0">
              <a:lnSpc>
                <a:spcPct val="100000"/>
              </a:lnSpc>
              <a:spcAft>
                <a:spcPts val="600"/>
              </a:spcAft>
              <a:buFontTx/>
              <a:buNone/>
              <a:defRPr sz="2000" baseline="0">
                <a:solidFill>
                  <a:schemeClr val="bg1"/>
                </a:solidFill>
              </a:defRPr>
            </a:lvl4pPr>
            <a:lvl5pPr marL="0" indent="0">
              <a:lnSpc>
                <a:spcPct val="100000"/>
              </a:lnSpc>
              <a:spcAft>
                <a:spcPts val="600"/>
              </a:spcAft>
              <a:buFontTx/>
              <a:buNone/>
              <a:defRPr sz="2000" baseline="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70270181"/>
      </p:ext>
    </p:extLst>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Col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p>
        </p:txBody>
      </p:sp>
      <p:cxnSp>
        <p:nvCxnSpPr>
          <p:cNvPr id="14" name="Straight Connector 13"/>
          <p:cNvCxnSpPr/>
          <p:nvPr userDrawn="1"/>
        </p:nvCxnSpPr>
        <p:spPr>
          <a:xfrm>
            <a:off x="3167640"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userDrawn="1"/>
        </p:nvCxnSpPr>
        <p:spPr>
          <a:xfrm>
            <a:off x="6098645" y="1209675"/>
            <a:ext cx="0" cy="4652786"/>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userDrawn="1"/>
        </p:nvCxnSpPr>
        <p:spPr>
          <a:xfrm>
            <a:off x="9019071"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90939"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24" name="Picture Placeholder 18"/>
          <p:cNvSpPr>
            <a:spLocks noGrp="1"/>
          </p:cNvSpPr>
          <p:nvPr>
            <p:ph type="pic" sz="quarter" idx="14"/>
          </p:nvPr>
        </p:nvSpPr>
        <p:spPr>
          <a:xfrm>
            <a:off x="486707" y="1208088"/>
            <a:ext cx="2460086" cy="2317504"/>
          </a:xfrm>
        </p:spPr>
        <p:txBody>
          <a:bodyPr/>
          <a:lstStyle>
            <a:lvl1pPr>
              <a:defRPr sz="1800">
                <a:solidFill>
                  <a:schemeClr val="bg2"/>
                </a:solidFill>
              </a:defRPr>
            </a:lvl1pPr>
          </a:lstStyle>
          <a:p>
            <a:r>
              <a:rPr lang="en-US"/>
              <a:t>Click icon to add picture</a:t>
            </a:r>
          </a:p>
        </p:txBody>
      </p:sp>
      <p:sp>
        <p:nvSpPr>
          <p:cNvPr id="25" name="Picture Placeholder 18"/>
          <p:cNvSpPr>
            <a:spLocks noGrp="1"/>
          </p:cNvSpPr>
          <p:nvPr>
            <p:ph type="pic" sz="quarter" idx="21"/>
          </p:nvPr>
        </p:nvSpPr>
        <p:spPr>
          <a:xfrm>
            <a:off x="3412422" y="1208088"/>
            <a:ext cx="2460086" cy="2317504"/>
          </a:xfrm>
        </p:spPr>
        <p:txBody>
          <a:bodyPr/>
          <a:lstStyle>
            <a:lvl1pPr>
              <a:defRPr sz="1800">
                <a:solidFill>
                  <a:schemeClr val="bg2"/>
                </a:solidFill>
              </a:defRPr>
            </a:lvl1pPr>
          </a:lstStyle>
          <a:p>
            <a:r>
              <a:rPr lang="en-US"/>
              <a:t>Click icon to add picture</a:t>
            </a:r>
          </a:p>
        </p:txBody>
      </p:sp>
      <p:sp>
        <p:nvSpPr>
          <p:cNvPr id="26" name="Picture Placeholder 18"/>
          <p:cNvSpPr>
            <a:spLocks noGrp="1"/>
          </p:cNvSpPr>
          <p:nvPr>
            <p:ph type="pic" sz="quarter" idx="22"/>
          </p:nvPr>
        </p:nvSpPr>
        <p:spPr>
          <a:xfrm>
            <a:off x="6332423" y="1208088"/>
            <a:ext cx="2460086" cy="2317504"/>
          </a:xfrm>
        </p:spPr>
        <p:txBody>
          <a:bodyPr/>
          <a:lstStyle>
            <a:lvl1pPr>
              <a:defRPr sz="1800">
                <a:solidFill>
                  <a:schemeClr val="bg2"/>
                </a:solidFill>
              </a:defRPr>
            </a:lvl1pPr>
          </a:lstStyle>
          <a:p>
            <a:r>
              <a:rPr lang="en-US"/>
              <a:t>Click icon to add picture</a:t>
            </a:r>
          </a:p>
        </p:txBody>
      </p:sp>
      <p:sp>
        <p:nvSpPr>
          <p:cNvPr id="27" name="Picture Placeholder 18"/>
          <p:cNvSpPr>
            <a:spLocks noGrp="1"/>
          </p:cNvSpPr>
          <p:nvPr>
            <p:ph type="pic" sz="quarter" idx="23"/>
          </p:nvPr>
        </p:nvSpPr>
        <p:spPr>
          <a:xfrm>
            <a:off x="9239918" y="1208088"/>
            <a:ext cx="2460086" cy="2317504"/>
          </a:xfrm>
        </p:spPr>
        <p:txBody>
          <a:bodyPr/>
          <a:lstStyle>
            <a:lvl1pPr>
              <a:defRPr sz="1800">
                <a:solidFill>
                  <a:schemeClr val="bg2"/>
                </a:solidFill>
              </a:defRPr>
            </a:lvl1pPr>
          </a:lstStyle>
          <a:p>
            <a:r>
              <a:rPr lang="en-US"/>
              <a:t>Click icon to add picture</a:t>
            </a:r>
          </a:p>
        </p:txBody>
      </p:sp>
      <p:sp>
        <p:nvSpPr>
          <p:cNvPr id="13" name="Content Placeholder 5"/>
          <p:cNvSpPr>
            <a:spLocks noGrp="1"/>
          </p:cNvSpPr>
          <p:nvPr>
            <p:ph sz="quarter" idx="17"/>
          </p:nvPr>
        </p:nvSpPr>
        <p:spPr>
          <a:xfrm>
            <a:off x="486707" y="3684588"/>
            <a:ext cx="2436152" cy="226218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5"/>
          <p:cNvSpPr>
            <a:spLocks noGrp="1"/>
          </p:cNvSpPr>
          <p:nvPr>
            <p:ph sz="quarter" idx="18"/>
          </p:nvPr>
        </p:nvSpPr>
        <p:spPr>
          <a:xfrm>
            <a:off x="3412422" y="3684588"/>
            <a:ext cx="2436152" cy="226218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Content Placeholder 5"/>
          <p:cNvSpPr>
            <a:spLocks noGrp="1"/>
          </p:cNvSpPr>
          <p:nvPr>
            <p:ph sz="quarter" idx="19"/>
          </p:nvPr>
        </p:nvSpPr>
        <p:spPr>
          <a:xfrm>
            <a:off x="6332423" y="3684588"/>
            <a:ext cx="2436152" cy="226218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5"/>
          <p:cNvSpPr>
            <a:spLocks noGrp="1"/>
          </p:cNvSpPr>
          <p:nvPr>
            <p:ph sz="quarter" idx="20"/>
          </p:nvPr>
        </p:nvSpPr>
        <p:spPr>
          <a:xfrm>
            <a:off x="9255280" y="3684588"/>
            <a:ext cx="2436152" cy="226218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1153700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Col with Subhead">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p>
        </p:txBody>
      </p:sp>
      <p:cxnSp>
        <p:nvCxnSpPr>
          <p:cNvPr id="20" name="Straight Connector 19"/>
          <p:cNvCxnSpPr/>
          <p:nvPr userDrawn="1"/>
        </p:nvCxnSpPr>
        <p:spPr>
          <a:xfrm>
            <a:off x="6094413" y="2686647"/>
            <a:ext cx="0" cy="317757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86707"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9" name="Content Placeholder 5"/>
          <p:cNvSpPr>
            <a:spLocks noGrp="1"/>
          </p:cNvSpPr>
          <p:nvPr>
            <p:ph sz="quarter" idx="14"/>
          </p:nvPr>
        </p:nvSpPr>
        <p:spPr>
          <a:xfrm>
            <a:off x="486707" y="1118870"/>
            <a:ext cx="11209064" cy="1340190"/>
          </a:xfrm>
        </p:spPr>
        <p:txBody>
          <a:bodyPr/>
          <a:lstStyle>
            <a:lvl1pPr marL="0" indent="0">
              <a:lnSpc>
                <a:spcPct val="90000"/>
              </a:lnSpc>
              <a:spcAft>
                <a:spcPts val="1000"/>
              </a:spcAft>
              <a:buFontTx/>
              <a:buNone/>
              <a:defRPr sz="3200" baseline="0">
                <a:solidFill>
                  <a:schemeClr val="tx1"/>
                </a:solidFill>
              </a:defRPr>
            </a:lvl1pPr>
            <a:lvl2pPr marL="0" indent="0">
              <a:lnSpc>
                <a:spcPct val="90000"/>
              </a:lnSpc>
              <a:spcAft>
                <a:spcPts val="1000"/>
              </a:spcAft>
              <a:buClr>
                <a:schemeClr val="accent5"/>
              </a:buClr>
              <a:buFontTx/>
              <a:buNone/>
              <a:defRPr sz="3200">
                <a:solidFill>
                  <a:schemeClr val="tx1"/>
                </a:solidFill>
              </a:defRPr>
            </a:lvl2pPr>
            <a:lvl3pPr marL="0" indent="0">
              <a:lnSpc>
                <a:spcPct val="90000"/>
              </a:lnSpc>
              <a:spcAft>
                <a:spcPts val="1000"/>
              </a:spcAft>
              <a:buClr>
                <a:schemeClr val="accent5"/>
              </a:buClr>
              <a:buFontTx/>
              <a:buNone/>
              <a:defRPr sz="3200">
                <a:solidFill>
                  <a:schemeClr val="tx1"/>
                </a:solidFill>
              </a:defRPr>
            </a:lvl3pPr>
            <a:lvl4pPr marL="0" indent="0">
              <a:lnSpc>
                <a:spcPct val="90000"/>
              </a:lnSpc>
              <a:spcAft>
                <a:spcPts val="1000"/>
              </a:spcAft>
              <a:buClr>
                <a:schemeClr val="accent5"/>
              </a:buClr>
              <a:buFontTx/>
              <a:buNone/>
              <a:defRPr sz="3200">
                <a:solidFill>
                  <a:schemeClr val="tx1"/>
                </a:solidFill>
              </a:defRPr>
            </a:lvl4pPr>
            <a:lvl5pPr marL="0" indent="0">
              <a:lnSpc>
                <a:spcPct val="90000"/>
              </a:lnSpc>
              <a:spcAft>
                <a:spcPts val="1000"/>
              </a:spcAft>
              <a:buClr>
                <a:schemeClr val="accent5"/>
              </a:buClr>
              <a:buFontTx/>
              <a:buNone/>
              <a:defRPr sz="3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12"/>
          </p:nvPr>
        </p:nvSpPr>
        <p:spPr>
          <a:xfrm>
            <a:off x="486707" y="2624603"/>
            <a:ext cx="5363083" cy="3315823"/>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5"/>
          <p:cNvSpPr>
            <a:spLocks noGrp="1"/>
          </p:cNvSpPr>
          <p:nvPr>
            <p:ph sz="quarter" idx="13"/>
          </p:nvPr>
        </p:nvSpPr>
        <p:spPr>
          <a:xfrm>
            <a:off x="6336920" y="2623099"/>
            <a:ext cx="5363083" cy="3317327"/>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471570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Col with Subhead">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p>
        </p:txBody>
      </p:sp>
      <p:cxnSp>
        <p:nvCxnSpPr>
          <p:cNvPr id="20" name="Straight Connector 19"/>
          <p:cNvCxnSpPr/>
          <p:nvPr userDrawn="1"/>
        </p:nvCxnSpPr>
        <p:spPr>
          <a:xfrm>
            <a:off x="4142909" y="2686647"/>
            <a:ext cx="0" cy="317757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userDrawn="1"/>
        </p:nvCxnSpPr>
        <p:spPr>
          <a:xfrm>
            <a:off x="8049699" y="2686647"/>
            <a:ext cx="0" cy="317757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90939"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9" name="Content Placeholder 5"/>
          <p:cNvSpPr>
            <a:spLocks noGrp="1"/>
          </p:cNvSpPr>
          <p:nvPr>
            <p:ph sz="quarter" idx="14"/>
          </p:nvPr>
        </p:nvSpPr>
        <p:spPr>
          <a:xfrm>
            <a:off x="490939" y="1117981"/>
            <a:ext cx="11209064" cy="1344168"/>
          </a:xfrm>
        </p:spPr>
        <p:txBody>
          <a:bodyPr/>
          <a:lstStyle>
            <a:lvl1pPr marL="0" indent="0">
              <a:lnSpc>
                <a:spcPct val="90000"/>
              </a:lnSpc>
              <a:spcAft>
                <a:spcPts val="1000"/>
              </a:spcAft>
              <a:buFontTx/>
              <a:buNone/>
              <a:defRPr sz="3200" baseline="0">
                <a:solidFill>
                  <a:schemeClr val="tx1"/>
                </a:solidFill>
              </a:defRPr>
            </a:lvl1pPr>
            <a:lvl2pPr marL="0" indent="0">
              <a:lnSpc>
                <a:spcPct val="90000"/>
              </a:lnSpc>
              <a:spcAft>
                <a:spcPts val="1000"/>
              </a:spcAft>
              <a:buClr>
                <a:schemeClr val="accent5"/>
              </a:buClr>
              <a:buFontTx/>
              <a:buNone/>
              <a:defRPr sz="3200">
                <a:solidFill>
                  <a:schemeClr val="tx1"/>
                </a:solidFill>
              </a:defRPr>
            </a:lvl2pPr>
            <a:lvl3pPr marL="0" indent="0">
              <a:lnSpc>
                <a:spcPct val="90000"/>
              </a:lnSpc>
              <a:spcAft>
                <a:spcPts val="1000"/>
              </a:spcAft>
              <a:buClr>
                <a:schemeClr val="accent5"/>
              </a:buClr>
              <a:buFontTx/>
              <a:buNone/>
              <a:defRPr sz="3200">
                <a:solidFill>
                  <a:schemeClr val="tx1"/>
                </a:solidFill>
              </a:defRPr>
            </a:lvl3pPr>
            <a:lvl4pPr marL="0" indent="0">
              <a:lnSpc>
                <a:spcPct val="90000"/>
              </a:lnSpc>
              <a:spcAft>
                <a:spcPts val="1000"/>
              </a:spcAft>
              <a:buClr>
                <a:schemeClr val="accent5"/>
              </a:buClr>
              <a:buFontTx/>
              <a:buNone/>
              <a:defRPr sz="3200">
                <a:solidFill>
                  <a:schemeClr val="tx1"/>
                </a:solidFill>
              </a:defRPr>
            </a:lvl4pPr>
            <a:lvl5pPr marL="0" indent="0">
              <a:lnSpc>
                <a:spcPct val="90000"/>
              </a:lnSpc>
              <a:spcAft>
                <a:spcPts val="1000"/>
              </a:spcAft>
              <a:buClr>
                <a:schemeClr val="accent5"/>
              </a:buClr>
              <a:buFontTx/>
              <a:buNone/>
              <a:defRPr sz="3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12"/>
          </p:nvPr>
        </p:nvSpPr>
        <p:spPr>
          <a:xfrm>
            <a:off x="486707" y="2623098"/>
            <a:ext cx="3405614" cy="3317328"/>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5"/>
          <p:cNvSpPr>
            <a:spLocks noGrp="1"/>
          </p:cNvSpPr>
          <p:nvPr>
            <p:ph sz="quarter" idx="15"/>
          </p:nvPr>
        </p:nvSpPr>
        <p:spPr>
          <a:xfrm>
            <a:off x="4393497" y="2623098"/>
            <a:ext cx="3405614" cy="3317328"/>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5"/>
          <p:cNvSpPr>
            <a:spLocks noGrp="1"/>
          </p:cNvSpPr>
          <p:nvPr>
            <p:ph sz="quarter" idx="16"/>
          </p:nvPr>
        </p:nvSpPr>
        <p:spPr>
          <a:xfrm>
            <a:off x="8300289" y="2623098"/>
            <a:ext cx="3405614" cy="3317328"/>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166598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Col with Subhead">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p>
        </p:txBody>
      </p:sp>
      <p:cxnSp>
        <p:nvCxnSpPr>
          <p:cNvPr id="12" name="Straight Connector 11"/>
          <p:cNvCxnSpPr/>
          <p:nvPr userDrawn="1"/>
        </p:nvCxnSpPr>
        <p:spPr>
          <a:xfrm>
            <a:off x="3167640" y="2690651"/>
            <a:ext cx="0" cy="3173575"/>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userDrawn="1"/>
        </p:nvCxnSpPr>
        <p:spPr>
          <a:xfrm>
            <a:off x="6093355" y="2690651"/>
            <a:ext cx="0" cy="3173575"/>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userDrawn="1"/>
        </p:nvCxnSpPr>
        <p:spPr>
          <a:xfrm>
            <a:off x="9019071" y="2690651"/>
            <a:ext cx="0" cy="3173575"/>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90939"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9" name="Content Placeholder 5"/>
          <p:cNvSpPr>
            <a:spLocks noGrp="1"/>
          </p:cNvSpPr>
          <p:nvPr>
            <p:ph sz="quarter" idx="14"/>
          </p:nvPr>
        </p:nvSpPr>
        <p:spPr>
          <a:xfrm>
            <a:off x="490939" y="1117981"/>
            <a:ext cx="11209064" cy="1344168"/>
          </a:xfrm>
        </p:spPr>
        <p:txBody>
          <a:bodyPr/>
          <a:lstStyle>
            <a:lvl1pPr marL="0" indent="0">
              <a:lnSpc>
                <a:spcPct val="90000"/>
              </a:lnSpc>
              <a:spcAft>
                <a:spcPts val="1000"/>
              </a:spcAft>
              <a:buFontTx/>
              <a:buNone/>
              <a:defRPr sz="3200" baseline="0">
                <a:solidFill>
                  <a:schemeClr val="tx1"/>
                </a:solidFill>
              </a:defRPr>
            </a:lvl1pPr>
            <a:lvl2pPr marL="0" indent="0">
              <a:lnSpc>
                <a:spcPct val="90000"/>
              </a:lnSpc>
              <a:spcAft>
                <a:spcPts val="1000"/>
              </a:spcAft>
              <a:buClr>
                <a:schemeClr val="accent5"/>
              </a:buClr>
              <a:buFontTx/>
              <a:buNone/>
              <a:defRPr sz="3200">
                <a:solidFill>
                  <a:schemeClr val="tx1"/>
                </a:solidFill>
              </a:defRPr>
            </a:lvl2pPr>
            <a:lvl3pPr marL="0" indent="0">
              <a:lnSpc>
                <a:spcPct val="90000"/>
              </a:lnSpc>
              <a:spcAft>
                <a:spcPts val="1000"/>
              </a:spcAft>
              <a:buClr>
                <a:schemeClr val="accent5"/>
              </a:buClr>
              <a:buFontTx/>
              <a:buNone/>
              <a:defRPr sz="3200">
                <a:solidFill>
                  <a:schemeClr val="tx1"/>
                </a:solidFill>
              </a:defRPr>
            </a:lvl3pPr>
            <a:lvl4pPr marL="0" indent="0">
              <a:lnSpc>
                <a:spcPct val="90000"/>
              </a:lnSpc>
              <a:spcAft>
                <a:spcPts val="1000"/>
              </a:spcAft>
              <a:buClr>
                <a:schemeClr val="accent5"/>
              </a:buClr>
              <a:buFontTx/>
              <a:buNone/>
              <a:defRPr sz="3200">
                <a:solidFill>
                  <a:schemeClr val="tx1"/>
                </a:solidFill>
              </a:defRPr>
            </a:lvl4pPr>
            <a:lvl5pPr marL="0" indent="0">
              <a:lnSpc>
                <a:spcPct val="90000"/>
              </a:lnSpc>
              <a:spcAft>
                <a:spcPts val="1000"/>
              </a:spcAft>
              <a:buClr>
                <a:schemeClr val="accent5"/>
              </a:buClr>
              <a:buFontTx/>
              <a:buNone/>
              <a:defRPr sz="3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5"/>
          <p:cNvSpPr>
            <a:spLocks noGrp="1"/>
          </p:cNvSpPr>
          <p:nvPr>
            <p:ph sz="quarter" idx="15"/>
          </p:nvPr>
        </p:nvSpPr>
        <p:spPr>
          <a:xfrm>
            <a:off x="486707" y="2623098"/>
            <a:ext cx="2436152" cy="3328184"/>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5"/>
          <p:cNvSpPr>
            <a:spLocks noGrp="1"/>
          </p:cNvSpPr>
          <p:nvPr>
            <p:ph sz="quarter" idx="16"/>
          </p:nvPr>
        </p:nvSpPr>
        <p:spPr>
          <a:xfrm>
            <a:off x="3412422" y="2623098"/>
            <a:ext cx="2436152" cy="3328184"/>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Content Placeholder 5"/>
          <p:cNvSpPr>
            <a:spLocks noGrp="1"/>
          </p:cNvSpPr>
          <p:nvPr>
            <p:ph sz="quarter" idx="17"/>
          </p:nvPr>
        </p:nvSpPr>
        <p:spPr>
          <a:xfrm>
            <a:off x="6338137" y="2623098"/>
            <a:ext cx="2436152" cy="3328184"/>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5"/>
          <p:cNvSpPr>
            <a:spLocks noGrp="1"/>
          </p:cNvSpPr>
          <p:nvPr>
            <p:ph sz="quarter" idx="18"/>
          </p:nvPr>
        </p:nvSpPr>
        <p:spPr>
          <a:xfrm>
            <a:off x="9263851" y="2623098"/>
            <a:ext cx="2436152" cy="3328184"/>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4774871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Col with Block">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p>
        </p:txBody>
      </p:sp>
      <p:cxnSp>
        <p:nvCxnSpPr>
          <p:cNvPr id="20" name="Straight Connector 19"/>
          <p:cNvCxnSpPr/>
          <p:nvPr userDrawn="1"/>
        </p:nvCxnSpPr>
        <p:spPr>
          <a:xfrm>
            <a:off x="6094413" y="1769457"/>
            <a:ext cx="0" cy="409476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90939"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4" name="Text Placeholder 3"/>
          <p:cNvSpPr>
            <a:spLocks noGrp="1"/>
          </p:cNvSpPr>
          <p:nvPr>
            <p:ph type="body" sz="quarter" idx="14"/>
          </p:nvPr>
        </p:nvSpPr>
        <p:spPr>
          <a:xfrm>
            <a:off x="490940" y="1210471"/>
            <a:ext cx="11213296" cy="394846"/>
          </a:xfrm>
          <a:solidFill>
            <a:schemeClr val="tx2"/>
          </a:solidFill>
        </p:spPr>
        <p:txBody>
          <a:bodyPr lIns="91440" tIns="45720" rIns="91440" bIns="45720" anchor="ctr" anchorCtr="0"/>
          <a:lstStyle>
            <a:lvl1pPr marL="0" indent="0" algn="ctr">
              <a:spcAft>
                <a:spcPts val="600"/>
              </a:spcAft>
              <a:buFontTx/>
              <a:buNone/>
              <a:defRPr sz="1400">
                <a:solidFill>
                  <a:schemeClr val="bg1"/>
                </a:solidFill>
              </a:defRPr>
            </a:lvl1pPr>
            <a:lvl2pPr marL="0" indent="0" algn="ctr">
              <a:spcAft>
                <a:spcPts val="600"/>
              </a:spcAft>
              <a:buFontTx/>
              <a:buNone/>
              <a:defRPr sz="1400">
                <a:solidFill>
                  <a:schemeClr val="bg1"/>
                </a:solidFill>
              </a:defRPr>
            </a:lvl2pPr>
            <a:lvl3pPr marL="0" indent="0" algn="ctr">
              <a:spcAft>
                <a:spcPts val="600"/>
              </a:spcAft>
              <a:buFontTx/>
              <a:buNone/>
              <a:defRPr sz="1400">
                <a:solidFill>
                  <a:schemeClr val="bg1"/>
                </a:solidFill>
              </a:defRPr>
            </a:lvl3pPr>
            <a:lvl4pPr marL="0" indent="0" algn="ctr">
              <a:spcAft>
                <a:spcPts val="600"/>
              </a:spcAft>
              <a:buFontTx/>
              <a:buNone/>
              <a:defRPr sz="1400">
                <a:solidFill>
                  <a:schemeClr val="bg1"/>
                </a:solidFill>
              </a:defRPr>
            </a:lvl4pPr>
            <a:lvl5pPr marL="0" indent="0" algn="ctr">
              <a:spcAft>
                <a:spcPts val="600"/>
              </a:spcAft>
              <a:buFontTx/>
              <a:buNone/>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9"/>
          <p:cNvSpPr>
            <a:spLocks noGrp="1"/>
          </p:cNvSpPr>
          <p:nvPr>
            <p:ph type="body" sz="quarter" idx="15"/>
          </p:nvPr>
        </p:nvSpPr>
        <p:spPr>
          <a:xfrm>
            <a:off x="490939" y="1769550"/>
            <a:ext cx="5372818"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 Placeholder 9"/>
          <p:cNvSpPr>
            <a:spLocks noGrp="1"/>
          </p:cNvSpPr>
          <p:nvPr>
            <p:ph type="body" sz="quarter" idx="16"/>
          </p:nvPr>
        </p:nvSpPr>
        <p:spPr>
          <a:xfrm>
            <a:off x="6327186" y="1769550"/>
            <a:ext cx="5372818"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12"/>
          </p:nvPr>
        </p:nvSpPr>
        <p:spPr>
          <a:xfrm>
            <a:off x="490939" y="2624603"/>
            <a:ext cx="5363083" cy="3315823"/>
          </a:xfrm>
        </p:spPr>
        <p:txBody>
          <a:bodyPr lIns="9144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5"/>
          <p:cNvSpPr>
            <a:spLocks noGrp="1"/>
          </p:cNvSpPr>
          <p:nvPr>
            <p:ph sz="quarter" idx="13"/>
          </p:nvPr>
        </p:nvSpPr>
        <p:spPr>
          <a:xfrm>
            <a:off x="6336920" y="2623099"/>
            <a:ext cx="5363083" cy="3317327"/>
          </a:xfrm>
        </p:spPr>
        <p:txBody>
          <a:bodyPr lIns="9144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3281922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Col with Block">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p>
        </p:txBody>
      </p:sp>
      <p:cxnSp>
        <p:nvCxnSpPr>
          <p:cNvPr id="12" name="Straight Connector 11"/>
          <p:cNvCxnSpPr/>
          <p:nvPr userDrawn="1"/>
        </p:nvCxnSpPr>
        <p:spPr>
          <a:xfrm>
            <a:off x="4142909" y="1769457"/>
            <a:ext cx="0" cy="409476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userDrawn="1"/>
        </p:nvCxnSpPr>
        <p:spPr>
          <a:xfrm>
            <a:off x="8049699" y="1769457"/>
            <a:ext cx="0" cy="409476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90939"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4" name="Text Placeholder 3"/>
          <p:cNvSpPr>
            <a:spLocks noGrp="1"/>
          </p:cNvSpPr>
          <p:nvPr>
            <p:ph type="body" sz="quarter" idx="14"/>
          </p:nvPr>
        </p:nvSpPr>
        <p:spPr>
          <a:xfrm>
            <a:off x="490940" y="1210471"/>
            <a:ext cx="11213296" cy="394846"/>
          </a:xfrm>
          <a:solidFill>
            <a:schemeClr val="tx2"/>
          </a:solidFill>
        </p:spPr>
        <p:txBody>
          <a:bodyPr lIns="91440" tIns="45720" rIns="91440" bIns="45720" anchor="ctr" anchorCtr="0"/>
          <a:lstStyle>
            <a:lvl1pPr marL="0" indent="0" algn="ctr">
              <a:spcAft>
                <a:spcPts val="600"/>
              </a:spcAft>
              <a:buFontTx/>
              <a:buNone/>
              <a:defRPr sz="1400">
                <a:solidFill>
                  <a:schemeClr val="bg1"/>
                </a:solidFill>
              </a:defRPr>
            </a:lvl1pPr>
            <a:lvl2pPr marL="0" indent="0" algn="ctr">
              <a:spcAft>
                <a:spcPts val="600"/>
              </a:spcAft>
              <a:buFontTx/>
              <a:buNone/>
              <a:defRPr sz="1400">
                <a:solidFill>
                  <a:schemeClr val="bg1"/>
                </a:solidFill>
              </a:defRPr>
            </a:lvl2pPr>
            <a:lvl3pPr marL="0" indent="0" algn="ctr">
              <a:spcAft>
                <a:spcPts val="600"/>
              </a:spcAft>
              <a:buFontTx/>
              <a:buNone/>
              <a:defRPr sz="1400">
                <a:solidFill>
                  <a:schemeClr val="bg1"/>
                </a:solidFill>
              </a:defRPr>
            </a:lvl3pPr>
            <a:lvl4pPr marL="0" indent="0" algn="ctr">
              <a:spcAft>
                <a:spcPts val="600"/>
              </a:spcAft>
              <a:buFontTx/>
              <a:buNone/>
              <a:defRPr sz="1400">
                <a:solidFill>
                  <a:schemeClr val="bg1"/>
                </a:solidFill>
              </a:defRPr>
            </a:lvl4pPr>
            <a:lvl5pPr marL="0" indent="0" algn="ctr">
              <a:spcAft>
                <a:spcPts val="600"/>
              </a:spcAft>
              <a:buFontTx/>
              <a:buNone/>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9"/>
          <p:cNvSpPr>
            <a:spLocks noGrp="1"/>
          </p:cNvSpPr>
          <p:nvPr>
            <p:ph type="body" sz="quarter" idx="15"/>
          </p:nvPr>
        </p:nvSpPr>
        <p:spPr>
          <a:xfrm>
            <a:off x="490939" y="1769550"/>
            <a:ext cx="3405614"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9"/>
          <p:cNvSpPr>
            <a:spLocks noGrp="1"/>
          </p:cNvSpPr>
          <p:nvPr>
            <p:ph type="body" sz="quarter" idx="20"/>
          </p:nvPr>
        </p:nvSpPr>
        <p:spPr>
          <a:xfrm>
            <a:off x="4393498" y="1769550"/>
            <a:ext cx="3405614"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9"/>
          <p:cNvSpPr>
            <a:spLocks noGrp="1"/>
          </p:cNvSpPr>
          <p:nvPr>
            <p:ph type="body" sz="quarter" idx="21"/>
          </p:nvPr>
        </p:nvSpPr>
        <p:spPr>
          <a:xfrm>
            <a:off x="8300289" y="1769550"/>
            <a:ext cx="3405614"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5"/>
          <p:cNvSpPr>
            <a:spLocks noGrp="1"/>
          </p:cNvSpPr>
          <p:nvPr>
            <p:ph sz="quarter" idx="17"/>
          </p:nvPr>
        </p:nvSpPr>
        <p:spPr>
          <a:xfrm>
            <a:off x="490939" y="2623098"/>
            <a:ext cx="3405614" cy="3317328"/>
          </a:xfrm>
        </p:spPr>
        <p:txBody>
          <a:bodyPr lIns="9144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Content Placeholder 5"/>
          <p:cNvSpPr>
            <a:spLocks noGrp="1"/>
          </p:cNvSpPr>
          <p:nvPr>
            <p:ph sz="quarter" idx="18"/>
          </p:nvPr>
        </p:nvSpPr>
        <p:spPr>
          <a:xfrm>
            <a:off x="4393497" y="2623098"/>
            <a:ext cx="3405614" cy="3317328"/>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5"/>
          <p:cNvSpPr>
            <a:spLocks noGrp="1"/>
          </p:cNvSpPr>
          <p:nvPr>
            <p:ph sz="quarter" idx="19"/>
          </p:nvPr>
        </p:nvSpPr>
        <p:spPr>
          <a:xfrm>
            <a:off x="8300289" y="2623098"/>
            <a:ext cx="3405614" cy="3317328"/>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819294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Col with Block">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p>
        </p:txBody>
      </p:sp>
      <p:cxnSp>
        <p:nvCxnSpPr>
          <p:cNvPr id="14" name="Straight Connector 13"/>
          <p:cNvCxnSpPr/>
          <p:nvPr userDrawn="1"/>
        </p:nvCxnSpPr>
        <p:spPr>
          <a:xfrm>
            <a:off x="3167640" y="1791167"/>
            <a:ext cx="0" cy="4073058"/>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userDrawn="1"/>
        </p:nvCxnSpPr>
        <p:spPr>
          <a:xfrm>
            <a:off x="6094413" y="1769457"/>
            <a:ext cx="0" cy="409476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userDrawn="1"/>
        </p:nvCxnSpPr>
        <p:spPr>
          <a:xfrm>
            <a:off x="9019071" y="1780313"/>
            <a:ext cx="0" cy="408391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90939"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4" name="Text Placeholder 3"/>
          <p:cNvSpPr>
            <a:spLocks noGrp="1"/>
          </p:cNvSpPr>
          <p:nvPr>
            <p:ph type="body" sz="quarter" idx="14"/>
          </p:nvPr>
        </p:nvSpPr>
        <p:spPr>
          <a:xfrm>
            <a:off x="490940" y="1210471"/>
            <a:ext cx="11213296" cy="394846"/>
          </a:xfrm>
          <a:solidFill>
            <a:schemeClr val="tx2"/>
          </a:solidFill>
        </p:spPr>
        <p:txBody>
          <a:bodyPr lIns="91440" tIns="45720" rIns="91440" bIns="45720" anchor="ctr" anchorCtr="0"/>
          <a:lstStyle>
            <a:lvl1pPr marL="0" indent="0" algn="ctr">
              <a:spcAft>
                <a:spcPts val="600"/>
              </a:spcAft>
              <a:buFontTx/>
              <a:buNone/>
              <a:defRPr sz="1400">
                <a:solidFill>
                  <a:schemeClr val="bg1"/>
                </a:solidFill>
              </a:defRPr>
            </a:lvl1pPr>
            <a:lvl2pPr marL="0" indent="0" algn="ctr">
              <a:spcAft>
                <a:spcPts val="600"/>
              </a:spcAft>
              <a:buFontTx/>
              <a:buNone/>
              <a:defRPr sz="1400">
                <a:solidFill>
                  <a:schemeClr val="bg1"/>
                </a:solidFill>
              </a:defRPr>
            </a:lvl2pPr>
            <a:lvl3pPr marL="0" indent="0" algn="ctr">
              <a:spcAft>
                <a:spcPts val="600"/>
              </a:spcAft>
              <a:buFontTx/>
              <a:buNone/>
              <a:defRPr sz="1400">
                <a:solidFill>
                  <a:schemeClr val="bg1"/>
                </a:solidFill>
              </a:defRPr>
            </a:lvl3pPr>
            <a:lvl4pPr marL="0" indent="0" algn="ctr">
              <a:spcAft>
                <a:spcPts val="600"/>
              </a:spcAft>
              <a:buFontTx/>
              <a:buNone/>
              <a:defRPr sz="1400">
                <a:solidFill>
                  <a:schemeClr val="bg1"/>
                </a:solidFill>
              </a:defRPr>
            </a:lvl4pPr>
            <a:lvl5pPr marL="0" indent="0" algn="ctr">
              <a:spcAft>
                <a:spcPts val="600"/>
              </a:spcAft>
              <a:buFontTx/>
              <a:buNone/>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9"/>
          <p:cNvSpPr>
            <a:spLocks noGrp="1"/>
          </p:cNvSpPr>
          <p:nvPr>
            <p:ph type="body" sz="quarter" idx="15"/>
          </p:nvPr>
        </p:nvSpPr>
        <p:spPr>
          <a:xfrm>
            <a:off x="490939" y="1769550"/>
            <a:ext cx="2450622"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9"/>
          <p:cNvSpPr>
            <a:spLocks noGrp="1"/>
          </p:cNvSpPr>
          <p:nvPr>
            <p:ph type="body" sz="quarter" idx="21"/>
          </p:nvPr>
        </p:nvSpPr>
        <p:spPr>
          <a:xfrm>
            <a:off x="3412422" y="1769550"/>
            <a:ext cx="2450622"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Text Placeholder 9"/>
          <p:cNvSpPr>
            <a:spLocks noGrp="1"/>
          </p:cNvSpPr>
          <p:nvPr>
            <p:ph type="body" sz="quarter" idx="22"/>
          </p:nvPr>
        </p:nvSpPr>
        <p:spPr>
          <a:xfrm>
            <a:off x="6332423" y="1769550"/>
            <a:ext cx="2450622"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9"/>
          <p:cNvSpPr>
            <a:spLocks noGrp="1"/>
          </p:cNvSpPr>
          <p:nvPr>
            <p:ph type="body" sz="quarter" idx="23"/>
          </p:nvPr>
        </p:nvSpPr>
        <p:spPr>
          <a:xfrm>
            <a:off x="9255280" y="1769550"/>
            <a:ext cx="2450622"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5"/>
          <p:cNvSpPr>
            <a:spLocks noGrp="1"/>
          </p:cNvSpPr>
          <p:nvPr>
            <p:ph sz="quarter" idx="17"/>
          </p:nvPr>
        </p:nvSpPr>
        <p:spPr>
          <a:xfrm>
            <a:off x="490939" y="2623098"/>
            <a:ext cx="2436152" cy="3328184"/>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5"/>
          <p:cNvSpPr>
            <a:spLocks noGrp="1"/>
          </p:cNvSpPr>
          <p:nvPr>
            <p:ph sz="quarter" idx="18"/>
          </p:nvPr>
        </p:nvSpPr>
        <p:spPr>
          <a:xfrm>
            <a:off x="3412422" y="2623098"/>
            <a:ext cx="2436152" cy="3328184"/>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Content Placeholder 5"/>
          <p:cNvSpPr>
            <a:spLocks noGrp="1"/>
          </p:cNvSpPr>
          <p:nvPr>
            <p:ph sz="quarter" idx="19"/>
          </p:nvPr>
        </p:nvSpPr>
        <p:spPr>
          <a:xfrm>
            <a:off x="6332423" y="2623098"/>
            <a:ext cx="2436152" cy="3328184"/>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5"/>
          <p:cNvSpPr>
            <a:spLocks noGrp="1"/>
          </p:cNvSpPr>
          <p:nvPr>
            <p:ph sz="quarter" idx="20"/>
          </p:nvPr>
        </p:nvSpPr>
        <p:spPr>
          <a:xfrm>
            <a:off x="9255280" y="2623098"/>
            <a:ext cx="2436152" cy="3328184"/>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2849810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allout Content">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p>
        </p:txBody>
      </p:sp>
      <p:sp>
        <p:nvSpPr>
          <p:cNvPr id="2" name="Title 1"/>
          <p:cNvSpPr>
            <a:spLocks noGrp="1"/>
          </p:cNvSpPr>
          <p:nvPr>
            <p:ph type="title"/>
          </p:nvPr>
        </p:nvSpPr>
        <p:spPr>
          <a:xfrm>
            <a:off x="490939"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6" name="Content Placeholder 5"/>
          <p:cNvSpPr>
            <a:spLocks noGrp="1"/>
          </p:cNvSpPr>
          <p:nvPr>
            <p:ph sz="quarter" idx="12"/>
          </p:nvPr>
        </p:nvSpPr>
        <p:spPr>
          <a:xfrm>
            <a:off x="490938" y="1139825"/>
            <a:ext cx="7942744" cy="4806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5"/>
          <p:cNvSpPr>
            <a:spLocks noGrp="1"/>
          </p:cNvSpPr>
          <p:nvPr>
            <p:ph sz="quarter" idx="14"/>
          </p:nvPr>
        </p:nvSpPr>
        <p:spPr>
          <a:xfrm>
            <a:off x="8658470" y="1206500"/>
            <a:ext cx="3041533" cy="4648200"/>
          </a:xfrm>
          <a:solidFill>
            <a:srgbClr val="E8E8E8"/>
          </a:solidFill>
        </p:spPr>
        <p:txBody>
          <a:bodyPr lIns="274320" tIns="182880" rIns="274320" bIns="182880"/>
          <a:lstStyle>
            <a:lvl1pPr>
              <a:lnSpc>
                <a:spcPct val="100000"/>
              </a:lnSpc>
              <a:spcAft>
                <a:spcPts val="600"/>
              </a:spcAft>
              <a:defRPr sz="1600" baseline="0">
                <a:solidFill>
                  <a:schemeClr val="tx2"/>
                </a:solidFill>
              </a:defRPr>
            </a:lvl1pPr>
            <a:lvl2pPr>
              <a:lnSpc>
                <a:spcPct val="100000"/>
              </a:lnSpc>
              <a:spcAft>
                <a:spcPts val="600"/>
              </a:spcAft>
              <a:defRPr sz="1600" i="1" baseline="0"/>
            </a:lvl2pPr>
            <a:lvl3pPr>
              <a:lnSpc>
                <a:spcPct val="100000"/>
              </a:lnSpc>
              <a:spcAft>
                <a:spcPts val="600"/>
              </a:spcAft>
              <a:defRPr/>
            </a:lvl3pPr>
            <a:lvl4pPr>
              <a:lnSpc>
                <a:spcPct val="100000"/>
              </a:lnSpc>
              <a:spcAft>
                <a:spcPts val="600"/>
              </a:spcAft>
              <a:defRPr/>
            </a:lvl4pPr>
            <a:lvl5pPr>
              <a:lnSpc>
                <a:spcPct val="100000"/>
              </a:lnSpc>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4032612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allout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p>
        </p:txBody>
      </p:sp>
      <p:sp>
        <p:nvSpPr>
          <p:cNvPr id="2" name="Title 1"/>
          <p:cNvSpPr>
            <a:spLocks noGrp="1"/>
          </p:cNvSpPr>
          <p:nvPr>
            <p:ph type="title"/>
          </p:nvPr>
        </p:nvSpPr>
        <p:spPr>
          <a:xfrm>
            <a:off x="490939"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9" name="Content Placeholder 5"/>
          <p:cNvSpPr>
            <a:spLocks noGrp="1"/>
          </p:cNvSpPr>
          <p:nvPr>
            <p:ph sz="quarter" idx="14"/>
          </p:nvPr>
        </p:nvSpPr>
        <p:spPr>
          <a:xfrm>
            <a:off x="8658470" y="1206500"/>
            <a:ext cx="3041533" cy="4648200"/>
          </a:xfrm>
          <a:solidFill>
            <a:srgbClr val="E8E8E8"/>
          </a:solidFill>
        </p:spPr>
        <p:txBody>
          <a:bodyPr lIns="274320" tIns="182880" rIns="274320" bIns="182880"/>
          <a:lstStyle>
            <a:lvl1pPr>
              <a:lnSpc>
                <a:spcPct val="100000"/>
              </a:lnSpc>
              <a:spcAft>
                <a:spcPts val="600"/>
              </a:spcAft>
              <a:defRPr sz="1600" baseline="0">
                <a:solidFill>
                  <a:schemeClr val="tx2"/>
                </a:solidFill>
              </a:defRPr>
            </a:lvl1pPr>
            <a:lvl2pPr>
              <a:lnSpc>
                <a:spcPct val="100000"/>
              </a:lnSpc>
              <a:spcAft>
                <a:spcPts val="600"/>
              </a:spcAft>
              <a:defRPr sz="1600" i="1" baseline="0"/>
            </a:lvl2pPr>
            <a:lvl3pPr>
              <a:lnSpc>
                <a:spcPct val="100000"/>
              </a:lnSpc>
              <a:spcAft>
                <a:spcPts val="600"/>
              </a:spcAft>
              <a:defRPr/>
            </a:lvl3pPr>
            <a:lvl4pPr>
              <a:lnSpc>
                <a:spcPct val="100000"/>
              </a:lnSpc>
              <a:spcAft>
                <a:spcPts val="600"/>
              </a:spcAft>
              <a:defRPr/>
            </a:lvl4pPr>
            <a:lvl5pPr>
              <a:lnSpc>
                <a:spcPct val="100000"/>
              </a:lnSpc>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Picture Placeholder 3"/>
          <p:cNvSpPr>
            <a:spLocks noGrp="1"/>
          </p:cNvSpPr>
          <p:nvPr>
            <p:ph type="pic" sz="quarter" idx="15"/>
          </p:nvPr>
        </p:nvSpPr>
        <p:spPr>
          <a:xfrm>
            <a:off x="490939" y="1206500"/>
            <a:ext cx="7937550" cy="4648200"/>
          </a:xfrm>
        </p:spPr>
        <p:txBody>
          <a:bodyPr/>
          <a:lstStyle>
            <a:lvl1pPr>
              <a:defRPr sz="1800">
                <a:solidFill>
                  <a:schemeClr val="bg2"/>
                </a:solidFill>
              </a:defRPr>
            </a:lvl1pPr>
          </a:lstStyle>
          <a:p>
            <a:r>
              <a:rPr lang="en-US"/>
              <a:t>Click icon to add picture</a:t>
            </a:r>
          </a:p>
        </p:txBody>
      </p:sp>
    </p:spTree>
    <p:extLst>
      <p:ext uri="{BB962C8B-B14F-4D97-AF65-F5344CB8AC3E}">
        <p14:creationId xmlns:p14="http://schemas.microsoft.com/office/powerpoint/2010/main" val="335646001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rom To">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p>
        </p:txBody>
      </p:sp>
      <p:sp>
        <p:nvSpPr>
          <p:cNvPr id="5" name="Rectangle 4"/>
          <p:cNvSpPr/>
          <p:nvPr userDrawn="1"/>
        </p:nvSpPr>
        <p:spPr>
          <a:xfrm>
            <a:off x="489338" y="1458409"/>
            <a:ext cx="5347794" cy="4405816"/>
          </a:xfrm>
          <a:prstGeom prst="rect">
            <a:avLst/>
          </a:prstGeom>
          <a:solidFill>
            <a:srgbClr val="E8E8E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5" name="Rectangle 14"/>
          <p:cNvSpPr/>
          <p:nvPr userDrawn="1"/>
        </p:nvSpPr>
        <p:spPr>
          <a:xfrm>
            <a:off x="6352209" y="1458409"/>
            <a:ext cx="5347794" cy="4405816"/>
          </a:xfrm>
          <a:prstGeom prst="rect">
            <a:avLst/>
          </a:prstGeom>
          <a:solidFill>
            <a:srgbClr val="E8E8E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2" name="Title 1"/>
          <p:cNvSpPr>
            <a:spLocks noGrp="1"/>
          </p:cNvSpPr>
          <p:nvPr>
            <p:ph type="title"/>
          </p:nvPr>
        </p:nvSpPr>
        <p:spPr>
          <a:xfrm>
            <a:off x="489338"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4" name="Text Placeholder 3"/>
          <p:cNvSpPr>
            <a:spLocks noGrp="1"/>
          </p:cNvSpPr>
          <p:nvPr>
            <p:ph type="body" sz="quarter" idx="14"/>
          </p:nvPr>
        </p:nvSpPr>
        <p:spPr>
          <a:xfrm>
            <a:off x="489339" y="1142212"/>
            <a:ext cx="5347755" cy="316199"/>
          </a:xfrm>
        </p:spPr>
        <p:txBody>
          <a:bodyPr/>
          <a:lstStyle>
            <a:lvl1pPr marL="0" indent="0">
              <a:lnSpc>
                <a:spcPct val="100000"/>
              </a:lnSpc>
              <a:spcAft>
                <a:spcPts val="0"/>
              </a:spcAft>
              <a:buFontTx/>
              <a:buNone/>
              <a:defRPr sz="1600" b="0" i="1">
                <a:solidFill>
                  <a:schemeClr val="tx2"/>
                </a:solidFill>
              </a:defRPr>
            </a:lvl1pPr>
            <a:lvl2pPr marL="0" indent="0">
              <a:lnSpc>
                <a:spcPct val="100000"/>
              </a:lnSpc>
              <a:spcAft>
                <a:spcPts val="0"/>
              </a:spcAft>
              <a:buFontTx/>
              <a:buNone/>
              <a:defRPr sz="1600" b="0" i="1">
                <a:solidFill>
                  <a:schemeClr val="tx2"/>
                </a:solidFill>
              </a:defRPr>
            </a:lvl2pPr>
            <a:lvl3pPr marL="0" indent="0">
              <a:lnSpc>
                <a:spcPct val="100000"/>
              </a:lnSpc>
              <a:spcAft>
                <a:spcPts val="0"/>
              </a:spcAft>
              <a:buFontTx/>
              <a:buNone/>
              <a:defRPr sz="1600" b="0" i="1">
                <a:solidFill>
                  <a:schemeClr val="tx2"/>
                </a:solidFill>
              </a:defRPr>
            </a:lvl3pPr>
            <a:lvl4pPr marL="0" indent="0">
              <a:lnSpc>
                <a:spcPct val="100000"/>
              </a:lnSpc>
              <a:spcAft>
                <a:spcPts val="0"/>
              </a:spcAft>
              <a:buFontTx/>
              <a:buNone/>
              <a:defRPr sz="1600" b="0" i="1">
                <a:solidFill>
                  <a:schemeClr val="tx2"/>
                </a:solidFill>
              </a:defRPr>
            </a:lvl4pPr>
            <a:lvl5pPr marL="0" indent="0">
              <a:lnSpc>
                <a:spcPct val="100000"/>
              </a:lnSpc>
              <a:spcAft>
                <a:spcPts val="0"/>
              </a:spcAft>
              <a:buFontTx/>
              <a:buNone/>
              <a:defRPr sz="1600" b="0" i="1">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12"/>
          </p:nvPr>
        </p:nvSpPr>
        <p:spPr>
          <a:xfrm>
            <a:off x="729005" y="1587384"/>
            <a:ext cx="4875530" cy="41371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3"/>
          <p:cNvSpPr>
            <a:spLocks noGrp="1"/>
          </p:cNvSpPr>
          <p:nvPr>
            <p:ph type="body" sz="quarter" idx="15"/>
          </p:nvPr>
        </p:nvSpPr>
        <p:spPr>
          <a:xfrm>
            <a:off x="6361399" y="1142212"/>
            <a:ext cx="5338604" cy="316199"/>
          </a:xfrm>
        </p:spPr>
        <p:txBody>
          <a:bodyPr/>
          <a:lstStyle>
            <a:lvl1pPr marL="0" indent="0">
              <a:lnSpc>
                <a:spcPct val="100000"/>
              </a:lnSpc>
              <a:spcAft>
                <a:spcPts val="0"/>
              </a:spcAft>
              <a:buFontTx/>
              <a:buNone/>
              <a:defRPr sz="1600" b="0" i="1">
                <a:solidFill>
                  <a:schemeClr val="tx2"/>
                </a:solidFill>
              </a:defRPr>
            </a:lvl1pPr>
            <a:lvl2pPr marL="0" indent="0">
              <a:lnSpc>
                <a:spcPct val="100000"/>
              </a:lnSpc>
              <a:spcAft>
                <a:spcPts val="0"/>
              </a:spcAft>
              <a:buFontTx/>
              <a:buNone/>
              <a:defRPr sz="1600" b="0" i="1">
                <a:solidFill>
                  <a:schemeClr val="tx2"/>
                </a:solidFill>
              </a:defRPr>
            </a:lvl2pPr>
            <a:lvl3pPr marL="0" indent="0">
              <a:lnSpc>
                <a:spcPct val="100000"/>
              </a:lnSpc>
              <a:spcAft>
                <a:spcPts val="0"/>
              </a:spcAft>
              <a:buFontTx/>
              <a:buNone/>
              <a:defRPr sz="1600" b="0" i="1">
                <a:solidFill>
                  <a:schemeClr val="tx2"/>
                </a:solidFill>
              </a:defRPr>
            </a:lvl3pPr>
            <a:lvl4pPr marL="0" indent="0">
              <a:lnSpc>
                <a:spcPct val="100000"/>
              </a:lnSpc>
              <a:spcAft>
                <a:spcPts val="0"/>
              </a:spcAft>
              <a:buFontTx/>
              <a:buNone/>
              <a:defRPr sz="1600" b="0" i="1">
                <a:solidFill>
                  <a:schemeClr val="tx2"/>
                </a:solidFill>
              </a:defRPr>
            </a:lvl4pPr>
            <a:lvl5pPr marL="0" indent="0">
              <a:lnSpc>
                <a:spcPct val="100000"/>
              </a:lnSpc>
              <a:spcAft>
                <a:spcPts val="0"/>
              </a:spcAft>
              <a:buFontTx/>
              <a:buNone/>
              <a:defRPr sz="1600" b="0" i="1">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5"/>
          <p:cNvSpPr>
            <a:spLocks noGrp="1"/>
          </p:cNvSpPr>
          <p:nvPr>
            <p:ph sz="quarter" idx="16"/>
          </p:nvPr>
        </p:nvSpPr>
        <p:spPr>
          <a:xfrm>
            <a:off x="6586412" y="1587384"/>
            <a:ext cx="4875530" cy="41371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p:cNvPicPr>
            <a:picLocks noChangeAspect="1"/>
          </p:cNvPicPr>
          <p:nvPr userDrawn="1"/>
        </p:nvPicPr>
        <p:blipFill>
          <a:blip r:embed="rId2"/>
          <a:stretch>
            <a:fillRect/>
          </a:stretch>
        </p:blipFill>
        <p:spPr>
          <a:xfrm>
            <a:off x="5983968" y="3217928"/>
            <a:ext cx="253934" cy="596900"/>
          </a:xfrm>
          <a:prstGeom prst="rect">
            <a:avLst/>
          </a:prstGeom>
        </p:spPr>
      </p:pic>
    </p:spTree>
    <p:extLst>
      <p:ext uri="{BB962C8B-B14F-4D97-AF65-F5344CB8AC3E}">
        <p14:creationId xmlns:p14="http://schemas.microsoft.com/office/powerpoint/2010/main" val="16249936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Option 4">
    <p:spTree>
      <p:nvGrpSpPr>
        <p:cNvPr id="1" name=""/>
        <p:cNvGrpSpPr/>
        <p:nvPr/>
      </p:nvGrpSpPr>
      <p:grpSpPr>
        <a:xfrm>
          <a:off x="0" y="0"/>
          <a:ext cx="0" cy="0"/>
          <a:chOff x="0" y="0"/>
          <a:chExt cx="0" cy="0"/>
        </a:xfrm>
      </p:grpSpPr>
      <p:pic>
        <p:nvPicPr>
          <p:cNvPr id="15" name="Picture 14" descr="att_hz_lkp_rgb_pos.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20"/>
          </a:xfrm>
          <a:prstGeom prst="rect">
            <a:avLst/>
          </a:prstGeom>
        </p:spPr>
      </p:pic>
      <p:sp>
        <p:nvSpPr>
          <p:cNvPr id="4" name="Picture Placeholder 3"/>
          <p:cNvSpPr>
            <a:spLocks noGrp="1"/>
          </p:cNvSpPr>
          <p:nvPr>
            <p:ph type="pic" sz="quarter" idx="15"/>
          </p:nvPr>
        </p:nvSpPr>
        <p:spPr>
          <a:xfrm>
            <a:off x="-1" y="0"/>
            <a:ext cx="2999232" cy="1645920"/>
          </a:xfrm>
        </p:spPr>
        <p:txBody>
          <a:bodyPr/>
          <a:lstStyle>
            <a:lvl1pPr>
              <a:defRPr sz="1800">
                <a:solidFill>
                  <a:schemeClr val="bg2"/>
                </a:solidFill>
              </a:defRPr>
            </a:lvl1pPr>
          </a:lstStyle>
          <a:p>
            <a:r>
              <a:rPr lang="en-US"/>
              <a:t>Click icon to add picture</a:t>
            </a:r>
          </a:p>
        </p:txBody>
      </p:sp>
      <p:sp>
        <p:nvSpPr>
          <p:cNvPr id="21" name="Picture Placeholder 3"/>
          <p:cNvSpPr>
            <a:spLocks noGrp="1"/>
          </p:cNvSpPr>
          <p:nvPr>
            <p:ph type="pic" sz="quarter" idx="16"/>
          </p:nvPr>
        </p:nvSpPr>
        <p:spPr>
          <a:xfrm>
            <a:off x="3063197" y="0"/>
            <a:ext cx="2999232" cy="1645920"/>
          </a:xfrm>
        </p:spPr>
        <p:txBody>
          <a:bodyPr/>
          <a:lstStyle>
            <a:lvl1pPr>
              <a:defRPr sz="1800">
                <a:solidFill>
                  <a:schemeClr val="bg2"/>
                </a:solidFill>
              </a:defRPr>
            </a:lvl1pPr>
          </a:lstStyle>
          <a:p>
            <a:r>
              <a:rPr lang="en-US"/>
              <a:t>Click icon to add picture</a:t>
            </a:r>
          </a:p>
        </p:txBody>
      </p:sp>
      <p:sp>
        <p:nvSpPr>
          <p:cNvPr id="22" name="Picture Placeholder 3"/>
          <p:cNvSpPr>
            <a:spLocks noGrp="1"/>
          </p:cNvSpPr>
          <p:nvPr>
            <p:ph type="pic" sz="quarter" idx="17"/>
          </p:nvPr>
        </p:nvSpPr>
        <p:spPr>
          <a:xfrm>
            <a:off x="6126395" y="0"/>
            <a:ext cx="2999232" cy="1645920"/>
          </a:xfrm>
        </p:spPr>
        <p:txBody>
          <a:bodyPr/>
          <a:lstStyle>
            <a:lvl1pPr>
              <a:defRPr sz="1800">
                <a:solidFill>
                  <a:schemeClr val="bg2"/>
                </a:solidFill>
              </a:defRPr>
            </a:lvl1pPr>
          </a:lstStyle>
          <a:p>
            <a:r>
              <a:rPr lang="en-US"/>
              <a:t>Click icon to add picture</a:t>
            </a:r>
          </a:p>
        </p:txBody>
      </p:sp>
      <p:sp>
        <p:nvSpPr>
          <p:cNvPr id="23" name="Picture Placeholder 3"/>
          <p:cNvSpPr>
            <a:spLocks noGrp="1"/>
          </p:cNvSpPr>
          <p:nvPr>
            <p:ph type="pic" sz="quarter" idx="18"/>
          </p:nvPr>
        </p:nvSpPr>
        <p:spPr>
          <a:xfrm>
            <a:off x="9189593" y="0"/>
            <a:ext cx="2999232" cy="1645920"/>
          </a:xfrm>
        </p:spPr>
        <p:txBody>
          <a:bodyPr/>
          <a:lstStyle>
            <a:lvl1pPr>
              <a:defRPr sz="1800">
                <a:solidFill>
                  <a:schemeClr val="bg2"/>
                </a:solidFill>
              </a:defRPr>
            </a:lvl1pPr>
          </a:lstStyle>
          <a:p>
            <a:r>
              <a:rPr lang="en-US"/>
              <a:t>Click icon to add picture</a:t>
            </a:r>
          </a:p>
        </p:txBody>
      </p:sp>
      <p:sp>
        <p:nvSpPr>
          <p:cNvPr id="24" name="Picture Placeholder 3"/>
          <p:cNvSpPr>
            <a:spLocks noGrp="1"/>
          </p:cNvSpPr>
          <p:nvPr>
            <p:ph type="pic" sz="quarter" idx="19"/>
          </p:nvPr>
        </p:nvSpPr>
        <p:spPr>
          <a:xfrm>
            <a:off x="-1" y="1719596"/>
            <a:ext cx="2999232" cy="1645920"/>
          </a:xfrm>
        </p:spPr>
        <p:txBody>
          <a:bodyPr/>
          <a:lstStyle>
            <a:lvl1pPr>
              <a:defRPr sz="1800">
                <a:solidFill>
                  <a:schemeClr val="bg2"/>
                </a:solidFill>
              </a:defRPr>
            </a:lvl1pPr>
          </a:lstStyle>
          <a:p>
            <a:r>
              <a:rPr lang="en-US"/>
              <a:t>Click icon to add picture</a:t>
            </a:r>
          </a:p>
        </p:txBody>
      </p:sp>
      <p:sp>
        <p:nvSpPr>
          <p:cNvPr id="25" name="Picture Placeholder 3"/>
          <p:cNvSpPr>
            <a:spLocks noGrp="1"/>
          </p:cNvSpPr>
          <p:nvPr>
            <p:ph type="pic" sz="quarter" idx="20"/>
          </p:nvPr>
        </p:nvSpPr>
        <p:spPr>
          <a:xfrm>
            <a:off x="3063197" y="1719596"/>
            <a:ext cx="2999232" cy="1645920"/>
          </a:xfrm>
        </p:spPr>
        <p:txBody>
          <a:bodyPr/>
          <a:lstStyle>
            <a:lvl1pPr>
              <a:defRPr sz="1800">
                <a:solidFill>
                  <a:schemeClr val="bg2"/>
                </a:solidFill>
              </a:defRPr>
            </a:lvl1pPr>
          </a:lstStyle>
          <a:p>
            <a:r>
              <a:rPr lang="en-US"/>
              <a:t>Click icon to add picture</a:t>
            </a:r>
          </a:p>
        </p:txBody>
      </p:sp>
      <p:sp>
        <p:nvSpPr>
          <p:cNvPr id="26" name="Picture Placeholder 3"/>
          <p:cNvSpPr>
            <a:spLocks noGrp="1"/>
          </p:cNvSpPr>
          <p:nvPr>
            <p:ph type="pic" sz="quarter" idx="21"/>
          </p:nvPr>
        </p:nvSpPr>
        <p:spPr>
          <a:xfrm>
            <a:off x="6126395" y="1719596"/>
            <a:ext cx="2999232" cy="1645920"/>
          </a:xfrm>
        </p:spPr>
        <p:txBody>
          <a:bodyPr/>
          <a:lstStyle>
            <a:lvl1pPr>
              <a:defRPr sz="1800">
                <a:solidFill>
                  <a:schemeClr val="bg2"/>
                </a:solidFill>
              </a:defRPr>
            </a:lvl1pPr>
          </a:lstStyle>
          <a:p>
            <a:r>
              <a:rPr lang="en-US"/>
              <a:t>Click icon to add picture</a:t>
            </a:r>
          </a:p>
        </p:txBody>
      </p:sp>
      <p:sp>
        <p:nvSpPr>
          <p:cNvPr id="27" name="Picture Placeholder 3"/>
          <p:cNvSpPr>
            <a:spLocks noGrp="1"/>
          </p:cNvSpPr>
          <p:nvPr>
            <p:ph type="pic" sz="quarter" idx="22"/>
          </p:nvPr>
        </p:nvSpPr>
        <p:spPr>
          <a:xfrm>
            <a:off x="9189593" y="1719596"/>
            <a:ext cx="2999232" cy="1645920"/>
          </a:xfrm>
        </p:spPr>
        <p:txBody>
          <a:bodyPr/>
          <a:lstStyle>
            <a:lvl1pPr>
              <a:defRPr sz="1800">
                <a:solidFill>
                  <a:schemeClr val="bg2"/>
                </a:solidFill>
              </a:defRPr>
            </a:lvl1pPr>
          </a:lstStyle>
          <a:p>
            <a:r>
              <a:rPr lang="en-US"/>
              <a:t>Click icon to add picture</a:t>
            </a:r>
          </a:p>
        </p:txBody>
      </p:sp>
      <p:sp>
        <p:nvSpPr>
          <p:cNvPr id="13" name="TextBox 12"/>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a:solidFill>
                  <a:schemeClr val="tx2"/>
                </a:solidFill>
              </a:rPr>
              <a:t>© 2016 AT&amp;T Intellectual</a:t>
            </a:r>
            <a:r>
              <a:rPr lang="en-US" sz="600" baseline="0">
                <a:solidFill>
                  <a:schemeClr val="tx2"/>
                </a:solidFill>
              </a:rPr>
              <a:t> Property. All rights reserved.</a:t>
            </a:r>
            <a:r>
              <a:rPr lang="en-US" sz="600">
                <a:solidFill>
                  <a:schemeClr val="tx2"/>
                </a:solidFill>
              </a:rPr>
              <a:t> AT&amp;T, Globe logo, Mobilizing Your World and DIRECTV are registered trademarks and service marks of AT&amp;T Intellectual Property and/or AT&amp;T affiliated companies.</a:t>
            </a:r>
            <a:r>
              <a:rPr lang="en-US" sz="600" baseline="0">
                <a:solidFill>
                  <a:schemeClr val="tx2"/>
                </a:solidFill>
              </a:rPr>
              <a:t> </a:t>
            </a:r>
            <a:r>
              <a:rPr lang="en-US" sz="600">
                <a:solidFill>
                  <a:schemeClr val="tx2"/>
                </a:solidFill>
              </a:rPr>
              <a:t>All other marks are the property of their respective owners. AT&amp;T Proprietary (Internal Use Only). Not for use or disclosure outside the AT&amp;T companies except under written agreement.</a:t>
            </a:r>
          </a:p>
        </p:txBody>
      </p:sp>
      <p:sp>
        <p:nvSpPr>
          <p:cNvPr id="2" name="Title 1"/>
          <p:cNvSpPr>
            <a:spLocks noGrp="1"/>
          </p:cNvSpPr>
          <p:nvPr>
            <p:ph type="title" hasCustomPrompt="1"/>
          </p:nvPr>
        </p:nvSpPr>
        <p:spPr>
          <a:xfrm>
            <a:off x="499742" y="3657600"/>
            <a:ext cx="11209064" cy="1517904"/>
          </a:xfrm>
          <a:prstGeom prst="rect">
            <a:avLst/>
          </a:prstGeom>
        </p:spPr>
        <p:txBody>
          <a:bodyPr anchor="t" anchorCtr="0"/>
          <a:lstStyle>
            <a:lvl1pPr>
              <a:lnSpc>
                <a:spcPct val="82000"/>
              </a:lnSpc>
              <a:spcAft>
                <a:spcPts val="800"/>
              </a:spcAft>
              <a:defRPr sz="3600">
                <a:solidFill>
                  <a:schemeClr val="tx1"/>
                </a:solidFill>
              </a:defRPr>
            </a:lvl1pPr>
          </a:lstStyle>
          <a:p>
            <a:r>
              <a:rPr lang="en-US"/>
              <a:t>Click to edit Master title style</a:t>
            </a:r>
            <a:br>
              <a:rPr lang="en-US"/>
            </a:br>
            <a:r>
              <a:rPr lang="en-US"/>
              <a:t>type style</a:t>
            </a:r>
          </a:p>
        </p:txBody>
      </p:sp>
      <p:sp>
        <p:nvSpPr>
          <p:cNvPr id="5" name="Text Placeholder 4"/>
          <p:cNvSpPr>
            <a:spLocks noGrp="1"/>
          </p:cNvSpPr>
          <p:nvPr>
            <p:ph type="body" sz="quarter" idx="23"/>
          </p:nvPr>
        </p:nvSpPr>
        <p:spPr>
          <a:xfrm>
            <a:off x="499742" y="4581144"/>
            <a:ext cx="11213719" cy="457200"/>
          </a:xfrm>
        </p:spPr>
        <p:txBody>
          <a:bodyPr/>
          <a:lstStyle/>
          <a:p>
            <a:pPr lvl="0"/>
            <a:r>
              <a:rPr lang="en-US"/>
              <a:t>Click to edit Master text styles</a:t>
            </a:r>
          </a:p>
        </p:txBody>
      </p:sp>
      <p:sp>
        <p:nvSpPr>
          <p:cNvPr id="10" name="Text Placeholder 9"/>
          <p:cNvSpPr>
            <a:spLocks noGrp="1"/>
          </p:cNvSpPr>
          <p:nvPr>
            <p:ph type="body" sz="quarter" idx="13"/>
          </p:nvPr>
        </p:nvSpPr>
        <p:spPr>
          <a:xfrm>
            <a:off x="499743" y="5303520"/>
            <a:ext cx="8651774" cy="820952"/>
          </a:xfrm>
        </p:spPr>
        <p:txBody>
          <a:bodyPr/>
          <a:lstStyle>
            <a:lvl1pPr marL="0" indent="0">
              <a:lnSpc>
                <a:spcPct val="100000"/>
              </a:lnSpc>
              <a:spcAft>
                <a:spcPts val="600"/>
              </a:spcAft>
              <a:buFontTx/>
              <a:buNone/>
              <a:defRPr sz="2000">
                <a:solidFill>
                  <a:schemeClr val="tx2"/>
                </a:solidFill>
              </a:defRPr>
            </a:lvl1pPr>
            <a:lvl2pPr marL="0" indent="0">
              <a:lnSpc>
                <a:spcPct val="100000"/>
              </a:lnSpc>
              <a:spcAft>
                <a:spcPts val="600"/>
              </a:spcAft>
              <a:buFontTx/>
              <a:buNone/>
              <a:defRPr sz="2000">
                <a:solidFill>
                  <a:schemeClr val="tx2"/>
                </a:solidFill>
              </a:defRPr>
            </a:lvl2pPr>
            <a:lvl3pPr marL="0" indent="0">
              <a:lnSpc>
                <a:spcPct val="100000"/>
              </a:lnSpc>
              <a:spcAft>
                <a:spcPts val="600"/>
              </a:spcAft>
              <a:buFontTx/>
              <a:buNone/>
              <a:defRPr sz="2000">
                <a:solidFill>
                  <a:schemeClr val="tx2"/>
                </a:solidFill>
              </a:defRPr>
            </a:lvl3pPr>
            <a:lvl4pPr marL="0" indent="0">
              <a:lnSpc>
                <a:spcPct val="100000"/>
              </a:lnSpc>
              <a:spcAft>
                <a:spcPts val="600"/>
              </a:spcAft>
              <a:buFontTx/>
              <a:buNone/>
              <a:defRPr sz="2000">
                <a:solidFill>
                  <a:schemeClr val="tx2"/>
                </a:solidFill>
              </a:defRPr>
            </a:lvl4pPr>
            <a:lvl5pPr marL="0" indent="0">
              <a:lnSpc>
                <a:spcPct val="100000"/>
              </a:lnSpc>
              <a:spcAft>
                <a:spcPts val="600"/>
              </a:spcAft>
              <a:buFontTx/>
              <a:buNone/>
              <a:defRPr sz="20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2278824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12CB907E-C602-C34B-93F7-CA9E40714286}" type="slidenum">
              <a:rPr lang="en-US" smtClean="0"/>
              <a:pPr/>
              <a:t>‹#›</a:t>
            </a:fld>
            <a:r>
              <a:rPr lang="en-US"/>
              <a:t> </a:t>
            </a:r>
          </a:p>
        </p:txBody>
      </p:sp>
      <p:sp>
        <p:nvSpPr>
          <p:cNvPr id="2" name="Title 1"/>
          <p:cNvSpPr>
            <a:spLocks noGrp="1"/>
          </p:cNvSpPr>
          <p:nvPr>
            <p:ph type="title"/>
          </p:nvPr>
        </p:nvSpPr>
        <p:spPr>
          <a:xfrm>
            <a:off x="490939" y="522779"/>
            <a:ext cx="11209064" cy="342206"/>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152404081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Footer Only">
    <p:spTree>
      <p:nvGrpSpPr>
        <p:cNvPr id="1" name=""/>
        <p:cNvGrpSpPr/>
        <p:nvPr/>
      </p:nvGrpSpPr>
      <p:grpSpPr>
        <a:xfrm>
          <a:off x="0" y="0"/>
          <a:ext cx="0" cy="0"/>
          <a:chOff x="0" y="0"/>
          <a:chExt cx="0" cy="0"/>
        </a:xfrm>
      </p:grpSpPr>
      <p:sp>
        <p:nvSpPr>
          <p:cNvPr id="6" name="Slide Number Placeholder 5"/>
          <p:cNvSpPr>
            <a:spLocks noGrp="1"/>
          </p:cNvSpPr>
          <p:nvPr>
            <p:ph type="sldNum" sz="quarter" idx="11"/>
          </p:nvPr>
        </p:nvSpPr>
        <p:spPr/>
        <p:txBody>
          <a:bodyPr/>
          <a:lstStyle/>
          <a:p>
            <a:fld id="{12CB907E-C602-C34B-93F7-CA9E40714286}" type="slidenum">
              <a:rPr lang="en-US" smtClean="0"/>
              <a:pPr/>
              <a:t>‹#›</a:t>
            </a:fld>
            <a:r>
              <a:rPr lang="en-US"/>
              <a:t> </a:t>
            </a:r>
          </a:p>
        </p:txBody>
      </p:sp>
    </p:spTree>
    <p:extLst>
      <p:ext uri="{BB962C8B-B14F-4D97-AF65-F5344CB8AC3E}">
        <p14:creationId xmlns:p14="http://schemas.microsoft.com/office/powerpoint/2010/main" val="180149873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Globe White Background">
    <p:spTree>
      <p:nvGrpSpPr>
        <p:cNvPr id="1" name=""/>
        <p:cNvGrpSpPr/>
        <p:nvPr/>
      </p:nvGrpSpPr>
      <p:grpSpPr>
        <a:xfrm>
          <a:off x="0" y="0"/>
          <a:ext cx="0" cy="0"/>
          <a:chOff x="0" y="0"/>
          <a:chExt cx="0" cy="0"/>
        </a:xfrm>
      </p:grpSpPr>
      <p:sp>
        <p:nvSpPr>
          <p:cNvPr id="14" name="Rectangle 13"/>
          <p:cNvSpPr/>
          <p:nvPr userDrawn="1"/>
        </p:nvSpPr>
        <p:spPr bwMode="white">
          <a:xfrm>
            <a:off x="282149" y="1"/>
            <a:ext cx="4066573" cy="50364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5" name="Rectangle 14"/>
          <p:cNvSpPr/>
          <p:nvPr userDrawn="1"/>
        </p:nvSpPr>
        <p:spPr bwMode="white">
          <a:xfrm>
            <a:off x="10071100" y="6078714"/>
            <a:ext cx="2117725" cy="77928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5" name="Picture 4" descr="att_hz_lkp_rgb_pos.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31831" y="1917700"/>
            <a:ext cx="4725162" cy="2743200"/>
          </a:xfrm>
          <a:prstGeom prst="rect">
            <a:avLst/>
          </a:prstGeom>
        </p:spPr>
      </p:pic>
    </p:spTree>
    <p:extLst>
      <p:ext uri="{BB962C8B-B14F-4D97-AF65-F5344CB8AC3E}">
        <p14:creationId xmlns:p14="http://schemas.microsoft.com/office/powerpoint/2010/main" val="343069272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Globe Black Background">
    <p:bg>
      <p:bgRef idx="1001">
        <a:schemeClr val="bg2"/>
      </p:bgRef>
    </p:bg>
    <p:spTree>
      <p:nvGrpSpPr>
        <p:cNvPr id="1" name=""/>
        <p:cNvGrpSpPr/>
        <p:nvPr/>
      </p:nvGrpSpPr>
      <p:grpSpPr>
        <a:xfrm>
          <a:off x="0" y="0"/>
          <a:ext cx="0" cy="0"/>
          <a:chOff x="0" y="0"/>
          <a:chExt cx="0" cy="0"/>
        </a:xfrm>
      </p:grpSpPr>
      <p:sp>
        <p:nvSpPr>
          <p:cNvPr id="14" name="Rectangle 13"/>
          <p:cNvSpPr/>
          <p:nvPr userDrawn="1"/>
        </p:nvSpPr>
        <p:spPr bwMode="white">
          <a:xfrm>
            <a:off x="282149" y="1"/>
            <a:ext cx="4066573" cy="503641"/>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5" name="Rectangle 14"/>
          <p:cNvSpPr/>
          <p:nvPr userDrawn="1"/>
        </p:nvSpPr>
        <p:spPr bwMode="white">
          <a:xfrm>
            <a:off x="10287000" y="6078714"/>
            <a:ext cx="1901825" cy="77928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31831" y="1917700"/>
            <a:ext cx="4725162" cy="2743200"/>
          </a:xfrm>
          <a:prstGeom prst="rect">
            <a:avLst/>
          </a:prstGeom>
        </p:spPr>
      </p:pic>
    </p:spTree>
    <p:extLst>
      <p:ext uri="{BB962C8B-B14F-4D97-AF65-F5344CB8AC3E}">
        <p14:creationId xmlns:p14="http://schemas.microsoft.com/office/powerpoint/2010/main" val="3066482028"/>
      </p:ext>
    </p:extLst>
  </p:cSld>
  <p:clrMapOvr>
    <a:overrideClrMapping bg1="dk1" tx1="lt1" bg2="dk2" tx2="lt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Globe Blue Background">
    <p:bg>
      <p:bgRef idx="1001">
        <a:schemeClr val="bg1"/>
      </p:bgRef>
    </p:bg>
    <p:spTree>
      <p:nvGrpSpPr>
        <p:cNvPr id="1" name=""/>
        <p:cNvGrpSpPr/>
        <p:nvPr/>
      </p:nvGrpSpPr>
      <p:grpSpPr>
        <a:xfrm>
          <a:off x="0" y="0"/>
          <a:ext cx="0" cy="0"/>
          <a:chOff x="0" y="0"/>
          <a:chExt cx="0" cy="0"/>
        </a:xfrm>
      </p:grpSpPr>
      <p:sp>
        <p:nvSpPr>
          <p:cNvPr id="14" name="Rectangle 13"/>
          <p:cNvSpPr/>
          <p:nvPr userDrawn="1"/>
        </p:nvSpPr>
        <p:spPr bwMode="white">
          <a:xfrm>
            <a:off x="1" y="1"/>
            <a:ext cx="4348722" cy="50364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5" name="Rectangle 14"/>
          <p:cNvSpPr/>
          <p:nvPr userDrawn="1"/>
        </p:nvSpPr>
        <p:spPr bwMode="white">
          <a:xfrm>
            <a:off x="10579100" y="6078714"/>
            <a:ext cx="1609725" cy="77928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31831" y="1917700"/>
            <a:ext cx="4725162" cy="2743200"/>
          </a:xfrm>
          <a:prstGeom prst="rect">
            <a:avLst/>
          </a:prstGeom>
        </p:spPr>
      </p:pic>
    </p:spTree>
    <p:extLst>
      <p:ext uri="{BB962C8B-B14F-4D97-AF65-F5344CB8AC3E}">
        <p14:creationId xmlns:p14="http://schemas.microsoft.com/office/powerpoint/2010/main" val="2888874604"/>
      </p:ext>
    </p:extLst>
  </p:cSld>
  <p:clrMapOvr>
    <a:overrideClrMapping bg1="dk1" tx1="lt1" bg2="dk2" tx2="lt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94EAA9-790C-A519-B43E-B4ED5340A3C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F59587C-1D3F-82E9-F20F-9CDE9C47774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31A2674-2607-00A5-90E0-FE1DB9B82FB1}"/>
              </a:ext>
            </a:extLst>
          </p:cNvPr>
          <p:cNvSpPr>
            <a:spLocks noGrp="1"/>
          </p:cNvSpPr>
          <p:nvPr>
            <p:ph type="dt" sz="half" idx="10"/>
          </p:nvPr>
        </p:nvSpPr>
        <p:spPr/>
        <p:txBody>
          <a:bodyPr/>
          <a:lstStyle/>
          <a:p>
            <a:fld id="{6994DA1C-6AF3-4475-98AF-4498F0742411}" type="datetimeFigureOut">
              <a:rPr lang="en-US" smtClean="0"/>
              <a:t>9/2/2024</a:t>
            </a:fld>
            <a:endParaRPr lang="en-US"/>
          </a:p>
        </p:txBody>
      </p:sp>
      <p:sp>
        <p:nvSpPr>
          <p:cNvPr id="5" name="Footer Placeholder 4">
            <a:extLst>
              <a:ext uri="{FF2B5EF4-FFF2-40B4-BE49-F238E27FC236}">
                <a16:creationId xmlns:a16="http://schemas.microsoft.com/office/drawing/2014/main" id="{81CF279D-A58B-6013-CD07-312EE8BCEF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4A359D-F4F4-65D3-964D-C5095E91F5E2}"/>
              </a:ext>
            </a:extLst>
          </p:cNvPr>
          <p:cNvSpPr>
            <a:spLocks noGrp="1"/>
          </p:cNvSpPr>
          <p:nvPr>
            <p:ph type="sldNum" sz="quarter" idx="12"/>
          </p:nvPr>
        </p:nvSpPr>
        <p:spPr/>
        <p:txBody>
          <a:bodyPr/>
          <a:lstStyle/>
          <a:p>
            <a:fld id="{11B8EBD8-D9AD-4417-B73B-5C782C38EEDC}" type="slidenum">
              <a:rPr lang="en-US" smtClean="0"/>
              <a:t>‹#›</a:t>
            </a:fld>
            <a:endParaRPr lang="en-US"/>
          </a:p>
        </p:txBody>
      </p:sp>
    </p:spTree>
    <p:extLst>
      <p:ext uri="{BB962C8B-B14F-4D97-AF65-F5344CB8AC3E}">
        <p14:creationId xmlns:p14="http://schemas.microsoft.com/office/powerpoint/2010/main" val="40384166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Option 5">
    <p:spTree>
      <p:nvGrpSpPr>
        <p:cNvPr id="1" name=""/>
        <p:cNvGrpSpPr/>
        <p:nvPr/>
      </p:nvGrpSpPr>
      <p:grpSpPr>
        <a:xfrm>
          <a:off x="0" y="0"/>
          <a:ext cx="0" cy="0"/>
          <a:chOff x="0" y="0"/>
          <a:chExt cx="0" cy="0"/>
        </a:xfrm>
      </p:grpSpPr>
      <p:pic>
        <p:nvPicPr>
          <p:cNvPr id="9" name="Picture 8" descr="att_hz_lkp_rgb_pos.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20"/>
          </a:xfrm>
          <a:prstGeom prst="rect">
            <a:avLst/>
          </a:prstGeom>
        </p:spPr>
      </p:pic>
      <p:sp>
        <p:nvSpPr>
          <p:cNvPr id="6" name="TextBox 5"/>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a:solidFill>
                  <a:schemeClr val="tx2"/>
                </a:solidFill>
              </a:rPr>
              <a:t>© 2016 AT&amp;T Intellectual</a:t>
            </a:r>
            <a:r>
              <a:rPr lang="en-US" sz="600" baseline="0">
                <a:solidFill>
                  <a:schemeClr val="tx2"/>
                </a:solidFill>
              </a:rPr>
              <a:t> Property. All rights reserved.</a:t>
            </a:r>
            <a:r>
              <a:rPr lang="en-US" sz="600">
                <a:solidFill>
                  <a:schemeClr val="tx2"/>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12" name="Picture Placeholder 3"/>
          <p:cNvSpPr>
            <a:spLocks noGrp="1"/>
          </p:cNvSpPr>
          <p:nvPr>
            <p:ph type="pic" sz="quarter" idx="16"/>
          </p:nvPr>
        </p:nvSpPr>
        <p:spPr>
          <a:xfrm>
            <a:off x="0" y="1"/>
            <a:ext cx="12188825" cy="3425825"/>
          </a:xfrm>
        </p:spPr>
        <p:txBody>
          <a:bodyPr/>
          <a:lstStyle>
            <a:lvl1pPr>
              <a:defRPr sz="1800">
                <a:solidFill>
                  <a:schemeClr val="bg2"/>
                </a:solidFill>
              </a:defRPr>
            </a:lvl1pPr>
          </a:lstStyle>
          <a:p>
            <a:r>
              <a:rPr lang="en-US"/>
              <a:t>Click icon to add picture</a:t>
            </a:r>
          </a:p>
        </p:txBody>
      </p:sp>
      <p:sp>
        <p:nvSpPr>
          <p:cNvPr id="2" name="Title 1"/>
          <p:cNvSpPr>
            <a:spLocks noGrp="1"/>
          </p:cNvSpPr>
          <p:nvPr>
            <p:ph type="title"/>
          </p:nvPr>
        </p:nvSpPr>
        <p:spPr>
          <a:xfrm>
            <a:off x="498798" y="3657600"/>
            <a:ext cx="11209064" cy="1517904"/>
          </a:xfrm>
          <a:prstGeom prst="rect">
            <a:avLst/>
          </a:prstGeom>
        </p:spPr>
        <p:txBody>
          <a:bodyPr anchor="t" anchorCtr="0"/>
          <a:lstStyle>
            <a:lvl1pPr>
              <a:lnSpc>
                <a:spcPct val="82000"/>
              </a:lnSpc>
              <a:spcAft>
                <a:spcPts val="800"/>
              </a:spcAft>
              <a:defRPr sz="3600">
                <a:solidFill>
                  <a:schemeClr val="tx1"/>
                </a:solidFill>
              </a:defRPr>
            </a:lvl1pPr>
          </a:lstStyle>
          <a:p>
            <a:r>
              <a:rPr lang="en-US"/>
              <a:t>Click to edit Master title style</a:t>
            </a:r>
          </a:p>
        </p:txBody>
      </p:sp>
      <p:sp>
        <p:nvSpPr>
          <p:cNvPr id="4" name="Text Placeholder 3"/>
          <p:cNvSpPr>
            <a:spLocks noGrp="1"/>
          </p:cNvSpPr>
          <p:nvPr>
            <p:ph type="body" sz="quarter" idx="17"/>
          </p:nvPr>
        </p:nvSpPr>
        <p:spPr>
          <a:xfrm>
            <a:off x="498798" y="4581144"/>
            <a:ext cx="11213719" cy="457200"/>
          </a:xfrm>
        </p:spPr>
        <p:txBody>
          <a:bodyPr/>
          <a:lstStyle/>
          <a:p>
            <a:pPr lvl="0"/>
            <a:r>
              <a:rPr lang="en-US"/>
              <a:t>Click to edit Master text styles</a:t>
            </a:r>
          </a:p>
        </p:txBody>
      </p:sp>
      <p:sp>
        <p:nvSpPr>
          <p:cNvPr id="10" name="Text Placeholder 9"/>
          <p:cNvSpPr>
            <a:spLocks noGrp="1"/>
          </p:cNvSpPr>
          <p:nvPr>
            <p:ph type="body" sz="quarter" idx="13"/>
          </p:nvPr>
        </p:nvSpPr>
        <p:spPr>
          <a:xfrm>
            <a:off x="498799" y="5303520"/>
            <a:ext cx="8651774" cy="820952"/>
          </a:xfrm>
        </p:spPr>
        <p:txBody>
          <a:bodyPr/>
          <a:lstStyle>
            <a:lvl1pPr marL="0" indent="0">
              <a:lnSpc>
                <a:spcPct val="100000"/>
              </a:lnSpc>
              <a:spcAft>
                <a:spcPts val="600"/>
              </a:spcAft>
              <a:buFontTx/>
              <a:buNone/>
              <a:defRPr sz="2000">
                <a:solidFill>
                  <a:schemeClr val="tx2"/>
                </a:solidFill>
              </a:defRPr>
            </a:lvl1pPr>
            <a:lvl2pPr marL="0" indent="0">
              <a:lnSpc>
                <a:spcPct val="100000"/>
              </a:lnSpc>
              <a:spcAft>
                <a:spcPts val="600"/>
              </a:spcAft>
              <a:buFontTx/>
              <a:buNone/>
              <a:defRPr sz="2000">
                <a:solidFill>
                  <a:schemeClr val="tx2"/>
                </a:solidFill>
              </a:defRPr>
            </a:lvl2pPr>
            <a:lvl3pPr marL="0" indent="0">
              <a:lnSpc>
                <a:spcPct val="100000"/>
              </a:lnSpc>
              <a:spcAft>
                <a:spcPts val="600"/>
              </a:spcAft>
              <a:buFontTx/>
              <a:buNone/>
              <a:defRPr sz="2000">
                <a:solidFill>
                  <a:schemeClr val="tx2"/>
                </a:solidFill>
              </a:defRPr>
            </a:lvl3pPr>
            <a:lvl4pPr marL="0" indent="0">
              <a:lnSpc>
                <a:spcPct val="100000"/>
              </a:lnSpc>
              <a:spcAft>
                <a:spcPts val="600"/>
              </a:spcAft>
              <a:buFontTx/>
              <a:buNone/>
              <a:defRPr sz="2000">
                <a:solidFill>
                  <a:schemeClr val="tx2"/>
                </a:solidFill>
              </a:defRPr>
            </a:lvl4pPr>
            <a:lvl5pPr marL="0" indent="0">
              <a:lnSpc>
                <a:spcPct val="100000"/>
              </a:lnSpc>
              <a:spcAft>
                <a:spcPts val="600"/>
              </a:spcAft>
              <a:buFontTx/>
              <a:buNone/>
              <a:defRPr sz="20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328637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Option 6">
    <p:bg>
      <p:bgRef idx="1001">
        <a:schemeClr val="bg2"/>
      </p:bgRef>
    </p:bg>
    <p:spTree>
      <p:nvGrpSpPr>
        <p:cNvPr id="1" name=""/>
        <p:cNvGrpSpPr/>
        <p:nvPr/>
      </p:nvGrpSpPr>
      <p:grpSpPr>
        <a:xfrm>
          <a:off x="0" y="0"/>
          <a:ext cx="0" cy="0"/>
          <a:chOff x="0" y="0"/>
          <a:chExt cx="0" cy="0"/>
        </a:xfrm>
      </p:grpSpPr>
      <p:pic>
        <p:nvPicPr>
          <p:cNvPr id="17" name="Picture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13" name="TextBox 12"/>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a:solidFill>
                  <a:schemeClr val="tx1"/>
                </a:solidFill>
              </a:rPr>
              <a:t>© 2016 AT&amp;T Intellectual</a:t>
            </a:r>
            <a:r>
              <a:rPr lang="en-US" sz="600" baseline="0">
                <a:solidFill>
                  <a:schemeClr val="tx1"/>
                </a:solidFill>
              </a:rPr>
              <a:t> Property. All rights reserved.</a:t>
            </a:r>
            <a:r>
              <a:rPr lang="en-US" sz="600">
                <a:solidFill>
                  <a:schemeClr val="tx1"/>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4" name="Picture Placeholder 3"/>
          <p:cNvSpPr>
            <a:spLocks noGrp="1"/>
          </p:cNvSpPr>
          <p:nvPr>
            <p:ph type="pic" sz="quarter" idx="15"/>
          </p:nvPr>
        </p:nvSpPr>
        <p:spPr>
          <a:xfrm>
            <a:off x="-1" y="0"/>
            <a:ext cx="2999232" cy="1645920"/>
          </a:xfrm>
        </p:spPr>
        <p:txBody>
          <a:bodyPr/>
          <a:lstStyle>
            <a:lvl1pPr>
              <a:defRPr sz="1800">
                <a:solidFill>
                  <a:schemeClr val="accent6"/>
                </a:solidFill>
              </a:defRPr>
            </a:lvl1pPr>
          </a:lstStyle>
          <a:p>
            <a:r>
              <a:rPr lang="en-US"/>
              <a:t>Click icon to add picture</a:t>
            </a:r>
          </a:p>
        </p:txBody>
      </p:sp>
      <p:sp>
        <p:nvSpPr>
          <p:cNvPr id="21" name="Picture Placeholder 3"/>
          <p:cNvSpPr>
            <a:spLocks noGrp="1"/>
          </p:cNvSpPr>
          <p:nvPr>
            <p:ph type="pic" sz="quarter" idx="16"/>
          </p:nvPr>
        </p:nvSpPr>
        <p:spPr>
          <a:xfrm>
            <a:off x="3063197" y="0"/>
            <a:ext cx="2999232" cy="1645920"/>
          </a:xfrm>
        </p:spPr>
        <p:txBody>
          <a:bodyPr/>
          <a:lstStyle>
            <a:lvl1pPr>
              <a:defRPr sz="1800">
                <a:solidFill>
                  <a:schemeClr val="accent6"/>
                </a:solidFill>
              </a:defRPr>
            </a:lvl1pPr>
          </a:lstStyle>
          <a:p>
            <a:r>
              <a:rPr lang="en-US"/>
              <a:t>Click icon to add picture</a:t>
            </a:r>
          </a:p>
        </p:txBody>
      </p:sp>
      <p:sp>
        <p:nvSpPr>
          <p:cNvPr id="22" name="Picture Placeholder 3"/>
          <p:cNvSpPr>
            <a:spLocks noGrp="1"/>
          </p:cNvSpPr>
          <p:nvPr>
            <p:ph type="pic" sz="quarter" idx="17"/>
          </p:nvPr>
        </p:nvSpPr>
        <p:spPr>
          <a:xfrm>
            <a:off x="6126395" y="0"/>
            <a:ext cx="2999232" cy="1645920"/>
          </a:xfrm>
        </p:spPr>
        <p:txBody>
          <a:bodyPr/>
          <a:lstStyle>
            <a:lvl1pPr>
              <a:defRPr sz="1800">
                <a:solidFill>
                  <a:schemeClr val="accent6"/>
                </a:solidFill>
              </a:defRPr>
            </a:lvl1pPr>
          </a:lstStyle>
          <a:p>
            <a:r>
              <a:rPr lang="en-US"/>
              <a:t>Click icon to add picture</a:t>
            </a:r>
          </a:p>
        </p:txBody>
      </p:sp>
      <p:sp>
        <p:nvSpPr>
          <p:cNvPr id="23" name="Picture Placeholder 3"/>
          <p:cNvSpPr>
            <a:spLocks noGrp="1"/>
          </p:cNvSpPr>
          <p:nvPr>
            <p:ph type="pic" sz="quarter" idx="18"/>
          </p:nvPr>
        </p:nvSpPr>
        <p:spPr>
          <a:xfrm>
            <a:off x="9189593" y="0"/>
            <a:ext cx="2999232" cy="1645920"/>
          </a:xfrm>
        </p:spPr>
        <p:txBody>
          <a:bodyPr/>
          <a:lstStyle>
            <a:lvl1pPr>
              <a:defRPr sz="1800">
                <a:solidFill>
                  <a:schemeClr val="accent6"/>
                </a:solidFill>
              </a:defRPr>
            </a:lvl1pPr>
          </a:lstStyle>
          <a:p>
            <a:r>
              <a:rPr lang="en-US"/>
              <a:t>Click icon to add picture</a:t>
            </a:r>
          </a:p>
        </p:txBody>
      </p:sp>
      <p:sp>
        <p:nvSpPr>
          <p:cNvPr id="24" name="Picture Placeholder 3"/>
          <p:cNvSpPr>
            <a:spLocks noGrp="1"/>
          </p:cNvSpPr>
          <p:nvPr>
            <p:ph type="pic" sz="quarter" idx="19"/>
          </p:nvPr>
        </p:nvSpPr>
        <p:spPr>
          <a:xfrm>
            <a:off x="-1" y="1719596"/>
            <a:ext cx="2999232" cy="1645920"/>
          </a:xfrm>
        </p:spPr>
        <p:txBody>
          <a:bodyPr/>
          <a:lstStyle>
            <a:lvl1pPr>
              <a:defRPr sz="1800">
                <a:solidFill>
                  <a:schemeClr val="accent6"/>
                </a:solidFill>
              </a:defRPr>
            </a:lvl1pPr>
          </a:lstStyle>
          <a:p>
            <a:r>
              <a:rPr lang="en-US"/>
              <a:t>Click icon to add picture</a:t>
            </a:r>
          </a:p>
        </p:txBody>
      </p:sp>
      <p:sp>
        <p:nvSpPr>
          <p:cNvPr id="25" name="Picture Placeholder 3"/>
          <p:cNvSpPr>
            <a:spLocks noGrp="1"/>
          </p:cNvSpPr>
          <p:nvPr>
            <p:ph type="pic" sz="quarter" idx="20"/>
          </p:nvPr>
        </p:nvSpPr>
        <p:spPr>
          <a:xfrm>
            <a:off x="3063197" y="1719596"/>
            <a:ext cx="2999232" cy="1645920"/>
          </a:xfrm>
        </p:spPr>
        <p:txBody>
          <a:bodyPr/>
          <a:lstStyle>
            <a:lvl1pPr>
              <a:defRPr sz="1800">
                <a:solidFill>
                  <a:schemeClr val="accent6"/>
                </a:solidFill>
              </a:defRPr>
            </a:lvl1pPr>
          </a:lstStyle>
          <a:p>
            <a:r>
              <a:rPr lang="en-US"/>
              <a:t>Click icon to add picture</a:t>
            </a:r>
          </a:p>
        </p:txBody>
      </p:sp>
      <p:sp>
        <p:nvSpPr>
          <p:cNvPr id="26" name="Picture Placeholder 3"/>
          <p:cNvSpPr>
            <a:spLocks noGrp="1"/>
          </p:cNvSpPr>
          <p:nvPr>
            <p:ph type="pic" sz="quarter" idx="21"/>
          </p:nvPr>
        </p:nvSpPr>
        <p:spPr>
          <a:xfrm>
            <a:off x="6126395" y="1719596"/>
            <a:ext cx="2999232" cy="1645920"/>
          </a:xfrm>
        </p:spPr>
        <p:txBody>
          <a:bodyPr/>
          <a:lstStyle>
            <a:lvl1pPr>
              <a:defRPr sz="1800">
                <a:solidFill>
                  <a:schemeClr val="accent6"/>
                </a:solidFill>
              </a:defRPr>
            </a:lvl1pPr>
          </a:lstStyle>
          <a:p>
            <a:r>
              <a:rPr lang="en-US"/>
              <a:t>Click icon to add picture</a:t>
            </a:r>
          </a:p>
        </p:txBody>
      </p:sp>
      <p:sp>
        <p:nvSpPr>
          <p:cNvPr id="27" name="Picture Placeholder 3"/>
          <p:cNvSpPr>
            <a:spLocks noGrp="1"/>
          </p:cNvSpPr>
          <p:nvPr>
            <p:ph type="pic" sz="quarter" idx="22"/>
          </p:nvPr>
        </p:nvSpPr>
        <p:spPr>
          <a:xfrm>
            <a:off x="9189593" y="1719596"/>
            <a:ext cx="2999232" cy="1645920"/>
          </a:xfrm>
        </p:spPr>
        <p:txBody>
          <a:bodyPr/>
          <a:lstStyle>
            <a:lvl1pPr>
              <a:defRPr sz="1800">
                <a:solidFill>
                  <a:schemeClr val="accent6"/>
                </a:solidFill>
              </a:defRPr>
            </a:lvl1pPr>
          </a:lstStyle>
          <a:p>
            <a:r>
              <a:rPr lang="en-US"/>
              <a:t>Click icon to add picture</a:t>
            </a:r>
          </a:p>
        </p:txBody>
      </p:sp>
      <p:sp>
        <p:nvSpPr>
          <p:cNvPr id="2" name="Title 1"/>
          <p:cNvSpPr>
            <a:spLocks noGrp="1"/>
          </p:cNvSpPr>
          <p:nvPr>
            <p:ph type="title"/>
          </p:nvPr>
        </p:nvSpPr>
        <p:spPr>
          <a:xfrm>
            <a:off x="498798" y="3657600"/>
            <a:ext cx="11209064" cy="1517904"/>
          </a:xfrm>
          <a:prstGeom prst="rect">
            <a:avLst/>
          </a:prstGeom>
        </p:spPr>
        <p:txBody>
          <a:bodyPr anchor="t" anchorCtr="0"/>
          <a:lstStyle>
            <a:lvl1pPr>
              <a:lnSpc>
                <a:spcPct val="82000"/>
              </a:lnSpc>
              <a:spcAft>
                <a:spcPts val="800"/>
              </a:spcAft>
              <a:defRPr sz="3600">
                <a:solidFill>
                  <a:schemeClr val="tx1"/>
                </a:solidFill>
              </a:defRPr>
            </a:lvl1pPr>
          </a:lstStyle>
          <a:p>
            <a:r>
              <a:rPr lang="en-US"/>
              <a:t>Click to edit Master title style</a:t>
            </a:r>
          </a:p>
        </p:txBody>
      </p:sp>
      <p:sp>
        <p:nvSpPr>
          <p:cNvPr id="5" name="Text Placeholder 4"/>
          <p:cNvSpPr>
            <a:spLocks noGrp="1"/>
          </p:cNvSpPr>
          <p:nvPr>
            <p:ph type="body" sz="quarter" idx="23"/>
          </p:nvPr>
        </p:nvSpPr>
        <p:spPr>
          <a:xfrm>
            <a:off x="498798" y="4581144"/>
            <a:ext cx="11213719" cy="457200"/>
          </a:xfrm>
        </p:spPr>
        <p:txBody>
          <a:bodyPr/>
          <a:lstStyle/>
          <a:p>
            <a:pPr lvl="0"/>
            <a:r>
              <a:rPr lang="en-US"/>
              <a:t>Click to edit Master text styles</a:t>
            </a:r>
          </a:p>
        </p:txBody>
      </p:sp>
      <p:sp>
        <p:nvSpPr>
          <p:cNvPr id="10" name="Text Placeholder 9"/>
          <p:cNvSpPr>
            <a:spLocks noGrp="1"/>
          </p:cNvSpPr>
          <p:nvPr>
            <p:ph type="body" sz="quarter" idx="13"/>
          </p:nvPr>
        </p:nvSpPr>
        <p:spPr>
          <a:xfrm>
            <a:off x="498799" y="5303520"/>
            <a:ext cx="8651774" cy="828890"/>
          </a:xfrm>
        </p:spPr>
        <p:txBody>
          <a:bodyPr/>
          <a:lstStyle>
            <a:lvl1pPr marL="0" indent="0">
              <a:lnSpc>
                <a:spcPct val="100000"/>
              </a:lnSpc>
              <a:spcAft>
                <a:spcPts val="600"/>
              </a:spcAft>
              <a:buFontTx/>
              <a:buNone/>
              <a:defRPr sz="2000">
                <a:solidFill>
                  <a:schemeClr val="bg1"/>
                </a:solidFill>
              </a:defRPr>
            </a:lvl1pPr>
            <a:lvl2pPr marL="0" indent="0">
              <a:lnSpc>
                <a:spcPct val="100000"/>
              </a:lnSpc>
              <a:spcAft>
                <a:spcPts val="600"/>
              </a:spcAft>
              <a:buFontTx/>
              <a:buNone/>
              <a:defRPr sz="2000">
                <a:solidFill>
                  <a:schemeClr val="bg1"/>
                </a:solidFill>
              </a:defRPr>
            </a:lvl2pPr>
            <a:lvl3pPr marL="0" indent="0">
              <a:lnSpc>
                <a:spcPct val="100000"/>
              </a:lnSpc>
              <a:spcAft>
                <a:spcPts val="600"/>
              </a:spcAft>
              <a:buFontTx/>
              <a:buNone/>
              <a:defRPr sz="2000">
                <a:solidFill>
                  <a:schemeClr val="bg1"/>
                </a:solidFill>
              </a:defRPr>
            </a:lvl3pPr>
            <a:lvl4pPr marL="0" indent="0">
              <a:lnSpc>
                <a:spcPct val="100000"/>
              </a:lnSpc>
              <a:spcAft>
                <a:spcPts val="600"/>
              </a:spcAft>
              <a:buFontTx/>
              <a:buNone/>
              <a:defRPr sz="2000">
                <a:solidFill>
                  <a:schemeClr val="bg1"/>
                </a:solidFill>
              </a:defRPr>
            </a:lvl4pPr>
            <a:lvl5pPr marL="0" indent="0">
              <a:lnSpc>
                <a:spcPct val="100000"/>
              </a:lnSpc>
              <a:spcAft>
                <a:spcPts val="600"/>
              </a:spcAft>
              <a:buFontTx/>
              <a:buNone/>
              <a:defRPr sz="20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86710583"/>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Option 7">
    <p:bg>
      <p:bgRef idx="1001">
        <a:schemeClr val="bg2"/>
      </p:bgRef>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6" name="TextBox 5"/>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a:solidFill>
                  <a:schemeClr val="tx1"/>
                </a:solidFill>
              </a:rPr>
              <a:t>© 2016 AT&amp;T Intellectual</a:t>
            </a:r>
            <a:r>
              <a:rPr lang="en-US" sz="600" baseline="0">
                <a:solidFill>
                  <a:schemeClr val="tx1"/>
                </a:solidFill>
              </a:rPr>
              <a:t> Property. All rights reserved.</a:t>
            </a:r>
            <a:r>
              <a:rPr lang="en-US" sz="600">
                <a:solidFill>
                  <a:schemeClr val="tx1"/>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12" name="Picture Placeholder 3"/>
          <p:cNvSpPr>
            <a:spLocks noGrp="1"/>
          </p:cNvSpPr>
          <p:nvPr>
            <p:ph type="pic" sz="quarter" idx="16"/>
          </p:nvPr>
        </p:nvSpPr>
        <p:spPr>
          <a:xfrm>
            <a:off x="0" y="1"/>
            <a:ext cx="12188825" cy="3425825"/>
          </a:xfrm>
        </p:spPr>
        <p:txBody>
          <a:bodyPr/>
          <a:lstStyle>
            <a:lvl1pPr>
              <a:defRPr sz="1800">
                <a:solidFill>
                  <a:schemeClr val="accent6"/>
                </a:solidFill>
              </a:defRPr>
            </a:lvl1pPr>
          </a:lstStyle>
          <a:p>
            <a:r>
              <a:rPr lang="en-US"/>
              <a:t>Click icon to add picture</a:t>
            </a:r>
          </a:p>
        </p:txBody>
      </p:sp>
      <p:sp>
        <p:nvSpPr>
          <p:cNvPr id="2" name="Title 1"/>
          <p:cNvSpPr>
            <a:spLocks noGrp="1"/>
          </p:cNvSpPr>
          <p:nvPr>
            <p:ph type="title"/>
          </p:nvPr>
        </p:nvSpPr>
        <p:spPr>
          <a:xfrm>
            <a:off x="498798" y="3657600"/>
            <a:ext cx="11209064" cy="1517904"/>
          </a:xfrm>
          <a:prstGeom prst="rect">
            <a:avLst/>
          </a:prstGeom>
        </p:spPr>
        <p:txBody>
          <a:bodyPr anchor="t" anchorCtr="0"/>
          <a:lstStyle>
            <a:lvl1pPr>
              <a:lnSpc>
                <a:spcPct val="82000"/>
              </a:lnSpc>
              <a:spcAft>
                <a:spcPts val="800"/>
              </a:spcAft>
              <a:defRPr sz="3600">
                <a:solidFill>
                  <a:schemeClr val="tx1"/>
                </a:solidFill>
              </a:defRPr>
            </a:lvl1pPr>
          </a:lstStyle>
          <a:p>
            <a:r>
              <a:rPr lang="en-US"/>
              <a:t>Click to edit Master title style</a:t>
            </a:r>
          </a:p>
        </p:txBody>
      </p:sp>
      <p:sp>
        <p:nvSpPr>
          <p:cNvPr id="4" name="Text Placeholder 3"/>
          <p:cNvSpPr>
            <a:spLocks noGrp="1"/>
          </p:cNvSpPr>
          <p:nvPr>
            <p:ph type="body" sz="quarter" idx="17"/>
          </p:nvPr>
        </p:nvSpPr>
        <p:spPr>
          <a:xfrm>
            <a:off x="498798" y="4581144"/>
            <a:ext cx="11213719" cy="457200"/>
          </a:xfrm>
        </p:spPr>
        <p:txBody>
          <a:bodyPr/>
          <a:lstStyle/>
          <a:p>
            <a:pPr lvl="0"/>
            <a:r>
              <a:rPr lang="en-US"/>
              <a:t>Click to edit Master text styles</a:t>
            </a:r>
          </a:p>
        </p:txBody>
      </p:sp>
      <p:sp>
        <p:nvSpPr>
          <p:cNvPr id="10" name="Text Placeholder 9"/>
          <p:cNvSpPr>
            <a:spLocks noGrp="1"/>
          </p:cNvSpPr>
          <p:nvPr>
            <p:ph type="body" sz="quarter" idx="13"/>
          </p:nvPr>
        </p:nvSpPr>
        <p:spPr>
          <a:xfrm>
            <a:off x="498799" y="5303520"/>
            <a:ext cx="8651774" cy="828890"/>
          </a:xfrm>
        </p:spPr>
        <p:txBody>
          <a:bodyPr/>
          <a:lstStyle>
            <a:lvl1pPr marL="0" indent="0">
              <a:lnSpc>
                <a:spcPct val="100000"/>
              </a:lnSpc>
              <a:spcAft>
                <a:spcPts val="600"/>
              </a:spcAft>
              <a:buFontTx/>
              <a:buNone/>
              <a:defRPr sz="2000">
                <a:solidFill>
                  <a:schemeClr val="bg1"/>
                </a:solidFill>
              </a:defRPr>
            </a:lvl1pPr>
            <a:lvl2pPr marL="0" indent="0">
              <a:lnSpc>
                <a:spcPct val="100000"/>
              </a:lnSpc>
              <a:spcAft>
                <a:spcPts val="600"/>
              </a:spcAft>
              <a:buFontTx/>
              <a:buNone/>
              <a:defRPr sz="2000">
                <a:solidFill>
                  <a:schemeClr val="bg1"/>
                </a:solidFill>
              </a:defRPr>
            </a:lvl2pPr>
            <a:lvl3pPr marL="0" indent="0">
              <a:lnSpc>
                <a:spcPct val="100000"/>
              </a:lnSpc>
              <a:spcAft>
                <a:spcPts val="600"/>
              </a:spcAft>
              <a:buFontTx/>
              <a:buNone/>
              <a:defRPr sz="2000">
                <a:solidFill>
                  <a:schemeClr val="bg1"/>
                </a:solidFill>
              </a:defRPr>
            </a:lvl3pPr>
            <a:lvl4pPr marL="0" indent="0">
              <a:lnSpc>
                <a:spcPct val="100000"/>
              </a:lnSpc>
              <a:spcAft>
                <a:spcPts val="600"/>
              </a:spcAft>
              <a:buFontTx/>
              <a:buNone/>
              <a:defRPr sz="2000">
                <a:solidFill>
                  <a:schemeClr val="bg1"/>
                </a:solidFill>
              </a:defRPr>
            </a:lvl4pPr>
            <a:lvl5pPr marL="0" indent="0">
              <a:lnSpc>
                <a:spcPct val="100000"/>
              </a:lnSpc>
              <a:spcAft>
                <a:spcPts val="600"/>
              </a:spcAft>
              <a:buFontTx/>
              <a:buNone/>
              <a:defRPr sz="20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92854984"/>
      </p:ext>
    </p:extLst>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Option 8">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11124979" y="6075784"/>
            <a:ext cx="661784" cy="496467"/>
          </a:xfrm>
          <a:prstGeom prst="rect">
            <a:avLst/>
          </a:prstGeom>
        </p:spPr>
      </p:pic>
      <p:sp>
        <p:nvSpPr>
          <p:cNvPr id="12" name="Picture Placeholder 3"/>
          <p:cNvSpPr>
            <a:spLocks noGrp="1"/>
          </p:cNvSpPr>
          <p:nvPr>
            <p:ph type="pic" sz="quarter" idx="16" hasCustomPrompt="1"/>
          </p:nvPr>
        </p:nvSpPr>
        <p:spPr>
          <a:xfrm>
            <a:off x="0" y="0"/>
            <a:ext cx="12188825" cy="6858000"/>
          </a:xfrm>
          <a:solidFill>
            <a:schemeClr val="bg2"/>
          </a:solidFill>
        </p:spPr>
        <p:txBody>
          <a:bodyPr/>
          <a:lstStyle>
            <a:lvl1pPr marL="0" marR="0" indent="0" algn="l" defTabSz="457200" rtl="0" eaLnBrk="1" fontAlgn="auto" latinLnBrk="0" hangingPunct="1">
              <a:lnSpc>
                <a:spcPct val="90000"/>
              </a:lnSpc>
              <a:spcBef>
                <a:spcPts val="0"/>
              </a:spcBef>
              <a:spcAft>
                <a:spcPts val="600"/>
              </a:spcAft>
              <a:buClr>
                <a:schemeClr val="tx1"/>
              </a:buClr>
              <a:buSzTx/>
              <a:buFont typeface="Arial"/>
              <a:buNone/>
              <a:tabLst/>
              <a:defRPr sz="1800" baseline="0">
                <a:solidFill>
                  <a:schemeClr val="bg1"/>
                </a:solidFill>
              </a:defRPr>
            </a:lvl1pPr>
          </a:lstStyle>
          <a:p>
            <a:r>
              <a:rPr lang="en-US"/>
              <a:t>Drag picture to placeholder or click icon to add. Globe logo and footer should sit on top of picture.</a:t>
            </a:r>
          </a:p>
        </p:txBody>
      </p:sp>
      <p:sp>
        <p:nvSpPr>
          <p:cNvPr id="2" name="Title 1"/>
          <p:cNvSpPr>
            <a:spLocks noGrp="1"/>
          </p:cNvSpPr>
          <p:nvPr>
            <p:ph type="title"/>
          </p:nvPr>
        </p:nvSpPr>
        <p:spPr bwMode="white">
          <a:xfrm>
            <a:off x="498798" y="3276600"/>
            <a:ext cx="11209064" cy="1510747"/>
          </a:xfrm>
          <a:prstGeom prst="rect">
            <a:avLst/>
          </a:prstGeom>
        </p:spPr>
        <p:txBody>
          <a:bodyPr anchor="b" anchorCtr="0"/>
          <a:lstStyle>
            <a:lvl1pPr>
              <a:lnSpc>
                <a:spcPct val="82000"/>
              </a:lnSpc>
              <a:spcAft>
                <a:spcPts val="800"/>
              </a:spcAft>
              <a:defRPr sz="3600">
                <a:solidFill>
                  <a:schemeClr val="bg1"/>
                </a:solidFill>
              </a:defRPr>
            </a:lvl1pPr>
          </a:lstStyle>
          <a:p>
            <a:r>
              <a:rPr lang="en-US"/>
              <a:t>Click to edit Master title style</a:t>
            </a:r>
          </a:p>
        </p:txBody>
      </p:sp>
      <p:sp>
        <p:nvSpPr>
          <p:cNvPr id="4" name="Text Placeholder 3"/>
          <p:cNvSpPr>
            <a:spLocks noGrp="1"/>
          </p:cNvSpPr>
          <p:nvPr>
            <p:ph type="body" sz="quarter" idx="17"/>
          </p:nvPr>
        </p:nvSpPr>
        <p:spPr>
          <a:xfrm>
            <a:off x="498798" y="4809744"/>
            <a:ext cx="10885298" cy="444500"/>
          </a:xfrm>
        </p:spPr>
        <p:txBody>
          <a:bodyPr/>
          <a:lstStyle>
            <a:lvl1pPr>
              <a:defRPr>
                <a:solidFill>
                  <a:schemeClr val="bg1"/>
                </a:solidFill>
              </a:defRPr>
            </a:lvl1pPr>
          </a:lstStyle>
          <a:p>
            <a:pPr lvl="0"/>
            <a:r>
              <a:rPr lang="en-US"/>
              <a:t>Click to edit Master text styles</a:t>
            </a:r>
          </a:p>
        </p:txBody>
      </p:sp>
      <p:sp>
        <p:nvSpPr>
          <p:cNvPr id="10" name="Text Placeholder 9"/>
          <p:cNvSpPr>
            <a:spLocks noGrp="1"/>
          </p:cNvSpPr>
          <p:nvPr>
            <p:ph type="body" sz="quarter" idx="13"/>
          </p:nvPr>
        </p:nvSpPr>
        <p:spPr>
          <a:xfrm>
            <a:off x="498799" y="5303520"/>
            <a:ext cx="8651774" cy="828890"/>
          </a:xfrm>
        </p:spPr>
        <p:txBody>
          <a:bodyPr/>
          <a:lstStyle>
            <a:lvl1pPr marL="0" indent="0">
              <a:lnSpc>
                <a:spcPct val="100000"/>
              </a:lnSpc>
              <a:spcAft>
                <a:spcPts val="600"/>
              </a:spcAft>
              <a:buFontTx/>
              <a:buNone/>
              <a:defRPr sz="2000">
                <a:solidFill>
                  <a:schemeClr val="tx2"/>
                </a:solidFill>
              </a:defRPr>
            </a:lvl1pPr>
            <a:lvl2pPr marL="0" indent="0">
              <a:lnSpc>
                <a:spcPct val="100000"/>
              </a:lnSpc>
              <a:spcAft>
                <a:spcPts val="600"/>
              </a:spcAft>
              <a:buFontTx/>
              <a:buNone/>
              <a:defRPr sz="2000">
                <a:solidFill>
                  <a:schemeClr val="tx2"/>
                </a:solidFill>
              </a:defRPr>
            </a:lvl2pPr>
            <a:lvl3pPr marL="0" indent="0">
              <a:lnSpc>
                <a:spcPct val="100000"/>
              </a:lnSpc>
              <a:spcAft>
                <a:spcPts val="600"/>
              </a:spcAft>
              <a:buFontTx/>
              <a:buNone/>
              <a:defRPr sz="2000">
                <a:solidFill>
                  <a:schemeClr val="tx2"/>
                </a:solidFill>
              </a:defRPr>
            </a:lvl3pPr>
            <a:lvl4pPr marL="0" indent="0">
              <a:lnSpc>
                <a:spcPct val="100000"/>
              </a:lnSpc>
              <a:spcAft>
                <a:spcPts val="600"/>
              </a:spcAft>
              <a:buFontTx/>
              <a:buNone/>
              <a:defRPr sz="2000">
                <a:solidFill>
                  <a:schemeClr val="tx2"/>
                </a:solidFill>
              </a:defRPr>
            </a:lvl4pPr>
            <a:lvl5pPr marL="0" indent="0">
              <a:lnSpc>
                <a:spcPct val="100000"/>
              </a:lnSpc>
              <a:spcAft>
                <a:spcPts val="600"/>
              </a:spcAft>
              <a:buFontTx/>
              <a:buNone/>
              <a:defRPr sz="20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836980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Option 1">
    <p:spTree>
      <p:nvGrpSpPr>
        <p:cNvPr id="1" name=""/>
        <p:cNvGrpSpPr/>
        <p:nvPr/>
      </p:nvGrpSpPr>
      <p:grpSpPr>
        <a:xfrm>
          <a:off x="0" y="0"/>
          <a:ext cx="0" cy="0"/>
          <a:chOff x="0" y="0"/>
          <a:chExt cx="0" cy="0"/>
        </a:xfrm>
      </p:grpSpPr>
      <p:sp>
        <p:nvSpPr>
          <p:cNvPr id="3" name="Rectangle 2"/>
          <p:cNvSpPr/>
          <p:nvPr userDrawn="1"/>
        </p:nvSpPr>
        <p:spPr>
          <a:xfrm>
            <a:off x="0" y="774701"/>
            <a:ext cx="12188825" cy="60833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2" name="Title 1"/>
          <p:cNvSpPr>
            <a:spLocks noGrp="1"/>
          </p:cNvSpPr>
          <p:nvPr>
            <p:ph type="title" hasCustomPrompt="1"/>
          </p:nvPr>
        </p:nvSpPr>
        <p:spPr bwMode="white">
          <a:xfrm>
            <a:off x="503030" y="1642533"/>
            <a:ext cx="11209064" cy="1512147"/>
          </a:xfrm>
          <a:prstGeom prst="rect">
            <a:avLst/>
          </a:prstGeom>
        </p:spPr>
        <p:txBody>
          <a:bodyPr anchor="b" anchorCtr="0"/>
          <a:lstStyle>
            <a:lvl1pPr>
              <a:lnSpc>
                <a:spcPct val="82000"/>
              </a:lnSpc>
              <a:spcAft>
                <a:spcPts val="800"/>
              </a:spcAft>
              <a:defRPr sz="3600">
                <a:solidFill>
                  <a:schemeClr val="bg1"/>
                </a:solidFill>
              </a:defRPr>
            </a:lvl1pPr>
          </a:lstStyle>
          <a:p>
            <a:r>
              <a:rPr lang="en-US"/>
              <a:t>Click to edit </a:t>
            </a:r>
            <a:br>
              <a:rPr lang="en-US"/>
            </a:br>
            <a:r>
              <a:rPr lang="en-US"/>
              <a:t>Master title style</a:t>
            </a:r>
          </a:p>
        </p:txBody>
      </p:sp>
      <p:sp>
        <p:nvSpPr>
          <p:cNvPr id="11" name="Text Placeholder 9"/>
          <p:cNvSpPr>
            <a:spLocks noGrp="1"/>
          </p:cNvSpPr>
          <p:nvPr>
            <p:ph type="body" sz="quarter" idx="13"/>
          </p:nvPr>
        </p:nvSpPr>
        <p:spPr>
          <a:xfrm>
            <a:off x="498799" y="3608390"/>
            <a:ext cx="5609823" cy="2246311"/>
          </a:xfrm>
        </p:spPr>
        <p:txBody>
          <a:bodyPr/>
          <a:lstStyle>
            <a:lvl1pPr marL="0" indent="0">
              <a:lnSpc>
                <a:spcPct val="90000"/>
              </a:lnSpc>
              <a:spcAft>
                <a:spcPts val="600"/>
              </a:spcAft>
              <a:buFontTx/>
              <a:buNone/>
              <a:defRPr sz="2400">
                <a:solidFill>
                  <a:schemeClr val="tx2"/>
                </a:solidFill>
              </a:defRPr>
            </a:lvl1pPr>
            <a:lvl2pPr marL="0" indent="0">
              <a:lnSpc>
                <a:spcPct val="90000"/>
              </a:lnSpc>
              <a:spcAft>
                <a:spcPts val="600"/>
              </a:spcAft>
              <a:buFontTx/>
              <a:buNone/>
              <a:defRPr sz="2400">
                <a:solidFill>
                  <a:schemeClr val="tx2"/>
                </a:solidFill>
              </a:defRPr>
            </a:lvl2pPr>
            <a:lvl3pPr marL="0" indent="0">
              <a:lnSpc>
                <a:spcPct val="90000"/>
              </a:lnSpc>
              <a:spcAft>
                <a:spcPts val="600"/>
              </a:spcAft>
              <a:buFontTx/>
              <a:buNone/>
              <a:defRPr sz="2400">
                <a:solidFill>
                  <a:schemeClr val="tx2"/>
                </a:solidFill>
              </a:defRPr>
            </a:lvl3pPr>
            <a:lvl4pPr marL="0" indent="0">
              <a:lnSpc>
                <a:spcPct val="90000"/>
              </a:lnSpc>
              <a:spcAft>
                <a:spcPts val="600"/>
              </a:spcAft>
              <a:buFontTx/>
              <a:buNone/>
              <a:defRPr sz="2400">
                <a:solidFill>
                  <a:schemeClr val="tx2"/>
                </a:solidFill>
              </a:defRPr>
            </a:lvl4pPr>
            <a:lvl5pPr marL="0" indent="0">
              <a:lnSpc>
                <a:spcPct val="90000"/>
              </a:lnSpc>
              <a:spcAft>
                <a:spcPts val="600"/>
              </a:spcAft>
              <a:buFontTx/>
              <a:buNone/>
              <a:defRPr sz="2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12903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att_hz_lkp_rgb_pos.png"/>
          <p:cNvPicPr>
            <a:picLocks noChangeAspect="1"/>
          </p:cNvPicPr>
          <p:nvPr userDrawn="1"/>
        </p:nvPicPr>
        <p:blipFill>
          <a:blip r:embed="rId47">
            <a:extLst>
              <a:ext uri="{28A0092B-C50C-407E-A947-70E740481C1C}">
                <a14:useLocalDpi xmlns:a14="http://schemas.microsoft.com/office/drawing/2010/main" val="0"/>
              </a:ext>
            </a:extLst>
          </a:blip>
          <a:stretch>
            <a:fillRect/>
          </a:stretch>
        </p:blipFill>
        <p:spPr>
          <a:xfrm>
            <a:off x="10579100" y="6098580"/>
            <a:ext cx="1308100" cy="759420"/>
          </a:xfrm>
          <a:prstGeom prst="rect">
            <a:avLst/>
          </a:prstGeom>
        </p:spPr>
      </p:pic>
      <p:sp>
        <p:nvSpPr>
          <p:cNvPr id="6" name="Slide Number Placeholder 5"/>
          <p:cNvSpPr>
            <a:spLocks noGrp="1"/>
          </p:cNvSpPr>
          <p:nvPr>
            <p:ph type="sldNum" sz="quarter" idx="4"/>
          </p:nvPr>
        </p:nvSpPr>
        <p:spPr>
          <a:xfrm>
            <a:off x="488897" y="6398261"/>
            <a:ext cx="294066" cy="224790"/>
          </a:xfrm>
          <a:prstGeom prst="rect">
            <a:avLst/>
          </a:prstGeom>
        </p:spPr>
        <p:txBody>
          <a:bodyPr vert="horz" lIns="0" tIns="0" rIns="0" bIns="0" rtlCol="0" anchor="t"/>
          <a:lstStyle>
            <a:lvl1pPr algn="l">
              <a:lnSpc>
                <a:spcPts val="1000"/>
              </a:lnSpc>
              <a:defRPr sz="800" b="0">
                <a:solidFill>
                  <a:schemeClr val="tx2"/>
                </a:solidFill>
              </a:defRPr>
            </a:lvl1pPr>
          </a:lstStyle>
          <a:p>
            <a:fld id="{12CB907E-C602-C34B-93F7-CA9E40714286}" type="slidenum">
              <a:rPr lang="en-US" smtClean="0"/>
              <a:pPr/>
              <a:t>‹#›</a:t>
            </a:fld>
            <a:r>
              <a:rPr lang="en-US"/>
              <a:t> </a:t>
            </a:r>
          </a:p>
        </p:txBody>
      </p:sp>
      <p:sp>
        <p:nvSpPr>
          <p:cNvPr id="10" name="TextBox 9"/>
          <p:cNvSpPr txBox="1"/>
          <p:nvPr/>
        </p:nvSpPr>
        <p:spPr>
          <a:xfrm>
            <a:off x="490939" y="226831"/>
            <a:ext cx="11209064" cy="182744"/>
          </a:xfrm>
          <a:prstGeom prst="rect">
            <a:avLst/>
          </a:prstGeom>
          <a:noFill/>
          <a:ln>
            <a:noFill/>
          </a:ln>
        </p:spPr>
        <p:txBody>
          <a:bodyPr wrap="square" lIns="0" tIns="0" rIns="0" bIns="0" rtlCol="0">
            <a:noAutofit/>
          </a:bodyPr>
          <a:lstStyle/>
          <a:p>
            <a:endParaRPr lang="en-US" sz="1100">
              <a:solidFill>
                <a:schemeClr val="tx2"/>
              </a:solidFill>
            </a:endParaRPr>
          </a:p>
        </p:txBody>
      </p:sp>
      <p:sp>
        <p:nvSpPr>
          <p:cNvPr id="2" name="Title Placeholder 1"/>
          <p:cNvSpPr>
            <a:spLocks noGrp="1"/>
          </p:cNvSpPr>
          <p:nvPr>
            <p:ph type="title"/>
          </p:nvPr>
        </p:nvSpPr>
        <p:spPr>
          <a:xfrm>
            <a:off x="490939" y="522779"/>
            <a:ext cx="11209064" cy="342206"/>
          </a:xfrm>
          <a:prstGeom prst="rect">
            <a:avLst/>
          </a:prstGeom>
        </p:spPr>
        <p:txBody>
          <a:bodyPr vert="horz" lIns="0" tIns="0" rIns="0" bIns="0" rtlCol="0" anchor="t">
            <a:noAutofit/>
          </a:bodyPr>
          <a:lstStyle/>
          <a:p>
            <a:endParaRPr lang="en-US"/>
          </a:p>
        </p:txBody>
      </p:sp>
      <p:sp>
        <p:nvSpPr>
          <p:cNvPr id="3" name="Text Placeholder 2"/>
          <p:cNvSpPr>
            <a:spLocks noGrp="1"/>
          </p:cNvSpPr>
          <p:nvPr>
            <p:ph type="body" idx="1"/>
          </p:nvPr>
        </p:nvSpPr>
        <p:spPr>
          <a:xfrm>
            <a:off x="490939" y="1139001"/>
            <a:ext cx="11209064" cy="4803012"/>
          </a:xfrm>
          <a:prstGeom prst="rect">
            <a:avLst/>
          </a:prstGeom>
        </p:spPr>
        <p:txBody>
          <a:bodyPr vert="horz" lIns="0" tIns="0" rIns="0" bIns="0" rtlCol="0">
            <a:noAutofit/>
          </a:bodyPr>
          <a:lstStyle/>
          <a:p>
            <a:pPr lvl="0"/>
            <a:r>
              <a:rPr lang="en-US"/>
              <a:t>Click to edit Master text styles</a:t>
            </a:r>
          </a:p>
          <a:p>
            <a:pPr lvl="1"/>
            <a:r>
              <a:rPr lang="en-US"/>
              <a:t>Second level </a:t>
            </a:r>
          </a:p>
          <a:p>
            <a:pPr lvl="2"/>
            <a:r>
              <a:rPr lang="en-US"/>
              <a:t>Third level</a:t>
            </a:r>
          </a:p>
          <a:p>
            <a:pPr lvl="3"/>
            <a:r>
              <a:rPr lang="en-US"/>
              <a:t>Fourth level</a:t>
            </a:r>
          </a:p>
          <a:p>
            <a:pPr lvl="4"/>
            <a:r>
              <a:rPr lang="en-US"/>
              <a:t>Fifth level</a:t>
            </a:r>
          </a:p>
          <a:p>
            <a:pPr lvl="5"/>
            <a:r>
              <a:rPr lang="en-US"/>
              <a:t>Sixth level</a:t>
            </a:r>
          </a:p>
          <a:p>
            <a:pPr lvl="6"/>
            <a:r>
              <a:rPr lang="en-US"/>
              <a:t>Seventh level</a:t>
            </a:r>
          </a:p>
        </p:txBody>
      </p:sp>
    </p:spTree>
    <p:extLst>
      <p:ext uri="{BB962C8B-B14F-4D97-AF65-F5344CB8AC3E}">
        <p14:creationId xmlns:p14="http://schemas.microsoft.com/office/powerpoint/2010/main" val="3217863250"/>
      </p:ext>
    </p:extLst>
  </p:cSld>
  <p:clrMap bg1="lt1" tx1="dk1" bg2="lt2" tx2="dk2" accent1="accent1" accent2="accent2" accent3="accent3" accent4="accent4" accent5="accent5" accent6="accent6" hlink="hlink" folHlink="folHlink"/>
  <p:sldLayoutIdLst>
    <p:sldLayoutId id="2147483725" r:id="rId1"/>
    <p:sldLayoutId id="2147483715" r:id="rId2"/>
    <p:sldLayoutId id="2147483724" r:id="rId3"/>
    <p:sldLayoutId id="2147483721" r:id="rId4"/>
    <p:sldLayoutId id="2147483717" r:id="rId5"/>
    <p:sldLayoutId id="2147483729" r:id="rId6"/>
    <p:sldLayoutId id="2147483730" r:id="rId7"/>
    <p:sldLayoutId id="2147483722" r:id="rId8"/>
    <p:sldLayoutId id="2147483718" r:id="rId9"/>
    <p:sldLayoutId id="2147483720" r:id="rId10"/>
    <p:sldLayoutId id="2147483727" r:id="rId11"/>
    <p:sldLayoutId id="2147483728" r:id="rId12"/>
    <p:sldLayoutId id="2147483719" r:id="rId13"/>
    <p:sldLayoutId id="2147483650" r:id="rId14"/>
    <p:sldLayoutId id="2147483701" r:id="rId15"/>
    <p:sldLayoutId id="2147483691" r:id="rId16"/>
    <p:sldLayoutId id="2147483731" r:id="rId17"/>
    <p:sldLayoutId id="2147483698" r:id="rId18"/>
    <p:sldLayoutId id="2147483695" r:id="rId19"/>
    <p:sldLayoutId id="2147483732" r:id="rId20"/>
    <p:sldLayoutId id="2147483699" r:id="rId21"/>
    <p:sldLayoutId id="2147483700" r:id="rId22"/>
    <p:sldLayoutId id="2147483702" r:id="rId23"/>
    <p:sldLayoutId id="2147483679" r:id="rId24"/>
    <p:sldLayoutId id="2147483697" r:id="rId25"/>
    <p:sldLayoutId id="2147483689" r:id="rId26"/>
    <p:sldLayoutId id="2147483703" r:id="rId27"/>
    <p:sldLayoutId id="2147483707" r:id="rId28"/>
    <p:sldLayoutId id="2147483713" r:id="rId29"/>
    <p:sldLayoutId id="2147483714" r:id="rId30"/>
    <p:sldLayoutId id="2147483704" r:id="rId31"/>
    <p:sldLayoutId id="2147483705" r:id="rId32"/>
    <p:sldLayoutId id="2147483706" r:id="rId33"/>
    <p:sldLayoutId id="2147483712" r:id="rId34"/>
    <p:sldLayoutId id="2147483710" r:id="rId35"/>
    <p:sldLayoutId id="2147483711" r:id="rId36"/>
    <p:sldLayoutId id="2147483723" r:id="rId37"/>
    <p:sldLayoutId id="2147483733" r:id="rId38"/>
    <p:sldLayoutId id="2147483696" r:id="rId39"/>
    <p:sldLayoutId id="2147483654" r:id="rId40"/>
    <p:sldLayoutId id="2147483655" r:id="rId41"/>
    <p:sldLayoutId id="2147483660" r:id="rId42"/>
    <p:sldLayoutId id="2147483734" r:id="rId43"/>
    <p:sldLayoutId id="2147483736" r:id="rId44"/>
    <p:sldLayoutId id="2147483737" r:id="rId45"/>
  </p:sldLayoutIdLst>
  <p:hf hdr="0" ftr="0" dt="0"/>
  <p:txStyles>
    <p:titleStyle>
      <a:lvl1pPr algn="l" defTabSz="457200" rtl="0" eaLnBrk="1" latinLnBrk="0" hangingPunct="1">
        <a:lnSpc>
          <a:spcPct val="110000"/>
        </a:lnSpc>
        <a:spcBef>
          <a:spcPct val="0"/>
        </a:spcBef>
        <a:spcAft>
          <a:spcPts val="1000"/>
        </a:spcAft>
        <a:buNone/>
        <a:defRPr sz="1800" kern="1200">
          <a:solidFill>
            <a:schemeClr val="tx2"/>
          </a:solidFill>
          <a:latin typeface="+mj-lt"/>
          <a:ea typeface="+mj-ea"/>
          <a:cs typeface="+mj-cs"/>
        </a:defRPr>
      </a:lvl1pPr>
    </p:titleStyle>
    <p:bodyStyle>
      <a:lvl1pPr marL="0" indent="0" algn="l" defTabSz="457200" rtl="0" eaLnBrk="1" latinLnBrk="0" hangingPunct="1">
        <a:lnSpc>
          <a:spcPct val="90000"/>
        </a:lnSpc>
        <a:spcBef>
          <a:spcPts val="0"/>
        </a:spcBef>
        <a:spcAft>
          <a:spcPts val="600"/>
        </a:spcAft>
        <a:buClr>
          <a:schemeClr val="tx1"/>
        </a:buClr>
        <a:buFont typeface="Arial"/>
        <a:buNone/>
        <a:defRPr sz="2400" kern="1200">
          <a:solidFill>
            <a:schemeClr val="tx1"/>
          </a:solidFill>
          <a:latin typeface="+mn-lt"/>
          <a:ea typeface="+mn-ea"/>
          <a:cs typeface="+mn-cs"/>
        </a:defRPr>
      </a:lvl1pPr>
      <a:lvl2pPr marL="0" indent="0" algn="l" defTabSz="457200" rtl="0" eaLnBrk="1" latinLnBrk="0" hangingPunct="1">
        <a:lnSpc>
          <a:spcPct val="100000"/>
        </a:lnSpc>
        <a:spcBef>
          <a:spcPts val="0"/>
        </a:spcBef>
        <a:spcAft>
          <a:spcPts val="800"/>
        </a:spcAft>
        <a:buClr>
          <a:schemeClr val="tx2"/>
        </a:buClr>
        <a:buFontTx/>
        <a:buNone/>
        <a:defRPr sz="1400" kern="1200" baseline="0">
          <a:solidFill>
            <a:schemeClr val="tx2"/>
          </a:solidFill>
          <a:latin typeface="+mn-lt"/>
          <a:ea typeface="+mn-ea"/>
          <a:cs typeface="+mn-cs"/>
        </a:defRPr>
      </a:lvl2pPr>
      <a:lvl3pPr marL="228600" indent="-228600" algn="l" defTabSz="457200" rtl="0" eaLnBrk="1" latinLnBrk="0" hangingPunct="1">
        <a:lnSpc>
          <a:spcPct val="100000"/>
        </a:lnSpc>
        <a:spcBef>
          <a:spcPts val="0"/>
        </a:spcBef>
        <a:spcAft>
          <a:spcPts val="800"/>
        </a:spcAft>
        <a:buClr>
          <a:schemeClr val="tx2"/>
        </a:buClr>
        <a:buFont typeface="Lucida Grande"/>
        <a:buChar char="–"/>
        <a:defRPr sz="1400" kern="1200" baseline="0">
          <a:solidFill>
            <a:schemeClr val="tx2"/>
          </a:solidFill>
          <a:latin typeface="+mn-lt"/>
          <a:ea typeface="+mn-ea"/>
          <a:cs typeface="+mn-cs"/>
        </a:defRPr>
      </a:lvl3pPr>
      <a:lvl4pPr marL="457200" indent="-231775" algn="l" defTabSz="457200" rtl="0" eaLnBrk="1" latinLnBrk="0" hangingPunct="1">
        <a:lnSpc>
          <a:spcPct val="100000"/>
        </a:lnSpc>
        <a:spcBef>
          <a:spcPts val="0"/>
        </a:spcBef>
        <a:spcAft>
          <a:spcPts val="800"/>
        </a:spcAft>
        <a:buClr>
          <a:schemeClr val="tx2"/>
        </a:buClr>
        <a:buFont typeface="Arial"/>
        <a:buChar char="•"/>
        <a:defRPr sz="1400" kern="1200">
          <a:solidFill>
            <a:schemeClr val="tx2"/>
          </a:solidFill>
          <a:latin typeface="+mn-lt"/>
          <a:ea typeface="+mn-ea"/>
          <a:cs typeface="+mn-cs"/>
        </a:defRPr>
      </a:lvl4pPr>
      <a:lvl5pPr marL="685800" indent="-228600" algn="l" defTabSz="457200" rtl="0" eaLnBrk="1" latinLnBrk="0" hangingPunct="1">
        <a:lnSpc>
          <a:spcPct val="100000"/>
        </a:lnSpc>
        <a:spcBef>
          <a:spcPts val="0"/>
        </a:spcBef>
        <a:spcAft>
          <a:spcPts val="800"/>
        </a:spcAft>
        <a:buClr>
          <a:schemeClr val="tx2"/>
        </a:buClr>
        <a:buFont typeface="Lucida Grande"/>
        <a:buChar char="–"/>
        <a:defRPr sz="1400" kern="1200">
          <a:solidFill>
            <a:schemeClr val="tx2"/>
          </a:solidFill>
          <a:latin typeface="+mn-lt"/>
          <a:ea typeface="+mn-ea"/>
          <a:cs typeface="+mn-cs"/>
        </a:defRPr>
      </a:lvl5pPr>
      <a:lvl6pPr marL="917575" indent="-228600" algn="l" defTabSz="457200" rtl="0" eaLnBrk="1" latinLnBrk="0" hangingPunct="1">
        <a:lnSpc>
          <a:spcPct val="100000"/>
        </a:lnSpc>
        <a:spcBef>
          <a:spcPts val="0"/>
        </a:spcBef>
        <a:spcAft>
          <a:spcPts val="800"/>
        </a:spcAft>
        <a:buClr>
          <a:schemeClr val="tx2"/>
        </a:buClr>
        <a:buFont typeface="Lucida Grande"/>
        <a:buChar char="»"/>
        <a:defRPr sz="1400" kern="1200" baseline="0">
          <a:solidFill>
            <a:schemeClr val="tx2"/>
          </a:solidFill>
          <a:latin typeface="+mn-lt"/>
          <a:ea typeface="+mn-ea"/>
          <a:cs typeface="+mn-cs"/>
        </a:defRPr>
      </a:lvl6pPr>
      <a:lvl7pPr marL="1143000" indent="-225425" algn="l" defTabSz="457200" rtl="0" eaLnBrk="1" latinLnBrk="0" hangingPunct="1">
        <a:lnSpc>
          <a:spcPct val="100000"/>
        </a:lnSpc>
        <a:spcBef>
          <a:spcPts val="0"/>
        </a:spcBef>
        <a:spcAft>
          <a:spcPts val="800"/>
        </a:spcAft>
        <a:buClr>
          <a:schemeClr val="tx2"/>
        </a:buClr>
        <a:buFont typeface="Arial"/>
        <a:buChar char="•"/>
        <a:defRPr sz="1400" kern="1200">
          <a:solidFill>
            <a:schemeClr val="tx2"/>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5" userDrawn="1">
          <p15:clr>
            <a:srgbClr val="F26B43"/>
          </p15:clr>
        </p15:guide>
        <p15:guide id="2" pos="2880" userDrawn="1">
          <p15:clr>
            <a:srgbClr val="F26B43"/>
          </p15:clr>
        </p15:guide>
        <p15:guide id="3" orient="horz" pos="473" userDrawn="1">
          <p15:clr>
            <a:srgbClr val="F26B43"/>
          </p15:clr>
        </p15:guide>
        <p15:guide id="4" orient="horz" pos="743" userDrawn="1">
          <p15:clr>
            <a:srgbClr val="F26B43"/>
          </p15:clr>
        </p15:guide>
        <p15:guide id="5" orient="horz" pos="3696" userDrawn="1">
          <p15:clr>
            <a:srgbClr val="F26B43"/>
          </p15:clr>
        </p15:guide>
        <p15:guide id="6" orient="horz" pos="4091" userDrawn="1">
          <p15:clr>
            <a:srgbClr val="F26B43"/>
          </p15:clr>
        </p15:guide>
        <p15:guide id="7" pos="231" userDrawn="1">
          <p15:clr>
            <a:srgbClr val="F26B43"/>
          </p15:clr>
        </p15:guide>
        <p15:guide id="8" pos="5531"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ran/TSG_RAN/TSGR_105/Docs/RP-241960.zip" TargetMode="External"/><Relationship Id="rId2" Type="http://schemas.openxmlformats.org/officeDocument/2006/relationships/hyperlink" Target="https://www.3gpp.org/ftp/TSG_RAN/TSG_RAN/TSGR_103/Docs/RP-240799.zip" TargetMode="External"/><Relationship Id="rId1" Type="http://schemas.openxmlformats.org/officeDocument/2006/relationships/slideLayout" Target="../slideLayouts/slideLayout45.xml"/></Relationships>
</file>

<file path=ppt/slides/_rels/slide3.xml.rels><?xml version="1.0" encoding="UTF-8" standalone="yes"?>
<Relationships xmlns="http://schemas.openxmlformats.org/package/2006/relationships"><Relationship Id="rId2" Type="http://schemas.openxmlformats.org/officeDocument/2006/relationships/hyperlink" Target="https://www.3gpp.org/ftp/tsg_ran/TSG_RAN/TSGR_AHs/2023_06_RAN_Rel19_WS/Docs/RWS-230488.zip" TargetMode="External"/><Relationship Id="rId1" Type="http://schemas.openxmlformats.org/officeDocument/2006/relationships/slideLayout" Target="../slideLayouts/slideLayout4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61AD29F-D427-4527-8332-C4F417C922C7}"/>
              </a:ext>
            </a:extLst>
          </p:cNvPr>
          <p:cNvSpPr>
            <a:spLocks noGrp="1"/>
          </p:cNvSpPr>
          <p:nvPr>
            <p:ph type="title"/>
          </p:nvPr>
        </p:nvSpPr>
        <p:spPr/>
        <p:txBody>
          <a:bodyPr/>
          <a:lstStyle/>
          <a:p>
            <a:r>
              <a:rPr lang="en-US" sz="3600" dirty="0"/>
              <a:t>Views on Rel-19 ISAC SI Scope Checkpoint</a:t>
            </a:r>
            <a:endParaRPr lang="en-US" dirty="0"/>
          </a:p>
        </p:txBody>
      </p:sp>
      <p:sp>
        <p:nvSpPr>
          <p:cNvPr id="5" name="Text Placeholder 4">
            <a:extLst>
              <a:ext uri="{FF2B5EF4-FFF2-40B4-BE49-F238E27FC236}">
                <a16:creationId xmlns:a16="http://schemas.microsoft.com/office/drawing/2014/main" id="{EFBE1C1F-EC29-4C23-8F78-7FD0E1CB2E3A}"/>
              </a:ext>
            </a:extLst>
          </p:cNvPr>
          <p:cNvSpPr>
            <a:spLocks noGrp="1"/>
          </p:cNvSpPr>
          <p:nvPr>
            <p:ph type="body" sz="quarter" idx="13"/>
          </p:nvPr>
        </p:nvSpPr>
        <p:spPr>
          <a:xfrm>
            <a:off x="499064" y="2451565"/>
            <a:ext cx="6720720" cy="3358368"/>
          </a:xfrm>
        </p:spPr>
        <p:txBody>
          <a:bodyPr/>
          <a:lstStyle/>
          <a:p>
            <a:endParaRPr lang="en-US" dirty="0"/>
          </a:p>
          <a:p>
            <a:r>
              <a:rPr lang="en-US" sz="2800" dirty="0"/>
              <a:t>Source: AT&amp;T, FirstNet</a:t>
            </a:r>
          </a:p>
          <a:p>
            <a:r>
              <a:rPr lang="en-US" sz="2400" dirty="0"/>
              <a:t>Agenda Item: 9.2.3</a:t>
            </a:r>
          </a:p>
        </p:txBody>
      </p:sp>
      <p:sp>
        <p:nvSpPr>
          <p:cNvPr id="4" name="TextBox 3">
            <a:extLst>
              <a:ext uri="{FF2B5EF4-FFF2-40B4-BE49-F238E27FC236}">
                <a16:creationId xmlns:a16="http://schemas.microsoft.com/office/drawing/2014/main" id="{10957306-8B02-A2B8-D1D4-39A1D2A7402F}"/>
              </a:ext>
            </a:extLst>
          </p:cNvPr>
          <p:cNvSpPr txBox="1"/>
          <p:nvPr/>
        </p:nvSpPr>
        <p:spPr>
          <a:xfrm>
            <a:off x="10175846" y="209725"/>
            <a:ext cx="1548822" cy="461665"/>
          </a:xfrm>
          <a:prstGeom prst="rect">
            <a:avLst/>
          </a:prstGeom>
          <a:noFill/>
        </p:spPr>
        <p:txBody>
          <a:bodyPr wrap="none" rtlCol="0">
            <a:spAutoFit/>
          </a:bodyPr>
          <a:lstStyle/>
          <a:p>
            <a:r>
              <a:rPr lang="en-US" sz="2400" b="1" dirty="0"/>
              <a:t>RP-242227</a:t>
            </a:r>
          </a:p>
        </p:txBody>
      </p:sp>
      <p:sp>
        <p:nvSpPr>
          <p:cNvPr id="6" name="TextBox 5">
            <a:extLst>
              <a:ext uri="{FF2B5EF4-FFF2-40B4-BE49-F238E27FC236}">
                <a16:creationId xmlns:a16="http://schemas.microsoft.com/office/drawing/2014/main" id="{A3447B86-ADBC-DF4B-9CE4-C089D7BDFFF3}"/>
              </a:ext>
            </a:extLst>
          </p:cNvPr>
          <p:cNvSpPr txBox="1"/>
          <p:nvPr/>
        </p:nvSpPr>
        <p:spPr>
          <a:xfrm>
            <a:off x="387292" y="187668"/>
            <a:ext cx="5316777" cy="830997"/>
          </a:xfrm>
          <a:prstGeom prst="rect">
            <a:avLst/>
          </a:prstGeom>
          <a:noFill/>
        </p:spPr>
        <p:txBody>
          <a:bodyPr wrap="none" rtlCol="0">
            <a:spAutoFit/>
          </a:bodyPr>
          <a:lstStyle/>
          <a:p>
            <a:r>
              <a:rPr lang="en-US" sz="2400" b="1" dirty="0"/>
              <a:t>3GPP RAN#105</a:t>
            </a:r>
          </a:p>
          <a:p>
            <a:r>
              <a:rPr lang="en-US" sz="2400" b="0" i="0" dirty="0">
                <a:effectLst/>
                <a:highlight>
                  <a:srgbClr val="FFFFFF"/>
                </a:highlight>
                <a:latin typeface="+mj-lt"/>
              </a:rPr>
              <a:t>Melbourne , Australia,</a:t>
            </a:r>
            <a:r>
              <a:rPr lang="en-US" sz="2400" dirty="0">
                <a:latin typeface="+mj-lt"/>
              </a:rPr>
              <a:t> Sept 9 – 12</a:t>
            </a:r>
            <a:r>
              <a:rPr lang="en-US" sz="2400" dirty="0"/>
              <a:t>, 2024</a:t>
            </a:r>
          </a:p>
        </p:txBody>
      </p:sp>
    </p:spTree>
    <p:extLst>
      <p:ext uri="{BB962C8B-B14F-4D97-AF65-F5344CB8AC3E}">
        <p14:creationId xmlns:p14="http://schemas.microsoft.com/office/powerpoint/2010/main" val="18115873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94464-422B-8DF3-F68D-0C72930739EF}"/>
              </a:ext>
            </a:extLst>
          </p:cNvPr>
          <p:cNvSpPr>
            <a:spLocks noGrp="1"/>
          </p:cNvSpPr>
          <p:nvPr>
            <p:ph type="title"/>
          </p:nvPr>
        </p:nvSpPr>
        <p:spPr/>
        <p:txBody>
          <a:bodyPr/>
          <a:lstStyle/>
          <a:p>
            <a:r>
              <a:rPr lang="en-US" sz="3200" dirty="0"/>
              <a:t>Background &amp; General Observations</a:t>
            </a:r>
          </a:p>
        </p:txBody>
      </p:sp>
      <p:sp>
        <p:nvSpPr>
          <p:cNvPr id="3" name="Content Placeholder 2">
            <a:extLst>
              <a:ext uri="{FF2B5EF4-FFF2-40B4-BE49-F238E27FC236}">
                <a16:creationId xmlns:a16="http://schemas.microsoft.com/office/drawing/2014/main" id="{21FE74E7-3107-9A94-5FD4-DE86160F4C89}"/>
              </a:ext>
            </a:extLst>
          </p:cNvPr>
          <p:cNvSpPr>
            <a:spLocks noGrp="1"/>
          </p:cNvSpPr>
          <p:nvPr>
            <p:ph idx="1"/>
          </p:nvPr>
        </p:nvSpPr>
        <p:spPr>
          <a:xfrm>
            <a:off x="614520" y="1234440"/>
            <a:ext cx="10736323" cy="4921809"/>
          </a:xfrm>
        </p:spPr>
        <p:txBody>
          <a:bodyPr>
            <a:normAutofit fontScale="92500" lnSpcReduction="10000"/>
          </a:bodyPr>
          <a:lstStyle/>
          <a:p>
            <a:r>
              <a:rPr lang="en-US" sz="3000" dirty="0"/>
              <a:t>Per the latest approved SID, </a:t>
            </a:r>
            <a:r>
              <a:rPr lang="en-US" sz="3000" dirty="0">
                <a:hlinkClick r:id="rId2"/>
              </a:rPr>
              <a:t>RP-240799</a:t>
            </a:r>
            <a:r>
              <a:rPr lang="en-US" sz="3000" dirty="0"/>
              <a:t> Study on channel modelling for Integrated Sensing And Communication (ISAC) for NR has garnered significant support and attention in Rel-19 </a:t>
            </a:r>
          </a:p>
          <a:p>
            <a:pPr marL="457200" lvl="1" indent="-457200">
              <a:buFont typeface="Arial" panose="020B0604020202020204" pitchFamily="34" charset="0"/>
              <a:buChar char="•"/>
            </a:pPr>
            <a:r>
              <a:rPr lang="en-US" sz="2800" dirty="0"/>
              <a:t>Checkpoint for additional ISAC scope expansion for RAN#105 identified </a:t>
            </a:r>
          </a:p>
          <a:p>
            <a:pPr lvl="4"/>
            <a:r>
              <a:rPr lang="en-US" sz="2265" dirty="0"/>
              <a:t>ISAC SI includes only updates to existing TR 38.901 for ISAC channel modelling</a:t>
            </a:r>
          </a:p>
          <a:p>
            <a:pPr lvl="4"/>
            <a:r>
              <a:rPr lang="en-US" sz="2265" dirty="0"/>
              <a:t>Current scope does not include performance evaluations, no new TR(s)</a:t>
            </a:r>
          </a:p>
          <a:p>
            <a:pPr marL="457200" lvl="1" indent="-457200">
              <a:buFont typeface="Arial" panose="020B0604020202020204" pitchFamily="34" charset="0"/>
              <a:buChar char="•"/>
            </a:pPr>
            <a:r>
              <a:rPr lang="en-US" sz="2800" dirty="0"/>
              <a:t>Existing TU allocation for 1 TU over the next 5 RAN1 meetings (June 2025 completion)</a:t>
            </a:r>
            <a:endParaRPr lang="en-US" sz="2669" dirty="0"/>
          </a:p>
          <a:p>
            <a:r>
              <a:rPr lang="en-US" sz="3200" dirty="0">
                <a:cs typeface="ATT Aleck Sans"/>
              </a:rPr>
              <a:t>Adequate progress in RAN1 to date on deployment scenarios and channel modelling</a:t>
            </a:r>
          </a:p>
          <a:p>
            <a:pPr marL="457200" lvl="1" indent="-457200">
              <a:buFont typeface="Arial" panose="020B0604020202020204" pitchFamily="34" charset="0"/>
              <a:buChar char="•"/>
            </a:pPr>
            <a:r>
              <a:rPr lang="en-US" sz="2669" dirty="0">
                <a:cs typeface="ATT Aleck Sans"/>
              </a:rPr>
              <a:t>S</a:t>
            </a:r>
            <a:r>
              <a:rPr lang="en-US" sz="2800" dirty="0"/>
              <a:t>tatus Report from RAN1#118 (</a:t>
            </a:r>
            <a:r>
              <a:rPr lang="en-US" sz="2800" dirty="0">
                <a:hlinkClick r:id="rId3"/>
              </a:rPr>
              <a:t>RP-241960</a:t>
            </a:r>
            <a:r>
              <a:rPr lang="en-US" sz="2800" dirty="0"/>
              <a:t>)</a:t>
            </a:r>
          </a:p>
          <a:p>
            <a:pPr lvl="4"/>
            <a:r>
              <a:rPr lang="en-US" sz="2134" dirty="0">
                <a:cs typeface="ATT Aleck Sans"/>
              </a:rPr>
              <a:t>Currently ~35% completion</a:t>
            </a:r>
          </a:p>
        </p:txBody>
      </p:sp>
      <p:sp>
        <p:nvSpPr>
          <p:cNvPr id="4" name="TextBox 3">
            <a:extLst>
              <a:ext uri="{FF2B5EF4-FFF2-40B4-BE49-F238E27FC236}">
                <a16:creationId xmlns:a16="http://schemas.microsoft.com/office/drawing/2014/main" id="{25F39ABD-7EDE-622F-0B2A-666D222642B9}"/>
              </a:ext>
            </a:extLst>
          </p:cNvPr>
          <p:cNvSpPr txBox="1"/>
          <p:nvPr/>
        </p:nvSpPr>
        <p:spPr>
          <a:xfrm>
            <a:off x="10175846" y="209725"/>
            <a:ext cx="1548822" cy="461665"/>
          </a:xfrm>
          <a:prstGeom prst="rect">
            <a:avLst/>
          </a:prstGeom>
          <a:noFill/>
        </p:spPr>
        <p:txBody>
          <a:bodyPr wrap="none" rtlCol="0">
            <a:spAutoFit/>
          </a:bodyPr>
          <a:lstStyle/>
          <a:p>
            <a:r>
              <a:rPr lang="en-US" sz="2400" b="1" dirty="0"/>
              <a:t>RP-242227</a:t>
            </a:r>
          </a:p>
        </p:txBody>
      </p:sp>
    </p:spTree>
    <p:extLst>
      <p:ext uri="{BB962C8B-B14F-4D97-AF65-F5344CB8AC3E}">
        <p14:creationId xmlns:p14="http://schemas.microsoft.com/office/powerpoint/2010/main" val="5621195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94464-422B-8DF3-F68D-0C72930739EF}"/>
              </a:ext>
            </a:extLst>
          </p:cNvPr>
          <p:cNvSpPr>
            <a:spLocks noGrp="1"/>
          </p:cNvSpPr>
          <p:nvPr>
            <p:ph type="title"/>
          </p:nvPr>
        </p:nvSpPr>
        <p:spPr/>
        <p:txBody>
          <a:bodyPr/>
          <a:lstStyle/>
          <a:p>
            <a:r>
              <a:rPr lang="en-US" sz="3200" dirty="0"/>
              <a:t>Observations</a:t>
            </a:r>
          </a:p>
        </p:txBody>
      </p:sp>
      <p:sp>
        <p:nvSpPr>
          <p:cNvPr id="3" name="Content Placeholder 2">
            <a:extLst>
              <a:ext uri="{FF2B5EF4-FFF2-40B4-BE49-F238E27FC236}">
                <a16:creationId xmlns:a16="http://schemas.microsoft.com/office/drawing/2014/main" id="{21FE74E7-3107-9A94-5FD4-DE86160F4C89}"/>
              </a:ext>
            </a:extLst>
          </p:cNvPr>
          <p:cNvSpPr>
            <a:spLocks noGrp="1"/>
          </p:cNvSpPr>
          <p:nvPr>
            <p:ph idx="1"/>
          </p:nvPr>
        </p:nvSpPr>
        <p:spPr/>
        <p:txBody>
          <a:bodyPr vert="horz" lIns="91416" tIns="45708" rIns="91416" bIns="45708" rtlCol="0" anchor="t">
            <a:normAutofit lnSpcReduction="10000"/>
          </a:bodyPr>
          <a:lstStyle/>
          <a:p>
            <a:r>
              <a:rPr lang="en-US" sz="2800" dirty="0"/>
              <a:t>The current TU allocations for ISAC are appropriate for the existing scope of the work </a:t>
            </a:r>
          </a:p>
          <a:p>
            <a:pPr marL="342900" lvl="1" indent="-342900">
              <a:buFont typeface="Arial" panose="020B0604020202020204" pitchFamily="34" charset="0"/>
              <a:buChar char="•"/>
            </a:pPr>
            <a:r>
              <a:rPr lang="en-US" sz="2400" dirty="0"/>
              <a:t>Any additional scope requires additional TUs </a:t>
            </a:r>
          </a:p>
          <a:p>
            <a:endParaRPr lang="en-US" sz="2800" dirty="0"/>
          </a:p>
          <a:p>
            <a:r>
              <a:rPr lang="en-US" sz="2800" dirty="0"/>
              <a:t>There is </a:t>
            </a:r>
            <a:r>
              <a:rPr lang="en-US" sz="2800" dirty="0">
                <a:hlinkClick r:id="rId2"/>
              </a:rPr>
              <a:t>some interest </a:t>
            </a:r>
            <a:r>
              <a:rPr lang="en-US" sz="2800" dirty="0"/>
              <a:t>in expanding the scope in Rel-19 </a:t>
            </a:r>
          </a:p>
          <a:p>
            <a:endParaRPr lang="en-US" sz="2800" dirty="0"/>
          </a:p>
          <a:p>
            <a:r>
              <a:rPr lang="en-US" sz="2800" dirty="0"/>
              <a:t>If any ISAC performance evaluations are to be conducted within the Rel-19 timeframe, the SCM work must progress further and more quickly</a:t>
            </a:r>
          </a:p>
          <a:p>
            <a:pPr marL="342900" lvl="1" indent="-342900">
              <a:buFont typeface="Arial" panose="020B0604020202020204" pitchFamily="34" charset="0"/>
              <a:buChar char="•"/>
            </a:pPr>
            <a:r>
              <a:rPr lang="en-US" sz="2400" dirty="0">
                <a:cs typeface="ATT Aleck Sans"/>
              </a:rPr>
              <a:t>New TR to be created for ISAC evaluations and requirements</a:t>
            </a:r>
          </a:p>
          <a:p>
            <a:pPr marL="342900" lvl="1" indent="-342900">
              <a:buFont typeface="Arial" panose="020B0604020202020204" pitchFamily="34" charset="0"/>
              <a:buChar char="•"/>
            </a:pPr>
            <a:r>
              <a:rPr lang="en-US" sz="2400" dirty="0">
                <a:cs typeface="ATT Aleck Sans"/>
              </a:rPr>
              <a:t>Additional RAN1 TUs are required to complete ISAC CM work expeditiously and additional TUs needed for evaluations (e.g., performance requirements, KPIs, evaluation methodologies) in the last few meeting cycles for Rel-19</a:t>
            </a:r>
          </a:p>
        </p:txBody>
      </p:sp>
      <p:sp>
        <p:nvSpPr>
          <p:cNvPr id="4" name="TextBox 3">
            <a:extLst>
              <a:ext uri="{FF2B5EF4-FFF2-40B4-BE49-F238E27FC236}">
                <a16:creationId xmlns:a16="http://schemas.microsoft.com/office/drawing/2014/main" id="{1BE3F71C-4146-9942-A33F-4B74EB575B06}"/>
              </a:ext>
            </a:extLst>
          </p:cNvPr>
          <p:cNvSpPr txBox="1"/>
          <p:nvPr/>
        </p:nvSpPr>
        <p:spPr>
          <a:xfrm>
            <a:off x="10175846" y="209725"/>
            <a:ext cx="1548822" cy="461665"/>
          </a:xfrm>
          <a:prstGeom prst="rect">
            <a:avLst/>
          </a:prstGeom>
          <a:noFill/>
        </p:spPr>
        <p:txBody>
          <a:bodyPr wrap="none" rtlCol="0">
            <a:spAutoFit/>
          </a:bodyPr>
          <a:lstStyle/>
          <a:p>
            <a:r>
              <a:rPr lang="en-US" sz="2400" b="1" dirty="0"/>
              <a:t>RP-242227</a:t>
            </a:r>
          </a:p>
        </p:txBody>
      </p:sp>
    </p:spTree>
    <p:extLst>
      <p:ext uri="{BB962C8B-B14F-4D97-AF65-F5344CB8AC3E}">
        <p14:creationId xmlns:p14="http://schemas.microsoft.com/office/powerpoint/2010/main" val="20638438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F66CEE-2DEC-8E28-840E-6338DB6B0FFD}"/>
              </a:ext>
            </a:extLst>
          </p:cNvPr>
          <p:cNvSpPr>
            <a:spLocks noGrp="1"/>
          </p:cNvSpPr>
          <p:nvPr>
            <p:ph type="title"/>
          </p:nvPr>
        </p:nvSpPr>
        <p:spPr/>
        <p:txBody>
          <a:bodyPr/>
          <a:lstStyle/>
          <a:p>
            <a:r>
              <a:rPr lang="en-US" sz="3200" dirty="0"/>
              <a:t>Proposal </a:t>
            </a:r>
          </a:p>
        </p:txBody>
      </p:sp>
      <p:sp>
        <p:nvSpPr>
          <p:cNvPr id="3" name="Content Placeholder 2">
            <a:extLst>
              <a:ext uri="{FF2B5EF4-FFF2-40B4-BE49-F238E27FC236}">
                <a16:creationId xmlns:a16="http://schemas.microsoft.com/office/drawing/2014/main" id="{E54040FC-976C-618D-F390-8A1CBEA607E5}"/>
              </a:ext>
            </a:extLst>
          </p:cNvPr>
          <p:cNvSpPr>
            <a:spLocks noGrp="1"/>
          </p:cNvSpPr>
          <p:nvPr>
            <p:ph idx="1"/>
          </p:nvPr>
        </p:nvSpPr>
        <p:spPr/>
        <p:txBody>
          <a:bodyPr>
            <a:normAutofit/>
          </a:bodyPr>
          <a:lstStyle/>
          <a:p>
            <a:r>
              <a:rPr lang="en-US" sz="2800" b="1" dirty="0"/>
              <a:t>RAN Plenary should approve an update to the Rel-19 ISAC Study Item Description with one of the following options:</a:t>
            </a:r>
          </a:p>
          <a:p>
            <a:pPr marL="514350" indent="-514350">
              <a:buFont typeface="+mj-lt"/>
              <a:buAutoNum type="arabicPeriod"/>
            </a:pPr>
            <a:r>
              <a:rPr lang="en-US" sz="2800" dirty="0"/>
              <a:t>Only include ISAC channel modelling as part of the Rel-19 scope and remove the checkpoint from the SID. </a:t>
            </a:r>
          </a:p>
          <a:p>
            <a:pPr marL="514350" indent="-514350">
              <a:buFont typeface="+mj-lt"/>
              <a:buAutoNum type="arabicPeriod"/>
            </a:pPr>
            <a:r>
              <a:rPr lang="en-US" sz="2800" dirty="0"/>
              <a:t>Include some initial ISAC evaluations, including requirements, KPIs and methodologies, as part of the Rel-19 scope </a:t>
            </a:r>
          </a:p>
          <a:p>
            <a:pPr marL="742950" lvl="2" indent="-514350"/>
            <a:r>
              <a:rPr lang="en-US" sz="1800" dirty="0"/>
              <a:t>to begin after ISAC SCM </a:t>
            </a:r>
            <a:r>
              <a:rPr lang="en-US" sz="1800"/>
              <a:t>completion </a:t>
            </a:r>
          </a:p>
          <a:p>
            <a:pPr marL="742950" lvl="2" indent="-514350"/>
            <a:r>
              <a:rPr lang="en-US" sz="1800"/>
              <a:t>increase </a:t>
            </a:r>
            <a:r>
              <a:rPr lang="en-US" sz="1800" dirty="0"/>
              <a:t>of ~2-3 RAN1 TUs/meeting.</a:t>
            </a:r>
          </a:p>
          <a:p>
            <a:pPr marL="514350" indent="-514350">
              <a:buFont typeface="+mj-lt"/>
              <a:buAutoNum type="arabicPeriod"/>
            </a:pPr>
            <a:endParaRPr lang="en-US" sz="2800" dirty="0">
              <a:ea typeface="Calibri"/>
              <a:cs typeface="Calibri"/>
            </a:endParaRPr>
          </a:p>
          <a:p>
            <a:endParaRPr lang="en-US" sz="2800" dirty="0"/>
          </a:p>
          <a:p>
            <a:endParaRPr lang="en-US" sz="2800" dirty="0"/>
          </a:p>
        </p:txBody>
      </p:sp>
      <p:sp>
        <p:nvSpPr>
          <p:cNvPr id="4" name="TextBox 3">
            <a:extLst>
              <a:ext uri="{FF2B5EF4-FFF2-40B4-BE49-F238E27FC236}">
                <a16:creationId xmlns:a16="http://schemas.microsoft.com/office/drawing/2014/main" id="{CACD1533-7304-904C-5EE8-188688FD60EB}"/>
              </a:ext>
            </a:extLst>
          </p:cNvPr>
          <p:cNvSpPr txBox="1"/>
          <p:nvPr/>
        </p:nvSpPr>
        <p:spPr>
          <a:xfrm>
            <a:off x="424432" y="5616459"/>
            <a:ext cx="184683" cy="369236"/>
          </a:xfrm>
          <a:prstGeom prst="rect">
            <a:avLst/>
          </a:prstGeom>
          <a:noFill/>
        </p:spPr>
        <p:txBody>
          <a:bodyPr wrap="none" rtlCol="0">
            <a:spAutoFit/>
          </a:bodyPr>
          <a:lstStyle/>
          <a:p>
            <a:endParaRPr lang="en-US" sz="1799"/>
          </a:p>
        </p:txBody>
      </p:sp>
      <p:sp>
        <p:nvSpPr>
          <p:cNvPr id="5" name="TextBox 4">
            <a:extLst>
              <a:ext uri="{FF2B5EF4-FFF2-40B4-BE49-F238E27FC236}">
                <a16:creationId xmlns:a16="http://schemas.microsoft.com/office/drawing/2014/main" id="{F2FAE10D-3BB0-3DB7-48B0-65805838EA8C}"/>
              </a:ext>
            </a:extLst>
          </p:cNvPr>
          <p:cNvSpPr txBox="1"/>
          <p:nvPr/>
        </p:nvSpPr>
        <p:spPr>
          <a:xfrm>
            <a:off x="10175846" y="209725"/>
            <a:ext cx="1548822" cy="461665"/>
          </a:xfrm>
          <a:prstGeom prst="rect">
            <a:avLst/>
          </a:prstGeom>
          <a:noFill/>
        </p:spPr>
        <p:txBody>
          <a:bodyPr wrap="none" rtlCol="0">
            <a:spAutoFit/>
          </a:bodyPr>
          <a:lstStyle/>
          <a:p>
            <a:r>
              <a:rPr lang="en-US" sz="2400" b="1" dirty="0"/>
              <a:t>RP-242227</a:t>
            </a:r>
          </a:p>
        </p:txBody>
      </p:sp>
    </p:spTree>
    <p:extLst>
      <p:ext uri="{BB962C8B-B14F-4D97-AF65-F5344CB8AC3E}">
        <p14:creationId xmlns:p14="http://schemas.microsoft.com/office/powerpoint/2010/main" val="4078199087"/>
      </p:ext>
    </p:extLst>
  </p:cSld>
  <p:clrMapOvr>
    <a:masterClrMapping/>
  </p:clrMapOvr>
</p:sld>
</file>

<file path=ppt/theme/theme1.xml><?xml version="1.0" encoding="utf-8"?>
<a:theme xmlns:a="http://schemas.openxmlformats.org/drawingml/2006/main" name="att_int_wde_globe_att">
  <a:themeElements>
    <a:clrScheme name="ATT 3">
      <a:dk1>
        <a:srgbClr val="009FDB"/>
      </a:dk1>
      <a:lt1>
        <a:sysClr val="window" lastClr="FFFFFF"/>
      </a:lt1>
      <a:dk2>
        <a:srgbClr val="000000"/>
      </a:dk2>
      <a:lt2>
        <a:srgbClr val="D2D2D2"/>
      </a:lt2>
      <a:accent1>
        <a:srgbClr val="009FDB"/>
      </a:accent1>
      <a:accent2>
        <a:srgbClr val="EA7400"/>
      </a:accent2>
      <a:accent3>
        <a:srgbClr val="71C5E8"/>
      </a:accent3>
      <a:accent4>
        <a:srgbClr val="0568AE"/>
      </a:accent4>
      <a:accent5>
        <a:srgbClr val="959595"/>
      </a:accent5>
      <a:accent6>
        <a:srgbClr val="5A5A5A"/>
      </a:accent6>
      <a:hlink>
        <a:srgbClr val="0B1763"/>
      </a:hlink>
      <a:folHlink>
        <a:srgbClr val="0568A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lIns="0" tIns="0" rIns="0" bIns="0"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6350" cmpd="sng">
          <a:solidFill>
            <a:schemeClr val="accent6"/>
          </a:solidFill>
        </a:ln>
        <a:effectLst/>
      </a:spPr>
      <a:bodyPr/>
      <a:lstStyle/>
      <a:style>
        <a:lnRef idx="2">
          <a:schemeClr val="accent1"/>
        </a:lnRef>
        <a:fillRef idx="0">
          <a:schemeClr val="accent1"/>
        </a:fillRef>
        <a:effectRef idx="1">
          <a:schemeClr val="accent1"/>
        </a:effectRef>
        <a:fontRef idx="minor">
          <a:schemeClr val="tx1"/>
        </a:fontRef>
      </a:style>
    </a:lnDef>
    <a:txDef>
      <a:spPr>
        <a:noFill/>
        <a:ln>
          <a:noFill/>
        </a:ln>
      </a:spPr>
      <a:bodyPr wrap="square" lIns="0" tIns="0" rIns="0" bIns="0" rtlCol="0">
        <a:noAutofit/>
      </a:bodyPr>
      <a:lstStyle>
        <a:defPPr>
          <a:defRPr sz="1400" dirty="0" err="1" smtClean="0">
            <a:solidFill>
              <a:schemeClr val="tx2"/>
            </a:solidFill>
          </a:defRPr>
        </a:defPPr>
      </a:lstStyle>
    </a:txDef>
  </a:objectDefaults>
  <a:extraClrSchemeLst/>
  <a:extLst>
    <a:ext uri="{05A4C25C-085E-4340-85A3-A5531E510DB2}">
      <thm15:themeFamily xmlns:thm15="http://schemas.microsoft.com/office/thememl/2012/main" name="att_wide_globe_att_template_151211" id="{3DC9FCFA-E59A-4634-A8A3-B6223C800DCC}" vid="{36104BAA-BFC8-4924-944E-77ACC76C304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4A3AD43F4810C4BA2587D395973B9CB" ma:contentTypeVersion="6" ma:contentTypeDescription="Create a new document." ma:contentTypeScope="" ma:versionID="aece9a5a24b6cbee7aabf5b0eec80e23">
  <xsd:schema xmlns:xsd="http://www.w3.org/2001/XMLSchema" xmlns:xs="http://www.w3.org/2001/XMLSchema" xmlns:p="http://schemas.microsoft.com/office/2006/metadata/properties" xmlns:ns2="281dfd56-6e7b-405a-9cf5-bdf95470101e" xmlns:ns3="79e574c7-059e-4147-9d8f-7b0c0bc55ab3" targetNamespace="http://schemas.microsoft.com/office/2006/metadata/properties" ma:root="true" ma:fieldsID="d26c3146eb9cb7d91dd89441c3d1c07f" ns2:_="" ns3:_="">
    <xsd:import namespace="281dfd56-6e7b-405a-9cf5-bdf95470101e"/>
    <xsd:import namespace="79e574c7-059e-4147-9d8f-7b0c0bc55ab3"/>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81dfd56-6e7b-405a-9cf5-bdf95470101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9e574c7-059e-4147-9d8f-7b0c0bc55ab3"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4EBA245-6FBA-4791-99CD-E6DAD8F37C34}">
  <ds:schemaRefs>
    <ds:schemaRef ds:uri="http://schemas.microsoft.com/sharepoint/v3/contenttype/forms"/>
  </ds:schemaRefs>
</ds:datastoreItem>
</file>

<file path=customXml/itemProps2.xml><?xml version="1.0" encoding="utf-8"?>
<ds:datastoreItem xmlns:ds="http://schemas.openxmlformats.org/officeDocument/2006/customXml" ds:itemID="{8DD4E1DB-3216-4614-B642-D05407F18080}">
  <ds:schemaRefs>
    <ds:schemaRef ds:uri="281dfd56-6e7b-405a-9cf5-bdf95470101e"/>
    <ds:schemaRef ds:uri="http://schemas.openxmlformats.org/package/2006/metadata/core-properties"/>
    <ds:schemaRef ds:uri="http://purl.org/dc/terms/"/>
    <ds:schemaRef ds:uri="http://schemas.microsoft.com/office/2006/documentManagement/types"/>
    <ds:schemaRef ds:uri="79e574c7-059e-4147-9d8f-7b0c0bc55ab3"/>
    <ds:schemaRef ds:uri="http://purl.org/dc/elements/1.1/"/>
    <ds:schemaRef ds:uri="http://schemas.microsoft.com/office/2006/metadata/properties"/>
    <ds:schemaRef ds:uri="http://schemas.microsoft.com/office/infopath/2007/PartnerControls"/>
    <ds:schemaRef ds:uri="http://www.w3.org/XML/1998/namespace"/>
    <ds:schemaRef ds:uri="http://purl.org/dc/dcmitype/"/>
  </ds:schemaRefs>
</ds:datastoreItem>
</file>

<file path=customXml/itemProps3.xml><?xml version="1.0" encoding="utf-8"?>
<ds:datastoreItem xmlns:ds="http://schemas.openxmlformats.org/officeDocument/2006/customXml" ds:itemID="{281B80C0-E2EF-406D-BACF-7BBD7111D44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81dfd56-6e7b-405a-9cf5-bdf95470101e"/>
    <ds:schemaRef ds:uri="79e574c7-059e-4147-9d8f-7b0c0bc55ab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e741d71c-c6b6-47b0-803c-0f3b32b07556}" enabled="0" method="" siteId="{e741d71c-c6b6-47b0-803c-0f3b32b07556}" removed="1"/>
</clbl:labelList>
</file>

<file path=docProps/app.xml><?xml version="1.0" encoding="utf-8"?>
<Properties xmlns="http://schemas.openxmlformats.org/officeDocument/2006/extended-properties" xmlns:vt="http://schemas.openxmlformats.org/officeDocument/2006/docPropsVTypes">
  <Template/>
  <TotalTime>0</TotalTime>
  <Words>326</Words>
  <Application>Microsoft Office PowerPoint</Application>
  <PresentationFormat>Custom</PresentationFormat>
  <Paragraphs>36</Paragraphs>
  <Slides>4</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Arial</vt:lpstr>
      <vt:lpstr>ATT Aleck Sans</vt:lpstr>
      <vt:lpstr>Calibri</vt:lpstr>
      <vt:lpstr>Lucida Grande</vt:lpstr>
      <vt:lpstr>att_int_wde_globe_att</vt:lpstr>
      <vt:lpstr>Views on Rel-19 ISAC SI Scope Checkpoint</vt:lpstr>
      <vt:lpstr>Background &amp; General Observations</vt:lpstr>
      <vt:lpstr>Observations</vt:lpstr>
      <vt:lpstr>Proposal </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Slides from ATT for Pre-RAN-WGs Sync-Up (August 23)</dc:title>
  <dc:subject/>
  <dc:creator/>
  <cp:keywords/>
  <dc:description/>
  <cp:lastModifiedBy/>
  <cp:revision>698</cp:revision>
  <dcterms:created xsi:type="dcterms:W3CDTF">2022-02-14T15:39:47Z</dcterms:created>
  <dcterms:modified xsi:type="dcterms:W3CDTF">2024-09-02T05:19:26Z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0x01010054A3AD43F4810C4BA2587D395973B9CB</vt:lpwstr>
  </property>
</Properties>
</file>