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511" r:id="rId6"/>
    <p:sldId id="537" r:id="rId7"/>
    <p:sldId id="533" r:id="rId8"/>
    <p:sldId id="523" r:id="rId9"/>
    <p:sldId id="541" r:id="rId10"/>
    <p:sldId id="538" r:id="rId11"/>
    <p:sldId id="522" r:id="rId12"/>
    <p:sldId id="531" r:id="rId13"/>
    <p:sldId id="54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498925C-6D32-745B-B65D-A30FFC619BAD}" name="Jaffar, Munira" initials="JM" userId="S::Munira.Jaffar@hughes.com::04055942-5c4a-42e7-96e7-8ac0dda98f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E42948-595A-4606-9405-10744670F8B0}" v="4" dt="2024-08-30T15:17:40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 Lodigiani" userId="dbecbdc4-19ea-4ab2-8160-ea7bc6df931a" providerId="ADAL" clId="{67E42948-595A-4606-9405-10744670F8B0}"/>
    <pc:docChg chg="undo custSel addSld delSld modSld sldOrd">
      <pc:chgData name="Luca Lodigiani" userId="dbecbdc4-19ea-4ab2-8160-ea7bc6df931a" providerId="ADAL" clId="{67E42948-595A-4606-9405-10744670F8B0}" dt="2024-09-02T20:35:02.696" v="3312" actId="115"/>
      <pc:docMkLst>
        <pc:docMk/>
      </pc:docMkLst>
      <pc:sldChg chg="modSp mod">
        <pc:chgData name="Luca Lodigiani" userId="dbecbdc4-19ea-4ab2-8160-ea7bc6df931a" providerId="ADAL" clId="{67E42948-595A-4606-9405-10744670F8B0}" dt="2024-09-02T19:48:36.784" v="1558" actId="20577"/>
        <pc:sldMkLst>
          <pc:docMk/>
          <pc:sldMk cId="1102165752" sldId="256"/>
        </pc:sldMkLst>
        <pc:spChg chg="mod">
          <ac:chgData name="Luca Lodigiani" userId="dbecbdc4-19ea-4ab2-8160-ea7bc6df931a" providerId="ADAL" clId="{67E42948-595A-4606-9405-10744670F8B0}" dt="2024-08-30T15:02:02.701" v="98" actId="20577"/>
          <ac:spMkLst>
            <pc:docMk/>
            <pc:sldMk cId="1102165752" sldId="256"/>
            <ac:spMk id="2" creationId="{60646054-FC96-7B25-8061-213F1D16CD99}"/>
          </ac:spMkLst>
        </pc:spChg>
        <pc:spChg chg="mod">
          <ac:chgData name="Luca Lodigiani" userId="dbecbdc4-19ea-4ab2-8160-ea7bc6df931a" providerId="ADAL" clId="{67E42948-595A-4606-9405-10744670F8B0}" dt="2024-09-02T19:48:36.784" v="1558" actId="20577"/>
          <ac:spMkLst>
            <pc:docMk/>
            <pc:sldMk cId="1102165752" sldId="256"/>
            <ac:spMk id="3" creationId="{9FD80402-AFD5-26EF-139B-953D244D7558}"/>
          </ac:spMkLst>
        </pc:spChg>
        <pc:spChg chg="mod">
          <ac:chgData name="Luca Lodigiani" userId="dbecbdc4-19ea-4ab2-8160-ea7bc6df931a" providerId="ADAL" clId="{67E42948-595A-4606-9405-10744670F8B0}" dt="2024-08-30T15:01:43.467" v="27" actId="20577"/>
          <ac:spMkLst>
            <pc:docMk/>
            <pc:sldMk cId="1102165752" sldId="256"/>
            <ac:spMk id="5" creationId="{2C5BA8C0-560F-4365-56A3-96D322B0345A}"/>
          </ac:spMkLst>
        </pc:spChg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4118326501" sldId="481"/>
        </pc:sldMkLst>
      </pc:sldChg>
      <pc:sldChg chg="modSp add mod">
        <pc:chgData name="Luca Lodigiani" userId="dbecbdc4-19ea-4ab2-8160-ea7bc6df931a" providerId="ADAL" clId="{67E42948-595A-4606-9405-10744670F8B0}" dt="2024-08-30T15:04:00.542" v="233" actId="14"/>
        <pc:sldMkLst>
          <pc:docMk/>
          <pc:sldMk cId="272611678" sldId="511"/>
        </pc:sldMkLst>
        <pc:spChg chg="mod">
          <ac:chgData name="Luca Lodigiani" userId="dbecbdc4-19ea-4ab2-8160-ea7bc6df931a" providerId="ADAL" clId="{67E42948-595A-4606-9405-10744670F8B0}" dt="2024-08-30T15:04:00.542" v="233" actId="14"/>
          <ac:spMkLst>
            <pc:docMk/>
            <pc:sldMk cId="272611678" sldId="511"/>
            <ac:spMk id="2" creationId="{06463352-F8F4-9FF3-2BCD-45CF96FB9A68}"/>
          </ac:spMkLst>
        </pc:spChg>
        <pc:spChg chg="mod">
          <ac:chgData name="Luca Lodigiani" userId="dbecbdc4-19ea-4ab2-8160-ea7bc6df931a" providerId="ADAL" clId="{67E42948-595A-4606-9405-10744670F8B0}" dt="2024-08-30T15:03:21.297" v="193" actId="27636"/>
          <ac:spMkLst>
            <pc:docMk/>
            <pc:sldMk cId="272611678" sldId="511"/>
            <ac:spMk id="5" creationId="{EFEF8AD8-A4B2-D067-6E31-8EB446836B5A}"/>
          </ac:spMkLst>
        </pc:spChg>
      </pc:sldChg>
      <pc:sldChg chg="modSp add mod">
        <pc:chgData name="Luca Lodigiani" userId="dbecbdc4-19ea-4ab2-8160-ea7bc6df931a" providerId="ADAL" clId="{67E42948-595A-4606-9405-10744670F8B0}" dt="2024-08-30T15:22:28.967" v="632"/>
        <pc:sldMkLst>
          <pc:docMk/>
          <pc:sldMk cId="868625258" sldId="522"/>
        </pc:sldMkLst>
        <pc:spChg chg="mod">
          <ac:chgData name="Luca Lodigiani" userId="dbecbdc4-19ea-4ab2-8160-ea7bc6df931a" providerId="ADAL" clId="{67E42948-595A-4606-9405-10744670F8B0}" dt="2024-08-30T15:22:28.967" v="632"/>
          <ac:spMkLst>
            <pc:docMk/>
            <pc:sldMk cId="868625258" sldId="522"/>
            <ac:spMk id="2" creationId="{4F89A465-B7A1-4C59-5CE8-B3B93F7450B8}"/>
          </ac:spMkLst>
        </pc:spChg>
        <pc:spChg chg="mod">
          <ac:chgData name="Luca Lodigiani" userId="dbecbdc4-19ea-4ab2-8160-ea7bc6df931a" providerId="ADAL" clId="{67E42948-595A-4606-9405-10744670F8B0}" dt="2024-08-30T15:21:57.472" v="621" actId="20577"/>
          <ac:spMkLst>
            <pc:docMk/>
            <pc:sldMk cId="868625258" sldId="522"/>
            <ac:spMk id="5" creationId="{C1DD03C7-6820-0F0E-32A8-B73BAEF117E5}"/>
          </ac:spMkLst>
        </pc:spChg>
      </pc:sldChg>
      <pc:sldChg chg="modSp add mod">
        <pc:chgData name="Luca Lodigiani" userId="dbecbdc4-19ea-4ab2-8160-ea7bc6df931a" providerId="ADAL" clId="{67E42948-595A-4606-9405-10744670F8B0}" dt="2024-09-02T20:35:02.696" v="3312" actId="115"/>
        <pc:sldMkLst>
          <pc:docMk/>
          <pc:sldMk cId="3517566849" sldId="523"/>
        </pc:sldMkLst>
        <pc:spChg chg="mod">
          <ac:chgData name="Luca Lodigiani" userId="dbecbdc4-19ea-4ab2-8160-ea7bc6df931a" providerId="ADAL" clId="{67E42948-595A-4606-9405-10744670F8B0}" dt="2024-09-02T20:35:02.696" v="3312" actId="115"/>
          <ac:spMkLst>
            <pc:docMk/>
            <pc:sldMk cId="3517566849" sldId="523"/>
            <ac:spMk id="2" creationId="{01842780-EA7A-7B4E-481D-2DC728541213}"/>
          </ac:spMkLst>
        </pc:spChg>
        <pc:spChg chg="mod">
          <ac:chgData name="Luca Lodigiani" userId="dbecbdc4-19ea-4ab2-8160-ea7bc6df931a" providerId="ADAL" clId="{67E42948-595A-4606-9405-10744670F8B0}" dt="2024-08-30T15:17:41.923" v="244" actId="113"/>
          <ac:spMkLst>
            <pc:docMk/>
            <pc:sldMk cId="3517566849" sldId="523"/>
            <ac:spMk id="5" creationId="{3F476406-FAF3-9960-20E0-830FEEA10AE1}"/>
          </ac:spMkLst>
        </pc:spChg>
      </pc:sldChg>
      <pc:sldChg chg="modSp add mod">
        <pc:chgData name="Luca Lodigiani" userId="dbecbdc4-19ea-4ab2-8160-ea7bc6df931a" providerId="ADAL" clId="{67E42948-595A-4606-9405-10744670F8B0}" dt="2024-09-02T20:26:25.539" v="2430" actId="20577"/>
        <pc:sldMkLst>
          <pc:docMk/>
          <pc:sldMk cId="290065576" sldId="531"/>
        </pc:sldMkLst>
        <pc:spChg chg="mod">
          <ac:chgData name="Luca Lodigiani" userId="dbecbdc4-19ea-4ab2-8160-ea7bc6df931a" providerId="ADAL" clId="{67E42948-595A-4606-9405-10744670F8B0}" dt="2024-09-02T20:26:25.539" v="2430" actId="20577"/>
          <ac:spMkLst>
            <pc:docMk/>
            <pc:sldMk cId="290065576" sldId="531"/>
            <ac:spMk id="2" creationId="{4F89A465-B7A1-4C59-5CE8-B3B93F7450B8}"/>
          </ac:spMkLst>
        </pc:spChg>
        <pc:spChg chg="mod">
          <ac:chgData name="Luca Lodigiani" userId="dbecbdc4-19ea-4ab2-8160-ea7bc6df931a" providerId="ADAL" clId="{67E42948-595A-4606-9405-10744670F8B0}" dt="2024-08-30T15:22:01.272" v="622"/>
          <ac:spMkLst>
            <pc:docMk/>
            <pc:sldMk cId="290065576" sldId="531"/>
            <ac:spMk id="5" creationId="{C1DD03C7-6820-0F0E-32A8-B73BAEF117E5}"/>
          </ac:spMkLst>
        </pc:spChg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2062960129" sldId="531"/>
        </pc:sldMkLst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3217884074" sldId="532"/>
        </pc:sldMkLst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2743622819" sldId="533"/>
        </pc:sldMkLst>
      </pc:sldChg>
      <pc:sldChg chg="modSp add mod">
        <pc:chgData name="Luca Lodigiani" userId="dbecbdc4-19ea-4ab2-8160-ea7bc6df931a" providerId="ADAL" clId="{67E42948-595A-4606-9405-10744670F8B0}" dt="2024-09-02T20:34:18.482" v="3311" actId="20577"/>
        <pc:sldMkLst>
          <pc:docMk/>
          <pc:sldMk cId="3572062448" sldId="533"/>
        </pc:sldMkLst>
        <pc:spChg chg="mod">
          <ac:chgData name="Luca Lodigiani" userId="dbecbdc4-19ea-4ab2-8160-ea7bc6df931a" providerId="ADAL" clId="{67E42948-595A-4606-9405-10744670F8B0}" dt="2024-09-02T20:34:18.482" v="3311" actId="20577"/>
          <ac:spMkLst>
            <pc:docMk/>
            <pc:sldMk cId="3572062448" sldId="533"/>
            <ac:spMk id="2" creationId="{01842780-EA7A-7B4E-481D-2DC728541213}"/>
          </ac:spMkLst>
        </pc:spChg>
        <pc:spChg chg="mod">
          <ac:chgData name="Luca Lodigiani" userId="dbecbdc4-19ea-4ab2-8160-ea7bc6df931a" providerId="ADAL" clId="{67E42948-595A-4606-9405-10744670F8B0}" dt="2024-08-30T15:17:44.077" v="245" actId="113"/>
          <ac:spMkLst>
            <pc:docMk/>
            <pc:sldMk cId="3572062448" sldId="533"/>
            <ac:spMk id="5" creationId="{3F476406-FAF3-9960-20E0-830FEEA10AE1}"/>
          </ac:spMkLst>
        </pc:spChg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1037378094" sldId="534"/>
        </pc:sldMkLst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1500451977" sldId="535"/>
        </pc:sldMkLst>
      </pc:sldChg>
      <pc:sldChg chg="del">
        <pc:chgData name="Luca Lodigiani" userId="dbecbdc4-19ea-4ab2-8160-ea7bc6df931a" providerId="ADAL" clId="{67E42948-595A-4606-9405-10744670F8B0}" dt="2024-08-30T15:01:16.422" v="3" actId="47"/>
        <pc:sldMkLst>
          <pc:docMk/>
          <pc:sldMk cId="221307961" sldId="536"/>
        </pc:sldMkLst>
      </pc:sldChg>
      <pc:sldChg chg="modSp new mod ord">
        <pc:chgData name="Luca Lodigiani" userId="dbecbdc4-19ea-4ab2-8160-ea7bc6df931a" providerId="ADAL" clId="{67E42948-595A-4606-9405-10744670F8B0}" dt="2024-09-02T20:28:47.467" v="2673" actId="20577"/>
        <pc:sldMkLst>
          <pc:docMk/>
          <pc:sldMk cId="2324897696" sldId="537"/>
        </pc:sldMkLst>
        <pc:spChg chg="mod">
          <ac:chgData name="Luca Lodigiani" userId="dbecbdc4-19ea-4ab2-8160-ea7bc6df931a" providerId="ADAL" clId="{67E42948-595A-4606-9405-10744670F8B0}" dt="2024-09-02T20:28:47.467" v="2673" actId="20577"/>
          <ac:spMkLst>
            <pc:docMk/>
            <pc:sldMk cId="2324897696" sldId="537"/>
            <ac:spMk id="2" creationId="{9793F3E5-A0EE-3AA7-8C9D-AD4C54944A21}"/>
          </ac:spMkLst>
        </pc:spChg>
        <pc:spChg chg="mod">
          <ac:chgData name="Luca Lodigiani" userId="dbecbdc4-19ea-4ab2-8160-ea7bc6df931a" providerId="ADAL" clId="{67E42948-595A-4606-9405-10744670F8B0}" dt="2024-08-30T15:02:47.906" v="147" actId="20577"/>
          <ac:spMkLst>
            <pc:docMk/>
            <pc:sldMk cId="2324897696" sldId="537"/>
            <ac:spMk id="3" creationId="{7A0C86C9-DEE9-7FC0-BBDF-906D2FA1CEF9}"/>
          </ac:spMkLst>
        </pc:spChg>
      </pc:sldChg>
      <pc:sldChg chg="modSp new mod ord">
        <pc:chgData name="Luca Lodigiani" userId="dbecbdc4-19ea-4ab2-8160-ea7bc6df931a" providerId="ADAL" clId="{67E42948-595A-4606-9405-10744670F8B0}" dt="2024-09-02T20:17:21.304" v="2034"/>
        <pc:sldMkLst>
          <pc:docMk/>
          <pc:sldMk cId="1054423665" sldId="538"/>
        </pc:sldMkLst>
        <pc:spChg chg="mod">
          <ac:chgData name="Luca Lodigiani" userId="dbecbdc4-19ea-4ab2-8160-ea7bc6df931a" providerId="ADAL" clId="{67E42948-595A-4606-9405-10744670F8B0}" dt="2024-09-02T19:53:36.137" v="1780" actId="20577"/>
          <ac:spMkLst>
            <pc:docMk/>
            <pc:sldMk cId="1054423665" sldId="538"/>
            <ac:spMk id="2" creationId="{C871514B-F578-B40B-323B-D3001EF5A867}"/>
          </ac:spMkLst>
        </pc:spChg>
        <pc:spChg chg="mod">
          <ac:chgData name="Luca Lodigiani" userId="dbecbdc4-19ea-4ab2-8160-ea7bc6df931a" providerId="ADAL" clId="{67E42948-595A-4606-9405-10744670F8B0}" dt="2024-09-02T19:53:26.105" v="1745" actId="20577"/>
          <ac:spMkLst>
            <pc:docMk/>
            <pc:sldMk cId="1054423665" sldId="538"/>
            <ac:spMk id="3" creationId="{D32C8B76-3237-D7F3-B9CD-484EE34E4812}"/>
          </ac:spMkLst>
        </pc:spChg>
      </pc:sldChg>
      <pc:sldChg chg="modSp add del mod">
        <pc:chgData name="Luca Lodigiani" userId="dbecbdc4-19ea-4ab2-8160-ea7bc6df931a" providerId="ADAL" clId="{67E42948-595A-4606-9405-10744670F8B0}" dt="2024-08-30T15:17:40.514" v="243"/>
        <pc:sldMkLst>
          <pc:docMk/>
          <pc:sldMk cId="3152776660" sldId="538"/>
        </pc:sldMkLst>
        <pc:spChg chg="mod">
          <ac:chgData name="Luca Lodigiani" userId="dbecbdc4-19ea-4ab2-8160-ea7bc6df931a" providerId="ADAL" clId="{67E42948-595A-4606-9405-10744670F8B0}" dt="2024-08-30T15:17:40.514" v="243"/>
          <ac:spMkLst>
            <pc:docMk/>
            <pc:sldMk cId="3152776660" sldId="538"/>
            <ac:spMk id="2" creationId="{01842780-EA7A-7B4E-481D-2DC728541213}"/>
          </ac:spMkLst>
        </pc:spChg>
        <pc:spChg chg="mod">
          <ac:chgData name="Luca Lodigiani" userId="dbecbdc4-19ea-4ab2-8160-ea7bc6df931a" providerId="ADAL" clId="{67E42948-595A-4606-9405-10744670F8B0}" dt="2024-08-30T15:17:40.514" v="243"/>
          <ac:spMkLst>
            <pc:docMk/>
            <pc:sldMk cId="3152776660" sldId="538"/>
            <ac:spMk id="5" creationId="{3F476406-FAF3-9960-20E0-830FEEA10AE1}"/>
          </ac:spMkLst>
        </pc:spChg>
      </pc:sldChg>
      <pc:sldChg chg="modSp add del mod">
        <pc:chgData name="Luca Lodigiani" userId="dbecbdc4-19ea-4ab2-8160-ea7bc6df931a" providerId="ADAL" clId="{67E42948-595A-4606-9405-10744670F8B0}" dt="2024-08-30T15:17:40.514" v="243"/>
        <pc:sldMkLst>
          <pc:docMk/>
          <pc:sldMk cId="567478254" sldId="539"/>
        </pc:sldMkLst>
        <pc:spChg chg="mod">
          <ac:chgData name="Luca Lodigiani" userId="dbecbdc4-19ea-4ab2-8160-ea7bc6df931a" providerId="ADAL" clId="{67E42948-595A-4606-9405-10744670F8B0}" dt="2024-08-30T15:17:40.514" v="243"/>
          <ac:spMkLst>
            <pc:docMk/>
            <pc:sldMk cId="567478254" sldId="539"/>
            <ac:spMk id="5" creationId="{3F476406-FAF3-9960-20E0-830FEEA10AE1}"/>
          </ac:spMkLst>
        </pc:spChg>
      </pc:sldChg>
      <pc:sldChg chg="new del">
        <pc:chgData name="Luca Lodigiani" userId="dbecbdc4-19ea-4ab2-8160-ea7bc6df931a" providerId="ADAL" clId="{67E42948-595A-4606-9405-10744670F8B0}" dt="2024-08-30T15:28:01.853" v="1531" actId="47"/>
        <pc:sldMkLst>
          <pc:docMk/>
          <pc:sldMk cId="2084092979" sldId="539"/>
        </pc:sldMkLst>
      </pc:sldChg>
      <pc:sldChg chg="modSp new mod">
        <pc:chgData name="Luca Lodigiani" userId="dbecbdc4-19ea-4ab2-8160-ea7bc6df931a" providerId="ADAL" clId="{67E42948-595A-4606-9405-10744670F8B0}" dt="2024-08-30T15:28:00" v="1530" actId="1076"/>
        <pc:sldMkLst>
          <pc:docMk/>
          <pc:sldMk cId="1316393671" sldId="540"/>
        </pc:sldMkLst>
        <pc:spChg chg="mod">
          <ac:chgData name="Luca Lodigiani" userId="dbecbdc4-19ea-4ab2-8160-ea7bc6df931a" providerId="ADAL" clId="{67E42948-595A-4606-9405-10744670F8B0}" dt="2024-08-30T15:28:00" v="1530" actId="1076"/>
          <ac:spMkLst>
            <pc:docMk/>
            <pc:sldMk cId="1316393671" sldId="540"/>
            <ac:spMk id="2" creationId="{793E7AB2-35DA-A53D-D061-2E81E64555F7}"/>
          </ac:spMkLst>
        </pc:spChg>
      </pc:sldChg>
      <pc:sldChg chg="add del">
        <pc:chgData name="Luca Lodigiani" userId="dbecbdc4-19ea-4ab2-8160-ea7bc6df931a" providerId="ADAL" clId="{67E42948-595A-4606-9405-10744670F8B0}" dt="2024-08-30T15:17:40.514" v="243"/>
        <pc:sldMkLst>
          <pc:docMk/>
          <pc:sldMk cId="4273612829" sldId="540"/>
        </pc:sldMkLst>
      </pc:sldChg>
      <pc:sldChg chg="add del">
        <pc:chgData name="Luca Lodigiani" userId="dbecbdc4-19ea-4ab2-8160-ea7bc6df931a" providerId="ADAL" clId="{67E42948-595A-4606-9405-10744670F8B0}" dt="2024-08-30T15:17:40.514" v="243"/>
        <pc:sldMkLst>
          <pc:docMk/>
          <pc:sldMk cId="368879809" sldId="541"/>
        </pc:sldMkLst>
      </pc:sldChg>
      <pc:sldChg chg="modSp new mod ord">
        <pc:chgData name="Luca Lodigiani" userId="dbecbdc4-19ea-4ab2-8160-ea7bc6df931a" providerId="ADAL" clId="{67E42948-595A-4606-9405-10744670F8B0}" dt="2024-09-02T20:32:02.121" v="3278" actId="115"/>
        <pc:sldMkLst>
          <pc:docMk/>
          <pc:sldMk cId="2395760397" sldId="541"/>
        </pc:sldMkLst>
        <pc:spChg chg="mod">
          <ac:chgData name="Luca Lodigiani" userId="dbecbdc4-19ea-4ab2-8160-ea7bc6df931a" providerId="ADAL" clId="{67E42948-595A-4606-9405-10744670F8B0}" dt="2024-09-02T20:32:02.121" v="3278" actId="115"/>
          <ac:spMkLst>
            <pc:docMk/>
            <pc:sldMk cId="2395760397" sldId="541"/>
            <ac:spMk id="2" creationId="{53706886-68E0-0754-4559-B6C777345EFC}"/>
          </ac:spMkLst>
        </pc:spChg>
        <pc:spChg chg="mod">
          <ac:chgData name="Luca Lodigiani" userId="dbecbdc4-19ea-4ab2-8160-ea7bc6df931a" providerId="ADAL" clId="{67E42948-595A-4606-9405-10744670F8B0}" dt="2024-09-02T19:54:19.280" v="1787" actId="20577"/>
          <ac:spMkLst>
            <pc:docMk/>
            <pc:sldMk cId="2395760397" sldId="541"/>
            <ac:spMk id="3" creationId="{2289AE73-C6C5-AF47-69AC-FEE382608AA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661FA-15D4-48A8-9391-900AA7535281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B08D1-E2F8-47FD-9862-55E68CA09E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046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70487E-C31C-472B-A8F6-5B563AF6498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13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70487E-C31C-472B-A8F6-5B563AF6498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919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DBBC-D705-54C9-C33A-48540849A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985FDD-184D-83F8-99CA-AC10FFBD61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B959C-2CBE-30D2-B9D6-2C1477801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44FAA-380A-D256-78AD-F44140000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00697-5FDF-0801-1B59-8EF8D5EFE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053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426D4-321A-0095-D956-33C1A1191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D841B5-4959-773A-9DFD-678795F95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C72DC-2D40-7463-CD8B-DDE2C3BE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E238B-6D48-7C4E-A241-D2A3CD989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674148-54CC-8BF7-F4EB-6A31475E7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779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B532CF-F9BC-0C83-D9A7-1D1239F759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23663C-FFC5-6E45-5D6E-E9FD16B5C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6C458-C163-5EB0-E64B-3D6E7EE61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DFF28-F197-5F7A-21AF-FE493E993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8E4EC-F7DD-097A-F190-AB6A7CD00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898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93146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5DB0-3EEB-6ED7-95D5-0A57445AE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C419C0-F79C-9E06-2ED9-90FEFEAAB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C3C7F-1452-7660-B283-6491EEFB4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F3E31-D6D8-52CB-C803-22CF1D5D2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A30CC-DB88-156A-FD1F-2BC2AF469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946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59872-457C-B88B-07F5-86561B9A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171669-7D61-D9D3-F62A-CFFCFB17D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7DFD5-94B0-64DF-6EF5-F35063DB2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ED5DD-9B48-1E08-E0BA-3FF59A205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1AA27-EA3A-2B3C-B9AA-A7F21B87F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07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79C1D-D5F7-ADEF-72DF-85DBCA469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B1719-893C-D900-3420-3AE53D8F10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D9F76B-A3A4-48D6-7AB1-17E3BE139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6F85A-9A78-1C9B-95C7-C920C8E49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CF3C7-0BA2-F62E-75B4-9F49895C0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180387-6CC3-3C44-BF2E-DFE3BFEC6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158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3D544-5DB0-71D3-2CFA-B1A4889D0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91884E-138B-EAC7-47CA-7F8A85666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4C6E2B-C0C2-045F-41E5-94688B885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E242E8-0FAF-5E08-7150-C951D2B1B2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027F09-8060-851A-18DA-C0CD5BC1A7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C9518D-569F-257A-AF14-8FDCF8A2D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5C85F3-F0AB-40D3-2D1F-FA26D48DD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FB37FA-695A-8153-DCFE-E922D4FC3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64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930FE-CE51-1DFE-8893-8AFFC2EE2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A570C9-88C2-2DE5-DB87-B2B0D17A6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DD459-FD30-A641-F299-B8F8BA6B5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D7ADE0-B888-58F1-F282-3631CF38D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14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60C40F-EF32-5E58-F19B-2C51DAC31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466064-1E1A-5BB3-1BBB-1F57D8416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8D7F9-4EC7-F377-5440-27B2E3DE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482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590FA-9DA1-D426-587B-9A22A89E8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607E4-1E4E-5D9F-1614-3223E676B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03B311-5E56-1E7D-21AA-294DBEEAE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68AEC-B198-6B8F-66B4-24999B609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A1B7BD-F4FF-E302-115F-20CAC812B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160C94-1109-DE0E-7581-1B9A8523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1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7B58E-09C3-F305-E51F-5C1D0EF5E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F4B22E-6E09-C3FB-06DA-C5B9DAA858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330C2C-E04A-0EB3-5789-A345AA24F1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C6CFD9-CCE6-E68B-9B22-E2963711E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35E08-3871-B853-0A97-7BA008B30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84C7A-DDF9-DE5A-FB23-E1AEB55A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68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6C7ACF-7BED-8015-8672-FBF8203AA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C17C0-2632-E8CB-2344-18C69D8AC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BA6B5-3A71-15E4-2D00-606F3BA8FB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E14E0-572E-4904-BE2F-7ED472ACBBDC}" type="datetimeFigureOut">
              <a:rPr lang="en-GB" smtClean="0"/>
              <a:t>02/09/2024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F0F6D-FB3C-020B-50C4-FE3C9B0C68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77066-ECA1-32A4-550B-3FEA4679B6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9ACE8-C2E8-446E-BC4F-E50ED8533A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65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.org/en/climatechange/early-warnings-for-al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46054-FC96-7B25-8061-213F1D16CD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780" y="2423506"/>
            <a:ext cx="11845255" cy="1873906"/>
          </a:xfrm>
        </p:spPr>
        <p:txBody>
          <a:bodyPr>
            <a:noAutofit/>
          </a:bodyPr>
          <a:lstStyle/>
          <a:p>
            <a:pPr algn="l"/>
            <a:r>
              <a:rPr lang="en-GB" sz="4800" b="1" dirty="0"/>
              <a:t>Remaining gaps in IoT NTN for Rel-19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80402-AFD5-26EF-139B-953D244D7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407" y="4439603"/>
            <a:ext cx="10955674" cy="1655762"/>
          </a:xfrm>
        </p:spPr>
        <p:txBody>
          <a:bodyPr/>
          <a:lstStyle/>
          <a:p>
            <a:pPr algn="l"/>
            <a:r>
              <a:rPr lang="en-GB" b="1" dirty="0"/>
              <a:t>Source: Inmarsat, Viasat, </a:t>
            </a:r>
            <a:r>
              <a:rPr lang="en-GB" b="1" dirty="0" err="1"/>
              <a:t>Echostar</a:t>
            </a:r>
            <a:r>
              <a:rPr lang="en-GB" b="1" dirty="0"/>
              <a:t>, </a:t>
            </a:r>
            <a:r>
              <a:rPr lang="en-GB" b="1" dirty="0" err="1"/>
              <a:t>Novamint</a:t>
            </a:r>
            <a:r>
              <a:rPr lang="en-GB" b="1" dirty="0"/>
              <a:t>, </a:t>
            </a:r>
            <a:r>
              <a:rPr lang="en-GB" b="1" dirty="0" err="1"/>
              <a:t>Sateliot</a:t>
            </a:r>
            <a:endParaRPr lang="en-GB" b="1" dirty="0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2C5BA8C0-560F-4365-56A3-96D322B0345A}"/>
              </a:ext>
            </a:extLst>
          </p:cNvPr>
          <p:cNvSpPr txBox="1">
            <a:spLocks/>
          </p:cNvSpPr>
          <p:nvPr/>
        </p:nvSpPr>
        <p:spPr>
          <a:xfrm>
            <a:off x="260407" y="172989"/>
            <a:ext cx="11514940" cy="23876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Verdana" panose="020B0604030504040204" pitchFamily="34" charset="0"/>
              <a:buNone/>
              <a:defRPr sz="20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884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66666"/>
              </a:buClr>
              <a:buSzPct val="100000"/>
              <a:buFont typeface="Wingdings" pitchFamily="2" charset="2"/>
              <a:buNone/>
              <a:defRPr lang="en-US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66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666666"/>
              </a:buClr>
              <a:buFont typeface="System Font Regular"/>
              <a:buNone/>
              <a:defRPr lang="en-US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49" indent="0" algn="ctr" defTabSz="6858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None/>
              <a:defRPr lang="en-US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32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System Font Regular"/>
              <a:buNone/>
              <a:defRPr lang="en-US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415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97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18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064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sz="2800" b="1" dirty="0">
                <a:solidFill>
                  <a:schemeClr val="tx1"/>
                </a:solidFill>
              </a:rPr>
              <a:t>3GPP TSG RAN #105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sz="2800" b="1" dirty="0">
                <a:solidFill>
                  <a:schemeClr val="tx1"/>
                </a:solidFill>
              </a:rPr>
              <a:t>September 9-13th, 2024, Melbourne Australia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b="1" dirty="0">
                <a:solidFill>
                  <a:schemeClr val="tx1"/>
                </a:solidFill>
              </a:rPr>
              <a:t>Agenda:  9.1.2 - Proposals led by RAN2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b="1" dirty="0">
                <a:solidFill>
                  <a:schemeClr val="tx1"/>
                </a:solidFill>
              </a:rPr>
              <a:t>TDOC:	 RP-242142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fr-FR" b="1" dirty="0">
                <a:solidFill>
                  <a:schemeClr val="tx1"/>
                </a:solidFill>
              </a:rPr>
              <a:t>For:	decision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6D3DB58-5DDC-4C09-94DA-94C31F7C8F8E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bg1">
                    <a:lumMod val="50000"/>
                  </a:schemeClr>
                </a:solidFill>
              </a:rPr>
              <a:t>Public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65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E7AB2-35DA-A53D-D061-2E81E6455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2372"/>
            <a:ext cx="10515600" cy="1325563"/>
          </a:xfrm>
        </p:spPr>
        <p:txBody>
          <a:bodyPr/>
          <a:lstStyle/>
          <a:p>
            <a:pPr algn="ctr"/>
            <a:r>
              <a:rPr lang="en-GB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316393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463352-F8F4-9FF3-2BCD-45CF96FB9A6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609344"/>
            <a:ext cx="10871200" cy="4626864"/>
          </a:xfrm>
        </p:spPr>
        <p:txBody>
          <a:bodyPr>
            <a:normAutofit/>
          </a:bodyPr>
          <a:lstStyle/>
          <a:p>
            <a:r>
              <a:rPr lang="en-GB" b="1" u="sng" dirty="0"/>
              <a:t>NTN is a reality now, with networks being deployed as we speak.</a:t>
            </a:r>
            <a:endParaRPr lang="en-GB" dirty="0"/>
          </a:p>
          <a:p>
            <a:r>
              <a:rPr lang="en-GB" dirty="0"/>
              <a:t>Initial focus of deployments and products has been NB-IoT NTN in FR1, but systems will evolve in time</a:t>
            </a:r>
          </a:p>
          <a:p>
            <a:r>
              <a:rPr lang="en-GB" dirty="0"/>
              <a:t>NB-IoT NTN devices are reaching the market </a:t>
            </a:r>
            <a:r>
              <a:rPr lang="en-GB" b="1" dirty="0"/>
              <a:t>TODAY</a:t>
            </a:r>
            <a:r>
              <a:rPr lang="en-GB" dirty="0"/>
              <a:t>, (some even before the Release 17 and 18 work has been fully finalized)</a:t>
            </a:r>
          </a:p>
          <a:p>
            <a:r>
              <a:rPr lang="en-GB" sz="2000" dirty="0"/>
              <a:t>NB-IoT NTN was slightly rushed to market with a shorter Work Item phase in R17, this achieved the proposed goal of meeting market demand, but meant some aspects were missed.</a:t>
            </a:r>
          </a:p>
          <a:p>
            <a:endParaRPr lang="en-GB" dirty="0"/>
          </a:p>
          <a:p>
            <a:r>
              <a:rPr lang="en-GB" dirty="0"/>
              <a:t>We </a:t>
            </a:r>
            <a:r>
              <a:rPr lang="en-GB" b="1" dirty="0"/>
              <a:t>must </a:t>
            </a:r>
            <a:r>
              <a:rPr lang="en-GB" dirty="0"/>
              <a:t>focus on:</a:t>
            </a:r>
          </a:p>
          <a:p>
            <a:pPr lvl="1"/>
            <a:r>
              <a:rPr lang="en-GB" b="1" u="sng" dirty="0"/>
              <a:t>Features that ensure better system efficiency based on learnings from field</a:t>
            </a:r>
          </a:p>
          <a:p>
            <a:pPr lvl="1"/>
            <a:r>
              <a:rPr lang="en-GB" b="1" u="sng" dirty="0"/>
              <a:t>Features that facilitate deployment and ROI</a:t>
            </a:r>
          </a:p>
          <a:p>
            <a:r>
              <a:rPr lang="en-GB" dirty="0"/>
              <a:t>Release 19 is likely the last chance to improve what’s missing before too many products are already on the market.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21D0EC-442F-62F3-4A8F-7BD47094DD4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F522D-4AC2-60CC-F5F8-1FE576AB509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FEF8AD8-A4B2-D067-6E31-8EB446836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General Mindset (yes, you’ve seen this before </a:t>
            </a:r>
            <a:r>
              <a:rPr lang="en-GB" b="1" dirty="0">
                <a:sym typeface="Wingdings" panose="05000000000000000000" pitchFamily="2" charset="2"/>
              </a:rPr>
              <a:t>)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261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793F3E5-A0EE-3AA7-8C9D-AD4C54944A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2248250"/>
            <a:ext cx="10871200" cy="3923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u="sng" dirty="0"/>
              <a:t>Key Remaining aspects for IoT NTN: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Network-Controlled/Steered Anchor-to-Anchor Carrier Switching [RAN2]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Inter-RAT mobility between TN (NR, LTE) and IoT NTN (Idle and Connected mode) [RAN2]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5GC Support for IoT NTN [RAN3, RAN2]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Efficient Multicast Delivery via SC-PTM [RAN2]</a:t>
            </a:r>
          </a:p>
          <a:p>
            <a:pPr marL="342900" indent="-342900">
              <a:buFont typeface="+mj-lt"/>
              <a:buAutoNum type="arabicPeriod"/>
            </a:pPr>
            <a:endParaRPr lang="en-GB" sz="2400" dirty="0"/>
          </a:p>
          <a:p>
            <a:endParaRPr lang="en-GB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0C86C9-DEE9-7FC0-BBDF-906D2FA1C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Discussed in RAN#102</a:t>
            </a:r>
          </a:p>
        </p:txBody>
      </p:sp>
    </p:spTree>
    <p:extLst>
      <p:ext uri="{BB962C8B-B14F-4D97-AF65-F5344CB8AC3E}">
        <p14:creationId xmlns:p14="http://schemas.microsoft.com/office/powerpoint/2010/main" val="2324897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842780-EA7A-7B4E-481D-2DC72854121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712068"/>
            <a:ext cx="10871200" cy="44601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sz="2000" b="1" dirty="0"/>
              <a:t>Rationale/Background:</a:t>
            </a:r>
          </a:p>
          <a:p>
            <a:r>
              <a:rPr lang="en-GB" sz="1800" dirty="0"/>
              <a:t>Satellite and satellite beam coverage areas are very large, with different beam sizes and very likely include multiple  NB-IoT NTN carriers in the same footprint</a:t>
            </a:r>
          </a:p>
          <a:p>
            <a:r>
              <a:rPr lang="en-GB" sz="1800" dirty="0"/>
              <a:t>There are situations in which the network may need to move UE between NB-IoT NTN carriers for load-balancing or frequency management purposes</a:t>
            </a:r>
          </a:p>
          <a:p>
            <a:r>
              <a:rPr lang="en-GB" sz="1800" dirty="0"/>
              <a:t>There are situations in which the network may need to offload UE between beams for mobility, coverage, frequency or load-balancing purposes</a:t>
            </a:r>
          </a:p>
          <a:p>
            <a:r>
              <a:rPr lang="en-GB" sz="1800" dirty="0"/>
              <a:t>NB-IoT does not support CONNECTED_MODE mobility or any kind of Network-controlled mobility or load-balancing</a:t>
            </a:r>
          </a:p>
          <a:p>
            <a:r>
              <a:rPr lang="en-GB" sz="1800" dirty="0"/>
              <a:t>A combination of multiple NB-IoT NTN Anchor and Non-anchor carriers may be deployed within any given satellite beam coverage area</a:t>
            </a:r>
          </a:p>
          <a:p>
            <a:r>
              <a:rPr lang="en-GB" sz="1800" dirty="0"/>
              <a:t>NTN operators may have a constraint of being able to deploy only Anchor carriers in adjacent beams or within the same beam</a:t>
            </a:r>
          </a:p>
          <a:p>
            <a:r>
              <a:rPr lang="en-GB" sz="1800" dirty="0"/>
              <a:t>Moreover, it is likely expected that additional Non-Anchor carriers associated with a given Anchor carrier are only deployed within the same beam, and that adjacent beams will mostly be associated with different Anchor carriers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0A50C8-F64F-0072-8B6A-25ABCE09EFF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E2C018-3002-FF05-CF58-39083A7AE9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F476406-FAF3-9960-20E0-830FEEA10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543856"/>
            <a:ext cx="10871200" cy="838200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Network-Controlled/Steered Anchor-to-Anchor Carrier Switching for NB-IoT</a:t>
            </a:r>
          </a:p>
        </p:txBody>
      </p:sp>
    </p:spTree>
    <p:extLst>
      <p:ext uri="{BB962C8B-B14F-4D97-AF65-F5344CB8AC3E}">
        <p14:creationId xmlns:p14="http://schemas.microsoft.com/office/powerpoint/2010/main" val="3572062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842780-EA7A-7B4E-481D-2DC72854121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2307770"/>
            <a:ext cx="10871200" cy="3864429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/>
              <a:t>Proposal 1: Revise the current IoT_NTN_Ph3 WID, to include the following objectives:</a:t>
            </a:r>
          </a:p>
          <a:p>
            <a:r>
              <a:rPr lang="en-GB" dirty="0"/>
              <a:t>Identify and specify NB-IoT enhancements to support </a:t>
            </a:r>
            <a:r>
              <a:rPr lang="en-GB" u="sng" dirty="0"/>
              <a:t>an efficient mechanism </a:t>
            </a:r>
            <a:r>
              <a:rPr lang="en-GB" dirty="0"/>
              <a:t>for Network-controlled or steered Anchor-to-Anchor and non-anchor-to-Anchor carrier switching for UE, beyond one-off RRC based re-direction [RAN2]</a:t>
            </a:r>
          </a:p>
          <a:p>
            <a:pPr lvl="1"/>
            <a:r>
              <a:rPr lang="en-GB" dirty="0"/>
              <a:t>Including after initial attach and in Connected Mode</a:t>
            </a:r>
          </a:p>
          <a:p>
            <a:pPr lvl="1"/>
            <a:r>
              <a:rPr lang="en-GB" dirty="0"/>
              <a:t>Note : No impact on connected measurements</a:t>
            </a:r>
          </a:p>
          <a:p>
            <a:pPr lvl="1"/>
            <a:r>
              <a:rPr lang="en-GB" dirty="0"/>
              <a:t>Note:  How carriers are mapped to same or different satellite beams is left to an Operator’s deployment considerations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0A50C8-F64F-0072-8B6A-25ABCE09EFF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E2C018-3002-FF05-CF58-39083A7AE9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F476406-FAF3-9960-20E0-830FEEA10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543856"/>
            <a:ext cx="10871200" cy="838200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Network-Controlled/Steered Anchor-to-Anchor Carrier Switching for NB-IoT</a:t>
            </a:r>
          </a:p>
        </p:txBody>
      </p:sp>
    </p:spTree>
    <p:extLst>
      <p:ext uri="{BB962C8B-B14F-4D97-AF65-F5344CB8AC3E}">
        <p14:creationId xmlns:p14="http://schemas.microsoft.com/office/powerpoint/2010/main" val="3517566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706886-68E0-0754-4559-B6C777345EF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000" dirty="0"/>
              <a:t>Despite the extensive work on Mobility aspects for NTN, many buildings blocks in TN-NTN mobility are still missing</a:t>
            </a:r>
          </a:p>
          <a:p>
            <a:r>
              <a:rPr lang="en-GB" sz="2000" dirty="0"/>
              <a:t>TN-NTN Mobility has been (or is being) almost fully addressed for NR NTN (except mobility from E-UTRA, which is currently being addressed).  </a:t>
            </a:r>
          </a:p>
          <a:p>
            <a:r>
              <a:rPr lang="en-GB" sz="2000" dirty="0"/>
              <a:t>Some aspects have been ported to/from IoT NTN – but mostly limited to NTN-NTN </a:t>
            </a:r>
          </a:p>
          <a:p>
            <a:r>
              <a:rPr lang="en-GB" sz="2000" b="1" u="sng" dirty="0"/>
              <a:t>Chiefly, Mobility from E-UTRA TN and NR TN to IoT NTN is not yet fully specified</a:t>
            </a:r>
          </a:p>
          <a:p>
            <a:endParaRPr lang="en-GB" sz="2000" dirty="0"/>
          </a:p>
          <a:p>
            <a:r>
              <a:rPr lang="en-GB" sz="2000" b="1" u="sng" dirty="0"/>
              <a:t>A number of UE will be developed with full LTE and NR TN support, but only IoT NTN support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r>
              <a:rPr lang="en-GB" sz="2000" b="1" dirty="0"/>
              <a:t>Proposal  2: Revise the current IoT_NTN_Ph3 WID to include the following objective:</a:t>
            </a:r>
          </a:p>
          <a:p>
            <a:r>
              <a:rPr lang="en-GB" sz="2000" dirty="0"/>
              <a:t>Specify missing aspects to support TN-NTN inter-RAT mobility towards IoT NTN (</a:t>
            </a:r>
            <a:r>
              <a:rPr lang="en-GB" sz="2000" dirty="0" err="1"/>
              <a:t>eMTC</a:t>
            </a:r>
            <a:r>
              <a:rPr lang="en-GB" sz="2000" dirty="0"/>
              <a:t>, NB-IoT)</a:t>
            </a:r>
          </a:p>
          <a:p>
            <a:pPr lvl="1"/>
            <a:r>
              <a:rPr lang="en-GB" dirty="0"/>
              <a:t>to support Idle mode mobility via Cell Reselection from E-UTRA TN and IoT NTN </a:t>
            </a:r>
          </a:p>
          <a:p>
            <a:pPr lvl="1"/>
            <a:r>
              <a:rPr lang="en-GB" dirty="0"/>
              <a:t>to support Idle mode mobility via Cell Reselection from NR TN and IoT NTN </a:t>
            </a:r>
          </a:p>
          <a:p>
            <a:pPr lvl="1"/>
            <a:r>
              <a:rPr lang="en-GB" dirty="0"/>
              <a:t>to support Connected mode mobility via Handover (HO) and Conditional Handover (CHO) from E-UTRA TN and IoT NTN</a:t>
            </a:r>
          </a:p>
          <a:p>
            <a:pPr lvl="1"/>
            <a:r>
              <a:rPr lang="en-GB" dirty="0"/>
              <a:t>to support Connected mode mobility via Handover (HO) and Conditional Handover (CHO) from NR TN and IoT NTN</a:t>
            </a:r>
            <a:endParaRPr lang="en-GB" sz="1800" dirty="0"/>
          </a:p>
          <a:p>
            <a:pPr lvl="1"/>
            <a:endParaRPr lang="en-GB" sz="2000" b="1" dirty="0"/>
          </a:p>
          <a:p>
            <a:endParaRPr lang="en-GB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89AE73-C6C5-AF47-69AC-FEE382608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b="1" dirty="0"/>
              <a:t>Inter-RAT mobility between TN (NR, LTE) and IoT NTN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95760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71514B-F578-B40B-323B-D3001EF5A86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661020"/>
            <a:ext cx="10871200" cy="4511180"/>
          </a:xfrm>
        </p:spPr>
        <p:txBody>
          <a:bodyPr/>
          <a:lstStyle/>
          <a:p>
            <a:r>
              <a:rPr lang="en-GB" dirty="0"/>
              <a:t>IoT NTN currently only specified for 4G (EPS)</a:t>
            </a:r>
          </a:p>
          <a:p>
            <a:r>
              <a:rPr lang="en-GB" dirty="0"/>
              <a:t>Lack of appetite for further carryover of 4G System in the 6G era</a:t>
            </a:r>
          </a:p>
          <a:p>
            <a:r>
              <a:rPr lang="en-GB" b="1" dirty="0"/>
              <a:t>Need a path forward for IoT NTN for 5G towards 6G</a:t>
            </a:r>
          </a:p>
          <a:p>
            <a:r>
              <a:rPr lang="en-GB" b="1" dirty="0"/>
              <a:t>NB-IoT and </a:t>
            </a:r>
            <a:r>
              <a:rPr lang="en-GB" b="1" dirty="0" err="1"/>
              <a:t>eMTC</a:t>
            </a:r>
            <a:r>
              <a:rPr lang="en-GB" b="1" dirty="0"/>
              <a:t> are already supported by 5GC for TN</a:t>
            </a:r>
          </a:p>
          <a:p>
            <a:r>
              <a:rPr lang="en-GB" b="1" dirty="0"/>
              <a:t>Minimal work required to complete the spec and include NTN</a:t>
            </a:r>
          </a:p>
          <a:p>
            <a:endParaRPr lang="en-GB" b="1" dirty="0"/>
          </a:p>
          <a:p>
            <a:r>
              <a:rPr lang="en-GB" sz="2000" b="1" dirty="0"/>
              <a:t>Proposal 3: Revise the current IoT_NTN_Ph3 WID to include specification of 5GC support for IoT NTN</a:t>
            </a:r>
          </a:p>
          <a:p>
            <a:pPr lvl="1"/>
            <a:r>
              <a:rPr lang="en-GB" sz="1800" dirty="0"/>
              <a:t>Address remaining gaps in overall 5GC support for </a:t>
            </a:r>
            <a:r>
              <a:rPr lang="en-GB" sz="1800" dirty="0" err="1"/>
              <a:t>CIoT</a:t>
            </a:r>
            <a:r>
              <a:rPr lang="en-GB" sz="1800" dirty="0"/>
              <a:t> (NB-IoT, </a:t>
            </a:r>
            <a:r>
              <a:rPr lang="en-GB" sz="1800" dirty="0" err="1"/>
              <a:t>eMTC</a:t>
            </a:r>
            <a:r>
              <a:rPr lang="en-GB" sz="1800" dirty="0"/>
              <a:t>) – e.g. MT-EDT, etc.</a:t>
            </a:r>
          </a:p>
          <a:p>
            <a:pPr lvl="1"/>
            <a:r>
              <a:rPr lang="en-GB" sz="1800" dirty="0"/>
              <a:t>Liaison with SA2 as required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2C8B76-3237-D7F3-B9CD-484EE34E4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5GC Support for IoT NTN</a:t>
            </a:r>
            <a:endParaRPr lang="en-GB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54423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89A465-B7A1-4C59-5CE8-B3B93F7450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2306" y="1337080"/>
            <a:ext cx="10691779" cy="4854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b="1" dirty="0"/>
              <a:t>Rationale:</a:t>
            </a:r>
          </a:p>
          <a:p>
            <a:r>
              <a:rPr lang="en-GB" sz="1400" dirty="0"/>
              <a:t>Satellite is by nature a broadcast medium, that can quickly reach very large coverage areas even when terrestrial networks are down.</a:t>
            </a:r>
          </a:p>
          <a:p>
            <a:r>
              <a:rPr lang="en-GB" sz="1400" b="1" dirty="0"/>
              <a:t>Radio resource density </a:t>
            </a:r>
            <a:r>
              <a:rPr lang="en-GB" sz="1400" dirty="0"/>
              <a:t>per km^2 of NTN systems is </a:t>
            </a:r>
            <a:r>
              <a:rPr lang="en-GB" sz="1400" b="1" dirty="0"/>
              <a:t>much, much smaller than TN</a:t>
            </a:r>
            <a:endParaRPr lang="en-GB" sz="1400" dirty="0"/>
          </a:p>
          <a:p>
            <a:r>
              <a:rPr lang="en-GB" sz="1400" dirty="0"/>
              <a:t>Delivery of same data to a very large UE population in the same area via </a:t>
            </a:r>
            <a:r>
              <a:rPr lang="en-GB" sz="1400" b="1" dirty="0"/>
              <a:t>Unicast is not scalable</a:t>
            </a:r>
            <a:r>
              <a:rPr lang="en-GB" sz="1400" dirty="0"/>
              <a:t> (resource requirement scales with the number of UE, which </a:t>
            </a:r>
            <a:r>
              <a:rPr lang="en-GB" sz="1400" b="1" dirty="0"/>
              <a:t>for NTN with large coverage areas per-cell is simply not viable!</a:t>
            </a:r>
            <a:r>
              <a:rPr lang="en-GB" sz="1400" dirty="0"/>
              <a:t>)</a:t>
            </a:r>
          </a:p>
          <a:p>
            <a:r>
              <a:rPr lang="en-GB" sz="1400" u="sng" dirty="0"/>
              <a:t>With Multicast/</a:t>
            </a:r>
            <a:r>
              <a:rPr lang="en-GB" sz="1400" u="sng" dirty="0" err="1"/>
              <a:t>Broadast</a:t>
            </a:r>
            <a:r>
              <a:rPr lang="en-GB" sz="1400" u="sng" dirty="0"/>
              <a:t>, service delivery becomes more and more efficient with more and more UE are targeted!</a:t>
            </a:r>
          </a:p>
          <a:p>
            <a:pPr marL="0" indent="0">
              <a:buNone/>
            </a:pPr>
            <a:r>
              <a:rPr lang="en-GB" sz="1600" b="1" dirty="0"/>
              <a:t>Use Cases include (but not limited):</a:t>
            </a:r>
          </a:p>
          <a:p>
            <a:r>
              <a:rPr lang="en-GB" sz="1400" dirty="0"/>
              <a:t>Firmware and configuration delivery (for </a:t>
            </a:r>
            <a:r>
              <a:rPr lang="en-GB" sz="1400" dirty="0" err="1"/>
              <a:t>IIoT</a:t>
            </a:r>
            <a:r>
              <a:rPr lang="en-GB" sz="1400" dirty="0"/>
              <a:t>, Automotive, etc) </a:t>
            </a:r>
          </a:p>
          <a:p>
            <a:r>
              <a:rPr lang="en-GB" sz="1400" dirty="0"/>
              <a:t>Emergency broadcast messaging (e.g. EW4All)</a:t>
            </a:r>
          </a:p>
          <a:p>
            <a:r>
              <a:rPr lang="en-GB" sz="1400" dirty="0"/>
              <a:t>Public safety communications (e.g. such as first responders, emergency services, disaster response teams) and Other Group Communications:  media and news network teams exchanging information during a news coverage event, private citizens within a closed communications group.</a:t>
            </a:r>
          </a:p>
          <a:p>
            <a:pPr lvl="1"/>
            <a:r>
              <a:rPr lang="en-GB" sz="1400" dirty="0"/>
              <a:t>Services will include group messaging,  group data and file sharing, group PTT voice, etc.</a:t>
            </a:r>
          </a:p>
          <a:p>
            <a:r>
              <a:rPr lang="en-GB" sz="1600" b="1" dirty="0"/>
              <a:t>We think making Multicast/Broadcast work well on IoT NTN is a key aspect and a very low hanging fruit which can significantly improve the addressable market and quality of services provided via NTN</a:t>
            </a:r>
          </a:p>
          <a:p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0226C-768C-902B-C1D6-2BAD113D117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1DD03C7-6820-0F0E-32A8-B73BAEF11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Efficient Multicast Delivery for IoT NTN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1EDC58-8C70-576B-3BA3-2E5B1B1E0C98}"/>
              </a:ext>
            </a:extLst>
          </p:cNvPr>
          <p:cNvSpPr txBox="1"/>
          <p:nvPr/>
        </p:nvSpPr>
        <p:spPr>
          <a:xfrm>
            <a:off x="5780660" y="6452622"/>
            <a:ext cx="60943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dirty="0"/>
              <a:t>Source:  </a:t>
            </a:r>
            <a:r>
              <a:rPr lang="en-GB" sz="1050" dirty="0">
                <a:hlinkClick r:id="rId3"/>
              </a:rPr>
              <a:t>https://www.un.org/en/climatechange/early-warnings-for-all</a:t>
            </a:r>
            <a:r>
              <a:rPr lang="en-GB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862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89A465-B7A1-4C59-5CE8-B3B93F7450B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/>
              <a:t>Proposal 4: Revise the current IoT_NTN_Ph3 WID, to include the following objectives:</a:t>
            </a:r>
          </a:p>
          <a:p>
            <a:r>
              <a:rPr lang="en-GB" sz="1600" dirty="0"/>
              <a:t>Identify and specify enhancement to current SC-PTM implementation with reduced signalling overhead and more flexible resource allocation, to improve efficiency and delivery times. [RAN2]</a:t>
            </a:r>
          </a:p>
          <a:p>
            <a:pPr lvl="1"/>
            <a:r>
              <a:rPr lang="en-GB" sz="1400" dirty="0"/>
              <a:t>Reduction of requirements for periodic service announcements (and corresponding UE monitoring requirement), i.e. only when data is actually available via on-demand paging</a:t>
            </a:r>
          </a:p>
          <a:p>
            <a:pPr lvl="1"/>
            <a:r>
              <a:rPr lang="en-GB" sz="1400" dirty="0"/>
              <a:t>Network-directed service delivery (removal of mandatory UE-driven joining requirement)</a:t>
            </a:r>
          </a:p>
          <a:p>
            <a:pPr lvl="1"/>
            <a:r>
              <a:rPr lang="en-GB" sz="1400" dirty="0"/>
              <a:t>e.g. semi-persistent scheduling, more flexible packet size and TBS</a:t>
            </a:r>
          </a:p>
          <a:p>
            <a:pPr lvl="1"/>
            <a:r>
              <a:rPr lang="en-GB" sz="1400" dirty="0"/>
              <a:t>Emergency broadcast message with priority – entire cell or sub-set of the UE in a cell</a:t>
            </a:r>
          </a:p>
          <a:p>
            <a:r>
              <a:rPr lang="en-GB" b="1" dirty="0"/>
              <a:t>Assumptions:</a:t>
            </a:r>
          </a:p>
          <a:p>
            <a:pPr lvl="1"/>
            <a:r>
              <a:rPr lang="en-GB" sz="1400" dirty="0"/>
              <a:t>No impact to physical layer channels</a:t>
            </a:r>
          </a:p>
          <a:p>
            <a:pPr lvl="1"/>
            <a:r>
              <a:rPr lang="en-GB" sz="1400" dirty="0"/>
              <a:t>Re-use wherever possible mechanisms currently being defined for MBS in NR NTN</a:t>
            </a:r>
          </a:p>
          <a:p>
            <a:endParaRPr lang="en-GB" sz="1600" b="1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19EFB3-A365-C6C7-4959-2E09388B22A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0226C-768C-902B-C1D6-2BAD113D117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1DD03C7-6820-0F0E-32A8-B73BAEF11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Efficient Multicast Delivery for IoT NTN</a:t>
            </a:r>
          </a:p>
        </p:txBody>
      </p:sp>
    </p:spTree>
    <p:extLst>
      <p:ext uri="{BB962C8B-B14F-4D97-AF65-F5344CB8AC3E}">
        <p14:creationId xmlns:p14="http://schemas.microsoft.com/office/powerpoint/2010/main" val="290065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521437f-7a5f-4c0e-989d-711dce789f28">
      <Terms xmlns="http://schemas.microsoft.com/office/infopath/2007/PartnerControls"/>
    </lcf76f155ced4ddcb4097134ff3c332f>
    <TaxCatchAll xmlns="74fc1b7d-2491-4325-b4ba-4ded840cc5c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8573469650B343AF314866C5FCEB84" ma:contentTypeVersion="15" ma:contentTypeDescription="Create a new document." ma:contentTypeScope="" ma:versionID="b39ae841a2cb10cbdb341aa250dc5a45">
  <xsd:schema xmlns:xsd="http://www.w3.org/2001/XMLSchema" xmlns:xs="http://www.w3.org/2001/XMLSchema" xmlns:p="http://schemas.microsoft.com/office/2006/metadata/properties" xmlns:ns2="9521437f-7a5f-4c0e-989d-711dce789f28" xmlns:ns3="74fc1b7d-2491-4325-b4ba-4ded840cc5c3" xmlns:ns4="74454b63-66bb-4212-8455-87ee665820ff" targetNamespace="http://schemas.microsoft.com/office/2006/metadata/properties" ma:root="true" ma:fieldsID="90aab5c4ac859f4235775eccbc774661" ns2:_="" ns3:_="" ns4:_="">
    <xsd:import namespace="9521437f-7a5f-4c0e-989d-711dce789f28"/>
    <xsd:import namespace="74fc1b7d-2491-4325-b4ba-4ded840cc5c3"/>
    <xsd:import namespace="74454b63-66bb-4212-8455-87ee665820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4:SharedWithUsers" minOccurs="0"/>
                <xsd:element ref="ns4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1437f-7a5f-4c0e-989d-711dce789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b230259-a6c1-4255-b092-dfd9b14cf0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1b7d-2491-4325-b4ba-4ded840cc5c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4be809d-45e1-4c5e-914a-39d2d6d724e5}" ma:internalName="TaxCatchAll" ma:showField="CatchAllData" ma:web="74454b63-66bb-4212-8455-87ee665820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454b63-66bb-4212-8455-87ee665820f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37C7D8-8FA8-48BA-B00A-30F2AE2087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A0B0B3-F678-4A4E-8404-63E067AB1AD5}">
  <ds:schemaRefs>
    <ds:schemaRef ds:uri="http://schemas.microsoft.com/office/2006/metadata/properties"/>
    <ds:schemaRef ds:uri="http://schemas.microsoft.com/office/infopath/2007/PartnerControls"/>
    <ds:schemaRef ds:uri="9521437f-7a5f-4c0e-989d-711dce789f28"/>
    <ds:schemaRef ds:uri="74fc1b7d-2491-4325-b4ba-4ded840cc5c3"/>
  </ds:schemaRefs>
</ds:datastoreItem>
</file>

<file path=customXml/itemProps3.xml><?xml version="1.0" encoding="utf-8"?>
<ds:datastoreItem xmlns:ds="http://schemas.openxmlformats.org/officeDocument/2006/customXml" ds:itemID="{B7993EC2-555E-4329-B978-FAA7264348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1437f-7a5f-4c0e-989d-711dce789f28"/>
    <ds:schemaRef ds:uri="74fc1b7d-2491-4325-b4ba-4ded840cc5c3"/>
    <ds:schemaRef ds:uri="74454b63-66bb-4212-8455-87ee665820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3eba056-5ca4-4871-89ac-bdd09160ce7e}" enabled="0" method="" siteId="{43eba056-5ca4-4871-89ac-bdd09160ce7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1261</Words>
  <Application>Microsoft Office PowerPoint</Application>
  <PresentationFormat>Widescreen</PresentationFormat>
  <Paragraphs>99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Wingdings</vt:lpstr>
      <vt:lpstr>Office Theme</vt:lpstr>
      <vt:lpstr>Remaining gaps in IoT NTN for Rel-19</vt:lpstr>
      <vt:lpstr>General Mindset (yes, you’ve seen this before )</vt:lpstr>
      <vt:lpstr>Discussed in RAN#102</vt:lpstr>
      <vt:lpstr>Network-Controlled/Steered Anchor-to-Anchor Carrier Switching for NB-IoT</vt:lpstr>
      <vt:lpstr>Network-Controlled/Steered Anchor-to-Anchor Carrier Switching for NB-IoT</vt:lpstr>
      <vt:lpstr>Inter-RAT mobility between TN (NR, LTE) and IoT NTN</vt:lpstr>
      <vt:lpstr>5GC Support for IoT NTN</vt:lpstr>
      <vt:lpstr>Efficient Multicast Delivery for IoT NTN</vt:lpstr>
      <vt:lpstr>Efficient Multicast Delivery for IoT NTN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MSS Satellite operator RAN4 priorities for NR NTN Evolution in Release 19</dc:title>
  <dc:creator>Luca Lodigiani</dc:creator>
  <cp:lastModifiedBy>Luca Lodigiani</cp:lastModifiedBy>
  <cp:revision>6</cp:revision>
  <dcterms:created xsi:type="dcterms:W3CDTF">2024-03-07T14:20:32Z</dcterms:created>
  <dcterms:modified xsi:type="dcterms:W3CDTF">2024-09-02T20:35:05Z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PUBLIC  |  © INMARSAT</vt:lpwstr>
  </property>
  <property fmtid="{D5CDD505-2E9C-101B-9397-08002B2CF9AE}" pid="3" name="MediaServiceImageTags">
    <vt:lpwstr/>
  </property>
  <property fmtid="{D5CDD505-2E9C-101B-9397-08002B2CF9AE}" pid="4" name="ContentTypeId">
    <vt:lpwstr>0x010100B98573469650B343AF314866C5FCEB84</vt:lpwstr>
  </property>
  <property fmtid="{D5CDD505-2E9C-101B-9397-08002B2CF9AE}" pid="5" name="Classification">
    <vt:lpwstr>Classification goes here</vt:lpwstr>
  </property>
  <property fmtid="{D5CDD505-2E9C-101B-9397-08002B2CF9AE}" pid="6" name="ClassificationContentMarkingFooterLocations">
    <vt:lpwstr>Light Theme:7\Dark Theme:3</vt:lpwstr>
  </property>
</Properties>
</file>