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0"/>
  </p:notesMasterIdLst>
  <p:handoutMasterIdLst>
    <p:handoutMasterId r:id="rId11"/>
  </p:handoutMasterIdLst>
  <p:sldIdLst>
    <p:sldId id="360" r:id="rId5"/>
    <p:sldId id="379" r:id="rId6"/>
    <p:sldId id="381" r:id="rId7"/>
    <p:sldId id="384" r:id="rId8"/>
    <p:sldId id="401" r:id="rId9"/>
  </p:sldIdLst>
  <p:sldSz cx="12192000" cy="6858000"/>
  <p:notesSz cx="20104100" cy="11309350"/>
  <p:defaultTextStyle>
    <a:defPPr>
      <a:defRPr lang="en-US"/>
    </a:defPPr>
    <a:lvl1pPr marL="0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1pPr>
    <a:lvl2pPr marL="27719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2pPr>
    <a:lvl3pPr marL="55438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3pPr>
    <a:lvl4pPr marL="83158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4pPr>
    <a:lvl5pPr marL="110877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5pPr>
    <a:lvl6pPr marL="138597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6pPr>
    <a:lvl7pPr marL="1663168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7pPr>
    <a:lvl8pPr marL="1940363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8pPr>
    <a:lvl9pPr marL="2217557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ian Rudolf" initials="MR" lastIdx="3" clrIdx="0">
    <p:extLst>
      <p:ext uri="{19B8F6BF-5375-455C-9EA6-DF929625EA0E}">
        <p15:presenceInfo xmlns:p15="http://schemas.microsoft.com/office/powerpoint/2012/main" userId="S-1-5-21-1569490900-2152479555-3239727262-616018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  <a:srgbClr val="B07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72" autoAdjust="0"/>
    <p:restoredTop sz="94709"/>
  </p:normalViewPr>
  <p:slideViewPr>
    <p:cSldViewPr snapToGrid="0">
      <p:cViewPr varScale="1">
        <p:scale>
          <a:sx n="153" d="100"/>
          <a:sy n="153" d="100"/>
        </p:scale>
        <p:origin x="918" y="15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 snapToGrid="0">
      <p:cViewPr varScale="1">
        <p:scale>
          <a:sx n="75" d="100"/>
          <a:sy n="75" d="100"/>
        </p:scale>
        <p:origin x="456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EE470D-9A70-C247-AD83-5997D959AA2D}" type="datetimeFigureOut">
              <a:rPr kumimoji="1" lang="ja-JP" altLang="en-US" smtClean="0"/>
              <a:t>2024/9/2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29A9F1-E807-7A4E-A1F7-475EE99C1D4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87202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620D5B-7204-0141-A010-29F77BCAC3D3}" type="datetimeFigureOut">
              <a:rPr kumimoji="1" lang="ja-JP" altLang="en-US" smtClean="0"/>
              <a:t>2024/9/2</a:t>
            </a:fld>
            <a:endParaRPr kumimoji="1" lang="ja-JP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F056C-5338-4C48-9E39-2596836312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8309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2F056C-5338-4C48-9E39-2596836312FB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9127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2F056C-5338-4C48-9E39-2596836312FB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679861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2F056C-5338-4C48-9E39-2596836312FB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99845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C278C1-3967-B042-A119-19B630EA03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51" y="1920806"/>
            <a:ext cx="5929312" cy="2195512"/>
          </a:xfrm>
          <a:prstGeom prst="rect">
            <a:avLst/>
          </a:prstGeom>
        </p:spPr>
        <p:txBody>
          <a:bodyPr/>
          <a:lstStyle>
            <a:lvl1pPr>
              <a:defRPr sz="640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r>
              <a:rPr kumimoji="1" lang="en-US" altLang="ja-JP" dirty="0"/>
              <a:t>Edit Master text style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EFF562B-1184-DA44-A362-B28543F65D6B}"/>
              </a:ext>
            </a:extLst>
          </p:cNvPr>
          <p:cNvSpPr/>
          <p:nvPr userDrawn="1"/>
        </p:nvSpPr>
        <p:spPr>
          <a:xfrm>
            <a:off x="241913" y="254511"/>
            <a:ext cx="409495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ja-JP" sz="1500" dirty="0">
                <a:latin typeface="SamsungOne 700" panose="020B0803030303020204" pitchFamily="34" charset="0"/>
                <a:ea typeface="SamsungOne 700" panose="020B0803030303020204" pitchFamily="34" charset="0"/>
              </a:rPr>
              <a:t>3GPP TSG RAN #105</a:t>
            </a:r>
            <a:endParaRPr kumimoji="1" lang="en-US" altLang="ja-JP" sz="1500" baseline="0" dirty="0">
              <a:latin typeface="SamsungOne 700" panose="020B0803030303020204" pitchFamily="34" charset="0"/>
              <a:ea typeface="SamsungOne 700" panose="020B0803030303020204" pitchFamily="34" charset="0"/>
            </a:endParaRPr>
          </a:p>
          <a:p>
            <a:r>
              <a:rPr kumimoji="1" lang="en-US" altLang="ja-JP" sz="1500" baseline="0" dirty="0">
                <a:latin typeface="SamsungOne 700" panose="020B0803030303020204" pitchFamily="34" charset="0"/>
                <a:ea typeface="SamsungOne 700" panose="020B0803030303020204" pitchFamily="34" charset="0"/>
              </a:rPr>
              <a:t>Melbourne, </a:t>
            </a:r>
            <a:r>
              <a:rPr kumimoji="1" lang="en-US" altLang="ja-JP" sz="1500" baseline="0" noProof="0" dirty="0">
                <a:latin typeface="SamsungOne 700" panose="020B0803030303020204" pitchFamily="34" charset="0"/>
                <a:ea typeface="SamsungOne 700" panose="020B0803030303020204" pitchFamily="34" charset="0"/>
              </a:rPr>
              <a:t>Australia</a:t>
            </a:r>
            <a:r>
              <a:rPr kumimoji="1" lang="en-US" altLang="ja-JP" sz="1500" baseline="0" dirty="0">
                <a:latin typeface="SamsungOne 700" panose="020B0803030303020204" pitchFamily="34" charset="0"/>
                <a:ea typeface="SamsungOne 700" panose="020B0803030303020204" pitchFamily="34" charset="0"/>
              </a:rPr>
              <a:t>, 9–12 September 2024</a:t>
            </a:r>
            <a:endParaRPr kumimoji="1" lang="en-US" altLang="ja-JP" sz="1500" dirty="0">
              <a:latin typeface="SamsungOneKoreanOTF 400" panose="020B0503030303020204" pitchFamily="34" charset="-127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946F217-7EC9-4149-8FDC-7A26A867803C}"/>
              </a:ext>
            </a:extLst>
          </p:cNvPr>
          <p:cNvSpPr/>
          <p:nvPr userDrawn="1"/>
        </p:nvSpPr>
        <p:spPr>
          <a:xfrm>
            <a:off x="0" y="6447295"/>
            <a:ext cx="12192000" cy="410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SamsungOneKoreanOTF 400" panose="020B0503030303020204" pitchFamily="34" charset="-127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3 Tex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4229445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229444" y="2598057"/>
            <a:ext cx="332841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SamsungOneKoreanOTF 400" panose="020B0503030303020204" pitchFamily="34" charset="-127"/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223094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KoreanOTF 700" panose="020B0803030303020204" pitchFamily="34" charset="-127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83947A-111E-964E-9C95-F758006C8214}"/>
              </a:ext>
            </a:extLst>
          </p:cNvPr>
          <p:cNvCxnSpPr>
            <a:cxnSpLocks/>
          </p:cNvCxnSpPr>
          <p:nvPr userDrawn="1"/>
        </p:nvCxnSpPr>
        <p:spPr>
          <a:xfrm>
            <a:off x="349250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4882"/>
            <a:ext cx="3321050" cy="304550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kumimoji="1" lang="ja-JP" altLang="en-US" sz="1500" baseline="0" dirty="0">
                <a:solidFill>
                  <a:schemeClr val="tx1"/>
                </a:solidFill>
                <a:latin typeface="SamsungOneKoreanOTF 400" panose="020B0503030303020204" pitchFamily="34" charset="-127"/>
              </a:defRPr>
            </a:lvl1pPr>
          </a:lstStyle>
          <a:p>
            <a:pPr lvl="0"/>
            <a:r>
              <a:rPr kumimoji="1" lang="en-US" altLang="ja-JP" dirty="0"/>
              <a:t>- Click to edit text </a:t>
            </a:r>
            <a:endParaRPr kumimoji="1" lang="en-US" altLang="ko-KR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4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KoreanOTF 700" panose="020B0803030303020204" pitchFamily="34" charset="-127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BA6BFC6-9C2C-0641-9837-970AE17D053D}"/>
              </a:ext>
            </a:extLst>
          </p:cNvPr>
          <p:cNvCxnSpPr>
            <a:cxnSpLocks/>
          </p:cNvCxnSpPr>
          <p:nvPr userDrawn="1"/>
        </p:nvCxnSpPr>
        <p:spPr>
          <a:xfrm>
            <a:off x="8107480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61">
            <a:extLst>
              <a:ext uri="{FF2B5EF4-FFF2-40B4-BE49-F238E27FC236}">
                <a16:creationId xmlns:a16="http://schemas.microsoft.com/office/drawing/2014/main" id="{00627CF0-58DB-B94A-ADD8-4DC608874374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107479" y="2598057"/>
            <a:ext cx="332841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SamsungOneKoreanOTF 400" panose="020B0503030303020204" pitchFamily="34" charset="-127"/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7" name="Text Placeholder 61">
            <a:extLst>
              <a:ext uri="{FF2B5EF4-FFF2-40B4-BE49-F238E27FC236}">
                <a16:creationId xmlns:a16="http://schemas.microsoft.com/office/drawing/2014/main" id="{31338143-7ADB-AF42-8626-6E5D25C3C5C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101129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KoreanOTF 700" panose="020B0803030303020204" pitchFamily="34" charset="-127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293335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12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2 Text Columns, Bar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49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SamsungOneKoreanOTF 400" panose="020B0503030303020204" pitchFamily="34" charset="-127"/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 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48" y="1948611"/>
            <a:ext cx="5270758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KoreanOTF 700" panose="020B0803030303020204" pitchFamily="34" charset="-127"/>
                <a:ea typeface="SamsungOneKoreanOTF 700" panose="020B0803030303020204" pitchFamily="34" charset="-127"/>
                <a:cs typeface="SamsungOneKoreanOTF 700" panose="020B0803030303020204" pitchFamily="34" charset="-127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B065F862-7B64-5845-81CB-377AA1518EC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170128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SamsungOneKoreanOTF 400" panose="020B0503030303020204" pitchFamily="34" charset="-127"/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E77B5463-7A3D-ED43-BE30-2F6CE6CB910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170127" y="1948611"/>
            <a:ext cx="5273075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KoreanOTF 700" panose="020B0803030303020204" pitchFamily="34" charset="-127"/>
                <a:ea typeface="SamsungOneKoreanOTF 700" panose="020B0803030303020204" pitchFamily="34" charset="-127"/>
                <a:cs typeface="SamsungOneKoreanOTF 700" panose="020B0803030303020204" pitchFamily="34" charset="-127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788648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3 Text Columns, Bar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8057"/>
            <a:ext cx="3321051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SamsungOneKoreanOTF 400" panose="020B0503030303020204" pitchFamily="34" charset="-127"/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49" y="1948611"/>
            <a:ext cx="3321052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KoreanOTF 700" panose="020B0803030303020204" pitchFamily="34" charset="-127"/>
                <a:ea typeface="SamsungOneKoreanOTF 700" panose="020B0803030303020204" pitchFamily="34" charset="-127"/>
                <a:cs typeface="SamsungOneKoreanOTF 700" panose="020B0803030303020204" pitchFamily="34" charset="-127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B065F862-7B64-5845-81CB-377AA1518EC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235311" y="2598057"/>
            <a:ext cx="3318429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SamsungOneKoreanOTF 400" panose="020B0503030303020204" pitchFamily="34" charset="-127"/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E77B5463-7A3D-ED43-BE30-2F6CE6CB910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235310" y="1948611"/>
            <a:ext cx="3318430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KoreanOTF 700" panose="020B0803030303020204" pitchFamily="34" charset="-127"/>
                <a:ea typeface="SamsungOneKoreanOTF 700" panose="020B0803030303020204" pitchFamily="34" charset="-127"/>
                <a:cs typeface="SamsungOneKoreanOTF 700" panose="020B0803030303020204" pitchFamily="34" charset="-127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DA70B534-548B-D94C-8B94-113DCB262D81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105776" y="2598057"/>
            <a:ext cx="3318429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SamsungOneKoreanOTF 400" panose="020B0503030303020204" pitchFamily="34" charset="-127"/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76023C9-64E1-BA4B-8049-CE567C2F4E1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105775" y="1948611"/>
            <a:ext cx="3318430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KoreanOTF 700" panose="020B0803030303020204" pitchFamily="34" charset="-127"/>
                <a:ea typeface="SamsungOneKoreanOTF 700" panose="020B0803030303020204" pitchFamily="34" charset="-127"/>
                <a:cs typeface="SamsungOneKoreanOTF 700" panose="020B0803030303020204" pitchFamily="34" charset="-127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289585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12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full-wid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257301"/>
            <a:ext cx="12192000" cy="496887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206794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1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4263" y="342900"/>
            <a:ext cx="5684838" cy="588327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SamsungOneKoreanOTF 400" panose="020B0503030303020204" pitchFamily="34" charset="-127"/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KoreanOTF 700" panose="020B0803030303020204" pitchFamily="34" charset="-127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858612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2 images -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4263" y="342899"/>
            <a:ext cx="5684838" cy="287121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SamsungOneKoreanOTF 400" panose="020B0503030303020204" pitchFamily="34" charset="-127"/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KoreanOTF 700" panose="020B0803030303020204" pitchFamily="34" charset="-127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164262" y="3355975"/>
            <a:ext cx="5684838" cy="287121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823182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2 images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6075" y="3162300"/>
            <a:ext cx="5683250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KoreanOTF 400" panose="020B0503030303020204" pitchFamily="34" charset="-127"/>
                <a:ea typeface="SamsungOneKoreanOTF 400" panose="020B0503030303020204" pitchFamily="34" charset="-127"/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KoreanOTF 700" panose="020B0803030303020204" pitchFamily="34" charset="-127"/>
                <a:ea typeface="SamsungOneKoreanOTF 700" panose="020B0803030303020204" pitchFamily="34" charset="-127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164263" y="3162300"/>
            <a:ext cx="5684838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164263" y="2739737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KoreanOTF 700" panose="020B0803030303020204" pitchFamily="34" charset="-127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935316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9250" y="3162300"/>
            <a:ext cx="3736975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KoreanOTF 400" panose="020B0503030303020204" pitchFamily="34" charset="-127"/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37465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KoreanOTF 700" panose="020B0803030303020204" pitchFamily="34" charset="-127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4230646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27514" y="2739737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KoreanOTF 700" panose="020B0803030303020204" pitchFamily="34" charset="-127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79378BFB-DAA4-4C49-BCBB-8473CBABF853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8110497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DDA0F7F5-072A-6149-B456-EEDFA492591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107365" y="2735604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KoreanOTF 700" panose="020B0803030303020204" pitchFamily="34" charset="-127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755026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0534D857-2784-A448-999D-D20E1C0E21B7}"/>
              </a:ext>
            </a:extLst>
          </p:cNvPr>
          <p:cNvSpPr>
            <a:spLocks noGrp="1"/>
          </p:cNvSpPr>
          <p:nvPr>
            <p:ph type="tbl" sz="quarter" idx="48"/>
          </p:nvPr>
        </p:nvSpPr>
        <p:spPr>
          <a:xfrm>
            <a:off x="339725" y="2085975"/>
            <a:ext cx="11509375" cy="3308350"/>
          </a:xfrm>
          <a:prstGeom prst="rect">
            <a:avLst/>
          </a:prstGeom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881056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4AACF09-3938-D949-91CB-4C7D0A1171BC}"/>
              </a:ext>
            </a:extLst>
          </p:cNvPr>
          <p:cNvSpPr/>
          <p:nvPr userDrawn="1"/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SamsungOneKoreanOTF 400" panose="020B0503030303020204" pitchFamily="34" charset="-127"/>
            </a:endParaRPr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SamsungOneKoreanOTF 400" panose="020B0503030303020204" pitchFamily="34" charset="-127"/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250" baseline="0" dirty="0">
                <a:solidFill>
                  <a:schemeClr val="tx1"/>
                </a:solidFill>
                <a:latin typeface="SamsungOneKoreanOTF 700" panose="020B0803030303020204" pitchFamily="34" charset="-127"/>
              </a:defRPr>
            </a:lvl1pPr>
          </a:lstStyle>
          <a:p>
            <a:pPr lvl="0"/>
            <a:r>
              <a:rPr kumimoji="1" lang="en-US" altLang="ja-JP" dirty="0"/>
              <a:t>Click to edit </a:t>
            </a:r>
            <a:endParaRPr kumimoji="1" lang="ja-JP" altLang="en-US" dirty="0"/>
          </a:p>
        </p:txBody>
      </p:sp>
      <p:sp>
        <p:nvSpPr>
          <p:cNvPr id="11" name="Chart Placeholder 10">
            <a:extLst>
              <a:ext uri="{FF2B5EF4-FFF2-40B4-BE49-F238E27FC236}">
                <a16:creationId xmlns:a16="http://schemas.microsoft.com/office/drawing/2014/main" id="{B0883976-5CDB-D244-B407-B6CFE5B82969}"/>
              </a:ext>
            </a:extLst>
          </p:cNvPr>
          <p:cNvSpPr>
            <a:spLocks noGrp="1"/>
          </p:cNvSpPr>
          <p:nvPr>
            <p:ph type="chart" sz="quarter" idx="43"/>
          </p:nvPr>
        </p:nvSpPr>
        <p:spPr>
          <a:xfrm>
            <a:off x="6160992" y="1390650"/>
            <a:ext cx="6031008" cy="4699000"/>
          </a:xfrm>
          <a:prstGeom prst="rect">
            <a:avLst/>
          </a:prstGeom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10" name="Freeform 1">
            <a:extLst>
              <a:ext uri="{FF2B5EF4-FFF2-40B4-BE49-F238E27FC236}">
                <a16:creationId xmlns:a16="http://schemas.microsoft.com/office/drawing/2014/main" id="{869308BA-C5D5-8844-AF35-A983252B7EBD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>
              <a:latin typeface="SamsungOneKoreanOTF 400" panose="020B05030303030202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39718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900" y="1898650"/>
            <a:ext cx="5689600" cy="1828800"/>
          </a:xfrm>
          <a:prstGeom prst="rect">
            <a:avLst/>
          </a:prstGeom>
        </p:spPr>
        <p:txBody>
          <a:bodyPr/>
          <a:lstStyle>
            <a:lvl1pPr>
              <a:defRPr kumimoji="1" sz="45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152145" y="1927662"/>
            <a:ext cx="4927600" cy="3743325"/>
          </a:xfrm>
          <a:prstGeom prst="rect">
            <a:avLst/>
          </a:prstGeom>
        </p:spPr>
        <p:txBody>
          <a:bodyPr lIns="0" tIns="0" rIns="0" bIns="0"/>
          <a:lstStyle>
            <a:lvl1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 baseline="0">
                <a:solidFill>
                  <a:schemeClr val="tx1"/>
                </a:solidFill>
                <a:latin typeface="SamsungOneKoreanOTF 400" panose="020B0503030303020204" pitchFamily="34" charset="-127"/>
                <a:ea typeface="+mn-ea"/>
                <a:cs typeface="SamsungOneKoreanOTF 400" panose="020B0503030303020204" pitchFamily="34" charset="-127"/>
              </a:defRPr>
            </a:lvl1pPr>
            <a:lvl2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SamsungOneKoreanOTF 400" panose="020B0503030303020204" pitchFamily="34" charset="-127"/>
                <a:ea typeface="+mn-ea"/>
                <a:cs typeface="SamsungOneKoreanOTF 400" panose="020B0503030303020204" pitchFamily="34" charset="-127"/>
              </a:defRPr>
            </a:lvl2pPr>
            <a:lvl3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SamsungOneKoreanOTF 400" panose="020B0503030303020204" pitchFamily="34" charset="-127"/>
                <a:ea typeface="+mn-ea"/>
                <a:cs typeface="SamsungOneKoreanOTF 400" panose="020B0503030303020204" pitchFamily="34" charset="-127"/>
              </a:defRPr>
            </a:lvl3pPr>
            <a:lvl4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SamsungOneKoreanOTF 400" panose="020B0503030303020204" pitchFamily="34" charset="-127"/>
                <a:ea typeface="+mn-ea"/>
                <a:cs typeface="SamsungOneKoreanOTF 400" panose="020B0503030303020204" pitchFamily="34" charset="-127"/>
              </a:defRPr>
            </a:lvl4pPr>
            <a:lvl5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SamsungOneKoreanOTF 400" panose="020B0503030303020204" pitchFamily="34" charset="-127"/>
                <a:ea typeface="+mn-ea"/>
                <a:cs typeface="SamsungOneKoreanOTF 400" panose="020B0503030303020204" pitchFamily="34" charset="-127"/>
              </a:defRPr>
            </a:lvl5pPr>
          </a:lstStyle>
          <a:p>
            <a:pPr lvl="0"/>
            <a:r>
              <a:rPr kumimoji="1" lang="en-US" altLang="ja-JP" dirty="0"/>
              <a:t>First level </a:t>
            </a:r>
          </a:p>
          <a:p>
            <a:pPr lvl="1"/>
            <a:r>
              <a:rPr kumimoji="1" lang="en-US" altLang="ja-JP" dirty="0"/>
              <a:t>Second level</a:t>
            </a:r>
          </a:p>
          <a:p>
            <a:pPr lvl="2"/>
            <a:r>
              <a:rPr kumimoji="1" lang="en-US" altLang="ja-JP" dirty="0"/>
              <a:t>Third level</a:t>
            </a:r>
          </a:p>
          <a:p>
            <a:pPr lvl="3"/>
            <a:r>
              <a:rPr kumimoji="1" lang="en-US" altLang="ja-JP" dirty="0"/>
              <a:t>Fourth level</a:t>
            </a:r>
          </a:p>
          <a:p>
            <a:pPr lvl="4"/>
            <a:r>
              <a:rPr kumimoji="1" lang="en-US" altLang="ja-JP" dirty="0"/>
              <a:t>Fifth level </a:t>
            </a:r>
            <a:endParaRPr kumimoji="1" lang="ja-JP" altLang="en-US" dirty="0"/>
          </a:p>
        </p:txBody>
      </p:sp>
      <p:sp>
        <p:nvSpPr>
          <p:cNvPr id="18" name="Footer Placeholder 69">
            <a:extLst>
              <a:ext uri="{FF2B5EF4-FFF2-40B4-BE49-F238E27FC236}">
                <a16:creationId xmlns:a16="http://schemas.microsoft.com/office/drawing/2014/main" id="{22849EF5-656B-F443-8441-C7EC0E72DB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SamsungOneKoreanOTF 700" panose="020B0803030303020204" pitchFamily="34" charset="-127"/>
              </a:defRPr>
            </a:lvl1pPr>
          </a:lstStyle>
          <a:p>
            <a:r>
              <a:rPr kumimoji="1" lang="en-US" altLang="ja-JP" dirty="0"/>
              <a:t>Presentation Title, Date</a:t>
            </a:r>
          </a:p>
        </p:txBody>
      </p:sp>
      <p:sp>
        <p:nvSpPr>
          <p:cNvPr id="9" name="Freeform 1">
            <a:extLst>
              <a:ext uri="{FF2B5EF4-FFF2-40B4-BE49-F238E27FC236}">
                <a16:creationId xmlns:a16="http://schemas.microsoft.com/office/drawing/2014/main" id="{B1E54D39-2358-5243-A100-71A8AEFCA3A2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>
              <a:latin typeface="SamsungOneKoreanOTF 400" panose="020B0503030303020204" pitchFamily="34" charset="-127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 –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4321811"/>
            <a:ext cx="37369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SamsungOneKoreanOTF 400" panose="020B0503030303020204" pitchFamily="34" charset="-127"/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en-US" altLang="ko-KR" dirty="0"/>
          </a:p>
          <a:p>
            <a:pPr lvl="0" indent="0">
              <a:buFontTx/>
              <a:buNone/>
            </a:pP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5" y="1352263"/>
            <a:ext cx="374010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KoreanOTF 700" panose="020B0803030303020204" pitchFamily="34" charset="-127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36072" y="1352262"/>
            <a:ext cx="3744872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KoreanOTF 700" panose="020B0803030303020204" pitchFamily="34" charset="-127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77CDE2FE-58E9-B142-A49B-82B8AD38971F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236071" y="4321811"/>
            <a:ext cx="3741737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SamsungOneKoreanOTF 400" panose="020B0503030303020204" pitchFamily="34" charset="-127"/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FBD171F1-1CC6-4847-A25F-A88A1C89A668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108157" y="1352262"/>
            <a:ext cx="3744872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KoreanOTF 700" panose="020B0803030303020204" pitchFamily="34" charset="-127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788F7E7E-6428-AE43-BD90-F0D5373E8BC3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108156" y="4321811"/>
            <a:ext cx="3741737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SamsungOneKoreanOTF 400" panose="020B0503030303020204" pitchFamily="34" charset="-127"/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5" name="Chart Placeholder 2">
            <a:extLst>
              <a:ext uri="{FF2B5EF4-FFF2-40B4-BE49-F238E27FC236}">
                <a16:creationId xmlns:a16="http://schemas.microsoft.com/office/drawing/2014/main" id="{40D224AE-656F-244C-A676-54F47DDD9F42}"/>
              </a:ext>
            </a:extLst>
          </p:cNvPr>
          <p:cNvSpPr>
            <a:spLocks noGrp="1"/>
          </p:cNvSpPr>
          <p:nvPr>
            <p:ph type="chart" sz="quarter" idx="49"/>
          </p:nvPr>
        </p:nvSpPr>
        <p:spPr>
          <a:xfrm>
            <a:off x="8107363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16" name="Chart Placeholder 2">
            <a:extLst>
              <a:ext uri="{FF2B5EF4-FFF2-40B4-BE49-F238E27FC236}">
                <a16:creationId xmlns:a16="http://schemas.microsoft.com/office/drawing/2014/main" id="{7DFD8CF4-017F-004D-8F74-EF9777BE5F0B}"/>
              </a:ext>
            </a:extLst>
          </p:cNvPr>
          <p:cNvSpPr>
            <a:spLocks noGrp="1"/>
          </p:cNvSpPr>
          <p:nvPr>
            <p:ph type="chart" sz="quarter" idx="50"/>
          </p:nvPr>
        </p:nvSpPr>
        <p:spPr>
          <a:xfrm>
            <a:off x="346075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17" name="Chart Placeholder 2">
            <a:extLst>
              <a:ext uri="{FF2B5EF4-FFF2-40B4-BE49-F238E27FC236}">
                <a16:creationId xmlns:a16="http://schemas.microsoft.com/office/drawing/2014/main" id="{7B55E54A-5614-EA43-B386-41C27C8C4221}"/>
              </a:ext>
            </a:extLst>
          </p:cNvPr>
          <p:cNvSpPr>
            <a:spLocks noGrp="1"/>
          </p:cNvSpPr>
          <p:nvPr>
            <p:ph type="chart" sz="quarter" idx="51"/>
          </p:nvPr>
        </p:nvSpPr>
        <p:spPr>
          <a:xfrm>
            <a:off x="4226546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01504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#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1972914"/>
            <a:ext cx="5753101" cy="1828800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with Blue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3374" y="1972317"/>
            <a:ext cx="5753101" cy="2905527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69">
            <a:extLst>
              <a:ext uri="{FF2B5EF4-FFF2-40B4-BE49-F238E27FC236}">
                <a16:creationId xmlns:a16="http://schemas.microsoft.com/office/drawing/2014/main" id="{82CC7452-CF6B-EC46-B381-530869CE67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SamsungOneKoreanOTF 700" panose="020B0803030303020204" pitchFamily="34" charset="-127"/>
              </a:defRPr>
            </a:lvl1pPr>
          </a:lstStyle>
          <a:p>
            <a:r>
              <a:rPr kumimoji="1" lang="en-US" altLang="ja-JP" dirty="0"/>
              <a:t>Presentation Title, Date</a:t>
            </a:r>
          </a:p>
        </p:txBody>
      </p:sp>
      <p:sp>
        <p:nvSpPr>
          <p:cNvPr id="5" name="Freeform 1">
            <a:extLst>
              <a:ext uri="{FF2B5EF4-FFF2-40B4-BE49-F238E27FC236}">
                <a16:creationId xmlns:a16="http://schemas.microsoft.com/office/drawing/2014/main" id="{0AACD722-57BD-E54A-B2D6-D30B38325494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>
              <a:latin typeface="SamsungOneKoreanOTF 400" panose="020B05030303030202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050709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d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27024" y="1942143"/>
            <a:ext cx="9853614" cy="3856185"/>
          </a:xfrm>
          <a:prstGeom prst="rect">
            <a:avLst/>
          </a:prstGeom>
        </p:spPr>
        <p:txBody>
          <a:bodyPr/>
          <a:lstStyle>
            <a:lvl1pPr>
              <a:defRPr kumimoji="1" sz="975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CC2F99CD-E90F-3044-A435-90F26F0BE5F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5C5FAB49-F976-A94A-A217-03928A444A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>
                <a:latin typeface="SamsungOneKoreanOTF 400" panose="020B0503030303020204" pitchFamily="34" charset="-127"/>
              </a:defRPr>
            </a:lvl1pPr>
          </a:lstStyle>
          <a:p>
            <a:endParaRPr kumimoji="1" lang="ja-JP" altLang="en-US"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6549" y="1992088"/>
            <a:ext cx="5519058" cy="3848428"/>
          </a:xfrm>
          <a:prstGeom prst="rect">
            <a:avLst/>
          </a:prstGeom>
        </p:spPr>
        <p:txBody>
          <a:bodyPr/>
          <a:lstStyle>
            <a:lvl1pPr>
              <a:defRPr kumimoji="1" sz="41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Freeform 1">
            <a:extLst>
              <a:ext uri="{FF2B5EF4-FFF2-40B4-BE49-F238E27FC236}">
                <a16:creationId xmlns:a16="http://schemas.microsoft.com/office/drawing/2014/main" id="{A1B2C2FF-6E80-364D-8472-83337EBC717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009313" y="6458800"/>
            <a:ext cx="839787" cy="128605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>
              <a:latin typeface="SamsungOneKoreanOTF 400" panose="020B0503030303020204" pitchFamily="34" charset="-127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1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1995263"/>
            <a:ext cx="5519058" cy="3848428"/>
          </a:xfrm>
          <a:prstGeom prst="rect">
            <a:avLst/>
          </a:prstGeom>
        </p:spPr>
        <p:txBody>
          <a:bodyPr wrap="square"/>
          <a:lstStyle>
            <a:lvl1pPr>
              <a:defRPr kumimoji="1" sz="41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6164263" y="1949450"/>
            <a:ext cx="471646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64262" y="2518682"/>
            <a:ext cx="4716463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SamsungOneKoreanOTF 400" panose="020B0503030303020204" pitchFamily="34" charset="-127"/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157912" y="2034474"/>
            <a:ext cx="4722813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KoreanOTF 700" panose="020B0803030303020204" pitchFamily="34" charset="-127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965960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Full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280901"/>
            <a:ext cx="10601326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346558" y="1949450"/>
            <a:ext cx="10534167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46557" y="2647474"/>
            <a:ext cx="10534168" cy="3670982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00" baseline="0" dirty="0">
                <a:solidFill>
                  <a:schemeClr val="tx1"/>
                </a:solidFill>
                <a:latin typeface="SamsungOneKoreanOTF 400" panose="020B0503030303020204" pitchFamily="34" charset="-127"/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40207" y="2034474"/>
            <a:ext cx="10540480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KoreanOTF 700" panose="020B0803030303020204" pitchFamily="34" charset="-127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01960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2 Tex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6164263" y="1949450"/>
            <a:ext cx="5276529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64262" y="2601232"/>
            <a:ext cx="5276624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SamsungOneKoreanOTF 400" panose="020B0503030303020204" pitchFamily="34" charset="-127"/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157912" y="2034474"/>
            <a:ext cx="528363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KoreanOTF 700" panose="020B0803030303020204" pitchFamily="34" charset="-127"/>
              </a:defRPr>
            </a:lvl1pPr>
          </a:lstStyle>
          <a:p>
            <a:pPr lvl="0"/>
            <a:r>
              <a:rPr kumimoji="1" lang="en-US" altLang="ja-JP" dirty="0"/>
              <a:t>Click to edit 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83947A-111E-964E-9C95-F758006C8214}"/>
              </a:ext>
            </a:extLst>
          </p:cNvPr>
          <p:cNvCxnSpPr>
            <a:cxnSpLocks/>
          </p:cNvCxnSpPr>
          <p:nvPr userDrawn="1"/>
        </p:nvCxnSpPr>
        <p:spPr>
          <a:xfrm>
            <a:off x="349250" y="1949450"/>
            <a:ext cx="5300435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8057"/>
            <a:ext cx="530043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SamsungOneKoreanOTF 400" panose="020B0503030303020204" pitchFamily="34" charset="-127"/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4" y="2034474"/>
            <a:ext cx="5307477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KoreanOTF 700" panose="020B0803030303020204" pitchFamily="34" charset="-127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252602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Footer Placeholder 69">
            <a:extLst>
              <a:ext uri="{FF2B5EF4-FFF2-40B4-BE49-F238E27FC236}">
                <a16:creationId xmlns:a16="http://schemas.microsoft.com/office/drawing/2014/main" id="{B0B227FA-54C4-8F4D-8C95-28327CD090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SamsungOneKoreanOTF 700" panose="020B0803030303020204" pitchFamily="34" charset="-127"/>
              </a:defRPr>
            </a:lvl1pPr>
          </a:lstStyle>
          <a:p>
            <a:r>
              <a:rPr kumimoji="1" lang="en-US" altLang="ja-JP" dirty="0"/>
              <a:t>Presentation Title, Date</a:t>
            </a:r>
          </a:p>
        </p:txBody>
      </p:sp>
      <p:sp>
        <p:nvSpPr>
          <p:cNvPr id="76" name="Slide Number Placeholder 6">
            <a:extLst>
              <a:ext uri="{FF2B5EF4-FFF2-40B4-BE49-F238E27FC236}">
                <a16:creationId xmlns:a16="http://schemas.microsoft.com/office/drawing/2014/main" id="{588C6F1B-FD7C-2542-9743-5EC2823D1E12}"/>
              </a:ext>
            </a:extLst>
          </p:cNvPr>
          <p:cNvSpPr txBox="1">
            <a:spLocks/>
          </p:cNvSpPr>
          <p:nvPr userDrawn="1"/>
        </p:nvSpPr>
        <p:spPr>
          <a:xfrm>
            <a:off x="348065" y="6489711"/>
            <a:ext cx="367977" cy="120639"/>
          </a:xfrm>
          <a:prstGeom prst="rect">
            <a:avLst/>
          </a:prstGeom>
        </p:spPr>
        <p:txBody>
          <a:bodyPr vert="horz" wrap="square" lIns="0" tIns="0" rIns="0" bIns="0" rtlCol="0" anchor="b" anchorCtr="0"/>
          <a:lstStyle>
            <a:defPPr>
              <a:defRPr lang="en-US"/>
            </a:defPPr>
            <a:lvl1pPr marL="0" algn="ctr" defTabSz="914400" rtl="0" eaLnBrk="1" latinLnBrk="0" hangingPunct="1">
              <a:defRPr sz="1050" b="1" i="0" kern="1200" spc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7BCC8D0D-EAEC-449D-9161-023DFF90F2E2}" type="slidenum">
              <a:rPr lang="en-US" sz="750" smtClean="0">
                <a:solidFill>
                  <a:schemeClr val="tx1"/>
                </a:solidFill>
                <a:latin typeface="SamsungOneKoreanOTF 400" panose="020B0503030303020204" pitchFamily="34" charset="-127"/>
                <a:ea typeface="SamsungOneKoreanOTF 400" panose="020B0503030303020204" pitchFamily="34" charset="-127"/>
                <a:cs typeface="Samsung Sharp Sans Bold" pitchFamily="2" charset="0"/>
              </a:rPr>
              <a:pPr algn="l"/>
              <a:t>‹#›</a:t>
            </a:fld>
            <a:endParaRPr lang="en-US" sz="750" b="0" dirty="0">
              <a:solidFill>
                <a:schemeClr val="tx1"/>
              </a:solidFill>
              <a:latin typeface="SamsungOneKoreanOTF 400" panose="020B0503030303020204" pitchFamily="34" charset="-127"/>
              <a:ea typeface="SamsungOneKoreanOTF 400" panose="020B0503030303020204" pitchFamily="34" charset="-127"/>
              <a:cs typeface="Samsung Sharp Sans Bold" pitchFamily="2" charset="0"/>
            </a:endParaRPr>
          </a:p>
        </p:txBody>
      </p:sp>
      <p:sp>
        <p:nvSpPr>
          <p:cNvPr id="79" name="Freeform 1">
            <a:extLst>
              <a:ext uri="{FF2B5EF4-FFF2-40B4-BE49-F238E27FC236}">
                <a16:creationId xmlns:a16="http://schemas.microsoft.com/office/drawing/2014/main" id="{8B04E392-1042-E34E-9679-5EB9AB6584CB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>
              <a:latin typeface="SamsungOneKoreanOTF 400" panose="020B0503030303020204" pitchFamily="34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6" r:id="rId2"/>
    <p:sldLayoutId id="2147483667" r:id="rId3"/>
    <p:sldLayoutId id="2147483709" r:id="rId4"/>
    <p:sldLayoutId id="2147483670" r:id="rId5"/>
    <p:sldLayoutId id="2147483673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8" r:id="rId13"/>
    <p:sldLayoutId id="2147483720" r:id="rId14"/>
    <p:sldLayoutId id="2147483721" r:id="rId15"/>
    <p:sldLayoutId id="2147483723" r:id="rId16"/>
    <p:sldLayoutId id="2147483724" r:id="rId17"/>
    <p:sldLayoutId id="2147483726" r:id="rId18"/>
    <p:sldLayoutId id="2147483727" r:id="rId19"/>
    <p:sldLayoutId id="2147483728" r:id="rId20"/>
  </p:sldLayoutIdLst>
  <p:hf sldNum="0" hdr="0" dt="0"/>
  <p:txStyles>
    <p:titleStyle>
      <a:lvl1pPr>
        <a:defRPr sz="750">
          <a:latin typeface="SamsungOne 700" panose="020B0803030303020204" pitchFamily="34" charset="0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277262">
        <a:defRPr>
          <a:latin typeface="+mn-lt"/>
          <a:ea typeface="+mn-ea"/>
          <a:cs typeface="+mn-cs"/>
        </a:defRPr>
      </a:lvl2pPr>
      <a:lvl3pPr marL="554524">
        <a:defRPr>
          <a:latin typeface="+mn-lt"/>
          <a:ea typeface="+mn-ea"/>
          <a:cs typeface="+mn-cs"/>
        </a:defRPr>
      </a:lvl3pPr>
      <a:lvl4pPr marL="831786">
        <a:defRPr>
          <a:latin typeface="+mn-lt"/>
          <a:ea typeface="+mn-ea"/>
          <a:cs typeface="+mn-cs"/>
        </a:defRPr>
      </a:lvl4pPr>
      <a:lvl5pPr marL="1109048">
        <a:defRPr>
          <a:latin typeface="+mn-lt"/>
          <a:ea typeface="+mn-ea"/>
          <a:cs typeface="+mn-cs"/>
        </a:defRPr>
      </a:lvl5pPr>
      <a:lvl6pPr marL="1386310">
        <a:defRPr>
          <a:latin typeface="+mn-lt"/>
          <a:ea typeface="+mn-ea"/>
          <a:cs typeface="+mn-cs"/>
        </a:defRPr>
      </a:lvl6pPr>
      <a:lvl7pPr marL="1663570">
        <a:defRPr>
          <a:latin typeface="+mn-lt"/>
          <a:ea typeface="+mn-ea"/>
          <a:cs typeface="+mn-cs"/>
        </a:defRPr>
      </a:lvl7pPr>
      <a:lvl8pPr marL="1940834">
        <a:defRPr>
          <a:latin typeface="+mn-lt"/>
          <a:ea typeface="+mn-ea"/>
          <a:cs typeface="+mn-cs"/>
        </a:defRPr>
      </a:lvl8pPr>
      <a:lvl9pPr marL="2218095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277262">
        <a:defRPr>
          <a:latin typeface="+mn-lt"/>
          <a:ea typeface="+mn-ea"/>
          <a:cs typeface="+mn-cs"/>
        </a:defRPr>
      </a:lvl2pPr>
      <a:lvl3pPr marL="554524">
        <a:defRPr>
          <a:latin typeface="+mn-lt"/>
          <a:ea typeface="+mn-ea"/>
          <a:cs typeface="+mn-cs"/>
        </a:defRPr>
      </a:lvl3pPr>
      <a:lvl4pPr marL="831786">
        <a:defRPr>
          <a:latin typeface="+mn-lt"/>
          <a:ea typeface="+mn-ea"/>
          <a:cs typeface="+mn-cs"/>
        </a:defRPr>
      </a:lvl4pPr>
      <a:lvl5pPr marL="1109048">
        <a:defRPr>
          <a:latin typeface="+mn-lt"/>
          <a:ea typeface="+mn-ea"/>
          <a:cs typeface="+mn-cs"/>
        </a:defRPr>
      </a:lvl5pPr>
      <a:lvl6pPr marL="1386310">
        <a:defRPr>
          <a:latin typeface="+mn-lt"/>
          <a:ea typeface="+mn-ea"/>
          <a:cs typeface="+mn-cs"/>
        </a:defRPr>
      </a:lvl6pPr>
      <a:lvl7pPr marL="1663570">
        <a:defRPr>
          <a:latin typeface="+mn-lt"/>
          <a:ea typeface="+mn-ea"/>
          <a:cs typeface="+mn-cs"/>
        </a:defRPr>
      </a:lvl7pPr>
      <a:lvl8pPr marL="1940834">
        <a:defRPr>
          <a:latin typeface="+mn-lt"/>
          <a:ea typeface="+mn-ea"/>
          <a:cs typeface="+mn-cs"/>
        </a:defRPr>
      </a:lvl8pPr>
      <a:lvl9pPr marL="2218095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2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217" userDrawn="1">
          <p15:clr>
            <a:srgbClr val="F26B43"/>
          </p15:clr>
        </p15:guide>
        <p15:guide id="4" pos="7464" userDrawn="1">
          <p15:clr>
            <a:srgbClr val="F26B43"/>
          </p15:clr>
        </p15:guide>
        <p15:guide id="5" orient="horz" pos="216" userDrawn="1">
          <p15:clr>
            <a:srgbClr val="F26B43"/>
          </p15:clr>
        </p15:guide>
        <p15:guide id="7" pos="6240" userDrawn="1">
          <p15:clr>
            <a:srgbClr val="F26B43"/>
          </p15:clr>
        </p15:guide>
        <p15:guide id="9" pos="5018" userDrawn="1">
          <p15:clr>
            <a:srgbClr val="F26B43"/>
          </p15:clr>
        </p15:guide>
        <p15:guide id="10" pos="3798" userDrawn="1">
          <p15:clr>
            <a:srgbClr val="F26B43"/>
          </p15:clr>
        </p15:guide>
        <p15:guide id="11" pos="2052" userDrawn="1">
          <p15:clr>
            <a:srgbClr val="F26B43"/>
          </p15:clr>
        </p15:guide>
        <p15:guide id="12" pos="1353" userDrawn="1">
          <p15:clr>
            <a:srgbClr val="F26B43"/>
          </p15:clr>
        </p15:guide>
        <p15:guide id="13" orient="horz" pos="1314" userDrawn="1">
          <p15:clr>
            <a:srgbClr val="F26B43"/>
          </p15:clr>
        </p15:guide>
        <p15:guide id="14" orient="horz" pos="1748" userDrawn="1">
          <p15:clr>
            <a:srgbClr val="F26B43"/>
          </p15:clr>
        </p15:guide>
        <p15:guide id="15" orient="horz" pos="2618" userDrawn="1">
          <p15:clr>
            <a:srgbClr val="F26B43"/>
          </p15:clr>
        </p15:guide>
        <p15:guide id="17" orient="horz" pos="2964" userDrawn="1">
          <p15:clr>
            <a:srgbClr val="F26B43"/>
          </p15:clr>
        </p15:guide>
        <p15:guide id="18" orient="horz" pos="3398" userDrawn="1">
          <p15:clr>
            <a:srgbClr val="F26B43"/>
          </p15:clr>
        </p15:guide>
        <p15:guide id="19" orient="horz" pos="876" userDrawn="1">
          <p15:clr>
            <a:srgbClr val="F26B43"/>
          </p15:clr>
        </p15:guide>
        <p15:guide id="20" orient="horz" pos="4146" userDrawn="1">
          <p15:clr>
            <a:srgbClr val="F26B43"/>
          </p15:clr>
        </p15:guide>
        <p15:guide id="21" orient="horz" pos="3922" userDrawn="1">
          <p15:clr>
            <a:srgbClr val="F26B43"/>
          </p15:clr>
        </p15:guide>
        <p15:guide id="22" orient="horz" pos="3486" userDrawn="1">
          <p15:clr>
            <a:srgbClr val="F26B43"/>
          </p15:clr>
        </p15:guide>
        <p15:guide id="23" orient="horz" pos="1662" userDrawn="1">
          <p15:clr>
            <a:srgbClr val="F26B43"/>
          </p15:clr>
        </p15:guide>
        <p15:guide id="24" orient="horz" pos="2094" userDrawn="1">
          <p15:clr>
            <a:srgbClr val="F26B43"/>
          </p15:clr>
        </p15:guide>
        <p15:guide id="25" orient="horz" pos="2184" userDrawn="1">
          <p15:clr>
            <a:srgbClr val="F26B43"/>
          </p15:clr>
        </p15:guide>
        <p15:guide id="26" orient="horz" pos="2530" userDrawn="1">
          <p15:clr>
            <a:srgbClr val="F26B43"/>
          </p15:clr>
        </p15:guide>
        <p15:guide id="27" orient="horz" pos="3052" userDrawn="1">
          <p15:clr>
            <a:srgbClr val="F26B43"/>
          </p15:clr>
        </p15:guide>
        <p15:guide id="28" orient="horz" pos="1226" userDrawn="1">
          <p15:clr>
            <a:srgbClr val="F26B43"/>
          </p15:clr>
        </p15:guide>
        <p15:guide id="29" orient="horz" pos="442" userDrawn="1">
          <p15:clr>
            <a:srgbClr val="F26B43"/>
          </p15:clr>
        </p15:guide>
        <p15:guide id="30" orient="horz" pos="356" userDrawn="1">
          <p15:clr>
            <a:srgbClr val="F26B43"/>
          </p15:clr>
        </p15:guide>
        <p15:guide id="31" pos="1440" userDrawn="1">
          <p15:clr>
            <a:srgbClr val="F26B43"/>
          </p15:clr>
        </p15:guide>
        <p15:guide id="32" pos="2663" userDrawn="1">
          <p15:clr>
            <a:srgbClr val="F26B43"/>
          </p15:clr>
        </p15:guide>
        <p15:guide id="33" pos="3883" userDrawn="1">
          <p15:clr>
            <a:srgbClr val="F26B43"/>
          </p15:clr>
        </p15:guide>
        <p15:guide id="34" pos="5106" userDrawn="1">
          <p15:clr>
            <a:srgbClr val="F26B43"/>
          </p15:clr>
        </p15:guide>
        <p15:guide id="35" pos="6328" userDrawn="1">
          <p15:clr>
            <a:srgbClr val="F26B43"/>
          </p15:clr>
        </p15:guide>
        <p15:guide id="37" pos="742" userDrawn="1">
          <p15:clr>
            <a:srgbClr val="F26B43"/>
          </p15:clr>
        </p15:guide>
        <p15:guide id="38" pos="830" userDrawn="1">
          <p15:clr>
            <a:srgbClr val="F26B43"/>
          </p15:clr>
        </p15:guide>
        <p15:guide id="39" pos="2574" userDrawn="1">
          <p15:clr>
            <a:srgbClr val="F26B43"/>
          </p15:clr>
        </p15:guide>
        <p15:guide id="40" pos="1962" userDrawn="1">
          <p15:clr>
            <a:srgbClr val="F26B43"/>
          </p15:clr>
        </p15:guide>
        <p15:guide id="41" pos="3186" userDrawn="1">
          <p15:clr>
            <a:srgbClr val="F26B43"/>
          </p15:clr>
        </p15:guide>
        <p15:guide id="42" pos="3272" userDrawn="1">
          <p15:clr>
            <a:srgbClr val="F26B43"/>
          </p15:clr>
        </p15:guide>
        <p15:guide id="43" pos="4406" userDrawn="1">
          <p15:clr>
            <a:srgbClr val="F26B43"/>
          </p15:clr>
        </p15:guide>
        <p15:guide id="44" pos="4494" userDrawn="1">
          <p15:clr>
            <a:srgbClr val="F26B43"/>
          </p15:clr>
        </p15:guide>
        <p15:guide id="45" pos="5628" userDrawn="1">
          <p15:clr>
            <a:srgbClr val="F26B43"/>
          </p15:clr>
        </p15:guide>
        <p15:guide id="46" pos="5716" userDrawn="1">
          <p15:clr>
            <a:srgbClr val="F26B43"/>
          </p15:clr>
        </p15:guide>
        <p15:guide id="47" pos="6854" userDrawn="1">
          <p15:clr>
            <a:srgbClr val="F26B43"/>
          </p15:clr>
        </p15:guide>
        <p15:guide id="48" pos="6938" userDrawn="1">
          <p15:clr>
            <a:srgbClr val="F26B43"/>
          </p15:clr>
        </p15:guide>
        <p15:guide id="49" orient="horz" pos="383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AA708F0-85A4-DA4C-85E5-408F86CE18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2249" y="1920806"/>
            <a:ext cx="9698365" cy="2195512"/>
          </a:xfrm>
        </p:spPr>
        <p:txBody>
          <a:bodyPr/>
          <a:lstStyle/>
          <a:p>
            <a:r>
              <a:rPr lang="en-US" altLang="zh-CN" sz="3600" b="0" i="0" dirty="0">
                <a:effectLst/>
                <a:latin typeface="+mn-lt"/>
              </a:rPr>
              <a:t>Check point for OTA testability </a:t>
            </a:r>
            <a:r>
              <a:rPr lang="en-US" altLang="zh-CN" sz="3600" dirty="0">
                <a:latin typeface="+mn-lt"/>
              </a:rPr>
              <a:t>related to AI/ML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49461B-1828-1F46-978E-A17A950A0C44}"/>
              </a:ext>
            </a:extLst>
          </p:cNvPr>
          <p:cNvSpPr txBox="1"/>
          <p:nvPr/>
        </p:nvSpPr>
        <p:spPr>
          <a:xfrm>
            <a:off x="241601" y="5705596"/>
            <a:ext cx="536862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Agenda: 		</a:t>
            </a:r>
            <a:r>
              <a:rPr kumimoji="1" lang="en-US" altLang="ja-JP" sz="1500" kern="0" noProof="0" dirty="0">
                <a:latin typeface="SamsungOne 700" panose="020B0803030303020204" pitchFamily="34" charset="0"/>
                <a:ea typeface="SamsungOne 700" panose="020B0803030303020204" pitchFamily="34" charset="0"/>
              </a:rPr>
              <a:t>9.2.8</a:t>
            </a:r>
          </a:p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Source:		Samsung</a:t>
            </a:r>
          </a:p>
          <a:p>
            <a:pPr marL="0" marR="0" indent="0" algn="l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amsungOne 700" panose="020B0803030303020204" pitchFamily="34" charset="0"/>
                <a:ea typeface="SamsungOne 700" panose="020B0803030303020204" pitchFamily="34" charset="0"/>
                <a:cs typeface="+mn-cs"/>
              </a:rPr>
              <a:t>Document for : 	Discussion and decision</a:t>
            </a:r>
            <a:endParaRPr kumimoji="1" lang="ja-JP" altLang="en-US" sz="1500" dirty="0">
              <a:solidFill>
                <a:schemeClr val="tx1"/>
              </a:solidFill>
              <a:latin typeface="SamsungOne 700" panose="020B0803030303020204" pitchFamily="34" charset="0"/>
              <a:ea typeface="+mn-ea"/>
            </a:endParaRPr>
          </a:p>
        </p:txBody>
      </p:sp>
      <p:sp>
        <p:nvSpPr>
          <p:cNvPr id="5" name="Rectangle 14">
            <a:extLst>
              <a:ext uri="{FF2B5EF4-FFF2-40B4-BE49-F238E27FC236}">
                <a16:creationId xmlns:a16="http://schemas.microsoft.com/office/drawing/2014/main" id="{DEFF562B-1184-DA44-A362-B28543F65D6B}"/>
              </a:ext>
            </a:extLst>
          </p:cNvPr>
          <p:cNvSpPr/>
          <p:nvPr/>
        </p:nvSpPr>
        <p:spPr>
          <a:xfrm>
            <a:off x="10797615" y="254511"/>
            <a:ext cx="1264949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ja-JP" sz="1500" dirty="0">
                <a:latin typeface="SamsungOne 700" panose="020B0803030303020204" pitchFamily="34" charset="0"/>
                <a:ea typeface="SamsungOne 700" panose="020B0803030303020204" pitchFamily="34" charset="0"/>
              </a:rPr>
              <a:t>RP-241986</a:t>
            </a:r>
            <a:endParaRPr kumimoji="1" lang="en-US" altLang="ja-JP" sz="1500" dirty="0"/>
          </a:p>
        </p:txBody>
      </p:sp>
    </p:spTree>
    <p:extLst>
      <p:ext uri="{BB962C8B-B14F-4D97-AF65-F5344CB8AC3E}">
        <p14:creationId xmlns:p14="http://schemas.microsoft.com/office/powerpoint/2010/main" val="22694738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pPr algn="just"/>
            <a:r>
              <a:rPr lang="en-US" dirty="0"/>
              <a:t>Background</a:t>
            </a:r>
            <a:endParaRPr lang="en-US" altLang="ko-KR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E2312E-F6D5-5244-BCFC-D7B00A2ACFCB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339182" y="1246031"/>
            <a:ext cx="10250997" cy="4098326"/>
          </a:xfrm>
          <a:ln>
            <a:solidFill>
              <a:schemeClr val="bg1">
                <a:lumMod val="85000"/>
              </a:schemeClr>
            </a:solidFill>
          </a:ln>
        </p:spPr>
        <p:txBody>
          <a:bodyPr/>
          <a:lstStyle/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kumimoji="1" lang="en-US" altLang="zh-CN" sz="2000" dirty="0">
                <a:solidFill>
                  <a:schemeClr val="tx1"/>
                </a:solidFill>
              </a:rPr>
              <a:t>According to latest WID for FR2 OTA SI in RP-241158, there is a check point on AI/ML testability in this meeting </a:t>
            </a:r>
            <a:endParaRPr kumimoji="1" lang="en-US" altLang="zh-CN" sz="2000" u="sng" dirty="0">
              <a:solidFill>
                <a:schemeClr val="tx2"/>
              </a:solidFill>
            </a:endParaRPr>
          </a:p>
          <a:p>
            <a:pPr marL="563012" lvl="2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dirty="0">
              <a:solidFill>
                <a:schemeClr val="tx1"/>
              </a:solidFill>
            </a:endParaRPr>
          </a:p>
          <a:p>
            <a:pPr marL="563012" lvl="2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dirty="0">
              <a:solidFill>
                <a:schemeClr val="tx1"/>
              </a:solidFill>
            </a:endParaRPr>
          </a:p>
          <a:p>
            <a:pPr marL="563012" lvl="2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dirty="0">
              <a:solidFill>
                <a:schemeClr val="tx1"/>
              </a:solidFill>
            </a:endParaRPr>
          </a:p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2000" dirty="0">
              <a:solidFill>
                <a:schemeClr val="tx1"/>
              </a:solidFill>
            </a:endParaRPr>
          </a:p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kumimoji="1" lang="en-US" altLang="zh-CN" sz="2000" dirty="0">
                <a:solidFill>
                  <a:schemeClr val="tx1"/>
                </a:solidFill>
              </a:rPr>
              <a:t>It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is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dependent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on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the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core part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progress on AI/ML beam management</a:t>
            </a:r>
          </a:p>
          <a:p>
            <a:pPr marL="0" lvl="1">
              <a:spcAft>
                <a:spcPts val="600"/>
              </a:spcAft>
            </a:pPr>
            <a:endParaRPr kumimoji="1" lang="en-US" altLang="zh-CN" sz="1500" dirty="0">
              <a:solidFill>
                <a:schemeClr val="tx1"/>
              </a:solidFill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CADA518-9D6E-4A6E-8CF0-FFCEBBC882CB}"/>
              </a:ext>
            </a:extLst>
          </p:cNvPr>
          <p:cNvSpPr txBox="1"/>
          <p:nvPr/>
        </p:nvSpPr>
        <p:spPr>
          <a:xfrm>
            <a:off x="816745" y="2192305"/>
            <a:ext cx="9064101" cy="868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hangingPunct="0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GB" altLang="zh-CN" sz="16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Note: check in RAN#105 regarding whether or not to study OTA testability related aspects such as beam management as related to AI/ML</a:t>
            </a:r>
            <a:endParaRPr lang="zh-CN" altLang="zh-CN" sz="16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404003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r>
              <a:rPr kumimoji="1" lang="en-US" altLang="zh-CN" sz="3600" dirty="0">
                <a:solidFill>
                  <a:schemeClr val="tx1"/>
                </a:solidFill>
              </a:rPr>
              <a:t>AI-BM scenarios</a:t>
            </a:r>
            <a:endParaRPr lang="en-US" altLang="ja-JP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01E2312E-F6D5-5244-BCFC-D7B00A2ACFCB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339182" y="1246031"/>
            <a:ext cx="11326076" cy="5083748"/>
          </a:xfrm>
          <a:ln>
            <a:solidFill>
              <a:schemeClr val="bg1">
                <a:lumMod val="85000"/>
              </a:schemeClr>
            </a:solidFill>
          </a:ln>
        </p:spPr>
        <p:txBody>
          <a:bodyPr/>
          <a:lstStyle/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kumimoji="1" lang="en-US" altLang="zh-CN" dirty="0">
                <a:solidFill>
                  <a:schemeClr val="tx1"/>
                </a:solidFill>
              </a:rPr>
              <a:t>Channel model is not determined</a:t>
            </a:r>
            <a:endParaRPr kumimoji="1" lang="en-US" altLang="zh-CN" u="sng" dirty="0">
              <a:solidFill>
                <a:schemeClr val="tx2"/>
              </a:solidFill>
            </a:endParaRPr>
          </a:p>
          <a:p>
            <a:pPr marL="563012" lvl="2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600" dirty="0">
              <a:solidFill>
                <a:schemeClr val="tx1"/>
              </a:solidFill>
            </a:endParaRPr>
          </a:p>
          <a:p>
            <a:pPr marL="563012" lvl="2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600" dirty="0">
              <a:solidFill>
                <a:schemeClr val="tx1"/>
              </a:solidFill>
            </a:endParaRPr>
          </a:p>
          <a:p>
            <a:pPr marL="563012" lvl="2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600" dirty="0">
              <a:solidFill>
                <a:schemeClr val="tx1"/>
              </a:solidFill>
            </a:endParaRPr>
          </a:p>
          <a:p>
            <a:pPr marL="563012" lvl="2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600" dirty="0">
              <a:solidFill>
                <a:schemeClr val="tx1"/>
              </a:solidFill>
            </a:endParaRPr>
          </a:p>
          <a:p>
            <a:pPr marL="277262" lvl="2">
              <a:spcAft>
                <a:spcPts val="600"/>
              </a:spcAft>
            </a:pPr>
            <a:endParaRPr kumimoji="1" lang="en-US" altLang="zh-CN" sz="1600" dirty="0">
              <a:solidFill>
                <a:schemeClr val="tx1"/>
              </a:solidFill>
            </a:endParaRPr>
          </a:p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kumimoji="1" lang="en-US" altLang="zh-CN" dirty="0">
                <a:solidFill>
                  <a:schemeClr val="tx1"/>
                </a:solidFill>
              </a:rPr>
              <a:t>Test setup needs more input</a:t>
            </a:r>
          </a:p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400" dirty="0">
              <a:solidFill>
                <a:schemeClr val="tx1"/>
              </a:solidFill>
            </a:endParaRPr>
          </a:p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400" dirty="0">
              <a:solidFill>
                <a:schemeClr val="tx1"/>
              </a:solidFill>
            </a:endParaRPr>
          </a:p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400" dirty="0">
              <a:solidFill>
                <a:schemeClr val="tx1"/>
              </a:solidFill>
            </a:endParaRPr>
          </a:p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400" dirty="0">
              <a:solidFill>
                <a:schemeClr val="tx1"/>
              </a:solidFill>
            </a:endParaRPr>
          </a:p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400" dirty="0">
              <a:solidFill>
                <a:schemeClr val="tx1"/>
              </a:solidFill>
            </a:endParaRPr>
          </a:p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400" dirty="0">
              <a:solidFill>
                <a:schemeClr val="tx1"/>
              </a:solidFill>
            </a:endParaRPr>
          </a:p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400" dirty="0">
              <a:solidFill>
                <a:schemeClr val="tx1"/>
              </a:solidFill>
            </a:endParaRPr>
          </a:p>
          <a:p>
            <a:pPr marL="0" lvl="1">
              <a:spcAft>
                <a:spcPts val="600"/>
              </a:spcAft>
            </a:pPr>
            <a:r>
              <a:rPr kumimoji="1" lang="en-US" altLang="zh-CN" sz="1500" b="1" dirty="0">
                <a:solidFill>
                  <a:schemeClr val="tx1"/>
                </a:solidFill>
              </a:rPr>
              <a:t>Observation 1: further investigation and convergence on AI-BM scenario aspects in core session are needed for channel model selection and hence decide test setup accordingly.</a:t>
            </a:r>
          </a:p>
          <a:p>
            <a:pPr marL="0" lvl="1">
              <a:spcAft>
                <a:spcPts val="600"/>
              </a:spcAft>
            </a:pPr>
            <a:endParaRPr kumimoji="1" lang="en-US" altLang="zh-CN" sz="1500" b="1" dirty="0">
              <a:solidFill>
                <a:schemeClr val="tx1"/>
              </a:solidFill>
            </a:endParaRPr>
          </a:p>
          <a:p>
            <a:pPr marL="0" lvl="1">
              <a:spcAft>
                <a:spcPts val="600"/>
              </a:spcAft>
            </a:pPr>
            <a:endParaRPr kumimoji="1" lang="en-US" altLang="zh-CN" sz="1500" b="1" dirty="0">
              <a:solidFill>
                <a:schemeClr val="tx1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B3651B5-6ACE-41A3-96F1-9E815E66C8CA}"/>
              </a:ext>
            </a:extLst>
          </p:cNvPr>
          <p:cNvSpPr txBox="1"/>
          <p:nvPr/>
        </p:nvSpPr>
        <p:spPr>
          <a:xfrm>
            <a:off x="812304" y="1725208"/>
            <a:ext cx="7013361" cy="1284967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spcAft>
                <a:spcPts val="900"/>
              </a:spcAft>
            </a:pPr>
            <a:r>
              <a:rPr lang="en-GB" altLang="zh-CN" sz="11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Issue 2-</a:t>
            </a:r>
            <a:r>
              <a:rPr lang="en-GB" altLang="zh-CN" sz="1100" b="1" u="sng" dirty="0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3</a:t>
            </a:r>
            <a:r>
              <a:rPr lang="en-GB" altLang="zh-CN" sz="11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: Channel models</a:t>
            </a:r>
            <a:endParaRPr lang="zh-CN" altLang="zh-CN" sz="1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Aft>
                <a:spcPts val="600"/>
              </a:spcAft>
            </a:pPr>
            <a:r>
              <a:rPr lang="en-GB" altLang="zh-CN" sz="1100" dirty="0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Agreement: Further discuss and down-select the following options considering TE feasibility</a:t>
            </a:r>
            <a:endParaRPr lang="zh-CN" altLang="zh-CN" sz="1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 fontAlgn="base" hangingPunct="0">
              <a:spcAft>
                <a:spcPts val="600"/>
              </a:spcAft>
              <a:buFont typeface="Wingdings" panose="05000000000000000000" pitchFamily="2" charset="2"/>
              <a:buChar char=""/>
            </a:pPr>
            <a:r>
              <a:rPr lang="en-GB" altLang="zh-CN" sz="1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Option 2: TDL</a:t>
            </a:r>
            <a:endParaRPr lang="zh-CN" altLang="zh-CN" sz="1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 fontAlgn="base" hangingPunct="0">
              <a:spcAft>
                <a:spcPts val="600"/>
              </a:spcAft>
              <a:buFont typeface="Wingdings" panose="05000000000000000000" pitchFamily="2" charset="2"/>
              <a:buChar char=""/>
            </a:pPr>
            <a:r>
              <a:rPr lang="en-GB" altLang="zh-CN" sz="1100" dirty="0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Option 5: simplified CDL</a:t>
            </a:r>
            <a:endParaRPr lang="zh-CN" altLang="zh-CN" sz="1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742950" lvl="1" indent="-285750" fontAlgn="base" hangingPunct="0">
              <a:spcAft>
                <a:spcPts val="600"/>
              </a:spcAft>
              <a:buFont typeface="Wingdings" panose="05000000000000000000" pitchFamily="2" charset="2"/>
              <a:buChar char=""/>
            </a:pPr>
            <a:r>
              <a:rPr lang="en-GB" altLang="zh-CN" sz="1100" dirty="0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CDL channel model with a small number of clusters. CDL simplification needs to be further discussed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79EAFE8-2239-454A-98A7-B9A8B7D21352}"/>
              </a:ext>
            </a:extLst>
          </p:cNvPr>
          <p:cNvSpPr txBox="1"/>
          <p:nvPr/>
        </p:nvSpPr>
        <p:spPr>
          <a:xfrm>
            <a:off x="724016" y="3489352"/>
            <a:ext cx="7013361" cy="2131353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spcAft>
                <a:spcPts val="900"/>
              </a:spcAft>
            </a:pPr>
            <a:r>
              <a:rPr lang="en-GB" altLang="zh-CN" sz="10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Issue 2-</a:t>
            </a:r>
            <a:r>
              <a:rPr lang="en-GB" altLang="zh-CN" sz="1000" b="1" u="sng" dirty="0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4</a:t>
            </a:r>
            <a:r>
              <a:rPr lang="en-GB" altLang="zh-CN" sz="10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: </a:t>
            </a:r>
            <a:r>
              <a:rPr lang="en-GB" altLang="zh-CN" sz="1000" b="1" u="sng" dirty="0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Test setup needs</a:t>
            </a:r>
            <a:endParaRPr lang="zh-CN" altLang="zh-CN" sz="10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fontAlgn="base" hangingPunct="0">
              <a:spcAft>
                <a:spcPts val="600"/>
              </a:spcAft>
            </a:pPr>
            <a:r>
              <a:rPr lang="en-GB" altLang="zh-CN" sz="1000" dirty="0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Issues listed below to be further investigated in order to determine the capabilities of the test equipment:</a:t>
            </a:r>
            <a:endParaRPr lang="zh-CN" altLang="zh-CN" sz="10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altLang="zh-CN" sz="1000" dirty="0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set B Tx beams; set A Tx beams</a:t>
            </a:r>
            <a:endParaRPr lang="zh-CN" altLang="zh-CN" sz="10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600200" lvl="3" indent="-228600" fontAlgn="base" hangingPunct="0"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altLang="zh-CN" sz="1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number of beams transmitted simultaneously</a:t>
            </a:r>
            <a:endParaRPr lang="zh-CN" altLang="zh-CN" sz="10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600200" lvl="3" indent="-228600" fontAlgn="base" hangingPunct="0"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altLang="zh-CN" sz="1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overall number of beams transmitted during the test</a:t>
            </a:r>
            <a:endParaRPr lang="zh-CN" altLang="zh-CN" sz="10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altLang="zh-CN" sz="1000" dirty="0" err="1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AoA</a:t>
            </a:r>
            <a:endParaRPr lang="zh-CN" altLang="zh-CN" sz="10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altLang="zh-CN" sz="1000" dirty="0" err="1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AoD</a:t>
            </a:r>
            <a:endParaRPr lang="zh-CN" altLang="zh-CN" sz="10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altLang="zh-CN" sz="1000" dirty="0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UE rotation during the test</a:t>
            </a:r>
            <a:endParaRPr lang="zh-CN" altLang="zh-CN" sz="10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Aft>
                <a:spcPts val="900"/>
              </a:spcAft>
            </a:pPr>
            <a:r>
              <a:rPr lang="en-GB" altLang="zh-CN" sz="1000" dirty="0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Other aspects can also be considered</a:t>
            </a:r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D628DF6-821E-4453-BB76-AC59EA5D5272}"/>
              </a:ext>
            </a:extLst>
          </p:cNvPr>
          <p:cNvSpPr txBox="1"/>
          <p:nvPr/>
        </p:nvSpPr>
        <p:spPr>
          <a:xfrm>
            <a:off x="2574100" y="1725208"/>
            <a:ext cx="922365" cy="260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R4-2414323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E03486D-C21E-41DD-8A25-7F973650E961}"/>
              </a:ext>
            </a:extLst>
          </p:cNvPr>
          <p:cNvSpPr txBox="1"/>
          <p:nvPr/>
        </p:nvSpPr>
        <p:spPr>
          <a:xfrm>
            <a:off x="2252191" y="3489352"/>
            <a:ext cx="949911" cy="260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R4-2414323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64399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r>
              <a:rPr kumimoji="1" lang="en-US" altLang="zh-CN" sz="3600" dirty="0">
                <a:solidFill>
                  <a:schemeClr val="tx1"/>
                </a:solidFill>
              </a:rPr>
              <a:t>AI-BM algorithm</a:t>
            </a:r>
            <a:endParaRPr lang="en-US" altLang="ja-JP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01E2312E-F6D5-5244-BCFC-D7B00A2ACFCB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339182" y="1246031"/>
            <a:ext cx="11326076" cy="5083748"/>
          </a:xfrm>
          <a:ln>
            <a:solidFill>
              <a:schemeClr val="bg1">
                <a:lumMod val="85000"/>
              </a:schemeClr>
            </a:solidFill>
          </a:ln>
        </p:spPr>
        <p:txBody>
          <a:bodyPr/>
          <a:lstStyle/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kumimoji="1" lang="en-US" altLang="zh-CN" dirty="0">
                <a:solidFill>
                  <a:schemeClr val="tx1"/>
                </a:solidFill>
              </a:rPr>
              <a:t>Open issues related with DUT AI algorithm which impact testability</a:t>
            </a:r>
          </a:p>
          <a:p>
            <a:pPr marL="563012" lvl="2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kumimoji="1" lang="en-US" altLang="zh-CN" sz="1400" dirty="0">
                <a:solidFill>
                  <a:schemeClr val="tx1"/>
                </a:solidFill>
              </a:rPr>
              <a:t>AI input is only RSRP or not</a:t>
            </a:r>
          </a:p>
          <a:p>
            <a:pPr marL="563012" lvl="2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kumimoji="1" lang="en-US" altLang="zh-CN" sz="1400" dirty="0">
                <a:solidFill>
                  <a:schemeClr val="tx1"/>
                </a:solidFill>
              </a:rPr>
              <a:t>Whether UE implementation related aspect considered or not</a:t>
            </a:r>
          </a:p>
          <a:p>
            <a:pPr marL="563012" lvl="2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kumimoji="1" lang="en-US" altLang="zh-CN" sz="1400" dirty="0">
                <a:solidFill>
                  <a:schemeClr val="tx1"/>
                </a:solidFill>
              </a:rPr>
              <a:t>Whether UE knows its Rx beam paired with the predicted </a:t>
            </a:r>
            <a:r>
              <a:rPr kumimoji="1" lang="en-US" altLang="zh-CN" sz="1400" dirty="0" err="1">
                <a:solidFill>
                  <a:schemeClr val="tx1"/>
                </a:solidFill>
              </a:rPr>
              <a:t>gNB</a:t>
            </a:r>
            <a:r>
              <a:rPr kumimoji="1" lang="en-US" altLang="zh-CN" sz="1400" dirty="0">
                <a:solidFill>
                  <a:schemeClr val="tx1"/>
                </a:solidFill>
              </a:rPr>
              <a:t> Tx beam</a:t>
            </a:r>
          </a:p>
          <a:p>
            <a:pPr marL="563012" lvl="2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600" dirty="0">
              <a:solidFill>
                <a:schemeClr val="tx1"/>
              </a:solidFill>
            </a:endParaRPr>
          </a:p>
          <a:p>
            <a:pPr marL="563012" lvl="2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600" dirty="0">
              <a:solidFill>
                <a:schemeClr val="tx1"/>
              </a:solidFill>
            </a:endParaRPr>
          </a:p>
          <a:p>
            <a:pPr marL="563012" lvl="2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600" dirty="0">
              <a:solidFill>
                <a:schemeClr val="tx1"/>
              </a:solidFill>
            </a:endParaRPr>
          </a:p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400" dirty="0">
              <a:solidFill>
                <a:schemeClr val="tx1"/>
              </a:solidFill>
            </a:endParaRPr>
          </a:p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400" dirty="0">
              <a:solidFill>
                <a:schemeClr val="tx1"/>
              </a:solidFill>
            </a:endParaRPr>
          </a:p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400" dirty="0">
              <a:solidFill>
                <a:schemeClr val="tx1"/>
              </a:solidFill>
            </a:endParaRPr>
          </a:p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400" dirty="0">
              <a:solidFill>
                <a:schemeClr val="tx1"/>
              </a:solidFill>
            </a:endParaRPr>
          </a:p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400" dirty="0">
              <a:solidFill>
                <a:schemeClr val="tx1"/>
              </a:solidFill>
            </a:endParaRPr>
          </a:p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400" dirty="0">
              <a:solidFill>
                <a:schemeClr val="tx1"/>
              </a:solidFill>
            </a:endParaRPr>
          </a:p>
          <a:p>
            <a:pPr marL="285750" lvl="1" indent="-285750">
              <a:spcAft>
                <a:spcPts val="600"/>
              </a:spcAft>
              <a:buFont typeface="Wingdings" panose="05000000000000000000" pitchFamily="2" charset="2"/>
              <a:buChar char="§"/>
            </a:pPr>
            <a:endParaRPr kumimoji="1" lang="en-US" altLang="zh-CN" sz="1400" dirty="0">
              <a:solidFill>
                <a:schemeClr val="tx1"/>
              </a:solidFill>
            </a:endParaRPr>
          </a:p>
          <a:p>
            <a:pPr marL="0" lvl="1">
              <a:spcAft>
                <a:spcPts val="600"/>
              </a:spcAft>
            </a:pPr>
            <a:r>
              <a:rPr kumimoji="1" lang="en-US" altLang="zh-CN" sz="1500" b="1" dirty="0">
                <a:solidFill>
                  <a:schemeClr val="tx1"/>
                </a:solidFill>
              </a:rPr>
              <a:t>Observation 2: further investigation and convergence on AI-BM algorithm aspects in core session are needed before starting AI-BM testability work</a:t>
            </a:r>
          </a:p>
          <a:p>
            <a:pPr marL="0" lvl="1">
              <a:spcAft>
                <a:spcPts val="600"/>
              </a:spcAft>
            </a:pPr>
            <a:endParaRPr kumimoji="1" lang="en-US" altLang="zh-CN" sz="1500" b="1" dirty="0">
              <a:solidFill>
                <a:schemeClr val="tx1"/>
              </a:solidFill>
            </a:endParaRPr>
          </a:p>
          <a:p>
            <a:pPr marL="0" lvl="1">
              <a:spcAft>
                <a:spcPts val="600"/>
              </a:spcAft>
            </a:pPr>
            <a:endParaRPr kumimoji="1" lang="en-US" altLang="zh-CN" sz="1500" b="1" dirty="0">
              <a:solidFill>
                <a:schemeClr val="tx1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79EAFE8-2239-454A-98A7-B9A8B7D21352}"/>
              </a:ext>
            </a:extLst>
          </p:cNvPr>
          <p:cNvSpPr txBox="1"/>
          <p:nvPr/>
        </p:nvSpPr>
        <p:spPr>
          <a:xfrm>
            <a:off x="669898" y="2522783"/>
            <a:ext cx="7377345" cy="2530244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>
              <a:spcAft>
                <a:spcPts val="900"/>
              </a:spcAft>
            </a:pPr>
            <a:r>
              <a:rPr lang="en-GB" altLang="zh-CN" sz="10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Issue 2-</a:t>
            </a:r>
            <a:r>
              <a:rPr lang="en-GB" altLang="zh-CN" sz="1000" b="1" u="sng" dirty="0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8</a:t>
            </a:r>
            <a:r>
              <a:rPr lang="en-GB" altLang="zh-CN" sz="1000" b="1" u="sng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:	</a:t>
            </a:r>
            <a:r>
              <a:rPr lang="en-GB" altLang="zh-CN" sz="1000" b="1" u="sng" dirty="0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Beam prediction and TCI state related issues </a:t>
            </a:r>
            <a:endParaRPr lang="zh-CN" altLang="zh-CN" sz="10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 fontAlgn="auto" hangingPunct="1"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altLang="zh-CN" sz="1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Proposals</a:t>
            </a:r>
            <a:endParaRPr lang="zh-CN" altLang="zh-CN" sz="10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742950" lvl="1" indent="-285750" fontAlgn="auto" hangingPunct="1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altLang="zh-CN" sz="1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Option 1:</a:t>
            </a:r>
            <a:r>
              <a:rPr lang="en-GB" altLang="zh-CN" sz="1000" dirty="0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 Tx beam prediction does not imply that UE knows the best UE Rx beam to receive the predicted beam</a:t>
            </a:r>
            <a:endParaRPr lang="zh-CN" altLang="zh-CN" sz="10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1143000" lvl="2" indent="-228600" fontAlgn="auto" hangingPunct="1"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GB" altLang="zh-CN" sz="1000" dirty="0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TCI state for the predicted beam is unknown unless it has been explicitly measured within 1280ms </a:t>
            </a:r>
            <a:endParaRPr lang="zh-CN" altLang="zh-CN" sz="10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742950" lvl="1" indent="-285750" fontAlgn="auto" hangingPunct="1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altLang="zh-CN" sz="1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Option 2:</a:t>
            </a:r>
            <a:r>
              <a:rPr lang="en-GB" altLang="zh-CN" sz="1000" dirty="0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 UE knows the Rx beam paired with the predicted Tx beam</a:t>
            </a:r>
            <a:endParaRPr lang="zh-CN" altLang="zh-CN" sz="10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1143000" lvl="2" indent="-228600" fontAlgn="auto" hangingPunct="1"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GB" altLang="zh-CN" sz="1000" dirty="0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FFS whether the TCI state associated with a predicted Tx beam is known or unknown</a:t>
            </a:r>
            <a:endParaRPr lang="zh-CN" altLang="zh-CN" sz="10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742950" lvl="1" indent="-285750" fontAlgn="auto" hangingPunct="1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altLang="zh-CN" sz="10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Option 3:</a:t>
            </a:r>
            <a:r>
              <a:rPr lang="en-GB" altLang="zh-CN" sz="1000" dirty="0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 UE knows the Rx beam paired with the predicted Tx beam</a:t>
            </a:r>
            <a:endParaRPr lang="zh-CN" altLang="zh-CN" sz="10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1143000" lvl="2" indent="-228600" fontAlgn="auto" hangingPunct="1"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GB" altLang="zh-CN" sz="1000" dirty="0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TCI state should be considered known , FFS whether side conditions for known TCI state should be modified (relaxed) for this case</a:t>
            </a:r>
            <a:endParaRPr lang="zh-CN" altLang="zh-CN" sz="10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pPr marL="742950" lvl="1" indent="-285750" fontAlgn="auto" hangingPunct="1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altLang="zh-CN" sz="1000" dirty="0">
                <a:effectLst/>
                <a:latin typeface="Times New Roman" panose="02020603050405020304" pitchFamily="18" charset="0"/>
                <a:ea typeface="Yu Mincho" panose="02020400000000000000" pitchFamily="18" charset="-128"/>
              </a:rPr>
              <a:t>Option 6: others</a:t>
            </a:r>
            <a:endParaRPr lang="zh-CN" altLang="zh-CN" sz="1000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  <a:p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F8981FB-BA8C-49E6-94B1-F238559B7796}"/>
              </a:ext>
            </a:extLst>
          </p:cNvPr>
          <p:cNvSpPr txBox="1"/>
          <p:nvPr/>
        </p:nvSpPr>
        <p:spPr>
          <a:xfrm>
            <a:off x="3883614" y="2522783"/>
            <a:ext cx="949911" cy="260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R4-2412831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82287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텍스트 개체 틀 1"/>
          <p:cNvSpPr>
            <a:spLocks noGrp="1"/>
          </p:cNvSpPr>
          <p:nvPr>
            <p:ph type="body" idx="1"/>
          </p:nvPr>
        </p:nvSpPr>
        <p:spPr>
          <a:xfrm>
            <a:off x="317847" y="349794"/>
            <a:ext cx="10601326" cy="725160"/>
          </a:xfrm>
        </p:spPr>
        <p:txBody>
          <a:bodyPr/>
          <a:lstStyle/>
          <a:p>
            <a:r>
              <a:rPr lang="en-US" altLang="ko-KR" dirty="0"/>
              <a:t>Observations and Proposals </a:t>
            </a:r>
          </a:p>
        </p:txBody>
      </p:sp>
      <p:sp>
        <p:nvSpPr>
          <p:cNvPr id="12" name="Rectangle 2">
            <a:extLst>
              <a:ext uri="{FF2B5EF4-FFF2-40B4-BE49-F238E27FC236}">
                <a16:creationId xmlns:a16="http://schemas.microsoft.com/office/drawing/2014/main" id="{2E9C1510-FC28-4B29-9612-765EF391B523}"/>
              </a:ext>
            </a:extLst>
          </p:cNvPr>
          <p:cNvSpPr/>
          <p:nvPr/>
        </p:nvSpPr>
        <p:spPr>
          <a:xfrm>
            <a:off x="425696" y="2087505"/>
            <a:ext cx="10190989" cy="32655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spcAft>
                <a:spcPts val="600"/>
              </a:spcAft>
            </a:pPr>
            <a:r>
              <a:rPr kumimoji="1" lang="en-US" altLang="zh-CN" sz="1600" dirty="0"/>
              <a:t>Observation 1: further investigation and convergence on AI-BM scenario aspects in core session are needed for channel model selection and hence decide test setup accordingly.</a:t>
            </a:r>
          </a:p>
          <a:p>
            <a:pPr marL="0" lvl="1">
              <a:spcAft>
                <a:spcPts val="600"/>
              </a:spcAft>
            </a:pPr>
            <a:endParaRPr kumimoji="1" lang="en-US" altLang="zh-CN" sz="1600" dirty="0"/>
          </a:p>
          <a:p>
            <a:pPr marL="0" lvl="1">
              <a:spcAft>
                <a:spcPts val="600"/>
              </a:spcAft>
            </a:pPr>
            <a:r>
              <a:rPr kumimoji="1" lang="en-US" altLang="zh-CN" sz="1600" dirty="0"/>
              <a:t>Observation 2: further investigation and convergence on AI-BM algorithm aspects in core session are needed before starting AI-BM testability work</a:t>
            </a:r>
          </a:p>
          <a:p>
            <a:pPr marL="0" lvl="1">
              <a:spcAft>
                <a:spcPts val="600"/>
              </a:spcAft>
            </a:pPr>
            <a:endParaRPr kumimoji="1" lang="en-US" altLang="zh-CN" sz="1600" b="1" dirty="0"/>
          </a:p>
          <a:p>
            <a:pPr marL="0" lvl="1">
              <a:spcAft>
                <a:spcPts val="600"/>
              </a:spcAft>
            </a:pPr>
            <a:r>
              <a:rPr kumimoji="1" lang="en-US" altLang="zh-CN" sz="1600" b="1" dirty="0"/>
              <a:t>We are supportive to include AI/ML testability into FR2 OTA SI, but suggest delay to December meeting.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altLang="en-US" sz="1600" dirty="0"/>
          </a:p>
          <a:p>
            <a:pPr defTabSz="914400">
              <a:lnSpc>
                <a:spcPct val="120000"/>
              </a:lnSpc>
              <a:defRPr/>
            </a:pPr>
            <a:r>
              <a:rPr lang="en-US" altLang="en-US" sz="1600" b="1" dirty="0"/>
              <a:t>Proposal</a:t>
            </a:r>
            <a:r>
              <a:rPr lang="zh-CN" altLang="en-US" sz="1600" b="1" dirty="0"/>
              <a:t>：</a:t>
            </a:r>
            <a:r>
              <a:rPr lang="en-US" altLang="zh-CN" sz="1600" b="1" dirty="0"/>
              <a:t>postpone the check point of including AI/ML testability into FR2 OTA SI from RAN#105 to RAN#106</a:t>
            </a:r>
          </a:p>
          <a:p>
            <a:r>
              <a:rPr lang="en-US" altLang="en-US" sz="1200" b="1" dirty="0"/>
              <a:t> </a:t>
            </a:r>
          </a:p>
          <a:p>
            <a:pPr marL="561975" lvl="1" indent="-277813" defTabSz="914400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1090613" algn="l"/>
              </a:tabLst>
            </a:pPr>
            <a:endParaRPr lang="en-US" altLang="ja-JP" sz="1700" b="1" kern="0" dirty="0">
              <a:latin typeface="SamsungOne 400" panose="020B0503030303020204" pitchFamily="34" charset="0"/>
              <a:ea typeface="SamsungOne 400" panose="020B05030303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1072075"/>
      </p:ext>
    </p:extLst>
  </p:cSld>
  <p:clrMapOvr>
    <a:masterClrMapping/>
  </p:clrMapOvr>
</p:sld>
</file>

<file path=ppt/theme/theme1.xml><?xml version="1.0" encoding="utf-8"?>
<a:theme xmlns:a="http://schemas.openxmlformats.org/drawingml/2006/main" name="Samsung Master">
  <a:themeElements>
    <a:clrScheme name="Custom 1">
      <a:dk1>
        <a:srgbClr val="000000"/>
      </a:dk1>
      <a:lt1>
        <a:srgbClr val="FFFFFF"/>
      </a:lt1>
      <a:dk2>
        <a:srgbClr val="1428A0"/>
      </a:dk2>
      <a:lt2>
        <a:srgbClr val="6E6969"/>
      </a:lt2>
      <a:accent1>
        <a:srgbClr val="0077C8"/>
      </a:accent1>
      <a:accent2>
        <a:srgbClr val="00B2E2"/>
      </a:accent2>
      <a:accent3>
        <a:srgbClr val="00C3B2"/>
      </a:accent3>
      <a:accent4>
        <a:srgbClr val="96D653"/>
      </a:accent4>
      <a:accent5>
        <a:srgbClr val="FFB545"/>
      </a:accent5>
      <a:accent6>
        <a:srgbClr val="FF4337"/>
      </a:accent6>
      <a:hlink>
        <a:srgbClr val="0000FF"/>
      </a:hlink>
      <a:folHlink>
        <a:srgbClr val="800080"/>
      </a:folHlink>
    </a:clrScheme>
    <a:fontScheme name="사용자 지정 1">
      <a:majorFont>
        <a:latin typeface="Samsung Sharp Sans"/>
        <a:ea typeface="SamsungOneKoreanOTF 700"/>
        <a:cs typeface=""/>
      </a:majorFont>
      <a:minorFont>
        <a:latin typeface="SamsungOne 400"/>
        <a:ea typeface="SamsungOneKoreanOTF 400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FE624D29B0764A852539F84AD82E8E" ma:contentTypeVersion="1" ma:contentTypeDescription="Create a new document." ma:contentTypeScope="" ma:versionID="1a8b8c3f36bf5d6a8729b06a616b1a46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ff01fac345008aa34b3a53f2166bf3c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DE0627B-C306-4245-9F22-903A5A9B3F4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04C05A0-4031-458C-93F9-657B34B48EEA}">
  <ds:schemaRefs>
    <ds:schemaRef ds:uri="http://schemas.microsoft.com/sharepoint/v3"/>
    <ds:schemaRef ds:uri="http://www.w3.org/XML/1998/namespace"/>
    <ds:schemaRef ds:uri="http://purl.org/dc/dcmitype/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8FA7ACDF-50EB-4FED-9840-E1A2F001BB4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26369</TotalTime>
  <Words>520</Words>
  <Application>Microsoft Office PowerPoint</Application>
  <PresentationFormat>宽屏</PresentationFormat>
  <Paragraphs>83</Paragraphs>
  <Slides>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SamsungOne 400</vt:lpstr>
      <vt:lpstr>SamsungOneKoreanOTF 400</vt:lpstr>
      <vt:lpstr>SamsungOneKoreanOTF 700</vt:lpstr>
      <vt:lpstr>Arial</vt:lpstr>
      <vt:lpstr>Calibri</vt:lpstr>
      <vt:lpstr>Courier New</vt:lpstr>
      <vt:lpstr>Samsung Sharp Sans Bold</vt:lpstr>
      <vt:lpstr>SamsungOne 700</vt:lpstr>
      <vt:lpstr>Symbol</vt:lpstr>
      <vt:lpstr>Times New Roman</vt:lpstr>
      <vt:lpstr>Wingdings</vt:lpstr>
      <vt:lpstr>Samsung Master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RWS-230209_Duplex Evolution in Rel-19</dc:title>
  <dc:creator>garethw</dc:creator>
  <cp:lastModifiedBy>Haijie Qiu/Performance &amp; Regulation Standard Lab /SRC-Beijing/Principal Engineer/Samsung Electronics</cp:lastModifiedBy>
  <cp:revision>660</cp:revision>
  <cp:lastPrinted>2017-12-18T22:10:10Z</cp:lastPrinted>
  <dcterms:created xsi:type="dcterms:W3CDTF">2017-12-10T01:01:38Z</dcterms:created>
  <dcterms:modified xsi:type="dcterms:W3CDTF">2024-09-02T05:19:04Z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2017-12-09T00:00:00Z</vt:filetime>
  </property>
  <property fmtid="{D5CDD505-2E9C-101B-9397-08002B2CF9AE}" pid="3" name="Creator">
    <vt:lpwstr>Adobe InDesign CC 13.0 (Macintosh)</vt:lpwstr>
  </property>
  <property fmtid="{D5CDD505-2E9C-101B-9397-08002B2CF9AE}" pid="4" name="LastSaved">
    <vt:filetime>2017-12-10T00:00:00Z</vt:filetime>
  </property>
  <property fmtid="{D5CDD505-2E9C-101B-9397-08002B2CF9AE}" pid="5" name="ContentTypeId">
    <vt:lpwstr>0x010100F8FE624D29B0764A852539F84AD82E8E</vt:lpwstr>
  </property>
</Properties>
</file>