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9"/>
  </p:notesMasterIdLst>
  <p:sldIdLst>
    <p:sldId id="2147472172" r:id="rId5"/>
    <p:sldId id="2146846770" r:id="rId6"/>
    <p:sldId id="2147472176" r:id="rId7"/>
    <p:sldId id="364"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475"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FA58856-43FA-CD7C-2CC9-A14E833B2D12}" name="Lenovo-ysg" initials="YSG" userId="Lenovo-ysg" providerId="None"/>
  <p188:author id="{BD60E57B-A289-5C8B-2AB8-59EA2E188281}" name="Lenovo0818" initials="YSG" userId="Lenovo0818"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B0F0"/>
    <a:srgbClr val="4F401D"/>
    <a:srgbClr val="253744"/>
    <a:srgbClr val="565D61"/>
    <a:srgbClr val="FFFFFF"/>
    <a:srgbClr val="F8F8F8"/>
    <a:srgbClr val="285E69"/>
    <a:srgbClr val="000000"/>
    <a:srgbClr val="4E9334"/>
    <a:srgbClr val="29292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09" autoAdjust="0"/>
  </p:normalViewPr>
  <p:slideViewPr>
    <p:cSldViewPr snapToGrid="0">
      <p:cViewPr varScale="1">
        <p:scale>
          <a:sx n="76" d="100"/>
          <a:sy n="76" d="100"/>
        </p:scale>
        <p:origin x="272" y="60"/>
      </p:cViewPr>
      <p:guideLst>
        <p:guide orient="horz" pos="3475"/>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5" Type="http://schemas.microsoft.com/office/2018/10/relationships/authors" Target="authors.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anhai LH5 Wu" userId="06c1751d-49ed-4250-befd-a412d0569cfd" providerId="ADAL" clId="{7DBB0F67-3660-4ED7-BF5D-B24F4E33F19F}"/>
    <pc:docChg chg="undo custSel modSld">
      <pc:chgData name="Lianhai LH5 Wu" userId="06c1751d-49ed-4250-befd-a412d0569cfd" providerId="ADAL" clId="{7DBB0F67-3660-4ED7-BF5D-B24F4E33F19F}" dt="2024-09-02T07:34:56.288" v="96" actId="20577"/>
      <pc:docMkLst>
        <pc:docMk/>
      </pc:docMkLst>
      <pc:sldChg chg="modSp mod">
        <pc:chgData name="Lianhai LH5 Wu" userId="06c1751d-49ed-4250-befd-a412d0569cfd" providerId="ADAL" clId="{7DBB0F67-3660-4ED7-BF5D-B24F4E33F19F}" dt="2024-09-02T07:17:56.309" v="94" actId="1035"/>
        <pc:sldMkLst>
          <pc:docMk/>
          <pc:sldMk cId="2307097219" sldId="2146846770"/>
        </pc:sldMkLst>
        <pc:spChg chg="mod">
          <ac:chgData name="Lianhai LH5 Wu" userId="06c1751d-49ed-4250-befd-a412d0569cfd" providerId="ADAL" clId="{7DBB0F67-3660-4ED7-BF5D-B24F4E33F19F}" dt="2024-09-02T07:17:56.309" v="94" actId="1035"/>
          <ac:spMkLst>
            <pc:docMk/>
            <pc:sldMk cId="2307097219" sldId="2146846770"/>
            <ac:spMk id="9" creationId="{474FECB2-BDCB-1740-5323-67EFCC12BF3A}"/>
          </ac:spMkLst>
        </pc:spChg>
      </pc:sldChg>
      <pc:sldChg chg="modSp mod">
        <pc:chgData name="Lianhai LH5 Wu" userId="06c1751d-49ed-4250-befd-a412d0569cfd" providerId="ADAL" clId="{7DBB0F67-3660-4ED7-BF5D-B24F4E33F19F}" dt="2024-09-02T07:34:56.288" v="96" actId="20577"/>
        <pc:sldMkLst>
          <pc:docMk/>
          <pc:sldMk cId="1643863415" sldId="2147472176"/>
        </pc:sldMkLst>
        <pc:spChg chg="mod">
          <ac:chgData name="Lianhai LH5 Wu" userId="06c1751d-49ed-4250-befd-a412d0569cfd" providerId="ADAL" clId="{7DBB0F67-3660-4ED7-BF5D-B24F4E33F19F}" dt="2024-09-02T07:16:59.119" v="55" actId="20577"/>
          <ac:spMkLst>
            <pc:docMk/>
            <pc:sldMk cId="1643863415" sldId="2147472176"/>
            <ac:spMk id="3" creationId="{21CAD3E7-552F-1E06-C735-A8F85EE7F8AC}"/>
          </ac:spMkLst>
        </pc:spChg>
        <pc:spChg chg="mod">
          <ac:chgData name="Lianhai LH5 Wu" userId="06c1751d-49ed-4250-befd-a412d0569cfd" providerId="ADAL" clId="{7DBB0F67-3660-4ED7-BF5D-B24F4E33F19F}" dt="2024-09-02T07:34:56.288" v="96" actId="20577"/>
          <ac:spMkLst>
            <pc:docMk/>
            <pc:sldMk cId="1643863415" sldId="2147472176"/>
            <ac:spMk id="7" creationId="{1D000212-2C8E-4F8F-C4B2-D46BD0361EE5}"/>
          </ac:spMkLst>
        </pc:spChg>
      </pc:sldChg>
    </pc:docChg>
  </pc:docChgLst>
  <pc:docChgLst>
    <pc:chgData name="Lianhai LH5 Wu" userId="06c1751d-49ed-4250-befd-a412d0569cfd" providerId="ADAL" clId="{25792345-9D2D-47F4-8669-F6BB0AE258FE}"/>
    <pc:docChg chg="undo custSel addSld delSld modSld sldOrd">
      <pc:chgData name="Lianhai LH5 Wu" userId="06c1751d-49ed-4250-befd-a412d0569cfd" providerId="ADAL" clId="{25792345-9D2D-47F4-8669-F6BB0AE258FE}" dt="2024-09-02T03:22:19.574" v="2734" actId="20577"/>
      <pc:docMkLst>
        <pc:docMk/>
      </pc:docMkLst>
      <pc:sldChg chg="del">
        <pc:chgData name="Lianhai LH5 Wu" userId="06c1751d-49ed-4250-befd-a412d0569cfd" providerId="ADAL" clId="{25792345-9D2D-47F4-8669-F6BB0AE258FE}" dt="2024-08-29T06:32:50.449" v="62" actId="47"/>
        <pc:sldMkLst>
          <pc:docMk/>
          <pc:sldMk cId="1938516967" sldId="515"/>
        </pc:sldMkLst>
      </pc:sldChg>
      <pc:sldChg chg="addSp modSp del mod">
        <pc:chgData name="Lianhai LH5 Wu" userId="06c1751d-49ed-4250-befd-a412d0569cfd" providerId="ADAL" clId="{25792345-9D2D-47F4-8669-F6BB0AE258FE}" dt="2024-09-02T02:28:50.778" v="2453" actId="47"/>
        <pc:sldMkLst>
          <pc:docMk/>
          <pc:sldMk cId="4025274522" sldId="2146846766"/>
        </pc:sldMkLst>
        <pc:spChg chg="add mod">
          <ac:chgData name="Lianhai LH5 Wu" userId="06c1751d-49ed-4250-befd-a412d0569cfd" providerId="ADAL" clId="{25792345-9D2D-47F4-8669-F6BB0AE258FE}" dt="2024-08-29T08:42:58.520" v="622" actId="20577"/>
          <ac:spMkLst>
            <pc:docMk/>
            <pc:sldMk cId="4025274522" sldId="2146846766"/>
            <ac:spMk id="4" creationId="{63491A99-9215-EE99-52FB-89BA9732F717}"/>
          </ac:spMkLst>
        </pc:spChg>
        <pc:spChg chg="mod">
          <ac:chgData name="Lianhai LH5 Wu" userId="06c1751d-49ed-4250-befd-a412d0569cfd" providerId="ADAL" clId="{25792345-9D2D-47F4-8669-F6BB0AE258FE}" dt="2024-08-29T06:32:06.968" v="15" actId="108"/>
          <ac:spMkLst>
            <pc:docMk/>
            <pc:sldMk cId="4025274522" sldId="2146846766"/>
            <ac:spMk id="21" creationId="{91962058-B744-7F6F-E075-34E2D13400E1}"/>
          </ac:spMkLst>
        </pc:spChg>
      </pc:sldChg>
      <pc:sldChg chg="addSp delSp modSp mod ord">
        <pc:chgData name="Lianhai LH5 Wu" userId="06c1751d-49ed-4250-befd-a412d0569cfd" providerId="ADAL" clId="{25792345-9D2D-47F4-8669-F6BB0AE258FE}" dt="2024-09-02T03:21:58.349" v="2732" actId="20577"/>
        <pc:sldMkLst>
          <pc:docMk/>
          <pc:sldMk cId="2307097219" sldId="2146846770"/>
        </pc:sldMkLst>
        <pc:spChg chg="mod">
          <ac:chgData name="Lianhai LH5 Wu" userId="06c1751d-49ed-4250-befd-a412d0569cfd" providerId="ADAL" clId="{25792345-9D2D-47F4-8669-F6BB0AE258FE}" dt="2024-09-02T03:18:42.868" v="2591" actId="1076"/>
          <ac:spMkLst>
            <pc:docMk/>
            <pc:sldMk cId="2307097219" sldId="2146846770"/>
            <ac:spMk id="2" creationId="{F5E60932-91F2-4EDE-FF55-306D656B9FE1}"/>
          </ac:spMkLst>
        </pc:spChg>
        <pc:spChg chg="mod">
          <ac:chgData name="Lianhai LH5 Wu" userId="06c1751d-49ed-4250-befd-a412d0569cfd" providerId="ADAL" clId="{25792345-9D2D-47F4-8669-F6BB0AE258FE}" dt="2024-09-02T03:19:27.107" v="2592" actId="33524"/>
          <ac:spMkLst>
            <pc:docMk/>
            <pc:sldMk cId="2307097219" sldId="2146846770"/>
            <ac:spMk id="3" creationId="{21CAD3E7-552F-1E06-C735-A8F85EE7F8AC}"/>
          </ac:spMkLst>
        </pc:spChg>
        <pc:spChg chg="del mod">
          <ac:chgData name="Lianhai LH5 Wu" userId="06c1751d-49ed-4250-befd-a412d0569cfd" providerId="ADAL" clId="{25792345-9D2D-47F4-8669-F6BB0AE258FE}" dt="2024-08-29T08:45:32.944" v="645" actId="478"/>
          <ac:spMkLst>
            <pc:docMk/>
            <pc:sldMk cId="2307097219" sldId="2146846770"/>
            <ac:spMk id="7" creationId="{1D000212-2C8E-4F8F-C4B2-D46BD0361EE5}"/>
          </ac:spMkLst>
        </pc:spChg>
        <pc:spChg chg="del mod">
          <ac:chgData name="Lianhai LH5 Wu" userId="06c1751d-49ed-4250-befd-a412d0569cfd" providerId="ADAL" clId="{25792345-9D2D-47F4-8669-F6BB0AE258FE}" dt="2024-08-29T08:44:02.877" v="627" actId="478"/>
          <ac:spMkLst>
            <pc:docMk/>
            <pc:sldMk cId="2307097219" sldId="2146846770"/>
            <ac:spMk id="8" creationId="{A4219F8A-1AAB-BDF6-1FE5-630101E9B5CE}"/>
          </ac:spMkLst>
        </pc:spChg>
        <pc:spChg chg="add mod">
          <ac:chgData name="Lianhai LH5 Wu" userId="06c1751d-49ed-4250-befd-a412d0569cfd" providerId="ADAL" clId="{25792345-9D2D-47F4-8669-F6BB0AE258FE}" dt="2024-09-02T03:21:58.349" v="2732" actId="20577"/>
          <ac:spMkLst>
            <pc:docMk/>
            <pc:sldMk cId="2307097219" sldId="2146846770"/>
            <ac:spMk id="9" creationId="{474FECB2-BDCB-1740-5323-67EFCC12BF3A}"/>
          </ac:spMkLst>
        </pc:spChg>
        <pc:picChg chg="del mod">
          <ac:chgData name="Lianhai LH5 Wu" userId="06c1751d-49ed-4250-befd-a412d0569cfd" providerId="ADAL" clId="{25792345-9D2D-47F4-8669-F6BB0AE258FE}" dt="2024-08-29T08:43:59.458" v="625" actId="478"/>
          <ac:picMkLst>
            <pc:docMk/>
            <pc:sldMk cId="2307097219" sldId="2146846770"/>
            <ac:picMk id="6" creationId="{9A9E0E3D-38CB-2CA6-68F5-BD528F58E8FC}"/>
          </ac:picMkLst>
        </pc:picChg>
        <pc:cxnChg chg="del mod">
          <ac:chgData name="Lianhai LH5 Wu" userId="06c1751d-49ed-4250-befd-a412d0569cfd" providerId="ADAL" clId="{25792345-9D2D-47F4-8669-F6BB0AE258FE}" dt="2024-08-29T08:44:01.115" v="626" actId="478"/>
          <ac:cxnSpMkLst>
            <pc:docMk/>
            <pc:sldMk cId="2307097219" sldId="2146846770"/>
            <ac:cxnSpMk id="5" creationId="{50B1CB97-0CA0-8FE9-5BD1-A1B7590AD005}"/>
          </ac:cxnSpMkLst>
        </pc:cxnChg>
      </pc:sldChg>
      <pc:sldChg chg="del ord">
        <pc:chgData name="Lianhai LH5 Wu" userId="06c1751d-49ed-4250-befd-a412d0569cfd" providerId="ADAL" clId="{25792345-9D2D-47F4-8669-F6BB0AE258FE}" dt="2024-09-02T02:20:38.944" v="2452" actId="47"/>
        <pc:sldMkLst>
          <pc:docMk/>
          <pc:sldMk cId="3503078504" sldId="2146846773"/>
        </pc:sldMkLst>
      </pc:sldChg>
      <pc:sldChg chg="modSp mod">
        <pc:chgData name="Lianhai LH5 Wu" userId="06c1751d-49ed-4250-befd-a412d0569cfd" providerId="ADAL" clId="{25792345-9D2D-47F4-8669-F6BB0AE258FE}" dt="2024-08-30T05:28:42.733" v="938" actId="6549"/>
        <pc:sldMkLst>
          <pc:docMk/>
          <pc:sldMk cId="198736173" sldId="2147472172"/>
        </pc:sldMkLst>
        <pc:spChg chg="mod">
          <ac:chgData name="Lianhai LH5 Wu" userId="06c1751d-49ed-4250-befd-a412d0569cfd" providerId="ADAL" clId="{25792345-9D2D-47F4-8669-F6BB0AE258FE}" dt="2024-08-30T05:28:42.733" v="938" actId="6549"/>
          <ac:spMkLst>
            <pc:docMk/>
            <pc:sldMk cId="198736173" sldId="2147472172"/>
            <ac:spMk id="2" creationId="{00000000-0000-0000-0000-000000000000}"/>
          </ac:spMkLst>
        </pc:spChg>
        <pc:spChg chg="mod">
          <ac:chgData name="Lianhai LH5 Wu" userId="06c1751d-49ed-4250-befd-a412d0569cfd" providerId="ADAL" clId="{25792345-9D2D-47F4-8669-F6BB0AE258FE}" dt="2024-08-30T05:28:14.214" v="932" actId="20577"/>
          <ac:spMkLst>
            <pc:docMk/>
            <pc:sldMk cId="198736173" sldId="2147472172"/>
            <ac:spMk id="4" creationId="{09F6EB75-2226-EB41-BFE9-1DA7C784517F}"/>
          </ac:spMkLst>
        </pc:spChg>
        <pc:spChg chg="mod">
          <ac:chgData name="Lianhai LH5 Wu" userId="06c1751d-49ed-4250-befd-a412d0569cfd" providerId="ADAL" clId="{25792345-9D2D-47F4-8669-F6BB0AE258FE}" dt="2024-08-30T05:27:38.084" v="922" actId="20577"/>
          <ac:spMkLst>
            <pc:docMk/>
            <pc:sldMk cId="198736173" sldId="2147472172"/>
            <ac:spMk id="5" creationId="{492ECE18-B90F-1562-D137-D531E1DF2BC2}"/>
          </ac:spMkLst>
        </pc:spChg>
        <pc:spChg chg="mod">
          <ac:chgData name="Lianhai LH5 Wu" userId="06c1751d-49ed-4250-befd-a412d0569cfd" providerId="ADAL" clId="{25792345-9D2D-47F4-8669-F6BB0AE258FE}" dt="2024-08-29T08:12:13.533" v="100" actId="20577"/>
          <ac:spMkLst>
            <pc:docMk/>
            <pc:sldMk cId="198736173" sldId="2147472172"/>
            <ac:spMk id="7" creationId="{C35CBD14-7204-B34D-8886-054881975284}"/>
          </ac:spMkLst>
        </pc:spChg>
      </pc:sldChg>
      <pc:sldChg chg="modSp add del mod ord">
        <pc:chgData name="Lianhai LH5 Wu" userId="06c1751d-49ed-4250-befd-a412d0569cfd" providerId="ADAL" clId="{25792345-9D2D-47F4-8669-F6BB0AE258FE}" dt="2024-08-29T08:45:03.781" v="641" actId="47"/>
        <pc:sldMkLst>
          <pc:docMk/>
          <pc:sldMk cId="1618915828" sldId="2147472174"/>
        </pc:sldMkLst>
        <pc:spChg chg="mod">
          <ac:chgData name="Lianhai LH5 Wu" userId="06c1751d-49ed-4250-befd-a412d0569cfd" providerId="ADAL" clId="{25792345-9D2D-47F4-8669-F6BB0AE258FE}" dt="2024-08-29T08:29:01.165" v="493" actId="20577"/>
          <ac:spMkLst>
            <pc:docMk/>
            <pc:sldMk cId="1618915828" sldId="2147472174"/>
            <ac:spMk id="2" creationId="{8B7DD1B9-F7C5-7BD2-80CC-8F82733F108E}"/>
          </ac:spMkLst>
        </pc:spChg>
        <pc:spChg chg="mod">
          <ac:chgData name="Lianhai LH5 Wu" userId="06c1751d-49ed-4250-befd-a412d0569cfd" providerId="ADAL" clId="{25792345-9D2D-47F4-8669-F6BB0AE258FE}" dt="2024-08-29T08:22:29.784" v="355" actId="13926"/>
          <ac:spMkLst>
            <pc:docMk/>
            <pc:sldMk cId="1618915828" sldId="2147472174"/>
            <ac:spMk id="3" creationId="{09CC2C59-974A-238B-2BE1-9D5587E5982C}"/>
          </ac:spMkLst>
        </pc:spChg>
        <pc:spChg chg="mod">
          <ac:chgData name="Lianhai LH5 Wu" userId="06c1751d-49ed-4250-befd-a412d0569cfd" providerId="ADAL" clId="{25792345-9D2D-47F4-8669-F6BB0AE258FE}" dt="2024-08-29T08:29:35.745" v="496" actId="108"/>
          <ac:spMkLst>
            <pc:docMk/>
            <pc:sldMk cId="1618915828" sldId="2147472174"/>
            <ac:spMk id="5" creationId="{33CF26E9-C342-1687-3E43-55FA5C4EAB52}"/>
          </ac:spMkLst>
        </pc:spChg>
      </pc:sldChg>
      <pc:sldChg chg="modSp add mod">
        <pc:chgData name="Lianhai LH5 Wu" userId="06c1751d-49ed-4250-befd-a412d0569cfd" providerId="ADAL" clId="{25792345-9D2D-47F4-8669-F6BB0AE258FE}" dt="2024-08-29T08:43:16.377" v="623" actId="6549"/>
        <pc:sldMkLst>
          <pc:docMk/>
          <pc:sldMk cId="3135375246" sldId="2147472175"/>
        </pc:sldMkLst>
        <pc:spChg chg="mod">
          <ac:chgData name="Lianhai LH5 Wu" userId="06c1751d-49ed-4250-befd-a412d0569cfd" providerId="ADAL" clId="{25792345-9D2D-47F4-8669-F6BB0AE258FE}" dt="2024-08-29T08:43:16.377" v="623" actId="6549"/>
          <ac:spMkLst>
            <pc:docMk/>
            <pc:sldMk cId="3135375246" sldId="2147472175"/>
            <ac:spMk id="3" creationId="{09CC2C59-974A-238B-2BE1-9D5587E5982C}"/>
          </ac:spMkLst>
        </pc:spChg>
      </pc:sldChg>
      <pc:sldChg chg="modSp add mod">
        <pc:chgData name="Lianhai LH5 Wu" userId="06c1751d-49ed-4250-befd-a412d0569cfd" providerId="ADAL" clId="{25792345-9D2D-47F4-8669-F6BB0AE258FE}" dt="2024-09-02T03:22:19.574" v="2734" actId="20577"/>
        <pc:sldMkLst>
          <pc:docMk/>
          <pc:sldMk cId="1643863415" sldId="2147472176"/>
        </pc:sldMkLst>
        <pc:spChg chg="mod">
          <ac:chgData name="Lianhai LH5 Wu" userId="06c1751d-49ed-4250-befd-a412d0569cfd" providerId="ADAL" clId="{25792345-9D2D-47F4-8669-F6BB0AE258FE}" dt="2024-09-02T02:19:44.939" v="2438" actId="20577"/>
          <ac:spMkLst>
            <pc:docMk/>
            <pc:sldMk cId="1643863415" sldId="2147472176"/>
            <ac:spMk id="3" creationId="{21CAD3E7-552F-1E06-C735-A8F85EE7F8AC}"/>
          </ac:spMkLst>
        </pc:spChg>
        <pc:spChg chg="mod">
          <ac:chgData name="Lianhai LH5 Wu" userId="06c1751d-49ed-4250-befd-a412d0569cfd" providerId="ADAL" clId="{25792345-9D2D-47F4-8669-F6BB0AE258FE}" dt="2024-09-02T03:22:19.574" v="2734" actId="20577"/>
          <ac:spMkLst>
            <pc:docMk/>
            <pc:sldMk cId="1643863415" sldId="2147472176"/>
            <ac:spMk id="7" creationId="{1D000212-2C8E-4F8F-C4B2-D46BD0361EE5}"/>
          </ac:spMkLst>
        </pc:spChg>
      </pc:sldChg>
    </pc:docChg>
  </pc:docChgLst>
  <pc:docChgLst>
    <pc:chgData name="Lianhai LH5 Wu" userId="06c1751d-49ed-4250-befd-a412d0569cfd" providerId="ADAL" clId="{A0153ADC-90DF-42FD-8C29-0B3BA04E6470}"/>
    <pc:docChg chg="delSld modSld">
      <pc:chgData name="Lianhai LH5 Wu" userId="06c1751d-49ed-4250-befd-a412d0569cfd" providerId="ADAL" clId="{A0153ADC-90DF-42FD-8C29-0B3BA04E6470}" dt="2023-12-04T03:17:59.542" v="49" actId="6549"/>
      <pc:docMkLst>
        <pc:docMk/>
      </pc:docMkLst>
      <pc:sldChg chg="modSp mod">
        <pc:chgData name="Lianhai LH5 Wu" userId="06c1751d-49ed-4250-befd-a412d0569cfd" providerId="ADAL" clId="{A0153ADC-90DF-42FD-8C29-0B3BA04E6470}" dt="2023-12-04T03:17:59.542" v="49" actId="6549"/>
        <pc:sldMkLst>
          <pc:docMk/>
          <pc:sldMk cId="1938516967" sldId="515"/>
        </pc:sldMkLst>
        <pc:spChg chg="mod">
          <ac:chgData name="Lianhai LH5 Wu" userId="06c1751d-49ed-4250-befd-a412d0569cfd" providerId="ADAL" clId="{A0153ADC-90DF-42FD-8C29-0B3BA04E6470}" dt="2023-12-04T03:17:59.542" v="49" actId="6549"/>
          <ac:spMkLst>
            <pc:docMk/>
            <pc:sldMk cId="1938516967" sldId="515"/>
            <ac:spMk id="17" creationId="{4C57798A-A547-4531-8200-FAA9F36A701C}"/>
          </ac:spMkLst>
        </pc:spChg>
      </pc:sldChg>
      <pc:sldChg chg="modSp mod">
        <pc:chgData name="Lianhai LH5 Wu" userId="06c1751d-49ed-4250-befd-a412d0569cfd" providerId="ADAL" clId="{A0153ADC-90DF-42FD-8C29-0B3BA04E6470}" dt="2023-12-04T01:09:21.345" v="26" actId="108"/>
        <pc:sldMkLst>
          <pc:docMk/>
          <pc:sldMk cId="4025274522" sldId="2146846766"/>
        </pc:sldMkLst>
        <pc:spChg chg="mod">
          <ac:chgData name="Lianhai LH5 Wu" userId="06c1751d-49ed-4250-befd-a412d0569cfd" providerId="ADAL" clId="{A0153ADC-90DF-42FD-8C29-0B3BA04E6470}" dt="2023-12-04T01:09:21.345" v="26" actId="108"/>
          <ac:spMkLst>
            <pc:docMk/>
            <pc:sldMk cId="4025274522" sldId="2146846766"/>
            <ac:spMk id="3" creationId="{C85DDB58-5D2D-1CE2-B8A7-0599E74C024A}"/>
          </ac:spMkLst>
        </pc:spChg>
      </pc:sldChg>
      <pc:sldChg chg="modSp mod">
        <pc:chgData name="Lianhai LH5 Wu" userId="06c1751d-49ed-4250-befd-a412d0569cfd" providerId="ADAL" clId="{A0153ADC-90DF-42FD-8C29-0B3BA04E6470}" dt="2023-12-04T01:13:16.546" v="41" actId="20577"/>
        <pc:sldMkLst>
          <pc:docMk/>
          <pc:sldMk cId="198736173" sldId="2147472172"/>
        </pc:sldMkLst>
        <pc:spChg chg="mod">
          <ac:chgData name="Lianhai LH5 Wu" userId="06c1751d-49ed-4250-befd-a412d0569cfd" providerId="ADAL" clId="{A0153ADC-90DF-42FD-8C29-0B3BA04E6470}" dt="2023-12-04T01:13:16.546" v="41" actId="20577"/>
          <ac:spMkLst>
            <pc:docMk/>
            <pc:sldMk cId="198736173" sldId="2147472172"/>
            <ac:spMk id="5" creationId="{492ECE18-B90F-1562-D137-D531E1DF2BC2}"/>
          </ac:spMkLst>
        </pc:spChg>
      </pc:sldChg>
      <pc:sldChg chg="addSp delSp modSp del mod">
        <pc:chgData name="Lianhai LH5 Wu" userId="06c1751d-49ed-4250-befd-a412d0569cfd" providerId="ADAL" clId="{A0153ADC-90DF-42FD-8C29-0B3BA04E6470}" dt="2023-12-04T03:17:55.244" v="48" actId="47"/>
        <pc:sldMkLst>
          <pc:docMk/>
          <pc:sldMk cId="995780540" sldId="2147472173"/>
        </pc:sldMkLst>
        <pc:spChg chg="mod">
          <ac:chgData name="Lianhai LH5 Wu" userId="06c1751d-49ed-4250-befd-a412d0569cfd" providerId="ADAL" clId="{A0153ADC-90DF-42FD-8C29-0B3BA04E6470}" dt="2023-12-04T03:17:13.229" v="47" actId="6549"/>
          <ac:spMkLst>
            <pc:docMk/>
            <pc:sldMk cId="995780540" sldId="2147472173"/>
            <ac:spMk id="3" creationId="{21CAD3E7-552F-1E06-C735-A8F85EE7F8AC}"/>
          </ac:spMkLst>
        </pc:spChg>
        <pc:spChg chg="add del">
          <ac:chgData name="Lianhai LH5 Wu" userId="06c1751d-49ed-4250-befd-a412d0569cfd" providerId="ADAL" clId="{A0153ADC-90DF-42FD-8C29-0B3BA04E6470}" dt="2023-12-04T03:15:52.002" v="43"/>
          <ac:spMkLst>
            <pc:docMk/>
            <pc:sldMk cId="995780540" sldId="2147472173"/>
            <ac:spMk id="5" creationId="{D0FA2329-C02F-B7D5-8146-4A6A20463AEF}"/>
          </ac:spMkLst>
        </pc:spChg>
      </pc:sldChg>
      <pc:sldChg chg="addSp modSp mod">
        <pc:chgData name="Lianhai LH5 Wu" userId="06c1751d-49ed-4250-befd-a412d0569cfd" providerId="ADAL" clId="{A0153ADC-90DF-42FD-8C29-0B3BA04E6470}" dt="2023-12-04T01:10:53.300" v="29" actId="20577"/>
        <pc:sldMkLst>
          <pc:docMk/>
          <pc:sldMk cId="1618915828" sldId="2147472174"/>
        </pc:sldMkLst>
        <pc:spChg chg="mod">
          <ac:chgData name="Lianhai LH5 Wu" userId="06c1751d-49ed-4250-befd-a412d0569cfd" providerId="ADAL" clId="{A0153ADC-90DF-42FD-8C29-0B3BA04E6470}" dt="2023-12-04T01:08:12.142" v="22" actId="108"/>
          <ac:spMkLst>
            <pc:docMk/>
            <pc:sldMk cId="1618915828" sldId="2147472174"/>
            <ac:spMk id="2" creationId="{8B7DD1B9-F7C5-7BD2-80CC-8F82733F108E}"/>
          </ac:spMkLst>
        </pc:spChg>
        <pc:spChg chg="mod">
          <ac:chgData name="Lianhai LH5 Wu" userId="06c1751d-49ed-4250-befd-a412d0569cfd" providerId="ADAL" clId="{A0153ADC-90DF-42FD-8C29-0B3BA04E6470}" dt="2023-12-04T01:10:53.300" v="29" actId="20577"/>
          <ac:spMkLst>
            <pc:docMk/>
            <pc:sldMk cId="1618915828" sldId="2147472174"/>
            <ac:spMk id="3" creationId="{09CC2C59-974A-238B-2BE1-9D5587E5982C}"/>
          </ac:spMkLst>
        </pc:spChg>
        <pc:spChg chg="add mod">
          <ac:chgData name="Lianhai LH5 Wu" userId="06c1751d-49ed-4250-befd-a412d0569cfd" providerId="ADAL" clId="{A0153ADC-90DF-42FD-8C29-0B3BA04E6470}" dt="2023-12-04T01:08:31.418" v="24" actId="20577"/>
          <ac:spMkLst>
            <pc:docMk/>
            <pc:sldMk cId="1618915828" sldId="2147472174"/>
            <ac:spMk id="5" creationId="{33CF26E9-C342-1687-3E43-55FA5C4EAB52}"/>
          </ac:spMkLst>
        </pc:spChg>
      </pc:sldChg>
    </pc:docChg>
  </pc:docChgLst>
  <pc:docChgLst>
    <pc:chgData name="Lianhai LH5 Wu" userId="06c1751d-49ed-4250-befd-a412d0569cfd" providerId="ADAL" clId="{795F9D2A-49F7-4C16-A3B8-7FFD1CAC9A1A}"/>
    <pc:docChg chg="undo custSel delSld modSld">
      <pc:chgData name="Lianhai LH5 Wu" userId="06c1751d-49ed-4250-befd-a412d0569cfd" providerId="ADAL" clId="{795F9D2A-49F7-4C16-A3B8-7FFD1CAC9A1A}" dt="2024-09-01T09:07:17.990" v="2077" actId="1038"/>
      <pc:docMkLst>
        <pc:docMk/>
      </pc:docMkLst>
      <pc:sldChg chg="modSp mod">
        <pc:chgData name="Lianhai LH5 Wu" userId="06c1751d-49ed-4250-befd-a412d0569cfd" providerId="ADAL" clId="{795F9D2A-49F7-4C16-A3B8-7FFD1CAC9A1A}" dt="2024-09-01T01:39:33.595" v="712" actId="108"/>
        <pc:sldMkLst>
          <pc:docMk/>
          <pc:sldMk cId="2307097219" sldId="2146846770"/>
        </pc:sldMkLst>
        <pc:spChg chg="mod">
          <ac:chgData name="Lianhai LH5 Wu" userId="06c1751d-49ed-4250-befd-a412d0569cfd" providerId="ADAL" clId="{795F9D2A-49F7-4C16-A3B8-7FFD1CAC9A1A}" dt="2024-09-01T01:38:58.355" v="698" actId="14100"/>
          <ac:spMkLst>
            <pc:docMk/>
            <pc:sldMk cId="2307097219" sldId="2146846770"/>
            <ac:spMk id="3" creationId="{21CAD3E7-552F-1E06-C735-A8F85EE7F8AC}"/>
          </ac:spMkLst>
        </pc:spChg>
        <pc:spChg chg="mod">
          <ac:chgData name="Lianhai LH5 Wu" userId="06c1751d-49ed-4250-befd-a412d0569cfd" providerId="ADAL" clId="{795F9D2A-49F7-4C16-A3B8-7FFD1CAC9A1A}" dt="2024-09-01T01:39:33.595" v="712" actId="108"/>
          <ac:spMkLst>
            <pc:docMk/>
            <pc:sldMk cId="2307097219" sldId="2146846770"/>
            <ac:spMk id="9" creationId="{474FECB2-BDCB-1740-5323-67EFCC12BF3A}"/>
          </ac:spMkLst>
        </pc:spChg>
      </pc:sldChg>
      <pc:sldChg chg="del">
        <pc:chgData name="Lianhai LH5 Wu" userId="06c1751d-49ed-4250-befd-a412d0569cfd" providerId="ADAL" clId="{795F9D2A-49F7-4C16-A3B8-7FFD1CAC9A1A}" dt="2024-09-01T01:39:48.782" v="713" actId="47"/>
        <pc:sldMkLst>
          <pc:docMk/>
          <pc:sldMk cId="3135375246" sldId="2147472175"/>
        </pc:sldMkLst>
      </pc:sldChg>
      <pc:sldChg chg="modSp mod">
        <pc:chgData name="Lianhai LH5 Wu" userId="06c1751d-49ed-4250-befd-a412d0569cfd" providerId="ADAL" clId="{795F9D2A-49F7-4C16-A3B8-7FFD1CAC9A1A}" dt="2024-09-01T09:07:17.990" v="2077" actId="1038"/>
        <pc:sldMkLst>
          <pc:docMk/>
          <pc:sldMk cId="1643863415" sldId="2147472176"/>
        </pc:sldMkLst>
        <pc:spChg chg="mod">
          <ac:chgData name="Lianhai LH5 Wu" userId="06c1751d-49ed-4250-befd-a412d0569cfd" providerId="ADAL" clId="{795F9D2A-49F7-4C16-A3B8-7FFD1CAC9A1A}" dt="2024-09-01T09:06:12.783" v="2026" actId="20577"/>
          <ac:spMkLst>
            <pc:docMk/>
            <pc:sldMk cId="1643863415" sldId="2147472176"/>
            <ac:spMk id="3" creationId="{21CAD3E7-552F-1E06-C735-A8F85EE7F8AC}"/>
          </ac:spMkLst>
        </pc:spChg>
        <pc:spChg chg="mod">
          <ac:chgData name="Lianhai LH5 Wu" userId="06c1751d-49ed-4250-befd-a412d0569cfd" providerId="ADAL" clId="{795F9D2A-49F7-4C16-A3B8-7FFD1CAC9A1A}" dt="2024-09-01T09:07:17.990" v="2077" actId="1038"/>
          <ac:spMkLst>
            <pc:docMk/>
            <pc:sldMk cId="1643863415" sldId="2147472176"/>
            <ac:spMk id="7" creationId="{1D000212-2C8E-4F8F-C4B2-D46BD0361EE5}"/>
          </ac:spMkLst>
        </pc:spChg>
        <pc:spChg chg="mod">
          <ac:chgData name="Lianhai LH5 Wu" userId="06c1751d-49ed-4250-befd-a412d0569cfd" providerId="ADAL" clId="{795F9D2A-49F7-4C16-A3B8-7FFD1CAC9A1A}" dt="2024-09-01T02:12:34.801" v="715" actId="1076"/>
          <ac:spMkLst>
            <pc:docMk/>
            <pc:sldMk cId="1643863415" sldId="2147472176"/>
            <ac:spMk id="8" creationId="{A4219F8A-1AAB-BDF6-1FE5-630101E9B5CE}"/>
          </ac:spMkLst>
        </pc:spChg>
        <pc:picChg chg="mod">
          <ac:chgData name="Lianhai LH5 Wu" userId="06c1751d-49ed-4250-befd-a412d0569cfd" providerId="ADAL" clId="{795F9D2A-49F7-4C16-A3B8-7FFD1CAC9A1A}" dt="2024-09-01T02:12:31.144" v="714" actId="1076"/>
          <ac:picMkLst>
            <pc:docMk/>
            <pc:sldMk cId="1643863415" sldId="2147472176"/>
            <ac:picMk id="6" creationId="{9A9E0E3D-38CB-2CA6-68F5-BD528F58E8FC}"/>
          </ac:picMkLst>
        </pc:picChg>
        <pc:cxnChg chg="mod">
          <ac:chgData name="Lianhai LH5 Wu" userId="06c1751d-49ed-4250-befd-a412d0569cfd" providerId="ADAL" clId="{795F9D2A-49F7-4C16-A3B8-7FFD1CAC9A1A}" dt="2024-09-01T09:02:23.425" v="1616" actId="1038"/>
          <ac:cxnSpMkLst>
            <pc:docMk/>
            <pc:sldMk cId="1643863415" sldId="2147472176"/>
            <ac:cxnSpMk id="5" creationId="{50B1CB97-0CA0-8FE9-5BD1-A1B7590AD005}"/>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9258AE-8E3C-44FA-A954-FE090FA154CB}" type="datetimeFigureOut">
              <a:rPr lang="zh-CN" altLang="en-US" smtClean="0"/>
              <a:t>2024/9/2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D41FF0D-AFC2-4CC4-8E9A-196CF4427011}" type="slidenum">
              <a:rPr lang="zh-CN" altLang="en-US" smtClean="0"/>
              <a:t>‹#›</a:t>
            </a:fld>
            <a:endParaRPr lang="zh-CN" altLang="en-US"/>
          </a:p>
        </p:txBody>
      </p:sp>
    </p:spTree>
    <p:extLst>
      <p:ext uri="{BB962C8B-B14F-4D97-AF65-F5344CB8AC3E}">
        <p14:creationId xmlns:p14="http://schemas.microsoft.com/office/powerpoint/2010/main" val="9645884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8987" rtl="0" eaLnBrk="1" fontAlgn="auto" latinLnBrk="0" hangingPunct="1">
              <a:lnSpc>
                <a:spcPct val="100000"/>
              </a:lnSpc>
              <a:spcBef>
                <a:spcPts val="0"/>
              </a:spcBef>
              <a:spcAft>
                <a:spcPts val="0"/>
              </a:spcAft>
              <a:buClrTx/>
              <a:buSzTx/>
              <a:buFontTx/>
              <a:buNone/>
              <a:tabLst/>
              <a:defRPr/>
            </a:pPr>
            <a:fld id="{4AED87EB-65D7-4500-873C-410831173A82}" type="slidenum">
              <a:rPr kumimoji="0" lang="en-US" sz="800" b="0" i="0" u="none" strike="noStrike" kern="1200" cap="none" spc="0" normalizeH="0" baseline="0" noProof="0" smtClean="0">
                <a:ln>
                  <a:noFill/>
                </a:ln>
                <a:solidFill>
                  <a:prstClr val="black"/>
                </a:solidFill>
                <a:effectLst/>
                <a:uLnTx/>
                <a:uFillTx/>
                <a:latin typeface="Arial" pitchFamily="34" charset="0"/>
                <a:ea typeface="+mn-ea"/>
                <a:cs typeface="Arial" pitchFamily="34" charset="0"/>
              </a:rPr>
              <a:pPr marL="0" marR="0" lvl="0" indent="0" algn="r" defTabSz="1218987" rtl="0" eaLnBrk="1" fontAlgn="auto" latinLnBrk="0" hangingPunct="1">
                <a:lnSpc>
                  <a:spcPct val="100000"/>
                </a:lnSpc>
                <a:spcBef>
                  <a:spcPts val="0"/>
                </a:spcBef>
                <a:spcAft>
                  <a:spcPts val="0"/>
                </a:spcAft>
                <a:buClrTx/>
                <a:buSzTx/>
                <a:buFontTx/>
                <a:buNone/>
                <a:tabLst/>
                <a:defRPr/>
              </a:pPr>
              <a:t>1</a:t>
            </a:fld>
            <a:endParaRPr kumimoji="0" lang="en-US" sz="800" b="0" i="0" u="none" strike="noStrike" kern="1200" cap="none" spc="0" normalizeH="0" baseline="0" noProof="0">
              <a:ln>
                <a:noFill/>
              </a:ln>
              <a:solidFill>
                <a:prstClr val="black"/>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2432884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jpe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_Blank">
    <p:spTree>
      <p:nvGrpSpPr>
        <p:cNvPr id="1" name=""/>
        <p:cNvGrpSpPr/>
        <p:nvPr/>
      </p:nvGrpSpPr>
      <p:grpSpPr>
        <a:xfrm>
          <a:off x="0" y="0"/>
          <a:ext cx="0" cy="0"/>
          <a:chOff x="0" y="0"/>
          <a:chExt cx="0" cy="0"/>
        </a:xfrm>
      </p:grpSpPr>
      <p:sp>
        <p:nvSpPr>
          <p:cNvPr id="56" name="Title 16"/>
          <p:cNvSpPr>
            <a:spLocks noGrp="1"/>
          </p:cNvSpPr>
          <p:nvPr userDrawn="1">
            <p:ph type="title" hasCustomPrompt="1"/>
          </p:nvPr>
        </p:nvSpPr>
        <p:spPr bwMode="gray">
          <a:xfrm>
            <a:off x="548783" y="1437136"/>
            <a:ext cx="9962830" cy="3026868"/>
          </a:xfrm>
          <a:prstGeom prst="rect">
            <a:avLst/>
          </a:prstGeom>
        </p:spPr>
        <p:txBody>
          <a:bodyPr lIns="0" tIns="60949" rIns="121899" bIns="60949" anchor="b" anchorCtr="0"/>
          <a:lstStyle>
            <a:lvl1pPr marL="0" algn="l" defTabSz="1219200" rtl="0" eaLnBrk="1" latinLnBrk="0" hangingPunct="1">
              <a:lnSpc>
                <a:spcPts val="7000"/>
              </a:lnSpc>
              <a:spcBef>
                <a:spcPct val="0"/>
              </a:spcBef>
              <a:buNone/>
              <a:defRPr lang="en-US" sz="8000" b="1" kern="1200" cap="none" spc="-150" baseline="0" dirty="0">
                <a:solidFill>
                  <a:schemeClr val="bg1"/>
                </a:solidFill>
                <a:latin typeface="Arial" panose="020B0604020202020204" pitchFamily="34" charset="0"/>
                <a:ea typeface="+mn-ea"/>
                <a:cs typeface="Arial" panose="020B0604020202020204" pitchFamily="34" charset="0"/>
              </a:defRPr>
            </a:lvl1pPr>
          </a:lstStyle>
          <a:p>
            <a:r>
              <a:rPr lang="en-US"/>
              <a:t>Presentation</a:t>
            </a:r>
            <a:br>
              <a:rPr lang="en-US"/>
            </a:br>
            <a:r>
              <a:rPr lang="en-US"/>
              <a:t>title here</a:t>
            </a:r>
            <a:br>
              <a:rPr lang="en-US"/>
            </a:br>
            <a:r>
              <a:rPr lang="en-US"/>
              <a:t>three lines</a:t>
            </a:r>
          </a:p>
        </p:txBody>
      </p:sp>
      <p:sp>
        <p:nvSpPr>
          <p:cNvPr id="55" name="Subtitle 2"/>
          <p:cNvSpPr>
            <a:spLocks noGrp="1"/>
          </p:cNvSpPr>
          <p:nvPr userDrawn="1">
            <p:ph type="subTitle" idx="1" hasCustomPrompt="1"/>
          </p:nvPr>
        </p:nvSpPr>
        <p:spPr bwMode="gray">
          <a:xfrm>
            <a:off x="548783" y="5205790"/>
            <a:ext cx="9952388" cy="457200"/>
          </a:xfrm>
          <a:prstGeom prst="rect">
            <a:avLst/>
          </a:prstGeom>
        </p:spPr>
        <p:txBody>
          <a:bodyPr lIns="0" tIns="0" rIns="0" bIns="0" anchor="b" anchorCtr="0"/>
          <a:lstStyle>
            <a:lvl1pPr marL="0" indent="0" algn="l" defTabSz="1219200" rtl="0" eaLnBrk="1" latinLnBrk="0" hangingPunct="1">
              <a:lnSpc>
                <a:spcPct val="90000"/>
              </a:lnSpc>
              <a:spcBef>
                <a:spcPct val="0"/>
              </a:spcBef>
              <a:buNone/>
              <a:defRPr lang="en-US" sz="2600" b="0" kern="1200" cap="none" spc="0" baseline="0" dirty="0">
                <a:solidFill>
                  <a:schemeClr val="bg1"/>
                </a:solidFill>
                <a:latin typeface="Arial" panose="020B0604020202020204" pitchFamily="34" charset="0"/>
                <a:ea typeface="+mn-ea"/>
                <a:cs typeface="Arial" panose="020B0604020202020204" pitchFamily="34" charset="0"/>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165" indent="0" algn="ctr">
              <a:buNone/>
              <a:defRPr>
                <a:solidFill>
                  <a:schemeClr val="tx1">
                    <a:tint val="75000"/>
                  </a:schemeClr>
                </a:solidFill>
              </a:defRPr>
            </a:lvl4pPr>
            <a:lvl5pPr marL="2437765" indent="0" algn="ctr">
              <a:buNone/>
              <a:defRPr>
                <a:solidFill>
                  <a:schemeClr val="tx1">
                    <a:tint val="75000"/>
                  </a:schemeClr>
                </a:solidFill>
              </a:defRPr>
            </a:lvl5pPr>
            <a:lvl6pPr marL="3047365" indent="0" algn="ctr">
              <a:buNone/>
              <a:defRPr>
                <a:solidFill>
                  <a:schemeClr val="tx1">
                    <a:tint val="75000"/>
                  </a:schemeClr>
                </a:solidFill>
              </a:defRPr>
            </a:lvl6pPr>
            <a:lvl7pPr marL="3656965" indent="0" algn="ctr">
              <a:buNone/>
              <a:defRPr>
                <a:solidFill>
                  <a:schemeClr val="tx1">
                    <a:tint val="75000"/>
                  </a:schemeClr>
                </a:solidFill>
              </a:defRPr>
            </a:lvl7pPr>
            <a:lvl8pPr marL="4266565" indent="0" algn="ctr">
              <a:buNone/>
              <a:defRPr>
                <a:solidFill>
                  <a:schemeClr val="tx1">
                    <a:tint val="75000"/>
                  </a:schemeClr>
                </a:solidFill>
              </a:defRPr>
            </a:lvl8pPr>
            <a:lvl9pPr marL="4876165" indent="0" algn="ctr">
              <a:buNone/>
              <a:defRPr>
                <a:solidFill>
                  <a:schemeClr val="tx1">
                    <a:tint val="75000"/>
                  </a:schemeClr>
                </a:solidFill>
              </a:defRPr>
            </a:lvl9pPr>
          </a:lstStyle>
          <a:p>
            <a:r>
              <a:rPr lang="en-US"/>
              <a:t>Speaker Name | Date</a:t>
            </a:r>
          </a:p>
        </p:txBody>
      </p:sp>
      <p:sp>
        <p:nvSpPr>
          <p:cNvPr id="49" name="TextBox 48"/>
          <p:cNvSpPr txBox="1"/>
          <p:nvPr userDrawn="1"/>
        </p:nvSpPr>
        <p:spPr>
          <a:xfrm>
            <a:off x="548783" y="6473952"/>
            <a:ext cx="4115872" cy="153888"/>
          </a:xfrm>
          <a:prstGeom prst="rect">
            <a:avLst/>
          </a:prstGeom>
          <a:noFill/>
        </p:spPr>
        <p:txBody>
          <a:bodyPr wrap="square" lIns="0" tIns="0" rIns="0" bIns="0" rtlCol="0">
            <a:spAutoFit/>
          </a:bodyPr>
          <a:lstStyle/>
          <a:p>
            <a:r>
              <a:rPr lang="en-US" sz="1000">
                <a:solidFill>
                  <a:schemeClr val="bg1"/>
                </a:solidFill>
                <a:latin typeface="Arial" panose="020B0604020202020204" pitchFamily="34" charset="0"/>
                <a:cs typeface="Arial" panose="020B0604020202020204" pitchFamily="34" charset="0"/>
              </a:rPr>
              <a:t>2019 Lenovo Internal. All rights reserved.</a:t>
            </a:r>
          </a:p>
        </p:txBody>
      </p:sp>
    </p:spTree>
    <p:extLst>
      <p:ext uri="{BB962C8B-B14F-4D97-AF65-F5344CB8AC3E}">
        <p14:creationId xmlns:p14="http://schemas.microsoft.com/office/powerpoint/2010/main" val="2044738925"/>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and Content_Black">
    <p:bg>
      <p:bgPr>
        <a:solidFill>
          <a:schemeClr val="tx1"/>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783" y="402336"/>
            <a:ext cx="11076268" cy="521208"/>
          </a:xfrm>
          <a:prstGeom prst="rect">
            <a:avLst/>
          </a:prstGeom>
        </p:spPr>
        <p:txBody>
          <a:bodyPr wrap="square" lIns="0" tIns="0" rIns="0" bIns="0" anchor="t" anchorCtr="0"/>
          <a:lstStyle>
            <a:lvl1pPr marL="0" algn="l" defTabSz="1219200" rtl="0" eaLnBrk="1" latinLnBrk="0" hangingPunct="1">
              <a:lnSpc>
                <a:spcPts val="3200"/>
              </a:lnSpc>
              <a:spcBef>
                <a:spcPct val="0"/>
              </a:spcBef>
              <a:buNone/>
              <a:tabLst>
                <a:tab pos="1218565" algn="l"/>
              </a:tabLst>
              <a:defRPr lang="en-US" sz="3200" b="1" kern="1200" cap="none" spc="-150" baseline="0" dirty="0">
                <a:solidFill>
                  <a:schemeClr val="bg1"/>
                </a:solidFill>
                <a:latin typeface="Arial" panose="020B0604020202020204" pitchFamily="34" charset="0"/>
                <a:ea typeface="+mn-ea"/>
                <a:cs typeface="Arial" panose="020B0604020202020204" pitchFamily="34" charset="0"/>
              </a:defRPr>
            </a:lvl1pPr>
          </a:lstStyle>
          <a:p>
            <a:r>
              <a:rPr lang="en-US"/>
              <a:t>Click to edit master title</a:t>
            </a:r>
          </a:p>
        </p:txBody>
      </p:sp>
      <p:sp>
        <p:nvSpPr>
          <p:cNvPr id="22" name="Content Placeholder 2"/>
          <p:cNvSpPr>
            <a:spLocks noGrp="1"/>
          </p:cNvSpPr>
          <p:nvPr>
            <p:ph sz="half" idx="1"/>
          </p:nvPr>
        </p:nvSpPr>
        <p:spPr bwMode="gray">
          <a:xfrm>
            <a:off x="548783" y="1307593"/>
            <a:ext cx="11076268"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anose="020B0604020202020204" pitchFamily="34" charset="0"/>
                <a:cs typeface="Arial" panose="020B0604020202020204" pitchFamily="34" charset="0"/>
              </a:defRPr>
            </a:lvl1pPr>
            <a:lvl2pPr marL="609600" indent="-228600">
              <a:lnSpc>
                <a:spcPct val="90000"/>
              </a:lnSpc>
              <a:spcBef>
                <a:spcPts val="500"/>
              </a:spcBef>
              <a:buClrTx/>
              <a:buFont typeface="Arial" panose="020B0604020202020204" pitchFamily="34" charset="0"/>
              <a:buChar char="–"/>
              <a:defRPr sz="1800">
                <a:solidFill>
                  <a:schemeClr val="bg1"/>
                </a:solidFill>
                <a:latin typeface="Arial" panose="020B0604020202020204" pitchFamily="34" charset="0"/>
                <a:cs typeface="Arial" panose="020B0604020202020204" pitchFamily="34" charset="0"/>
              </a:defRPr>
            </a:lvl2pPr>
            <a:lvl3pPr marL="835660" indent="-150495">
              <a:lnSpc>
                <a:spcPct val="90000"/>
              </a:lnSpc>
              <a:spcBef>
                <a:spcPts val="500"/>
              </a:spcBef>
              <a:buClrTx/>
              <a:buFont typeface="Arial" panose="020B0604020202020204" pitchFamily="34" charset="0"/>
              <a:buChar char="-"/>
              <a:defRPr sz="1800">
                <a:solidFill>
                  <a:schemeClr val="bg1"/>
                </a:solidFill>
                <a:latin typeface="Arial" panose="020B0604020202020204" pitchFamily="34" charset="0"/>
                <a:cs typeface="Arial" panose="020B0604020202020204" pitchFamily="34" charset="0"/>
              </a:defRPr>
            </a:lvl3pPr>
            <a:lvl4pPr marL="1146810" indent="-156845">
              <a:lnSpc>
                <a:spcPct val="90000"/>
              </a:lnSpc>
              <a:spcBef>
                <a:spcPts val="500"/>
              </a:spcBef>
              <a:buClrTx/>
              <a:buFont typeface="Arial" panose="020B0604020202020204" pitchFamily="34" charset="0"/>
              <a:buChar char="-"/>
              <a:defRPr sz="1800">
                <a:solidFill>
                  <a:schemeClr val="bg1"/>
                </a:solidFill>
                <a:latin typeface="Arial" panose="020B0604020202020204" pitchFamily="34" charset="0"/>
                <a:cs typeface="Arial" panose="020B0604020202020204" pitchFamily="34" charset="0"/>
              </a:defRPr>
            </a:lvl4pPr>
            <a:lvl5pPr marL="1445260" indent="-150495">
              <a:lnSpc>
                <a:spcPct val="90000"/>
              </a:lnSpc>
              <a:spcBef>
                <a:spcPts val="500"/>
              </a:spcBef>
              <a:buClrTx/>
              <a:buFont typeface="Arial" panose="020B0604020202020204" pitchFamily="34" charset="0"/>
              <a:buChar char="-"/>
              <a:defRPr sz="1800">
                <a:solidFill>
                  <a:schemeClr val="bg1"/>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t>‹#›</a:t>
            </a:fld>
            <a:endParaRPr lang="en-US"/>
          </a:p>
        </p:txBody>
      </p:sp>
      <p:sp>
        <p:nvSpPr>
          <p:cNvPr id="6" name="TextBox 5"/>
          <p:cNvSpPr txBox="1"/>
          <p:nvPr userDrawn="1"/>
        </p:nvSpPr>
        <p:spPr>
          <a:xfrm>
            <a:off x="1396578" y="6473952"/>
            <a:ext cx="4115872" cy="153888"/>
          </a:xfrm>
          <a:prstGeom prst="rect">
            <a:avLst/>
          </a:prstGeom>
          <a:noFill/>
        </p:spPr>
        <p:txBody>
          <a:bodyPr wrap="square" lIns="0" tIns="0" rIns="0" bIns="0" rtlCol="0">
            <a:spAutoFit/>
          </a:bodyPr>
          <a:lstStyle/>
          <a:p>
            <a:r>
              <a:rPr lang="en-US" sz="1000">
                <a:solidFill>
                  <a:schemeClr val="bg1"/>
                </a:solidFill>
                <a:latin typeface="Arial" panose="020B0604020202020204" pitchFamily="34" charset="0"/>
                <a:cs typeface="Arial" panose="020B0604020202020204" pitchFamily="34" charset="0"/>
              </a:rPr>
              <a:t>2021 Lenovo Internal. All rights reserved.</a:t>
            </a:r>
          </a:p>
        </p:txBody>
      </p:sp>
      <p:grpSp>
        <p:nvGrpSpPr>
          <p:cNvPr id="7" name="Group 6"/>
          <p:cNvGrpSpPr/>
          <p:nvPr userDrawn="1"/>
        </p:nvGrpSpPr>
        <p:grpSpPr>
          <a:xfrm>
            <a:off x="554483" y="6421482"/>
            <a:ext cx="734547" cy="245008"/>
            <a:chOff x="547688" y="952500"/>
            <a:chExt cx="12190413" cy="4067175"/>
          </a:xfrm>
        </p:grpSpPr>
        <p:sp>
          <p:nvSpPr>
            <p:cNvPr id="8" name="Rectangle 7"/>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9" name="Freeform 8"/>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12" name="Freeform 11"/>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13" name="Freeform 12"/>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14" name="Freeform 13"/>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15"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16"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grpSp>
    </p:spTree>
    <p:extLst>
      <p:ext uri="{BB962C8B-B14F-4D97-AF65-F5344CB8AC3E}">
        <p14:creationId xmlns:p14="http://schemas.microsoft.com/office/powerpoint/2010/main" val="2395146156"/>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with Subtitle Content">
    <p:bg>
      <p:bgPr>
        <a:solidFill>
          <a:schemeClr val="bg1"/>
        </a:solidFill>
        <a:effectLst/>
      </p:bgPr>
    </p:bg>
    <p:spTree>
      <p:nvGrpSpPr>
        <p:cNvPr id="1" name=""/>
        <p:cNvGrpSpPr/>
        <p:nvPr/>
      </p:nvGrpSpPr>
      <p:grpSpPr>
        <a:xfrm>
          <a:off x="0" y="0"/>
          <a:ext cx="0" cy="0"/>
          <a:chOff x="0" y="0"/>
          <a:chExt cx="0" cy="0"/>
        </a:xfrm>
      </p:grpSpPr>
      <p:sp>
        <p:nvSpPr>
          <p:cNvPr id="22" name="Content Placeholder 2"/>
          <p:cNvSpPr>
            <a:spLocks noGrp="1"/>
          </p:cNvSpPr>
          <p:nvPr>
            <p:ph sz="half" idx="1"/>
          </p:nvPr>
        </p:nvSpPr>
        <p:spPr bwMode="gray">
          <a:xfrm>
            <a:off x="548783" y="1575767"/>
            <a:ext cx="11076268" cy="4651413"/>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1pPr>
            <a:lvl2pPr marL="609600" indent="-228600">
              <a:lnSpc>
                <a:spcPct val="90000"/>
              </a:lnSpc>
              <a:spcBef>
                <a:spcPts val="500"/>
              </a:spcBef>
              <a:buClrTx/>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2pPr>
            <a:lvl3pPr marL="835660" indent="-150495">
              <a:lnSpc>
                <a:spcPct val="90000"/>
              </a:lnSpc>
              <a:spcBef>
                <a:spcPts val="500"/>
              </a:spcBef>
              <a:buClrTx/>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3pPr>
            <a:lvl4pPr marL="1146810" indent="-156845">
              <a:lnSpc>
                <a:spcPct val="90000"/>
              </a:lnSpc>
              <a:spcBef>
                <a:spcPts val="500"/>
              </a:spcBef>
              <a:buClrTx/>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4pPr>
            <a:lvl5pPr marL="1445260" indent="-150495">
              <a:lnSpc>
                <a:spcPct val="90000"/>
              </a:lnSpc>
              <a:spcBef>
                <a:spcPts val="500"/>
              </a:spcBef>
              <a:buClrTx/>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
          <p:cNvSpPr>
            <a:spLocks noGrp="1"/>
          </p:cNvSpPr>
          <p:nvPr>
            <p:ph type="body" idx="10"/>
          </p:nvPr>
        </p:nvSpPr>
        <p:spPr bwMode="gray">
          <a:xfrm>
            <a:off x="557930" y="899112"/>
            <a:ext cx="11076268" cy="292608"/>
          </a:xfrm>
          <a:prstGeom prst="rect">
            <a:avLst/>
          </a:prstGeom>
        </p:spPr>
        <p:txBody>
          <a:bodyPr lIns="0" tIns="0" rIns="0" bIns="0" anchor="ctr" anchorCtr="0">
            <a:noAutofit/>
          </a:bodyPr>
          <a:lstStyle>
            <a:lvl1pPr marL="0" indent="0">
              <a:lnSpc>
                <a:spcPts val="2200"/>
              </a:lnSpc>
              <a:spcBef>
                <a:spcPts val="0"/>
              </a:spcBef>
              <a:buNone/>
              <a:defRPr sz="2200" b="0">
                <a:solidFill>
                  <a:schemeClr val="tx1"/>
                </a:solidFill>
                <a:latin typeface="Arial" panose="020B0604020202020204" pitchFamily="34" charset="0"/>
                <a:cs typeface="Arial" panose="020B0604020202020204" pitchFamily="34" charset="0"/>
              </a:defRPr>
            </a:lvl1pPr>
            <a:lvl2pPr marL="609600" indent="0">
              <a:buNone/>
              <a:defRPr sz="2700" b="1"/>
            </a:lvl2pPr>
            <a:lvl3pPr marL="1219200" indent="0">
              <a:buNone/>
              <a:defRPr sz="2400" b="1"/>
            </a:lvl3pPr>
            <a:lvl4pPr marL="1828165" indent="0">
              <a:buNone/>
              <a:defRPr sz="2100" b="1"/>
            </a:lvl4pPr>
            <a:lvl5pPr marL="2437765" indent="0">
              <a:buNone/>
              <a:defRPr sz="2100" b="1"/>
            </a:lvl5pPr>
            <a:lvl6pPr marL="3047365" indent="0">
              <a:buNone/>
              <a:defRPr sz="2100" b="1"/>
            </a:lvl6pPr>
            <a:lvl7pPr marL="3656965" indent="0">
              <a:buNone/>
              <a:defRPr sz="2100" b="1"/>
            </a:lvl7pPr>
            <a:lvl8pPr marL="4266565" indent="0">
              <a:buNone/>
              <a:defRPr sz="2100" b="1"/>
            </a:lvl8pPr>
            <a:lvl9pPr marL="4876165" indent="0">
              <a:buNone/>
              <a:defRPr sz="2100" b="1"/>
            </a:lvl9pPr>
          </a:lstStyle>
          <a:p>
            <a:pPr lvl="0"/>
            <a:r>
              <a:rPr lang="en-US"/>
              <a:t>Click to edit Master text styles</a:t>
            </a:r>
          </a:p>
        </p:txBody>
      </p:sp>
      <p:sp>
        <p:nvSpPr>
          <p:cNvPr id="11" name="Title 28"/>
          <p:cNvSpPr>
            <a:spLocks noGrp="1"/>
          </p:cNvSpPr>
          <p:nvPr>
            <p:ph type="title" hasCustomPrompt="1"/>
          </p:nvPr>
        </p:nvSpPr>
        <p:spPr bwMode="gray">
          <a:xfrm>
            <a:off x="548783" y="402337"/>
            <a:ext cx="11076268" cy="369451"/>
          </a:xfrm>
          <a:prstGeom prst="rect">
            <a:avLst/>
          </a:prstGeom>
        </p:spPr>
        <p:txBody>
          <a:bodyPr wrap="square" lIns="0" tIns="0" rIns="0" bIns="0" anchor="t" anchorCtr="0"/>
          <a:lstStyle>
            <a:lvl1pPr marL="0" algn="l" defTabSz="1219200" rtl="0" eaLnBrk="1" latinLnBrk="0" hangingPunct="1">
              <a:lnSpc>
                <a:spcPts val="3200"/>
              </a:lnSpc>
              <a:spcBef>
                <a:spcPct val="0"/>
              </a:spcBef>
              <a:buNone/>
              <a:tabLst>
                <a:tab pos="1218565" algn="l"/>
              </a:tabLst>
              <a:defRPr lang="en-US" sz="3200" b="1" kern="1200" cap="none" spc="-150" baseline="0" dirty="0">
                <a:solidFill>
                  <a:schemeClr val="tx1"/>
                </a:solidFill>
                <a:latin typeface="Arial" panose="020B0604020202020204" pitchFamily="34" charset="0"/>
                <a:ea typeface="+mn-ea"/>
                <a:cs typeface="Arial" panose="020B0604020202020204" pitchFamily="34" charset="0"/>
              </a:defRPr>
            </a:lvl1pPr>
          </a:lstStyle>
          <a:p>
            <a:r>
              <a:rPr lang="en-US"/>
              <a:t>Click to edit master title</a:t>
            </a:r>
          </a:p>
        </p:txBody>
      </p:sp>
      <p:sp>
        <p:nvSpPr>
          <p:cNvPr id="16"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t>‹#›</a:t>
            </a:fld>
            <a:endParaRPr lang="en-US"/>
          </a:p>
        </p:txBody>
      </p:sp>
    </p:spTree>
    <p:extLst>
      <p:ext uri="{BB962C8B-B14F-4D97-AF65-F5344CB8AC3E}">
        <p14:creationId xmlns:p14="http://schemas.microsoft.com/office/powerpoint/2010/main" val="441129046"/>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with Subtitle Content_Black">
    <p:bg>
      <p:bgPr>
        <a:solidFill>
          <a:schemeClr val="tx1"/>
        </a:solidFill>
        <a:effectLst/>
      </p:bgPr>
    </p:bg>
    <p:spTree>
      <p:nvGrpSpPr>
        <p:cNvPr id="1" name=""/>
        <p:cNvGrpSpPr/>
        <p:nvPr/>
      </p:nvGrpSpPr>
      <p:grpSpPr>
        <a:xfrm>
          <a:off x="0" y="0"/>
          <a:ext cx="0" cy="0"/>
          <a:chOff x="0" y="0"/>
          <a:chExt cx="0" cy="0"/>
        </a:xfrm>
      </p:grpSpPr>
      <p:sp>
        <p:nvSpPr>
          <p:cNvPr id="22" name="Content Placeholder 2"/>
          <p:cNvSpPr>
            <a:spLocks noGrp="1"/>
          </p:cNvSpPr>
          <p:nvPr>
            <p:ph sz="half" idx="1"/>
          </p:nvPr>
        </p:nvSpPr>
        <p:spPr bwMode="gray">
          <a:xfrm>
            <a:off x="548783" y="1572768"/>
            <a:ext cx="11076268" cy="4654413"/>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anose="020B0604020202020204" pitchFamily="34" charset="0"/>
                <a:cs typeface="Arial" panose="020B0604020202020204" pitchFamily="34" charset="0"/>
              </a:defRPr>
            </a:lvl1pPr>
            <a:lvl2pPr marL="609600" indent="-228600">
              <a:lnSpc>
                <a:spcPct val="90000"/>
              </a:lnSpc>
              <a:spcBef>
                <a:spcPts val="500"/>
              </a:spcBef>
              <a:buClrTx/>
              <a:buFont typeface="Arial" panose="020B0604020202020204" pitchFamily="34" charset="0"/>
              <a:buChar char="–"/>
              <a:defRPr sz="1800">
                <a:solidFill>
                  <a:schemeClr val="bg1"/>
                </a:solidFill>
                <a:latin typeface="Arial" panose="020B0604020202020204" pitchFamily="34" charset="0"/>
                <a:cs typeface="Arial" panose="020B0604020202020204" pitchFamily="34" charset="0"/>
              </a:defRPr>
            </a:lvl2pPr>
            <a:lvl3pPr marL="835660" indent="-150495">
              <a:lnSpc>
                <a:spcPct val="90000"/>
              </a:lnSpc>
              <a:spcBef>
                <a:spcPts val="500"/>
              </a:spcBef>
              <a:buClrTx/>
              <a:buFont typeface="Arial" panose="020B0604020202020204" pitchFamily="34" charset="0"/>
              <a:buChar char="-"/>
              <a:defRPr sz="1800">
                <a:solidFill>
                  <a:schemeClr val="bg1"/>
                </a:solidFill>
                <a:latin typeface="Arial" panose="020B0604020202020204" pitchFamily="34" charset="0"/>
                <a:cs typeface="Arial" panose="020B0604020202020204" pitchFamily="34" charset="0"/>
              </a:defRPr>
            </a:lvl3pPr>
            <a:lvl4pPr marL="1146810" indent="-156845">
              <a:lnSpc>
                <a:spcPct val="90000"/>
              </a:lnSpc>
              <a:spcBef>
                <a:spcPts val="500"/>
              </a:spcBef>
              <a:buClrTx/>
              <a:buFont typeface="Arial" panose="020B0604020202020204" pitchFamily="34" charset="0"/>
              <a:buChar char="-"/>
              <a:defRPr sz="1800">
                <a:solidFill>
                  <a:schemeClr val="bg1"/>
                </a:solidFill>
                <a:latin typeface="Arial" panose="020B0604020202020204" pitchFamily="34" charset="0"/>
                <a:cs typeface="Arial" panose="020B0604020202020204" pitchFamily="34" charset="0"/>
              </a:defRPr>
            </a:lvl4pPr>
            <a:lvl5pPr marL="1445260" indent="-150495">
              <a:lnSpc>
                <a:spcPct val="90000"/>
              </a:lnSpc>
              <a:spcBef>
                <a:spcPts val="500"/>
              </a:spcBef>
              <a:buClrTx/>
              <a:buFont typeface="Arial" panose="020B0604020202020204" pitchFamily="34" charset="0"/>
              <a:buChar char="-"/>
              <a:defRPr sz="1800">
                <a:solidFill>
                  <a:schemeClr val="bg1"/>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
          <p:cNvSpPr>
            <a:spLocks noGrp="1"/>
          </p:cNvSpPr>
          <p:nvPr>
            <p:ph type="body" idx="10" hasCustomPrompt="1"/>
          </p:nvPr>
        </p:nvSpPr>
        <p:spPr bwMode="gray">
          <a:xfrm>
            <a:off x="557930" y="896112"/>
            <a:ext cx="11076268" cy="292608"/>
          </a:xfrm>
          <a:prstGeom prst="rect">
            <a:avLst/>
          </a:prstGeom>
        </p:spPr>
        <p:txBody>
          <a:bodyPr lIns="0" tIns="0" rIns="0" bIns="0" anchor="t" anchorCtr="0">
            <a:noAutofit/>
          </a:bodyPr>
          <a:lstStyle>
            <a:lvl1pPr marL="0" indent="0">
              <a:lnSpc>
                <a:spcPts val="2200"/>
              </a:lnSpc>
              <a:spcBef>
                <a:spcPts val="0"/>
              </a:spcBef>
              <a:buNone/>
              <a:defRPr sz="2000" b="0">
                <a:solidFill>
                  <a:schemeClr val="bg1"/>
                </a:solidFill>
                <a:latin typeface="Arial" panose="020B0604020202020204" pitchFamily="34" charset="0"/>
                <a:cs typeface="Arial" panose="020B0604020202020204" pitchFamily="34" charset="0"/>
              </a:defRPr>
            </a:lvl1pPr>
            <a:lvl2pPr marL="609600" indent="0">
              <a:buNone/>
              <a:defRPr sz="2700" b="1"/>
            </a:lvl2pPr>
            <a:lvl3pPr marL="1219200" indent="0">
              <a:buNone/>
              <a:defRPr sz="2400" b="1"/>
            </a:lvl3pPr>
            <a:lvl4pPr marL="1828165" indent="0">
              <a:buNone/>
              <a:defRPr sz="2100" b="1"/>
            </a:lvl4pPr>
            <a:lvl5pPr marL="2437765" indent="0">
              <a:buNone/>
              <a:defRPr sz="2100" b="1"/>
            </a:lvl5pPr>
            <a:lvl6pPr marL="3047365" indent="0">
              <a:buNone/>
              <a:defRPr sz="2100" b="1"/>
            </a:lvl6pPr>
            <a:lvl7pPr marL="3656965" indent="0">
              <a:buNone/>
              <a:defRPr sz="2100" b="1"/>
            </a:lvl7pPr>
            <a:lvl8pPr marL="4266565" indent="0">
              <a:buNone/>
              <a:defRPr sz="2100" b="1"/>
            </a:lvl8pPr>
            <a:lvl9pPr marL="4876165" indent="0">
              <a:buNone/>
              <a:defRPr sz="2100" b="1"/>
            </a:lvl9pPr>
          </a:lstStyle>
          <a:p>
            <a:pPr lvl="0"/>
            <a:r>
              <a:rPr lang="en-US"/>
              <a:t>Click to edit master text styles</a:t>
            </a:r>
          </a:p>
        </p:txBody>
      </p:sp>
      <p:sp>
        <p:nvSpPr>
          <p:cNvPr id="11" name="Title 28"/>
          <p:cNvSpPr>
            <a:spLocks noGrp="1"/>
          </p:cNvSpPr>
          <p:nvPr>
            <p:ph type="title" hasCustomPrompt="1"/>
          </p:nvPr>
        </p:nvSpPr>
        <p:spPr bwMode="gray">
          <a:xfrm>
            <a:off x="548783" y="402336"/>
            <a:ext cx="11076268" cy="392616"/>
          </a:xfrm>
          <a:prstGeom prst="rect">
            <a:avLst/>
          </a:prstGeom>
        </p:spPr>
        <p:txBody>
          <a:bodyPr wrap="square" lIns="0" tIns="0" rIns="0" bIns="0" anchor="t" anchorCtr="0"/>
          <a:lstStyle>
            <a:lvl1pPr marL="0" algn="l" defTabSz="1219200" rtl="0" eaLnBrk="1" latinLnBrk="0" hangingPunct="1">
              <a:lnSpc>
                <a:spcPts val="3200"/>
              </a:lnSpc>
              <a:spcBef>
                <a:spcPct val="0"/>
              </a:spcBef>
              <a:buNone/>
              <a:tabLst>
                <a:tab pos="1218565" algn="l"/>
              </a:tabLst>
              <a:defRPr lang="en-US" sz="3200" b="1" kern="1200" cap="none" spc="-150" baseline="0" dirty="0">
                <a:solidFill>
                  <a:schemeClr val="bg1"/>
                </a:solidFill>
                <a:latin typeface="Arial" panose="020B0604020202020204" pitchFamily="34" charset="0"/>
                <a:ea typeface="+mn-ea"/>
                <a:cs typeface="Arial" panose="020B0604020202020204" pitchFamily="34" charset="0"/>
              </a:defRPr>
            </a:lvl1pPr>
          </a:lstStyle>
          <a:p>
            <a:r>
              <a:rPr lang="en-US"/>
              <a:t>Click to edit master title</a:t>
            </a:r>
          </a:p>
        </p:txBody>
      </p:sp>
      <p:sp>
        <p:nvSpPr>
          <p:cNvPr id="12"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t>‹#›</a:t>
            </a:fld>
            <a:endParaRPr lang="en-US"/>
          </a:p>
        </p:txBody>
      </p:sp>
    </p:spTree>
    <p:extLst>
      <p:ext uri="{BB962C8B-B14F-4D97-AF65-F5344CB8AC3E}">
        <p14:creationId xmlns:p14="http://schemas.microsoft.com/office/powerpoint/2010/main" val="2905739309"/>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Slide">
    <p:bg>
      <p:bgPr>
        <a:solidFill>
          <a:schemeClr val="bg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548783" y="402336"/>
            <a:ext cx="11076268" cy="521208"/>
          </a:xfrm>
          <a:prstGeom prst="rect">
            <a:avLst/>
          </a:prstGeom>
        </p:spPr>
        <p:txBody>
          <a:bodyPr wrap="square" lIns="0" tIns="0" rIns="0" bIns="0" anchor="t" anchorCtr="0"/>
          <a:lstStyle>
            <a:lvl1pPr marL="0" algn="l" defTabSz="1219200" rtl="0" eaLnBrk="1" latinLnBrk="0" hangingPunct="1">
              <a:lnSpc>
                <a:spcPts val="3200"/>
              </a:lnSpc>
              <a:spcBef>
                <a:spcPct val="0"/>
              </a:spcBef>
              <a:buNone/>
              <a:tabLst>
                <a:tab pos="1218565" algn="l"/>
              </a:tabLst>
              <a:defRPr lang="en-US" sz="3200" b="1" kern="1200" cap="none" spc="-150" baseline="0" dirty="0">
                <a:solidFill>
                  <a:schemeClr val="tx1"/>
                </a:solidFill>
                <a:latin typeface="Arial" panose="020B0604020202020204" pitchFamily="34" charset="0"/>
                <a:ea typeface="+mn-ea"/>
                <a:cs typeface="Arial" panose="020B0604020202020204" pitchFamily="34" charset="0"/>
              </a:defRPr>
            </a:lvl1pPr>
          </a:lstStyle>
          <a:p>
            <a:r>
              <a:rPr lang="en-US"/>
              <a:t>Click to edit master title</a:t>
            </a:r>
          </a:p>
        </p:txBody>
      </p:sp>
      <p:sp>
        <p:nvSpPr>
          <p:cNvPr id="16" name="Content Placeholder 2"/>
          <p:cNvSpPr>
            <a:spLocks noGrp="1"/>
          </p:cNvSpPr>
          <p:nvPr>
            <p:ph sz="half" idx="1"/>
          </p:nvPr>
        </p:nvSpPr>
        <p:spPr bwMode="gray">
          <a:xfrm>
            <a:off x="548783" y="1307593"/>
            <a:ext cx="5380359"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1pPr>
            <a:lvl2pPr marL="609600" indent="-228600">
              <a:lnSpc>
                <a:spcPct val="90000"/>
              </a:lnSpc>
              <a:spcBef>
                <a:spcPts val="500"/>
              </a:spcBef>
              <a:buClrTx/>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2pPr>
            <a:lvl3pPr marL="835660" indent="-150495">
              <a:lnSpc>
                <a:spcPct val="90000"/>
              </a:lnSpc>
              <a:spcBef>
                <a:spcPts val="500"/>
              </a:spcBef>
              <a:buClrTx/>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3pPr>
            <a:lvl4pPr marL="1146810" indent="-156845">
              <a:lnSpc>
                <a:spcPct val="90000"/>
              </a:lnSpc>
              <a:spcBef>
                <a:spcPts val="500"/>
              </a:spcBef>
              <a:buClrTx/>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4pPr>
            <a:lvl5pPr marL="1445260" indent="-150495">
              <a:lnSpc>
                <a:spcPct val="90000"/>
              </a:lnSpc>
              <a:spcBef>
                <a:spcPts val="500"/>
              </a:spcBef>
              <a:buClrTx/>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Content Placeholder 2"/>
          <p:cNvSpPr>
            <a:spLocks noGrp="1"/>
          </p:cNvSpPr>
          <p:nvPr>
            <p:ph sz="half" idx="14"/>
          </p:nvPr>
        </p:nvSpPr>
        <p:spPr bwMode="gray">
          <a:xfrm>
            <a:off x="6244692" y="1307593"/>
            <a:ext cx="5380359"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1pPr>
            <a:lvl2pPr marL="609600" indent="-228600">
              <a:lnSpc>
                <a:spcPct val="90000"/>
              </a:lnSpc>
              <a:spcBef>
                <a:spcPts val="500"/>
              </a:spcBef>
              <a:buClrTx/>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2pPr>
            <a:lvl3pPr marL="835660" indent="-150495">
              <a:lnSpc>
                <a:spcPct val="90000"/>
              </a:lnSpc>
              <a:spcBef>
                <a:spcPts val="500"/>
              </a:spcBef>
              <a:buClrTx/>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3pPr>
            <a:lvl4pPr marL="1146810" indent="-156845">
              <a:lnSpc>
                <a:spcPct val="90000"/>
              </a:lnSpc>
              <a:spcBef>
                <a:spcPts val="500"/>
              </a:spcBef>
              <a:buClrTx/>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4pPr>
            <a:lvl5pPr marL="1445260" indent="-150495">
              <a:lnSpc>
                <a:spcPct val="90000"/>
              </a:lnSpc>
              <a:spcBef>
                <a:spcPts val="500"/>
              </a:spcBef>
              <a:buClrTx/>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t>‹#›</a:t>
            </a:fld>
            <a:endParaRPr lang="en-US"/>
          </a:p>
        </p:txBody>
      </p:sp>
    </p:spTree>
    <p:extLst>
      <p:ext uri="{BB962C8B-B14F-4D97-AF65-F5344CB8AC3E}">
        <p14:creationId xmlns:p14="http://schemas.microsoft.com/office/powerpoint/2010/main" val="978636338"/>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wo Column Slide_Black">
    <p:bg>
      <p:bgPr>
        <a:solidFill>
          <a:schemeClr val="tx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548783" y="402336"/>
            <a:ext cx="11076268" cy="521208"/>
          </a:xfrm>
          <a:prstGeom prst="rect">
            <a:avLst/>
          </a:prstGeom>
        </p:spPr>
        <p:txBody>
          <a:bodyPr wrap="square" lIns="0" tIns="0" rIns="0" bIns="0" anchor="t" anchorCtr="0"/>
          <a:lstStyle>
            <a:lvl1pPr marL="0" algn="l" defTabSz="1219200" rtl="0" eaLnBrk="1" latinLnBrk="0" hangingPunct="1">
              <a:lnSpc>
                <a:spcPts val="3200"/>
              </a:lnSpc>
              <a:spcBef>
                <a:spcPct val="0"/>
              </a:spcBef>
              <a:buNone/>
              <a:tabLst>
                <a:tab pos="1218565" algn="l"/>
              </a:tabLst>
              <a:defRPr lang="en-US" sz="3200" b="1" kern="1200" cap="none" spc="-150" baseline="0" dirty="0">
                <a:solidFill>
                  <a:schemeClr val="bg1"/>
                </a:solidFill>
                <a:latin typeface="Arial" panose="020B0604020202020204" pitchFamily="34" charset="0"/>
                <a:ea typeface="+mn-ea"/>
                <a:cs typeface="Arial" panose="020B0604020202020204" pitchFamily="34" charset="0"/>
              </a:defRPr>
            </a:lvl1pPr>
          </a:lstStyle>
          <a:p>
            <a:r>
              <a:rPr lang="en-US"/>
              <a:t>Click to edit master title</a:t>
            </a:r>
          </a:p>
        </p:txBody>
      </p:sp>
      <p:sp>
        <p:nvSpPr>
          <p:cNvPr id="16" name="Content Placeholder 2"/>
          <p:cNvSpPr>
            <a:spLocks noGrp="1"/>
          </p:cNvSpPr>
          <p:nvPr>
            <p:ph sz="half" idx="1"/>
          </p:nvPr>
        </p:nvSpPr>
        <p:spPr bwMode="gray">
          <a:xfrm>
            <a:off x="548783" y="1307593"/>
            <a:ext cx="5380359"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anose="020B0604020202020204" pitchFamily="34" charset="0"/>
                <a:cs typeface="Arial" panose="020B0604020202020204" pitchFamily="34" charset="0"/>
              </a:defRPr>
            </a:lvl1pPr>
            <a:lvl2pPr marL="609600" indent="-228600">
              <a:lnSpc>
                <a:spcPct val="90000"/>
              </a:lnSpc>
              <a:spcBef>
                <a:spcPts val="500"/>
              </a:spcBef>
              <a:buClrTx/>
              <a:buFont typeface="Arial" panose="020B0604020202020204" pitchFamily="34" charset="0"/>
              <a:buChar char="–"/>
              <a:defRPr sz="1800">
                <a:solidFill>
                  <a:schemeClr val="bg1"/>
                </a:solidFill>
                <a:latin typeface="Arial" panose="020B0604020202020204" pitchFamily="34" charset="0"/>
                <a:cs typeface="Arial" panose="020B0604020202020204" pitchFamily="34" charset="0"/>
              </a:defRPr>
            </a:lvl2pPr>
            <a:lvl3pPr marL="835660" indent="-150495">
              <a:lnSpc>
                <a:spcPct val="90000"/>
              </a:lnSpc>
              <a:spcBef>
                <a:spcPts val="500"/>
              </a:spcBef>
              <a:buClrTx/>
              <a:buFont typeface="Arial" panose="020B0604020202020204" pitchFamily="34" charset="0"/>
              <a:buChar char="-"/>
              <a:defRPr sz="1800">
                <a:solidFill>
                  <a:schemeClr val="bg1"/>
                </a:solidFill>
                <a:latin typeface="Arial" panose="020B0604020202020204" pitchFamily="34" charset="0"/>
                <a:cs typeface="Arial" panose="020B0604020202020204" pitchFamily="34" charset="0"/>
              </a:defRPr>
            </a:lvl3pPr>
            <a:lvl4pPr marL="1146810" indent="-156845">
              <a:lnSpc>
                <a:spcPct val="90000"/>
              </a:lnSpc>
              <a:spcBef>
                <a:spcPts val="500"/>
              </a:spcBef>
              <a:buClrTx/>
              <a:buFont typeface="Arial" panose="020B0604020202020204" pitchFamily="34" charset="0"/>
              <a:buChar char="-"/>
              <a:defRPr sz="1800">
                <a:solidFill>
                  <a:schemeClr val="bg1"/>
                </a:solidFill>
                <a:latin typeface="Arial" panose="020B0604020202020204" pitchFamily="34" charset="0"/>
                <a:cs typeface="Arial" panose="020B0604020202020204" pitchFamily="34" charset="0"/>
              </a:defRPr>
            </a:lvl4pPr>
            <a:lvl5pPr marL="1445260" indent="-150495">
              <a:lnSpc>
                <a:spcPct val="90000"/>
              </a:lnSpc>
              <a:spcBef>
                <a:spcPts val="500"/>
              </a:spcBef>
              <a:buClrTx/>
              <a:buFont typeface="Arial" panose="020B0604020202020204" pitchFamily="34" charset="0"/>
              <a:buChar char="-"/>
              <a:defRPr sz="1800">
                <a:solidFill>
                  <a:schemeClr val="bg1"/>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Content Placeholder 2"/>
          <p:cNvSpPr>
            <a:spLocks noGrp="1"/>
          </p:cNvSpPr>
          <p:nvPr>
            <p:ph sz="half" idx="14"/>
          </p:nvPr>
        </p:nvSpPr>
        <p:spPr bwMode="gray">
          <a:xfrm>
            <a:off x="6244692" y="1307593"/>
            <a:ext cx="5380359"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anose="020B0604020202020204" pitchFamily="34" charset="0"/>
                <a:cs typeface="Arial" panose="020B0604020202020204" pitchFamily="34" charset="0"/>
              </a:defRPr>
            </a:lvl1pPr>
            <a:lvl2pPr marL="609600" indent="-228600">
              <a:lnSpc>
                <a:spcPct val="90000"/>
              </a:lnSpc>
              <a:spcBef>
                <a:spcPts val="500"/>
              </a:spcBef>
              <a:buClrTx/>
              <a:buFont typeface="Arial" panose="020B0604020202020204" pitchFamily="34" charset="0"/>
              <a:buChar char="–"/>
              <a:defRPr sz="1800">
                <a:solidFill>
                  <a:schemeClr val="bg1"/>
                </a:solidFill>
                <a:latin typeface="Arial" panose="020B0604020202020204" pitchFamily="34" charset="0"/>
                <a:cs typeface="Arial" panose="020B0604020202020204" pitchFamily="34" charset="0"/>
              </a:defRPr>
            </a:lvl2pPr>
            <a:lvl3pPr marL="835660" indent="-150495">
              <a:lnSpc>
                <a:spcPct val="90000"/>
              </a:lnSpc>
              <a:spcBef>
                <a:spcPts val="500"/>
              </a:spcBef>
              <a:buClrTx/>
              <a:buFont typeface="Arial" panose="020B0604020202020204" pitchFamily="34" charset="0"/>
              <a:buChar char="-"/>
              <a:defRPr sz="1800">
                <a:solidFill>
                  <a:schemeClr val="bg1"/>
                </a:solidFill>
                <a:latin typeface="Arial" panose="020B0604020202020204" pitchFamily="34" charset="0"/>
                <a:cs typeface="Arial" panose="020B0604020202020204" pitchFamily="34" charset="0"/>
              </a:defRPr>
            </a:lvl3pPr>
            <a:lvl4pPr marL="1146810" indent="-156845">
              <a:lnSpc>
                <a:spcPct val="90000"/>
              </a:lnSpc>
              <a:spcBef>
                <a:spcPts val="500"/>
              </a:spcBef>
              <a:buClrTx/>
              <a:buFont typeface="Arial" panose="020B0604020202020204" pitchFamily="34" charset="0"/>
              <a:buChar char="-"/>
              <a:defRPr sz="1800">
                <a:solidFill>
                  <a:schemeClr val="bg1"/>
                </a:solidFill>
                <a:latin typeface="Arial" panose="020B0604020202020204" pitchFamily="34" charset="0"/>
                <a:cs typeface="Arial" panose="020B0604020202020204" pitchFamily="34" charset="0"/>
              </a:defRPr>
            </a:lvl4pPr>
            <a:lvl5pPr marL="1445260" indent="-150495">
              <a:lnSpc>
                <a:spcPct val="90000"/>
              </a:lnSpc>
              <a:spcBef>
                <a:spcPts val="500"/>
              </a:spcBef>
              <a:buClrTx/>
              <a:buFont typeface="Arial" panose="020B0604020202020204" pitchFamily="34" charset="0"/>
              <a:buChar char="-"/>
              <a:defRPr sz="1800">
                <a:solidFill>
                  <a:schemeClr val="bg1"/>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t>‹#›</a:t>
            </a:fld>
            <a:endParaRPr lang="en-US"/>
          </a:p>
        </p:txBody>
      </p:sp>
      <p:sp>
        <p:nvSpPr>
          <p:cNvPr id="7" name="TextBox 6"/>
          <p:cNvSpPr txBox="1"/>
          <p:nvPr userDrawn="1"/>
        </p:nvSpPr>
        <p:spPr>
          <a:xfrm>
            <a:off x="1396578" y="6473952"/>
            <a:ext cx="4115872" cy="153888"/>
          </a:xfrm>
          <a:prstGeom prst="rect">
            <a:avLst/>
          </a:prstGeom>
          <a:noFill/>
        </p:spPr>
        <p:txBody>
          <a:bodyPr wrap="square" lIns="0" tIns="0" rIns="0" bIns="0" rtlCol="0">
            <a:spAutoFit/>
          </a:bodyPr>
          <a:lstStyle/>
          <a:p>
            <a:r>
              <a:rPr lang="en-US" sz="1000">
                <a:solidFill>
                  <a:schemeClr val="bg1"/>
                </a:solidFill>
                <a:latin typeface="Arial" panose="020B0604020202020204" pitchFamily="34" charset="0"/>
                <a:cs typeface="Arial" panose="020B0604020202020204" pitchFamily="34" charset="0"/>
              </a:rPr>
              <a:t>2021 Lenovo Internal. All rights reserved.</a:t>
            </a:r>
          </a:p>
        </p:txBody>
      </p:sp>
      <p:grpSp>
        <p:nvGrpSpPr>
          <p:cNvPr id="8" name="Group 7"/>
          <p:cNvGrpSpPr/>
          <p:nvPr userDrawn="1"/>
        </p:nvGrpSpPr>
        <p:grpSpPr>
          <a:xfrm>
            <a:off x="554483" y="6421482"/>
            <a:ext cx="734547" cy="245008"/>
            <a:chOff x="547688" y="952500"/>
            <a:chExt cx="12190413" cy="4067175"/>
          </a:xfrm>
        </p:grpSpPr>
        <p:sp>
          <p:nvSpPr>
            <p:cNvPr id="9" name="Rectangle 8"/>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10" name="Freeform 9"/>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13" name="Freeform 12"/>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14" name="Freeform 13"/>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15" name="Freeform 14"/>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17"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18"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grpSp>
    </p:spTree>
    <p:extLst>
      <p:ext uri="{BB962C8B-B14F-4D97-AF65-F5344CB8AC3E}">
        <p14:creationId xmlns:p14="http://schemas.microsoft.com/office/powerpoint/2010/main" val="3112863133"/>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hree Column Slide">
    <p:bg>
      <p:bgPr>
        <a:solidFill>
          <a:schemeClr val="bg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548783" y="402336"/>
            <a:ext cx="11076268" cy="521208"/>
          </a:xfrm>
          <a:prstGeom prst="rect">
            <a:avLst/>
          </a:prstGeom>
        </p:spPr>
        <p:txBody>
          <a:bodyPr wrap="square" lIns="0" tIns="0" rIns="0" bIns="0" anchor="t" anchorCtr="0"/>
          <a:lstStyle>
            <a:lvl1pPr marL="0" algn="l" defTabSz="1219200" rtl="0" eaLnBrk="1" latinLnBrk="0" hangingPunct="1">
              <a:lnSpc>
                <a:spcPts val="3200"/>
              </a:lnSpc>
              <a:spcBef>
                <a:spcPct val="0"/>
              </a:spcBef>
              <a:buNone/>
              <a:tabLst>
                <a:tab pos="1218565" algn="l"/>
              </a:tabLst>
              <a:defRPr lang="en-US" sz="3200" b="1" kern="1200" cap="none" spc="-150" baseline="0" dirty="0">
                <a:solidFill>
                  <a:schemeClr val="tx1"/>
                </a:solidFill>
                <a:latin typeface="Arial" panose="020B0604020202020204" pitchFamily="34" charset="0"/>
                <a:ea typeface="+mn-ea"/>
                <a:cs typeface="Arial" panose="020B0604020202020204" pitchFamily="34" charset="0"/>
              </a:defRPr>
            </a:lvl1pPr>
          </a:lstStyle>
          <a:p>
            <a:r>
              <a:rPr lang="en-US"/>
              <a:t>Click to edit master title</a:t>
            </a:r>
          </a:p>
        </p:txBody>
      </p:sp>
      <p:sp>
        <p:nvSpPr>
          <p:cNvPr id="16" name="Content Placeholder 2"/>
          <p:cNvSpPr>
            <a:spLocks noGrp="1"/>
          </p:cNvSpPr>
          <p:nvPr>
            <p:ph sz="half" idx="1"/>
          </p:nvPr>
        </p:nvSpPr>
        <p:spPr bwMode="gray">
          <a:xfrm>
            <a:off x="548783" y="1307593"/>
            <a:ext cx="3475625"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1pPr>
            <a:lvl2pPr marL="609600" indent="-228600">
              <a:lnSpc>
                <a:spcPct val="90000"/>
              </a:lnSpc>
              <a:spcBef>
                <a:spcPts val="500"/>
              </a:spcBef>
              <a:buClrTx/>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2pPr>
            <a:lvl3pPr marL="835660" indent="-150495">
              <a:lnSpc>
                <a:spcPct val="90000"/>
              </a:lnSpc>
              <a:spcBef>
                <a:spcPts val="500"/>
              </a:spcBef>
              <a:buClrTx/>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3pPr>
            <a:lvl4pPr marL="1146810" indent="-156845">
              <a:lnSpc>
                <a:spcPct val="90000"/>
              </a:lnSpc>
              <a:spcBef>
                <a:spcPts val="500"/>
              </a:spcBef>
              <a:buClrTx/>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4pPr>
            <a:lvl5pPr marL="1445260" indent="-150495">
              <a:lnSpc>
                <a:spcPct val="90000"/>
              </a:lnSpc>
              <a:spcBef>
                <a:spcPts val="500"/>
              </a:spcBef>
              <a:buClrTx/>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t>‹#›</a:t>
            </a:fld>
            <a:endParaRPr lang="en-US"/>
          </a:p>
        </p:txBody>
      </p:sp>
      <p:sp>
        <p:nvSpPr>
          <p:cNvPr id="8" name="Content Placeholder 2"/>
          <p:cNvSpPr>
            <a:spLocks noGrp="1"/>
          </p:cNvSpPr>
          <p:nvPr>
            <p:ph sz="half" idx="10"/>
          </p:nvPr>
        </p:nvSpPr>
        <p:spPr bwMode="gray">
          <a:xfrm>
            <a:off x="4349105" y="1307593"/>
            <a:ext cx="3475625"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1pPr>
            <a:lvl2pPr marL="609600" indent="-228600">
              <a:lnSpc>
                <a:spcPct val="90000"/>
              </a:lnSpc>
              <a:spcBef>
                <a:spcPts val="500"/>
              </a:spcBef>
              <a:buClrTx/>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2pPr>
            <a:lvl3pPr marL="835660" indent="-150495">
              <a:lnSpc>
                <a:spcPct val="90000"/>
              </a:lnSpc>
              <a:spcBef>
                <a:spcPts val="500"/>
              </a:spcBef>
              <a:buClrTx/>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3pPr>
            <a:lvl4pPr marL="1146810" indent="-156845">
              <a:lnSpc>
                <a:spcPct val="90000"/>
              </a:lnSpc>
              <a:spcBef>
                <a:spcPts val="500"/>
              </a:spcBef>
              <a:buClrTx/>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4pPr>
            <a:lvl5pPr marL="1445260" indent="-150495">
              <a:lnSpc>
                <a:spcPct val="90000"/>
              </a:lnSpc>
              <a:spcBef>
                <a:spcPts val="500"/>
              </a:spcBef>
              <a:buClrTx/>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2"/>
          <p:cNvSpPr>
            <a:spLocks noGrp="1"/>
          </p:cNvSpPr>
          <p:nvPr>
            <p:ph sz="half" idx="11"/>
          </p:nvPr>
        </p:nvSpPr>
        <p:spPr bwMode="gray">
          <a:xfrm>
            <a:off x="8149426" y="1307593"/>
            <a:ext cx="3475625"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1pPr>
            <a:lvl2pPr marL="609600" indent="-228600">
              <a:lnSpc>
                <a:spcPct val="90000"/>
              </a:lnSpc>
              <a:spcBef>
                <a:spcPts val="500"/>
              </a:spcBef>
              <a:buClrTx/>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2pPr>
            <a:lvl3pPr marL="835660" indent="-150495">
              <a:lnSpc>
                <a:spcPct val="90000"/>
              </a:lnSpc>
              <a:spcBef>
                <a:spcPts val="500"/>
              </a:spcBef>
              <a:buClrTx/>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3pPr>
            <a:lvl4pPr marL="1146810" indent="-156845">
              <a:lnSpc>
                <a:spcPct val="90000"/>
              </a:lnSpc>
              <a:spcBef>
                <a:spcPts val="500"/>
              </a:spcBef>
              <a:buClrTx/>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4pPr>
            <a:lvl5pPr marL="1445260" indent="-150495">
              <a:lnSpc>
                <a:spcPct val="90000"/>
              </a:lnSpc>
              <a:spcBef>
                <a:spcPts val="500"/>
              </a:spcBef>
              <a:buClrTx/>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28426662"/>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hree Column Slide_Black">
    <p:bg>
      <p:bgPr>
        <a:solidFill>
          <a:schemeClr val="tx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548783" y="402336"/>
            <a:ext cx="11076268" cy="521208"/>
          </a:xfrm>
          <a:prstGeom prst="rect">
            <a:avLst/>
          </a:prstGeom>
        </p:spPr>
        <p:txBody>
          <a:bodyPr wrap="square" lIns="0" tIns="0" rIns="0" bIns="0" anchor="t" anchorCtr="0"/>
          <a:lstStyle>
            <a:lvl1pPr marL="0" algn="l" defTabSz="1219200" rtl="0" eaLnBrk="1" latinLnBrk="0" hangingPunct="1">
              <a:lnSpc>
                <a:spcPts val="3200"/>
              </a:lnSpc>
              <a:spcBef>
                <a:spcPct val="0"/>
              </a:spcBef>
              <a:buNone/>
              <a:tabLst>
                <a:tab pos="1218565" algn="l"/>
              </a:tabLst>
              <a:defRPr lang="en-US" sz="3200" b="1" kern="1200" cap="none" spc="-150" baseline="0" dirty="0">
                <a:solidFill>
                  <a:schemeClr val="bg1"/>
                </a:solidFill>
                <a:latin typeface="Arial" panose="020B0604020202020204" pitchFamily="34" charset="0"/>
                <a:ea typeface="+mn-ea"/>
                <a:cs typeface="Arial" panose="020B0604020202020204" pitchFamily="34" charset="0"/>
              </a:defRPr>
            </a:lvl1pPr>
          </a:lstStyle>
          <a:p>
            <a:r>
              <a:rPr lang="en-US"/>
              <a:t>Click to edit master title</a:t>
            </a:r>
          </a:p>
        </p:txBody>
      </p:sp>
      <p:sp>
        <p:nvSpPr>
          <p:cNvPr id="16" name="Content Placeholder 2"/>
          <p:cNvSpPr>
            <a:spLocks noGrp="1"/>
          </p:cNvSpPr>
          <p:nvPr>
            <p:ph sz="half" idx="1"/>
          </p:nvPr>
        </p:nvSpPr>
        <p:spPr bwMode="gray">
          <a:xfrm>
            <a:off x="548783" y="1307593"/>
            <a:ext cx="3475625"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anose="020B0604020202020204" pitchFamily="34" charset="0"/>
                <a:cs typeface="Arial" panose="020B0604020202020204" pitchFamily="34" charset="0"/>
              </a:defRPr>
            </a:lvl1pPr>
            <a:lvl2pPr marL="609600" indent="-228600">
              <a:lnSpc>
                <a:spcPct val="90000"/>
              </a:lnSpc>
              <a:spcBef>
                <a:spcPts val="500"/>
              </a:spcBef>
              <a:buClrTx/>
              <a:buFont typeface="Arial" panose="020B0604020202020204" pitchFamily="34" charset="0"/>
              <a:buChar char="–"/>
              <a:defRPr sz="1800">
                <a:solidFill>
                  <a:schemeClr val="bg1"/>
                </a:solidFill>
                <a:latin typeface="Arial" panose="020B0604020202020204" pitchFamily="34" charset="0"/>
                <a:cs typeface="Arial" panose="020B0604020202020204" pitchFamily="34" charset="0"/>
              </a:defRPr>
            </a:lvl2pPr>
            <a:lvl3pPr marL="835660" indent="-150495">
              <a:lnSpc>
                <a:spcPct val="90000"/>
              </a:lnSpc>
              <a:spcBef>
                <a:spcPts val="500"/>
              </a:spcBef>
              <a:buClrTx/>
              <a:buFont typeface="Arial" panose="020B0604020202020204" pitchFamily="34" charset="0"/>
              <a:buChar char="-"/>
              <a:defRPr sz="1800">
                <a:solidFill>
                  <a:schemeClr val="bg1"/>
                </a:solidFill>
                <a:latin typeface="Arial" panose="020B0604020202020204" pitchFamily="34" charset="0"/>
                <a:cs typeface="Arial" panose="020B0604020202020204" pitchFamily="34" charset="0"/>
              </a:defRPr>
            </a:lvl3pPr>
            <a:lvl4pPr marL="1146810" indent="-156845">
              <a:lnSpc>
                <a:spcPct val="90000"/>
              </a:lnSpc>
              <a:spcBef>
                <a:spcPts val="500"/>
              </a:spcBef>
              <a:buClrTx/>
              <a:buFont typeface="Arial" panose="020B0604020202020204" pitchFamily="34" charset="0"/>
              <a:buChar char="-"/>
              <a:defRPr sz="1800">
                <a:solidFill>
                  <a:schemeClr val="bg1"/>
                </a:solidFill>
                <a:latin typeface="Arial" panose="020B0604020202020204" pitchFamily="34" charset="0"/>
                <a:cs typeface="Arial" panose="020B0604020202020204" pitchFamily="34" charset="0"/>
              </a:defRPr>
            </a:lvl4pPr>
            <a:lvl5pPr marL="1445260" indent="-150495">
              <a:lnSpc>
                <a:spcPct val="90000"/>
              </a:lnSpc>
              <a:spcBef>
                <a:spcPts val="500"/>
              </a:spcBef>
              <a:buClrTx/>
              <a:buFont typeface="Arial" panose="020B0604020202020204" pitchFamily="34" charset="0"/>
              <a:buChar char="-"/>
              <a:defRPr sz="1800">
                <a:solidFill>
                  <a:schemeClr val="bg1"/>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t>‹#›</a:t>
            </a:fld>
            <a:endParaRPr lang="en-US"/>
          </a:p>
        </p:txBody>
      </p:sp>
      <p:sp>
        <p:nvSpPr>
          <p:cNvPr id="8" name="Content Placeholder 2"/>
          <p:cNvSpPr>
            <a:spLocks noGrp="1"/>
          </p:cNvSpPr>
          <p:nvPr>
            <p:ph sz="half" idx="10"/>
          </p:nvPr>
        </p:nvSpPr>
        <p:spPr bwMode="gray">
          <a:xfrm>
            <a:off x="4349105" y="1307593"/>
            <a:ext cx="3475625"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anose="020B0604020202020204" pitchFamily="34" charset="0"/>
                <a:cs typeface="Arial" panose="020B0604020202020204" pitchFamily="34" charset="0"/>
              </a:defRPr>
            </a:lvl1pPr>
            <a:lvl2pPr marL="609600" indent="-228600">
              <a:lnSpc>
                <a:spcPct val="90000"/>
              </a:lnSpc>
              <a:spcBef>
                <a:spcPts val="500"/>
              </a:spcBef>
              <a:buClrTx/>
              <a:buFont typeface="Arial" panose="020B0604020202020204" pitchFamily="34" charset="0"/>
              <a:buChar char="–"/>
              <a:defRPr sz="1800">
                <a:solidFill>
                  <a:schemeClr val="bg1"/>
                </a:solidFill>
                <a:latin typeface="Arial" panose="020B0604020202020204" pitchFamily="34" charset="0"/>
                <a:cs typeface="Arial" panose="020B0604020202020204" pitchFamily="34" charset="0"/>
              </a:defRPr>
            </a:lvl2pPr>
            <a:lvl3pPr marL="835660" indent="-150495">
              <a:lnSpc>
                <a:spcPct val="90000"/>
              </a:lnSpc>
              <a:spcBef>
                <a:spcPts val="500"/>
              </a:spcBef>
              <a:buClrTx/>
              <a:buFont typeface="Arial" panose="020B0604020202020204" pitchFamily="34" charset="0"/>
              <a:buChar char="-"/>
              <a:defRPr sz="1800">
                <a:solidFill>
                  <a:schemeClr val="bg1"/>
                </a:solidFill>
                <a:latin typeface="Arial" panose="020B0604020202020204" pitchFamily="34" charset="0"/>
                <a:cs typeface="Arial" panose="020B0604020202020204" pitchFamily="34" charset="0"/>
              </a:defRPr>
            </a:lvl3pPr>
            <a:lvl4pPr marL="1146810" indent="-156845">
              <a:lnSpc>
                <a:spcPct val="90000"/>
              </a:lnSpc>
              <a:spcBef>
                <a:spcPts val="500"/>
              </a:spcBef>
              <a:buClrTx/>
              <a:buFont typeface="Arial" panose="020B0604020202020204" pitchFamily="34" charset="0"/>
              <a:buChar char="-"/>
              <a:defRPr sz="1800">
                <a:solidFill>
                  <a:schemeClr val="bg1"/>
                </a:solidFill>
                <a:latin typeface="Arial" panose="020B0604020202020204" pitchFamily="34" charset="0"/>
                <a:cs typeface="Arial" panose="020B0604020202020204" pitchFamily="34" charset="0"/>
              </a:defRPr>
            </a:lvl4pPr>
            <a:lvl5pPr marL="1445260" indent="-150495">
              <a:lnSpc>
                <a:spcPct val="90000"/>
              </a:lnSpc>
              <a:spcBef>
                <a:spcPts val="500"/>
              </a:spcBef>
              <a:buClrTx/>
              <a:buFont typeface="Arial" panose="020B0604020202020204" pitchFamily="34" charset="0"/>
              <a:buChar char="-"/>
              <a:defRPr sz="1800">
                <a:solidFill>
                  <a:schemeClr val="bg1"/>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2"/>
          <p:cNvSpPr>
            <a:spLocks noGrp="1"/>
          </p:cNvSpPr>
          <p:nvPr>
            <p:ph sz="half" idx="11"/>
          </p:nvPr>
        </p:nvSpPr>
        <p:spPr bwMode="gray">
          <a:xfrm>
            <a:off x="8149426" y="1307593"/>
            <a:ext cx="3475625" cy="491958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anose="020B0604020202020204" pitchFamily="34" charset="0"/>
                <a:cs typeface="Arial" panose="020B0604020202020204" pitchFamily="34" charset="0"/>
              </a:defRPr>
            </a:lvl1pPr>
            <a:lvl2pPr marL="609600" indent="-228600">
              <a:lnSpc>
                <a:spcPct val="90000"/>
              </a:lnSpc>
              <a:spcBef>
                <a:spcPts val="500"/>
              </a:spcBef>
              <a:buClrTx/>
              <a:buFont typeface="Arial" panose="020B0604020202020204" pitchFamily="34" charset="0"/>
              <a:buChar char="–"/>
              <a:defRPr sz="1800">
                <a:solidFill>
                  <a:schemeClr val="bg1"/>
                </a:solidFill>
                <a:latin typeface="Arial" panose="020B0604020202020204" pitchFamily="34" charset="0"/>
                <a:cs typeface="Arial" panose="020B0604020202020204" pitchFamily="34" charset="0"/>
              </a:defRPr>
            </a:lvl2pPr>
            <a:lvl3pPr marL="835660" indent="-150495">
              <a:lnSpc>
                <a:spcPct val="90000"/>
              </a:lnSpc>
              <a:spcBef>
                <a:spcPts val="500"/>
              </a:spcBef>
              <a:buClrTx/>
              <a:buFont typeface="Arial" panose="020B0604020202020204" pitchFamily="34" charset="0"/>
              <a:buChar char="-"/>
              <a:defRPr sz="1800">
                <a:solidFill>
                  <a:schemeClr val="bg1"/>
                </a:solidFill>
                <a:latin typeface="Arial" panose="020B0604020202020204" pitchFamily="34" charset="0"/>
                <a:cs typeface="Arial" panose="020B0604020202020204" pitchFamily="34" charset="0"/>
              </a:defRPr>
            </a:lvl3pPr>
            <a:lvl4pPr marL="1146810" indent="-156845">
              <a:lnSpc>
                <a:spcPct val="90000"/>
              </a:lnSpc>
              <a:spcBef>
                <a:spcPts val="500"/>
              </a:spcBef>
              <a:buClrTx/>
              <a:buFont typeface="Arial" panose="020B0604020202020204" pitchFamily="34" charset="0"/>
              <a:buChar char="-"/>
              <a:defRPr sz="1800">
                <a:solidFill>
                  <a:schemeClr val="bg1"/>
                </a:solidFill>
                <a:latin typeface="Arial" panose="020B0604020202020204" pitchFamily="34" charset="0"/>
                <a:cs typeface="Arial" panose="020B0604020202020204" pitchFamily="34" charset="0"/>
              </a:defRPr>
            </a:lvl4pPr>
            <a:lvl5pPr marL="1445260" indent="-150495">
              <a:lnSpc>
                <a:spcPct val="90000"/>
              </a:lnSpc>
              <a:spcBef>
                <a:spcPts val="500"/>
              </a:spcBef>
              <a:buClrTx/>
              <a:buFont typeface="Arial" panose="020B0604020202020204" pitchFamily="34" charset="0"/>
              <a:buChar char="-"/>
              <a:defRPr sz="1800">
                <a:solidFill>
                  <a:schemeClr val="bg1"/>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Box 9"/>
          <p:cNvSpPr txBox="1"/>
          <p:nvPr userDrawn="1"/>
        </p:nvSpPr>
        <p:spPr>
          <a:xfrm>
            <a:off x="1396578" y="6473952"/>
            <a:ext cx="4115872" cy="153888"/>
          </a:xfrm>
          <a:prstGeom prst="rect">
            <a:avLst/>
          </a:prstGeom>
          <a:noFill/>
        </p:spPr>
        <p:txBody>
          <a:bodyPr wrap="square" lIns="0" tIns="0" rIns="0" bIns="0" rtlCol="0">
            <a:spAutoFit/>
          </a:bodyPr>
          <a:lstStyle/>
          <a:p>
            <a:r>
              <a:rPr lang="en-US" sz="1000">
                <a:solidFill>
                  <a:schemeClr val="bg1"/>
                </a:solidFill>
                <a:latin typeface="Arial" panose="020B0604020202020204" pitchFamily="34" charset="0"/>
                <a:cs typeface="Arial" panose="020B0604020202020204" pitchFamily="34" charset="0"/>
              </a:rPr>
              <a:t>2021 Lenovo Internal. All rights reserved.</a:t>
            </a:r>
          </a:p>
        </p:txBody>
      </p:sp>
      <p:grpSp>
        <p:nvGrpSpPr>
          <p:cNvPr id="12" name="Group 11"/>
          <p:cNvGrpSpPr/>
          <p:nvPr userDrawn="1"/>
        </p:nvGrpSpPr>
        <p:grpSpPr>
          <a:xfrm>
            <a:off x="554483" y="6421482"/>
            <a:ext cx="734547" cy="245008"/>
            <a:chOff x="547688" y="952500"/>
            <a:chExt cx="12190413" cy="4067175"/>
          </a:xfrm>
        </p:grpSpPr>
        <p:sp>
          <p:nvSpPr>
            <p:cNvPr id="13" name="Rectangle 12"/>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14" name="Freeform 13"/>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15" name="Freeform 14"/>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18" name="Freeform 17"/>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19" name="Freeform 18"/>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20"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21"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grpSp>
    </p:spTree>
    <p:extLst>
      <p:ext uri="{BB962C8B-B14F-4D97-AF65-F5344CB8AC3E}">
        <p14:creationId xmlns:p14="http://schemas.microsoft.com/office/powerpoint/2010/main" val="1727399638"/>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w/Image">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783" y="402336"/>
            <a:ext cx="6038290" cy="521208"/>
          </a:xfrm>
          <a:prstGeom prst="rect">
            <a:avLst/>
          </a:prstGeom>
        </p:spPr>
        <p:txBody>
          <a:bodyPr wrap="square" lIns="0" tIns="0" rIns="0" bIns="0" anchor="t" anchorCtr="0"/>
          <a:lstStyle>
            <a:lvl1pPr marL="0" algn="l" defTabSz="1219200" rtl="0" eaLnBrk="1" latinLnBrk="0" hangingPunct="1">
              <a:lnSpc>
                <a:spcPts val="3200"/>
              </a:lnSpc>
              <a:spcBef>
                <a:spcPct val="0"/>
              </a:spcBef>
              <a:buNone/>
              <a:tabLst>
                <a:tab pos="1218565" algn="l"/>
              </a:tabLst>
              <a:defRPr lang="en-US" sz="3200" b="1" kern="1200" cap="none" spc="-150" baseline="0" dirty="0">
                <a:solidFill>
                  <a:schemeClr val="tx1"/>
                </a:solidFill>
                <a:latin typeface="Arial" panose="020B0604020202020204" pitchFamily="34" charset="0"/>
                <a:ea typeface="+mn-ea"/>
                <a:cs typeface="Arial" panose="020B0604020202020204" pitchFamily="34" charset="0"/>
              </a:defRPr>
            </a:lvl1pPr>
          </a:lstStyle>
          <a:p>
            <a:r>
              <a:rPr lang="en-US"/>
              <a:t>Click to edit master title</a:t>
            </a:r>
          </a:p>
        </p:txBody>
      </p:sp>
      <p:sp>
        <p:nvSpPr>
          <p:cNvPr id="16" name="Content Placeholder 2"/>
          <p:cNvSpPr>
            <a:spLocks noGrp="1"/>
          </p:cNvSpPr>
          <p:nvPr>
            <p:ph sz="half" idx="1"/>
          </p:nvPr>
        </p:nvSpPr>
        <p:spPr bwMode="gray">
          <a:xfrm>
            <a:off x="548783" y="1307593"/>
            <a:ext cx="6038290"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1pPr>
            <a:lvl2pPr marL="609600" indent="-228600">
              <a:lnSpc>
                <a:spcPct val="90000"/>
              </a:lnSpc>
              <a:spcBef>
                <a:spcPts val="500"/>
              </a:spcBef>
              <a:buClrTx/>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2pPr>
            <a:lvl3pPr marL="835660" indent="-150495">
              <a:lnSpc>
                <a:spcPct val="90000"/>
              </a:lnSpc>
              <a:spcBef>
                <a:spcPts val="500"/>
              </a:spcBef>
              <a:buClrTx/>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3pPr>
            <a:lvl4pPr marL="1146810" indent="-156845">
              <a:lnSpc>
                <a:spcPct val="90000"/>
              </a:lnSpc>
              <a:spcBef>
                <a:spcPts val="500"/>
              </a:spcBef>
              <a:buClrTx/>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4pPr>
            <a:lvl5pPr marL="1445260" indent="-150495">
              <a:lnSpc>
                <a:spcPct val="90000"/>
              </a:lnSpc>
              <a:spcBef>
                <a:spcPts val="500"/>
              </a:spcBef>
              <a:buClrTx/>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Picture Placeholder 8"/>
          <p:cNvSpPr>
            <a:spLocks noGrp="1"/>
          </p:cNvSpPr>
          <p:nvPr>
            <p:ph type="pic" sz="quarter" idx="16"/>
          </p:nvPr>
        </p:nvSpPr>
        <p:spPr>
          <a:xfrm>
            <a:off x="6837066" y="0"/>
            <a:ext cx="5354934" cy="6858000"/>
          </a:xfrm>
          <a:prstGeom prst="rect">
            <a:avLst/>
          </a:prstGeom>
        </p:spPr>
        <p:txBody>
          <a:bodyPr anchor="ctr"/>
          <a:lstStyle>
            <a:lvl1pPr marL="0" indent="0" algn="ctr">
              <a:buNone/>
              <a:defRPr sz="2400">
                <a:solidFill>
                  <a:schemeClr val="accent1"/>
                </a:solidFill>
              </a:defRPr>
            </a:lvl1pPr>
          </a:lstStyle>
          <a:p>
            <a:endParaRPr lang="en-US"/>
          </a:p>
        </p:txBody>
      </p:sp>
      <p:sp>
        <p:nvSpPr>
          <p:cNvPr id="18"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t>‹#›</a:t>
            </a:fld>
            <a:endParaRPr lang="en-US"/>
          </a:p>
        </p:txBody>
      </p:sp>
    </p:spTree>
    <p:extLst>
      <p:ext uri="{BB962C8B-B14F-4D97-AF65-F5344CB8AC3E}">
        <p14:creationId xmlns:p14="http://schemas.microsoft.com/office/powerpoint/2010/main" val="638137759"/>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 w/Image_Black">
    <p:bg>
      <p:bgPr>
        <a:solidFill>
          <a:schemeClr val="tx1"/>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783" y="402336"/>
            <a:ext cx="6038290" cy="521208"/>
          </a:xfrm>
          <a:prstGeom prst="rect">
            <a:avLst/>
          </a:prstGeom>
        </p:spPr>
        <p:txBody>
          <a:bodyPr wrap="square" lIns="0" tIns="0" rIns="0" bIns="0" anchor="t" anchorCtr="0"/>
          <a:lstStyle>
            <a:lvl1pPr marL="0" algn="l" defTabSz="1219200" rtl="0" eaLnBrk="1" latinLnBrk="0" hangingPunct="1">
              <a:lnSpc>
                <a:spcPts val="3200"/>
              </a:lnSpc>
              <a:spcBef>
                <a:spcPct val="0"/>
              </a:spcBef>
              <a:buNone/>
              <a:tabLst>
                <a:tab pos="1218565" algn="l"/>
              </a:tabLst>
              <a:defRPr lang="en-US" sz="3200" b="1" kern="1200" cap="none" spc="-150" baseline="0" dirty="0">
                <a:solidFill>
                  <a:schemeClr val="bg1"/>
                </a:solidFill>
                <a:latin typeface="Arial" panose="020B0604020202020204" pitchFamily="34" charset="0"/>
                <a:ea typeface="+mn-ea"/>
                <a:cs typeface="Arial" panose="020B0604020202020204" pitchFamily="34" charset="0"/>
              </a:defRPr>
            </a:lvl1pPr>
          </a:lstStyle>
          <a:p>
            <a:r>
              <a:rPr lang="en-US"/>
              <a:t>Click to edit master title</a:t>
            </a:r>
          </a:p>
        </p:txBody>
      </p:sp>
      <p:sp>
        <p:nvSpPr>
          <p:cNvPr id="16" name="Content Placeholder 2"/>
          <p:cNvSpPr>
            <a:spLocks noGrp="1"/>
          </p:cNvSpPr>
          <p:nvPr>
            <p:ph sz="half" idx="1"/>
          </p:nvPr>
        </p:nvSpPr>
        <p:spPr bwMode="gray">
          <a:xfrm>
            <a:off x="548783" y="1307593"/>
            <a:ext cx="6038290"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anose="020B0604020202020204" pitchFamily="34" charset="0"/>
                <a:cs typeface="Arial" panose="020B0604020202020204" pitchFamily="34" charset="0"/>
              </a:defRPr>
            </a:lvl1pPr>
            <a:lvl2pPr marL="609600" indent="-228600">
              <a:lnSpc>
                <a:spcPct val="90000"/>
              </a:lnSpc>
              <a:spcBef>
                <a:spcPts val="500"/>
              </a:spcBef>
              <a:buClrTx/>
              <a:buFont typeface="Arial" panose="020B0604020202020204" pitchFamily="34" charset="0"/>
              <a:buChar char="–"/>
              <a:defRPr sz="1800">
                <a:solidFill>
                  <a:schemeClr val="bg1"/>
                </a:solidFill>
                <a:latin typeface="Arial" panose="020B0604020202020204" pitchFamily="34" charset="0"/>
                <a:cs typeface="Arial" panose="020B0604020202020204" pitchFamily="34" charset="0"/>
              </a:defRPr>
            </a:lvl2pPr>
            <a:lvl3pPr marL="835660" indent="-150495">
              <a:lnSpc>
                <a:spcPct val="90000"/>
              </a:lnSpc>
              <a:spcBef>
                <a:spcPts val="500"/>
              </a:spcBef>
              <a:buClrTx/>
              <a:buFont typeface="Arial" panose="020B0604020202020204" pitchFamily="34" charset="0"/>
              <a:buChar char="-"/>
              <a:defRPr sz="1800">
                <a:solidFill>
                  <a:schemeClr val="bg1"/>
                </a:solidFill>
                <a:latin typeface="Arial" panose="020B0604020202020204" pitchFamily="34" charset="0"/>
                <a:cs typeface="Arial" panose="020B0604020202020204" pitchFamily="34" charset="0"/>
              </a:defRPr>
            </a:lvl3pPr>
            <a:lvl4pPr marL="1146810" indent="-156845">
              <a:lnSpc>
                <a:spcPct val="90000"/>
              </a:lnSpc>
              <a:spcBef>
                <a:spcPts val="500"/>
              </a:spcBef>
              <a:buClrTx/>
              <a:buFont typeface="Arial" panose="020B0604020202020204" pitchFamily="34" charset="0"/>
              <a:buChar char="-"/>
              <a:defRPr sz="1800">
                <a:solidFill>
                  <a:schemeClr val="bg1"/>
                </a:solidFill>
                <a:latin typeface="Arial" panose="020B0604020202020204" pitchFamily="34" charset="0"/>
                <a:cs typeface="Arial" panose="020B0604020202020204" pitchFamily="34" charset="0"/>
              </a:defRPr>
            </a:lvl4pPr>
            <a:lvl5pPr marL="1445260" indent="-150495">
              <a:lnSpc>
                <a:spcPct val="90000"/>
              </a:lnSpc>
              <a:spcBef>
                <a:spcPts val="500"/>
              </a:spcBef>
              <a:buClrTx/>
              <a:buFont typeface="Arial" panose="020B0604020202020204" pitchFamily="34" charset="0"/>
              <a:buChar char="-"/>
              <a:defRPr sz="1800">
                <a:solidFill>
                  <a:schemeClr val="bg1"/>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Picture Placeholder 8"/>
          <p:cNvSpPr>
            <a:spLocks noGrp="1"/>
          </p:cNvSpPr>
          <p:nvPr>
            <p:ph type="pic" sz="quarter" idx="16"/>
          </p:nvPr>
        </p:nvSpPr>
        <p:spPr>
          <a:xfrm>
            <a:off x="6837066" y="0"/>
            <a:ext cx="5354934" cy="6858000"/>
          </a:xfrm>
          <a:prstGeom prst="rect">
            <a:avLst/>
          </a:prstGeom>
        </p:spPr>
        <p:txBody>
          <a:bodyPr anchor="ctr"/>
          <a:lstStyle>
            <a:lvl1pPr marL="0" indent="0" algn="ctr">
              <a:buNone/>
              <a:defRPr sz="2400">
                <a:solidFill>
                  <a:schemeClr val="accent1"/>
                </a:solidFill>
              </a:defRPr>
            </a:lvl1pPr>
          </a:lstStyle>
          <a:p>
            <a:endParaRPr lang="en-US"/>
          </a:p>
        </p:txBody>
      </p:sp>
      <p:sp>
        <p:nvSpPr>
          <p:cNvPr id="12"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t>‹#›</a:t>
            </a:fld>
            <a:endParaRPr lang="en-US"/>
          </a:p>
        </p:txBody>
      </p:sp>
      <p:sp>
        <p:nvSpPr>
          <p:cNvPr id="19" name="TextBox 18"/>
          <p:cNvSpPr txBox="1"/>
          <p:nvPr userDrawn="1"/>
        </p:nvSpPr>
        <p:spPr>
          <a:xfrm>
            <a:off x="1396578" y="6473952"/>
            <a:ext cx="4115872" cy="153888"/>
          </a:xfrm>
          <a:prstGeom prst="rect">
            <a:avLst/>
          </a:prstGeom>
          <a:noFill/>
        </p:spPr>
        <p:txBody>
          <a:bodyPr wrap="square" lIns="0" tIns="0" rIns="0" bIns="0" rtlCol="0">
            <a:spAutoFit/>
          </a:bodyPr>
          <a:lstStyle/>
          <a:p>
            <a:r>
              <a:rPr lang="en-US" sz="1000">
                <a:solidFill>
                  <a:schemeClr val="bg1"/>
                </a:solidFill>
                <a:latin typeface="Arial" panose="020B0604020202020204" pitchFamily="34" charset="0"/>
                <a:cs typeface="Arial" panose="020B0604020202020204" pitchFamily="34" charset="0"/>
              </a:rPr>
              <a:t>2021 Lenovo Internal. All rights reserved.</a:t>
            </a:r>
          </a:p>
        </p:txBody>
      </p:sp>
      <p:grpSp>
        <p:nvGrpSpPr>
          <p:cNvPr id="20" name="Group 19"/>
          <p:cNvGrpSpPr/>
          <p:nvPr userDrawn="1"/>
        </p:nvGrpSpPr>
        <p:grpSpPr>
          <a:xfrm>
            <a:off x="554483" y="6421482"/>
            <a:ext cx="734547" cy="245008"/>
            <a:chOff x="547688" y="952500"/>
            <a:chExt cx="12190413" cy="4067175"/>
          </a:xfrm>
        </p:grpSpPr>
        <p:sp>
          <p:nvSpPr>
            <p:cNvPr id="21" name="Rectangle 20"/>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22" name="Freeform 21"/>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23" name="Freeform 22"/>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24" name="Freeform 23"/>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25" name="Freeform 24"/>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26"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27"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grpSp>
    </p:spTree>
    <p:extLst>
      <p:ext uri="{BB962C8B-B14F-4D97-AF65-F5344CB8AC3E}">
        <p14:creationId xmlns:p14="http://schemas.microsoft.com/office/powerpoint/2010/main" val="377457744"/>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hoto + Statement">
    <p:spTree>
      <p:nvGrpSpPr>
        <p:cNvPr id="1" name=""/>
        <p:cNvGrpSpPr/>
        <p:nvPr/>
      </p:nvGrpSpPr>
      <p:grpSpPr>
        <a:xfrm>
          <a:off x="0" y="0"/>
          <a:ext cx="0" cy="0"/>
          <a:chOff x="0" y="0"/>
          <a:chExt cx="0" cy="0"/>
        </a:xfrm>
      </p:grpSpPr>
      <p:sp>
        <p:nvSpPr>
          <p:cNvPr id="3" name="Rectangle 2"/>
          <p:cNvSpPr/>
          <p:nvPr userDrawn="1"/>
        </p:nvSpPr>
        <p:spPr>
          <a:xfrm>
            <a:off x="1" y="0"/>
            <a:ext cx="4062849"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 name="Picture Placeholder 8"/>
          <p:cNvSpPr>
            <a:spLocks noGrp="1"/>
          </p:cNvSpPr>
          <p:nvPr>
            <p:ph type="pic" sz="quarter" idx="16"/>
          </p:nvPr>
        </p:nvSpPr>
        <p:spPr>
          <a:xfrm>
            <a:off x="4062849" y="0"/>
            <a:ext cx="8129151" cy="6858000"/>
          </a:xfrm>
          <a:prstGeom prst="rect">
            <a:avLst/>
          </a:prstGeom>
        </p:spPr>
        <p:txBody>
          <a:bodyPr anchor="ctr"/>
          <a:lstStyle>
            <a:lvl1pPr marL="0" indent="0" algn="ctr">
              <a:buNone/>
              <a:defRPr sz="2400">
                <a:solidFill>
                  <a:schemeClr val="accent1"/>
                </a:solidFill>
              </a:defRPr>
            </a:lvl1pPr>
          </a:lstStyle>
          <a:p>
            <a:endParaRPr lang="en-US"/>
          </a:p>
        </p:txBody>
      </p:sp>
      <p:sp>
        <p:nvSpPr>
          <p:cNvPr id="14" name="Text Placeholder 3"/>
          <p:cNvSpPr>
            <a:spLocks noGrp="1"/>
          </p:cNvSpPr>
          <p:nvPr>
            <p:ph type="body" sz="quarter" idx="18" hasCustomPrompt="1"/>
          </p:nvPr>
        </p:nvSpPr>
        <p:spPr>
          <a:xfrm>
            <a:off x="548783" y="849536"/>
            <a:ext cx="3514066" cy="1926795"/>
          </a:xfrm>
          <a:prstGeom prst="rect">
            <a:avLst/>
          </a:prstGeom>
          <a:noFill/>
        </p:spPr>
        <p:txBody>
          <a:bodyPr lIns="0" tIns="0" rIns="0" bIns="0" anchor="t">
            <a:noAutofit/>
          </a:bodyPr>
          <a:lstStyle>
            <a:lvl1pPr marL="0" indent="0">
              <a:lnSpc>
                <a:spcPts val="4200"/>
              </a:lnSpc>
              <a:spcBef>
                <a:spcPts val="0"/>
              </a:spcBef>
              <a:buFont typeface="Arial" panose="020B0604020202020204" pitchFamily="34" charset="0"/>
              <a:buNone/>
              <a:defRPr sz="4600" b="1" strike="noStrike" spc="-150" baseline="0">
                <a:solidFill>
                  <a:schemeClr val="tx1"/>
                </a:solidFill>
              </a:defRPr>
            </a:lvl1pPr>
            <a:lvl2pPr marL="341630" indent="0">
              <a:buNone/>
              <a:defRPr/>
            </a:lvl2pPr>
            <a:lvl3pPr marL="679450" indent="0">
              <a:buNone/>
              <a:defRPr/>
            </a:lvl3pPr>
            <a:lvl4pPr marL="966470" indent="0">
              <a:buNone/>
              <a:defRPr/>
            </a:lvl4pPr>
            <a:lvl5pPr marL="1146175" indent="0">
              <a:buNone/>
              <a:defRPr/>
            </a:lvl5pPr>
          </a:lstStyle>
          <a:p>
            <a:pPr lvl="0"/>
            <a:r>
              <a:rPr lang="en-US"/>
              <a:t>Photo plus</a:t>
            </a:r>
            <a:br>
              <a:rPr lang="en-US"/>
            </a:br>
            <a:r>
              <a:rPr lang="en-US"/>
              <a:t>statement</a:t>
            </a:r>
            <a:br>
              <a:rPr lang="en-US"/>
            </a:br>
            <a:r>
              <a:rPr lang="en-US"/>
              <a:t>layout</a:t>
            </a:r>
          </a:p>
        </p:txBody>
      </p:sp>
      <p:sp>
        <p:nvSpPr>
          <p:cNvPr id="8" name="Text Placeholder 7"/>
          <p:cNvSpPr>
            <a:spLocks noGrp="1"/>
          </p:cNvSpPr>
          <p:nvPr>
            <p:ph type="body" sz="quarter" idx="19" hasCustomPrompt="1"/>
          </p:nvPr>
        </p:nvSpPr>
        <p:spPr>
          <a:xfrm>
            <a:off x="548784" y="2943639"/>
            <a:ext cx="3514065" cy="1641615"/>
          </a:xfrm>
          <a:prstGeom prst="rect">
            <a:avLst/>
          </a:prstGeom>
        </p:spPr>
        <p:txBody>
          <a:bodyPr lIns="0" tIns="0" rIns="0" bIns="0"/>
          <a:lstStyle>
            <a:lvl1pPr marL="0" indent="0">
              <a:lnSpc>
                <a:spcPts val="2400"/>
              </a:lnSpc>
              <a:spcBef>
                <a:spcPts val="0"/>
              </a:spcBef>
              <a:buNone/>
              <a:defRPr sz="2400" baseline="0">
                <a:solidFill>
                  <a:schemeClr val="tx1"/>
                </a:solidFill>
              </a:defRPr>
            </a:lvl1pPr>
            <a:lvl2pPr marL="609600" indent="0">
              <a:buNone/>
              <a:defRPr/>
            </a:lvl2pPr>
            <a:lvl3pPr marL="1219200" indent="0">
              <a:buNone/>
              <a:defRPr/>
            </a:lvl3pPr>
            <a:lvl4pPr marL="1828165" indent="0">
              <a:buNone/>
              <a:defRPr/>
            </a:lvl4pPr>
            <a:lvl5pPr marL="2437765" indent="0">
              <a:buNone/>
              <a:defRPr/>
            </a:lvl5pPr>
          </a:lstStyle>
          <a:p>
            <a:pPr lvl="0"/>
            <a:r>
              <a:rPr lang="en-US"/>
              <a:t>Subtitle goes here</a:t>
            </a:r>
          </a:p>
        </p:txBody>
      </p:sp>
      <p:sp>
        <p:nvSpPr>
          <p:cNvPr id="18"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t>‹#›</a:t>
            </a:fld>
            <a:endParaRPr lang="en-US"/>
          </a:p>
        </p:txBody>
      </p:sp>
    </p:spTree>
    <p:extLst>
      <p:ext uri="{BB962C8B-B14F-4D97-AF65-F5344CB8AC3E}">
        <p14:creationId xmlns:p14="http://schemas.microsoft.com/office/powerpoint/2010/main" val="928416802"/>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_IT">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stretch>
            <a:fillRect/>
          </a:stretch>
        </p:blipFill>
        <p:spPr>
          <a:xfrm>
            <a:off x="0" y="1786"/>
            <a:ext cx="12191999" cy="6856214"/>
          </a:xfrm>
          <a:prstGeom prst="rect">
            <a:avLst/>
          </a:prstGeom>
        </p:spPr>
      </p:pic>
      <p:sp>
        <p:nvSpPr>
          <p:cNvPr id="4" name="Rectangle 3"/>
          <p:cNvSpPr/>
          <p:nvPr userDrawn="1"/>
        </p:nvSpPr>
        <p:spPr>
          <a:xfrm>
            <a:off x="1" y="0"/>
            <a:ext cx="12192000" cy="6858000"/>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59" name="Group 58"/>
          <p:cNvGrpSpPr>
            <a:grpSpLocks noChangeAspect="1"/>
          </p:cNvGrpSpPr>
          <p:nvPr userDrawn="1"/>
        </p:nvGrpSpPr>
        <p:grpSpPr>
          <a:xfrm rot="16200000">
            <a:off x="10145007" y="2414140"/>
            <a:ext cx="3069592" cy="1024395"/>
            <a:chOff x="547688" y="952500"/>
            <a:chExt cx="12190413" cy="4067175"/>
          </a:xfrm>
        </p:grpSpPr>
        <p:sp>
          <p:nvSpPr>
            <p:cNvPr id="60" name="Rectangle 59"/>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1800"/>
            </a:p>
          </p:txBody>
        </p:sp>
        <p:sp>
          <p:nvSpPr>
            <p:cNvPr id="61" name="Freeform 60"/>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62" name="Freeform 61"/>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63" name="Freeform 62"/>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64" name="Freeform 63"/>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65"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66"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grpSp>
      <p:sp>
        <p:nvSpPr>
          <p:cNvPr id="56" name="Title 16"/>
          <p:cNvSpPr>
            <a:spLocks noGrp="1"/>
          </p:cNvSpPr>
          <p:nvPr userDrawn="1">
            <p:ph type="title" hasCustomPrompt="1"/>
          </p:nvPr>
        </p:nvSpPr>
        <p:spPr bwMode="gray">
          <a:xfrm>
            <a:off x="548783" y="1437136"/>
            <a:ext cx="9962830" cy="3026868"/>
          </a:xfrm>
          <a:prstGeom prst="rect">
            <a:avLst/>
          </a:prstGeom>
        </p:spPr>
        <p:txBody>
          <a:bodyPr lIns="0" tIns="60949" rIns="121899" bIns="60949" anchor="b" anchorCtr="0"/>
          <a:lstStyle>
            <a:lvl1pPr marL="0" algn="l" defTabSz="1219200" rtl="0" eaLnBrk="1" latinLnBrk="0" hangingPunct="1">
              <a:lnSpc>
                <a:spcPts val="7000"/>
              </a:lnSpc>
              <a:spcBef>
                <a:spcPct val="0"/>
              </a:spcBef>
              <a:buNone/>
              <a:defRPr lang="en-US" sz="8000" b="1" kern="1200" cap="none" spc="-150" baseline="0" dirty="0">
                <a:solidFill>
                  <a:schemeClr val="bg1"/>
                </a:solidFill>
                <a:latin typeface="Arial" panose="020B0604020202020204" pitchFamily="34" charset="0"/>
                <a:ea typeface="+mn-ea"/>
                <a:cs typeface="Arial" panose="020B0604020202020204" pitchFamily="34" charset="0"/>
              </a:defRPr>
            </a:lvl1pPr>
          </a:lstStyle>
          <a:p>
            <a:r>
              <a:rPr lang="en-US"/>
              <a:t>Presentation</a:t>
            </a:r>
            <a:br>
              <a:rPr lang="en-US"/>
            </a:br>
            <a:r>
              <a:rPr lang="en-US"/>
              <a:t>Title Here</a:t>
            </a:r>
            <a:br>
              <a:rPr lang="en-US"/>
            </a:br>
            <a:r>
              <a:rPr lang="en-US"/>
              <a:t>Three Lines</a:t>
            </a:r>
          </a:p>
        </p:txBody>
      </p:sp>
      <p:sp>
        <p:nvSpPr>
          <p:cNvPr id="55" name="Subtitle 2"/>
          <p:cNvSpPr>
            <a:spLocks noGrp="1"/>
          </p:cNvSpPr>
          <p:nvPr userDrawn="1">
            <p:ph type="subTitle" idx="1" hasCustomPrompt="1"/>
          </p:nvPr>
        </p:nvSpPr>
        <p:spPr bwMode="gray">
          <a:xfrm>
            <a:off x="548783" y="5205790"/>
            <a:ext cx="9952388" cy="457200"/>
          </a:xfrm>
          <a:prstGeom prst="rect">
            <a:avLst/>
          </a:prstGeom>
        </p:spPr>
        <p:txBody>
          <a:bodyPr lIns="0" tIns="0" rIns="0" bIns="0" anchor="b" anchorCtr="0"/>
          <a:lstStyle>
            <a:lvl1pPr marL="0" indent="0" algn="l" defTabSz="1219200" rtl="0" eaLnBrk="1" latinLnBrk="0" hangingPunct="1">
              <a:lnSpc>
                <a:spcPct val="90000"/>
              </a:lnSpc>
              <a:spcBef>
                <a:spcPct val="0"/>
              </a:spcBef>
              <a:buNone/>
              <a:defRPr lang="en-US" sz="2600" b="0" kern="1200" cap="none" spc="0" baseline="0" dirty="0">
                <a:solidFill>
                  <a:schemeClr val="bg1"/>
                </a:solidFill>
                <a:latin typeface="Arial" panose="020B0604020202020204" pitchFamily="34" charset="0"/>
                <a:ea typeface="+mn-ea"/>
                <a:cs typeface="Arial" panose="020B0604020202020204" pitchFamily="34" charset="0"/>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165" indent="0" algn="ctr">
              <a:buNone/>
              <a:defRPr>
                <a:solidFill>
                  <a:schemeClr val="tx1">
                    <a:tint val="75000"/>
                  </a:schemeClr>
                </a:solidFill>
              </a:defRPr>
            </a:lvl4pPr>
            <a:lvl5pPr marL="2437765" indent="0" algn="ctr">
              <a:buNone/>
              <a:defRPr>
                <a:solidFill>
                  <a:schemeClr val="tx1">
                    <a:tint val="75000"/>
                  </a:schemeClr>
                </a:solidFill>
              </a:defRPr>
            </a:lvl5pPr>
            <a:lvl6pPr marL="3047365" indent="0" algn="ctr">
              <a:buNone/>
              <a:defRPr>
                <a:solidFill>
                  <a:schemeClr val="tx1">
                    <a:tint val="75000"/>
                  </a:schemeClr>
                </a:solidFill>
              </a:defRPr>
            </a:lvl6pPr>
            <a:lvl7pPr marL="3656965" indent="0" algn="ctr">
              <a:buNone/>
              <a:defRPr>
                <a:solidFill>
                  <a:schemeClr val="tx1">
                    <a:tint val="75000"/>
                  </a:schemeClr>
                </a:solidFill>
              </a:defRPr>
            </a:lvl7pPr>
            <a:lvl8pPr marL="4266565" indent="0" algn="ctr">
              <a:buNone/>
              <a:defRPr>
                <a:solidFill>
                  <a:schemeClr val="tx1">
                    <a:tint val="75000"/>
                  </a:schemeClr>
                </a:solidFill>
              </a:defRPr>
            </a:lvl8pPr>
            <a:lvl9pPr marL="4876165" indent="0" algn="ctr">
              <a:buNone/>
              <a:defRPr>
                <a:solidFill>
                  <a:schemeClr val="tx1">
                    <a:tint val="75000"/>
                  </a:schemeClr>
                </a:solidFill>
              </a:defRPr>
            </a:lvl9pPr>
          </a:lstStyle>
          <a:p>
            <a:r>
              <a:rPr lang="en-US"/>
              <a:t>Speaker Name | Date</a:t>
            </a:r>
          </a:p>
        </p:txBody>
      </p:sp>
      <p:sp>
        <p:nvSpPr>
          <p:cNvPr id="15" name="TextBox 14"/>
          <p:cNvSpPr txBox="1"/>
          <p:nvPr userDrawn="1"/>
        </p:nvSpPr>
        <p:spPr>
          <a:xfrm>
            <a:off x="548783" y="6473952"/>
            <a:ext cx="4115872" cy="153888"/>
          </a:xfrm>
          <a:prstGeom prst="rect">
            <a:avLst/>
          </a:prstGeom>
          <a:noFill/>
        </p:spPr>
        <p:txBody>
          <a:bodyPr wrap="square" lIns="0" tIns="0" rIns="0" bIns="0" rtlCol="0">
            <a:spAutoFit/>
          </a:bodyPr>
          <a:lstStyle/>
          <a:p>
            <a:r>
              <a:rPr lang="en-US" sz="1000">
                <a:solidFill>
                  <a:schemeClr val="bg1"/>
                </a:solidFill>
                <a:latin typeface="Arial" panose="020B0604020202020204" pitchFamily="34" charset="0"/>
                <a:cs typeface="Arial" panose="020B0604020202020204" pitchFamily="34" charset="0"/>
              </a:rPr>
              <a:t>2021 Lenovo Internal. All rights reserved.</a:t>
            </a:r>
          </a:p>
        </p:txBody>
      </p:sp>
    </p:spTree>
    <p:extLst>
      <p:ext uri="{BB962C8B-B14F-4D97-AF65-F5344CB8AC3E}">
        <p14:creationId xmlns:p14="http://schemas.microsoft.com/office/powerpoint/2010/main" val="485176927"/>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Photo + Statement_Black">
    <p:bg>
      <p:bgPr>
        <a:solidFill>
          <a:schemeClr val="tx1"/>
        </a:solidFill>
        <a:effectLst/>
      </p:bgPr>
    </p:bg>
    <p:spTree>
      <p:nvGrpSpPr>
        <p:cNvPr id="1" name=""/>
        <p:cNvGrpSpPr/>
        <p:nvPr/>
      </p:nvGrpSpPr>
      <p:grpSpPr>
        <a:xfrm>
          <a:off x="0" y="0"/>
          <a:ext cx="0" cy="0"/>
          <a:chOff x="0" y="0"/>
          <a:chExt cx="0" cy="0"/>
        </a:xfrm>
      </p:grpSpPr>
      <p:sp>
        <p:nvSpPr>
          <p:cNvPr id="3" name="Rectangle 2"/>
          <p:cNvSpPr/>
          <p:nvPr userDrawn="1"/>
        </p:nvSpPr>
        <p:spPr>
          <a:xfrm>
            <a:off x="1" y="0"/>
            <a:ext cx="4062849"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 name="Picture Placeholder 8"/>
          <p:cNvSpPr>
            <a:spLocks noGrp="1"/>
          </p:cNvSpPr>
          <p:nvPr>
            <p:ph type="pic" sz="quarter" idx="16"/>
          </p:nvPr>
        </p:nvSpPr>
        <p:spPr>
          <a:xfrm>
            <a:off x="4062849" y="0"/>
            <a:ext cx="8129151" cy="6858000"/>
          </a:xfrm>
          <a:prstGeom prst="rect">
            <a:avLst/>
          </a:prstGeom>
        </p:spPr>
        <p:txBody>
          <a:bodyPr anchor="ctr"/>
          <a:lstStyle>
            <a:lvl1pPr marL="0" indent="0" algn="ctr">
              <a:buNone/>
              <a:defRPr sz="2400">
                <a:solidFill>
                  <a:schemeClr val="accent1"/>
                </a:solidFill>
              </a:defRPr>
            </a:lvl1pPr>
          </a:lstStyle>
          <a:p>
            <a:endParaRPr lang="en-US"/>
          </a:p>
        </p:txBody>
      </p:sp>
      <p:sp>
        <p:nvSpPr>
          <p:cNvPr id="14" name="Text Placeholder 3"/>
          <p:cNvSpPr>
            <a:spLocks noGrp="1"/>
          </p:cNvSpPr>
          <p:nvPr>
            <p:ph type="body" sz="quarter" idx="18" hasCustomPrompt="1"/>
          </p:nvPr>
        </p:nvSpPr>
        <p:spPr>
          <a:xfrm>
            <a:off x="548783" y="849536"/>
            <a:ext cx="3514066" cy="1926795"/>
          </a:xfrm>
          <a:prstGeom prst="rect">
            <a:avLst/>
          </a:prstGeom>
          <a:noFill/>
        </p:spPr>
        <p:txBody>
          <a:bodyPr lIns="0" tIns="0" rIns="0" bIns="0" anchor="t">
            <a:noAutofit/>
          </a:bodyPr>
          <a:lstStyle>
            <a:lvl1pPr marL="0" indent="0">
              <a:lnSpc>
                <a:spcPts val="4200"/>
              </a:lnSpc>
              <a:spcBef>
                <a:spcPts val="0"/>
              </a:spcBef>
              <a:buFont typeface="Arial" panose="020B0604020202020204" pitchFamily="34" charset="0"/>
              <a:buNone/>
              <a:defRPr sz="4600" b="1" strike="noStrike" spc="-150" baseline="0">
                <a:solidFill>
                  <a:schemeClr val="bg1"/>
                </a:solidFill>
              </a:defRPr>
            </a:lvl1pPr>
            <a:lvl2pPr marL="341630" indent="0">
              <a:buNone/>
              <a:defRPr/>
            </a:lvl2pPr>
            <a:lvl3pPr marL="679450" indent="0">
              <a:buNone/>
              <a:defRPr/>
            </a:lvl3pPr>
            <a:lvl4pPr marL="966470" indent="0">
              <a:buNone/>
              <a:defRPr/>
            </a:lvl4pPr>
            <a:lvl5pPr marL="1146175" indent="0">
              <a:buNone/>
              <a:defRPr/>
            </a:lvl5pPr>
          </a:lstStyle>
          <a:p>
            <a:pPr lvl="0"/>
            <a:r>
              <a:rPr lang="en-US"/>
              <a:t>Photo plus</a:t>
            </a:r>
            <a:br>
              <a:rPr lang="en-US"/>
            </a:br>
            <a:r>
              <a:rPr lang="en-US"/>
              <a:t>statement</a:t>
            </a:r>
            <a:br>
              <a:rPr lang="en-US"/>
            </a:br>
            <a:r>
              <a:rPr lang="en-US"/>
              <a:t>layout</a:t>
            </a:r>
          </a:p>
        </p:txBody>
      </p:sp>
      <p:sp>
        <p:nvSpPr>
          <p:cNvPr id="8" name="Text Placeholder 7"/>
          <p:cNvSpPr>
            <a:spLocks noGrp="1"/>
          </p:cNvSpPr>
          <p:nvPr>
            <p:ph type="body" sz="quarter" idx="19" hasCustomPrompt="1"/>
          </p:nvPr>
        </p:nvSpPr>
        <p:spPr>
          <a:xfrm>
            <a:off x="548784" y="2943639"/>
            <a:ext cx="3514065" cy="1641615"/>
          </a:xfrm>
          <a:prstGeom prst="rect">
            <a:avLst/>
          </a:prstGeom>
        </p:spPr>
        <p:txBody>
          <a:bodyPr lIns="0" tIns="0" rIns="0" bIns="0"/>
          <a:lstStyle>
            <a:lvl1pPr marL="0" indent="0">
              <a:lnSpc>
                <a:spcPts val="2400"/>
              </a:lnSpc>
              <a:spcBef>
                <a:spcPts val="0"/>
              </a:spcBef>
              <a:buNone/>
              <a:defRPr sz="2400" baseline="0">
                <a:solidFill>
                  <a:schemeClr val="bg1"/>
                </a:solidFill>
              </a:defRPr>
            </a:lvl1pPr>
            <a:lvl2pPr marL="609600" indent="0">
              <a:buNone/>
              <a:defRPr/>
            </a:lvl2pPr>
            <a:lvl3pPr marL="1219200" indent="0">
              <a:buNone/>
              <a:defRPr/>
            </a:lvl3pPr>
            <a:lvl4pPr marL="1828165" indent="0">
              <a:buNone/>
              <a:defRPr/>
            </a:lvl4pPr>
            <a:lvl5pPr marL="2437765" indent="0">
              <a:buNone/>
              <a:defRPr/>
            </a:lvl5pPr>
          </a:lstStyle>
          <a:p>
            <a:pPr lvl="0"/>
            <a:r>
              <a:rPr lang="en-US"/>
              <a:t>Subtitle goes here</a:t>
            </a:r>
          </a:p>
        </p:txBody>
      </p:sp>
      <p:sp>
        <p:nvSpPr>
          <p:cNvPr id="13"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t>‹#›</a:t>
            </a:fld>
            <a:endParaRPr lang="en-US"/>
          </a:p>
        </p:txBody>
      </p:sp>
      <p:sp>
        <p:nvSpPr>
          <p:cNvPr id="9" name="TextBox 8"/>
          <p:cNvSpPr txBox="1"/>
          <p:nvPr userDrawn="1"/>
        </p:nvSpPr>
        <p:spPr>
          <a:xfrm>
            <a:off x="1396578" y="6473952"/>
            <a:ext cx="4115872" cy="153888"/>
          </a:xfrm>
          <a:prstGeom prst="rect">
            <a:avLst/>
          </a:prstGeom>
          <a:noFill/>
        </p:spPr>
        <p:txBody>
          <a:bodyPr wrap="square" lIns="0" tIns="0" rIns="0" bIns="0" rtlCol="0">
            <a:spAutoFit/>
          </a:bodyPr>
          <a:lstStyle/>
          <a:p>
            <a:r>
              <a:rPr lang="en-US" sz="1000">
                <a:solidFill>
                  <a:schemeClr val="bg1"/>
                </a:solidFill>
                <a:latin typeface="Arial" panose="020B0604020202020204" pitchFamily="34" charset="0"/>
                <a:cs typeface="Arial" panose="020B0604020202020204" pitchFamily="34" charset="0"/>
              </a:rPr>
              <a:t>2021 Lenovo Internal. All rights reserved.</a:t>
            </a:r>
          </a:p>
        </p:txBody>
      </p:sp>
      <p:grpSp>
        <p:nvGrpSpPr>
          <p:cNvPr id="10" name="Group 9"/>
          <p:cNvGrpSpPr/>
          <p:nvPr userDrawn="1"/>
        </p:nvGrpSpPr>
        <p:grpSpPr>
          <a:xfrm>
            <a:off x="554483" y="6421482"/>
            <a:ext cx="734547" cy="245008"/>
            <a:chOff x="547688" y="952500"/>
            <a:chExt cx="12190413" cy="4067175"/>
          </a:xfrm>
        </p:grpSpPr>
        <p:sp>
          <p:nvSpPr>
            <p:cNvPr id="11" name="Rectangle 10"/>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12" name="Freeform 11"/>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15" name="Freeform 14"/>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16" name="Freeform 15"/>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17" name="Freeform 16"/>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18"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19"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grpSp>
    </p:spTree>
    <p:extLst>
      <p:ext uri="{BB962C8B-B14F-4D97-AF65-F5344CB8AC3E}">
        <p14:creationId xmlns:p14="http://schemas.microsoft.com/office/powerpoint/2010/main" val="4215230539"/>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bg>
      <p:bgPr>
        <a:solidFill>
          <a:schemeClr val="bg1"/>
        </a:solidFill>
        <a:effectLst/>
      </p:bgPr>
    </p:bg>
    <p:spTree>
      <p:nvGrpSpPr>
        <p:cNvPr id="1" name=""/>
        <p:cNvGrpSpPr/>
        <p:nvPr/>
      </p:nvGrpSpPr>
      <p:grpSpPr>
        <a:xfrm>
          <a:off x="0" y="0"/>
          <a:ext cx="0" cy="0"/>
          <a:chOff x="0" y="0"/>
          <a:chExt cx="0" cy="0"/>
        </a:xfrm>
      </p:grpSpPr>
      <p:sp>
        <p:nvSpPr>
          <p:cNvPr id="15" name="Text Placeholder 107"/>
          <p:cNvSpPr>
            <a:spLocks noGrp="1"/>
          </p:cNvSpPr>
          <p:nvPr>
            <p:ph type="body" sz="quarter" idx="18" hasCustomPrompt="1"/>
          </p:nvPr>
        </p:nvSpPr>
        <p:spPr bwMode="white">
          <a:xfrm>
            <a:off x="548783" y="1276350"/>
            <a:ext cx="10167728" cy="3242641"/>
          </a:xfrm>
          <a:prstGeom prst="rect">
            <a:avLst/>
          </a:prstGeom>
        </p:spPr>
        <p:txBody>
          <a:bodyPr lIns="0" anchor="t">
            <a:normAutofit/>
          </a:bodyPr>
          <a:lstStyle>
            <a:lvl1pPr marL="0" indent="0" algn="l">
              <a:lnSpc>
                <a:spcPct val="100000"/>
              </a:lnSpc>
              <a:buNone/>
              <a:defRPr sz="4400" b="1" spc="-150">
                <a:solidFill>
                  <a:schemeClr val="tx1"/>
                </a:solidFill>
              </a:defRPr>
            </a:lvl1pPr>
            <a:lvl2pPr marL="341630" indent="0" algn="ctr">
              <a:buNone/>
              <a:defRPr>
                <a:solidFill>
                  <a:schemeClr val="bg1"/>
                </a:solidFill>
              </a:defRPr>
            </a:lvl2pPr>
            <a:lvl3pPr marL="679450" indent="0" algn="ctr">
              <a:buNone/>
              <a:defRPr>
                <a:solidFill>
                  <a:schemeClr val="bg1"/>
                </a:solidFill>
              </a:defRPr>
            </a:lvl3pPr>
            <a:lvl4pPr marL="966470" indent="0" algn="ctr">
              <a:buNone/>
              <a:defRPr>
                <a:solidFill>
                  <a:schemeClr val="bg1"/>
                </a:solidFill>
              </a:defRPr>
            </a:lvl4pPr>
            <a:lvl5pPr marL="1146175" indent="0" algn="ctr">
              <a:buNone/>
              <a:defRPr>
                <a:solidFill>
                  <a:schemeClr val="bg1"/>
                </a:solidFill>
              </a:defRPr>
            </a:lvl5pPr>
          </a:lstStyle>
          <a:p>
            <a:pPr lvl="0"/>
            <a:r>
              <a:rPr lang="en-US"/>
              <a:t>Click to edit quote</a:t>
            </a:r>
          </a:p>
        </p:txBody>
      </p:sp>
      <p:sp>
        <p:nvSpPr>
          <p:cNvPr id="17" name="Text Placeholder 110"/>
          <p:cNvSpPr>
            <a:spLocks noGrp="1"/>
          </p:cNvSpPr>
          <p:nvPr>
            <p:ph type="body" sz="quarter" idx="19" hasCustomPrompt="1"/>
          </p:nvPr>
        </p:nvSpPr>
        <p:spPr>
          <a:xfrm>
            <a:off x="554482" y="4623890"/>
            <a:ext cx="10162029" cy="876300"/>
          </a:xfrm>
          <a:prstGeom prst="rect">
            <a:avLst/>
          </a:prstGeom>
        </p:spPr>
        <p:txBody>
          <a:bodyPr lIns="0"/>
          <a:lstStyle>
            <a:lvl1pPr marL="0" indent="0" algn="l">
              <a:buNone/>
              <a:defRPr sz="2400" b="1" spc="-150" baseline="0">
                <a:solidFill>
                  <a:schemeClr val="tx1"/>
                </a:solidFill>
              </a:defRPr>
            </a:lvl1pPr>
            <a:lvl2pPr marL="341630" indent="0">
              <a:buNone/>
              <a:defRPr/>
            </a:lvl2pPr>
            <a:lvl3pPr marL="679450" indent="0">
              <a:buNone/>
              <a:defRPr/>
            </a:lvl3pPr>
            <a:lvl4pPr marL="966470" indent="0">
              <a:buNone/>
              <a:defRPr/>
            </a:lvl4pPr>
            <a:lvl5pPr marL="1146175" indent="0">
              <a:buNone/>
              <a:defRPr/>
            </a:lvl5pPr>
          </a:lstStyle>
          <a:p>
            <a:pPr lvl="0"/>
            <a:r>
              <a:rPr lang="en-US"/>
              <a:t>Click to edit quote source</a:t>
            </a:r>
          </a:p>
        </p:txBody>
      </p:sp>
      <p:grpSp>
        <p:nvGrpSpPr>
          <p:cNvPr id="12" name="Group 11"/>
          <p:cNvGrpSpPr/>
          <p:nvPr userDrawn="1"/>
        </p:nvGrpSpPr>
        <p:grpSpPr>
          <a:xfrm>
            <a:off x="548783" y="398464"/>
            <a:ext cx="990858" cy="735013"/>
            <a:chOff x="657226" y="398463"/>
            <a:chExt cx="990600" cy="735013"/>
          </a:xfrm>
          <a:solidFill>
            <a:schemeClr val="accent6"/>
          </a:solidFill>
        </p:grpSpPr>
        <p:sp>
          <p:nvSpPr>
            <p:cNvPr id="7" name="Freeform 5"/>
            <p:cNvSpPr/>
            <p:nvPr userDrawn="1"/>
          </p:nvSpPr>
          <p:spPr bwMode="auto">
            <a:xfrm>
              <a:off x="657226"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8" name="Freeform 6"/>
            <p:cNvSpPr/>
            <p:nvPr userDrawn="1"/>
          </p:nvSpPr>
          <p:spPr bwMode="auto">
            <a:xfrm>
              <a:off x="1195388"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grpSp>
      <p:sp>
        <p:nvSpPr>
          <p:cNvPr id="21"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t>‹#›</a:t>
            </a:fld>
            <a:endParaRPr lang="en-US"/>
          </a:p>
        </p:txBody>
      </p:sp>
    </p:spTree>
    <p:extLst>
      <p:ext uri="{BB962C8B-B14F-4D97-AF65-F5344CB8AC3E}">
        <p14:creationId xmlns:p14="http://schemas.microsoft.com/office/powerpoint/2010/main" val="458334845"/>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Quote Layout_Black">
    <p:bg>
      <p:bgPr>
        <a:solidFill>
          <a:schemeClr val="tx1"/>
        </a:solidFill>
        <a:effectLst/>
      </p:bgPr>
    </p:bg>
    <p:spTree>
      <p:nvGrpSpPr>
        <p:cNvPr id="1" name=""/>
        <p:cNvGrpSpPr/>
        <p:nvPr/>
      </p:nvGrpSpPr>
      <p:grpSpPr>
        <a:xfrm>
          <a:off x="0" y="0"/>
          <a:ext cx="0" cy="0"/>
          <a:chOff x="0" y="0"/>
          <a:chExt cx="0" cy="0"/>
        </a:xfrm>
      </p:grpSpPr>
      <p:sp>
        <p:nvSpPr>
          <p:cNvPr id="15" name="Text Placeholder 107"/>
          <p:cNvSpPr>
            <a:spLocks noGrp="1"/>
          </p:cNvSpPr>
          <p:nvPr>
            <p:ph type="body" sz="quarter" idx="18" hasCustomPrompt="1"/>
          </p:nvPr>
        </p:nvSpPr>
        <p:spPr bwMode="white">
          <a:xfrm>
            <a:off x="548783" y="1276350"/>
            <a:ext cx="10167728" cy="3242641"/>
          </a:xfrm>
          <a:prstGeom prst="rect">
            <a:avLst/>
          </a:prstGeom>
        </p:spPr>
        <p:txBody>
          <a:bodyPr lIns="0" anchor="t">
            <a:normAutofit/>
          </a:bodyPr>
          <a:lstStyle>
            <a:lvl1pPr marL="0" indent="0" algn="l">
              <a:lnSpc>
                <a:spcPct val="100000"/>
              </a:lnSpc>
              <a:buNone/>
              <a:defRPr sz="4400" b="1" spc="-150">
                <a:solidFill>
                  <a:schemeClr val="bg1"/>
                </a:solidFill>
              </a:defRPr>
            </a:lvl1pPr>
            <a:lvl2pPr marL="341630" indent="0" algn="ctr">
              <a:buNone/>
              <a:defRPr>
                <a:solidFill>
                  <a:schemeClr val="bg1"/>
                </a:solidFill>
              </a:defRPr>
            </a:lvl2pPr>
            <a:lvl3pPr marL="679450" indent="0" algn="ctr">
              <a:buNone/>
              <a:defRPr>
                <a:solidFill>
                  <a:schemeClr val="bg1"/>
                </a:solidFill>
              </a:defRPr>
            </a:lvl3pPr>
            <a:lvl4pPr marL="966470" indent="0" algn="ctr">
              <a:buNone/>
              <a:defRPr>
                <a:solidFill>
                  <a:schemeClr val="bg1"/>
                </a:solidFill>
              </a:defRPr>
            </a:lvl4pPr>
            <a:lvl5pPr marL="1146175" indent="0" algn="ctr">
              <a:buNone/>
              <a:defRPr>
                <a:solidFill>
                  <a:schemeClr val="bg1"/>
                </a:solidFill>
              </a:defRPr>
            </a:lvl5pPr>
          </a:lstStyle>
          <a:p>
            <a:pPr lvl="0"/>
            <a:r>
              <a:rPr lang="en-US"/>
              <a:t>Click to edit quote</a:t>
            </a:r>
          </a:p>
        </p:txBody>
      </p:sp>
      <p:sp>
        <p:nvSpPr>
          <p:cNvPr id="17" name="Text Placeholder 110"/>
          <p:cNvSpPr>
            <a:spLocks noGrp="1"/>
          </p:cNvSpPr>
          <p:nvPr>
            <p:ph type="body" sz="quarter" idx="19" hasCustomPrompt="1"/>
          </p:nvPr>
        </p:nvSpPr>
        <p:spPr>
          <a:xfrm>
            <a:off x="554482" y="4623890"/>
            <a:ext cx="10162029" cy="876300"/>
          </a:xfrm>
          <a:prstGeom prst="rect">
            <a:avLst/>
          </a:prstGeom>
        </p:spPr>
        <p:txBody>
          <a:bodyPr lIns="0"/>
          <a:lstStyle>
            <a:lvl1pPr marL="0" indent="0" algn="l">
              <a:buNone/>
              <a:defRPr sz="2400" b="1" spc="-150" baseline="0">
                <a:solidFill>
                  <a:schemeClr val="bg1"/>
                </a:solidFill>
              </a:defRPr>
            </a:lvl1pPr>
            <a:lvl2pPr marL="341630" indent="0">
              <a:buNone/>
              <a:defRPr/>
            </a:lvl2pPr>
            <a:lvl3pPr marL="679450" indent="0">
              <a:buNone/>
              <a:defRPr/>
            </a:lvl3pPr>
            <a:lvl4pPr marL="966470" indent="0">
              <a:buNone/>
              <a:defRPr/>
            </a:lvl4pPr>
            <a:lvl5pPr marL="1146175" indent="0">
              <a:buNone/>
              <a:defRPr/>
            </a:lvl5pPr>
          </a:lstStyle>
          <a:p>
            <a:pPr lvl="0"/>
            <a:r>
              <a:rPr lang="en-US"/>
              <a:t>Click to edit quote source</a:t>
            </a:r>
          </a:p>
        </p:txBody>
      </p:sp>
      <p:grpSp>
        <p:nvGrpSpPr>
          <p:cNvPr id="12" name="Group 11"/>
          <p:cNvGrpSpPr/>
          <p:nvPr userDrawn="1"/>
        </p:nvGrpSpPr>
        <p:grpSpPr>
          <a:xfrm>
            <a:off x="657397" y="398464"/>
            <a:ext cx="990858" cy="735013"/>
            <a:chOff x="657226" y="398463"/>
            <a:chExt cx="990600" cy="735013"/>
          </a:xfrm>
          <a:solidFill>
            <a:schemeClr val="accent6"/>
          </a:solidFill>
        </p:grpSpPr>
        <p:sp>
          <p:nvSpPr>
            <p:cNvPr id="7" name="Freeform 5"/>
            <p:cNvSpPr/>
            <p:nvPr userDrawn="1"/>
          </p:nvSpPr>
          <p:spPr bwMode="auto">
            <a:xfrm>
              <a:off x="657226"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8" name="Freeform 6"/>
            <p:cNvSpPr/>
            <p:nvPr userDrawn="1"/>
          </p:nvSpPr>
          <p:spPr bwMode="auto">
            <a:xfrm>
              <a:off x="1195388"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grpSp>
      <p:sp>
        <p:nvSpPr>
          <p:cNvPr id="14"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t>‹#›</a:t>
            </a:fld>
            <a:endParaRPr lang="en-US"/>
          </a:p>
        </p:txBody>
      </p:sp>
      <p:grpSp>
        <p:nvGrpSpPr>
          <p:cNvPr id="10" name="Group 9"/>
          <p:cNvGrpSpPr/>
          <p:nvPr userDrawn="1"/>
        </p:nvGrpSpPr>
        <p:grpSpPr>
          <a:xfrm>
            <a:off x="554483" y="6421482"/>
            <a:ext cx="734547" cy="245008"/>
            <a:chOff x="547688" y="952500"/>
            <a:chExt cx="12190413" cy="4067175"/>
          </a:xfrm>
        </p:grpSpPr>
        <p:sp>
          <p:nvSpPr>
            <p:cNvPr id="11" name="Rectangle 10"/>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13" name="Freeform 12"/>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16" name="Freeform 15"/>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18" name="Freeform 17"/>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19" name="Freeform 18"/>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20"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21"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grpSp>
    </p:spTree>
    <p:extLst>
      <p:ext uri="{BB962C8B-B14F-4D97-AF65-F5344CB8AC3E}">
        <p14:creationId xmlns:p14="http://schemas.microsoft.com/office/powerpoint/2010/main" val="53703219"/>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_Quote Layout_Black">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srcRect/>
          <a:stretch>
            <a:fillRect/>
          </a:stretch>
        </p:blipFill>
        <p:spPr>
          <a:xfrm>
            <a:off x="3056507" y="0"/>
            <a:ext cx="9135493" cy="6858000"/>
          </a:xfrm>
          <a:prstGeom prst="rect">
            <a:avLst/>
          </a:prstGeom>
        </p:spPr>
      </p:pic>
      <p:sp>
        <p:nvSpPr>
          <p:cNvPr id="3" name="Rectangle 2"/>
          <p:cNvSpPr/>
          <p:nvPr userDrawn="1"/>
        </p:nvSpPr>
        <p:spPr>
          <a:xfrm>
            <a:off x="1" y="0"/>
            <a:ext cx="5176463" cy="6858000"/>
          </a:xfrm>
          <a:prstGeom prst="rect">
            <a:avLst/>
          </a:prstGeom>
          <a:gradFill>
            <a:gsLst>
              <a:gs pos="71000">
                <a:srgbClr val="010916"/>
              </a:gs>
              <a:gs pos="100000">
                <a:srgbClr val="010916">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107"/>
          <p:cNvSpPr>
            <a:spLocks noGrp="1"/>
          </p:cNvSpPr>
          <p:nvPr>
            <p:ph type="body" sz="quarter" idx="18" hasCustomPrompt="1"/>
          </p:nvPr>
        </p:nvSpPr>
        <p:spPr bwMode="white">
          <a:xfrm>
            <a:off x="548783" y="1507170"/>
            <a:ext cx="10167728" cy="3242641"/>
          </a:xfrm>
          <a:prstGeom prst="rect">
            <a:avLst/>
          </a:prstGeom>
        </p:spPr>
        <p:txBody>
          <a:bodyPr lIns="0" rIns="0" anchor="t">
            <a:normAutofit/>
          </a:bodyPr>
          <a:lstStyle>
            <a:lvl1pPr marL="0" indent="0" algn="l">
              <a:lnSpc>
                <a:spcPct val="100000"/>
              </a:lnSpc>
              <a:buNone/>
              <a:defRPr sz="4400" b="1" spc="-150">
                <a:solidFill>
                  <a:schemeClr val="bg1"/>
                </a:solidFill>
              </a:defRPr>
            </a:lvl1pPr>
            <a:lvl2pPr marL="341630" indent="0" algn="ctr">
              <a:buNone/>
              <a:defRPr>
                <a:solidFill>
                  <a:schemeClr val="bg1"/>
                </a:solidFill>
              </a:defRPr>
            </a:lvl2pPr>
            <a:lvl3pPr marL="679450" indent="0" algn="ctr">
              <a:buNone/>
              <a:defRPr>
                <a:solidFill>
                  <a:schemeClr val="bg1"/>
                </a:solidFill>
              </a:defRPr>
            </a:lvl3pPr>
            <a:lvl4pPr marL="966470" indent="0" algn="ctr">
              <a:buNone/>
              <a:defRPr>
                <a:solidFill>
                  <a:schemeClr val="bg1"/>
                </a:solidFill>
              </a:defRPr>
            </a:lvl4pPr>
            <a:lvl5pPr marL="1146175" indent="0" algn="ctr">
              <a:buNone/>
              <a:defRPr>
                <a:solidFill>
                  <a:schemeClr val="bg1"/>
                </a:solidFill>
              </a:defRPr>
            </a:lvl5pPr>
          </a:lstStyle>
          <a:p>
            <a:pPr lvl="0"/>
            <a:r>
              <a:rPr lang="en-US"/>
              <a:t>Click to edit quote</a:t>
            </a:r>
          </a:p>
        </p:txBody>
      </p:sp>
      <p:sp>
        <p:nvSpPr>
          <p:cNvPr id="17" name="Text Placeholder 110"/>
          <p:cNvSpPr>
            <a:spLocks noGrp="1"/>
          </p:cNvSpPr>
          <p:nvPr>
            <p:ph type="body" sz="quarter" idx="19" hasCustomPrompt="1"/>
          </p:nvPr>
        </p:nvSpPr>
        <p:spPr>
          <a:xfrm>
            <a:off x="554482" y="4854710"/>
            <a:ext cx="10162029" cy="876300"/>
          </a:xfrm>
          <a:prstGeom prst="rect">
            <a:avLst/>
          </a:prstGeom>
        </p:spPr>
        <p:txBody>
          <a:bodyPr lIns="0" rIns="0"/>
          <a:lstStyle>
            <a:lvl1pPr marL="0" indent="0" algn="l">
              <a:buNone/>
              <a:defRPr sz="2400" b="1" spc="0" baseline="0">
                <a:solidFill>
                  <a:schemeClr val="bg1"/>
                </a:solidFill>
              </a:defRPr>
            </a:lvl1pPr>
            <a:lvl2pPr marL="341630" indent="0">
              <a:buNone/>
              <a:defRPr/>
            </a:lvl2pPr>
            <a:lvl3pPr marL="679450" indent="0">
              <a:buNone/>
              <a:defRPr/>
            </a:lvl3pPr>
            <a:lvl4pPr marL="966470" indent="0">
              <a:buNone/>
              <a:defRPr/>
            </a:lvl4pPr>
            <a:lvl5pPr marL="1146175" indent="0">
              <a:buNone/>
              <a:defRPr/>
            </a:lvl5pPr>
          </a:lstStyle>
          <a:p>
            <a:pPr lvl="0"/>
            <a:r>
              <a:rPr lang="en-US"/>
              <a:t>Click to edit quote source</a:t>
            </a:r>
          </a:p>
        </p:txBody>
      </p:sp>
      <p:grpSp>
        <p:nvGrpSpPr>
          <p:cNvPr id="12" name="Group 11"/>
          <p:cNvGrpSpPr/>
          <p:nvPr userDrawn="1"/>
        </p:nvGrpSpPr>
        <p:grpSpPr>
          <a:xfrm>
            <a:off x="548783" y="629284"/>
            <a:ext cx="990858" cy="735013"/>
            <a:chOff x="657226" y="398463"/>
            <a:chExt cx="990600" cy="735013"/>
          </a:xfrm>
          <a:solidFill>
            <a:schemeClr val="accent1"/>
          </a:solidFill>
        </p:grpSpPr>
        <p:sp>
          <p:nvSpPr>
            <p:cNvPr id="7" name="Freeform 5"/>
            <p:cNvSpPr/>
            <p:nvPr userDrawn="1"/>
          </p:nvSpPr>
          <p:spPr bwMode="auto">
            <a:xfrm>
              <a:off x="657226"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8" name="Freeform 6"/>
            <p:cNvSpPr/>
            <p:nvPr userDrawn="1"/>
          </p:nvSpPr>
          <p:spPr bwMode="auto">
            <a:xfrm>
              <a:off x="1195388"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grpSp>
      <p:sp>
        <p:nvSpPr>
          <p:cNvPr id="14"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t>‹#›</a:t>
            </a:fld>
            <a:endParaRPr lang="en-US"/>
          </a:p>
        </p:txBody>
      </p:sp>
    </p:spTree>
    <p:extLst>
      <p:ext uri="{BB962C8B-B14F-4D97-AF65-F5344CB8AC3E}">
        <p14:creationId xmlns:p14="http://schemas.microsoft.com/office/powerpoint/2010/main" val="3489860065"/>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w/ Product">
    <p:spTree>
      <p:nvGrpSpPr>
        <p:cNvPr id="1" name=""/>
        <p:cNvGrpSpPr/>
        <p:nvPr/>
      </p:nvGrpSpPr>
      <p:grpSpPr>
        <a:xfrm>
          <a:off x="0" y="0"/>
          <a:ext cx="0" cy="0"/>
          <a:chOff x="0" y="0"/>
          <a:chExt cx="0" cy="0"/>
        </a:xfrm>
      </p:grpSpPr>
      <p:sp>
        <p:nvSpPr>
          <p:cNvPr id="7" name="Picture Placeholder 8"/>
          <p:cNvSpPr>
            <a:spLocks noGrp="1"/>
          </p:cNvSpPr>
          <p:nvPr>
            <p:ph type="pic" sz="quarter" idx="17"/>
          </p:nvPr>
        </p:nvSpPr>
        <p:spPr>
          <a:xfrm>
            <a:off x="0" y="0"/>
            <a:ext cx="6568599" cy="6858000"/>
          </a:xfrm>
          <a:prstGeom prst="rect">
            <a:avLst/>
          </a:prstGeom>
        </p:spPr>
        <p:txBody>
          <a:bodyPr anchor="ctr"/>
          <a:lstStyle>
            <a:lvl1pPr marL="0" indent="0" algn="ctr">
              <a:buNone/>
              <a:defRPr sz="2400">
                <a:solidFill>
                  <a:schemeClr val="accent1"/>
                </a:solidFill>
              </a:defRPr>
            </a:lvl1pPr>
          </a:lstStyle>
          <a:p>
            <a:endParaRPr lang="en-US" dirty="0"/>
          </a:p>
        </p:txBody>
      </p:sp>
      <p:sp>
        <p:nvSpPr>
          <p:cNvPr id="9" name="Content Placeholder 2"/>
          <p:cNvSpPr>
            <a:spLocks noGrp="1"/>
          </p:cNvSpPr>
          <p:nvPr>
            <p:ph sz="half" idx="18"/>
          </p:nvPr>
        </p:nvSpPr>
        <p:spPr bwMode="gray">
          <a:xfrm>
            <a:off x="6837065" y="1307593"/>
            <a:ext cx="4708781" cy="491958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1pPr>
            <a:lvl2pPr marL="609600" indent="-228600">
              <a:lnSpc>
                <a:spcPct val="90000"/>
              </a:lnSpc>
              <a:spcBef>
                <a:spcPts val="500"/>
              </a:spcBef>
              <a:buClrTx/>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2pPr>
            <a:lvl3pPr marL="835660" indent="-150495">
              <a:lnSpc>
                <a:spcPct val="90000"/>
              </a:lnSpc>
              <a:spcBef>
                <a:spcPts val="500"/>
              </a:spcBef>
              <a:buClrTx/>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3pPr>
            <a:lvl4pPr marL="1146810" indent="-156845">
              <a:lnSpc>
                <a:spcPct val="90000"/>
              </a:lnSpc>
              <a:spcBef>
                <a:spcPts val="500"/>
              </a:spcBef>
              <a:buClrTx/>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4pPr>
            <a:lvl5pPr marL="1445260" indent="-150495">
              <a:lnSpc>
                <a:spcPct val="90000"/>
              </a:lnSpc>
              <a:spcBef>
                <a:spcPts val="500"/>
              </a:spcBef>
              <a:buClrTx/>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28"/>
          <p:cNvSpPr>
            <a:spLocks noGrp="1"/>
          </p:cNvSpPr>
          <p:nvPr>
            <p:ph type="title" hasCustomPrompt="1"/>
          </p:nvPr>
        </p:nvSpPr>
        <p:spPr bwMode="gray">
          <a:xfrm>
            <a:off x="6837064" y="402336"/>
            <a:ext cx="4708781" cy="521208"/>
          </a:xfrm>
          <a:prstGeom prst="rect">
            <a:avLst/>
          </a:prstGeom>
        </p:spPr>
        <p:txBody>
          <a:bodyPr wrap="square" lIns="0" tIns="0" rIns="0" bIns="0" anchor="t" anchorCtr="0"/>
          <a:lstStyle>
            <a:lvl1pPr marL="0" algn="l" defTabSz="1219200" rtl="0" eaLnBrk="1" latinLnBrk="0" hangingPunct="1">
              <a:lnSpc>
                <a:spcPts val="3200"/>
              </a:lnSpc>
              <a:spcBef>
                <a:spcPct val="0"/>
              </a:spcBef>
              <a:buNone/>
              <a:tabLst>
                <a:tab pos="1218565" algn="l"/>
              </a:tabLst>
              <a:defRPr lang="en-US" sz="3200" b="1" kern="1200" cap="none" spc="-150" baseline="0" dirty="0">
                <a:solidFill>
                  <a:schemeClr val="tx1"/>
                </a:solidFill>
                <a:latin typeface="Arial" panose="020B0604020202020204" pitchFamily="34" charset="0"/>
                <a:ea typeface="+mn-ea"/>
                <a:cs typeface="Arial" panose="020B0604020202020204" pitchFamily="34" charset="0"/>
              </a:defRPr>
            </a:lvl1pPr>
          </a:lstStyle>
          <a:p>
            <a:r>
              <a:rPr lang="en-US"/>
              <a:t>Click to edit title</a:t>
            </a:r>
          </a:p>
        </p:txBody>
      </p:sp>
      <p:sp>
        <p:nvSpPr>
          <p:cNvPr id="18"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t>‹#›</a:t>
            </a:fld>
            <a:endParaRPr lang="en-US"/>
          </a:p>
        </p:txBody>
      </p:sp>
    </p:spTree>
    <p:extLst>
      <p:ext uri="{BB962C8B-B14F-4D97-AF65-F5344CB8AC3E}">
        <p14:creationId xmlns:p14="http://schemas.microsoft.com/office/powerpoint/2010/main" val="3825651764"/>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Content w/ Product_Black">
    <p:bg>
      <p:bgPr>
        <a:solidFill>
          <a:schemeClr val="tx1"/>
        </a:solidFill>
        <a:effectLst/>
      </p:bgPr>
    </p:bg>
    <p:spTree>
      <p:nvGrpSpPr>
        <p:cNvPr id="1" name=""/>
        <p:cNvGrpSpPr/>
        <p:nvPr/>
      </p:nvGrpSpPr>
      <p:grpSpPr>
        <a:xfrm>
          <a:off x="0" y="0"/>
          <a:ext cx="0" cy="0"/>
          <a:chOff x="0" y="0"/>
          <a:chExt cx="0" cy="0"/>
        </a:xfrm>
      </p:grpSpPr>
      <p:sp>
        <p:nvSpPr>
          <p:cNvPr id="7" name="Picture Placeholder 8"/>
          <p:cNvSpPr>
            <a:spLocks noGrp="1"/>
          </p:cNvSpPr>
          <p:nvPr>
            <p:ph type="pic" sz="quarter" idx="17"/>
          </p:nvPr>
        </p:nvSpPr>
        <p:spPr>
          <a:xfrm>
            <a:off x="0" y="0"/>
            <a:ext cx="6568599" cy="6858000"/>
          </a:xfrm>
          <a:prstGeom prst="rect">
            <a:avLst/>
          </a:prstGeom>
        </p:spPr>
        <p:txBody>
          <a:bodyPr anchor="ctr"/>
          <a:lstStyle>
            <a:lvl1pPr marL="0" indent="0" algn="ctr">
              <a:buNone/>
              <a:defRPr sz="2400">
                <a:solidFill>
                  <a:schemeClr val="accent1"/>
                </a:solidFill>
              </a:defRPr>
            </a:lvl1pPr>
          </a:lstStyle>
          <a:p>
            <a:endParaRPr lang="en-US"/>
          </a:p>
        </p:txBody>
      </p:sp>
      <p:sp>
        <p:nvSpPr>
          <p:cNvPr id="9" name="Content Placeholder 2"/>
          <p:cNvSpPr>
            <a:spLocks noGrp="1"/>
          </p:cNvSpPr>
          <p:nvPr>
            <p:ph sz="half" idx="18"/>
          </p:nvPr>
        </p:nvSpPr>
        <p:spPr bwMode="gray">
          <a:xfrm>
            <a:off x="6837065" y="1307592"/>
            <a:ext cx="4708781" cy="5023760"/>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anose="020B0604020202020204" pitchFamily="34" charset="0"/>
                <a:cs typeface="Arial" panose="020B0604020202020204" pitchFamily="34" charset="0"/>
              </a:defRPr>
            </a:lvl1pPr>
            <a:lvl2pPr marL="609600" indent="-228600">
              <a:lnSpc>
                <a:spcPct val="90000"/>
              </a:lnSpc>
              <a:spcBef>
                <a:spcPts val="500"/>
              </a:spcBef>
              <a:buClrTx/>
              <a:buFont typeface="Arial" panose="020B0604020202020204" pitchFamily="34" charset="0"/>
              <a:buChar char="–"/>
              <a:defRPr sz="1800">
                <a:solidFill>
                  <a:schemeClr val="bg1"/>
                </a:solidFill>
                <a:latin typeface="Arial" panose="020B0604020202020204" pitchFamily="34" charset="0"/>
                <a:cs typeface="Arial" panose="020B0604020202020204" pitchFamily="34" charset="0"/>
              </a:defRPr>
            </a:lvl2pPr>
            <a:lvl3pPr marL="835660" indent="-150495">
              <a:lnSpc>
                <a:spcPct val="90000"/>
              </a:lnSpc>
              <a:spcBef>
                <a:spcPts val="500"/>
              </a:spcBef>
              <a:buClrTx/>
              <a:buFont typeface="Arial" panose="020B0604020202020204" pitchFamily="34" charset="0"/>
              <a:buChar char="-"/>
              <a:defRPr sz="1800">
                <a:solidFill>
                  <a:schemeClr val="bg1"/>
                </a:solidFill>
                <a:latin typeface="Arial" panose="020B0604020202020204" pitchFamily="34" charset="0"/>
                <a:cs typeface="Arial" panose="020B0604020202020204" pitchFamily="34" charset="0"/>
              </a:defRPr>
            </a:lvl3pPr>
            <a:lvl4pPr marL="1146810" indent="-156845">
              <a:lnSpc>
                <a:spcPct val="90000"/>
              </a:lnSpc>
              <a:spcBef>
                <a:spcPts val="500"/>
              </a:spcBef>
              <a:buClrTx/>
              <a:buFont typeface="Arial" panose="020B0604020202020204" pitchFamily="34" charset="0"/>
              <a:buChar char="-"/>
              <a:defRPr sz="1800">
                <a:solidFill>
                  <a:schemeClr val="bg1"/>
                </a:solidFill>
                <a:latin typeface="Arial" panose="020B0604020202020204" pitchFamily="34" charset="0"/>
                <a:cs typeface="Arial" panose="020B0604020202020204" pitchFamily="34" charset="0"/>
              </a:defRPr>
            </a:lvl4pPr>
            <a:lvl5pPr marL="1445260" indent="-150495">
              <a:lnSpc>
                <a:spcPct val="90000"/>
              </a:lnSpc>
              <a:spcBef>
                <a:spcPts val="500"/>
              </a:spcBef>
              <a:buClrTx/>
              <a:buFont typeface="Arial" panose="020B0604020202020204" pitchFamily="34" charset="0"/>
              <a:buChar char="-"/>
              <a:defRPr sz="1800">
                <a:solidFill>
                  <a:schemeClr val="bg1"/>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28"/>
          <p:cNvSpPr>
            <a:spLocks noGrp="1"/>
          </p:cNvSpPr>
          <p:nvPr>
            <p:ph type="title" hasCustomPrompt="1"/>
          </p:nvPr>
        </p:nvSpPr>
        <p:spPr bwMode="gray">
          <a:xfrm>
            <a:off x="6837064" y="402336"/>
            <a:ext cx="4708781" cy="521208"/>
          </a:xfrm>
          <a:prstGeom prst="rect">
            <a:avLst/>
          </a:prstGeom>
        </p:spPr>
        <p:txBody>
          <a:bodyPr wrap="square" lIns="0" tIns="0" rIns="0" bIns="0" anchor="t" anchorCtr="0"/>
          <a:lstStyle>
            <a:lvl1pPr marL="0" algn="l" defTabSz="1219200" rtl="0" eaLnBrk="1" latinLnBrk="0" hangingPunct="1">
              <a:lnSpc>
                <a:spcPts val="3200"/>
              </a:lnSpc>
              <a:spcBef>
                <a:spcPct val="0"/>
              </a:spcBef>
              <a:buNone/>
              <a:tabLst>
                <a:tab pos="1218565" algn="l"/>
              </a:tabLst>
              <a:defRPr lang="en-US" sz="3200" b="1" kern="1200" cap="none" spc="-150" baseline="0" dirty="0">
                <a:solidFill>
                  <a:schemeClr val="bg1"/>
                </a:solidFill>
                <a:latin typeface="Arial" panose="020B0604020202020204" pitchFamily="34" charset="0"/>
                <a:ea typeface="+mn-ea"/>
                <a:cs typeface="Arial" panose="020B0604020202020204" pitchFamily="34" charset="0"/>
              </a:defRPr>
            </a:lvl1pPr>
          </a:lstStyle>
          <a:p>
            <a:r>
              <a:rPr lang="en-US"/>
              <a:t>Click to edit title</a:t>
            </a:r>
          </a:p>
        </p:txBody>
      </p:sp>
      <p:sp>
        <p:nvSpPr>
          <p:cNvPr id="12"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t>‹#›</a:t>
            </a:fld>
            <a:endParaRPr lang="en-US"/>
          </a:p>
        </p:txBody>
      </p:sp>
      <p:sp>
        <p:nvSpPr>
          <p:cNvPr id="8" name="TextBox 7"/>
          <p:cNvSpPr txBox="1"/>
          <p:nvPr userDrawn="1"/>
        </p:nvSpPr>
        <p:spPr>
          <a:xfrm>
            <a:off x="1396578" y="6473952"/>
            <a:ext cx="4115872" cy="153888"/>
          </a:xfrm>
          <a:prstGeom prst="rect">
            <a:avLst/>
          </a:prstGeom>
          <a:noFill/>
        </p:spPr>
        <p:txBody>
          <a:bodyPr wrap="square" lIns="0" tIns="0" rIns="0" bIns="0" rtlCol="0">
            <a:spAutoFit/>
          </a:bodyPr>
          <a:lstStyle/>
          <a:p>
            <a:r>
              <a:rPr lang="en-US" sz="1000">
                <a:solidFill>
                  <a:schemeClr val="bg1"/>
                </a:solidFill>
                <a:latin typeface="Arial" panose="020B0604020202020204" pitchFamily="34" charset="0"/>
                <a:cs typeface="Arial" panose="020B0604020202020204" pitchFamily="34" charset="0"/>
              </a:rPr>
              <a:t>2021 Lenovo Internal. All rights reserved.</a:t>
            </a:r>
          </a:p>
        </p:txBody>
      </p:sp>
      <p:grpSp>
        <p:nvGrpSpPr>
          <p:cNvPr id="10" name="Group 9"/>
          <p:cNvGrpSpPr/>
          <p:nvPr userDrawn="1"/>
        </p:nvGrpSpPr>
        <p:grpSpPr>
          <a:xfrm>
            <a:off x="554483" y="6421482"/>
            <a:ext cx="734547" cy="245008"/>
            <a:chOff x="547688" y="952500"/>
            <a:chExt cx="12190413" cy="4067175"/>
          </a:xfrm>
        </p:grpSpPr>
        <p:sp>
          <p:nvSpPr>
            <p:cNvPr id="13" name="Rectangle 12"/>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14" name="Freeform 13"/>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15" name="Freeform 14"/>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16" name="Freeform 15"/>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17" name="Freeform 16"/>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18"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19"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grpSp>
    </p:spTree>
    <p:extLst>
      <p:ext uri="{BB962C8B-B14F-4D97-AF65-F5344CB8AC3E}">
        <p14:creationId xmlns:p14="http://schemas.microsoft.com/office/powerpoint/2010/main" val="9752098"/>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783" y="402336"/>
            <a:ext cx="11076268" cy="521208"/>
          </a:xfrm>
          <a:prstGeom prst="rect">
            <a:avLst/>
          </a:prstGeom>
        </p:spPr>
        <p:txBody>
          <a:bodyPr wrap="square" lIns="0" tIns="0" rIns="0" bIns="0" anchor="t" anchorCtr="0"/>
          <a:lstStyle>
            <a:lvl1pPr marL="0" algn="l" defTabSz="1219200" rtl="0" eaLnBrk="1" latinLnBrk="0" hangingPunct="1">
              <a:lnSpc>
                <a:spcPts val="3200"/>
              </a:lnSpc>
              <a:spcBef>
                <a:spcPct val="0"/>
              </a:spcBef>
              <a:buNone/>
              <a:tabLst>
                <a:tab pos="1218565" algn="l"/>
              </a:tabLst>
              <a:defRPr lang="en-US" sz="3200" b="1" kern="1200" cap="none" spc="-150" baseline="0" dirty="0">
                <a:solidFill>
                  <a:schemeClr val="tx1"/>
                </a:solidFill>
                <a:latin typeface="Arial" panose="020B0604020202020204" pitchFamily="34" charset="0"/>
                <a:ea typeface="+mn-ea"/>
                <a:cs typeface="Arial" panose="020B0604020202020204" pitchFamily="34" charset="0"/>
              </a:defRPr>
            </a:lvl1pPr>
          </a:lstStyle>
          <a:p>
            <a:r>
              <a:rPr lang="en-US"/>
              <a:t>Click to edit master title</a:t>
            </a:r>
          </a:p>
        </p:txBody>
      </p:sp>
      <p:sp>
        <p:nvSpPr>
          <p:cNvPr id="9" name="Chart Placeholder 2"/>
          <p:cNvSpPr>
            <a:spLocks noGrp="1"/>
          </p:cNvSpPr>
          <p:nvPr>
            <p:ph type="chart" sz="quarter" idx="10" hasCustomPrompt="1"/>
          </p:nvPr>
        </p:nvSpPr>
        <p:spPr bwMode="gray">
          <a:xfrm>
            <a:off x="548783" y="1307593"/>
            <a:ext cx="11076269" cy="4919588"/>
          </a:xfrm>
          <a:prstGeom prst="rect">
            <a:avLst/>
          </a:prstGeom>
        </p:spPr>
        <p:txBody>
          <a:bodyPr lIns="121899" tIns="853291" rIns="121899" bIns="60949" anchor="ctr" anchorCtr="0"/>
          <a:lstStyle>
            <a:lvl1pPr marL="0" indent="0" algn="ctr">
              <a:buFontTx/>
              <a:buNone/>
              <a:defRPr sz="2400" baseline="0">
                <a:solidFill>
                  <a:schemeClr val="bg2"/>
                </a:solidFill>
              </a:defRPr>
            </a:lvl1pPr>
          </a:lstStyle>
          <a:p>
            <a:r>
              <a:rPr lang="en-US"/>
              <a:t>Click icon to create chart</a:t>
            </a:r>
          </a:p>
        </p:txBody>
      </p:sp>
      <p:sp>
        <p:nvSpPr>
          <p:cNvPr id="16"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t>‹#›</a:t>
            </a:fld>
            <a:endParaRPr lang="en-US"/>
          </a:p>
        </p:txBody>
      </p:sp>
    </p:spTree>
    <p:extLst>
      <p:ext uri="{BB962C8B-B14F-4D97-AF65-F5344CB8AC3E}">
        <p14:creationId xmlns:p14="http://schemas.microsoft.com/office/powerpoint/2010/main" val="3849898919"/>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hart Slide_Black">
    <p:bg>
      <p:bgPr>
        <a:solidFill>
          <a:schemeClr val="tx1"/>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783" y="402336"/>
            <a:ext cx="11076268" cy="521208"/>
          </a:xfrm>
          <a:prstGeom prst="rect">
            <a:avLst/>
          </a:prstGeom>
        </p:spPr>
        <p:txBody>
          <a:bodyPr wrap="square" lIns="0" tIns="0" rIns="0" bIns="0" anchor="t" anchorCtr="0"/>
          <a:lstStyle>
            <a:lvl1pPr marL="0" algn="l" defTabSz="1219200" rtl="0" eaLnBrk="1" latinLnBrk="0" hangingPunct="1">
              <a:lnSpc>
                <a:spcPts val="3200"/>
              </a:lnSpc>
              <a:spcBef>
                <a:spcPct val="0"/>
              </a:spcBef>
              <a:buNone/>
              <a:tabLst>
                <a:tab pos="1218565" algn="l"/>
              </a:tabLst>
              <a:defRPr lang="en-US" sz="3200" b="1" kern="1200" cap="none" spc="-150" baseline="0" dirty="0">
                <a:solidFill>
                  <a:schemeClr val="bg1"/>
                </a:solidFill>
                <a:latin typeface="Arial" panose="020B0604020202020204" pitchFamily="34" charset="0"/>
                <a:ea typeface="+mn-ea"/>
                <a:cs typeface="Arial" panose="020B0604020202020204" pitchFamily="34" charset="0"/>
              </a:defRPr>
            </a:lvl1pPr>
          </a:lstStyle>
          <a:p>
            <a:r>
              <a:rPr lang="en-US"/>
              <a:t>Click to edit master title</a:t>
            </a:r>
          </a:p>
        </p:txBody>
      </p:sp>
      <p:sp>
        <p:nvSpPr>
          <p:cNvPr id="9" name="Chart Placeholder 2"/>
          <p:cNvSpPr>
            <a:spLocks noGrp="1"/>
          </p:cNvSpPr>
          <p:nvPr>
            <p:ph type="chart" sz="quarter" idx="10" hasCustomPrompt="1"/>
          </p:nvPr>
        </p:nvSpPr>
        <p:spPr bwMode="gray">
          <a:xfrm>
            <a:off x="548783" y="1307593"/>
            <a:ext cx="11076269" cy="4919588"/>
          </a:xfrm>
          <a:prstGeom prst="rect">
            <a:avLst/>
          </a:prstGeom>
        </p:spPr>
        <p:txBody>
          <a:bodyPr lIns="121899" tIns="853291" rIns="121899" bIns="60949" anchor="ctr" anchorCtr="0"/>
          <a:lstStyle>
            <a:lvl1pPr marL="0" indent="0" algn="ctr">
              <a:buFontTx/>
              <a:buNone/>
              <a:defRPr sz="2400" baseline="0">
                <a:solidFill>
                  <a:schemeClr val="bg1"/>
                </a:solidFill>
              </a:defRPr>
            </a:lvl1pPr>
          </a:lstStyle>
          <a:p>
            <a:r>
              <a:rPr lang="en-US"/>
              <a:t>Click icon to create chart</a:t>
            </a:r>
          </a:p>
        </p:txBody>
      </p:sp>
      <p:sp>
        <p:nvSpPr>
          <p:cNvPr id="11"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t>‹#›</a:t>
            </a:fld>
            <a:endParaRPr lang="en-US"/>
          </a:p>
        </p:txBody>
      </p:sp>
      <p:grpSp>
        <p:nvGrpSpPr>
          <p:cNvPr id="7" name="Group 6"/>
          <p:cNvGrpSpPr/>
          <p:nvPr userDrawn="1"/>
        </p:nvGrpSpPr>
        <p:grpSpPr>
          <a:xfrm>
            <a:off x="554483" y="6421482"/>
            <a:ext cx="734547" cy="245008"/>
            <a:chOff x="547688" y="952500"/>
            <a:chExt cx="12190413" cy="4067175"/>
          </a:xfrm>
        </p:grpSpPr>
        <p:sp>
          <p:nvSpPr>
            <p:cNvPr id="8" name="Rectangle 7"/>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12" name="Freeform 11"/>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13" name="Freeform 12"/>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14" name="Freeform 13"/>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15" name="Freeform 14"/>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16"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17"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grpSp>
    </p:spTree>
    <p:extLst>
      <p:ext uri="{BB962C8B-B14F-4D97-AF65-F5344CB8AC3E}">
        <p14:creationId xmlns:p14="http://schemas.microsoft.com/office/powerpoint/2010/main" val="2706482678"/>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12"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t>‹#›</a:t>
            </a:fld>
            <a:endParaRPr lang="en-US"/>
          </a:p>
        </p:txBody>
      </p:sp>
    </p:spTree>
    <p:extLst>
      <p:ext uri="{BB962C8B-B14F-4D97-AF65-F5344CB8AC3E}">
        <p14:creationId xmlns:p14="http://schemas.microsoft.com/office/powerpoint/2010/main" val="795520596"/>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grpSp>
        <p:nvGrpSpPr>
          <p:cNvPr id="61" name="Group 60"/>
          <p:cNvGrpSpPr/>
          <p:nvPr userDrawn="1"/>
        </p:nvGrpSpPr>
        <p:grpSpPr>
          <a:xfrm rot="16200000">
            <a:off x="10816901" y="3318504"/>
            <a:ext cx="2060315" cy="689884"/>
            <a:chOff x="2374901" y="2184400"/>
            <a:chExt cx="7435850" cy="2489200"/>
          </a:xfrm>
        </p:grpSpPr>
        <p:sp>
          <p:nvSpPr>
            <p:cNvPr id="62" name="Rectangle 5"/>
            <p:cNvSpPr>
              <a:spLocks noChangeArrowheads="1"/>
            </p:cNvSpPr>
            <p:nvPr userDrawn="1"/>
          </p:nvSpPr>
          <p:spPr bwMode="auto">
            <a:xfrm>
              <a:off x="2374901" y="3429000"/>
              <a:ext cx="1238250" cy="1244600"/>
            </a:xfrm>
            <a:prstGeom prst="rect">
              <a:avLst/>
            </a:prstGeom>
            <a:solidFill>
              <a:srgbClr val="6EBE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1800"/>
            </a:p>
          </p:txBody>
        </p:sp>
        <p:sp>
          <p:nvSpPr>
            <p:cNvPr id="63" name="Rectangle 6"/>
            <p:cNvSpPr>
              <a:spLocks noChangeArrowheads="1"/>
            </p:cNvSpPr>
            <p:nvPr userDrawn="1"/>
          </p:nvSpPr>
          <p:spPr bwMode="auto">
            <a:xfrm>
              <a:off x="3613151" y="3429000"/>
              <a:ext cx="1239838" cy="1244600"/>
            </a:xfrm>
            <a:prstGeom prst="rect">
              <a:avLst/>
            </a:prstGeom>
            <a:solidFill>
              <a:srgbClr val="498BC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1800"/>
            </a:p>
          </p:txBody>
        </p:sp>
        <p:sp>
          <p:nvSpPr>
            <p:cNvPr id="64" name="Rectangle 7"/>
            <p:cNvSpPr>
              <a:spLocks noChangeArrowheads="1"/>
            </p:cNvSpPr>
            <p:nvPr userDrawn="1"/>
          </p:nvSpPr>
          <p:spPr bwMode="auto">
            <a:xfrm>
              <a:off x="4852988" y="3429000"/>
              <a:ext cx="1239838" cy="1244600"/>
            </a:xfrm>
            <a:prstGeom prst="rect">
              <a:avLst/>
            </a:prstGeom>
            <a:solidFill>
              <a:srgbClr val="E7478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1800"/>
            </a:p>
          </p:txBody>
        </p:sp>
        <p:sp>
          <p:nvSpPr>
            <p:cNvPr id="65" name="Rectangle 8"/>
            <p:cNvSpPr>
              <a:spLocks noChangeArrowheads="1"/>
            </p:cNvSpPr>
            <p:nvPr userDrawn="1"/>
          </p:nvSpPr>
          <p:spPr bwMode="auto">
            <a:xfrm>
              <a:off x="6092826" y="3429000"/>
              <a:ext cx="1238250" cy="1244600"/>
            </a:xfrm>
            <a:prstGeom prst="rect">
              <a:avLst/>
            </a:prstGeom>
            <a:solidFill>
              <a:srgbClr val="F36C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1800"/>
            </a:p>
          </p:txBody>
        </p:sp>
        <p:sp>
          <p:nvSpPr>
            <p:cNvPr id="66" name="Rectangle 9"/>
            <p:cNvSpPr>
              <a:spLocks noChangeArrowheads="1"/>
            </p:cNvSpPr>
            <p:nvPr userDrawn="1"/>
          </p:nvSpPr>
          <p:spPr bwMode="auto">
            <a:xfrm>
              <a:off x="7331076" y="3429000"/>
              <a:ext cx="1239838" cy="1244600"/>
            </a:xfrm>
            <a:prstGeom prst="rect">
              <a:avLst/>
            </a:prstGeom>
            <a:solidFill>
              <a:srgbClr val="7073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1800"/>
            </a:p>
          </p:txBody>
        </p:sp>
        <p:sp>
          <p:nvSpPr>
            <p:cNvPr id="67" name="Rectangle 10"/>
            <p:cNvSpPr>
              <a:spLocks noChangeArrowheads="1"/>
            </p:cNvSpPr>
            <p:nvPr userDrawn="1"/>
          </p:nvSpPr>
          <p:spPr bwMode="auto">
            <a:xfrm>
              <a:off x="8570913" y="3429000"/>
              <a:ext cx="1239838" cy="1244600"/>
            </a:xfrm>
            <a:prstGeom prst="rect">
              <a:avLst/>
            </a:prstGeom>
            <a:solidFill>
              <a:srgbClr val="FFD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1800"/>
            </a:p>
          </p:txBody>
        </p:sp>
        <p:sp>
          <p:nvSpPr>
            <p:cNvPr id="68" name="Rectangle 11"/>
            <p:cNvSpPr>
              <a:spLocks noChangeArrowheads="1"/>
            </p:cNvSpPr>
            <p:nvPr userDrawn="1"/>
          </p:nvSpPr>
          <p:spPr bwMode="auto">
            <a:xfrm>
              <a:off x="2374901" y="2184400"/>
              <a:ext cx="1238250" cy="1244600"/>
            </a:xfrm>
            <a:prstGeom prst="rect">
              <a:avLst/>
            </a:prstGeom>
            <a:solidFill>
              <a:srgbClr val="F36C2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1800"/>
            </a:p>
          </p:txBody>
        </p:sp>
        <p:sp>
          <p:nvSpPr>
            <p:cNvPr id="69" name="Rectangle 12"/>
            <p:cNvSpPr>
              <a:spLocks noChangeArrowheads="1"/>
            </p:cNvSpPr>
            <p:nvPr userDrawn="1"/>
          </p:nvSpPr>
          <p:spPr bwMode="auto">
            <a:xfrm>
              <a:off x="3613151" y="2184400"/>
              <a:ext cx="1239838" cy="1244600"/>
            </a:xfrm>
            <a:prstGeom prst="rect">
              <a:avLst/>
            </a:prstGeom>
            <a:solidFill>
              <a:srgbClr val="FFD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1800"/>
            </a:p>
          </p:txBody>
        </p:sp>
        <p:sp>
          <p:nvSpPr>
            <p:cNvPr id="70" name="Rectangle 13"/>
            <p:cNvSpPr>
              <a:spLocks noChangeArrowheads="1"/>
            </p:cNvSpPr>
            <p:nvPr userDrawn="1"/>
          </p:nvSpPr>
          <p:spPr bwMode="auto">
            <a:xfrm>
              <a:off x="4852988" y="2184400"/>
              <a:ext cx="1239838" cy="1244600"/>
            </a:xfrm>
            <a:prstGeom prst="rect">
              <a:avLst/>
            </a:prstGeom>
            <a:solidFill>
              <a:srgbClr val="7073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1800"/>
            </a:p>
          </p:txBody>
        </p:sp>
        <p:sp>
          <p:nvSpPr>
            <p:cNvPr id="71" name="Rectangle 14"/>
            <p:cNvSpPr>
              <a:spLocks noChangeArrowheads="1"/>
            </p:cNvSpPr>
            <p:nvPr userDrawn="1"/>
          </p:nvSpPr>
          <p:spPr bwMode="auto">
            <a:xfrm>
              <a:off x="6092826" y="2184400"/>
              <a:ext cx="1238250" cy="1244600"/>
            </a:xfrm>
            <a:prstGeom prst="rect">
              <a:avLst/>
            </a:prstGeom>
            <a:solidFill>
              <a:srgbClr val="6EBE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1800"/>
            </a:p>
          </p:txBody>
        </p:sp>
        <p:sp>
          <p:nvSpPr>
            <p:cNvPr id="72" name="Rectangle 15"/>
            <p:cNvSpPr>
              <a:spLocks noChangeArrowheads="1"/>
            </p:cNvSpPr>
            <p:nvPr userDrawn="1"/>
          </p:nvSpPr>
          <p:spPr bwMode="auto">
            <a:xfrm>
              <a:off x="7331076" y="2184400"/>
              <a:ext cx="1239838" cy="1244600"/>
            </a:xfrm>
            <a:prstGeom prst="rect">
              <a:avLst/>
            </a:prstGeom>
            <a:solidFill>
              <a:srgbClr val="FFD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1800"/>
            </a:p>
          </p:txBody>
        </p:sp>
        <p:sp>
          <p:nvSpPr>
            <p:cNvPr id="73" name="Rectangle 16"/>
            <p:cNvSpPr>
              <a:spLocks noChangeArrowheads="1"/>
            </p:cNvSpPr>
            <p:nvPr userDrawn="1"/>
          </p:nvSpPr>
          <p:spPr bwMode="auto">
            <a:xfrm>
              <a:off x="8570913" y="2184400"/>
              <a:ext cx="1239838" cy="1244600"/>
            </a:xfrm>
            <a:prstGeom prst="rect">
              <a:avLst/>
            </a:prstGeom>
            <a:solidFill>
              <a:srgbClr val="7F58A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1800"/>
            </a:p>
          </p:txBody>
        </p:sp>
        <p:sp>
          <p:nvSpPr>
            <p:cNvPr id="74" name="Freeform 17"/>
            <p:cNvSpPr/>
            <p:nvPr userDrawn="1"/>
          </p:nvSpPr>
          <p:spPr bwMode="auto">
            <a:xfrm>
              <a:off x="7331076" y="2184400"/>
              <a:ext cx="1239838" cy="1244600"/>
            </a:xfrm>
            <a:custGeom>
              <a:avLst/>
              <a:gdLst>
                <a:gd name="T0" fmla="*/ 0 w 781"/>
                <a:gd name="T1" fmla="*/ 784 h 784"/>
                <a:gd name="T2" fmla="*/ 0 w 781"/>
                <a:gd name="T3" fmla="*/ 784 h 784"/>
                <a:gd name="T4" fmla="*/ 781 w 781"/>
                <a:gd name="T5" fmla="*/ 784 h 784"/>
                <a:gd name="T6" fmla="*/ 781 w 781"/>
                <a:gd name="T7" fmla="*/ 0 h 784"/>
                <a:gd name="T8" fmla="*/ 781 w 781"/>
                <a:gd name="T9" fmla="*/ 0 h 784"/>
                <a:gd name="T10" fmla="*/ 0 w 781"/>
                <a:gd name="T11" fmla="*/ 784 h 784"/>
              </a:gdLst>
              <a:ahLst/>
              <a:cxnLst>
                <a:cxn ang="0">
                  <a:pos x="T0" y="T1"/>
                </a:cxn>
                <a:cxn ang="0">
                  <a:pos x="T2" y="T3"/>
                </a:cxn>
                <a:cxn ang="0">
                  <a:pos x="T4" y="T5"/>
                </a:cxn>
                <a:cxn ang="0">
                  <a:pos x="T6" y="T7"/>
                </a:cxn>
                <a:cxn ang="0">
                  <a:pos x="T8" y="T9"/>
                </a:cxn>
                <a:cxn ang="0">
                  <a:pos x="T10" y="T11"/>
                </a:cxn>
              </a:cxnLst>
              <a:rect l="0" t="0" r="r" b="b"/>
              <a:pathLst>
                <a:path w="781" h="784">
                  <a:moveTo>
                    <a:pt x="0" y="784"/>
                  </a:moveTo>
                  <a:lnTo>
                    <a:pt x="0" y="784"/>
                  </a:lnTo>
                  <a:lnTo>
                    <a:pt x="781" y="784"/>
                  </a:lnTo>
                  <a:lnTo>
                    <a:pt x="781" y="0"/>
                  </a:lnTo>
                  <a:lnTo>
                    <a:pt x="781" y="0"/>
                  </a:lnTo>
                  <a:lnTo>
                    <a:pt x="0" y="784"/>
                  </a:lnTo>
                  <a:close/>
                </a:path>
              </a:pathLst>
            </a:custGeom>
            <a:solidFill>
              <a:srgbClr val="F36C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75" name="Freeform 18"/>
            <p:cNvSpPr/>
            <p:nvPr userDrawn="1"/>
          </p:nvSpPr>
          <p:spPr bwMode="auto">
            <a:xfrm>
              <a:off x="7331076" y="2184400"/>
              <a:ext cx="620713" cy="622300"/>
            </a:xfrm>
            <a:custGeom>
              <a:avLst/>
              <a:gdLst>
                <a:gd name="T0" fmla="*/ 391 w 391"/>
                <a:gd name="T1" fmla="*/ 0 h 392"/>
                <a:gd name="T2" fmla="*/ 391 w 391"/>
                <a:gd name="T3" fmla="*/ 0 h 392"/>
                <a:gd name="T4" fmla="*/ 0 w 391"/>
                <a:gd name="T5" fmla="*/ 0 h 392"/>
                <a:gd name="T6" fmla="*/ 0 w 391"/>
                <a:gd name="T7" fmla="*/ 392 h 392"/>
                <a:gd name="T8" fmla="*/ 0 w 391"/>
                <a:gd name="T9" fmla="*/ 392 h 392"/>
                <a:gd name="T10" fmla="*/ 391 w 391"/>
                <a:gd name="T11" fmla="*/ 0 h 392"/>
              </a:gdLst>
              <a:ahLst/>
              <a:cxnLst>
                <a:cxn ang="0">
                  <a:pos x="T0" y="T1"/>
                </a:cxn>
                <a:cxn ang="0">
                  <a:pos x="T2" y="T3"/>
                </a:cxn>
                <a:cxn ang="0">
                  <a:pos x="T4" y="T5"/>
                </a:cxn>
                <a:cxn ang="0">
                  <a:pos x="T6" y="T7"/>
                </a:cxn>
                <a:cxn ang="0">
                  <a:pos x="T8" y="T9"/>
                </a:cxn>
                <a:cxn ang="0">
                  <a:pos x="T10" y="T11"/>
                </a:cxn>
              </a:cxnLst>
              <a:rect l="0" t="0" r="r" b="b"/>
              <a:pathLst>
                <a:path w="391" h="392">
                  <a:moveTo>
                    <a:pt x="391" y="0"/>
                  </a:moveTo>
                  <a:lnTo>
                    <a:pt x="391" y="0"/>
                  </a:lnTo>
                  <a:lnTo>
                    <a:pt x="0" y="0"/>
                  </a:lnTo>
                  <a:lnTo>
                    <a:pt x="0" y="392"/>
                  </a:lnTo>
                  <a:lnTo>
                    <a:pt x="0" y="392"/>
                  </a:lnTo>
                  <a:lnTo>
                    <a:pt x="391" y="0"/>
                  </a:lnTo>
                  <a:close/>
                </a:path>
              </a:pathLst>
            </a:custGeom>
            <a:solidFill>
              <a:srgbClr val="F36C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76" name="Freeform 19"/>
            <p:cNvSpPr/>
            <p:nvPr userDrawn="1"/>
          </p:nvSpPr>
          <p:spPr bwMode="auto">
            <a:xfrm>
              <a:off x="2374901" y="2184400"/>
              <a:ext cx="1238250" cy="1244600"/>
            </a:xfrm>
            <a:custGeom>
              <a:avLst/>
              <a:gdLst>
                <a:gd name="T0" fmla="*/ 0 w 780"/>
                <a:gd name="T1" fmla="*/ 784 h 784"/>
                <a:gd name="T2" fmla="*/ 0 w 780"/>
                <a:gd name="T3" fmla="*/ 784 h 784"/>
                <a:gd name="T4" fmla="*/ 0 w 780"/>
                <a:gd name="T5" fmla="*/ 0 h 784"/>
                <a:gd name="T6" fmla="*/ 780 w 780"/>
                <a:gd name="T7" fmla="*/ 0 h 784"/>
                <a:gd name="T8" fmla="*/ 780 w 780"/>
                <a:gd name="T9" fmla="*/ 0 h 784"/>
                <a:gd name="T10" fmla="*/ 0 w 780"/>
                <a:gd name="T11" fmla="*/ 784 h 784"/>
              </a:gdLst>
              <a:ahLst/>
              <a:cxnLst>
                <a:cxn ang="0">
                  <a:pos x="T0" y="T1"/>
                </a:cxn>
                <a:cxn ang="0">
                  <a:pos x="T2" y="T3"/>
                </a:cxn>
                <a:cxn ang="0">
                  <a:pos x="T4" y="T5"/>
                </a:cxn>
                <a:cxn ang="0">
                  <a:pos x="T6" y="T7"/>
                </a:cxn>
                <a:cxn ang="0">
                  <a:pos x="T8" y="T9"/>
                </a:cxn>
                <a:cxn ang="0">
                  <a:pos x="T10" y="T11"/>
                </a:cxn>
              </a:cxnLst>
              <a:rect l="0" t="0" r="r" b="b"/>
              <a:pathLst>
                <a:path w="780" h="784">
                  <a:moveTo>
                    <a:pt x="0" y="784"/>
                  </a:moveTo>
                  <a:lnTo>
                    <a:pt x="0" y="784"/>
                  </a:lnTo>
                  <a:lnTo>
                    <a:pt x="0" y="0"/>
                  </a:lnTo>
                  <a:lnTo>
                    <a:pt x="780" y="0"/>
                  </a:lnTo>
                  <a:lnTo>
                    <a:pt x="780" y="0"/>
                  </a:lnTo>
                  <a:lnTo>
                    <a:pt x="0" y="784"/>
                  </a:lnTo>
                  <a:close/>
                </a:path>
              </a:pathLst>
            </a:custGeom>
            <a:solidFill>
              <a:srgbClr val="E327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77" name="Freeform 20"/>
            <p:cNvSpPr/>
            <p:nvPr userDrawn="1"/>
          </p:nvSpPr>
          <p:spPr bwMode="auto">
            <a:xfrm>
              <a:off x="2994026" y="2806700"/>
              <a:ext cx="619125" cy="622300"/>
            </a:xfrm>
            <a:custGeom>
              <a:avLst/>
              <a:gdLst>
                <a:gd name="T0" fmla="*/ 390 w 390"/>
                <a:gd name="T1" fmla="*/ 0 h 392"/>
                <a:gd name="T2" fmla="*/ 390 w 390"/>
                <a:gd name="T3" fmla="*/ 0 h 392"/>
                <a:gd name="T4" fmla="*/ 390 w 390"/>
                <a:gd name="T5" fmla="*/ 392 h 392"/>
                <a:gd name="T6" fmla="*/ 0 w 390"/>
                <a:gd name="T7" fmla="*/ 392 h 392"/>
                <a:gd name="T8" fmla="*/ 0 w 390"/>
                <a:gd name="T9" fmla="*/ 392 h 392"/>
                <a:gd name="T10" fmla="*/ 390 w 390"/>
                <a:gd name="T11" fmla="*/ 0 h 392"/>
              </a:gdLst>
              <a:ahLst/>
              <a:cxnLst>
                <a:cxn ang="0">
                  <a:pos x="T0" y="T1"/>
                </a:cxn>
                <a:cxn ang="0">
                  <a:pos x="T2" y="T3"/>
                </a:cxn>
                <a:cxn ang="0">
                  <a:pos x="T4" y="T5"/>
                </a:cxn>
                <a:cxn ang="0">
                  <a:pos x="T6" y="T7"/>
                </a:cxn>
                <a:cxn ang="0">
                  <a:pos x="T8" y="T9"/>
                </a:cxn>
                <a:cxn ang="0">
                  <a:pos x="T10" y="T11"/>
                </a:cxn>
              </a:cxnLst>
              <a:rect l="0" t="0" r="r" b="b"/>
              <a:pathLst>
                <a:path w="390" h="392">
                  <a:moveTo>
                    <a:pt x="390" y="0"/>
                  </a:moveTo>
                  <a:lnTo>
                    <a:pt x="390" y="0"/>
                  </a:lnTo>
                  <a:lnTo>
                    <a:pt x="390" y="392"/>
                  </a:lnTo>
                  <a:lnTo>
                    <a:pt x="0" y="392"/>
                  </a:lnTo>
                  <a:lnTo>
                    <a:pt x="0" y="392"/>
                  </a:lnTo>
                  <a:lnTo>
                    <a:pt x="390" y="0"/>
                  </a:lnTo>
                  <a:close/>
                </a:path>
              </a:pathLst>
            </a:custGeom>
            <a:solidFill>
              <a:srgbClr val="E327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78" name="Freeform 21"/>
            <p:cNvSpPr/>
            <p:nvPr userDrawn="1"/>
          </p:nvSpPr>
          <p:spPr bwMode="auto">
            <a:xfrm>
              <a:off x="3613151" y="3429000"/>
              <a:ext cx="1239838" cy="1244600"/>
            </a:xfrm>
            <a:custGeom>
              <a:avLst/>
              <a:gdLst>
                <a:gd name="T0" fmla="*/ 0 w 781"/>
                <a:gd name="T1" fmla="*/ 0 h 784"/>
                <a:gd name="T2" fmla="*/ 0 w 781"/>
                <a:gd name="T3" fmla="*/ 0 h 784"/>
                <a:gd name="T4" fmla="*/ 781 w 781"/>
                <a:gd name="T5" fmla="*/ 0 h 784"/>
                <a:gd name="T6" fmla="*/ 781 w 781"/>
                <a:gd name="T7" fmla="*/ 784 h 784"/>
                <a:gd name="T8" fmla="*/ 781 w 781"/>
                <a:gd name="T9" fmla="*/ 784 h 784"/>
                <a:gd name="T10" fmla="*/ 0 w 781"/>
                <a:gd name="T11" fmla="*/ 0 h 784"/>
              </a:gdLst>
              <a:ahLst/>
              <a:cxnLst>
                <a:cxn ang="0">
                  <a:pos x="T0" y="T1"/>
                </a:cxn>
                <a:cxn ang="0">
                  <a:pos x="T2" y="T3"/>
                </a:cxn>
                <a:cxn ang="0">
                  <a:pos x="T4" y="T5"/>
                </a:cxn>
                <a:cxn ang="0">
                  <a:pos x="T6" y="T7"/>
                </a:cxn>
                <a:cxn ang="0">
                  <a:pos x="T8" y="T9"/>
                </a:cxn>
                <a:cxn ang="0">
                  <a:pos x="T10" y="T11"/>
                </a:cxn>
              </a:cxnLst>
              <a:rect l="0" t="0" r="r" b="b"/>
              <a:pathLst>
                <a:path w="781" h="784">
                  <a:moveTo>
                    <a:pt x="0" y="0"/>
                  </a:moveTo>
                  <a:lnTo>
                    <a:pt x="0" y="0"/>
                  </a:lnTo>
                  <a:lnTo>
                    <a:pt x="781" y="0"/>
                  </a:lnTo>
                  <a:lnTo>
                    <a:pt x="781" y="784"/>
                  </a:lnTo>
                  <a:lnTo>
                    <a:pt x="781" y="784"/>
                  </a:lnTo>
                  <a:lnTo>
                    <a:pt x="0" y="0"/>
                  </a:lnTo>
                  <a:close/>
                </a:path>
              </a:pathLst>
            </a:custGeom>
            <a:solidFill>
              <a:srgbClr val="4CC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79" name="Freeform 22"/>
            <p:cNvSpPr/>
            <p:nvPr userDrawn="1"/>
          </p:nvSpPr>
          <p:spPr bwMode="auto">
            <a:xfrm>
              <a:off x="3613151" y="4051300"/>
              <a:ext cx="620713" cy="622300"/>
            </a:xfrm>
            <a:custGeom>
              <a:avLst/>
              <a:gdLst>
                <a:gd name="T0" fmla="*/ 391 w 391"/>
                <a:gd name="T1" fmla="*/ 392 h 392"/>
                <a:gd name="T2" fmla="*/ 391 w 391"/>
                <a:gd name="T3" fmla="*/ 392 h 392"/>
                <a:gd name="T4" fmla="*/ 0 w 391"/>
                <a:gd name="T5" fmla="*/ 392 h 392"/>
                <a:gd name="T6" fmla="*/ 0 w 391"/>
                <a:gd name="T7" fmla="*/ 0 h 392"/>
                <a:gd name="T8" fmla="*/ 0 w 391"/>
                <a:gd name="T9" fmla="*/ 0 h 392"/>
                <a:gd name="T10" fmla="*/ 391 w 391"/>
                <a:gd name="T11" fmla="*/ 392 h 392"/>
              </a:gdLst>
              <a:ahLst/>
              <a:cxnLst>
                <a:cxn ang="0">
                  <a:pos x="T0" y="T1"/>
                </a:cxn>
                <a:cxn ang="0">
                  <a:pos x="T2" y="T3"/>
                </a:cxn>
                <a:cxn ang="0">
                  <a:pos x="T4" y="T5"/>
                </a:cxn>
                <a:cxn ang="0">
                  <a:pos x="T6" y="T7"/>
                </a:cxn>
                <a:cxn ang="0">
                  <a:pos x="T8" y="T9"/>
                </a:cxn>
                <a:cxn ang="0">
                  <a:pos x="T10" y="T11"/>
                </a:cxn>
              </a:cxnLst>
              <a:rect l="0" t="0" r="r" b="b"/>
              <a:pathLst>
                <a:path w="391" h="392">
                  <a:moveTo>
                    <a:pt x="391" y="392"/>
                  </a:moveTo>
                  <a:lnTo>
                    <a:pt x="391" y="392"/>
                  </a:lnTo>
                  <a:lnTo>
                    <a:pt x="0" y="392"/>
                  </a:lnTo>
                  <a:lnTo>
                    <a:pt x="0" y="0"/>
                  </a:lnTo>
                  <a:lnTo>
                    <a:pt x="0" y="0"/>
                  </a:lnTo>
                  <a:lnTo>
                    <a:pt x="391" y="392"/>
                  </a:lnTo>
                  <a:close/>
                </a:path>
              </a:pathLst>
            </a:custGeom>
            <a:solidFill>
              <a:srgbClr val="4CC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80" name="Freeform 23"/>
            <p:cNvSpPr/>
            <p:nvPr userDrawn="1"/>
          </p:nvSpPr>
          <p:spPr bwMode="auto">
            <a:xfrm>
              <a:off x="6092826" y="2184400"/>
              <a:ext cx="619125" cy="1244600"/>
            </a:xfrm>
            <a:custGeom>
              <a:avLst/>
              <a:gdLst>
                <a:gd name="T0" fmla="*/ 288 w 288"/>
                <a:gd name="T1" fmla="*/ 288 h 576"/>
                <a:gd name="T2" fmla="*/ 0 w 288"/>
                <a:gd name="T3" fmla="*/ 576 h 576"/>
                <a:gd name="T4" fmla="*/ 0 w 288"/>
                <a:gd name="T5" fmla="*/ 0 h 576"/>
                <a:gd name="T6" fmla="*/ 288 w 288"/>
                <a:gd name="T7" fmla="*/ 288 h 576"/>
              </a:gdLst>
              <a:ahLst/>
              <a:cxnLst>
                <a:cxn ang="0">
                  <a:pos x="T0" y="T1"/>
                </a:cxn>
                <a:cxn ang="0">
                  <a:pos x="T2" y="T3"/>
                </a:cxn>
                <a:cxn ang="0">
                  <a:pos x="T4" y="T5"/>
                </a:cxn>
                <a:cxn ang="0">
                  <a:pos x="T6" y="T7"/>
                </a:cxn>
              </a:cxnLst>
              <a:rect l="0" t="0" r="r" b="b"/>
              <a:pathLst>
                <a:path w="288" h="576">
                  <a:moveTo>
                    <a:pt x="288" y="288"/>
                  </a:moveTo>
                  <a:cubicBezTo>
                    <a:pt x="288" y="447"/>
                    <a:pt x="159" y="576"/>
                    <a:pt x="0" y="576"/>
                  </a:cubicBezTo>
                  <a:cubicBezTo>
                    <a:pt x="0" y="0"/>
                    <a:pt x="0" y="0"/>
                    <a:pt x="0" y="0"/>
                  </a:cubicBezTo>
                  <a:cubicBezTo>
                    <a:pt x="159" y="0"/>
                    <a:pt x="288" y="129"/>
                    <a:pt x="288" y="288"/>
                  </a:cubicBezTo>
                  <a:close/>
                </a:path>
              </a:pathLst>
            </a:custGeom>
            <a:solidFill>
              <a:srgbClr val="498B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82" name="Freeform 24"/>
            <p:cNvSpPr/>
            <p:nvPr userDrawn="1"/>
          </p:nvSpPr>
          <p:spPr bwMode="auto">
            <a:xfrm>
              <a:off x="6711951" y="2184400"/>
              <a:ext cx="619125" cy="1244600"/>
            </a:xfrm>
            <a:custGeom>
              <a:avLst/>
              <a:gdLst>
                <a:gd name="T0" fmla="*/ 288 w 288"/>
                <a:gd name="T1" fmla="*/ 0 h 576"/>
                <a:gd name="T2" fmla="*/ 288 w 288"/>
                <a:gd name="T3" fmla="*/ 576 h 576"/>
                <a:gd name="T4" fmla="*/ 0 w 288"/>
                <a:gd name="T5" fmla="*/ 288 h 576"/>
                <a:gd name="T6" fmla="*/ 288 w 288"/>
                <a:gd name="T7" fmla="*/ 0 h 576"/>
              </a:gdLst>
              <a:ahLst/>
              <a:cxnLst>
                <a:cxn ang="0">
                  <a:pos x="T0" y="T1"/>
                </a:cxn>
                <a:cxn ang="0">
                  <a:pos x="T2" y="T3"/>
                </a:cxn>
                <a:cxn ang="0">
                  <a:pos x="T4" y="T5"/>
                </a:cxn>
                <a:cxn ang="0">
                  <a:pos x="T6" y="T7"/>
                </a:cxn>
              </a:cxnLst>
              <a:rect l="0" t="0" r="r" b="b"/>
              <a:pathLst>
                <a:path w="288" h="576">
                  <a:moveTo>
                    <a:pt x="288" y="0"/>
                  </a:moveTo>
                  <a:cubicBezTo>
                    <a:pt x="288" y="576"/>
                    <a:pt x="288" y="576"/>
                    <a:pt x="288" y="576"/>
                  </a:cubicBezTo>
                  <a:cubicBezTo>
                    <a:pt x="129" y="576"/>
                    <a:pt x="0" y="447"/>
                    <a:pt x="0" y="288"/>
                  </a:cubicBezTo>
                  <a:cubicBezTo>
                    <a:pt x="0" y="129"/>
                    <a:pt x="129" y="0"/>
                    <a:pt x="288" y="0"/>
                  </a:cubicBezTo>
                  <a:close/>
                </a:path>
              </a:pathLst>
            </a:custGeom>
            <a:solidFill>
              <a:srgbClr val="498B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83" name="Freeform 25"/>
            <p:cNvSpPr/>
            <p:nvPr userDrawn="1"/>
          </p:nvSpPr>
          <p:spPr bwMode="auto">
            <a:xfrm>
              <a:off x="8570913" y="2184400"/>
              <a:ext cx="1239838" cy="1244600"/>
            </a:xfrm>
            <a:custGeom>
              <a:avLst/>
              <a:gdLst>
                <a:gd name="T0" fmla="*/ 0 w 781"/>
                <a:gd name="T1" fmla="*/ 0 h 784"/>
                <a:gd name="T2" fmla="*/ 0 w 781"/>
                <a:gd name="T3" fmla="*/ 0 h 784"/>
                <a:gd name="T4" fmla="*/ 0 w 781"/>
                <a:gd name="T5" fmla="*/ 784 h 784"/>
                <a:gd name="T6" fmla="*/ 781 w 781"/>
                <a:gd name="T7" fmla="*/ 784 h 784"/>
                <a:gd name="T8" fmla="*/ 781 w 781"/>
                <a:gd name="T9" fmla="*/ 784 h 784"/>
                <a:gd name="T10" fmla="*/ 0 w 781"/>
                <a:gd name="T11" fmla="*/ 0 h 784"/>
              </a:gdLst>
              <a:ahLst/>
              <a:cxnLst>
                <a:cxn ang="0">
                  <a:pos x="T0" y="T1"/>
                </a:cxn>
                <a:cxn ang="0">
                  <a:pos x="T2" y="T3"/>
                </a:cxn>
                <a:cxn ang="0">
                  <a:pos x="T4" y="T5"/>
                </a:cxn>
                <a:cxn ang="0">
                  <a:pos x="T6" y="T7"/>
                </a:cxn>
                <a:cxn ang="0">
                  <a:pos x="T8" y="T9"/>
                </a:cxn>
                <a:cxn ang="0">
                  <a:pos x="T10" y="T11"/>
                </a:cxn>
              </a:cxnLst>
              <a:rect l="0" t="0" r="r" b="b"/>
              <a:pathLst>
                <a:path w="781" h="784">
                  <a:moveTo>
                    <a:pt x="0" y="0"/>
                  </a:moveTo>
                  <a:lnTo>
                    <a:pt x="0" y="0"/>
                  </a:lnTo>
                  <a:lnTo>
                    <a:pt x="0" y="784"/>
                  </a:lnTo>
                  <a:lnTo>
                    <a:pt x="781" y="784"/>
                  </a:lnTo>
                  <a:lnTo>
                    <a:pt x="781" y="784"/>
                  </a:lnTo>
                  <a:lnTo>
                    <a:pt x="0" y="0"/>
                  </a:lnTo>
                  <a:close/>
                </a:path>
              </a:pathLst>
            </a:custGeom>
            <a:solidFill>
              <a:srgbClr val="4CC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84" name="Freeform 26"/>
            <p:cNvSpPr/>
            <p:nvPr userDrawn="1"/>
          </p:nvSpPr>
          <p:spPr bwMode="auto">
            <a:xfrm>
              <a:off x="9190038" y="2184400"/>
              <a:ext cx="620713" cy="622300"/>
            </a:xfrm>
            <a:custGeom>
              <a:avLst/>
              <a:gdLst>
                <a:gd name="T0" fmla="*/ 391 w 391"/>
                <a:gd name="T1" fmla="*/ 392 h 392"/>
                <a:gd name="T2" fmla="*/ 391 w 391"/>
                <a:gd name="T3" fmla="*/ 392 h 392"/>
                <a:gd name="T4" fmla="*/ 391 w 391"/>
                <a:gd name="T5" fmla="*/ 0 h 392"/>
                <a:gd name="T6" fmla="*/ 0 w 391"/>
                <a:gd name="T7" fmla="*/ 0 h 392"/>
                <a:gd name="T8" fmla="*/ 0 w 391"/>
                <a:gd name="T9" fmla="*/ 0 h 392"/>
                <a:gd name="T10" fmla="*/ 391 w 391"/>
                <a:gd name="T11" fmla="*/ 392 h 392"/>
              </a:gdLst>
              <a:ahLst/>
              <a:cxnLst>
                <a:cxn ang="0">
                  <a:pos x="T0" y="T1"/>
                </a:cxn>
                <a:cxn ang="0">
                  <a:pos x="T2" y="T3"/>
                </a:cxn>
                <a:cxn ang="0">
                  <a:pos x="T4" y="T5"/>
                </a:cxn>
                <a:cxn ang="0">
                  <a:pos x="T6" y="T7"/>
                </a:cxn>
                <a:cxn ang="0">
                  <a:pos x="T8" y="T9"/>
                </a:cxn>
                <a:cxn ang="0">
                  <a:pos x="T10" y="T11"/>
                </a:cxn>
              </a:cxnLst>
              <a:rect l="0" t="0" r="r" b="b"/>
              <a:pathLst>
                <a:path w="391" h="392">
                  <a:moveTo>
                    <a:pt x="391" y="392"/>
                  </a:moveTo>
                  <a:lnTo>
                    <a:pt x="391" y="392"/>
                  </a:lnTo>
                  <a:lnTo>
                    <a:pt x="391" y="0"/>
                  </a:lnTo>
                  <a:lnTo>
                    <a:pt x="0" y="0"/>
                  </a:lnTo>
                  <a:lnTo>
                    <a:pt x="0" y="0"/>
                  </a:lnTo>
                  <a:lnTo>
                    <a:pt x="391" y="392"/>
                  </a:lnTo>
                  <a:close/>
                </a:path>
              </a:pathLst>
            </a:custGeom>
            <a:solidFill>
              <a:srgbClr val="4CC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85" name="Freeform 27"/>
            <p:cNvSpPr/>
            <p:nvPr userDrawn="1"/>
          </p:nvSpPr>
          <p:spPr bwMode="auto">
            <a:xfrm>
              <a:off x="7331076" y="3429000"/>
              <a:ext cx="1239838" cy="622300"/>
            </a:xfrm>
            <a:custGeom>
              <a:avLst/>
              <a:gdLst>
                <a:gd name="T0" fmla="*/ 288 w 576"/>
                <a:gd name="T1" fmla="*/ 288 h 288"/>
                <a:gd name="T2" fmla="*/ 0 w 576"/>
                <a:gd name="T3" fmla="*/ 0 h 288"/>
                <a:gd name="T4" fmla="*/ 576 w 576"/>
                <a:gd name="T5" fmla="*/ 0 h 288"/>
                <a:gd name="T6" fmla="*/ 288 w 576"/>
                <a:gd name="T7" fmla="*/ 288 h 288"/>
              </a:gdLst>
              <a:ahLst/>
              <a:cxnLst>
                <a:cxn ang="0">
                  <a:pos x="T0" y="T1"/>
                </a:cxn>
                <a:cxn ang="0">
                  <a:pos x="T2" y="T3"/>
                </a:cxn>
                <a:cxn ang="0">
                  <a:pos x="T4" y="T5"/>
                </a:cxn>
                <a:cxn ang="0">
                  <a:pos x="T6" y="T7"/>
                </a:cxn>
              </a:cxnLst>
              <a:rect l="0" t="0" r="r" b="b"/>
              <a:pathLst>
                <a:path w="576" h="288">
                  <a:moveTo>
                    <a:pt x="288" y="288"/>
                  </a:moveTo>
                  <a:cubicBezTo>
                    <a:pt x="129" y="288"/>
                    <a:pt x="0" y="159"/>
                    <a:pt x="0" y="0"/>
                  </a:cubicBezTo>
                  <a:cubicBezTo>
                    <a:pt x="576" y="0"/>
                    <a:pt x="576" y="0"/>
                    <a:pt x="576" y="0"/>
                  </a:cubicBezTo>
                  <a:cubicBezTo>
                    <a:pt x="576" y="159"/>
                    <a:pt x="447" y="288"/>
                    <a:pt x="288" y="288"/>
                  </a:cubicBezTo>
                  <a:close/>
                </a:path>
              </a:pathLst>
            </a:custGeom>
            <a:solidFill>
              <a:srgbClr val="498B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86" name="Freeform 28"/>
            <p:cNvSpPr/>
            <p:nvPr userDrawn="1"/>
          </p:nvSpPr>
          <p:spPr bwMode="auto">
            <a:xfrm>
              <a:off x="7331076" y="4051300"/>
              <a:ext cx="1239838" cy="622300"/>
            </a:xfrm>
            <a:custGeom>
              <a:avLst/>
              <a:gdLst>
                <a:gd name="T0" fmla="*/ 576 w 576"/>
                <a:gd name="T1" fmla="*/ 288 h 288"/>
                <a:gd name="T2" fmla="*/ 0 w 576"/>
                <a:gd name="T3" fmla="*/ 288 h 288"/>
                <a:gd name="T4" fmla="*/ 288 w 576"/>
                <a:gd name="T5" fmla="*/ 0 h 288"/>
                <a:gd name="T6" fmla="*/ 576 w 576"/>
                <a:gd name="T7" fmla="*/ 288 h 288"/>
              </a:gdLst>
              <a:ahLst/>
              <a:cxnLst>
                <a:cxn ang="0">
                  <a:pos x="T0" y="T1"/>
                </a:cxn>
                <a:cxn ang="0">
                  <a:pos x="T2" y="T3"/>
                </a:cxn>
                <a:cxn ang="0">
                  <a:pos x="T4" y="T5"/>
                </a:cxn>
                <a:cxn ang="0">
                  <a:pos x="T6" y="T7"/>
                </a:cxn>
              </a:cxnLst>
              <a:rect l="0" t="0" r="r" b="b"/>
              <a:pathLst>
                <a:path w="576" h="288">
                  <a:moveTo>
                    <a:pt x="576" y="288"/>
                  </a:moveTo>
                  <a:cubicBezTo>
                    <a:pt x="0" y="288"/>
                    <a:pt x="0" y="288"/>
                    <a:pt x="0" y="288"/>
                  </a:cubicBezTo>
                  <a:cubicBezTo>
                    <a:pt x="0" y="129"/>
                    <a:pt x="129" y="0"/>
                    <a:pt x="288" y="0"/>
                  </a:cubicBezTo>
                  <a:cubicBezTo>
                    <a:pt x="447" y="0"/>
                    <a:pt x="576" y="129"/>
                    <a:pt x="576" y="288"/>
                  </a:cubicBezTo>
                  <a:close/>
                </a:path>
              </a:pathLst>
            </a:custGeom>
            <a:solidFill>
              <a:srgbClr val="498B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87" name="Freeform 29"/>
            <p:cNvSpPr/>
            <p:nvPr userDrawn="1"/>
          </p:nvSpPr>
          <p:spPr bwMode="auto">
            <a:xfrm>
              <a:off x="6092826" y="3429000"/>
              <a:ext cx="1238250" cy="1244600"/>
            </a:xfrm>
            <a:custGeom>
              <a:avLst/>
              <a:gdLst>
                <a:gd name="T0" fmla="*/ 780 w 780"/>
                <a:gd name="T1" fmla="*/ 784 h 784"/>
                <a:gd name="T2" fmla="*/ 780 w 780"/>
                <a:gd name="T3" fmla="*/ 784 h 784"/>
                <a:gd name="T4" fmla="*/ 0 w 780"/>
                <a:gd name="T5" fmla="*/ 784 h 784"/>
                <a:gd name="T6" fmla="*/ 0 w 780"/>
                <a:gd name="T7" fmla="*/ 0 h 784"/>
                <a:gd name="T8" fmla="*/ 0 w 780"/>
                <a:gd name="T9" fmla="*/ 0 h 784"/>
                <a:gd name="T10" fmla="*/ 780 w 780"/>
                <a:gd name="T11" fmla="*/ 784 h 784"/>
              </a:gdLst>
              <a:ahLst/>
              <a:cxnLst>
                <a:cxn ang="0">
                  <a:pos x="T0" y="T1"/>
                </a:cxn>
                <a:cxn ang="0">
                  <a:pos x="T2" y="T3"/>
                </a:cxn>
                <a:cxn ang="0">
                  <a:pos x="T4" y="T5"/>
                </a:cxn>
                <a:cxn ang="0">
                  <a:pos x="T6" y="T7"/>
                </a:cxn>
                <a:cxn ang="0">
                  <a:pos x="T8" y="T9"/>
                </a:cxn>
                <a:cxn ang="0">
                  <a:pos x="T10" y="T11"/>
                </a:cxn>
              </a:cxnLst>
              <a:rect l="0" t="0" r="r" b="b"/>
              <a:pathLst>
                <a:path w="780" h="784">
                  <a:moveTo>
                    <a:pt x="780" y="784"/>
                  </a:moveTo>
                  <a:lnTo>
                    <a:pt x="780" y="784"/>
                  </a:lnTo>
                  <a:lnTo>
                    <a:pt x="0" y="784"/>
                  </a:lnTo>
                  <a:lnTo>
                    <a:pt x="0" y="0"/>
                  </a:lnTo>
                  <a:lnTo>
                    <a:pt x="0" y="0"/>
                  </a:lnTo>
                  <a:lnTo>
                    <a:pt x="780" y="784"/>
                  </a:lnTo>
                  <a:close/>
                </a:path>
              </a:pathLst>
            </a:custGeom>
            <a:solidFill>
              <a:srgbClr val="E327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88" name="Freeform 30"/>
            <p:cNvSpPr/>
            <p:nvPr userDrawn="1"/>
          </p:nvSpPr>
          <p:spPr bwMode="auto">
            <a:xfrm>
              <a:off x="6711951" y="3429000"/>
              <a:ext cx="619125" cy="622300"/>
            </a:xfrm>
            <a:custGeom>
              <a:avLst/>
              <a:gdLst>
                <a:gd name="T0" fmla="*/ 0 w 390"/>
                <a:gd name="T1" fmla="*/ 0 h 392"/>
                <a:gd name="T2" fmla="*/ 0 w 390"/>
                <a:gd name="T3" fmla="*/ 0 h 392"/>
                <a:gd name="T4" fmla="*/ 390 w 390"/>
                <a:gd name="T5" fmla="*/ 0 h 392"/>
                <a:gd name="T6" fmla="*/ 390 w 390"/>
                <a:gd name="T7" fmla="*/ 392 h 392"/>
                <a:gd name="T8" fmla="*/ 390 w 390"/>
                <a:gd name="T9" fmla="*/ 392 h 392"/>
                <a:gd name="T10" fmla="*/ 0 w 390"/>
                <a:gd name="T11" fmla="*/ 0 h 392"/>
              </a:gdLst>
              <a:ahLst/>
              <a:cxnLst>
                <a:cxn ang="0">
                  <a:pos x="T0" y="T1"/>
                </a:cxn>
                <a:cxn ang="0">
                  <a:pos x="T2" y="T3"/>
                </a:cxn>
                <a:cxn ang="0">
                  <a:pos x="T4" y="T5"/>
                </a:cxn>
                <a:cxn ang="0">
                  <a:pos x="T6" y="T7"/>
                </a:cxn>
                <a:cxn ang="0">
                  <a:pos x="T8" y="T9"/>
                </a:cxn>
                <a:cxn ang="0">
                  <a:pos x="T10" y="T11"/>
                </a:cxn>
              </a:cxnLst>
              <a:rect l="0" t="0" r="r" b="b"/>
              <a:pathLst>
                <a:path w="390" h="392">
                  <a:moveTo>
                    <a:pt x="0" y="0"/>
                  </a:moveTo>
                  <a:lnTo>
                    <a:pt x="0" y="0"/>
                  </a:lnTo>
                  <a:lnTo>
                    <a:pt x="390" y="0"/>
                  </a:lnTo>
                  <a:lnTo>
                    <a:pt x="390" y="392"/>
                  </a:lnTo>
                  <a:lnTo>
                    <a:pt x="390" y="392"/>
                  </a:lnTo>
                  <a:lnTo>
                    <a:pt x="0" y="0"/>
                  </a:lnTo>
                  <a:close/>
                </a:path>
              </a:pathLst>
            </a:custGeom>
            <a:solidFill>
              <a:srgbClr val="E327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89" name="Freeform 31"/>
            <p:cNvSpPr/>
            <p:nvPr userDrawn="1"/>
          </p:nvSpPr>
          <p:spPr bwMode="auto">
            <a:xfrm>
              <a:off x="4852988" y="3429000"/>
              <a:ext cx="619125" cy="1244600"/>
            </a:xfrm>
            <a:custGeom>
              <a:avLst/>
              <a:gdLst>
                <a:gd name="T0" fmla="*/ 288 w 288"/>
                <a:gd name="T1" fmla="*/ 288 h 576"/>
                <a:gd name="T2" fmla="*/ 0 w 288"/>
                <a:gd name="T3" fmla="*/ 0 h 576"/>
                <a:gd name="T4" fmla="*/ 0 w 288"/>
                <a:gd name="T5" fmla="*/ 576 h 576"/>
                <a:gd name="T6" fmla="*/ 288 w 288"/>
                <a:gd name="T7" fmla="*/ 288 h 576"/>
              </a:gdLst>
              <a:ahLst/>
              <a:cxnLst>
                <a:cxn ang="0">
                  <a:pos x="T0" y="T1"/>
                </a:cxn>
                <a:cxn ang="0">
                  <a:pos x="T2" y="T3"/>
                </a:cxn>
                <a:cxn ang="0">
                  <a:pos x="T4" y="T5"/>
                </a:cxn>
                <a:cxn ang="0">
                  <a:pos x="T6" y="T7"/>
                </a:cxn>
              </a:cxnLst>
              <a:rect l="0" t="0" r="r" b="b"/>
              <a:pathLst>
                <a:path w="288" h="576">
                  <a:moveTo>
                    <a:pt x="288" y="288"/>
                  </a:moveTo>
                  <a:cubicBezTo>
                    <a:pt x="288" y="129"/>
                    <a:pt x="159" y="0"/>
                    <a:pt x="0" y="0"/>
                  </a:cubicBezTo>
                  <a:cubicBezTo>
                    <a:pt x="0" y="576"/>
                    <a:pt x="0" y="576"/>
                    <a:pt x="0" y="576"/>
                  </a:cubicBezTo>
                  <a:cubicBezTo>
                    <a:pt x="159" y="576"/>
                    <a:pt x="288" y="447"/>
                    <a:pt x="288" y="288"/>
                  </a:cubicBezTo>
                  <a:close/>
                </a:path>
              </a:pathLst>
            </a:custGeom>
            <a:solidFill>
              <a:srgbClr val="7F58A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90" name="Freeform 32"/>
            <p:cNvSpPr/>
            <p:nvPr userDrawn="1"/>
          </p:nvSpPr>
          <p:spPr bwMode="auto">
            <a:xfrm>
              <a:off x="5472113" y="3429000"/>
              <a:ext cx="620713" cy="1244600"/>
            </a:xfrm>
            <a:custGeom>
              <a:avLst/>
              <a:gdLst>
                <a:gd name="T0" fmla="*/ 288 w 288"/>
                <a:gd name="T1" fmla="*/ 576 h 576"/>
                <a:gd name="T2" fmla="*/ 288 w 288"/>
                <a:gd name="T3" fmla="*/ 0 h 576"/>
                <a:gd name="T4" fmla="*/ 0 w 288"/>
                <a:gd name="T5" fmla="*/ 288 h 576"/>
                <a:gd name="T6" fmla="*/ 288 w 288"/>
                <a:gd name="T7" fmla="*/ 576 h 576"/>
              </a:gdLst>
              <a:ahLst/>
              <a:cxnLst>
                <a:cxn ang="0">
                  <a:pos x="T0" y="T1"/>
                </a:cxn>
                <a:cxn ang="0">
                  <a:pos x="T2" y="T3"/>
                </a:cxn>
                <a:cxn ang="0">
                  <a:pos x="T4" y="T5"/>
                </a:cxn>
                <a:cxn ang="0">
                  <a:pos x="T6" y="T7"/>
                </a:cxn>
              </a:cxnLst>
              <a:rect l="0" t="0" r="r" b="b"/>
              <a:pathLst>
                <a:path w="288" h="576">
                  <a:moveTo>
                    <a:pt x="288" y="576"/>
                  </a:moveTo>
                  <a:cubicBezTo>
                    <a:pt x="288" y="0"/>
                    <a:pt x="288" y="0"/>
                    <a:pt x="288" y="0"/>
                  </a:cubicBezTo>
                  <a:cubicBezTo>
                    <a:pt x="129" y="0"/>
                    <a:pt x="0" y="129"/>
                    <a:pt x="0" y="288"/>
                  </a:cubicBezTo>
                  <a:cubicBezTo>
                    <a:pt x="0" y="447"/>
                    <a:pt x="129" y="576"/>
                    <a:pt x="288" y="576"/>
                  </a:cubicBezTo>
                  <a:close/>
                </a:path>
              </a:pathLst>
            </a:custGeom>
            <a:solidFill>
              <a:srgbClr val="7F58A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91" name="Freeform 33"/>
            <p:cNvSpPr/>
            <p:nvPr userDrawn="1"/>
          </p:nvSpPr>
          <p:spPr bwMode="auto">
            <a:xfrm>
              <a:off x="3613151" y="2184400"/>
              <a:ext cx="1239838" cy="622300"/>
            </a:xfrm>
            <a:custGeom>
              <a:avLst/>
              <a:gdLst>
                <a:gd name="T0" fmla="*/ 288 w 576"/>
                <a:gd name="T1" fmla="*/ 288 h 288"/>
                <a:gd name="T2" fmla="*/ 576 w 576"/>
                <a:gd name="T3" fmla="*/ 0 h 288"/>
                <a:gd name="T4" fmla="*/ 0 w 576"/>
                <a:gd name="T5" fmla="*/ 0 h 288"/>
                <a:gd name="T6" fmla="*/ 288 w 576"/>
                <a:gd name="T7" fmla="*/ 288 h 288"/>
              </a:gdLst>
              <a:ahLst/>
              <a:cxnLst>
                <a:cxn ang="0">
                  <a:pos x="T0" y="T1"/>
                </a:cxn>
                <a:cxn ang="0">
                  <a:pos x="T2" y="T3"/>
                </a:cxn>
                <a:cxn ang="0">
                  <a:pos x="T4" y="T5"/>
                </a:cxn>
                <a:cxn ang="0">
                  <a:pos x="T6" y="T7"/>
                </a:cxn>
              </a:cxnLst>
              <a:rect l="0" t="0" r="r" b="b"/>
              <a:pathLst>
                <a:path w="576" h="288">
                  <a:moveTo>
                    <a:pt x="288" y="288"/>
                  </a:moveTo>
                  <a:cubicBezTo>
                    <a:pt x="447" y="288"/>
                    <a:pt x="576" y="159"/>
                    <a:pt x="576" y="0"/>
                  </a:cubicBezTo>
                  <a:cubicBezTo>
                    <a:pt x="0" y="0"/>
                    <a:pt x="0" y="0"/>
                    <a:pt x="0" y="0"/>
                  </a:cubicBezTo>
                  <a:cubicBezTo>
                    <a:pt x="0" y="159"/>
                    <a:pt x="129" y="288"/>
                    <a:pt x="288" y="288"/>
                  </a:cubicBezTo>
                  <a:close/>
                </a:path>
              </a:pathLst>
            </a:custGeom>
            <a:solidFill>
              <a:srgbClr val="E7478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92" name="Freeform 34"/>
            <p:cNvSpPr/>
            <p:nvPr userDrawn="1"/>
          </p:nvSpPr>
          <p:spPr bwMode="auto">
            <a:xfrm>
              <a:off x="3613151" y="2806700"/>
              <a:ext cx="1239838" cy="622300"/>
            </a:xfrm>
            <a:custGeom>
              <a:avLst/>
              <a:gdLst>
                <a:gd name="T0" fmla="*/ 0 w 576"/>
                <a:gd name="T1" fmla="*/ 288 h 288"/>
                <a:gd name="T2" fmla="*/ 576 w 576"/>
                <a:gd name="T3" fmla="*/ 288 h 288"/>
                <a:gd name="T4" fmla="*/ 288 w 576"/>
                <a:gd name="T5" fmla="*/ 0 h 288"/>
                <a:gd name="T6" fmla="*/ 0 w 576"/>
                <a:gd name="T7" fmla="*/ 288 h 288"/>
              </a:gdLst>
              <a:ahLst/>
              <a:cxnLst>
                <a:cxn ang="0">
                  <a:pos x="T0" y="T1"/>
                </a:cxn>
                <a:cxn ang="0">
                  <a:pos x="T2" y="T3"/>
                </a:cxn>
                <a:cxn ang="0">
                  <a:pos x="T4" y="T5"/>
                </a:cxn>
                <a:cxn ang="0">
                  <a:pos x="T6" y="T7"/>
                </a:cxn>
              </a:cxnLst>
              <a:rect l="0" t="0" r="r" b="b"/>
              <a:pathLst>
                <a:path w="576" h="288">
                  <a:moveTo>
                    <a:pt x="0" y="288"/>
                  </a:moveTo>
                  <a:cubicBezTo>
                    <a:pt x="576" y="288"/>
                    <a:pt x="576" y="288"/>
                    <a:pt x="576" y="288"/>
                  </a:cubicBezTo>
                  <a:cubicBezTo>
                    <a:pt x="576" y="129"/>
                    <a:pt x="447" y="0"/>
                    <a:pt x="288" y="0"/>
                  </a:cubicBezTo>
                  <a:cubicBezTo>
                    <a:pt x="129" y="0"/>
                    <a:pt x="0" y="129"/>
                    <a:pt x="0" y="288"/>
                  </a:cubicBezTo>
                  <a:close/>
                </a:path>
              </a:pathLst>
            </a:custGeom>
            <a:solidFill>
              <a:srgbClr val="E7478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93" name="Freeform 35"/>
            <p:cNvSpPr/>
            <p:nvPr userDrawn="1"/>
          </p:nvSpPr>
          <p:spPr bwMode="auto">
            <a:xfrm>
              <a:off x="4852988" y="2184400"/>
              <a:ext cx="1239838" cy="1244600"/>
            </a:xfrm>
            <a:custGeom>
              <a:avLst/>
              <a:gdLst>
                <a:gd name="T0" fmla="*/ 781 w 781"/>
                <a:gd name="T1" fmla="*/ 784 h 784"/>
                <a:gd name="T2" fmla="*/ 781 w 781"/>
                <a:gd name="T3" fmla="*/ 784 h 784"/>
                <a:gd name="T4" fmla="*/ 0 w 781"/>
                <a:gd name="T5" fmla="*/ 784 h 784"/>
                <a:gd name="T6" fmla="*/ 0 w 781"/>
                <a:gd name="T7" fmla="*/ 0 h 784"/>
                <a:gd name="T8" fmla="*/ 0 w 781"/>
                <a:gd name="T9" fmla="*/ 0 h 784"/>
                <a:gd name="T10" fmla="*/ 781 w 781"/>
                <a:gd name="T11" fmla="*/ 784 h 784"/>
              </a:gdLst>
              <a:ahLst/>
              <a:cxnLst>
                <a:cxn ang="0">
                  <a:pos x="T0" y="T1"/>
                </a:cxn>
                <a:cxn ang="0">
                  <a:pos x="T2" y="T3"/>
                </a:cxn>
                <a:cxn ang="0">
                  <a:pos x="T4" y="T5"/>
                </a:cxn>
                <a:cxn ang="0">
                  <a:pos x="T6" y="T7"/>
                </a:cxn>
                <a:cxn ang="0">
                  <a:pos x="T8" y="T9"/>
                </a:cxn>
                <a:cxn ang="0">
                  <a:pos x="T10" y="T11"/>
                </a:cxn>
              </a:cxnLst>
              <a:rect l="0" t="0" r="r" b="b"/>
              <a:pathLst>
                <a:path w="781" h="784">
                  <a:moveTo>
                    <a:pt x="781" y="784"/>
                  </a:moveTo>
                  <a:lnTo>
                    <a:pt x="781" y="784"/>
                  </a:lnTo>
                  <a:lnTo>
                    <a:pt x="0" y="784"/>
                  </a:lnTo>
                  <a:lnTo>
                    <a:pt x="0" y="0"/>
                  </a:lnTo>
                  <a:lnTo>
                    <a:pt x="0" y="0"/>
                  </a:lnTo>
                  <a:lnTo>
                    <a:pt x="781" y="784"/>
                  </a:lnTo>
                  <a:close/>
                </a:path>
              </a:pathLst>
            </a:custGeom>
            <a:solidFill>
              <a:srgbClr val="E327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94" name="Freeform 36"/>
            <p:cNvSpPr/>
            <p:nvPr userDrawn="1"/>
          </p:nvSpPr>
          <p:spPr bwMode="auto">
            <a:xfrm>
              <a:off x="5472113" y="2184400"/>
              <a:ext cx="620713" cy="622300"/>
            </a:xfrm>
            <a:custGeom>
              <a:avLst/>
              <a:gdLst>
                <a:gd name="T0" fmla="*/ 0 w 391"/>
                <a:gd name="T1" fmla="*/ 0 h 392"/>
                <a:gd name="T2" fmla="*/ 0 w 391"/>
                <a:gd name="T3" fmla="*/ 0 h 392"/>
                <a:gd name="T4" fmla="*/ 391 w 391"/>
                <a:gd name="T5" fmla="*/ 0 h 392"/>
                <a:gd name="T6" fmla="*/ 391 w 391"/>
                <a:gd name="T7" fmla="*/ 392 h 392"/>
                <a:gd name="T8" fmla="*/ 391 w 391"/>
                <a:gd name="T9" fmla="*/ 392 h 392"/>
                <a:gd name="T10" fmla="*/ 0 w 391"/>
                <a:gd name="T11" fmla="*/ 0 h 392"/>
              </a:gdLst>
              <a:ahLst/>
              <a:cxnLst>
                <a:cxn ang="0">
                  <a:pos x="T0" y="T1"/>
                </a:cxn>
                <a:cxn ang="0">
                  <a:pos x="T2" y="T3"/>
                </a:cxn>
                <a:cxn ang="0">
                  <a:pos x="T4" y="T5"/>
                </a:cxn>
                <a:cxn ang="0">
                  <a:pos x="T6" y="T7"/>
                </a:cxn>
                <a:cxn ang="0">
                  <a:pos x="T8" y="T9"/>
                </a:cxn>
                <a:cxn ang="0">
                  <a:pos x="T10" y="T11"/>
                </a:cxn>
              </a:cxnLst>
              <a:rect l="0" t="0" r="r" b="b"/>
              <a:pathLst>
                <a:path w="391" h="392">
                  <a:moveTo>
                    <a:pt x="0" y="0"/>
                  </a:moveTo>
                  <a:lnTo>
                    <a:pt x="0" y="0"/>
                  </a:lnTo>
                  <a:lnTo>
                    <a:pt x="391" y="0"/>
                  </a:lnTo>
                  <a:lnTo>
                    <a:pt x="391" y="392"/>
                  </a:lnTo>
                  <a:lnTo>
                    <a:pt x="391" y="392"/>
                  </a:lnTo>
                  <a:lnTo>
                    <a:pt x="0" y="0"/>
                  </a:lnTo>
                  <a:close/>
                </a:path>
              </a:pathLst>
            </a:custGeom>
            <a:solidFill>
              <a:srgbClr val="E327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95" name="Freeform 37"/>
            <p:cNvSpPr/>
            <p:nvPr userDrawn="1"/>
          </p:nvSpPr>
          <p:spPr bwMode="auto">
            <a:xfrm>
              <a:off x="2374901" y="3429000"/>
              <a:ext cx="1238250" cy="622300"/>
            </a:xfrm>
            <a:custGeom>
              <a:avLst/>
              <a:gdLst>
                <a:gd name="T0" fmla="*/ 288 w 576"/>
                <a:gd name="T1" fmla="*/ 288 h 288"/>
                <a:gd name="T2" fmla="*/ 576 w 576"/>
                <a:gd name="T3" fmla="*/ 0 h 288"/>
                <a:gd name="T4" fmla="*/ 0 w 576"/>
                <a:gd name="T5" fmla="*/ 0 h 288"/>
                <a:gd name="T6" fmla="*/ 288 w 576"/>
                <a:gd name="T7" fmla="*/ 288 h 288"/>
              </a:gdLst>
              <a:ahLst/>
              <a:cxnLst>
                <a:cxn ang="0">
                  <a:pos x="T0" y="T1"/>
                </a:cxn>
                <a:cxn ang="0">
                  <a:pos x="T2" y="T3"/>
                </a:cxn>
                <a:cxn ang="0">
                  <a:pos x="T4" y="T5"/>
                </a:cxn>
                <a:cxn ang="0">
                  <a:pos x="T6" y="T7"/>
                </a:cxn>
              </a:cxnLst>
              <a:rect l="0" t="0" r="r" b="b"/>
              <a:pathLst>
                <a:path w="576" h="288">
                  <a:moveTo>
                    <a:pt x="288" y="288"/>
                  </a:moveTo>
                  <a:cubicBezTo>
                    <a:pt x="447" y="288"/>
                    <a:pt x="576" y="159"/>
                    <a:pt x="576" y="0"/>
                  </a:cubicBezTo>
                  <a:cubicBezTo>
                    <a:pt x="0" y="0"/>
                    <a:pt x="0" y="0"/>
                    <a:pt x="0" y="0"/>
                  </a:cubicBezTo>
                  <a:cubicBezTo>
                    <a:pt x="0" y="159"/>
                    <a:pt x="129" y="288"/>
                    <a:pt x="288" y="288"/>
                  </a:cubicBezTo>
                  <a:close/>
                </a:path>
              </a:pathLst>
            </a:custGeom>
            <a:solidFill>
              <a:srgbClr val="70737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96" name="Freeform 38"/>
            <p:cNvSpPr/>
            <p:nvPr userDrawn="1"/>
          </p:nvSpPr>
          <p:spPr bwMode="auto">
            <a:xfrm>
              <a:off x="2374901" y="4051300"/>
              <a:ext cx="1238250" cy="622300"/>
            </a:xfrm>
            <a:custGeom>
              <a:avLst/>
              <a:gdLst>
                <a:gd name="T0" fmla="*/ 0 w 576"/>
                <a:gd name="T1" fmla="*/ 288 h 288"/>
                <a:gd name="T2" fmla="*/ 576 w 576"/>
                <a:gd name="T3" fmla="*/ 288 h 288"/>
                <a:gd name="T4" fmla="*/ 288 w 576"/>
                <a:gd name="T5" fmla="*/ 0 h 288"/>
                <a:gd name="T6" fmla="*/ 0 w 576"/>
                <a:gd name="T7" fmla="*/ 288 h 288"/>
              </a:gdLst>
              <a:ahLst/>
              <a:cxnLst>
                <a:cxn ang="0">
                  <a:pos x="T0" y="T1"/>
                </a:cxn>
                <a:cxn ang="0">
                  <a:pos x="T2" y="T3"/>
                </a:cxn>
                <a:cxn ang="0">
                  <a:pos x="T4" y="T5"/>
                </a:cxn>
                <a:cxn ang="0">
                  <a:pos x="T6" y="T7"/>
                </a:cxn>
              </a:cxnLst>
              <a:rect l="0" t="0" r="r" b="b"/>
              <a:pathLst>
                <a:path w="576" h="288">
                  <a:moveTo>
                    <a:pt x="0" y="288"/>
                  </a:moveTo>
                  <a:cubicBezTo>
                    <a:pt x="576" y="288"/>
                    <a:pt x="576" y="288"/>
                    <a:pt x="576" y="288"/>
                  </a:cubicBezTo>
                  <a:cubicBezTo>
                    <a:pt x="576" y="129"/>
                    <a:pt x="447" y="0"/>
                    <a:pt x="288" y="0"/>
                  </a:cubicBezTo>
                  <a:cubicBezTo>
                    <a:pt x="129" y="0"/>
                    <a:pt x="0" y="129"/>
                    <a:pt x="0" y="288"/>
                  </a:cubicBezTo>
                  <a:close/>
                </a:path>
              </a:pathLst>
            </a:custGeom>
            <a:solidFill>
              <a:srgbClr val="70737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97" name="Freeform 39"/>
            <p:cNvSpPr/>
            <p:nvPr userDrawn="1"/>
          </p:nvSpPr>
          <p:spPr bwMode="auto">
            <a:xfrm>
              <a:off x="9190038" y="3429000"/>
              <a:ext cx="620713" cy="1244600"/>
            </a:xfrm>
            <a:custGeom>
              <a:avLst/>
              <a:gdLst>
                <a:gd name="T0" fmla="*/ 0 w 288"/>
                <a:gd name="T1" fmla="*/ 288 h 576"/>
                <a:gd name="T2" fmla="*/ 288 w 288"/>
                <a:gd name="T3" fmla="*/ 576 h 576"/>
                <a:gd name="T4" fmla="*/ 288 w 288"/>
                <a:gd name="T5" fmla="*/ 0 h 576"/>
                <a:gd name="T6" fmla="*/ 0 w 288"/>
                <a:gd name="T7" fmla="*/ 288 h 576"/>
              </a:gdLst>
              <a:ahLst/>
              <a:cxnLst>
                <a:cxn ang="0">
                  <a:pos x="T0" y="T1"/>
                </a:cxn>
                <a:cxn ang="0">
                  <a:pos x="T2" y="T3"/>
                </a:cxn>
                <a:cxn ang="0">
                  <a:pos x="T4" y="T5"/>
                </a:cxn>
                <a:cxn ang="0">
                  <a:pos x="T6" y="T7"/>
                </a:cxn>
              </a:cxnLst>
              <a:rect l="0" t="0" r="r" b="b"/>
              <a:pathLst>
                <a:path w="288" h="576">
                  <a:moveTo>
                    <a:pt x="0" y="288"/>
                  </a:moveTo>
                  <a:cubicBezTo>
                    <a:pt x="0" y="447"/>
                    <a:pt x="129" y="576"/>
                    <a:pt x="288" y="576"/>
                  </a:cubicBezTo>
                  <a:cubicBezTo>
                    <a:pt x="288" y="0"/>
                    <a:pt x="288" y="0"/>
                    <a:pt x="288" y="0"/>
                  </a:cubicBezTo>
                  <a:cubicBezTo>
                    <a:pt x="129" y="0"/>
                    <a:pt x="0" y="129"/>
                    <a:pt x="0" y="288"/>
                  </a:cubicBezTo>
                  <a:close/>
                </a:path>
              </a:pathLst>
            </a:custGeom>
            <a:solidFill>
              <a:srgbClr val="6EBE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98" name="Freeform 40"/>
            <p:cNvSpPr/>
            <p:nvPr userDrawn="1"/>
          </p:nvSpPr>
          <p:spPr bwMode="auto">
            <a:xfrm>
              <a:off x="8570913" y="3429000"/>
              <a:ext cx="619125" cy="1244600"/>
            </a:xfrm>
            <a:custGeom>
              <a:avLst/>
              <a:gdLst>
                <a:gd name="T0" fmla="*/ 0 w 288"/>
                <a:gd name="T1" fmla="*/ 0 h 576"/>
                <a:gd name="T2" fmla="*/ 0 w 288"/>
                <a:gd name="T3" fmla="*/ 576 h 576"/>
                <a:gd name="T4" fmla="*/ 288 w 288"/>
                <a:gd name="T5" fmla="*/ 288 h 576"/>
                <a:gd name="T6" fmla="*/ 0 w 288"/>
                <a:gd name="T7" fmla="*/ 0 h 576"/>
              </a:gdLst>
              <a:ahLst/>
              <a:cxnLst>
                <a:cxn ang="0">
                  <a:pos x="T0" y="T1"/>
                </a:cxn>
                <a:cxn ang="0">
                  <a:pos x="T2" y="T3"/>
                </a:cxn>
                <a:cxn ang="0">
                  <a:pos x="T4" y="T5"/>
                </a:cxn>
                <a:cxn ang="0">
                  <a:pos x="T6" y="T7"/>
                </a:cxn>
              </a:cxnLst>
              <a:rect l="0" t="0" r="r" b="b"/>
              <a:pathLst>
                <a:path w="288" h="576">
                  <a:moveTo>
                    <a:pt x="0" y="0"/>
                  </a:moveTo>
                  <a:cubicBezTo>
                    <a:pt x="0" y="576"/>
                    <a:pt x="0" y="576"/>
                    <a:pt x="0" y="576"/>
                  </a:cubicBezTo>
                  <a:cubicBezTo>
                    <a:pt x="159" y="576"/>
                    <a:pt x="288" y="447"/>
                    <a:pt x="288" y="288"/>
                  </a:cubicBezTo>
                  <a:cubicBezTo>
                    <a:pt x="288" y="129"/>
                    <a:pt x="159" y="0"/>
                    <a:pt x="0" y="0"/>
                  </a:cubicBezTo>
                  <a:close/>
                </a:path>
              </a:pathLst>
            </a:custGeom>
            <a:solidFill>
              <a:srgbClr val="6EBE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99" name="Freeform 41"/>
            <p:cNvSpPr/>
            <p:nvPr userDrawn="1"/>
          </p:nvSpPr>
          <p:spPr bwMode="auto">
            <a:xfrm>
              <a:off x="5040313" y="3022600"/>
              <a:ext cx="962025" cy="974725"/>
            </a:xfrm>
            <a:custGeom>
              <a:avLst/>
              <a:gdLst>
                <a:gd name="T0" fmla="*/ 267 w 447"/>
                <a:gd name="T1" fmla="*/ 0 h 451"/>
                <a:gd name="T2" fmla="*/ 122 w 447"/>
                <a:gd name="T3" fmla="*/ 71 h 451"/>
                <a:gd name="T4" fmla="*/ 122 w 447"/>
                <a:gd name="T5" fmla="*/ 71 h 451"/>
                <a:gd name="T6" fmla="*/ 122 w 447"/>
                <a:gd name="T7" fmla="*/ 71 h 451"/>
                <a:gd name="T8" fmla="*/ 122 w 447"/>
                <a:gd name="T9" fmla="*/ 8 h 451"/>
                <a:gd name="T10" fmla="*/ 0 w 447"/>
                <a:gd name="T11" fmla="*/ 8 h 451"/>
                <a:gd name="T12" fmla="*/ 0 w 447"/>
                <a:gd name="T13" fmla="*/ 451 h 451"/>
                <a:gd name="T14" fmla="*/ 122 w 447"/>
                <a:gd name="T15" fmla="*/ 451 h 451"/>
                <a:gd name="T16" fmla="*/ 122 w 447"/>
                <a:gd name="T17" fmla="*/ 199 h 451"/>
                <a:gd name="T18" fmla="*/ 222 w 447"/>
                <a:gd name="T19" fmla="*/ 105 h 451"/>
                <a:gd name="T20" fmla="*/ 325 w 447"/>
                <a:gd name="T21" fmla="*/ 199 h 451"/>
                <a:gd name="T22" fmla="*/ 325 w 447"/>
                <a:gd name="T23" fmla="*/ 451 h 451"/>
                <a:gd name="T24" fmla="*/ 447 w 447"/>
                <a:gd name="T25" fmla="*/ 451 h 451"/>
                <a:gd name="T26" fmla="*/ 447 w 447"/>
                <a:gd name="T27" fmla="*/ 176 h 451"/>
                <a:gd name="T28" fmla="*/ 267 w 447"/>
                <a:gd name="T29" fmla="*/ 0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7" h="451">
                  <a:moveTo>
                    <a:pt x="267" y="0"/>
                  </a:moveTo>
                  <a:cubicBezTo>
                    <a:pt x="216" y="0"/>
                    <a:pt x="158" y="24"/>
                    <a:pt x="122" y="71"/>
                  </a:cubicBezTo>
                  <a:cubicBezTo>
                    <a:pt x="122" y="71"/>
                    <a:pt x="122" y="71"/>
                    <a:pt x="122" y="71"/>
                  </a:cubicBezTo>
                  <a:cubicBezTo>
                    <a:pt x="122" y="71"/>
                    <a:pt x="122" y="71"/>
                    <a:pt x="122" y="71"/>
                  </a:cubicBezTo>
                  <a:cubicBezTo>
                    <a:pt x="122" y="8"/>
                    <a:pt x="122" y="8"/>
                    <a:pt x="122" y="8"/>
                  </a:cubicBezTo>
                  <a:cubicBezTo>
                    <a:pt x="0" y="8"/>
                    <a:pt x="0" y="8"/>
                    <a:pt x="0" y="8"/>
                  </a:cubicBezTo>
                  <a:cubicBezTo>
                    <a:pt x="0" y="451"/>
                    <a:pt x="0" y="451"/>
                    <a:pt x="0" y="451"/>
                  </a:cubicBezTo>
                  <a:cubicBezTo>
                    <a:pt x="122" y="451"/>
                    <a:pt x="122" y="451"/>
                    <a:pt x="122" y="451"/>
                  </a:cubicBezTo>
                  <a:cubicBezTo>
                    <a:pt x="122" y="199"/>
                    <a:pt x="122" y="199"/>
                    <a:pt x="122" y="199"/>
                  </a:cubicBezTo>
                  <a:cubicBezTo>
                    <a:pt x="122" y="153"/>
                    <a:pt x="157" y="105"/>
                    <a:pt x="222" y="105"/>
                  </a:cubicBezTo>
                  <a:cubicBezTo>
                    <a:pt x="273" y="105"/>
                    <a:pt x="325" y="140"/>
                    <a:pt x="325" y="199"/>
                  </a:cubicBezTo>
                  <a:cubicBezTo>
                    <a:pt x="325" y="451"/>
                    <a:pt x="325" y="451"/>
                    <a:pt x="325" y="451"/>
                  </a:cubicBezTo>
                  <a:cubicBezTo>
                    <a:pt x="447" y="451"/>
                    <a:pt x="447" y="451"/>
                    <a:pt x="447" y="451"/>
                  </a:cubicBezTo>
                  <a:cubicBezTo>
                    <a:pt x="447" y="176"/>
                    <a:pt x="447" y="176"/>
                    <a:pt x="447" y="176"/>
                  </a:cubicBezTo>
                  <a:cubicBezTo>
                    <a:pt x="447" y="74"/>
                    <a:pt x="374" y="0"/>
                    <a:pt x="267"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100" name="Freeform 42"/>
            <p:cNvSpPr/>
            <p:nvPr userDrawn="1"/>
          </p:nvSpPr>
          <p:spPr bwMode="auto">
            <a:xfrm>
              <a:off x="7091363" y="3040063"/>
              <a:ext cx="1069975" cy="957263"/>
            </a:xfrm>
            <a:custGeom>
              <a:avLst/>
              <a:gdLst>
                <a:gd name="T0" fmla="*/ 486 w 674"/>
                <a:gd name="T1" fmla="*/ 0 h 603"/>
                <a:gd name="T2" fmla="*/ 337 w 674"/>
                <a:gd name="T3" fmla="*/ 411 h 603"/>
                <a:gd name="T4" fmla="*/ 188 w 674"/>
                <a:gd name="T5" fmla="*/ 0 h 603"/>
                <a:gd name="T6" fmla="*/ 0 w 674"/>
                <a:gd name="T7" fmla="*/ 0 h 603"/>
                <a:gd name="T8" fmla="*/ 246 w 674"/>
                <a:gd name="T9" fmla="*/ 603 h 603"/>
                <a:gd name="T10" fmla="*/ 428 w 674"/>
                <a:gd name="T11" fmla="*/ 603 h 603"/>
                <a:gd name="T12" fmla="*/ 674 w 674"/>
                <a:gd name="T13" fmla="*/ 0 h 603"/>
                <a:gd name="T14" fmla="*/ 486 w 674"/>
                <a:gd name="T15" fmla="*/ 0 h 6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4" h="603">
                  <a:moveTo>
                    <a:pt x="486" y="0"/>
                  </a:moveTo>
                  <a:lnTo>
                    <a:pt x="337" y="411"/>
                  </a:lnTo>
                  <a:lnTo>
                    <a:pt x="188" y="0"/>
                  </a:lnTo>
                  <a:lnTo>
                    <a:pt x="0" y="0"/>
                  </a:lnTo>
                  <a:lnTo>
                    <a:pt x="246" y="603"/>
                  </a:lnTo>
                  <a:lnTo>
                    <a:pt x="428" y="603"/>
                  </a:lnTo>
                  <a:lnTo>
                    <a:pt x="674" y="0"/>
                  </a:lnTo>
                  <a:lnTo>
                    <a:pt x="48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101" name="Freeform 43"/>
            <p:cNvSpPr>
              <a:spLocks noEditPoints="1"/>
            </p:cNvSpPr>
            <p:nvPr userDrawn="1"/>
          </p:nvSpPr>
          <p:spPr bwMode="auto">
            <a:xfrm>
              <a:off x="3949701" y="3022600"/>
              <a:ext cx="998538" cy="992188"/>
            </a:xfrm>
            <a:custGeom>
              <a:avLst/>
              <a:gdLst>
                <a:gd name="T0" fmla="*/ 378 w 464"/>
                <a:gd name="T1" fmla="*/ 315 h 459"/>
                <a:gd name="T2" fmla="*/ 250 w 464"/>
                <a:gd name="T3" fmla="*/ 362 h 459"/>
                <a:gd name="T4" fmla="*/ 152 w 464"/>
                <a:gd name="T5" fmla="*/ 326 h 459"/>
                <a:gd name="T6" fmla="*/ 464 w 464"/>
                <a:gd name="T7" fmla="*/ 197 h 459"/>
                <a:gd name="T8" fmla="*/ 410 w 464"/>
                <a:gd name="T9" fmla="*/ 73 h 459"/>
                <a:gd name="T10" fmla="*/ 235 w 464"/>
                <a:gd name="T11" fmla="*/ 0 h 459"/>
                <a:gd name="T12" fmla="*/ 0 w 464"/>
                <a:gd name="T13" fmla="*/ 229 h 459"/>
                <a:gd name="T14" fmla="*/ 249 w 464"/>
                <a:gd name="T15" fmla="*/ 459 h 459"/>
                <a:gd name="T16" fmla="*/ 455 w 464"/>
                <a:gd name="T17" fmla="*/ 374 h 459"/>
                <a:gd name="T18" fmla="*/ 378 w 464"/>
                <a:gd name="T19" fmla="*/ 315 h 459"/>
                <a:gd name="T20" fmla="*/ 144 w 464"/>
                <a:gd name="T21" fmla="*/ 141 h 459"/>
                <a:gd name="T22" fmla="*/ 237 w 464"/>
                <a:gd name="T23" fmla="*/ 97 h 459"/>
                <a:gd name="T24" fmla="*/ 332 w 464"/>
                <a:gd name="T25" fmla="*/ 159 h 459"/>
                <a:gd name="T26" fmla="*/ 119 w 464"/>
                <a:gd name="T27" fmla="*/ 247 h 459"/>
                <a:gd name="T28" fmla="*/ 144 w 464"/>
                <a:gd name="T29" fmla="*/ 141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4" h="459">
                  <a:moveTo>
                    <a:pt x="378" y="315"/>
                  </a:moveTo>
                  <a:cubicBezTo>
                    <a:pt x="326" y="353"/>
                    <a:pt x="297" y="362"/>
                    <a:pt x="250" y="362"/>
                  </a:cubicBezTo>
                  <a:cubicBezTo>
                    <a:pt x="208" y="362"/>
                    <a:pt x="176" y="349"/>
                    <a:pt x="152" y="326"/>
                  </a:cubicBezTo>
                  <a:cubicBezTo>
                    <a:pt x="464" y="197"/>
                    <a:pt x="464" y="197"/>
                    <a:pt x="464" y="197"/>
                  </a:cubicBezTo>
                  <a:cubicBezTo>
                    <a:pt x="457" y="149"/>
                    <a:pt x="439" y="106"/>
                    <a:pt x="410" y="73"/>
                  </a:cubicBezTo>
                  <a:cubicBezTo>
                    <a:pt x="370" y="25"/>
                    <a:pt x="309" y="0"/>
                    <a:pt x="235" y="0"/>
                  </a:cubicBezTo>
                  <a:cubicBezTo>
                    <a:pt x="101" y="0"/>
                    <a:pt x="0" y="99"/>
                    <a:pt x="0" y="229"/>
                  </a:cubicBezTo>
                  <a:cubicBezTo>
                    <a:pt x="0" y="363"/>
                    <a:pt x="102" y="459"/>
                    <a:pt x="249" y="459"/>
                  </a:cubicBezTo>
                  <a:cubicBezTo>
                    <a:pt x="331" y="459"/>
                    <a:pt x="415" y="420"/>
                    <a:pt x="455" y="374"/>
                  </a:cubicBezTo>
                  <a:lnTo>
                    <a:pt x="378" y="315"/>
                  </a:lnTo>
                  <a:close/>
                  <a:moveTo>
                    <a:pt x="144" y="141"/>
                  </a:moveTo>
                  <a:cubicBezTo>
                    <a:pt x="165" y="113"/>
                    <a:pt x="198" y="97"/>
                    <a:pt x="237" y="97"/>
                  </a:cubicBezTo>
                  <a:cubicBezTo>
                    <a:pt x="281" y="97"/>
                    <a:pt x="315" y="122"/>
                    <a:pt x="332" y="159"/>
                  </a:cubicBezTo>
                  <a:cubicBezTo>
                    <a:pt x="119" y="247"/>
                    <a:pt x="119" y="247"/>
                    <a:pt x="119" y="247"/>
                  </a:cubicBezTo>
                  <a:cubicBezTo>
                    <a:pt x="113" y="202"/>
                    <a:pt x="125" y="167"/>
                    <a:pt x="144" y="14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102" name="Freeform 44"/>
            <p:cNvSpPr/>
            <p:nvPr userDrawn="1"/>
          </p:nvSpPr>
          <p:spPr bwMode="auto">
            <a:xfrm>
              <a:off x="3065463" y="2752725"/>
              <a:ext cx="860425" cy="1244600"/>
            </a:xfrm>
            <a:custGeom>
              <a:avLst/>
              <a:gdLst>
                <a:gd name="T0" fmla="*/ 542 w 542"/>
                <a:gd name="T1" fmla="*/ 632 h 784"/>
                <a:gd name="T2" fmla="*/ 166 w 542"/>
                <a:gd name="T3" fmla="*/ 632 h 784"/>
                <a:gd name="T4" fmla="*/ 166 w 542"/>
                <a:gd name="T5" fmla="*/ 0 h 784"/>
                <a:gd name="T6" fmla="*/ 0 w 542"/>
                <a:gd name="T7" fmla="*/ 0 h 784"/>
                <a:gd name="T8" fmla="*/ 0 w 542"/>
                <a:gd name="T9" fmla="*/ 784 h 784"/>
                <a:gd name="T10" fmla="*/ 542 w 542"/>
                <a:gd name="T11" fmla="*/ 784 h 784"/>
                <a:gd name="T12" fmla="*/ 542 w 542"/>
                <a:gd name="T13" fmla="*/ 632 h 784"/>
              </a:gdLst>
              <a:ahLst/>
              <a:cxnLst>
                <a:cxn ang="0">
                  <a:pos x="T0" y="T1"/>
                </a:cxn>
                <a:cxn ang="0">
                  <a:pos x="T2" y="T3"/>
                </a:cxn>
                <a:cxn ang="0">
                  <a:pos x="T4" y="T5"/>
                </a:cxn>
                <a:cxn ang="0">
                  <a:pos x="T6" y="T7"/>
                </a:cxn>
                <a:cxn ang="0">
                  <a:pos x="T8" y="T9"/>
                </a:cxn>
                <a:cxn ang="0">
                  <a:pos x="T10" y="T11"/>
                </a:cxn>
                <a:cxn ang="0">
                  <a:pos x="T12" y="T13"/>
                </a:cxn>
              </a:cxnLst>
              <a:rect l="0" t="0" r="r" b="b"/>
              <a:pathLst>
                <a:path w="542" h="784">
                  <a:moveTo>
                    <a:pt x="542" y="632"/>
                  </a:moveTo>
                  <a:lnTo>
                    <a:pt x="166" y="632"/>
                  </a:lnTo>
                  <a:lnTo>
                    <a:pt x="166" y="0"/>
                  </a:lnTo>
                  <a:lnTo>
                    <a:pt x="0" y="0"/>
                  </a:lnTo>
                  <a:lnTo>
                    <a:pt x="0" y="784"/>
                  </a:lnTo>
                  <a:lnTo>
                    <a:pt x="542" y="784"/>
                  </a:lnTo>
                  <a:lnTo>
                    <a:pt x="542" y="6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103" name="Freeform 45"/>
            <p:cNvSpPr>
              <a:spLocks noEditPoints="1"/>
            </p:cNvSpPr>
            <p:nvPr userDrawn="1"/>
          </p:nvSpPr>
          <p:spPr bwMode="auto">
            <a:xfrm>
              <a:off x="8121651" y="3022600"/>
              <a:ext cx="1025525" cy="992188"/>
            </a:xfrm>
            <a:custGeom>
              <a:avLst/>
              <a:gdLst>
                <a:gd name="T0" fmla="*/ 238 w 477"/>
                <a:gd name="T1" fmla="*/ 459 h 459"/>
                <a:gd name="T2" fmla="*/ 0 w 477"/>
                <a:gd name="T3" fmla="*/ 229 h 459"/>
                <a:gd name="T4" fmla="*/ 239 w 477"/>
                <a:gd name="T5" fmla="*/ 0 h 459"/>
                <a:gd name="T6" fmla="*/ 477 w 477"/>
                <a:gd name="T7" fmla="*/ 229 h 459"/>
                <a:gd name="T8" fmla="*/ 238 w 477"/>
                <a:gd name="T9" fmla="*/ 459 h 459"/>
                <a:gd name="T10" fmla="*/ 238 w 477"/>
                <a:gd name="T11" fmla="*/ 105 h 459"/>
                <a:gd name="T12" fmla="*/ 120 w 477"/>
                <a:gd name="T13" fmla="*/ 229 h 459"/>
                <a:gd name="T14" fmla="*/ 239 w 477"/>
                <a:gd name="T15" fmla="*/ 354 h 459"/>
                <a:gd name="T16" fmla="*/ 357 w 477"/>
                <a:gd name="T17" fmla="*/ 229 h 459"/>
                <a:gd name="T18" fmla="*/ 238 w 477"/>
                <a:gd name="T19" fmla="*/ 105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7" h="459">
                  <a:moveTo>
                    <a:pt x="238" y="459"/>
                  </a:moveTo>
                  <a:cubicBezTo>
                    <a:pt x="105" y="459"/>
                    <a:pt x="0" y="359"/>
                    <a:pt x="0" y="229"/>
                  </a:cubicBezTo>
                  <a:cubicBezTo>
                    <a:pt x="0" y="101"/>
                    <a:pt x="105" y="0"/>
                    <a:pt x="239" y="0"/>
                  </a:cubicBezTo>
                  <a:cubicBezTo>
                    <a:pt x="372" y="0"/>
                    <a:pt x="477" y="99"/>
                    <a:pt x="477" y="229"/>
                  </a:cubicBezTo>
                  <a:cubicBezTo>
                    <a:pt x="477" y="358"/>
                    <a:pt x="372" y="459"/>
                    <a:pt x="238" y="459"/>
                  </a:cubicBezTo>
                  <a:moveTo>
                    <a:pt x="238" y="105"/>
                  </a:moveTo>
                  <a:cubicBezTo>
                    <a:pt x="170" y="105"/>
                    <a:pt x="120" y="156"/>
                    <a:pt x="120" y="229"/>
                  </a:cubicBezTo>
                  <a:cubicBezTo>
                    <a:pt x="120" y="299"/>
                    <a:pt x="173" y="354"/>
                    <a:pt x="239" y="354"/>
                  </a:cubicBezTo>
                  <a:cubicBezTo>
                    <a:pt x="307" y="354"/>
                    <a:pt x="357" y="301"/>
                    <a:pt x="357" y="229"/>
                  </a:cubicBezTo>
                  <a:cubicBezTo>
                    <a:pt x="357" y="159"/>
                    <a:pt x="304" y="105"/>
                    <a:pt x="238" y="105"/>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104" name="Freeform 46"/>
            <p:cNvSpPr>
              <a:spLocks noEditPoints="1"/>
            </p:cNvSpPr>
            <p:nvPr userDrawn="1"/>
          </p:nvSpPr>
          <p:spPr bwMode="auto">
            <a:xfrm>
              <a:off x="6105526" y="3022600"/>
              <a:ext cx="1023938" cy="992188"/>
            </a:xfrm>
            <a:custGeom>
              <a:avLst/>
              <a:gdLst>
                <a:gd name="T0" fmla="*/ 237 w 476"/>
                <a:gd name="T1" fmla="*/ 459 h 459"/>
                <a:gd name="T2" fmla="*/ 0 w 476"/>
                <a:gd name="T3" fmla="*/ 229 h 459"/>
                <a:gd name="T4" fmla="*/ 239 w 476"/>
                <a:gd name="T5" fmla="*/ 0 h 459"/>
                <a:gd name="T6" fmla="*/ 476 w 476"/>
                <a:gd name="T7" fmla="*/ 229 h 459"/>
                <a:gd name="T8" fmla="*/ 237 w 476"/>
                <a:gd name="T9" fmla="*/ 459 h 459"/>
                <a:gd name="T10" fmla="*/ 237 w 476"/>
                <a:gd name="T11" fmla="*/ 105 h 459"/>
                <a:gd name="T12" fmla="*/ 120 w 476"/>
                <a:gd name="T13" fmla="*/ 229 h 459"/>
                <a:gd name="T14" fmla="*/ 239 w 476"/>
                <a:gd name="T15" fmla="*/ 354 h 459"/>
                <a:gd name="T16" fmla="*/ 356 w 476"/>
                <a:gd name="T17" fmla="*/ 229 h 459"/>
                <a:gd name="T18" fmla="*/ 237 w 476"/>
                <a:gd name="T19" fmla="*/ 105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6" h="459">
                  <a:moveTo>
                    <a:pt x="237" y="459"/>
                  </a:moveTo>
                  <a:cubicBezTo>
                    <a:pt x="104" y="459"/>
                    <a:pt x="0" y="359"/>
                    <a:pt x="0" y="229"/>
                  </a:cubicBezTo>
                  <a:cubicBezTo>
                    <a:pt x="0" y="101"/>
                    <a:pt x="105" y="0"/>
                    <a:pt x="239" y="0"/>
                  </a:cubicBezTo>
                  <a:cubicBezTo>
                    <a:pt x="372" y="0"/>
                    <a:pt x="476" y="99"/>
                    <a:pt x="476" y="229"/>
                  </a:cubicBezTo>
                  <a:cubicBezTo>
                    <a:pt x="476" y="358"/>
                    <a:pt x="371" y="459"/>
                    <a:pt x="237" y="459"/>
                  </a:cubicBezTo>
                  <a:moveTo>
                    <a:pt x="237" y="105"/>
                  </a:moveTo>
                  <a:cubicBezTo>
                    <a:pt x="169" y="105"/>
                    <a:pt x="120" y="156"/>
                    <a:pt x="120" y="229"/>
                  </a:cubicBezTo>
                  <a:cubicBezTo>
                    <a:pt x="120" y="299"/>
                    <a:pt x="172" y="354"/>
                    <a:pt x="239" y="354"/>
                  </a:cubicBezTo>
                  <a:cubicBezTo>
                    <a:pt x="307" y="354"/>
                    <a:pt x="356" y="301"/>
                    <a:pt x="356" y="229"/>
                  </a:cubicBezTo>
                  <a:cubicBezTo>
                    <a:pt x="356" y="159"/>
                    <a:pt x="304" y="105"/>
                    <a:pt x="237" y="105"/>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grpSp>
      <p:grpSp>
        <p:nvGrpSpPr>
          <p:cNvPr id="81" name="Group 80"/>
          <p:cNvGrpSpPr/>
          <p:nvPr userDrawn="1"/>
        </p:nvGrpSpPr>
        <p:grpSpPr>
          <a:xfrm>
            <a:off x="541190" y="2649538"/>
            <a:ext cx="9288143" cy="2092325"/>
            <a:chOff x="541049" y="2649538"/>
            <a:chExt cx="9285724" cy="2092325"/>
          </a:xfrm>
          <a:solidFill>
            <a:schemeClr val="tx1"/>
          </a:solidFill>
        </p:grpSpPr>
        <p:sp>
          <p:nvSpPr>
            <p:cNvPr id="5" name="Freeform 5"/>
            <p:cNvSpPr/>
            <p:nvPr userDrawn="1"/>
          </p:nvSpPr>
          <p:spPr bwMode="auto">
            <a:xfrm>
              <a:off x="541049" y="2809876"/>
              <a:ext cx="963613" cy="1928813"/>
            </a:xfrm>
            <a:custGeom>
              <a:avLst/>
              <a:gdLst>
                <a:gd name="T0" fmla="*/ 57 w 301"/>
                <a:gd name="T1" fmla="*/ 458 h 600"/>
                <a:gd name="T2" fmla="*/ 57 w 301"/>
                <a:gd name="T3" fmla="*/ 235 h 600"/>
                <a:gd name="T4" fmla="*/ 0 w 301"/>
                <a:gd name="T5" fmla="*/ 235 h 600"/>
                <a:gd name="T6" fmla="*/ 0 w 301"/>
                <a:gd name="T7" fmla="*/ 121 h 600"/>
                <a:gd name="T8" fmla="*/ 57 w 301"/>
                <a:gd name="T9" fmla="*/ 121 h 600"/>
                <a:gd name="T10" fmla="*/ 57 w 301"/>
                <a:gd name="T11" fmla="*/ 0 h 600"/>
                <a:gd name="T12" fmla="*/ 190 w 301"/>
                <a:gd name="T13" fmla="*/ 0 h 600"/>
                <a:gd name="T14" fmla="*/ 190 w 301"/>
                <a:gd name="T15" fmla="*/ 121 h 600"/>
                <a:gd name="T16" fmla="*/ 301 w 301"/>
                <a:gd name="T17" fmla="*/ 121 h 600"/>
                <a:gd name="T18" fmla="*/ 301 w 301"/>
                <a:gd name="T19" fmla="*/ 235 h 600"/>
                <a:gd name="T20" fmla="*/ 190 w 301"/>
                <a:gd name="T21" fmla="*/ 235 h 600"/>
                <a:gd name="T22" fmla="*/ 190 w 301"/>
                <a:gd name="T23" fmla="*/ 436 h 600"/>
                <a:gd name="T24" fmla="*/ 233 w 301"/>
                <a:gd name="T25" fmla="*/ 482 h 600"/>
                <a:gd name="T26" fmla="*/ 299 w 301"/>
                <a:gd name="T27" fmla="*/ 465 h 600"/>
                <a:gd name="T28" fmla="*/ 299 w 301"/>
                <a:gd name="T29" fmla="*/ 573 h 600"/>
                <a:gd name="T30" fmla="*/ 194 w 301"/>
                <a:gd name="T31" fmla="*/ 600 h 600"/>
                <a:gd name="T32" fmla="*/ 57 w 301"/>
                <a:gd name="T33" fmla="*/ 45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600">
                  <a:moveTo>
                    <a:pt x="57" y="458"/>
                  </a:moveTo>
                  <a:cubicBezTo>
                    <a:pt x="57" y="235"/>
                    <a:pt x="57" y="235"/>
                    <a:pt x="57" y="235"/>
                  </a:cubicBezTo>
                  <a:cubicBezTo>
                    <a:pt x="0" y="235"/>
                    <a:pt x="0" y="235"/>
                    <a:pt x="0" y="235"/>
                  </a:cubicBezTo>
                  <a:cubicBezTo>
                    <a:pt x="0" y="121"/>
                    <a:pt x="0" y="121"/>
                    <a:pt x="0" y="121"/>
                  </a:cubicBezTo>
                  <a:cubicBezTo>
                    <a:pt x="57" y="121"/>
                    <a:pt x="57" y="121"/>
                    <a:pt x="57" y="121"/>
                  </a:cubicBezTo>
                  <a:cubicBezTo>
                    <a:pt x="57" y="0"/>
                    <a:pt x="57" y="0"/>
                    <a:pt x="57" y="0"/>
                  </a:cubicBezTo>
                  <a:cubicBezTo>
                    <a:pt x="190" y="0"/>
                    <a:pt x="190" y="0"/>
                    <a:pt x="190" y="0"/>
                  </a:cubicBezTo>
                  <a:cubicBezTo>
                    <a:pt x="190" y="121"/>
                    <a:pt x="190" y="121"/>
                    <a:pt x="190" y="121"/>
                  </a:cubicBezTo>
                  <a:cubicBezTo>
                    <a:pt x="301" y="121"/>
                    <a:pt x="301" y="121"/>
                    <a:pt x="301" y="121"/>
                  </a:cubicBezTo>
                  <a:cubicBezTo>
                    <a:pt x="301" y="235"/>
                    <a:pt x="301" y="235"/>
                    <a:pt x="301" y="235"/>
                  </a:cubicBezTo>
                  <a:cubicBezTo>
                    <a:pt x="190" y="235"/>
                    <a:pt x="190" y="235"/>
                    <a:pt x="190" y="235"/>
                  </a:cubicBezTo>
                  <a:cubicBezTo>
                    <a:pt x="190" y="436"/>
                    <a:pt x="190" y="436"/>
                    <a:pt x="190" y="436"/>
                  </a:cubicBezTo>
                  <a:cubicBezTo>
                    <a:pt x="190" y="467"/>
                    <a:pt x="203" y="482"/>
                    <a:pt x="233" y="482"/>
                  </a:cubicBezTo>
                  <a:cubicBezTo>
                    <a:pt x="258" y="482"/>
                    <a:pt x="280" y="476"/>
                    <a:pt x="299" y="465"/>
                  </a:cubicBezTo>
                  <a:cubicBezTo>
                    <a:pt x="299" y="573"/>
                    <a:pt x="299" y="573"/>
                    <a:pt x="299" y="573"/>
                  </a:cubicBezTo>
                  <a:cubicBezTo>
                    <a:pt x="271" y="590"/>
                    <a:pt x="239" y="600"/>
                    <a:pt x="194" y="600"/>
                  </a:cubicBezTo>
                  <a:cubicBezTo>
                    <a:pt x="112" y="600"/>
                    <a:pt x="57" y="568"/>
                    <a:pt x="57" y="4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8" name="Freeform 6"/>
            <p:cNvSpPr/>
            <p:nvPr userDrawn="1"/>
          </p:nvSpPr>
          <p:spPr bwMode="auto">
            <a:xfrm>
              <a:off x="1708151" y="2649538"/>
              <a:ext cx="1382713" cy="2063750"/>
            </a:xfrm>
            <a:custGeom>
              <a:avLst/>
              <a:gdLst>
                <a:gd name="T0" fmla="*/ 0 w 432"/>
                <a:gd name="T1" fmla="*/ 0 h 642"/>
                <a:gd name="T2" fmla="*/ 134 w 432"/>
                <a:gd name="T3" fmla="*/ 0 h 642"/>
                <a:gd name="T4" fmla="*/ 134 w 432"/>
                <a:gd name="T5" fmla="*/ 237 h 642"/>
                <a:gd name="T6" fmla="*/ 272 w 432"/>
                <a:gd name="T7" fmla="*/ 162 h 642"/>
                <a:gd name="T8" fmla="*/ 432 w 432"/>
                <a:gd name="T9" fmla="*/ 337 h 642"/>
                <a:gd name="T10" fmla="*/ 432 w 432"/>
                <a:gd name="T11" fmla="*/ 642 h 642"/>
                <a:gd name="T12" fmla="*/ 298 w 432"/>
                <a:gd name="T13" fmla="*/ 642 h 642"/>
                <a:gd name="T14" fmla="*/ 298 w 432"/>
                <a:gd name="T15" fmla="*/ 379 h 642"/>
                <a:gd name="T16" fmla="*/ 218 w 432"/>
                <a:gd name="T17" fmla="*/ 283 h 642"/>
                <a:gd name="T18" fmla="*/ 134 w 432"/>
                <a:gd name="T19" fmla="*/ 379 h 642"/>
                <a:gd name="T20" fmla="*/ 134 w 432"/>
                <a:gd name="T21" fmla="*/ 642 h 642"/>
                <a:gd name="T22" fmla="*/ 0 w 432"/>
                <a:gd name="T23" fmla="*/ 642 h 642"/>
                <a:gd name="T24" fmla="*/ 0 w 432"/>
                <a:gd name="T25"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642">
                  <a:moveTo>
                    <a:pt x="0" y="0"/>
                  </a:moveTo>
                  <a:cubicBezTo>
                    <a:pt x="134" y="0"/>
                    <a:pt x="134" y="0"/>
                    <a:pt x="134" y="0"/>
                  </a:cubicBezTo>
                  <a:cubicBezTo>
                    <a:pt x="134" y="237"/>
                    <a:pt x="134" y="237"/>
                    <a:pt x="134" y="237"/>
                  </a:cubicBezTo>
                  <a:cubicBezTo>
                    <a:pt x="165" y="198"/>
                    <a:pt x="204" y="162"/>
                    <a:pt x="272" y="162"/>
                  </a:cubicBezTo>
                  <a:cubicBezTo>
                    <a:pt x="373" y="162"/>
                    <a:pt x="432" y="229"/>
                    <a:pt x="432" y="337"/>
                  </a:cubicBezTo>
                  <a:cubicBezTo>
                    <a:pt x="432" y="642"/>
                    <a:pt x="432" y="642"/>
                    <a:pt x="432" y="642"/>
                  </a:cubicBezTo>
                  <a:cubicBezTo>
                    <a:pt x="298" y="642"/>
                    <a:pt x="298" y="642"/>
                    <a:pt x="298" y="642"/>
                  </a:cubicBezTo>
                  <a:cubicBezTo>
                    <a:pt x="298" y="379"/>
                    <a:pt x="298" y="379"/>
                    <a:pt x="298" y="379"/>
                  </a:cubicBezTo>
                  <a:cubicBezTo>
                    <a:pt x="298" y="316"/>
                    <a:pt x="269" y="283"/>
                    <a:pt x="218" y="283"/>
                  </a:cubicBezTo>
                  <a:cubicBezTo>
                    <a:pt x="166" y="283"/>
                    <a:pt x="134" y="316"/>
                    <a:pt x="134" y="379"/>
                  </a:cubicBezTo>
                  <a:cubicBezTo>
                    <a:pt x="134" y="642"/>
                    <a:pt x="134" y="642"/>
                    <a:pt x="134" y="642"/>
                  </a:cubicBezTo>
                  <a:cubicBezTo>
                    <a:pt x="0" y="642"/>
                    <a:pt x="0" y="642"/>
                    <a:pt x="0" y="64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9" name="Freeform 7"/>
            <p:cNvSpPr>
              <a:spLocks noEditPoints="1"/>
            </p:cNvSpPr>
            <p:nvPr userDrawn="1"/>
          </p:nvSpPr>
          <p:spPr bwMode="auto">
            <a:xfrm>
              <a:off x="3261304" y="3179763"/>
              <a:ext cx="1390650" cy="1562100"/>
            </a:xfrm>
            <a:custGeom>
              <a:avLst/>
              <a:gdLst>
                <a:gd name="T0" fmla="*/ 0 w 434"/>
                <a:gd name="T1" fmla="*/ 342 h 486"/>
                <a:gd name="T2" fmla="*/ 0 w 434"/>
                <a:gd name="T3" fmla="*/ 340 h 486"/>
                <a:gd name="T4" fmla="*/ 190 w 434"/>
                <a:gd name="T5" fmla="*/ 189 h 486"/>
                <a:gd name="T6" fmla="*/ 305 w 434"/>
                <a:gd name="T7" fmla="*/ 209 h 486"/>
                <a:gd name="T8" fmla="*/ 305 w 434"/>
                <a:gd name="T9" fmla="*/ 201 h 486"/>
                <a:gd name="T10" fmla="*/ 204 w 434"/>
                <a:gd name="T11" fmla="*/ 115 h 486"/>
                <a:gd name="T12" fmla="*/ 74 w 434"/>
                <a:gd name="T13" fmla="*/ 140 h 486"/>
                <a:gd name="T14" fmla="*/ 40 w 434"/>
                <a:gd name="T15" fmla="*/ 38 h 486"/>
                <a:gd name="T16" fmla="*/ 223 w 434"/>
                <a:gd name="T17" fmla="*/ 0 h 486"/>
                <a:gd name="T18" fmla="*/ 383 w 434"/>
                <a:gd name="T19" fmla="*/ 53 h 486"/>
                <a:gd name="T20" fmla="*/ 434 w 434"/>
                <a:gd name="T21" fmla="*/ 204 h 486"/>
                <a:gd name="T22" fmla="*/ 434 w 434"/>
                <a:gd name="T23" fmla="*/ 477 h 486"/>
                <a:gd name="T24" fmla="*/ 304 w 434"/>
                <a:gd name="T25" fmla="*/ 477 h 486"/>
                <a:gd name="T26" fmla="*/ 304 w 434"/>
                <a:gd name="T27" fmla="*/ 426 h 486"/>
                <a:gd name="T28" fmla="*/ 162 w 434"/>
                <a:gd name="T29" fmla="*/ 486 h 486"/>
                <a:gd name="T30" fmla="*/ 0 w 434"/>
                <a:gd name="T31" fmla="*/ 342 h 486"/>
                <a:gd name="T32" fmla="*/ 307 w 434"/>
                <a:gd name="T33" fmla="*/ 311 h 486"/>
                <a:gd name="T34" fmla="*/ 307 w 434"/>
                <a:gd name="T35" fmla="*/ 287 h 486"/>
                <a:gd name="T36" fmla="*/ 222 w 434"/>
                <a:gd name="T37" fmla="*/ 270 h 486"/>
                <a:gd name="T38" fmla="*/ 129 w 434"/>
                <a:gd name="T39" fmla="*/ 335 h 486"/>
                <a:gd name="T40" fmla="*/ 129 w 434"/>
                <a:gd name="T41" fmla="*/ 336 h 486"/>
                <a:gd name="T42" fmla="*/ 202 w 434"/>
                <a:gd name="T43" fmla="*/ 394 h 486"/>
                <a:gd name="T44" fmla="*/ 307 w 434"/>
                <a:gd name="T45" fmla="*/ 31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4" h="486">
                  <a:moveTo>
                    <a:pt x="0" y="342"/>
                  </a:moveTo>
                  <a:cubicBezTo>
                    <a:pt x="0" y="340"/>
                    <a:pt x="0" y="340"/>
                    <a:pt x="0" y="340"/>
                  </a:cubicBezTo>
                  <a:cubicBezTo>
                    <a:pt x="0" y="237"/>
                    <a:pt x="78" y="189"/>
                    <a:pt x="190" y="189"/>
                  </a:cubicBezTo>
                  <a:cubicBezTo>
                    <a:pt x="237" y="189"/>
                    <a:pt x="272" y="197"/>
                    <a:pt x="305" y="209"/>
                  </a:cubicBezTo>
                  <a:cubicBezTo>
                    <a:pt x="305" y="201"/>
                    <a:pt x="305" y="201"/>
                    <a:pt x="305" y="201"/>
                  </a:cubicBezTo>
                  <a:cubicBezTo>
                    <a:pt x="305" y="145"/>
                    <a:pt x="271" y="115"/>
                    <a:pt x="204" y="115"/>
                  </a:cubicBezTo>
                  <a:cubicBezTo>
                    <a:pt x="153" y="115"/>
                    <a:pt x="117" y="124"/>
                    <a:pt x="74" y="140"/>
                  </a:cubicBezTo>
                  <a:cubicBezTo>
                    <a:pt x="40" y="38"/>
                    <a:pt x="40" y="38"/>
                    <a:pt x="40" y="38"/>
                  </a:cubicBezTo>
                  <a:cubicBezTo>
                    <a:pt x="92" y="15"/>
                    <a:pt x="143" y="0"/>
                    <a:pt x="223" y="0"/>
                  </a:cubicBezTo>
                  <a:cubicBezTo>
                    <a:pt x="296" y="0"/>
                    <a:pt x="349" y="20"/>
                    <a:pt x="383" y="53"/>
                  </a:cubicBezTo>
                  <a:cubicBezTo>
                    <a:pt x="418" y="88"/>
                    <a:pt x="434" y="140"/>
                    <a:pt x="434" y="204"/>
                  </a:cubicBezTo>
                  <a:cubicBezTo>
                    <a:pt x="434" y="477"/>
                    <a:pt x="434" y="477"/>
                    <a:pt x="434" y="477"/>
                  </a:cubicBezTo>
                  <a:cubicBezTo>
                    <a:pt x="304" y="477"/>
                    <a:pt x="304" y="477"/>
                    <a:pt x="304" y="477"/>
                  </a:cubicBezTo>
                  <a:cubicBezTo>
                    <a:pt x="304" y="426"/>
                    <a:pt x="304" y="426"/>
                    <a:pt x="304" y="426"/>
                  </a:cubicBezTo>
                  <a:cubicBezTo>
                    <a:pt x="272" y="462"/>
                    <a:pt x="227" y="486"/>
                    <a:pt x="162" y="486"/>
                  </a:cubicBezTo>
                  <a:cubicBezTo>
                    <a:pt x="73" y="486"/>
                    <a:pt x="0" y="435"/>
                    <a:pt x="0" y="342"/>
                  </a:cubicBezTo>
                  <a:close/>
                  <a:moveTo>
                    <a:pt x="307" y="311"/>
                  </a:moveTo>
                  <a:cubicBezTo>
                    <a:pt x="307" y="287"/>
                    <a:pt x="307" y="287"/>
                    <a:pt x="307" y="287"/>
                  </a:cubicBezTo>
                  <a:cubicBezTo>
                    <a:pt x="284" y="277"/>
                    <a:pt x="254" y="270"/>
                    <a:pt x="222" y="270"/>
                  </a:cubicBezTo>
                  <a:cubicBezTo>
                    <a:pt x="164" y="270"/>
                    <a:pt x="129" y="292"/>
                    <a:pt x="129" y="335"/>
                  </a:cubicBezTo>
                  <a:cubicBezTo>
                    <a:pt x="129" y="336"/>
                    <a:pt x="129" y="336"/>
                    <a:pt x="129" y="336"/>
                  </a:cubicBezTo>
                  <a:cubicBezTo>
                    <a:pt x="129" y="372"/>
                    <a:pt x="159" y="394"/>
                    <a:pt x="202" y="394"/>
                  </a:cubicBezTo>
                  <a:cubicBezTo>
                    <a:pt x="265" y="394"/>
                    <a:pt x="307" y="359"/>
                    <a:pt x="307" y="3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10" name="Freeform 8"/>
            <p:cNvSpPr/>
            <p:nvPr userDrawn="1"/>
          </p:nvSpPr>
          <p:spPr bwMode="auto">
            <a:xfrm>
              <a:off x="4859916" y="3170238"/>
              <a:ext cx="1384300" cy="1543050"/>
            </a:xfrm>
            <a:custGeom>
              <a:avLst/>
              <a:gdLst>
                <a:gd name="T0" fmla="*/ 0 w 432"/>
                <a:gd name="T1" fmla="*/ 9 h 480"/>
                <a:gd name="T2" fmla="*/ 133 w 432"/>
                <a:gd name="T3" fmla="*/ 9 h 480"/>
                <a:gd name="T4" fmla="*/ 133 w 432"/>
                <a:gd name="T5" fmla="*/ 75 h 480"/>
                <a:gd name="T6" fmla="*/ 272 w 432"/>
                <a:gd name="T7" fmla="*/ 0 h 480"/>
                <a:gd name="T8" fmla="*/ 432 w 432"/>
                <a:gd name="T9" fmla="*/ 175 h 480"/>
                <a:gd name="T10" fmla="*/ 432 w 432"/>
                <a:gd name="T11" fmla="*/ 480 h 480"/>
                <a:gd name="T12" fmla="*/ 298 w 432"/>
                <a:gd name="T13" fmla="*/ 480 h 480"/>
                <a:gd name="T14" fmla="*/ 298 w 432"/>
                <a:gd name="T15" fmla="*/ 217 h 480"/>
                <a:gd name="T16" fmla="*/ 217 w 432"/>
                <a:gd name="T17" fmla="*/ 121 h 480"/>
                <a:gd name="T18" fmla="*/ 133 w 432"/>
                <a:gd name="T19" fmla="*/ 217 h 480"/>
                <a:gd name="T20" fmla="*/ 133 w 432"/>
                <a:gd name="T21" fmla="*/ 480 h 480"/>
                <a:gd name="T22" fmla="*/ 0 w 432"/>
                <a:gd name="T23" fmla="*/ 480 h 480"/>
                <a:gd name="T24" fmla="*/ 0 w 432"/>
                <a:gd name="T25" fmla="*/ 9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480">
                  <a:moveTo>
                    <a:pt x="0" y="9"/>
                  </a:moveTo>
                  <a:cubicBezTo>
                    <a:pt x="133" y="9"/>
                    <a:pt x="133" y="9"/>
                    <a:pt x="133" y="9"/>
                  </a:cubicBezTo>
                  <a:cubicBezTo>
                    <a:pt x="133" y="75"/>
                    <a:pt x="133" y="75"/>
                    <a:pt x="133" y="75"/>
                  </a:cubicBezTo>
                  <a:cubicBezTo>
                    <a:pt x="164" y="36"/>
                    <a:pt x="204" y="0"/>
                    <a:pt x="272" y="0"/>
                  </a:cubicBezTo>
                  <a:cubicBezTo>
                    <a:pt x="373" y="0"/>
                    <a:pt x="432" y="67"/>
                    <a:pt x="432" y="175"/>
                  </a:cubicBezTo>
                  <a:cubicBezTo>
                    <a:pt x="432" y="480"/>
                    <a:pt x="432" y="480"/>
                    <a:pt x="432" y="480"/>
                  </a:cubicBezTo>
                  <a:cubicBezTo>
                    <a:pt x="298" y="480"/>
                    <a:pt x="298" y="480"/>
                    <a:pt x="298" y="480"/>
                  </a:cubicBezTo>
                  <a:cubicBezTo>
                    <a:pt x="298" y="217"/>
                    <a:pt x="298" y="217"/>
                    <a:pt x="298" y="217"/>
                  </a:cubicBezTo>
                  <a:cubicBezTo>
                    <a:pt x="298" y="154"/>
                    <a:pt x="268" y="121"/>
                    <a:pt x="217" y="121"/>
                  </a:cubicBezTo>
                  <a:cubicBezTo>
                    <a:pt x="166" y="121"/>
                    <a:pt x="133" y="154"/>
                    <a:pt x="133" y="217"/>
                  </a:cubicBezTo>
                  <a:cubicBezTo>
                    <a:pt x="133" y="480"/>
                    <a:pt x="133" y="480"/>
                    <a:pt x="133" y="480"/>
                  </a:cubicBezTo>
                  <a:cubicBezTo>
                    <a:pt x="0" y="480"/>
                    <a:pt x="0" y="480"/>
                    <a:pt x="0" y="480"/>
                  </a:cubicBez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11" name="Freeform 9"/>
            <p:cNvSpPr/>
            <p:nvPr userDrawn="1"/>
          </p:nvSpPr>
          <p:spPr bwMode="auto">
            <a:xfrm>
              <a:off x="6436593" y="2649538"/>
              <a:ext cx="1460500" cy="2063750"/>
            </a:xfrm>
            <a:custGeom>
              <a:avLst/>
              <a:gdLst>
                <a:gd name="T0" fmla="*/ 0 w 920"/>
                <a:gd name="T1" fmla="*/ 0 h 1300"/>
                <a:gd name="T2" fmla="*/ 270 w 920"/>
                <a:gd name="T3" fmla="*/ 0 h 1300"/>
                <a:gd name="T4" fmla="*/ 270 w 920"/>
                <a:gd name="T5" fmla="*/ 692 h 1300"/>
                <a:gd name="T6" fmla="*/ 585 w 920"/>
                <a:gd name="T7" fmla="*/ 346 h 1300"/>
                <a:gd name="T8" fmla="*/ 908 w 920"/>
                <a:gd name="T9" fmla="*/ 346 h 1300"/>
                <a:gd name="T10" fmla="*/ 547 w 920"/>
                <a:gd name="T11" fmla="*/ 721 h 1300"/>
                <a:gd name="T12" fmla="*/ 920 w 920"/>
                <a:gd name="T13" fmla="*/ 1300 h 1300"/>
                <a:gd name="T14" fmla="*/ 609 w 920"/>
                <a:gd name="T15" fmla="*/ 1300 h 1300"/>
                <a:gd name="T16" fmla="*/ 365 w 920"/>
                <a:gd name="T17" fmla="*/ 909 h 1300"/>
                <a:gd name="T18" fmla="*/ 270 w 920"/>
                <a:gd name="T19" fmla="*/ 1010 h 1300"/>
                <a:gd name="T20" fmla="*/ 270 w 920"/>
                <a:gd name="T21" fmla="*/ 1300 h 1300"/>
                <a:gd name="T22" fmla="*/ 0 w 920"/>
                <a:gd name="T23" fmla="*/ 1300 h 1300"/>
                <a:gd name="T24" fmla="*/ 0 w 920"/>
                <a:gd name="T25" fmla="*/ 0 h 1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0" h="1300">
                  <a:moveTo>
                    <a:pt x="0" y="0"/>
                  </a:moveTo>
                  <a:lnTo>
                    <a:pt x="270" y="0"/>
                  </a:lnTo>
                  <a:lnTo>
                    <a:pt x="270" y="692"/>
                  </a:lnTo>
                  <a:lnTo>
                    <a:pt x="585" y="346"/>
                  </a:lnTo>
                  <a:lnTo>
                    <a:pt x="908" y="346"/>
                  </a:lnTo>
                  <a:lnTo>
                    <a:pt x="547" y="721"/>
                  </a:lnTo>
                  <a:lnTo>
                    <a:pt x="920" y="1300"/>
                  </a:lnTo>
                  <a:lnTo>
                    <a:pt x="609" y="1300"/>
                  </a:lnTo>
                  <a:lnTo>
                    <a:pt x="365" y="909"/>
                  </a:lnTo>
                  <a:lnTo>
                    <a:pt x="270" y="1010"/>
                  </a:lnTo>
                  <a:lnTo>
                    <a:pt x="270" y="1300"/>
                  </a:lnTo>
                  <a:lnTo>
                    <a:pt x="0" y="130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14" name="Freeform 10"/>
            <p:cNvSpPr/>
            <p:nvPr userDrawn="1"/>
          </p:nvSpPr>
          <p:spPr bwMode="auto">
            <a:xfrm>
              <a:off x="7919896" y="3173413"/>
              <a:ext cx="1227138" cy="1568450"/>
            </a:xfrm>
            <a:custGeom>
              <a:avLst/>
              <a:gdLst>
                <a:gd name="T0" fmla="*/ 0 w 383"/>
                <a:gd name="T1" fmla="*/ 417 h 488"/>
                <a:gd name="T2" fmla="*/ 57 w 383"/>
                <a:gd name="T3" fmla="*/ 329 h 488"/>
                <a:gd name="T4" fmla="*/ 206 w 383"/>
                <a:gd name="T5" fmla="*/ 385 h 488"/>
                <a:gd name="T6" fmla="*/ 262 w 383"/>
                <a:gd name="T7" fmla="*/ 350 h 488"/>
                <a:gd name="T8" fmla="*/ 262 w 383"/>
                <a:gd name="T9" fmla="*/ 348 h 488"/>
                <a:gd name="T10" fmla="*/ 165 w 383"/>
                <a:gd name="T11" fmla="*/ 294 h 488"/>
                <a:gd name="T12" fmla="*/ 24 w 383"/>
                <a:gd name="T13" fmla="*/ 152 h 488"/>
                <a:gd name="T14" fmla="*/ 24 w 383"/>
                <a:gd name="T15" fmla="*/ 150 h 488"/>
                <a:gd name="T16" fmla="*/ 196 w 383"/>
                <a:gd name="T17" fmla="*/ 0 h 488"/>
                <a:gd name="T18" fmla="*/ 372 w 383"/>
                <a:gd name="T19" fmla="*/ 55 h 488"/>
                <a:gd name="T20" fmla="*/ 321 w 383"/>
                <a:gd name="T21" fmla="*/ 147 h 488"/>
                <a:gd name="T22" fmla="*/ 194 w 383"/>
                <a:gd name="T23" fmla="*/ 103 h 488"/>
                <a:gd name="T24" fmla="*/ 144 w 383"/>
                <a:gd name="T25" fmla="*/ 136 h 488"/>
                <a:gd name="T26" fmla="*/ 144 w 383"/>
                <a:gd name="T27" fmla="*/ 138 h 488"/>
                <a:gd name="T28" fmla="*/ 240 w 383"/>
                <a:gd name="T29" fmla="*/ 194 h 488"/>
                <a:gd name="T30" fmla="*/ 383 w 383"/>
                <a:gd name="T31" fmla="*/ 334 h 488"/>
                <a:gd name="T32" fmla="*/ 383 w 383"/>
                <a:gd name="T33" fmla="*/ 336 h 488"/>
                <a:gd name="T34" fmla="*/ 203 w 383"/>
                <a:gd name="T35" fmla="*/ 488 h 488"/>
                <a:gd name="T36" fmla="*/ 0 w 383"/>
                <a:gd name="T37" fmla="*/ 41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3" h="488">
                  <a:moveTo>
                    <a:pt x="0" y="417"/>
                  </a:moveTo>
                  <a:cubicBezTo>
                    <a:pt x="57" y="329"/>
                    <a:pt x="57" y="329"/>
                    <a:pt x="57" y="329"/>
                  </a:cubicBezTo>
                  <a:cubicBezTo>
                    <a:pt x="108" y="366"/>
                    <a:pt x="162" y="385"/>
                    <a:pt x="206" y="385"/>
                  </a:cubicBezTo>
                  <a:cubicBezTo>
                    <a:pt x="245" y="385"/>
                    <a:pt x="262" y="371"/>
                    <a:pt x="262" y="350"/>
                  </a:cubicBezTo>
                  <a:cubicBezTo>
                    <a:pt x="262" y="348"/>
                    <a:pt x="262" y="348"/>
                    <a:pt x="262" y="348"/>
                  </a:cubicBezTo>
                  <a:cubicBezTo>
                    <a:pt x="262" y="319"/>
                    <a:pt x="217" y="309"/>
                    <a:pt x="165" y="294"/>
                  </a:cubicBezTo>
                  <a:cubicBezTo>
                    <a:pt x="99" y="274"/>
                    <a:pt x="24" y="243"/>
                    <a:pt x="24" y="152"/>
                  </a:cubicBezTo>
                  <a:cubicBezTo>
                    <a:pt x="24" y="150"/>
                    <a:pt x="24" y="150"/>
                    <a:pt x="24" y="150"/>
                  </a:cubicBezTo>
                  <a:cubicBezTo>
                    <a:pt x="24" y="54"/>
                    <a:pt x="101" y="0"/>
                    <a:pt x="196" y="0"/>
                  </a:cubicBezTo>
                  <a:cubicBezTo>
                    <a:pt x="256" y="0"/>
                    <a:pt x="321" y="21"/>
                    <a:pt x="372" y="55"/>
                  </a:cubicBezTo>
                  <a:cubicBezTo>
                    <a:pt x="321" y="147"/>
                    <a:pt x="321" y="147"/>
                    <a:pt x="321" y="147"/>
                  </a:cubicBezTo>
                  <a:cubicBezTo>
                    <a:pt x="275" y="120"/>
                    <a:pt x="228" y="103"/>
                    <a:pt x="194" y="103"/>
                  </a:cubicBezTo>
                  <a:cubicBezTo>
                    <a:pt x="161" y="103"/>
                    <a:pt x="144" y="118"/>
                    <a:pt x="144" y="136"/>
                  </a:cubicBezTo>
                  <a:cubicBezTo>
                    <a:pt x="144" y="138"/>
                    <a:pt x="144" y="138"/>
                    <a:pt x="144" y="138"/>
                  </a:cubicBezTo>
                  <a:cubicBezTo>
                    <a:pt x="144" y="164"/>
                    <a:pt x="189" y="176"/>
                    <a:pt x="240" y="194"/>
                  </a:cubicBezTo>
                  <a:cubicBezTo>
                    <a:pt x="306" y="216"/>
                    <a:pt x="383" y="248"/>
                    <a:pt x="383" y="334"/>
                  </a:cubicBezTo>
                  <a:cubicBezTo>
                    <a:pt x="383" y="336"/>
                    <a:pt x="383" y="336"/>
                    <a:pt x="383" y="336"/>
                  </a:cubicBezTo>
                  <a:cubicBezTo>
                    <a:pt x="383" y="440"/>
                    <a:pt x="305" y="488"/>
                    <a:pt x="203" y="488"/>
                  </a:cubicBezTo>
                  <a:cubicBezTo>
                    <a:pt x="137" y="488"/>
                    <a:pt x="63" y="466"/>
                    <a:pt x="0" y="4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16" name="Oval 11"/>
            <p:cNvSpPr>
              <a:spLocks noChangeArrowheads="1"/>
            </p:cNvSpPr>
            <p:nvPr userDrawn="1"/>
          </p:nvSpPr>
          <p:spPr bwMode="auto">
            <a:xfrm>
              <a:off x="9282260" y="4167188"/>
              <a:ext cx="544513" cy="546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grpSp>
    </p:spTree>
    <p:extLst>
      <p:ext uri="{BB962C8B-B14F-4D97-AF65-F5344CB8AC3E}">
        <p14:creationId xmlns:p14="http://schemas.microsoft.com/office/powerpoint/2010/main" val="1276765809"/>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_Foundation">
    <p:bg>
      <p:bgPr>
        <a:solidFill>
          <a:schemeClr val="tx1"/>
        </a:solidFill>
        <a:effectLst/>
      </p:bgPr>
    </p:bg>
    <p:spTree>
      <p:nvGrpSpPr>
        <p:cNvPr id="1" name=""/>
        <p:cNvGrpSpPr/>
        <p:nvPr/>
      </p:nvGrpSpPr>
      <p:grpSpPr>
        <a:xfrm>
          <a:off x="0" y="0"/>
          <a:ext cx="0" cy="0"/>
          <a:chOff x="0" y="0"/>
          <a:chExt cx="0" cy="0"/>
        </a:xfrm>
      </p:grpSpPr>
      <p:sp>
        <p:nvSpPr>
          <p:cNvPr id="56" name="Title 16"/>
          <p:cNvSpPr>
            <a:spLocks noGrp="1"/>
          </p:cNvSpPr>
          <p:nvPr userDrawn="1">
            <p:ph type="title" hasCustomPrompt="1"/>
          </p:nvPr>
        </p:nvSpPr>
        <p:spPr bwMode="gray">
          <a:xfrm>
            <a:off x="548783" y="1437136"/>
            <a:ext cx="9962830" cy="3026868"/>
          </a:xfrm>
          <a:prstGeom prst="rect">
            <a:avLst/>
          </a:prstGeom>
        </p:spPr>
        <p:txBody>
          <a:bodyPr lIns="0" tIns="60949" rIns="121899" bIns="60949" anchor="b" anchorCtr="0"/>
          <a:lstStyle>
            <a:lvl1pPr marL="0" algn="l" defTabSz="1219200" rtl="0" eaLnBrk="1" latinLnBrk="0" hangingPunct="1">
              <a:lnSpc>
                <a:spcPts val="7000"/>
              </a:lnSpc>
              <a:spcBef>
                <a:spcPct val="0"/>
              </a:spcBef>
              <a:buNone/>
              <a:defRPr lang="en-US" sz="8000" b="1" kern="1200" cap="none" spc="-150" baseline="0" dirty="0">
                <a:solidFill>
                  <a:schemeClr val="bg1"/>
                </a:solidFill>
                <a:latin typeface="Arial" panose="020B0604020202020204" pitchFamily="34" charset="0"/>
                <a:ea typeface="+mn-ea"/>
                <a:cs typeface="Arial" panose="020B0604020202020204" pitchFamily="34" charset="0"/>
              </a:defRPr>
            </a:lvl1pPr>
          </a:lstStyle>
          <a:p>
            <a:r>
              <a:rPr lang="en-US"/>
              <a:t>Presentation</a:t>
            </a:r>
            <a:br>
              <a:rPr lang="en-US"/>
            </a:br>
            <a:r>
              <a:rPr lang="en-US"/>
              <a:t>title here</a:t>
            </a:r>
            <a:br>
              <a:rPr lang="en-US"/>
            </a:br>
            <a:r>
              <a:rPr lang="en-US"/>
              <a:t>three lines</a:t>
            </a:r>
          </a:p>
        </p:txBody>
      </p:sp>
      <p:sp>
        <p:nvSpPr>
          <p:cNvPr id="55" name="Subtitle 2"/>
          <p:cNvSpPr>
            <a:spLocks noGrp="1"/>
          </p:cNvSpPr>
          <p:nvPr userDrawn="1">
            <p:ph type="subTitle" idx="1" hasCustomPrompt="1"/>
          </p:nvPr>
        </p:nvSpPr>
        <p:spPr bwMode="gray">
          <a:xfrm>
            <a:off x="548783" y="5205790"/>
            <a:ext cx="9952388" cy="457200"/>
          </a:xfrm>
          <a:prstGeom prst="rect">
            <a:avLst/>
          </a:prstGeom>
        </p:spPr>
        <p:txBody>
          <a:bodyPr lIns="0" tIns="0" rIns="0" bIns="0" anchor="b" anchorCtr="0"/>
          <a:lstStyle>
            <a:lvl1pPr marL="0" indent="0" algn="l" defTabSz="1219200" rtl="0" eaLnBrk="1" latinLnBrk="0" hangingPunct="1">
              <a:lnSpc>
                <a:spcPct val="90000"/>
              </a:lnSpc>
              <a:spcBef>
                <a:spcPct val="0"/>
              </a:spcBef>
              <a:buNone/>
              <a:defRPr lang="en-US" sz="2600" b="0" kern="1200" cap="none" spc="0" baseline="0" dirty="0">
                <a:solidFill>
                  <a:schemeClr val="bg1"/>
                </a:solidFill>
                <a:latin typeface="Arial" panose="020B0604020202020204" pitchFamily="34" charset="0"/>
                <a:ea typeface="+mn-ea"/>
                <a:cs typeface="Arial" panose="020B0604020202020204" pitchFamily="34" charset="0"/>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165" indent="0" algn="ctr">
              <a:buNone/>
              <a:defRPr>
                <a:solidFill>
                  <a:schemeClr val="tx1">
                    <a:tint val="75000"/>
                  </a:schemeClr>
                </a:solidFill>
              </a:defRPr>
            </a:lvl4pPr>
            <a:lvl5pPr marL="2437765" indent="0" algn="ctr">
              <a:buNone/>
              <a:defRPr>
                <a:solidFill>
                  <a:schemeClr val="tx1">
                    <a:tint val="75000"/>
                  </a:schemeClr>
                </a:solidFill>
              </a:defRPr>
            </a:lvl5pPr>
            <a:lvl6pPr marL="3047365" indent="0" algn="ctr">
              <a:buNone/>
              <a:defRPr>
                <a:solidFill>
                  <a:schemeClr val="tx1">
                    <a:tint val="75000"/>
                  </a:schemeClr>
                </a:solidFill>
              </a:defRPr>
            </a:lvl6pPr>
            <a:lvl7pPr marL="3656965" indent="0" algn="ctr">
              <a:buNone/>
              <a:defRPr>
                <a:solidFill>
                  <a:schemeClr val="tx1">
                    <a:tint val="75000"/>
                  </a:schemeClr>
                </a:solidFill>
              </a:defRPr>
            </a:lvl7pPr>
            <a:lvl8pPr marL="4266565" indent="0" algn="ctr">
              <a:buNone/>
              <a:defRPr>
                <a:solidFill>
                  <a:schemeClr val="tx1">
                    <a:tint val="75000"/>
                  </a:schemeClr>
                </a:solidFill>
              </a:defRPr>
            </a:lvl8pPr>
            <a:lvl9pPr marL="4876165" indent="0" algn="ctr">
              <a:buNone/>
              <a:defRPr>
                <a:solidFill>
                  <a:schemeClr val="tx1">
                    <a:tint val="75000"/>
                  </a:schemeClr>
                </a:solidFill>
              </a:defRPr>
            </a:lvl9pPr>
          </a:lstStyle>
          <a:p>
            <a:r>
              <a:rPr lang="en-US"/>
              <a:t>Speaker Name | Date</a:t>
            </a:r>
          </a:p>
        </p:txBody>
      </p:sp>
      <p:sp>
        <p:nvSpPr>
          <p:cNvPr id="49" name="TextBox 48"/>
          <p:cNvSpPr txBox="1"/>
          <p:nvPr userDrawn="1"/>
        </p:nvSpPr>
        <p:spPr>
          <a:xfrm>
            <a:off x="548783" y="6473952"/>
            <a:ext cx="4115872" cy="153888"/>
          </a:xfrm>
          <a:prstGeom prst="rect">
            <a:avLst/>
          </a:prstGeom>
          <a:noFill/>
        </p:spPr>
        <p:txBody>
          <a:bodyPr wrap="square" lIns="0" tIns="0" rIns="0" bIns="0" rtlCol="0">
            <a:spAutoFit/>
          </a:bodyPr>
          <a:lstStyle/>
          <a:p>
            <a:r>
              <a:rPr lang="en-US" sz="1000">
                <a:solidFill>
                  <a:schemeClr val="bg1"/>
                </a:solidFill>
                <a:latin typeface="Arial" panose="020B0604020202020204" pitchFamily="34" charset="0"/>
                <a:cs typeface="Arial" panose="020B0604020202020204" pitchFamily="34" charset="0"/>
              </a:rPr>
              <a:t>2021 Lenovo Internal. All rights reserved.</a:t>
            </a:r>
          </a:p>
        </p:txBody>
      </p:sp>
      <p:pic>
        <p:nvPicPr>
          <p:cNvPr id="15" name="Picture 14"/>
          <p:cNvPicPr>
            <a:picLocks noChangeAspect="1"/>
          </p:cNvPicPr>
          <p:nvPr userDrawn="1"/>
        </p:nvPicPr>
        <p:blipFill rotWithShape="1">
          <a:blip r:embed="rId2" cstate="screen"/>
          <a:srcRect t="-1" r="51543" b="414"/>
          <a:stretch>
            <a:fillRect/>
          </a:stretch>
        </p:blipFill>
        <p:spPr>
          <a:xfrm rot="16200000">
            <a:off x="10143148" y="2415152"/>
            <a:ext cx="3072463" cy="1025243"/>
          </a:xfrm>
          <a:prstGeom prst="rect">
            <a:avLst/>
          </a:prstGeom>
        </p:spPr>
      </p:pic>
    </p:spTree>
    <p:extLst>
      <p:ext uri="{BB962C8B-B14F-4D97-AF65-F5344CB8AC3E}">
        <p14:creationId xmlns:p14="http://schemas.microsoft.com/office/powerpoint/2010/main" val="631887013"/>
      </p:ext>
    </p:extLst>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51456EF-EDA7-466D-90A9-97D47B7037CB}" type="datetimeFigureOut">
              <a:rPr lang="zh-CN" altLang="en-US" smtClean="0"/>
              <a:t>2024/9/2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327721259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userDrawn="1">
  <p:cSld name="白色背景 标题左">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740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3_Title Slide">
    <p:bg>
      <p:bgPr>
        <a:solidFill>
          <a:srgbClr val="16242B"/>
        </a:solidFill>
        <a:effectLst/>
      </p:bgPr>
    </p:bg>
    <p:spTree>
      <p:nvGrpSpPr>
        <p:cNvPr id="1" name=""/>
        <p:cNvGrpSpPr/>
        <p:nvPr/>
      </p:nvGrpSpPr>
      <p:grpSpPr>
        <a:xfrm>
          <a:off x="0" y="0"/>
          <a:ext cx="0" cy="0"/>
          <a:chOff x="0" y="0"/>
          <a:chExt cx="0" cy="0"/>
        </a:xfrm>
      </p:grpSpPr>
      <p:sp>
        <p:nvSpPr>
          <p:cNvPr id="3" name="Title 1"/>
          <p:cNvSpPr>
            <a:spLocks noGrp="1"/>
          </p:cNvSpPr>
          <p:nvPr>
            <p:ph type="title"/>
          </p:nvPr>
        </p:nvSpPr>
        <p:spPr>
          <a:xfrm>
            <a:off x="521788" y="314020"/>
            <a:ext cx="11094435" cy="498598"/>
          </a:xfrm>
          <a:prstGeom prst="rect">
            <a:avLst/>
          </a:prstGeom>
          <a:noFill/>
        </p:spPr>
        <p:txBody>
          <a:bodyPr wrap="square" lIns="0" tIns="0" rIns="0" bIns="0" rtlCol="0" anchor="t">
            <a:spAutoFit/>
          </a:bodyPr>
          <a:lstStyle>
            <a:lvl1pPr algn="l">
              <a:defRPr lang="en-US" sz="3600" b="0" baseline="0">
                <a:solidFill>
                  <a:schemeClr val="bg1"/>
                </a:solidFill>
                <a:latin typeface="Gotham Book" panose="02000603040000020004" pitchFamily="50" charset="0"/>
                <a:ea typeface="方正兰亭细黑简体" panose="02000000000000000000" pitchFamily="2" charset="-122"/>
              </a:defRPr>
            </a:lvl1pPr>
          </a:lstStyle>
          <a:p>
            <a:pPr marL="0" lvl="0" algn="l"/>
            <a:r>
              <a:rPr lang="en-US"/>
              <a:t>Click to edit Master title style</a:t>
            </a:r>
          </a:p>
        </p:txBody>
      </p:sp>
      <p:grpSp>
        <p:nvGrpSpPr>
          <p:cNvPr id="4" name="组合 3"/>
          <p:cNvGrpSpPr/>
          <p:nvPr userDrawn="1"/>
        </p:nvGrpSpPr>
        <p:grpSpPr>
          <a:xfrm>
            <a:off x="1588" y="1786"/>
            <a:ext cx="12188825" cy="6858000"/>
            <a:chOff x="1588" y="1786"/>
            <a:chExt cx="12188825" cy="6858000"/>
          </a:xfrm>
        </p:grpSpPr>
        <p:pic>
          <p:nvPicPr>
            <p:cNvPr id="5" name="Picture 3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88" y="1786"/>
              <a:ext cx="12188824" cy="6856214"/>
            </a:xfrm>
            <a:prstGeom prst="rect">
              <a:avLst/>
            </a:prstGeom>
          </p:spPr>
        </p:pic>
        <p:sp>
          <p:nvSpPr>
            <p:cNvPr id="6" name="Rectangle 1"/>
            <p:cNvSpPr>
              <a:spLocks noChangeArrowheads="1"/>
            </p:cNvSpPr>
            <p:nvPr/>
          </p:nvSpPr>
          <p:spPr bwMode="auto">
            <a:xfrm>
              <a:off x="1588" y="1786"/>
              <a:ext cx="12188825" cy="6858000"/>
            </a:xfrm>
            <a:prstGeom prst="rect">
              <a:avLst/>
            </a:prstGeom>
            <a:solidFill>
              <a:schemeClr val="tx1">
                <a:alpha val="31000"/>
              </a:schemeClr>
            </a:solidFill>
            <a:ln>
              <a:noFill/>
            </a:ln>
          </p:spPr>
          <p:txBody>
            <a:bodyPr anchor="ctr"/>
            <a:lstStyle/>
            <a:p>
              <a:pPr marL="0" marR="0" lvl="0" indent="0" algn="l" defTabSz="1219200" rtl="0" eaLnBrk="1" fontAlgn="base" latinLnBrk="0" hangingPunct="1">
                <a:lnSpc>
                  <a:spcPct val="100000"/>
                </a:lnSpc>
                <a:spcBef>
                  <a:spcPct val="0"/>
                </a:spcBef>
                <a:spcAft>
                  <a:spcPct val="0"/>
                </a:spcAft>
                <a:buClrTx/>
                <a:buSzTx/>
                <a:buFontTx/>
                <a:buNone/>
                <a:defRPr/>
              </a:pPr>
              <a:endParaRPr kumimoji="0" lang="en-US" altLang="en-US" sz="2400" b="0" i="0" u="none" strike="noStrike" kern="1200" cap="none" spc="0" normalizeH="0" baseline="0" noProof="0">
                <a:ln>
                  <a:noFill/>
                </a:ln>
                <a:solidFill>
                  <a:srgbClr val="FFFFFF"/>
                </a:solidFill>
                <a:effectLst/>
                <a:uLnTx/>
                <a:uFillTx/>
                <a:latin typeface="Arial" panose="020B0604020202020204" pitchFamily="34" charset="0"/>
                <a:ea typeface="宋体" panose="02010600030101010101" pitchFamily="2" charset="-122"/>
                <a:cs typeface="Arial" panose="020B0604020202020204" pitchFamily="34" charset="0"/>
                <a:sym typeface="Arial" panose="020B0604020202020204" pitchFamily="34" charset="0"/>
              </a:endParaRPr>
            </a:p>
          </p:txBody>
        </p:sp>
      </p:grpSp>
    </p:spTree>
    <p:extLst>
      <p:ext uri="{BB962C8B-B14F-4D97-AF65-F5344CB8AC3E}">
        <p14:creationId xmlns:p14="http://schemas.microsoft.com/office/powerpoint/2010/main" val="38116421"/>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0" name="Title 28"/>
          <p:cNvSpPr>
            <a:spLocks noGrp="1"/>
          </p:cNvSpPr>
          <p:nvPr>
            <p:ph type="title"/>
          </p:nvPr>
        </p:nvSpPr>
        <p:spPr bwMode="gray">
          <a:xfrm>
            <a:off x="548783" y="274320"/>
            <a:ext cx="11076268" cy="521208"/>
          </a:xfrm>
          <a:prstGeom prst="rect">
            <a:avLst/>
          </a:prstGeom>
        </p:spPr>
        <p:txBody>
          <a:bodyPr wrap="square" lIns="0" tIns="0" rIns="0" bIns="0" anchor="ctr" anchorCtr="0"/>
          <a:lstStyle>
            <a:lvl1pPr marL="0" algn="l" defTabSz="1160145" rtl="0" eaLnBrk="1" latinLnBrk="0" hangingPunct="1">
              <a:lnSpc>
                <a:spcPct val="100000"/>
              </a:lnSpc>
              <a:spcBef>
                <a:spcPct val="0"/>
              </a:spcBef>
              <a:buNone/>
              <a:tabLst>
                <a:tab pos="1160145" algn="l"/>
              </a:tabLst>
              <a:defRPr lang="en-US" sz="3430" kern="1200" cap="none" spc="0" baseline="0" dirty="0">
                <a:solidFill>
                  <a:schemeClr val="tx1"/>
                </a:solidFill>
                <a:latin typeface="Arial" panose="020B0604020202020204" pitchFamily="34" charset="0"/>
                <a:ea typeface="微软雅黑" panose="020B0503020204020204" pitchFamily="34" charset="-122"/>
                <a:cs typeface="Arial" panose="020B0604020202020204" pitchFamily="34" charset="0"/>
              </a:defRPr>
            </a:lvl1pPr>
          </a:lstStyle>
          <a:p>
            <a:endParaRPr lang="en-US"/>
          </a:p>
        </p:txBody>
      </p:sp>
      <p:sp>
        <p:nvSpPr>
          <p:cNvPr id="15" name="Slide Number Placeholder 5"/>
          <p:cNvSpPr>
            <a:spLocks noGrp="1"/>
          </p:cNvSpPr>
          <p:nvPr>
            <p:ph type="sldNum" sz="quarter" idx="4"/>
          </p:nvPr>
        </p:nvSpPr>
        <p:spPr>
          <a:xfrm>
            <a:off x="11752975" y="6473952"/>
            <a:ext cx="439026" cy="155448"/>
          </a:xfrm>
          <a:prstGeom prst="rect">
            <a:avLst/>
          </a:prstGeom>
        </p:spPr>
        <p:txBody>
          <a:bodyPr vert="horz" lIns="0" tIns="0" rIns="0" bIns="0" rtlCol="0" anchor="ctr"/>
          <a:lstStyle>
            <a:lvl1pPr algn="ctr">
              <a:defRPr sz="95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stStyle>
          <a:p>
            <a:fld id="{6D22F896-40B5-4ADD-8801-0D06FADFA095}" type="slidenum">
              <a:rPr lang="en-US" smtClean="0"/>
              <a:t>‹#›</a:t>
            </a:fld>
            <a:endParaRPr lang="en-US"/>
          </a:p>
        </p:txBody>
      </p:sp>
      <p:sp>
        <p:nvSpPr>
          <p:cNvPr id="3" name="Text Placeholder 2"/>
          <p:cNvSpPr>
            <a:spLocks noGrp="1"/>
          </p:cNvSpPr>
          <p:nvPr>
            <p:ph type="body" sz="quarter" idx="10"/>
          </p:nvPr>
        </p:nvSpPr>
        <p:spPr>
          <a:xfrm>
            <a:off x="549275" y="1116013"/>
            <a:ext cx="11075988" cy="5037137"/>
          </a:xfrm>
          <a:prstGeom prst="rect">
            <a:avLst/>
          </a:prstGeom>
        </p:spPr>
        <p:txBody>
          <a:bodyPr/>
          <a:lstStyle>
            <a:lvl1pPr>
              <a:defRPr sz="2800"/>
            </a:lvl1pPr>
            <a:lvl2pPr>
              <a:defRPr sz="2000"/>
            </a:lvl2pPr>
            <a:lvl3pPr>
              <a:defRPr sz="1800"/>
            </a:lvl3pPr>
            <a:lvl4pPr>
              <a:defRPr sz="1600"/>
            </a:lvl4pPr>
            <a:lvl5pPr>
              <a:defRPr sz="1600"/>
            </a:lvl5pPr>
          </a:lstStyle>
          <a:p>
            <a:pPr lvl="0"/>
            <a:r>
              <a:rPr lang="en-US" altLang="zh-CN"/>
              <a:t>Click to edit Master text styles</a:t>
            </a:r>
          </a:p>
          <a:p>
            <a:pPr lvl="1"/>
            <a:r>
              <a:rPr lang="en-US" altLang="zh-CN"/>
              <a:t>Second level</a:t>
            </a:r>
          </a:p>
          <a:p>
            <a:pPr lvl="2"/>
            <a:r>
              <a:rPr lang="en-US" altLang="zh-CN"/>
              <a:t>Third level</a:t>
            </a:r>
          </a:p>
        </p:txBody>
      </p:sp>
    </p:spTree>
    <p:extLst>
      <p:ext uri="{BB962C8B-B14F-4D97-AF65-F5344CB8AC3E}">
        <p14:creationId xmlns:p14="http://schemas.microsoft.com/office/powerpoint/2010/main" val="3842227928"/>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Title and Content - No Background">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653B0DA3-8AC6-7D13-926C-F55460ED81F7}"/>
              </a:ext>
            </a:extLst>
          </p:cNvPr>
          <p:cNvSpPr>
            <a:spLocks noChangeAspect="1" noEditPoints="1"/>
          </p:cNvSpPr>
          <p:nvPr userDrawn="1"/>
        </p:nvSpPr>
        <p:spPr bwMode="black">
          <a:xfrm>
            <a:off x="204841" y="423863"/>
            <a:ext cx="201665" cy="200025"/>
          </a:xfrm>
          <a:custGeom>
            <a:avLst/>
            <a:gdLst>
              <a:gd name="T0" fmla="*/ 2147483646 w 1368"/>
              <a:gd name="T1" fmla="*/ 0 h 1368"/>
              <a:gd name="T2" fmla="*/ 0 w 1368"/>
              <a:gd name="T3" fmla="*/ 2144208343 h 1368"/>
              <a:gd name="T4" fmla="*/ 2147483646 w 1368"/>
              <a:gd name="T5" fmla="*/ 2147483646 h 1368"/>
              <a:gd name="T6" fmla="*/ 2147483646 w 1368"/>
              <a:gd name="T7" fmla="*/ 2144208343 h 1368"/>
              <a:gd name="T8" fmla="*/ 2147483646 w 1368"/>
              <a:gd name="T9" fmla="*/ 0 h 1368"/>
              <a:gd name="T10" fmla="*/ 2147483646 w 1368"/>
              <a:gd name="T11" fmla="*/ 2147483646 h 1368"/>
              <a:gd name="T12" fmla="*/ 2147483646 w 1368"/>
              <a:gd name="T13" fmla="*/ 2147483646 h 1368"/>
              <a:gd name="T14" fmla="*/ 2147483646 w 1368"/>
              <a:gd name="T15" fmla="*/ 2147483646 h 1368"/>
              <a:gd name="T16" fmla="*/ 2147483646 w 1368"/>
              <a:gd name="T17" fmla="*/ 2147483646 h 1368"/>
              <a:gd name="T18" fmla="*/ 2147483646 w 1368"/>
              <a:gd name="T19" fmla="*/ 2147483646 h 1368"/>
              <a:gd name="T20" fmla="*/ 2133798183 w 1368"/>
              <a:gd name="T21" fmla="*/ 2147483646 h 1368"/>
              <a:gd name="T22" fmla="*/ 1834430891 w 1368"/>
              <a:gd name="T23" fmla="*/ 2147483646 h 1368"/>
              <a:gd name="T24" fmla="*/ 1834430891 w 1368"/>
              <a:gd name="T25" fmla="*/ 2147483646 h 1368"/>
              <a:gd name="T26" fmla="*/ 1261173992 w 1368"/>
              <a:gd name="T27" fmla="*/ 2147483646 h 1368"/>
              <a:gd name="T28" fmla="*/ 958613773 w 1368"/>
              <a:gd name="T29" fmla="*/ 2147483646 h 1368"/>
              <a:gd name="T30" fmla="*/ 958613773 w 1368"/>
              <a:gd name="T31" fmla="*/ 2103459098 h 1368"/>
              <a:gd name="T32" fmla="*/ 1261173992 w 1368"/>
              <a:gd name="T33" fmla="*/ 1805664861 h 1368"/>
              <a:gd name="T34" fmla="*/ 1834430891 w 1368"/>
              <a:gd name="T35" fmla="*/ 1805664861 h 1368"/>
              <a:gd name="T36" fmla="*/ 1834430891 w 1368"/>
              <a:gd name="T37" fmla="*/ 1241397261 h 1368"/>
              <a:gd name="T38" fmla="*/ 2133798183 w 1368"/>
              <a:gd name="T39" fmla="*/ 943581676 h 1368"/>
              <a:gd name="T40" fmla="*/ 2147483646 w 1368"/>
              <a:gd name="T41" fmla="*/ 943581676 h 1368"/>
              <a:gd name="T42" fmla="*/ 2147483646 w 1368"/>
              <a:gd name="T43" fmla="*/ 1241397261 h 1368"/>
              <a:gd name="T44" fmla="*/ 2147483646 w 1368"/>
              <a:gd name="T45" fmla="*/ 1805664861 h 1368"/>
              <a:gd name="T46" fmla="*/ 2147483646 w 1368"/>
              <a:gd name="T47" fmla="*/ 1805664861 h 1368"/>
              <a:gd name="T48" fmla="*/ 2147483646 w 1368"/>
              <a:gd name="T49" fmla="*/ 2103459098 h 1368"/>
              <a:gd name="T50" fmla="*/ 2147483646 w 1368"/>
              <a:gd name="T51" fmla="*/ 2147483646 h 136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368" h="1368">
                <a:moveTo>
                  <a:pt x="684" y="0"/>
                </a:moveTo>
                <a:cubicBezTo>
                  <a:pt x="307" y="0"/>
                  <a:pt x="0" y="307"/>
                  <a:pt x="0" y="684"/>
                </a:cubicBezTo>
                <a:cubicBezTo>
                  <a:pt x="0" y="1062"/>
                  <a:pt x="307" y="1368"/>
                  <a:pt x="684" y="1368"/>
                </a:cubicBezTo>
                <a:cubicBezTo>
                  <a:pt x="1062" y="1368"/>
                  <a:pt x="1368" y="1062"/>
                  <a:pt x="1368" y="684"/>
                </a:cubicBezTo>
                <a:cubicBezTo>
                  <a:pt x="1368" y="307"/>
                  <a:pt x="1062" y="0"/>
                  <a:pt x="684" y="0"/>
                </a:cubicBezTo>
                <a:close/>
                <a:moveTo>
                  <a:pt x="1068" y="698"/>
                </a:moveTo>
                <a:cubicBezTo>
                  <a:pt x="1068" y="751"/>
                  <a:pt x="1025" y="793"/>
                  <a:pt x="973" y="793"/>
                </a:cubicBezTo>
                <a:cubicBezTo>
                  <a:pt x="793" y="793"/>
                  <a:pt x="793" y="793"/>
                  <a:pt x="793" y="793"/>
                </a:cubicBezTo>
                <a:cubicBezTo>
                  <a:pt x="793" y="973"/>
                  <a:pt x="793" y="973"/>
                  <a:pt x="793" y="973"/>
                </a:cubicBezTo>
                <a:cubicBezTo>
                  <a:pt x="793" y="1025"/>
                  <a:pt x="750" y="1068"/>
                  <a:pt x="698" y="1068"/>
                </a:cubicBezTo>
                <a:cubicBezTo>
                  <a:pt x="670" y="1068"/>
                  <a:pt x="670" y="1068"/>
                  <a:pt x="670" y="1068"/>
                </a:cubicBezTo>
                <a:cubicBezTo>
                  <a:pt x="618" y="1068"/>
                  <a:pt x="576" y="1025"/>
                  <a:pt x="576" y="973"/>
                </a:cubicBezTo>
                <a:cubicBezTo>
                  <a:pt x="576" y="793"/>
                  <a:pt x="576" y="793"/>
                  <a:pt x="576" y="793"/>
                </a:cubicBezTo>
                <a:cubicBezTo>
                  <a:pt x="396" y="793"/>
                  <a:pt x="396" y="793"/>
                  <a:pt x="396" y="793"/>
                </a:cubicBezTo>
                <a:cubicBezTo>
                  <a:pt x="344" y="793"/>
                  <a:pt x="301" y="751"/>
                  <a:pt x="301" y="698"/>
                </a:cubicBezTo>
                <a:cubicBezTo>
                  <a:pt x="301" y="671"/>
                  <a:pt x="301" y="671"/>
                  <a:pt x="301" y="671"/>
                </a:cubicBezTo>
                <a:cubicBezTo>
                  <a:pt x="301" y="618"/>
                  <a:pt x="344" y="576"/>
                  <a:pt x="396" y="576"/>
                </a:cubicBezTo>
                <a:cubicBezTo>
                  <a:pt x="576" y="576"/>
                  <a:pt x="576" y="576"/>
                  <a:pt x="576" y="576"/>
                </a:cubicBezTo>
                <a:cubicBezTo>
                  <a:pt x="576" y="396"/>
                  <a:pt x="576" y="396"/>
                  <a:pt x="576" y="396"/>
                </a:cubicBezTo>
                <a:cubicBezTo>
                  <a:pt x="576" y="344"/>
                  <a:pt x="618" y="301"/>
                  <a:pt x="670" y="301"/>
                </a:cubicBezTo>
                <a:cubicBezTo>
                  <a:pt x="698" y="301"/>
                  <a:pt x="698" y="301"/>
                  <a:pt x="698" y="301"/>
                </a:cubicBezTo>
                <a:cubicBezTo>
                  <a:pt x="750" y="301"/>
                  <a:pt x="793" y="344"/>
                  <a:pt x="793" y="396"/>
                </a:cubicBezTo>
                <a:cubicBezTo>
                  <a:pt x="793" y="576"/>
                  <a:pt x="793" y="576"/>
                  <a:pt x="793" y="576"/>
                </a:cubicBezTo>
                <a:cubicBezTo>
                  <a:pt x="973" y="576"/>
                  <a:pt x="973" y="576"/>
                  <a:pt x="973" y="576"/>
                </a:cubicBezTo>
                <a:cubicBezTo>
                  <a:pt x="1025" y="576"/>
                  <a:pt x="1068" y="618"/>
                  <a:pt x="1068" y="671"/>
                </a:cubicBezTo>
                <a:lnTo>
                  <a:pt x="1068" y="69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800"/>
          </a:p>
        </p:txBody>
      </p:sp>
      <p:sp>
        <p:nvSpPr>
          <p:cNvPr id="3" name="TextBox slide number">
            <a:extLst>
              <a:ext uri="{FF2B5EF4-FFF2-40B4-BE49-F238E27FC236}">
                <a16:creationId xmlns:a16="http://schemas.microsoft.com/office/drawing/2014/main" id="{058A3166-6F7F-7A0B-A3BF-49BDBA5F220F}"/>
              </a:ext>
            </a:extLst>
          </p:cNvPr>
          <p:cNvSpPr txBox="1"/>
          <p:nvPr userDrawn="1"/>
        </p:nvSpPr>
        <p:spPr bwMode="white">
          <a:xfrm>
            <a:off x="11752149" y="6394450"/>
            <a:ext cx="439852" cy="247650"/>
          </a:xfrm>
          <a:prstGeom prst="rect">
            <a:avLst/>
          </a:prstGeom>
        </p:spPr>
        <p:txBody>
          <a:bodyPr lIns="0" tIns="0" rIns="0" bIns="0" anchor="b"/>
          <a:lstStyle>
            <a:defPPr>
              <a:defRPr lang="en-US"/>
            </a:defPPr>
            <a:lvl1pPr algn="ctr">
              <a:defRPr sz="1000">
                <a:solidFill>
                  <a:schemeClr val="bg1"/>
                </a:solidFill>
              </a:defRPr>
            </a:lvl1pPr>
          </a:lstStyle>
          <a:p>
            <a:pPr>
              <a:defRPr/>
            </a:pPr>
            <a:fld id="{1644934C-4642-4BB3-A359-2BAD0D1DF6CD}" type="slidenum">
              <a:rPr lang="en-US" sz="1000" smtClean="0">
                <a:solidFill>
                  <a:schemeClr val="tx1"/>
                </a:solidFill>
                <a:latin typeface="+mj-lt"/>
                <a:ea typeface="+mj-ea"/>
              </a:rPr>
              <a:pPr>
                <a:defRPr/>
              </a:pPr>
              <a:t>‹#›</a:t>
            </a:fld>
            <a:endParaRPr lang="en-US" sz="1000" dirty="0">
              <a:solidFill>
                <a:schemeClr val="tx1"/>
              </a:solidFill>
              <a:latin typeface="+mj-lt"/>
              <a:ea typeface="+mj-ea"/>
            </a:endParaRPr>
          </a:p>
        </p:txBody>
      </p:sp>
      <p:sp>
        <p:nvSpPr>
          <p:cNvPr id="10" name="Title 28"/>
          <p:cNvSpPr>
            <a:spLocks noGrp="1"/>
          </p:cNvSpPr>
          <p:nvPr>
            <p:ph type="title"/>
          </p:nvPr>
        </p:nvSpPr>
        <p:spPr bwMode="gray">
          <a:xfrm>
            <a:off x="548783" y="274320"/>
            <a:ext cx="11076268" cy="521208"/>
          </a:xfrm>
          <a:prstGeom prst="rect">
            <a:avLst/>
          </a:prstGeom>
        </p:spPr>
        <p:txBody>
          <a:bodyPr wrap="square" lIns="0" tIns="0" rIns="0" bIns="0" anchorCtr="0"/>
          <a:lstStyle>
            <a:lvl1pPr marL="0" algn="l" defTabSz="1218987" rtl="0" eaLnBrk="1" latinLnBrk="0" hangingPunct="1">
              <a:lnSpc>
                <a:spcPct val="100000"/>
              </a:lnSpc>
              <a:spcBef>
                <a:spcPct val="0"/>
              </a:spcBef>
              <a:buNone/>
              <a:tabLst>
                <a:tab pos="1218987" algn="l"/>
              </a:tabLst>
              <a:defRPr lang="en-US" sz="3600" kern="1200" cap="none" spc="0" baseline="0" dirty="0">
                <a:solidFill>
                  <a:schemeClr val="tx1"/>
                </a:solidFill>
                <a:latin typeface="+mj-lt"/>
                <a:ea typeface="+mj-ea"/>
                <a:cs typeface="Arial" pitchFamily="34" charset="0"/>
              </a:defRPr>
            </a:lvl1pPr>
          </a:lstStyle>
          <a:p>
            <a:r>
              <a:rPr lang="en-US"/>
              <a:t>Click to edit Master title style</a:t>
            </a:r>
            <a:endParaRPr lang="en-US" dirty="0"/>
          </a:p>
        </p:txBody>
      </p:sp>
      <p:sp>
        <p:nvSpPr>
          <p:cNvPr id="22" name="Content Placeholder 2"/>
          <p:cNvSpPr>
            <a:spLocks noGrp="1"/>
          </p:cNvSpPr>
          <p:nvPr>
            <p:ph sz="half" idx="1"/>
          </p:nvPr>
        </p:nvSpPr>
        <p:spPr bwMode="gray">
          <a:xfrm>
            <a:off x="548783" y="1179576"/>
            <a:ext cx="11076268" cy="521169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tx1"/>
                </a:solidFill>
                <a:latin typeface="+mj-lt"/>
                <a:ea typeface="+mj-ea"/>
                <a:cs typeface="Arial" pitchFamily="34" charset="0"/>
              </a:defRPr>
            </a:lvl1pPr>
            <a:lvl2pPr marL="609493" indent="-228560">
              <a:lnSpc>
                <a:spcPct val="90000"/>
              </a:lnSpc>
              <a:spcBef>
                <a:spcPts val="500"/>
              </a:spcBef>
              <a:buClrTx/>
              <a:buFont typeface="Arial" pitchFamily="34" charset="0"/>
              <a:buChar char="–"/>
              <a:defRPr sz="2000">
                <a:solidFill>
                  <a:schemeClr val="tx1"/>
                </a:solidFill>
                <a:latin typeface="+mj-lt"/>
                <a:ea typeface="+mj-ea"/>
                <a:cs typeface="Arial" pitchFamily="34" charset="0"/>
              </a:defRPr>
            </a:lvl2pPr>
            <a:lvl3pPr marL="835938" indent="-150258">
              <a:lnSpc>
                <a:spcPct val="90000"/>
              </a:lnSpc>
              <a:spcBef>
                <a:spcPts val="500"/>
              </a:spcBef>
              <a:buClrTx/>
              <a:buFont typeface="Arial" panose="020B0604020202020204" pitchFamily="34" charset="0"/>
              <a:buChar char="-"/>
              <a:defRPr sz="2000">
                <a:solidFill>
                  <a:schemeClr val="tx1"/>
                </a:solidFill>
                <a:latin typeface="+mj-lt"/>
                <a:ea typeface="+mj-ea"/>
                <a:cs typeface="Arial" pitchFamily="34" charset="0"/>
              </a:defRPr>
            </a:lvl3pPr>
            <a:lvl4pPr marL="1147033" indent="-156606">
              <a:lnSpc>
                <a:spcPct val="90000"/>
              </a:lnSpc>
              <a:spcBef>
                <a:spcPts val="500"/>
              </a:spcBef>
              <a:buClrTx/>
              <a:buFont typeface="Arial" panose="020B0604020202020204" pitchFamily="34" charset="0"/>
              <a:buChar char="-"/>
              <a:defRPr sz="2000">
                <a:solidFill>
                  <a:schemeClr val="tx1"/>
                </a:solidFill>
                <a:latin typeface="+mj-lt"/>
                <a:ea typeface="+mj-ea"/>
                <a:cs typeface="Arial" pitchFamily="34" charset="0"/>
              </a:defRPr>
            </a:lvl4pPr>
            <a:lvl5pPr marL="1445431" indent="-150258">
              <a:lnSpc>
                <a:spcPct val="90000"/>
              </a:lnSpc>
              <a:spcBef>
                <a:spcPts val="500"/>
              </a:spcBef>
              <a:buClrTx/>
              <a:buFont typeface="Arial" panose="020B0604020202020204" pitchFamily="34" charset="0"/>
              <a:buChar char="-"/>
              <a:defRPr sz="2000">
                <a:solidFill>
                  <a:schemeClr val="tx1"/>
                </a:solidFill>
                <a:latin typeface="+mj-lt"/>
                <a:ea typeface="+mj-ea"/>
                <a:cs typeface="Arial" pitchFamily="34" charset="0"/>
              </a:defRPr>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Footer Placeholder 14">
            <a:extLst>
              <a:ext uri="{FF2B5EF4-FFF2-40B4-BE49-F238E27FC236}">
                <a16:creationId xmlns:a16="http://schemas.microsoft.com/office/drawing/2014/main" id="{5F3C93D1-4DC2-C6B0-BD2A-8E0E4613B3F8}"/>
              </a:ext>
            </a:extLst>
          </p:cNvPr>
          <p:cNvSpPr>
            <a:spLocks noGrp="1"/>
          </p:cNvSpPr>
          <p:nvPr>
            <p:ph type="ftr" sz="quarter" idx="10"/>
          </p:nvPr>
        </p:nvSpPr>
        <p:spPr>
          <a:xfrm>
            <a:off x="549418" y="6473825"/>
            <a:ext cx="2413629" cy="153988"/>
          </a:xfrm>
        </p:spPr>
        <p:txBody>
          <a:bodyPr/>
          <a:lstStyle>
            <a:lvl1pPr>
              <a:defRPr sz="1000">
                <a:solidFill>
                  <a:srgbClr val="939598"/>
                </a:solidFill>
                <a:latin typeface="+mj-lt"/>
                <a:ea typeface="+mj-ea"/>
                <a:cs typeface="Arial" pitchFamily="34" charset="0"/>
              </a:defRPr>
            </a:lvl1pPr>
          </a:lstStyle>
          <a:p>
            <a:pPr>
              <a:defRPr/>
            </a:pPr>
            <a:endParaRPr lang="en-US" dirty="0"/>
          </a:p>
        </p:txBody>
      </p:sp>
    </p:spTree>
    <p:extLst>
      <p:ext uri="{BB962C8B-B14F-4D97-AF65-F5344CB8AC3E}">
        <p14:creationId xmlns:p14="http://schemas.microsoft.com/office/powerpoint/2010/main" val="2969784265"/>
      </p:ext>
    </p:extLst>
  </p:cSld>
  <p:clrMapOvr>
    <a:masterClrMapping/>
  </p:clrMapOvr>
  <p:transition spd="med">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Title Slide">
    <p:spTree>
      <p:nvGrpSpPr>
        <p:cNvPr id="1" name=""/>
        <p:cNvGrpSpPr/>
        <p:nvPr/>
      </p:nvGrpSpPr>
      <p:grpSpPr>
        <a:xfrm>
          <a:off x="0" y="0"/>
          <a:ext cx="0" cy="0"/>
          <a:chOff x="0" y="0"/>
          <a:chExt cx="0" cy="0"/>
        </a:xfrm>
      </p:grpSpPr>
      <p:pic>
        <p:nvPicPr>
          <p:cNvPr id="22" name="Picture 2" descr="https://timgsa.baidu.com/timg?image&amp;quality=80&amp;size=b9999_10000&amp;sec=1551016758963&amp;di=5635e332e89e3237699d275e42ce82d4&amp;imgtype=0&amp;src=http%3A%2F%2Fwww.mfisp.com%2Fuploads%2Fallimg%2F181214%2F0913041L2_0.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 y="-1"/>
            <a:ext cx="12192001" cy="6858001"/>
          </a:xfrm>
          <a:prstGeom prst="rect">
            <a:avLst/>
          </a:prstGeom>
          <a:noFill/>
          <a:extLst>
            <a:ext uri="{909E8E84-426E-40DD-AFC4-6F175D3DCCD1}">
              <a14:hiddenFill xmlns:a14="http://schemas.microsoft.com/office/drawing/2010/main">
                <a:solidFill>
                  <a:srgbClr val="FFFFFF"/>
                </a:solidFill>
              </a14:hiddenFill>
            </a:ext>
          </a:extLst>
        </p:spPr>
      </p:pic>
      <p:sp>
        <p:nvSpPr>
          <p:cNvPr id="56" name="Title 16"/>
          <p:cNvSpPr>
            <a:spLocks noGrp="1"/>
          </p:cNvSpPr>
          <p:nvPr>
            <p:ph type="title" hasCustomPrompt="1"/>
          </p:nvPr>
        </p:nvSpPr>
        <p:spPr bwMode="gray">
          <a:xfrm>
            <a:off x="548788" y="2343150"/>
            <a:ext cx="10341509" cy="2357239"/>
          </a:xfrm>
          <a:prstGeom prst="rect">
            <a:avLst/>
          </a:prstGeom>
        </p:spPr>
        <p:txBody>
          <a:bodyPr lIns="0" tIns="60949" rIns="121899" bIns="60949" anchor="ctr" anchorCtr="0"/>
          <a:lstStyle>
            <a:lvl1pPr marL="0" algn="l" defTabSz="1218987" rtl="0" eaLnBrk="1" latinLnBrk="0" hangingPunct="1">
              <a:lnSpc>
                <a:spcPts val="5800"/>
              </a:lnSpc>
              <a:spcBef>
                <a:spcPct val="0"/>
              </a:spcBef>
              <a:buNone/>
              <a:defRPr lang="en-US" sz="5400" b="0" kern="1200" cap="none" spc="0" baseline="0" dirty="0">
                <a:solidFill>
                  <a:schemeClr val="bg1"/>
                </a:solidFill>
                <a:latin typeface="Arial" pitchFamily="34" charset="0"/>
                <a:ea typeface="+mn-ea"/>
                <a:cs typeface="Arial" pitchFamily="34" charset="0"/>
              </a:defRPr>
            </a:lvl1pPr>
          </a:lstStyle>
          <a:p>
            <a:r>
              <a:rPr lang="en-US" dirty="0"/>
              <a:t>Welcome to 2016 Global Leadership Team Meeting </a:t>
            </a:r>
            <a:br>
              <a:rPr lang="en-US" dirty="0"/>
            </a:br>
            <a:r>
              <a:rPr lang="en-US" dirty="0"/>
              <a:t>(Title up to 3 lines)</a:t>
            </a:r>
          </a:p>
        </p:txBody>
      </p:sp>
      <p:sp>
        <p:nvSpPr>
          <p:cNvPr id="55" name="Subtitle 2"/>
          <p:cNvSpPr>
            <a:spLocks noGrp="1"/>
          </p:cNvSpPr>
          <p:nvPr>
            <p:ph type="subTitle" idx="1" hasCustomPrompt="1"/>
          </p:nvPr>
        </p:nvSpPr>
        <p:spPr bwMode="gray">
          <a:xfrm>
            <a:off x="548783" y="4814838"/>
            <a:ext cx="8746958" cy="457200"/>
          </a:xfrm>
          <a:prstGeom prst="rect">
            <a:avLst/>
          </a:prstGeom>
        </p:spPr>
        <p:txBody>
          <a:bodyPr lIns="0" tIns="0" rIns="0" bIns="0" anchor="b" anchorCtr="0"/>
          <a:lstStyle>
            <a:lvl1pPr marL="0" indent="0" algn="l" defTabSz="1218987" rtl="0" eaLnBrk="1" latinLnBrk="0" hangingPunct="1">
              <a:lnSpc>
                <a:spcPct val="90000"/>
              </a:lnSpc>
              <a:spcBef>
                <a:spcPct val="0"/>
              </a:spcBef>
              <a:buNone/>
              <a:defRPr lang="en-US" sz="2400" b="0" kern="1200" cap="none" spc="0" baseline="0" dirty="0">
                <a:solidFill>
                  <a:schemeClr val="bg1"/>
                </a:solidFill>
                <a:latin typeface="Arial" pitchFamily="34" charset="0"/>
                <a:ea typeface="+mn-ea"/>
                <a:cs typeface="Arial" pitchFamily="34" charset="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a:t>Speaker Name</a:t>
            </a:r>
          </a:p>
        </p:txBody>
      </p:sp>
      <p:sp>
        <p:nvSpPr>
          <p:cNvPr id="5" name="Text Placeholder 4"/>
          <p:cNvSpPr>
            <a:spLocks noGrp="1"/>
          </p:cNvSpPr>
          <p:nvPr>
            <p:ph type="body" sz="quarter" idx="11" hasCustomPrompt="1"/>
          </p:nvPr>
        </p:nvSpPr>
        <p:spPr>
          <a:xfrm>
            <a:off x="548783" y="5384814"/>
            <a:ext cx="6411614" cy="512064"/>
          </a:xfrm>
          <a:prstGeom prst="rect">
            <a:avLst/>
          </a:prstGeom>
        </p:spPr>
        <p:txBody>
          <a:bodyPr lIns="0" tIns="0" rIns="0" bIns="0"/>
          <a:lstStyle>
            <a:lvl1pPr marL="0" indent="0">
              <a:buFontTx/>
              <a:buNone/>
              <a:defRPr sz="1600" b="1">
                <a:solidFill>
                  <a:schemeClr val="bg1"/>
                </a:solidFill>
              </a:defRPr>
            </a:lvl1pPr>
          </a:lstStyle>
          <a:p>
            <a:pPr lvl="0"/>
            <a:r>
              <a:rPr lang="en-US" dirty="0"/>
              <a:t>Speaker’s title</a:t>
            </a:r>
          </a:p>
        </p:txBody>
      </p:sp>
      <p:cxnSp>
        <p:nvCxnSpPr>
          <p:cNvPr id="11" name="Straight Connector 10"/>
          <p:cNvCxnSpPr/>
          <p:nvPr userDrawn="1"/>
        </p:nvCxnSpPr>
        <p:spPr>
          <a:xfrm>
            <a:off x="548788" y="4700389"/>
            <a:ext cx="10341509"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pic>
        <p:nvPicPr>
          <p:cNvPr id="17" name="Picture 16" descr="IamLenovoGif.gif"/>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447068" y="4954385"/>
            <a:ext cx="1442675" cy="250656"/>
          </a:xfrm>
          <a:prstGeom prst="rect">
            <a:avLst/>
          </a:prstGeom>
        </p:spPr>
      </p:pic>
      <p:pic>
        <p:nvPicPr>
          <p:cNvPr id="1026" name="Picture 2" descr="C:\Users\yhwang\Dropbox\Brand Experience Team\GLT 2016\Iconography\GLT2016_SOL_icons_CulturalRefresh.png"/>
          <p:cNvPicPr>
            <a:picLocks noChangeAspect="1" noChangeArrowheads="1"/>
          </p:cNvPicPr>
          <p:nvPr userDrawn="1"/>
        </p:nvPicPr>
        <p:blipFill>
          <a:blip r:embed="rId4" cstate="screen"/>
          <a:stretch>
            <a:fillRect/>
          </a:stretch>
        </p:blipFill>
        <p:spPr bwMode="auto">
          <a:xfrm>
            <a:off x="548783" y="5896878"/>
            <a:ext cx="328942" cy="328856"/>
          </a:xfrm>
          <a:prstGeom prst="rect">
            <a:avLst/>
          </a:prstGeom>
          <a:noFill/>
        </p:spPr>
      </p:pic>
      <p:pic>
        <p:nvPicPr>
          <p:cNvPr id="14" name="Picture 2" descr="C:\Users\yhwang\Dropbox\Brand Experience Team\GLT 2016\Iconography\GLT2016_SOL_icons_CulturalRefresh.png"/>
          <p:cNvPicPr>
            <a:picLocks noChangeAspect="1" noChangeArrowheads="1"/>
          </p:cNvPicPr>
          <p:nvPr userDrawn="1"/>
        </p:nvPicPr>
        <p:blipFill>
          <a:blip r:embed="rId5" cstate="screen"/>
          <a:stretch>
            <a:fillRect/>
          </a:stretch>
        </p:blipFill>
        <p:spPr bwMode="auto">
          <a:xfrm>
            <a:off x="3115194" y="5896878"/>
            <a:ext cx="328942" cy="328856"/>
          </a:xfrm>
          <a:prstGeom prst="rect">
            <a:avLst/>
          </a:prstGeom>
          <a:noFill/>
        </p:spPr>
      </p:pic>
      <p:pic>
        <p:nvPicPr>
          <p:cNvPr id="15" name="Picture 2" descr="C:\Users\yhwang\Dropbox\Brand Experience Team\GLT 2016\Iconography\GLT2016_SOL_icons_CulturalRefresh.png"/>
          <p:cNvPicPr>
            <a:picLocks noChangeAspect="1" noChangeArrowheads="1"/>
          </p:cNvPicPr>
          <p:nvPr userDrawn="1"/>
        </p:nvPicPr>
        <p:blipFill>
          <a:blip r:embed="rId6" cstate="screen"/>
          <a:stretch>
            <a:fillRect/>
          </a:stretch>
        </p:blipFill>
        <p:spPr bwMode="auto">
          <a:xfrm>
            <a:off x="1404254" y="5896878"/>
            <a:ext cx="328942" cy="328856"/>
          </a:xfrm>
          <a:prstGeom prst="rect">
            <a:avLst/>
          </a:prstGeom>
          <a:noFill/>
        </p:spPr>
      </p:pic>
      <p:pic>
        <p:nvPicPr>
          <p:cNvPr id="18" name="Picture 2" descr="C:\Users\yhwang\Dropbox\Brand Experience Team\GLT 2016\Iconography\GLT2016_SOL_icons_CulturalRefresh.png"/>
          <p:cNvPicPr>
            <a:picLocks noChangeAspect="1" noChangeArrowheads="1"/>
          </p:cNvPicPr>
          <p:nvPr userDrawn="1"/>
        </p:nvPicPr>
        <p:blipFill>
          <a:blip r:embed="rId7" cstate="screen"/>
          <a:stretch>
            <a:fillRect/>
          </a:stretch>
        </p:blipFill>
        <p:spPr bwMode="auto">
          <a:xfrm>
            <a:off x="1831989" y="5896878"/>
            <a:ext cx="328942" cy="328856"/>
          </a:xfrm>
          <a:prstGeom prst="rect">
            <a:avLst/>
          </a:prstGeom>
          <a:noFill/>
        </p:spPr>
      </p:pic>
      <p:pic>
        <p:nvPicPr>
          <p:cNvPr id="19" name="Picture 2" descr="C:\Users\yhwang\Dropbox\Brand Experience Team\GLT 2016\Iconography\GLT2016_SOL_icons_CulturalRefresh.png"/>
          <p:cNvPicPr>
            <a:picLocks noChangeAspect="1" noChangeArrowheads="1"/>
          </p:cNvPicPr>
          <p:nvPr userDrawn="1"/>
        </p:nvPicPr>
        <p:blipFill>
          <a:blip r:embed="rId8" cstate="screen"/>
          <a:stretch>
            <a:fillRect/>
          </a:stretch>
        </p:blipFill>
        <p:spPr bwMode="auto">
          <a:xfrm>
            <a:off x="2259724" y="5896878"/>
            <a:ext cx="328942" cy="328856"/>
          </a:xfrm>
          <a:prstGeom prst="rect">
            <a:avLst/>
          </a:prstGeom>
          <a:noFill/>
        </p:spPr>
      </p:pic>
      <p:pic>
        <p:nvPicPr>
          <p:cNvPr id="20" name="Picture 2" descr="C:\Users\yhwang\Dropbox\Brand Experience Team\GLT 2016\Iconography\GLT2016_SOL_icons_CulturalRefresh.png"/>
          <p:cNvPicPr>
            <a:picLocks noChangeAspect="1" noChangeArrowheads="1"/>
          </p:cNvPicPr>
          <p:nvPr userDrawn="1"/>
        </p:nvPicPr>
        <p:blipFill>
          <a:blip r:embed="rId9" cstate="screen"/>
          <a:stretch>
            <a:fillRect/>
          </a:stretch>
        </p:blipFill>
        <p:spPr bwMode="auto">
          <a:xfrm>
            <a:off x="2687460" y="5896878"/>
            <a:ext cx="328942" cy="328856"/>
          </a:xfrm>
          <a:prstGeom prst="rect">
            <a:avLst/>
          </a:prstGeom>
          <a:noFill/>
        </p:spPr>
      </p:pic>
      <p:pic>
        <p:nvPicPr>
          <p:cNvPr id="21" name="Picture 2" descr="C:\Users\yhwang\Dropbox\Brand Experience Team\GLT 2016\Iconography\GLT2016_SOL_icons_CulturalRefresh.png"/>
          <p:cNvPicPr>
            <a:picLocks noChangeAspect="1" noChangeArrowheads="1"/>
          </p:cNvPicPr>
          <p:nvPr userDrawn="1"/>
        </p:nvPicPr>
        <p:blipFill>
          <a:blip r:embed="rId10" cstate="screen">
            <a:extLst>
              <a:ext uri="{28A0092B-C50C-407E-A947-70E740481C1C}">
                <a14:useLocalDpi xmlns:a14="http://schemas.microsoft.com/office/drawing/2010/main"/>
              </a:ext>
            </a:extLst>
          </a:blip>
          <a:stretch>
            <a:fillRect/>
          </a:stretch>
        </p:blipFill>
        <p:spPr bwMode="auto">
          <a:xfrm>
            <a:off x="976518" y="5896878"/>
            <a:ext cx="328942" cy="328856"/>
          </a:xfrm>
          <a:prstGeom prst="rect">
            <a:avLst/>
          </a:prstGeom>
          <a:noFill/>
        </p:spPr>
      </p:pic>
    </p:spTree>
    <p:extLst>
      <p:ext uri="{BB962C8B-B14F-4D97-AF65-F5344CB8AC3E}">
        <p14:creationId xmlns:p14="http://schemas.microsoft.com/office/powerpoint/2010/main" val="825133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userDrawn="1">
  <p:cSld name="Closing Slide_Black">
    <p:bg>
      <p:bgPr>
        <a:gradFill>
          <a:gsLst>
            <a:gs pos="100000">
              <a:srgbClr val="391262"/>
            </a:gs>
            <a:gs pos="38000">
              <a:srgbClr val="64131E"/>
            </a:gs>
            <a:gs pos="0">
              <a:srgbClr val="831B22"/>
            </a:gs>
            <a:gs pos="71000">
              <a:srgbClr val="4D144A"/>
            </a:gs>
          </a:gsLst>
          <a:path path="circle">
            <a:fillToRect l="100000" t="100000"/>
          </a:path>
        </a:gradFill>
        <a:effectLst/>
      </p:bgPr>
    </p:bg>
    <p:spTree>
      <p:nvGrpSpPr>
        <p:cNvPr id="1" name=""/>
        <p:cNvGrpSpPr/>
        <p:nvPr/>
      </p:nvGrpSpPr>
      <p:grpSpPr>
        <a:xfrm>
          <a:off x="0" y="0"/>
          <a:ext cx="0" cy="0"/>
          <a:chOff x="0" y="0"/>
          <a:chExt cx="0" cy="0"/>
        </a:xfrm>
      </p:grpSpPr>
      <p:grpSp>
        <p:nvGrpSpPr>
          <p:cNvPr id="166" name="Group 165">
            <a:extLst>
              <a:ext uri="{FF2B5EF4-FFF2-40B4-BE49-F238E27FC236}">
                <a16:creationId xmlns:a16="http://schemas.microsoft.com/office/drawing/2014/main" id="{45DF6D6F-9C39-7C31-64D4-4BCE9C9CA5D6}"/>
              </a:ext>
            </a:extLst>
          </p:cNvPr>
          <p:cNvGrpSpPr/>
          <p:nvPr userDrawn="1"/>
        </p:nvGrpSpPr>
        <p:grpSpPr>
          <a:xfrm>
            <a:off x="1539348" y="3561908"/>
            <a:ext cx="7853422" cy="1769127"/>
            <a:chOff x="541049" y="2649538"/>
            <a:chExt cx="9285724" cy="2092325"/>
          </a:xfrm>
          <a:solidFill>
            <a:schemeClr val="bg1"/>
          </a:solidFill>
        </p:grpSpPr>
        <p:sp>
          <p:nvSpPr>
            <p:cNvPr id="167" name="Freeform 5">
              <a:extLst>
                <a:ext uri="{FF2B5EF4-FFF2-40B4-BE49-F238E27FC236}">
                  <a16:creationId xmlns:a16="http://schemas.microsoft.com/office/drawing/2014/main" id="{E109AFA1-C190-E6CF-D819-5DDBF44B5ED2}"/>
                </a:ext>
              </a:extLst>
            </p:cNvPr>
            <p:cNvSpPr>
              <a:spLocks/>
            </p:cNvSpPr>
            <p:nvPr userDrawn="1"/>
          </p:nvSpPr>
          <p:spPr bwMode="auto">
            <a:xfrm>
              <a:off x="541049" y="2809876"/>
              <a:ext cx="963613" cy="1928813"/>
            </a:xfrm>
            <a:custGeom>
              <a:avLst/>
              <a:gdLst>
                <a:gd name="T0" fmla="*/ 57 w 301"/>
                <a:gd name="T1" fmla="*/ 458 h 600"/>
                <a:gd name="T2" fmla="*/ 57 w 301"/>
                <a:gd name="T3" fmla="*/ 235 h 600"/>
                <a:gd name="T4" fmla="*/ 0 w 301"/>
                <a:gd name="T5" fmla="*/ 235 h 600"/>
                <a:gd name="T6" fmla="*/ 0 w 301"/>
                <a:gd name="T7" fmla="*/ 121 h 600"/>
                <a:gd name="T8" fmla="*/ 57 w 301"/>
                <a:gd name="T9" fmla="*/ 121 h 600"/>
                <a:gd name="T10" fmla="*/ 57 w 301"/>
                <a:gd name="T11" fmla="*/ 0 h 600"/>
                <a:gd name="T12" fmla="*/ 190 w 301"/>
                <a:gd name="T13" fmla="*/ 0 h 600"/>
                <a:gd name="T14" fmla="*/ 190 w 301"/>
                <a:gd name="T15" fmla="*/ 121 h 600"/>
                <a:gd name="T16" fmla="*/ 301 w 301"/>
                <a:gd name="T17" fmla="*/ 121 h 600"/>
                <a:gd name="T18" fmla="*/ 301 w 301"/>
                <a:gd name="T19" fmla="*/ 235 h 600"/>
                <a:gd name="T20" fmla="*/ 190 w 301"/>
                <a:gd name="T21" fmla="*/ 235 h 600"/>
                <a:gd name="T22" fmla="*/ 190 w 301"/>
                <a:gd name="T23" fmla="*/ 436 h 600"/>
                <a:gd name="T24" fmla="*/ 233 w 301"/>
                <a:gd name="T25" fmla="*/ 482 h 600"/>
                <a:gd name="T26" fmla="*/ 299 w 301"/>
                <a:gd name="T27" fmla="*/ 465 h 600"/>
                <a:gd name="T28" fmla="*/ 299 w 301"/>
                <a:gd name="T29" fmla="*/ 573 h 600"/>
                <a:gd name="T30" fmla="*/ 194 w 301"/>
                <a:gd name="T31" fmla="*/ 600 h 600"/>
                <a:gd name="T32" fmla="*/ 57 w 301"/>
                <a:gd name="T33" fmla="*/ 45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600">
                  <a:moveTo>
                    <a:pt x="57" y="458"/>
                  </a:moveTo>
                  <a:cubicBezTo>
                    <a:pt x="57" y="235"/>
                    <a:pt x="57" y="235"/>
                    <a:pt x="57" y="235"/>
                  </a:cubicBezTo>
                  <a:cubicBezTo>
                    <a:pt x="0" y="235"/>
                    <a:pt x="0" y="235"/>
                    <a:pt x="0" y="235"/>
                  </a:cubicBezTo>
                  <a:cubicBezTo>
                    <a:pt x="0" y="121"/>
                    <a:pt x="0" y="121"/>
                    <a:pt x="0" y="121"/>
                  </a:cubicBezTo>
                  <a:cubicBezTo>
                    <a:pt x="57" y="121"/>
                    <a:pt x="57" y="121"/>
                    <a:pt x="57" y="121"/>
                  </a:cubicBezTo>
                  <a:cubicBezTo>
                    <a:pt x="57" y="0"/>
                    <a:pt x="57" y="0"/>
                    <a:pt x="57" y="0"/>
                  </a:cubicBezTo>
                  <a:cubicBezTo>
                    <a:pt x="190" y="0"/>
                    <a:pt x="190" y="0"/>
                    <a:pt x="190" y="0"/>
                  </a:cubicBezTo>
                  <a:cubicBezTo>
                    <a:pt x="190" y="121"/>
                    <a:pt x="190" y="121"/>
                    <a:pt x="190" y="121"/>
                  </a:cubicBezTo>
                  <a:cubicBezTo>
                    <a:pt x="301" y="121"/>
                    <a:pt x="301" y="121"/>
                    <a:pt x="301" y="121"/>
                  </a:cubicBezTo>
                  <a:cubicBezTo>
                    <a:pt x="301" y="235"/>
                    <a:pt x="301" y="235"/>
                    <a:pt x="301" y="235"/>
                  </a:cubicBezTo>
                  <a:cubicBezTo>
                    <a:pt x="190" y="235"/>
                    <a:pt x="190" y="235"/>
                    <a:pt x="190" y="235"/>
                  </a:cubicBezTo>
                  <a:cubicBezTo>
                    <a:pt x="190" y="436"/>
                    <a:pt x="190" y="436"/>
                    <a:pt x="190" y="436"/>
                  </a:cubicBezTo>
                  <a:cubicBezTo>
                    <a:pt x="190" y="467"/>
                    <a:pt x="203" y="482"/>
                    <a:pt x="233" y="482"/>
                  </a:cubicBezTo>
                  <a:cubicBezTo>
                    <a:pt x="258" y="482"/>
                    <a:pt x="280" y="476"/>
                    <a:pt x="299" y="465"/>
                  </a:cubicBezTo>
                  <a:cubicBezTo>
                    <a:pt x="299" y="573"/>
                    <a:pt x="299" y="573"/>
                    <a:pt x="299" y="573"/>
                  </a:cubicBezTo>
                  <a:cubicBezTo>
                    <a:pt x="271" y="590"/>
                    <a:pt x="239" y="600"/>
                    <a:pt x="194" y="600"/>
                  </a:cubicBezTo>
                  <a:cubicBezTo>
                    <a:pt x="112" y="600"/>
                    <a:pt x="57" y="568"/>
                    <a:pt x="57" y="4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68" name="Freeform 6">
              <a:extLst>
                <a:ext uri="{FF2B5EF4-FFF2-40B4-BE49-F238E27FC236}">
                  <a16:creationId xmlns:a16="http://schemas.microsoft.com/office/drawing/2014/main" id="{1969BD4D-0C40-739F-FF6B-4214C2BEBC90}"/>
                </a:ext>
              </a:extLst>
            </p:cNvPr>
            <p:cNvSpPr>
              <a:spLocks/>
            </p:cNvSpPr>
            <p:nvPr userDrawn="1"/>
          </p:nvSpPr>
          <p:spPr bwMode="auto">
            <a:xfrm>
              <a:off x="1708151" y="2649538"/>
              <a:ext cx="1382713" cy="2063750"/>
            </a:xfrm>
            <a:custGeom>
              <a:avLst/>
              <a:gdLst>
                <a:gd name="T0" fmla="*/ 0 w 432"/>
                <a:gd name="T1" fmla="*/ 0 h 642"/>
                <a:gd name="T2" fmla="*/ 134 w 432"/>
                <a:gd name="T3" fmla="*/ 0 h 642"/>
                <a:gd name="T4" fmla="*/ 134 w 432"/>
                <a:gd name="T5" fmla="*/ 237 h 642"/>
                <a:gd name="T6" fmla="*/ 272 w 432"/>
                <a:gd name="T7" fmla="*/ 162 h 642"/>
                <a:gd name="T8" fmla="*/ 432 w 432"/>
                <a:gd name="T9" fmla="*/ 337 h 642"/>
                <a:gd name="T10" fmla="*/ 432 w 432"/>
                <a:gd name="T11" fmla="*/ 642 h 642"/>
                <a:gd name="T12" fmla="*/ 298 w 432"/>
                <a:gd name="T13" fmla="*/ 642 h 642"/>
                <a:gd name="T14" fmla="*/ 298 w 432"/>
                <a:gd name="T15" fmla="*/ 379 h 642"/>
                <a:gd name="T16" fmla="*/ 218 w 432"/>
                <a:gd name="T17" fmla="*/ 283 h 642"/>
                <a:gd name="T18" fmla="*/ 134 w 432"/>
                <a:gd name="T19" fmla="*/ 379 h 642"/>
                <a:gd name="T20" fmla="*/ 134 w 432"/>
                <a:gd name="T21" fmla="*/ 642 h 642"/>
                <a:gd name="T22" fmla="*/ 0 w 432"/>
                <a:gd name="T23" fmla="*/ 642 h 642"/>
                <a:gd name="T24" fmla="*/ 0 w 432"/>
                <a:gd name="T25"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642">
                  <a:moveTo>
                    <a:pt x="0" y="0"/>
                  </a:moveTo>
                  <a:cubicBezTo>
                    <a:pt x="134" y="0"/>
                    <a:pt x="134" y="0"/>
                    <a:pt x="134" y="0"/>
                  </a:cubicBezTo>
                  <a:cubicBezTo>
                    <a:pt x="134" y="237"/>
                    <a:pt x="134" y="237"/>
                    <a:pt x="134" y="237"/>
                  </a:cubicBezTo>
                  <a:cubicBezTo>
                    <a:pt x="165" y="198"/>
                    <a:pt x="204" y="162"/>
                    <a:pt x="272" y="162"/>
                  </a:cubicBezTo>
                  <a:cubicBezTo>
                    <a:pt x="373" y="162"/>
                    <a:pt x="432" y="229"/>
                    <a:pt x="432" y="337"/>
                  </a:cubicBezTo>
                  <a:cubicBezTo>
                    <a:pt x="432" y="642"/>
                    <a:pt x="432" y="642"/>
                    <a:pt x="432" y="642"/>
                  </a:cubicBezTo>
                  <a:cubicBezTo>
                    <a:pt x="298" y="642"/>
                    <a:pt x="298" y="642"/>
                    <a:pt x="298" y="642"/>
                  </a:cubicBezTo>
                  <a:cubicBezTo>
                    <a:pt x="298" y="379"/>
                    <a:pt x="298" y="379"/>
                    <a:pt x="298" y="379"/>
                  </a:cubicBezTo>
                  <a:cubicBezTo>
                    <a:pt x="298" y="316"/>
                    <a:pt x="269" y="283"/>
                    <a:pt x="218" y="283"/>
                  </a:cubicBezTo>
                  <a:cubicBezTo>
                    <a:pt x="166" y="283"/>
                    <a:pt x="134" y="316"/>
                    <a:pt x="134" y="379"/>
                  </a:cubicBezTo>
                  <a:cubicBezTo>
                    <a:pt x="134" y="642"/>
                    <a:pt x="134" y="642"/>
                    <a:pt x="134" y="642"/>
                  </a:cubicBezTo>
                  <a:cubicBezTo>
                    <a:pt x="0" y="642"/>
                    <a:pt x="0" y="642"/>
                    <a:pt x="0" y="64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69" name="Freeform 7">
              <a:extLst>
                <a:ext uri="{FF2B5EF4-FFF2-40B4-BE49-F238E27FC236}">
                  <a16:creationId xmlns:a16="http://schemas.microsoft.com/office/drawing/2014/main" id="{6DB7C37A-1FE6-9BFA-5E83-3EC0F79497F5}"/>
                </a:ext>
              </a:extLst>
            </p:cNvPr>
            <p:cNvSpPr>
              <a:spLocks noEditPoints="1"/>
            </p:cNvSpPr>
            <p:nvPr userDrawn="1"/>
          </p:nvSpPr>
          <p:spPr bwMode="auto">
            <a:xfrm>
              <a:off x="3261304" y="3179763"/>
              <a:ext cx="1390650" cy="1562100"/>
            </a:xfrm>
            <a:custGeom>
              <a:avLst/>
              <a:gdLst>
                <a:gd name="T0" fmla="*/ 0 w 434"/>
                <a:gd name="T1" fmla="*/ 342 h 486"/>
                <a:gd name="T2" fmla="*/ 0 w 434"/>
                <a:gd name="T3" fmla="*/ 340 h 486"/>
                <a:gd name="T4" fmla="*/ 190 w 434"/>
                <a:gd name="T5" fmla="*/ 189 h 486"/>
                <a:gd name="T6" fmla="*/ 305 w 434"/>
                <a:gd name="T7" fmla="*/ 209 h 486"/>
                <a:gd name="T8" fmla="*/ 305 w 434"/>
                <a:gd name="T9" fmla="*/ 201 h 486"/>
                <a:gd name="T10" fmla="*/ 204 w 434"/>
                <a:gd name="T11" fmla="*/ 115 h 486"/>
                <a:gd name="T12" fmla="*/ 74 w 434"/>
                <a:gd name="T13" fmla="*/ 140 h 486"/>
                <a:gd name="T14" fmla="*/ 40 w 434"/>
                <a:gd name="T15" fmla="*/ 38 h 486"/>
                <a:gd name="T16" fmla="*/ 223 w 434"/>
                <a:gd name="T17" fmla="*/ 0 h 486"/>
                <a:gd name="T18" fmla="*/ 383 w 434"/>
                <a:gd name="T19" fmla="*/ 53 h 486"/>
                <a:gd name="T20" fmla="*/ 434 w 434"/>
                <a:gd name="T21" fmla="*/ 204 h 486"/>
                <a:gd name="T22" fmla="*/ 434 w 434"/>
                <a:gd name="T23" fmla="*/ 477 h 486"/>
                <a:gd name="T24" fmla="*/ 304 w 434"/>
                <a:gd name="T25" fmla="*/ 477 h 486"/>
                <a:gd name="T26" fmla="*/ 304 w 434"/>
                <a:gd name="T27" fmla="*/ 426 h 486"/>
                <a:gd name="T28" fmla="*/ 162 w 434"/>
                <a:gd name="T29" fmla="*/ 486 h 486"/>
                <a:gd name="T30" fmla="*/ 0 w 434"/>
                <a:gd name="T31" fmla="*/ 342 h 486"/>
                <a:gd name="T32" fmla="*/ 307 w 434"/>
                <a:gd name="T33" fmla="*/ 311 h 486"/>
                <a:gd name="T34" fmla="*/ 307 w 434"/>
                <a:gd name="T35" fmla="*/ 287 h 486"/>
                <a:gd name="T36" fmla="*/ 222 w 434"/>
                <a:gd name="T37" fmla="*/ 270 h 486"/>
                <a:gd name="T38" fmla="*/ 129 w 434"/>
                <a:gd name="T39" fmla="*/ 335 h 486"/>
                <a:gd name="T40" fmla="*/ 129 w 434"/>
                <a:gd name="T41" fmla="*/ 336 h 486"/>
                <a:gd name="T42" fmla="*/ 202 w 434"/>
                <a:gd name="T43" fmla="*/ 394 h 486"/>
                <a:gd name="T44" fmla="*/ 307 w 434"/>
                <a:gd name="T45" fmla="*/ 31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4" h="486">
                  <a:moveTo>
                    <a:pt x="0" y="342"/>
                  </a:moveTo>
                  <a:cubicBezTo>
                    <a:pt x="0" y="340"/>
                    <a:pt x="0" y="340"/>
                    <a:pt x="0" y="340"/>
                  </a:cubicBezTo>
                  <a:cubicBezTo>
                    <a:pt x="0" y="237"/>
                    <a:pt x="78" y="189"/>
                    <a:pt x="190" y="189"/>
                  </a:cubicBezTo>
                  <a:cubicBezTo>
                    <a:pt x="237" y="189"/>
                    <a:pt x="272" y="197"/>
                    <a:pt x="305" y="209"/>
                  </a:cubicBezTo>
                  <a:cubicBezTo>
                    <a:pt x="305" y="201"/>
                    <a:pt x="305" y="201"/>
                    <a:pt x="305" y="201"/>
                  </a:cubicBezTo>
                  <a:cubicBezTo>
                    <a:pt x="305" y="145"/>
                    <a:pt x="271" y="115"/>
                    <a:pt x="204" y="115"/>
                  </a:cubicBezTo>
                  <a:cubicBezTo>
                    <a:pt x="153" y="115"/>
                    <a:pt x="117" y="124"/>
                    <a:pt x="74" y="140"/>
                  </a:cubicBezTo>
                  <a:cubicBezTo>
                    <a:pt x="40" y="38"/>
                    <a:pt x="40" y="38"/>
                    <a:pt x="40" y="38"/>
                  </a:cubicBezTo>
                  <a:cubicBezTo>
                    <a:pt x="92" y="15"/>
                    <a:pt x="143" y="0"/>
                    <a:pt x="223" y="0"/>
                  </a:cubicBezTo>
                  <a:cubicBezTo>
                    <a:pt x="296" y="0"/>
                    <a:pt x="349" y="20"/>
                    <a:pt x="383" y="53"/>
                  </a:cubicBezTo>
                  <a:cubicBezTo>
                    <a:pt x="418" y="88"/>
                    <a:pt x="434" y="140"/>
                    <a:pt x="434" y="204"/>
                  </a:cubicBezTo>
                  <a:cubicBezTo>
                    <a:pt x="434" y="477"/>
                    <a:pt x="434" y="477"/>
                    <a:pt x="434" y="477"/>
                  </a:cubicBezTo>
                  <a:cubicBezTo>
                    <a:pt x="304" y="477"/>
                    <a:pt x="304" y="477"/>
                    <a:pt x="304" y="477"/>
                  </a:cubicBezTo>
                  <a:cubicBezTo>
                    <a:pt x="304" y="426"/>
                    <a:pt x="304" y="426"/>
                    <a:pt x="304" y="426"/>
                  </a:cubicBezTo>
                  <a:cubicBezTo>
                    <a:pt x="272" y="462"/>
                    <a:pt x="227" y="486"/>
                    <a:pt x="162" y="486"/>
                  </a:cubicBezTo>
                  <a:cubicBezTo>
                    <a:pt x="73" y="486"/>
                    <a:pt x="0" y="435"/>
                    <a:pt x="0" y="342"/>
                  </a:cubicBezTo>
                  <a:close/>
                  <a:moveTo>
                    <a:pt x="307" y="311"/>
                  </a:moveTo>
                  <a:cubicBezTo>
                    <a:pt x="307" y="287"/>
                    <a:pt x="307" y="287"/>
                    <a:pt x="307" y="287"/>
                  </a:cubicBezTo>
                  <a:cubicBezTo>
                    <a:pt x="284" y="277"/>
                    <a:pt x="254" y="270"/>
                    <a:pt x="222" y="270"/>
                  </a:cubicBezTo>
                  <a:cubicBezTo>
                    <a:pt x="164" y="270"/>
                    <a:pt x="129" y="292"/>
                    <a:pt x="129" y="335"/>
                  </a:cubicBezTo>
                  <a:cubicBezTo>
                    <a:pt x="129" y="336"/>
                    <a:pt x="129" y="336"/>
                    <a:pt x="129" y="336"/>
                  </a:cubicBezTo>
                  <a:cubicBezTo>
                    <a:pt x="129" y="372"/>
                    <a:pt x="159" y="394"/>
                    <a:pt x="202" y="394"/>
                  </a:cubicBezTo>
                  <a:cubicBezTo>
                    <a:pt x="265" y="394"/>
                    <a:pt x="307" y="359"/>
                    <a:pt x="307" y="3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70" name="Freeform 8">
              <a:extLst>
                <a:ext uri="{FF2B5EF4-FFF2-40B4-BE49-F238E27FC236}">
                  <a16:creationId xmlns:a16="http://schemas.microsoft.com/office/drawing/2014/main" id="{3AEA624F-19C6-31CA-5CD9-7E42ED68DA56}"/>
                </a:ext>
              </a:extLst>
            </p:cNvPr>
            <p:cNvSpPr>
              <a:spLocks/>
            </p:cNvSpPr>
            <p:nvPr userDrawn="1"/>
          </p:nvSpPr>
          <p:spPr bwMode="auto">
            <a:xfrm>
              <a:off x="4859916" y="3170238"/>
              <a:ext cx="1384300" cy="1543050"/>
            </a:xfrm>
            <a:custGeom>
              <a:avLst/>
              <a:gdLst>
                <a:gd name="T0" fmla="*/ 0 w 432"/>
                <a:gd name="T1" fmla="*/ 9 h 480"/>
                <a:gd name="T2" fmla="*/ 133 w 432"/>
                <a:gd name="T3" fmla="*/ 9 h 480"/>
                <a:gd name="T4" fmla="*/ 133 w 432"/>
                <a:gd name="T5" fmla="*/ 75 h 480"/>
                <a:gd name="T6" fmla="*/ 272 w 432"/>
                <a:gd name="T7" fmla="*/ 0 h 480"/>
                <a:gd name="T8" fmla="*/ 432 w 432"/>
                <a:gd name="T9" fmla="*/ 175 h 480"/>
                <a:gd name="T10" fmla="*/ 432 w 432"/>
                <a:gd name="T11" fmla="*/ 480 h 480"/>
                <a:gd name="T12" fmla="*/ 298 w 432"/>
                <a:gd name="T13" fmla="*/ 480 h 480"/>
                <a:gd name="T14" fmla="*/ 298 w 432"/>
                <a:gd name="T15" fmla="*/ 217 h 480"/>
                <a:gd name="T16" fmla="*/ 217 w 432"/>
                <a:gd name="T17" fmla="*/ 121 h 480"/>
                <a:gd name="T18" fmla="*/ 133 w 432"/>
                <a:gd name="T19" fmla="*/ 217 h 480"/>
                <a:gd name="T20" fmla="*/ 133 w 432"/>
                <a:gd name="T21" fmla="*/ 480 h 480"/>
                <a:gd name="T22" fmla="*/ 0 w 432"/>
                <a:gd name="T23" fmla="*/ 480 h 480"/>
                <a:gd name="T24" fmla="*/ 0 w 432"/>
                <a:gd name="T25" fmla="*/ 9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480">
                  <a:moveTo>
                    <a:pt x="0" y="9"/>
                  </a:moveTo>
                  <a:cubicBezTo>
                    <a:pt x="133" y="9"/>
                    <a:pt x="133" y="9"/>
                    <a:pt x="133" y="9"/>
                  </a:cubicBezTo>
                  <a:cubicBezTo>
                    <a:pt x="133" y="75"/>
                    <a:pt x="133" y="75"/>
                    <a:pt x="133" y="75"/>
                  </a:cubicBezTo>
                  <a:cubicBezTo>
                    <a:pt x="164" y="36"/>
                    <a:pt x="204" y="0"/>
                    <a:pt x="272" y="0"/>
                  </a:cubicBezTo>
                  <a:cubicBezTo>
                    <a:pt x="373" y="0"/>
                    <a:pt x="432" y="67"/>
                    <a:pt x="432" y="175"/>
                  </a:cubicBezTo>
                  <a:cubicBezTo>
                    <a:pt x="432" y="480"/>
                    <a:pt x="432" y="480"/>
                    <a:pt x="432" y="480"/>
                  </a:cubicBezTo>
                  <a:cubicBezTo>
                    <a:pt x="298" y="480"/>
                    <a:pt x="298" y="480"/>
                    <a:pt x="298" y="480"/>
                  </a:cubicBezTo>
                  <a:cubicBezTo>
                    <a:pt x="298" y="217"/>
                    <a:pt x="298" y="217"/>
                    <a:pt x="298" y="217"/>
                  </a:cubicBezTo>
                  <a:cubicBezTo>
                    <a:pt x="298" y="154"/>
                    <a:pt x="268" y="121"/>
                    <a:pt x="217" y="121"/>
                  </a:cubicBezTo>
                  <a:cubicBezTo>
                    <a:pt x="166" y="121"/>
                    <a:pt x="133" y="154"/>
                    <a:pt x="133" y="217"/>
                  </a:cubicBezTo>
                  <a:cubicBezTo>
                    <a:pt x="133" y="480"/>
                    <a:pt x="133" y="480"/>
                    <a:pt x="133" y="480"/>
                  </a:cubicBezTo>
                  <a:cubicBezTo>
                    <a:pt x="0" y="480"/>
                    <a:pt x="0" y="480"/>
                    <a:pt x="0" y="480"/>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71" name="Freeform 9">
              <a:extLst>
                <a:ext uri="{FF2B5EF4-FFF2-40B4-BE49-F238E27FC236}">
                  <a16:creationId xmlns:a16="http://schemas.microsoft.com/office/drawing/2014/main" id="{ED142D15-3F97-1719-8D74-37D26D1CAA33}"/>
                </a:ext>
              </a:extLst>
            </p:cNvPr>
            <p:cNvSpPr>
              <a:spLocks/>
            </p:cNvSpPr>
            <p:nvPr userDrawn="1"/>
          </p:nvSpPr>
          <p:spPr bwMode="auto">
            <a:xfrm>
              <a:off x="6436593" y="2649538"/>
              <a:ext cx="1460500" cy="2063750"/>
            </a:xfrm>
            <a:custGeom>
              <a:avLst/>
              <a:gdLst>
                <a:gd name="T0" fmla="*/ 0 w 920"/>
                <a:gd name="T1" fmla="*/ 0 h 1300"/>
                <a:gd name="T2" fmla="*/ 270 w 920"/>
                <a:gd name="T3" fmla="*/ 0 h 1300"/>
                <a:gd name="T4" fmla="*/ 270 w 920"/>
                <a:gd name="T5" fmla="*/ 692 h 1300"/>
                <a:gd name="T6" fmla="*/ 585 w 920"/>
                <a:gd name="T7" fmla="*/ 346 h 1300"/>
                <a:gd name="T8" fmla="*/ 908 w 920"/>
                <a:gd name="T9" fmla="*/ 346 h 1300"/>
                <a:gd name="T10" fmla="*/ 547 w 920"/>
                <a:gd name="T11" fmla="*/ 721 h 1300"/>
                <a:gd name="T12" fmla="*/ 920 w 920"/>
                <a:gd name="T13" fmla="*/ 1300 h 1300"/>
                <a:gd name="T14" fmla="*/ 609 w 920"/>
                <a:gd name="T15" fmla="*/ 1300 h 1300"/>
                <a:gd name="T16" fmla="*/ 365 w 920"/>
                <a:gd name="T17" fmla="*/ 909 h 1300"/>
                <a:gd name="T18" fmla="*/ 270 w 920"/>
                <a:gd name="T19" fmla="*/ 1010 h 1300"/>
                <a:gd name="T20" fmla="*/ 270 w 920"/>
                <a:gd name="T21" fmla="*/ 1300 h 1300"/>
                <a:gd name="T22" fmla="*/ 0 w 920"/>
                <a:gd name="T23" fmla="*/ 1300 h 1300"/>
                <a:gd name="T24" fmla="*/ 0 w 920"/>
                <a:gd name="T25" fmla="*/ 0 h 1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0" h="1300">
                  <a:moveTo>
                    <a:pt x="0" y="0"/>
                  </a:moveTo>
                  <a:lnTo>
                    <a:pt x="270" y="0"/>
                  </a:lnTo>
                  <a:lnTo>
                    <a:pt x="270" y="692"/>
                  </a:lnTo>
                  <a:lnTo>
                    <a:pt x="585" y="346"/>
                  </a:lnTo>
                  <a:lnTo>
                    <a:pt x="908" y="346"/>
                  </a:lnTo>
                  <a:lnTo>
                    <a:pt x="547" y="721"/>
                  </a:lnTo>
                  <a:lnTo>
                    <a:pt x="920" y="1300"/>
                  </a:lnTo>
                  <a:lnTo>
                    <a:pt x="609" y="1300"/>
                  </a:lnTo>
                  <a:lnTo>
                    <a:pt x="365" y="909"/>
                  </a:lnTo>
                  <a:lnTo>
                    <a:pt x="270" y="1010"/>
                  </a:lnTo>
                  <a:lnTo>
                    <a:pt x="270" y="1300"/>
                  </a:lnTo>
                  <a:lnTo>
                    <a:pt x="0" y="130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72" name="Freeform 10">
              <a:extLst>
                <a:ext uri="{FF2B5EF4-FFF2-40B4-BE49-F238E27FC236}">
                  <a16:creationId xmlns:a16="http://schemas.microsoft.com/office/drawing/2014/main" id="{6FEBB0B2-4586-05AB-B4FE-055E54F117A8}"/>
                </a:ext>
              </a:extLst>
            </p:cNvPr>
            <p:cNvSpPr>
              <a:spLocks/>
            </p:cNvSpPr>
            <p:nvPr userDrawn="1"/>
          </p:nvSpPr>
          <p:spPr bwMode="auto">
            <a:xfrm>
              <a:off x="7919896" y="3173413"/>
              <a:ext cx="1227138" cy="1568450"/>
            </a:xfrm>
            <a:custGeom>
              <a:avLst/>
              <a:gdLst>
                <a:gd name="T0" fmla="*/ 0 w 383"/>
                <a:gd name="T1" fmla="*/ 417 h 488"/>
                <a:gd name="T2" fmla="*/ 57 w 383"/>
                <a:gd name="T3" fmla="*/ 329 h 488"/>
                <a:gd name="T4" fmla="*/ 206 w 383"/>
                <a:gd name="T5" fmla="*/ 385 h 488"/>
                <a:gd name="T6" fmla="*/ 262 w 383"/>
                <a:gd name="T7" fmla="*/ 350 h 488"/>
                <a:gd name="T8" fmla="*/ 262 w 383"/>
                <a:gd name="T9" fmla="*/ 348 h 488"/>
                <a:gd name="T10" fmla="*/ 165 w 383"/>
                <a:gd name="T11" fmla="*/ 294 h 488"/>
                <a:gd name="T12" fmla="*/ 24 w 383"/>
                <a:gd name="T13" fmla="*/ 152 h 488"/>
                <a:gd name="T14" fmla="*/ 24 w 383"/>
                <a:gd name="T15" fmla="*/ 150 h 488"/>
                <a:gd name="T16" fmla="*/ 196 w 383"/>
                <a:gd name="T17" fmla="*/ 0 h 488"/>
                <a:gd name="T18" fmla="*/ 372 w 383"/>
                <a:gd name="T19" fmla="*/ 55 h 488"/>
                <a:gd name="T20" fmla="*/ 321 w 383"/>
                <a:gd name="T21" fmla="*/ 147 h 488"/>
                <a:gd name="T22" fmla="*/ 194 w 383"/>
                <a:gd name="T23" fmla="*/ 103 h 488"/>
                <a:gd name="T24" fmla="*/ 144 w 383"/>
                <a:gd name="T25" fmla="*/ 136 h 488"/>
                <a:gd name="T26" fmla="*/ 144 w 383"/>
                <a:gd name="T27" fmla="*/ 138 h 488"/>
                <a:gd name="T28" fmla="*/ 240 w 383"/>
                <a:gd name="T29" fmla="*/ 194 h 488"/>
                <a:gd name="T30" fmla="*/ 383 w 383"/>
                <a:gd name="T31" fmla="*/ 334 h 488"/>
                <a:gd name="T32" fmla="*/ 383 w 383"/>
                <a:gd name="T33" fmla="*/ 336 h 488"/>
                <a:gd name="T34" fmla="*/ 203 w 383"/>
                <a:gd name="T35" fmla="*/ 488 h 488"/>
                <a:gd name="T36" fmla="*/ 0 w 383"/>
                <a:gd name="T37" fmla="*/ 41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3" h="488">
                  <a:moveTo>
                    <a:pt x="0" y="417"/>
                  </a:moveTo>
                  <a:cubicBezTo>
                    <a:pt x="57" y="329"/>
                    <a:pt x="57" y="329"/>
                    <a:pt x="57" y="329"/>
                  </a:cubicBezTo>
                  <a:cubicBezTo>
                    <a:pt x="108" y="366"/>
                    <a:pt x="162" y="385"/>
                    <a:pt x="206" y="385"/>
                  </a:cubicBezTo>
                  <a:cubicBezTo>
                    <a:pt x="245" y="385"/>
                    <a:pt x="262" y="371"/>
                    <a:pt x="262" y="350"/>
                  </a:cubicBezTo>
                  <a:cubicBezTo>
                    <a:pt x="262" y="348"/>
                    <a:pt x="262" y="348"/>
                    <a:pt x="262" y="348"/>
                  </a:cubicBezTo>
                  <a:cubicBezTo>
                    <a:pt x="262" y="319"/>
                    <a:pt x="217" y="309"/>
                    <a:pt x="165" y="294"/>
                  </a:cubicBezTo>
                  <a:cubicBezTo>
                    <a:pt x="99" y="274"/>
                    <a:pt x="24" y="243"/>
                    <a:pt x="24" y="152"/>
                  </a:cubicBezTo>
                  <a:cubicBezTo>
                    <a:pt x="24" y="150"/>
                    <a:pt x="24" y="150"/>
                    <a:pt x="24" y="150"/>
                  </a:cubicBezTo>
                  <a:cubicBezTo>
                    <a:pt x="24" y="54"/>
                    <a:pt x="101" y="0"/>
                    <a:pt x="196" y="0"/>
                  </a:cubicBezTo>
                  <a:cubicBezTo>
                    <a:pt x="256" y="0"/>
                    <a:pt x="321" y="21"/>
                    <a:pt x="372" y="55"/>
                  </a:cubicBezTo>
                  <a:cubicBezTo>
                    <a:pt x="321" y="147"/>
                    <a:pt x="321" y="147"/>
                    <a:pt x="321" y="147"/>
                  </a:cubicBezTo>
                  <a:cubicBezTo>
                    <a:pt x="275" y="120"/>
                    <a:pt x="228" y="103"/>
                    <a:pt x="194" y="103"/>
                  </a:cubicBezTo>
                  <a:cubicBezTo>
                    <a:pt x="161" y="103"/>
                    <a:pt x="144" y="118"/>
                    <a:pt x="144" y="136"/>
                  </a:cubicBezTo>
                  <a:cubicBezTo>
                    <a:pt x="144" y="138"/>
                    <a:pt x="144" y="138"/>
                    <a:pt x="144" y="138"/>
                  </a:cubicBezTo>
                  <a:cubicBezTo>
                    <a:pt x="144" y="164"/>
                    <a:pt x="189" y="176"/>
                    <a:pt x="240" y="194"/>
                  </a:cubicBezTo>
                  <a:cubicBezTo>
                    <a:pt x="306" y="216"/>
                    <a:pt x="383" y="248"/>
                    <a:pt x="383" y="334"/>
                  </a:cubicBezTo>
                  <a:cubicBezTo>
                    <a:pt x="383" y="336"/>
                    <a:pt x="383" y="336"/>
                    <a:pt x="383" y="336"/>
                  </a:cubicBezTo>
                  <a:cubicBezTo>
                    <a:pt x="383" y="440"/>
                    <a:pt x="305" y="488"/>
                    <a:pt x="203" y="488"/>
                  </a:cubicBezTo>
                  <a:cubicBezTo>
                    <a:pt x="137" y="488"/>
                    <a:pt x="63" y="466"/>
                    <a:pt x="0" y="4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73" name="Oval 11">
              <a:extLst>
                <a:ext uri="{FF2B5EF4-FFF2-40B4-BE49-F238E27FC236}">
                  <a16:creationId xmlns:a16="http://schemas.microsoft.com/office/drawing/2014/main" id="{70877F96-1F23-E1FC-71E9-01EE358F60FD}"/>
                </a:ext>
              </a:extLst>
            </p:cNvPr>
            <p:cNvSpPr>
              <a:spLocks noChangeArrowheads="1"/>
            </p:cNvSpPr>
            <p:nvPr userDrawn="1"/>
          </p:nvSpPr>
          <p:spPr bwMode="auto">
            <a:xfrm>
              <a:off x="9282260" y="4167188"/>
              <a:ext cx="544513" cy="546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grpSp>
        <p:nvGrpSpPr>
          <p:cNvPr id="2" name="Group 1">
            <a:extLst>
              <a:ext uri="{FF2B5EF4-FFF2-40B4-BE49-F238E27FC236}">
                <a16:creationId xmlns:a16="http://schemas.microsoft.com/office/drawing/2014/main" id="{59C8C1D9-B375-1D63-409C-0E8AA8DEE2D1}"/>
              </a:ext>
            </a:extLst>
          </p:cNvPr>
          <p:cNvGrpSpPr/>
          <p:nvPr userDrawn="1"/>
        </p:nvGrpSpPr>
        <p:grpSpPr>
          <a:xfrm>
            <a:off x="9392771" y="767096"/>
            <a:ext cx="2800816" cy="1898696"/>
            <a:chOff x="9390324" y="767096"/>
            <a:chExt cx="2800087" cy="1898696"/>
          </a:xfrm>
        </p:grpSpPr>
        <p:grpSp>
          <p:nvGrpSpPr>
            <p:cNvPr id="76" name="Group 75">
              <a:extLst>
                <a:ext uri="{FF2B5EF4-FFF2-40B4-BE49-F238E27FC236}">
                  <a16:creationId xmlns:a16="http://schemas.microsoft.com/office/drawing/2014/main" id="{04DB0252-2F51-9D54-5F87-47E8112037C5}"/>
                </a:ext>
              </a:extLst>
            </p:cNvPr>
            <p:cNvGrpSpPr/>
            <p:nvPr userDrawn="1"/>
          </p:nvGrpSpPr>
          <p:grpSpPr>
            <a:xfrm>
              <a:off x="9390324" y="936748"/>
              <a:ext cx="1965963" cy="1042086"/>
              <a:chOff x="4988072" y="501936"/>
              <a:chExt cx="1978802" cy="1051017"/>
            </a:xfrm>
            <a:solidFill>
              <a:schemeClr val="bg1"/>
            </a:solidFill>
          </p:grpSpPr>
          <p:sp>
            <p:nvSpPr>
              <p:cNvPr id="85" name="Freeform 5">
                <a:extLst>
                  <a:ext uri="{FF2B5EF4-FFF2-40B4-BE49-F238E27FC236}">
                    <a16:creationId xmlns:a16="http://schemas.microsoft.com/office/drawing/2014/main" id="{433FD598-576F-FFF0-672B-6A9B1AF51242}"/>
                  </a:ext>
                </a:extLst>
              </p:cNvPr>
              <p:cNvSpPr>
                <a:spLocks/>
              </p:cNvSpPr>
              <p:nvPr userDrawn="1"/>
            </p:nvSpPr>
            <p:spPr bwMode="auto">
              <a:xfrm>
                <a:off x="5559016" y="501936"/>
                <a:ext cx="218094" cy="282813"/>
              </a:xfrm>
              <a:custGeom>
                <a:avLst/>
                <a:gdLst>
                  <a:gd name="T0" fmla="*/ 0 w 502"/>
                  <a:gd name="T1" fmla="*/ 550 h 651"/>
                  <a:gd name="T2" fmla="*/ 83 w 502"/>
                  <a:gd name="T3" fmla="*/ 451 h 651"/>
                  <a:gd name="T4" fmla="*/ 272 w 502"/>
                  <a:gd name="T5" fmla="*/ 528 h 651"/>
                  <a:gd name="T6" fmla="*/ 363 w 502"/>
                  <a:gd name="T7" fmla="*/ 469 h 651"/>
                  <a:gd name="T8" fmla="*/ 363 w 502"/>
                  <a:gd name="T9" fmla="*/ 467 h 651"/>
                  <a:gd name="T10" fmla="*/ 236 w 502"/>
                  <a:gd name="T11" fmla="*/ 386 h 651"/>
                  <a:gd name="T12" fmla="*/ 26 w 502"/>
                  <a:gd name="T13" fmla="*/ 192 h 651"/>
                  <a:gd name="T14" fmla="*/ 26 w 502"/>
                  <a:gd name="T15" fmla="*/ 191 h 651"/>
                  <a:gd name="T16" fmla="*/ 247 w 502"/>
                  <a:gd name="T17" fmla="*/ 0 h 651"/>
                  <a:gd name="T18" fmla="*/ 483 w 502"/>
                  <a:gd name="T19" fmla="*/ 80 h 651"/>
                  <a:gd name="T20" fmla="*/ 410 w 502"/>
                  <a:gd name="T21" fmla="*/ 185 h 651"/>
                  <a:gd name="T22" fmla="*/ 246 w 502"/>
                  <a:gd name="T23" fmla="*/ 123 h 651"/>
                  <a:gd name="T24" fmla="*/ 164 w 502"/>
                  <a:gd name="T25" fmla="*/ 178 h 651"/>
                  <a:gd name="T26" fmla="*/ 164 w 502"/>
                  <a:gd name="T27" fmla="*/ 180 h 651"/>
                  <a:gd name="T28" fmla="*/ 301 w 502"/>
                  <a:gd name="T29" fmla="*/ 263 h 651"/>
                  <a:gd name="T30" fmla="*/ 502 w 502"/>
                  <a:gd name="T31" fmla="*/ 453 h 651"/>
                  <a:gd name="T32" fmla="*/ 502 w 502"/>
                  <a:gd name="T33" fmla="*/ 455 h 651"/>
                  <a:gd name="T34" fmla="*/ 269 w 502"/>
                  <a:gd name="T35" fmla="*/ 651 h 651"/>
                  <a:gd name="T36" fmla="*/ 0 w 502"/>
                  <a:gd name="T37" fmla="*/ 550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2" h="651">
                    <a:moveTo>
                      <a:pt x="0" y="550"/>
                    </a:moveTo>
                    <a:cubicBezTo>
                      <a:pt x="83" y="451"/>
                      <a:pt x="83" y="451"/>
                      <a:pt x="83" y="451"/>
                    </a:cubicBezTo>
                    <a:cubicBezTo>
                      <a:pt x="140" y="498"/>
                      <a:pt x="200" y="528"/>
                      <a:pt x="272" y="528"/>
                    </a:cubicBezTo>
                    <a:cubicBezTo>
                      <a:pt x="329" y="528"/>
                      <a:pt x="363" y="506"/>
                      <a:pt x="363" y="469"/>
                    </a:cubicBezTo>
                    <a:cubicBezTo>
                      <a:pt x="363" y="467"/>
                      <a:pt x="363" y="467"/>
                      <a:pt x="363" y="467"/>
                    </a:cubicBezTo>
                    <a:cubicBezTo>
                      <a:pt x="363" y="431"/>
                      <a:pt x="342" y="413"/>
                      <a:pt x="236" y="386"/>
                    </a:cubicBezTo>
                    <a:cubicBezTo>
                      <a:pt x="108" y="354"/>
                      <a:pt x="26" y="318"/>
                      <a:pt x="26" y="192"/>
                    </a:cubicBezTo>
                    <a:cubicBezTo>
                      <a:pt x="26" y="191"/>
                      <a:pt x="26" y="191"/>
                      <a:pt x="26" y="191"/>
                    </a:cubicBezTo>
                    <a:cubicBezTo>
                      <a:pt x="26" y="76"/>
                      <a:pt x="118" y="0"/>
                      <a:pt x="247" y="0"/>
                    </a:cubicBezTo>
                    <a:cubicBezTo>
                      <a:pt x="340" y="0"/>
                      <a:pt x="419" y="29"/>
                      <a:pt x="483" y="80"/>
                    </a:cubicBezTo>
                    <a:cubicBezTo>
                      <a:pt x="410" y="185"/>
                      <a:pt x="410" y="185"/>
                      <a:pt x="410" y="185"/>
                    </a:cubicBezTo>
                    <a:cubicBezTo>
                      <a:pt x="354" y="146"/>
                      <a:pt x="299" y="123"/>
                      <a:pt x="246" y="123"/>
                    </a:cubicBezTo>
                    <a:cubicBezTo>
                      <a:pt x="192" y="123"/>
                      <a:pt x="164" y="147"/>
                      <a:pt x="164" y="178"/>
                    </a:cubicBezTo>
                    <a:cubicBezTo>
                      <a:pt x="164" y="180"/>
                      <a:pt x="164" y="180"/>
                      <a:pt x="164" y="180"/>
                    </a:cubicBezTo>
                    <a:cubicBezTo>
                      <a:pt x="164" y="221"/>
                      <a:pt x="191" y="235"/>
                      <a:pt x="301" y="263"/>
                    </a:cubicBezTo>
                    <a:cubicBezTo>
                      <a:pt x="429" y="297"/>
                      <a:pt x="502" y="343"/>
                      <a:pt x="502" y="453"/>
                    </a:cubicBezTo>
                    <a:cubicBezTo>
                      <a:pt x="502" y="455"/>
                      <a:pt x="502" y="455"/>
                      <a:pt x="502" y="455"/>
                    </a:cubicBezTo>
                    <a:cubicBezTo>
                      <a:pt x="502" y="581"/>
                      <a:pt x="406" y="651"/>
                      <a:pt x="269" y="651"/>
                    </a:cubicBezTo>
                    <a:cubicBezTo>
                      <a:pt x="173" y="651"/>
                      <a:pt x="76" y="618"/>
                      <a:pt x="0" y="5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6" name="Freeform 6">
                <a:extLst>
                  <a:ext uri="{FF2B5EF4-FFF2-40B4-BE49-F238E27FC236}">
                    <a16:creationId xmlns:a16="http://schemas.microsoft.com/office/drawing/2014/main" id="{824AAD10-C96C-2D4A-15C2-1D354C7C691E}"/>
                  </a:ext>
                </a:extLst>
              </p:cNvPr>
              <p:cNvSpPr>
                <a:spLocks/>
              </p:cNvSpPr>
              <p:nvPr userDrawn="1"/>
            </p:nvSpPr>
            <p:spPr bwMode="auto">
              <a:xfrm>
                <a:off x="5791295" y="566212"/>
                <a:ext cx="322264" cy="214547"/>
              </a:xfrm>
              <a:custGeom>
                <a:avLst/>
                <a:gdLst>
                  <a:gd name="T0" fmla="*/ 0 w 741"/>
                  <a:gd name="T1" fmla="*/ 9 h 494"/>
                  <a:gd name="T2" fmla="*/ 138 w 741"/>
                  <a:gd name="T3" fmla="*/ 9 h 494"/>
                  <a:gd name="T4" fmla="*/ 138 w 741"/>
                  <a:gd name="T5" fmla="*/ 78 h 494"/>
                  <a:gd name="T6" fmla="*/ 281 w 741"/>
                  <a:gd name="T7" fmla="*/ 0 h 494"/>
                  <a:gd name="T8" fmla="*/ 418 w 741"/>
                  <a:gd name="T9" fmla="*/ 77 h 494"/>
                  <a:gd name="T10" fmla="*/ 577 w 741"/>
                  <a:gd name="T11" fmla="*/ 0 h 494"/>
                  <a:gd name="T12" fmla="*/ 741 w 741"/>
                  <a:gd name="T13" fmla="*/ 178 h 494"/>
                  <a:gd name="T14" fmla="*/ 741 w 741"/>
                  <a:gd name="T15" fmla="*/ 494 h 494"/>
                  <a:gd name="T16" fmla="*/ 603 w 741"/>
                  <a:gd name="T17" fmla="*/ 494 h 494"/>
                  <a:gd name="T18" fmla="*/ 603 w 741"/>
                  <a:gd name="T19" fmla="*/ 224 h 494"/>
                  <a:gd name="T20" fmla="*/ 523 w 741"/>
                  <a:gd name="T21" fmla="*/ 125 h 494"/>
                  <a:gd name="T22" fmla="*/ 439 w 741"/>
                  <a:gd name="T23" fmla="*/ 224 h 494"/>
                  <a:gd name="T24" fmla="*/ 439 w 741"/>
                  <a:gd name="T25" fmla="*/ 494 h 494"/>
                  <a:gd name="T26" fmla="*/ 302 w 741"/>
                  <a:gd name="T27" fmla="*/ 494 h 494"/>
                  <a:gd name="T28" fmla="*/ 302 w 741"/>
                  <a:gd name="T29" fmla="*/ 224 h 494"/>
                  <a:gd name="T30" fmla="*/ 221 w 741"/>
                  <a:gd name="T31" fmla="*/ 125 h 494"/>
                  <a:gd name="T32" fmla="*/ 138 w 741"/>
                  <a:gd name="T33" fmla="*/ 224 h 494"/>
                  <a:gd name="T34" fmla="*/ 138 w 741"/>
                  <a:gd name="T35" fmla="*/ 494 h 494"/>
                  <a:gd name="T36" fmla="*/ 0 w 741"/>
                  <a:gd name="T37" fmla="*/ 494 h 494"/>
                  <a:gd name="T38" fmla="*/ 0 w 741"/>
                  <a:gd name="T39" fmla="*/ 9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41" h="494">
                    <a:moveTo>
                      <a:pt x="0" y="9"/>
                    </a:moveTo>
                    <a:cubicBezTo>
                      <a:pt x="138" y="9"/>
                      <a:pt x="138" y="9"/>
                      <a:pt x="138" y="9"/>
                    </a:cubicBezTo>
                    <a:cubicBezTo>
                      <a:pt x="138" y="78"/>
                      <a:pt x="138" y="78"/>
                      <a:pt x="138" y="78"/>
                    </a:cubicBezTo>
                    <a:cubicBezTo>
                      <a:pt x="170" y="37"/>
                      <a:pt x="211" y="0"/>
                      <a:pt x="281" y="0"/>
                    </a:cubicBezTo>
                    <a:cubicBezTo>
                      <a:pt x="344" y="0"/>
                      <a:pt x="392" y="28"/>
                      <a:pt x="418" y="77"/>
                    </a:cubicBezTo>
                    <a:cubicBezTo>
                      <a:pt x="460" y="27"/>
                      <a:pt x="511" y="0"/>
                      <a:pt x="577" y="0"/>
                    </a:cubicBezTo>
                    <a:cubicBezTo>
                      <a:pt x="679" y="0"/>
                      <a:pt x="741" y="62"/>
                      <a:pt x="741" y="178"/>
                    </a:cubicBezTo>
                    <a:cubicBezTo>
                      <a:pt x="741" y="494"/>
                      <a:pt x="741" y="494"/>
                      <a:pt x="741" y="494"/>
                    </a:cubicBezTo>
                    <a:cubicBezTo>
                      <a:pt x="603" y="494"/>
                      <a:pt x="603" y="494"/>
                      <a:pt x="603" y="494"/>
                    </a:cubicBezTo>
                    <a:cubicBezTo>
                      <a:pt x="603" y="224"/>
                      <a:pt x="603" y="224"/>
                      <a:pt x="603" y="224"/>
                    </a:cubicBezTo>
                    <a:cubicBezTo>
                      <a:pt x="603" y="159"/>
                      <a:pt x="574" y="125"/>
                      <a:pt x="523" y="125"/>
                    </a:cubicBezTo>
                    <a:cubicBezTo>
                      <a:pt x="471" y="125"/>
                      <a:pt x="439" y="159"/>
                      <a:pt x="439" y="224"/>
                    </a:cubicBezTo>
                    <a:cubicBezTo>
                      <a:pt x="439" y="494"/>
                      <a:pt x="439" y="494"/>
                      <a:pt x="439" y="494"/>
                    </a:cubicBezTo>
                    <a:cubicBezTo>
                      <a:pt x="302" y="494"/>
                      <a:pt x="302" y="494"/>
                      <a:pt x="302" y="494"/>
                    </a:cubicBezTo>
                    <a:cubicBezTo>
                      <a:pt x="302" y="224"/>
                      <a:pt x="302" y="224"/>
                      <a:pt x="302" y="224"/>
                    </a:cubicBezTo>
                    <a:cubicBezTo>
                      <a:pt x="302" y="159"/>
                      <a:pt x="273" y="125"/>
                      <a:pt x="221" y="125"/>
                    </a:cubicBezTo>
                    <a:cubicBezTo>
                      <a:pt x="170" y="125"/>
                      <a:pt x="138" y="159"/>
                      <a:pt x="138" y="224"/>
                    </a:cubicBezTo>
                    <a:cubicBezTo>
                      <a:pt x="138" y="494"/>
                      <a:pt x="138" y="494"/>
                      <a:pt x="138" y="494"/>
                    </a:cubicBezTo>
                    <a:cubicBezTo>
                      <a:pt x="0" y="494"/>
                      <a:pt x="0" y="494"/>
                      <a:pt x="0" y="494"/>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7" name="Freeform 7">
                <a:extLst>
                  <a:ext uri="{FF2B5EF4-FFF2-40B4-BE49-F238E27FC236}">
                    <a16:creationId xmlns:a16="http://schemas.microsoft.com/office/drawing/2014/main" id="{8776387C-7DBE-0FBD-3AED-689433E76864}"/>
                  </a:ext>
                </a:extLst>
              </p:cNvPr>
              <p:cNvSpPr>
                <a:spLocks noEditPoints="1"/>
              </p:cNvSpPr>
              <p:nvPr userDrawn="1"/>
            </p:nvSpPr>
            <p:spPr bwMode="auto">
              <a:xfrm>
                <a:off x="6125971" y="567985"/>
                <a:ext cx="193713" cy="216764"/>
              </a:xfrm>
              <a:custGeom>
                <a:avLst/>
                <a:gdLst>
                  <a:gd name="T0" fmla="*/ 0 w 446"/>
                  <a:gd name="T1" fmla="*/ 351 h 499"/>
                  <a:gd name="T2" fmla="*/ 0 w 446"/>
                  <a:gd name="T3" fmla="*/ 349 h 499"/>
                  <a:gd name="T4" fmla="*/ 195 w 446"/>
                  <a:gd name="T5" fmla="*/ 194 h 499"/>
                  <a:gd name="T6" fmla="*/ 314 w 446"/>
                  <a:gd name="T7" fmla="*/ 214 h 499"/>
                  <a:gd name="T8" fmla="*/ 314 w 446"/>
                  <a:gd name="T9" fmla="*/ 206 h 499"/>
                  <a:gd name="T10" fmla="*/ 210 w 446"/>
                  <a:gd name="T11" fmla="*/ 117 h 499"/>
                  <a:gd name="T12" fmla="*/ 76 w 446"/>
                  <a:gd name="T13" fmla="*/ 144 h 499"/>
                  <a:gd name="T14" fmla="*/ 42 w 446"/>
                  <a:gd name="T15" fmla="*/ 39 h 499"/>
                  <a:gd name="T16" fmla="*/ 230 w 446"/>
                  <a:gd name="T17" fmla="*/ 0 h 499"/>
                  <a:gd name="T18" fmla="*/ 394 w 446"/>
                  <a:gd name="T19" fmla="*/ 54 h 499"/>
                  <a:gd name="T20" fmla="*/ 446 w 446"/>
                  <a:gd name="T21" fmla="*/ 209 h 499"/>
                  <a:gd name="T22" fmla="*/ 446 w 446"/>
                  <a:gd name="T23" fmla="*/ 490 h 499"/>
                  <a:gd name="T24" fmla="*/ 313 w 446"/>
                  <a:gd name="T25" fmla="*/ 490 h 499"/>
                  <a:gd name="T26" fmla="*/ 313 w 446"/>
                  <a:gd name="T27" fmla="*/ 438 h 499"/>
                  <a:gd name="T28" fmla="*/ 166 w 446"/>
                  <a:gd name="T29" fmla="*/ 499 h 499"/>
                  <a:gd name="T30" fmla="*/ 0 w 446"/>
                  <a:gd name="T31" fmla="*/ 351 h 499"/>
                  <a:gd name="T32" fmla="*/ 316 w 446"/>
                  <a:gd name="T33" fmla="*/ 319 h 499"/>
                  <a:gd name="T34" fmla="*/ 316 w 446"/>
                  <a:gd name="T35" fmla="*/ 295 h 499"/>
                  <a:gd name="T36" fmla="*/ 228 w 446"/>
                  <a:gd name="T37" fmla="*/ 277 h 499"/>
                  <a:gd name="T38" fmla="*/ 133 w 446"/>
                  <a:gd name="T39" fmla="*/ 344 h 499"/>
                  <a:gd name="T40" fmla="*/ 133 w 446"/>
                  <a:gd name="T41" fmla="*/ 346 h 499"/>
                  <a:gd name="T42" fmla="*/ 208 w 446"/>
                  <a:gd name="T43" fmla="*/ 404 h 499"/>
                  <a:gd name="T44" fmla="*/ 316 w 446"/>
                  <a:gd name="T45" fmla="*/ 319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499">
                    <a:moveTo>
                      <a:pt x="0" y="351"/>
                    </a:moveTo>
                    <a:cubicBezTo>
                      <a:pt x="0" y="349"/>
                      <a:pt x="0" y="349"/>
                      <a:pt x="0" y="349"/>
                    </a:cubicBezTo>
                    <a:cubicBezTo>
                      <a:pt x="0" y="243"/>
                      <a:pt x="80" y="194"/>
                      <a:pt x="195" y="194"/>
                    </a:cubicBezTo>
                    <a:cubicBezTo>
                      <a:pt x="244" y="194"/>
                      <a:pt x="280" y="202"/>
                      <a:pt x="314" y="214"/>
                    </a:cubicBezTo>
                    <a:cubicBezTo>
                      <a:pt x="314" y="206"/>
                      <a:pt x="314" y="206"/>
                      <a:pt x="314" y="206"/>
                    </a:cubicBezTo>
                    <a:cubicBezTo>
                      <a:pt x="314" y="149"/>
                      <a:pt x="279" y="117"/>
                      <a:pt x="210" y="117"/>
                    </a:cubicBezTo>
                    <a:cubicBezTo>
                      <a:pt x="157" y="117"/>
                      <a:pt x="120" y="127"/>
                      <a:pt x="76" y="144"/>
                    </a:cubicBezTo>
                    <a:cubicBezTo>
                      <a:pt x="42" y="39"/>
                      <a:pt x="42" y="39"/>
                      <a:pt x="42" y="39"/>
                    </a:cubicBezTo>
                    <a:cubicBezTo>
                      <a:pt x="95" y="15"/>
                      <a:pt x="147" y="0"/>
                      <a:pt x="230" y="0"/>
                    </a:cubicBezTo>
                    <a:cubicBezTo>
                      <a:pt x="305" y="0"/>
                      <a:pt x="359" y="20"/>
                      <a:pt x="394" y="54"/>
                    </a:cubicBezTo>
                    <a:cubicBezTo>
                      <a:pt x="430" y="90"/>
                      <a:pt x="446" y="144"/>
                      <a:pt x="446" y="209"/>
                    </a:cubicBezTo>
                    <a:cubicBezTo>
                      <a:pt x="446" y="490"/>
                      <a:pt x="446" y="490"/>
                      <a:pt x="446" y="490"/>
                    </a:cubicBezTo>
                    <a:cubicBezTo>
                      <a:pt x="313" y="490"/>
                      <a:pt x="313" y="490"/>
                      <a:pt x="313" y="490"/>
                    </a:cubicBezTo>
                    <a:cubicBezTo>
                      <a:pt x="313" y="438"/>
                      <a:pt x="313" y="438"/>
                      <a:pt x="313" y="438"/>
                    </a:cubicBezTo>
                    <a:cubicBezTo>
                      <a:pt x="280" y="475"/>
                      <a:pt x="233" y="499"/>
                      <a:pt x="166" y="499"/>
                    </a:cubicBezTo>
                    <a:cubicBezTo>
                      <a:pt x="75" y="499"/>
                      <a:pt x="0" y="447"/>
                      <a:pt x="0" y="351"/>
                    </a:cubicBezTo>
                    <a:close/>
                    <a:moveTo>
                      <a:pt x="316" y="319"/>
                    </a:moveTo>
                    <a:cubicBezTo>
                      <a:pt x="316" y="295"/>
                      <a:pt x="316" y="295"/>
                      <a:pt x="316" y="295"/>
                    </a:cubicBezTo>
                    <a:cubicBezTo>
                      <a:pt x="292" y="284"/>
                      <a:pt x="262" y="277"/>
                      <a:pt x="228" y="277"/>
                    </a:cubicBezTo>
                    <a:cubicBezTo>
                      <a:pt x="169" y="277"/>
                      <a:pt x="133" y="300"/>
                      <a:pt x="133" y="344"/>
                    </a:cubicBezTo>
                    <a:cubicBezTo>
                      <a:pt x="133" y="346"/>
                      <a:pt x="133" y="346"/>
                      <a:pt x="133" y="346"/>
                    </a:cubicBezTo>
                    <a:cubicBezTo>
                      <a:pt x="133" y="383"/>
                      <a:pt x="164" y="404"/>
                      <a:pt x="208" y="404"/>
                    </a:cubicBezTo>
                    <a:cubicBezTo>
                      <a:pt x="272" y="404"/>
                      <a:pt x="316" y="369"/>
                      <a:pt x="316" y="3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8" name="Freeform 8">
                <a:extLst>
                  <a:ext uri="{FF2B5EF4-FFF2-40B4-BE49-F238E27FC236}">
                    <a16:creationId xmlns:a16="http://schemas.microsoft.com/office/drawing/2014/main" id="{262E0FEC-2981-11B0-3D88-8A94D08178CF}"/>
                  </a:ext>
                </a:extLst>
              </p:cNvPr>
              <p:cNvSpPr>
                <a:spLocks/>
              </p:cNvSpPr>
              <p:nvPr userDrawn="1"/>
            </p:nvSpPr>
            <p:spPr bwMode="auto">
              <a:xfrm>
                <a:off x="6336529" y="564438"/>
                <a:ext cx="127665" cy="216321"/>
              </a:xfrm>
              <a:custGeom>
                <a:avLst/>
                <a:gdLst>
                  <a:gd name="T0" fmla="*/ 0 w 293"/>
                  <a:gd name="T1" fmla="*/ 13 h 498"/>
                  <a:gd name="T2" fmla="*/ 138 w 293"/>
                  <a:gd name="T3" fmla="*/ 13 h 498"/>
                  <a:gd name="T4" fmla="*/ 138 w 293"/>
                  <a:gd name="T5" fmla="*/ 111 h 498"/>
                  <a:gd name="T6" fmla="*/ 293 w 293"/>
                  <a:gd name="T7" fmla="*/ 4 h 498"/>
                  <a:gd name="T8" fmla="*/ 293 w 293"/>
                  <a:gd name="T9" fmla="*/ 148 h 498"/>
                  <a:gd name="T10" fmla="*/ 285 w 293"/>
                  <a:gd name="T11" fmla="*/ 148 h 498"/>
                  <a:gd name="T12" fmla="*/ 138 w 293"/>
                  <a:gd name="T13" fmla="*/ 319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1"/>
                      <a:pt x="138" y="111"/>
                      <a:pt x="138" y="111"/>
                    </a:cubicBezTo>
                    <a:cubicBezTo>
                      <a:pt x="166" y="44"/>
                      <a:pt x="211" y="0"/>
                      <a:pt x="293" y="4"/>
                    </a:cubicBezTo>
                    <a:cubicBezTo>
                      <a:pt x="293" y="148"/>
                      <a:pt x="293" y="148"/>
                      <a:pt x="293" y="148"/>
                    </a:cubicBezTo>
                    <a:cubicBezTo>
                      <a:pt x="285" y="148"/>
                      <a:pt x="285" y="148"/>
                      <a:pt x="285" y="148"/>
                    </a:cubicBezTo>
                    <a:cubicBezTo>
                      <a:pt x="194" y="148"/>
                      <a:pt x="138" y="203"/>
                      <a:pt x="138" y="319"/>
                    </a:cubicBezTo>
                    <a:cubicBezTo>
                      <a:pt x="138" y="498"/>
                      <a:pt x="138" y="498"/>
                      <a:pt x="138" y="498"/>
                    </a:cubicBezTo>
                    <a:cubicBezTo>
                      <a:pt x="0" y="498"/>
                      <a:pt x="0" y="498"/>
                      <a:pt x="0" y="498"/>
                    </a:cubicBez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9" name="Freeform 9">
                <a:extLst>
                  <a:ext uri="{FF2B5EF4-FFF2-40B4-BE49-F238E27FC236}">
                    <a16:creationId xmlns:a16="http://schemas.microsoft.com/office/drawing/2014/main" id="{FECC1288-545E-BDB4-6462-3EE5544D7025}"/>
                  </a:ext>
                </a:extLst>
              </p:cNvPr>
              <p:cNvSpPr>
                <a:spLocks/>
              </p:cNvSpPr>
              <p:nvPr userDrawn="1"/>
            </p:nvSpPr>
            <p:spPr bwMode="auto">
              <a:xfrm>
                <a:off x="6475719" y="516121"/>
                <a:ext cx="134757" cy="268184"/>
              </a:xfrm>
              <a:custGeom>
                <a:avLst/>
                <a:gdLst>
                  <a:gd name="T0" fmla="*/ 58 w 310"/>
                  <a:gd name="T1" fmla="*/ 472 h 617"/>
                  <a:gd name="T2" fmla="*/ 58 w 310"/>
                  <a:gd name="T3" fmla="*/ 242 h 617"/>
                  <a:gd name="T4" fmla="*/ 0 w 310"/>
                  <a:gd name="T5" fmla="*/ 242 h 617"/>
                  <a:gd name="T6" fmla="*/ 0 w 310"/>
                  <a:gd name="T7" fmla="*/ 124 h 617"/>
                  <a:gd name="T8" fmla="*/ 58 w 310"/>
                  <a:gd name="T9" fmla="*/ 124 h 617"/>
                  <a:gd name="T10" fmla="*/ 58 w 310"/>
                  <a:gd name="T11" fmla="*/ 0 h 617"/>
                  <a:gd name="T12" fmla="*/ 196 w 310"/>
                  <a:gd name="T13" fmla="*/ 0 h 617"/>
                  <a:gd name="T14" fmla="*/ 196 w 310"/>
                  <a:gd name="T15" fmla="*/ 124 h 617"/>
                  <a:gd name="T16" fmla="*/ 310 w 310"/>
                  <a:gd name="T17" fmla="*/ 124 h 617"/>
                  <a:gd name="T18" fmla="*/ 310 w 310"/>
                  <a:gd name="T19" fmla="*/ 242 h 617"/>
                  <a:gd name="T20" fmla="*/ 196 w 310"/>
                  <a:gd name="T21" fmla="*/ 242 h 617"/>
                  <a:gd name="T22" fmla="*/ 196 w 310"/>
                  <a:gd name="T23" fmla="*/ 449 h 617"/>
                  <a:gd name="T24" fmla="*/ 240 w 310"/>
                  <a:gd name="T25" fmla="*/ 496 h 617"/>
                  <a:gd name="T26" fmla="*/ 308 w 310"/>
                  <a:gd name="T27" fmla="*/ 479 h 617"/>
                  <a:gd name="T28" fmla="*/ 308 w 310"/>
                  <a:gd name="T29" fmla="*/ 589 h 617"/>
                  <a:gd name="T30" fmla="*/ 199 w 310"/>
                  <a:gd name="T31" fmla="*/ 617 h 617"/>
                  <a:gd name="T32" fmla="*/ 58 w 310"/>
                  <a:gd name="T33" fmla="*/ 472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0" h="617">
                    <a:moveTo>
                      <a:pt x="58" y="472"/>
                    </a:moveTo>
                    <a:cubicBezTo>
                      <a:pt x="58" y="242"/>
                      <a:pt x="58" y="242"/>
                      <a:pt x="58" y="242"/>
                    </a:cubicBezTo>
                    <a:cubicBezTo>
                      <a:pt x="0" y="242"/>
                      <a:pt x="0" y="242"/>
                      <a:pt x="0" y="242"/>
                    </a:cubicBezTo>
                    <a:cubicBezTo>
                      <a:pt x="0" y="124"/>
                      <a:pt x="0" y="124"/>
                      <a:pt x="0" y="124"/>
                    </a:cubicBezTo>
                    <a:cubicBezTo>
                      <a:pt x="58" y="124"/>
                      <a:pt x="58" y="124"/>
                      <a:pt x="58" y="124"/>
                    </a:cubicBezTo>
                    <a:cubicBezTo>
                      <a:pt x="58" y="0"/>
                      <a:pt x="58" y="0"/>
                      <a:pt x="58" y="0"/>
                    </a:cubicBezTo>
                    <a:cubicBezTo>
                      <a:pt x="196" y="0"/>
                      <a:pt x="196" y="0"/>
                      <a:pt x="196" y="0"/>
                    </a:cubicBezTo>
                    <a:cubicBezTo>
                      <a:pt x="196" y="124"/>
                      <a:pt x="196" y="124"/>
                      <a:pt x="196" y="124"/>
                    </a:cubicBezTo>
                    <a:cubicBezTo>
                      <a:pt x="310" y="124"/>
                      <a:pt x="310" y="124"/>
                      <a:pt x="310" y="124"/>
                    </a:cubicBezTo>
                    <a:cubicBezTo>
                      <a:pt x="310" y="242"/>
                      <a:pt x="310" y="242"/>
                      <a:pt x="310" y="242"/>
                    </a:cubicBezTo>
                    <a:cubicBezTo>
                      <a:pt x="196" y="242"/>
                      <a:pt x="196" y="242"/>
                      <a:pt x="196" y="242"/>
                    </a:cubicBezTo>
                    <a:cubicBezTo>
                      <a:pt x="196" y="449"/>
                      <a:pt x="196" y="449"/>
                      <a:pt x="196" y="449"/>
                    </a:cubicBezTo>
                    <a:cubicBezTo>
                      <a:pt x="196" y="481"/>
                      <a:pt x="209" y="496"/>
                      <a:pt x="240" y="496"/>
                    </a:cubicBezTo>
                    <a:cubicBezTo>
                      <a:pt x="265" y="496"/>
                      <a:pt x="288" y="490"/>
                      <a:pt x="308" y="479"/>
                    </a:cubicBezTo>
                    <a:cubicBezTo>
                      <a:pt x="308" y="589"/>
                      <a:pt x="308" y="589"/>
                      <a:pt x="308" y="589"/>
                    </a:cubicBezTo>
                    <a:cubicBezTo>
                      <a:pt x="279" y="607"/>
                      <a:pt x="245" y="617"/>
                      <a:pt x="199" y="617"/>
                    </a:cubicBezTo>
                    <a:cubicBezTo>
                      <a:pt x="115" y="617"/>
                      <a:pt x="58" y="584"/>
                      <a:pt x="58" y="4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0" name="Freeform 10">
                <a:extLst>
                  <a:ext uri="{FF2B5EF4-FFF2-40B4-BE49-F238E27FC236}">
                    <a16:creationId xmlns:a16="http://schemas.microsoft.com/office/drawing/2014/main" id="{9DB49BE1-F1C8-5A4F-1BE7-B9C5B671A4B9}"/>
                  </a:ext>
                </a:extLst>
              </p:cNvPr>
              <p:cNvSpPr>
                <a:spLocks noEditPoints="1"/>
              </p:cNvSpPr>
              <p:nvPr userDrawn="1"/>
            </p:nvSpPr>
            <p:spPr bwMode="auto">
              <a:xfrm>
                <a:off x="6618455" y="566212"/>
                <a:ext cx="207012" cy="219424"/>
              </a:xfrm>
              <a:custGeom>
                <a:avLst/>
                <a:gdLst>
                  <a:gd name="T0" fmla="*/ 0 w 476"/>
                  <a:gd name="T1" fmla="*/ 254 h 505"/>
                  <a:gd name="T2" fmla="*/ 0 w 476"/>
                  <a:gd name="T3" fmla="*/ 253 h 505"/>
                  <a:gd name="T4" fmla="*/ 240 w 476"/>
                  <a:gd name="T5" fmla="*/ 0 h 505"/>
                  <a:gd name="T6" fmla="*/ 476 w 476"/>
                  <a:gd name="T7" fmla="*/ 263 h 505"/>
                  <a:gd name="T8" fmla="*/ 475 w 476"/>
                  <a:gd name="T9" fmla="*/ 300 h 505"/>
                  <a:gd name="T10" fmla="*/ 137 w 476"/>
                  <a:gd name="T11" fmla="*/ 300 h 505"/>
                  <a:gd name="T12" fmla="*/ 256 w 476"/>
                  <a:gd name="T13" fmla="*/ 395 h 505"/>
                  <a:gd name="T14" fmla="*/ 373 w 476"/>
                  <a:gd name="T15" fmla="*/ 345 h 505"/>
                  <a:gd name="T16" fmla="*/ 452 w 476"/>
                  <a:gd name="T17" fmla="*/ 415 h 505"/>
                  <a:gd name="T18" fmla="*/ 254 w 476"/>
                  <a:gd name="T19" fmla="*/ 505 h 505"/>
                  <a:gd name="T20" fmla="*/ 0 w 476"/>
                  <a:gd name="T21" fmla="*/ 254 h 505"/>
                  <a:gd name="T22" fmla="*/ 342 w 476"/>
                  <a:gd name="T23" fmla="*/ 214 h 505"/>
                  <a:gd name="T24" fmla="*/ 240 w 476"/>
                  <a:gd name="T25" fmla="*/ 111 h 505"/>
                  <a:gd name="T26" fmla="*/ 135 w 476"/>
                  <a:gd name="T27" fmla="*/ 214 h 505"/>
                  <a:gd name="T28" fmla="*/ 342 w 476"/>
                  <a:gd name="T29" fmla="*/ 21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6" h="505">
                    <a:moveTo>
                      <a:pt x="0" y="254"/>
                    </a:moveTo>
                    <a:cubicBezTo>
                      <a:pt x="0" y="253"/>
                      <a:pt x="0" y="253"/>
                      <a:pt x="0" y="253"/>
                    </a:cubicBezTo>
                    <a:cubicBezTo>
                      <a:pt x="0" y="114"/>
                      <a:pt x="99" y="0"/>
                      <a:pt x="240" y="0"/>
                    </a:cubicBezTo>
                    <a:cubicBezTo>
                      <a:pt x="402" y="0"/>
                      <a:pt x="476" y="126"/>
                      <a:pt x="476" y="263"/>
                    </a:cubicBezTo>
                    <a:cubicBezTo>
                      <a:pt x="476" y="274"/>
                      <a:pt x="476" y="287"/>
                      <a:pt x="475" y="300"/>
                    </a:cubicBezTo>
                    <a:cubicBezTo>
                      <a:pt x="137" y="300"/>
                      <a:pt x="137" y="300"/>
                      <a:pt x="137" y="300"/>
                    </a:cubicBezTo>
                    <a:cubicBezTo>
                      <a:pt x="151" y="362"/>
                      <a:pt x="194" y="395"/>
                      <a:pt x="256" y="395"/>
                    </a:cubicBezTo>
                    <a:cubicBezTo>
                      <a:pt x="302" y="395"/>
                      <a:pt x="335" y="380"/>
                      <a:pt x="373" y="345"/>
                    </a:cubicBezTo>
                    <a:cubicBezTo>
                      <a:pt x="452" y="415"/>
                      <a:pt x="452" y="415"/>
                      <a:pt x="452" y="415"/>
                    </a:cubicBezTo>
                    <a:cubicBezTo>
                      <a:pt x="407" y="471"/>
                      <a:pt x="342" y="505"/>
                      <a:pt x="254" y="505"/>
                    </a:cubicBezTo>
                    <a:cubicBezTo>
                      <a:pt x="108" y="505"/>
                      <a:pt x="0" y="403"/>
                      <a:pt x="0" y="254"/>
                    </a:cubicBezTo>
                    <a:close/>
                    <a:moveTo>
                      <a:pt x="342" y="214"/>
                    </a:moveTo>
                    <a:cubicBezTo>
                      <a:pt x="334" y="152"/>
                      <a:pt x="298" y="111"/>
                      <a:pt x="240" y="111"/>
                    </a:cubicBezTo>
                    <a:cubicBezTo>
                      <a:pt x="183" y="111"/>
                      <a:pt x="146" y="151"/>
                      <a:pt x="135" y="214"/>
                    </a:cubicBezTo>
                    <a:lnTo>
                      <a:pt x="342"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1" name="Freeform 11">
                <a:extLst>
                  <a:ext uri="{FF2B5EF4-FFF2-40B4-BE49-F238E27FC236}">
                    <a16:creationId xmlns:a16="http://schemas.microsoft.com/office/drawing/2014/main" id="{5700CEE7-82FA-F314-D150-00348A9C1993}"/>
                  </a:ext>
                </a:extLst>
              </p:cNvPr>
              <p:cNvSpPr>
                <a:spLocks/>
              </p:cNvSpPr>
              <p:nvPr userDrawn="1"/>
            </p:nvSpPr>
            <p:spPr bwMode="auto">
              <a:xfrm>
                <a:off x="6837879" y="564438"/>
                <a:ext cx="127221" cy="216321"/>
              </a:xfrm>
              <a:custGeom>
                <a:avLst/>
                <a:gdLst>
                  <a:gd name="T0" fmla="*/ 0 w 293"/>
                  <a:gd name="T1" fmla="*/ 13 h 498"/>
                  <a:gd name="T2" fmla="*/ 138 w 293"/>
                  <a:gd name="T3" fmla="*/ 13 h 498"/>
                  <a:gd name="T4" fmla="*/ 138 w 293"/>
                  <a:gd name="T5" fmla="*/ 111 h 498"/>
                  <a:gd name="T6" fmla="*/ 293 w 293"/>
                  <a:gd name="T7" fmla="*/ 4 h 498"/>
                  <a:gd name="T8" fmla="*/ 293 w 293"/>
                  <a:gd name="T9" fmla="*/ 148 h 498"/>
                  <a:gd name="T10" fmla="*/ 285 w 293"/>
                  <a:gd name="T11" fmla="*/ 148 h 498"/>
                  <a:gd name="T12" fmla="*/ 138 w 293"/>
                  <a:gd name="T13" fmla="*/ 319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1"/>
                      <a:pt x="138" y="111"/>
                      <a:pt x="138" y="111"/>
                    </a:cubicBezTo>
                    <a:cubicBezTo>
                      <a:pt x="166" y="44"/>
                      <a:pt x="211" y="0"/>
                      <a:pt x="293" y="4"/>
                    </a:cubicBezTo>
                    <a:cubicBezTo>
                      <a:pt x="293" y="148"/>
                      <a:pt x="293" y="148"/>
                      <a:pt x="293" y="148"/>
                    </a:cubicBezTo>
                    <a:cubicBezTo>
                      <a:pt x="285" y="148"/>
                      <a:pt x="285" y="148"/>
                      <a:pt x="285" y="148"/>
                    </a:cubicBezTo>
                    <a:cubicBezTo>
                      <a:pt x="194" y="148"/>
                      <a:pt x="138" y="203"/>
                      <a:pt x="138" y="319"/>
                    </a:cubicBezTo>
                    <a:cubicBezTo>
                      <a:pt x="138" y="498"/>
                      <a:pt x="138" y="498"/>
                      <a:pt x="138" y="498"/>
                    </a:cubicBezTo>
                    <a:cubicBezTo>
                      <a:pt x="0" y="498"/>
                      <a:pt x="0" y="498"/>
                      <a:pt x="0" y="498"/>
                    </a:cubicBez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2" name="Freeform 12">
                <a:extLst>
                  <a:ext uri="{FF2B5EF4-FFF2-40B4-BE49-F238E27FC236}">
                    <a16:creationId xmlns:a16="http://schemas.microsoft.com/office/drawing/2014/main" id="{FC0AB9F7-3D02-4537-31F6-D98B2250C9F3}"/>
                  </a:ext>
                </a:extLst>
              </p:cNvPr>
              <p:cNvSpPr>
                <a:spLocks/>
              </p:cNvSpPr>
              <p:nvPr userDrawn="1"/>
            </p:nvSpPr>
            <p:spPr bwMode="auto">
              <a:xfrm>
                <a:off x="4988072" y="888476"/>
                <a:ext cx="134757" cy="268628"/>
              </a:xfrm>
              <a:custGeom>
                <a:avLst/>
                <a:gdLst>
                  <a:gd name="T0" fmla="*/ 58 w 310"/>
                  <a:gd name="T1" fmla="*/ 472 h 618"/>
                  <a:gd name="T2" fmla="*/ 58 w 310"/>
                  <a:gd name="T3" fmla="*/ 242 h 618"/>
                  <a:gd name="T4" fmla="*/ 0 w 310"/>
                  <a:gd name="T5" fmla="*/ 242 h 618"/>
                  <a:gd name="T6" fmla="*/ 0 w 310"/>
                  <a:gd name="T7" fmla="*/ 124 h 618"/>
                  <a:gd name="T8" fmla="*/ 58 w 310"/>
                  <a:gd name="T9" fmla="*/ 124 h 618"/>
                  <a:gd name="T10" fmla="*/ 58 w 310"/>
                  <a:gd name="T11" fmla="*/ 0 h 618"/>
                  <a:gd name="T12" fmla="*/ 195 w 310"/>
                  <a:gd name="T13" fmla="*/ 0 h 618"/>
                  <a:gd name="T14" fmla="*/ 195 w 310"/>
                  <a:gd name="T15" fmla="*/ 124 h 618"/>
                  <a:gd name="T16" fmla="*/ 310 w 310"/>
                  <a:gd name="T17" fmla="*/ 124 h 618"/>
                  <a:gd name="T18" fmla="*/ 310 w 310"/>
                  <a:gd name="T19" fmla="*/ 242 h 618"/>
                  <a:gd name="T20" fmla="*/ 195 w 310"/>
                  <a:gd name="T21" fmla="*/ 242 h 618"/>
                  <a:gd name="T22" fmla="*/ 195 w 310"/>
                  <a:gd name="T23" fmla="*/ 449 h 618"/>
                  <a:gd name="T24" fmla="*/ 240 w 310"/>
                  <a:gd name="T25" fmla="*/ 496 h 618"/>
                  <a:gd name="T26" fmla="*/ 308 w 310"/>
                  <a:gd name="T27" fmla="*/ 479 h 618"/>
                  <a:gd name="T28" fmla="*/ 308 w 310"/>
                  <a:gd name="T29" fmla="*/ 590 h 618"/>
                  <a:gd name="T30" fmla="*/ 199 w 310"/>
                  <a:gd name="T31" fmla="*/ 618 h 618"/>
                  <a:gd name="T32" fmla="*/ 58 w 310"/>
                  <a:gd name="T33" fmla="*/ 472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0" h="618">
                    <a:moveTo>
                      <a:pt x="58" y="472"/>
                    </a:moveTo>
                    <a:cubicBezTo>
                      <a:pt x="58" y="242"/>
                      <a:pt x="58" y="242"/>
                      <a:pt x="58" y="242"/>
                    </a:cubicBezTo>
                    <a:cubicBezTo>
                      <a:pt x="0" y="242"/>
                      <a:pt x="0" y="242"/>
                      <a:pt x="0" y="242"/>
                    </a:cubicBezTo>
                    <a:cubicBezTo>
                      <a:pt x="0" y="124"/>
                      <a:pt x="0" y="124"/>
                      <a:pt x="0" y="124"/>
                    </a:cubicBezTo>
                    <a:cubicBezTo>
                      <a:pt x="58" y="124"/>
                      <a:pt x="58" y="124"/>
                      <a:pt x="58" y="124"/>
                    </a:cubicBezTo>
                    <a:cubicBezTo>
                      <a:pt x="58" y="0"/>
                      <a:pt x="58" y="0"/>
                      <a:pt x="58" y="0"/>
                    </a:cubicBezTo>
                    <a:cubicBezTo>
                      <a:pt x="195" y="0"/>
                      <a:pt x="195" y="0"/>
                      <a:pt x="195" y="0"/>
                    </a:cubicBezTo>
                    <a:cubicBezTo>
                      <a:pt x="195" y="124"/>
                      <a:pt x="195" y="124"/>
                      <a:pt x="195" y="124"/>
                    </a:cubicBezTo>
                    <a:cubicBezTo>
                      <a:pt x="310" y="124"/>
                      <a:pt x="310" y="124"/>
                      <a:pt x="310" y="124"/>
                    </a:cubicBezTo>
                    <a:cubicBezTo>
                      <a:pt x="310" y="242"/>
                      <a:pt x="310" y="242"/>
                      <a:pt x="310" y="242"/>
                    </a:cubicBezTo>
                    <a:cubicBezTo>
                      <a:pt x="195" y="242"/>
                      <a:pt x="195" y="242"/>
                      <a:pt x="195" y="242"/>
                    </a:cubicBezTo>
                    <a:cubicBezTo>
                      <a:pt x="195" y="449"/>
                      <a:pt x="195" y="449"/>
                      <a:pt x="195" y="449"/>
                    </a:cubicBezTo>
                    <a:cubicBezTo>
                      <a:pt x="195" y="481"/>
                      <a:pt x="209" y="496"/>
                      <a:pt x="240" y="496"/>
                    </a:cubicBezTo>
                    <a:cubicBezTo>
                      <a:pt x="265" y="496"/>
                      <a:pt x="288" y="490"/>
                      <a:pt x="308" y="479"/>
                    </a:cubicBezTo>
                    <a:cubicBezTo>
                      <a:pt x="308" y="590"/>
                      <a:pt x="308" y="590"/>
                      <a:pt x="308" y="590"/>
                    </a:cubicBezTo>
                    <a:cubicBezTo>
                      <a:pt x="279" y="607"/>
                      <a:pt x="245" y="618"/>
                      <a:pt x="199" y="618"/>
                    </a:cubicBezTo>
                    <a:cubicBezTo>
                      <a:pt x="115" y="618"/>
                      <a:pt x="58" y="584"/>
                      <a:pt x="58" y="4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3" name="Freeform 13">
                <a:extLst>
                  <a:ext uri="{FF2B5EF4-FFF2-40B4-BE49-F238E27FC236}">
                    <a16:creationId xmlns:a16="http://schemas.microsoft.com/office/drawing/2014/main" id="{12D11DBC-90A7-4337-F6CB-C20DBD872CBD}"/>
                  </a:ext>
                </a:extLst>
              </p:cNvPr>
              <p:cNvSpPr>
                <a:spLocks noEditPoints="1"/>
              </p:cNvSpPr>
              <p:nvPr userDrawn="1"/>
            </p:nvSpPr>
            <p:spPr bwMode="auto">
              <a:xfrm>
                <a:off x="5131251" y="938123"/>
                <a:ext cx="207455" cy="219867"/>
              </a:xfrm>
              <a:custGeom>
                <a:avLst/>
                <a:gdLst>
                  <a:gd name="T0" fmla="*/ 0 w 477"/>
                  <a:gd name="T1" fmla="*/ 254 h 505"/>
                  <a:gd name="T2" fmla="*/ 0 w 477"/>
                  <a:gd name="T3" fmla="*/ 253 h 505"/>
                  <a:gd name="T4" fmla="*/ 240 w 477"/>
                  <a:gd name="T5" fmla="*/ 0 h 505"/>
                  <a:gd name="T6" fmla="*/ 477 w 477"/>
                  <a:gd name="T7" fmla="*/ 263 h 505"/>
                  <a:gd name="T8" fmla="*/ 475 w 477"/>
                  <a:gd name="T9" fmla="*/ 300 h 505"/>
                  <a:gd name="T10" fmla="*/ 137 w 477"/>
                  <a:gd name="T11" fmla="*/ 300 h 505"/>
                  <a:gd name="T12" fmla="*/ 256 w 477"/>
                  <a:gd name="T13" fmla="*/ 395 h 505"/>
                  <a:gd name="T14" fmla="*/ 373 w 477"/>
                  <a:gd name="T15" fmla="*/ 345 h 505"/>
                  <a:gd name="T16" fmla="*/ 452 w 477"/>
                  <a:gd name="T17" fmla="*/ 415 h 505"/>
                  <a:gd name="T18" fmla="*/ 254 w 477"/>
                  <a:gd name="T19" fmla="*/ 505 h 505"/>
                  <a:gd name="T20" fmla="*/ 0 w 477"/>
                  <a:gd name="T21" fmla="*/ 254 h 505"/>
                  <a:gd name="T22" fmla="*/ 343 w 477"/>
                  <a:gd name="T23" fmla="*/ 214 h 505"/>
                  <a:gd name="T24" fmla="*/ 240 w 477"/>
                  <a:gd name="T25" fmla="*/ 111 h 505"/>
                  <a:gd name="T26" fmla="*/ 135 w 477"/>
                  <a:gd name="T27" fmla="*/ 214 h 505"/>
                  <a:gd name="T28" fmla="*/ 343 w 477"/>
                  <a:gd name="T29" fmla="*/ 21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7" h="505">
                    <a:moveTo>
                      <a:pt x="0" y="254"/>
                    </a:moveTo>
                    <a:cubicBezTo>
                      <a:pt x="0" y="253"/>
                      <a:pt x="0" y="253"/>
                      <a:pt x="0" y="253"/>
                    </a:cubicBezTo>
                    <a:cubicBezTo>
                      <a:pt x="0" y="114"/>
                      <a:pt x="99" y="0"/>
                      <a:pt x="240" y="0"/>
                    </a:cubicBezTo>
                    <a:cubicBezTo>
                      <a:pt x="402" y="0"/>
                      <a:pt x="477" y="126"/>
                      <a:pt x="477" y="263"/>
                    </a:cubicBezTo>
                    <a:cubicBezTo>
                      <a:pt x="477" y="274"/>
                      <a:pt x="476" y="287"/>
                      <a:pt x="475" y="300"/>
                    </a:cubicBezTo>
                    <a:cubicBezTo>
                      <a:pt x="137" y="300"/>
                      <a:pt x="137" y="300"/>
                      <a:pt x="137" y="300"/>
                    </a:cubicBezTo>
                    <a:cubicBezTo>
                      <a:pt x="151" y="362"/>
                      <a:pt x="194" y="395"/>
                      <a:pt x="256" y="395"/>
                    </a:cubicBezTo>
                    <a:cubicBezTo>
                      <a:pt x="302" y="395"/>
                      <a:pt x="335" y="380"/>
                      <a:pt x="373" y="345"/>
                    </a:cubicBezTo>
                    <a:cubicBezTo>
                      <a:pt x="452" y="415"/>
                      <a:pt x="452" y="415"/>
                      <a:pt x="452" y="415"/>
                    </a:cubicBezTo>
                    <a:cubicBezTo>
                      <a:pt x="407" y="471"/>
                      <a:pt x="342" y="505"/>
                      <a:pt x="254" y="505"/>
                    </a:cubicBezTo>
                    <a:cubicBezTo>
                      <a:pt x="108" y="505"/>
                      <a:pt x="0" y="403"/>
                      <a:pt x="0" y="254"/>
                    </a:cubicBezTo>
                    <a:close/>
                    <a:moveTo>
                      <a:pt x="343" y="214"/>
                    </a:moveTo>
                    <a:cubicBezTo>
                      <a:pt x="334" y="152"/>
                      <a:pt x="298" y="111"/>
                      <a:pt x="240" y="111"/>
                    </a:cubicBezTo>
                    <a:cubicBezTo>
                      <a:pt x="183" y="111"/>
                      <a:pt x="146" y="151"/>
                      <a:pt x="135" y="214"/>
                    </a:cubicBezTo>
                    <a:lnTo>
                      <a:pt x="343"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4" name="Freeform 14">
                <a:extLst>
                  <a:ext uri="{FF2B5EF4-FFF2-40B4-BE49-F238E27FC236}">
                    <a16:creationId xmlns:a16="http://schemas.microsoft.com/office/drawing/2014/main" id="{F524D8E9-37C3-A27E-30E8-DF8ACF25D41F}"/>
                  </a:ext>
                </a:extLst>
              </p:cNvPr>
              <p:cNvSpPr>
                <a:spLocks/>
              </p:cNvSpPr>
              <p:nvPr userDrawn="1"/>
            </p:nvSpPr>
            <p:spPr bwMode="auto">
              <a:xfrm>
                <a:off x="5348015" y="938123"/>
                <a:ext cx="195486" cy="219867"/>
              </a:xfrm>
              <a:custGeom>
                <a:avLst/>
                <a:gdLst>
                  <a:gd name="T0" fmla="*/ 0 w 450"/>
                  <a:gd name="T1" fmla="*/ 254 h 505"/>
                  <a:gd name="T2" fmla="*/ 0 w 450"/>
                  <a:gd name="T3" fmla="*/ 253 h 505"/>
                  <a:gd name="T4" fmla="*/ 254 w 450"/>
                  <a:gd name="T5" fmla="*/ 0 h 505"/>
                  <a:gd name="T6" fmla="*/ 448 w 450"/>
                  <a:gd name="T7" fmla="*/ 82 h 505"/>
                  <a:gd name="T8" fmla="*/ 363 w 450"/>
                  <a:gd name="T9" fmla="*/ 172 h 505"/>
                  <a:gd name="T10" fmla="*/ 253 w 450"/>
                  <a:gd name="T11" fmla="*/ 119 h 505"/>
                  <a:gd name="T12" fmla="*/ 135 w 450"/>
                  <a:gd name="T13" fmla="*/ 251 h 505"/>
                  <a:gd name="T14" fmla="*/ 135 w 450"/>
                  <a:gd name="T15" fmla="*/ 253 h 505"/>
                  <a:gd name="T16" fmla="*/ 258 w 450"/>
                  <a:gd name="T17" fmla="*/ 387 h 505"/>
                  <a:gd name="T18" fmla="*/ 370 w 450"/>
                  <a:gd name="T19" fmla="*/ 335 h 505"/>
                  <a:gd name="T20" fmla="*/ 450 w 450"/>
                  <a:gd name="T21" fmla="*/ 416 h 505"/>
                  <a:gd name="T22" fmla="*/ 252 w 450"/>
                  <a:gd name="T23" fmla="*/ 505 h 505"/>
                  <a:gd name="T24" fmla="*/ 0 w 450"/>
                  <a:gd name="T25"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0" h="505">
                    <a:moveTo>
                      <a:pt x="0" y="254"/>
                    </a:moveTo>
                    <a:cubicBezTo>
                      <a:pt x="0" y="253"/>
                      <a:pt x="0" y="253"/>
                      <a:pt x="0" y="253"/>
                    </a:cubicBezTo>
                    <a:cubicBezTo>
                      <a:pt x="0" y="114"/>
                      <a:pt x="106" y="0"/>
                      <a:pt x="254" y="0"/>
                    </a:cubicBezTo>
                    <a:cubicBezTo>
                      <a:pt x="345" y="0"/>
                      <a:pt x="402" y="31"/>
                      <a:pt x="448" y="82"/>
                    </a:cubicBezTo>
                    <a:cubicBezTo>
                      <a:pt x="363" y="172"/>
                      <a:pt x="363" y="172"/>
                      <a:pt x="363" y="172"/>
                    </a:cubicBezTo>
                    <a:cubicBezTo>
                      <a:pt x="333" y="139"/>
                      <a:pt x="302" y="119"/>
                      <a:pt x="253" y="119"/>
                    </a:cubicBezTo>
                    <a:cubicBezTo>
                      <a:pt x="184" y="119"/>
                      <a:pt x="135" y="179"/>
                      <a:pt x="135" y="251"/>
                    </a:cubicBezTo>
                    <a:cubicBezTo>
                      <a:pt x="135" y="253"/>
                      <a:pt x="135" y="253"/>
                      <a:pt x="135" y="253"/>
                    </a:cubicBezTo>
                    <a:cubicBezTo>
                      <a:pt x="135" y="327"/>
                      <a:pt x="183" y="387"/>
                      <a:pt x="258" y="387"/>
                    </a:cubicBezTo>
                    <a:cubicBezTo>
                      <a:pt x="305" y="387"/>
                      <a:pt x="336" y="367"/>
                      <a:pt x="370" y="335"/>
                    </a:cubicBezTo>
                    <a:cubicBezTo>
                      <a:pt x="450" y="416"/>
                      <a:pt x="450" y="416"/>
                      <a:pt x="450" y="416"/>
                    </a:cubicBezTo>
                    <a:cubicBezTo>
                      <a:pt x="403" y="468"/>
                      <a:pt x="349" y="505"/>
                      <a:pt x="252" y="505"/>
                    </a:cubicBezTo>
                    <a:cubicBezTo>
                      <a:pt x="106" y="505"/>
                      <a:pt x="0" y="393"/>
                      <a:pt x="0"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5" name="Freeform 15">
                <a:extLst>
                  <a:ext uri="{FF2B5EF4-FFF2-40B4-BE49-F238E27FC236}">
                    <a16:creationId xmlns:a16="http://schemas.microsoft.com/office/drawing/2014/main" id="{083673F6-E265-4005-D62C-293234A8CE09}"/>
                  </a:ext>
                </a:extLst>
              </p:cNvPr>
              <p:cNvSpPr>
                <a:spLocks/>
              </p:cNvSpPr>
              <p:nvPr userDrawn="1"/>
            </p:nvSpPr>
            <p:spPr bwMode="auto">
              <a:xfrm>
                <a:off x="5553254" y="866312"/>
                <a:ext cx="193270" cy="286802"/>
              </a:xfrm>
              <a:custGeom>
                <a:avLst/>
                <a:gdLst>
                  <a:gd name="T0" fmla="*/ 0 w 445"/>
                  <a:gd name="T1" fmla="*/ 0 h 660"/>
                  <a:gd name="T2" fmla="*/ 138 w 445"/>
                  <a:gd name="T3" fmla="*/ 0 h 660"/>
                  <a:gd name="T4" fmla="*/ 138 w 445"/>
                  <a:gd name="T5" fmla="*/ 244 h 660"/>
                  <a:gd name="T6" fmla="*/ 280 w 445"/>
                  <a:gd name="T7" fmla="*/ 166 h 660"/>
                  <a:gd name="T8" fmla="*/ 445 w 445"/>
                  <a:gd name="T9" fmla="*/ 346 h 660"/>
                  <a:gd name="T10" fmla="*/ 445 w 445"/>
                  <a:gd name="T11" fmla="*/ 660 h 660"/>
                  <a:gd name="T12" fmla="*/ 307 w 445"/>
                  <a:gd name="T13" fmla="*/ 660 h 660"/>
                  <a:gd name="T14" fmla="*/ 307 w 445"/>
                  <a:gd name="T15" fmla="*/ 390 h 660"/>
                  <a:gd name="T16" fmla="*/ 224 w 445"/>
                  <a:gd name="T17" fmla="*/ 291 h 660"/>
                  <a:gd name="T18" fmla="*/ 138 w 445"/>
                  <a:gd name="T19" fmla="*/ 390 h 660"/>
                  <a:gd name="T20" fmla="*/ 138 w 445"/>
                  <a:gd name="T21" fmla="*/ 660 h 660"/>
                  <a:gd name="T22" fmla="*/ 0 w 445"/>
                  <a:gd name="T23" fmla="*/ 660 h 660"/>
                  <a:gd name="T24" fmla="*/ 0 w 445"/>
                  <a:gd name="T25" fmla="*/ 0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5" h="660">
                    <a:moveTo>
                      <a:pt x="0" y="0"/>
                    </a:moveTo>
                    <a:cubicBezTo>
                      <a:pt x="138" y="0"/>
                      <a:pt x="138" y="0"/>
                      <a:pt x="138" y="0"/>
                    </a:cubicBezTo>
                    <a:cubicBezTo>
                      <a:pt x="138" y="244"/>
                      <a:pt x="138" y="244"/>
                      <a:pt x="138" y="244"/>
                    </a:cubicBezTo>
                    <a:cubicBezTo>
                      <a:pt x="169" y="203"/>
                      <a:pt x="210" y="166"/>
                      <a:pt x="280" y="166"/>
                    </a:cubicBezTo>
                    <a:cubicBezTo>
                      <a:pt x="384" y="166"/>
                      <a:pt x="445" y="235"/>
                      <a:pt x="445" y="346"/>
                    </a:cubicBezTo>
                    <a:cubicBezTo>
                      <a:pt x="445" y="660"/>
                      <a:pt x="445" y="660"/>
                      <a:pt x="445" y="660"/>
                    </a:cubicBezTo>
                    <a:cubicBezTo>
                      <a:pt x="307" y="660"/>
                      <a:pt x="307" y="660"/>
                      <a:pt x="307" y="660"/>
                    </a:cubicBezTo>
                    <a:cubicBezTo>
                      <a:pt x="307" y="390"/>
                      <a:pt x="307" y="390"/>
                      <a:pt x="307" y="390"/>
                    </a:cubicBezTo>
                    <a:cubicBezTo>
                      <a:pt x="307" y="324"/>
                      <a:pt x="276" y="291"/>
                      <a:pt x="224" y="291"/>
                    </a:cubicBezTo>
                    <a:cubicBezTo>
                      <a:pt x="171" y="291"/>
                      <a:pt x="138" y="324"/>
                      <a:pt x="138" y="390"/>
                    </a:cubicBezTo>
                    <a:cubicBezTo>
                      <a:pt x="138" y="660"/>
                      <a:pt x="138" y="660"/>
                      <a:pt x="138" y="660"/>
                    </a:cubicBezTo>
                    <a:cubicBezTo>
                      <a:pt x="0" y="660"/>
                      <a:pt x="0" y="660"/>
                      <a:pt x="0" y="66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6" name="Freeform 16">
                <a:extLst>
                  <a:ext uri="{FF2B5EF4-FFF2-40B4-BE49-F238E27FC236}">
                    <a16:creationId xmlns:a16="http://schemas.microsoft.com/office/drawing/2014/main" id="{4F04928C-BA06-2085-F636-A4F44FC6E987}"/>
                  </a:ext>
                </a:extLst>
              </p:cNvPr>
              <p:cNvSpPr>
                <a:spLocks/>
              </p:cNvSpPr>
              <p:nvPr userDrawn="1"/>
            </p:nvSpPr>
            <p:spPr bwMode="auto">
              <a:xfrm>
                <a:off x="5762039" y="938123"/>
                <a:ext cx="192827" cy="214991"/>
              </a:xfrm>
              <a:custGeom>
                <a:avLst/>
                <a:gdLst>
                  <a:gd name="T0" fmla="*/ 0 w 444"/>
                  <a:gd name="T1" fmla="*/ 9 h 494"/>
                  <a:gd name="T2" fmla="*/ 137 w 444"/>
                  <a:gd name="T3" fmla="*/ 9 h 494"/>
                  <a:gd name="T4" fmla="*/ 137 w 444"/>
                  <a:gd name="T5" fmla="*/ 78 h 494"/>
                  <a:gd name="T6" fmla="*/ 279 w 444"/>
                  <a:gd name="T7" fmla="*/ 0 h 494"/>
                  <a:gd name="T8" fmla="*/ 444 w 444"/>
                  <a:gd name="T9" fmla="*/ 180 h 494"/>
                  <a:gd name="T10" fmla="*/ 444 w 444"/>
                  <a:gd name="T11" fmla="*/ 494 h 494"/>
                  <a:gd name="T12" fmla="*/ 306 w 444"/>
                  <a:gd name="T13" fmla="*/ 494 h 494"/>
                  <a:gd name="T14" fmla="*/ 306 w 444"/>
                  <a:gd name="T15" fmla="*/ 224 h 494"/>
                  <a:gd name="T16" fmla="*/ 223 w 444"/>
                  <a:gd name="T17" fmla="*/ 125 h 494"/>
                  <a:gd name="T18" fmla="*/ 137 w 444"/>
                  <a:gd name="T19" fmla="*/ 224 h 494"/>
                  <a:gd name="T20" fmla="*/ 137 w 444"/>
                  <a:gd name="T21" fmla="*/ 494 h 494"/>
                  <a:gd name="T22" fmla="*/ 0 w 444"/>
                  <a:gd name="T23" fmla="*/ 494 h 494"/>
                  <a:gd name="T24" fmla="*/ 0 w 444"/>
                  <a:gd name="T25" fmla="*/ 9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4" h="494">
                    <a:moveTo>
                      <a:pt x="0" y="9"/>
                    </a:moveTo>
                    <a:cubicBezTo>
                      <a:pt x="137" y="9"/>
                      <a:pt x="137" y="9"/>
                      <a:pt x="137" y="9"/>
                    </a:cubicBezTo>
                    <a:cubicBezTo>
                      <a:pt x="137" y="78"/>
                      <a:pt x="137" y="78"/>
                      <a:pt x="137" y="78"/>
                    </a:cubicBezTo>
                    <a:cubicBezTo>
                      <a:pt x="169" y="37"/>
                      <a:pt x="210" y="0"/>
                      <a:pt x="279" y="0"/>
                    </a:cubicBezTo>
                    <a:cubicBezTo>
                      <a:pt x="383" y="0"/>
                      <a:pt x="444" y="69"/>
                      <a:pt x="444" y="180"/>
                    </a:cubicBezTo>
                    <a:cubicBezTo>
                      <a:pt x="444" y="494"/>
                      <a:pt x="444" y="494"/>
                      <a:pt x="444" y="494"/>
                    </a:cubicBezTo>
                    <a:cubicBezTo>
                      <a:pt x="306" y="494"/>
                      <a:pt x="306" y="494"/>
                      <a:pt x="306" y="494"/>
                    </a:cubicBezTo>
                    <a:cubicBezTo>
                      <a:pt x="306" y="224"/>
                      <a:pt x="306" y="224"/>
                      <a:pt x="306" y="224"/>
                    </a:cubicBezTo>
                    <a:cubicBezTo>
                      <a:pt x="306" y="158"/>
                      <a:pt x="276" y="125"/>
                      <a:pt x="223" y="125"/>
                    </a:cubicBezTo>
                    <a:cubicBezTo>
                      <a:pt x="171" y="125"/>
                      <a:pt x="137" y="158"/>
                      <a:pt x="137" y="224"/>
                    </a:cubicBezTo>
                    <a:cubicBezTo>
                      <a:pt x="137" y="494"/>
                      <a:pt x="137" y="494"/>
                      <a:pt x="137" y="494"/>
                    </a:cubicBezTo>
                    <a:cubicBezTo>
                      <a:pt x="0" y="494"/>
                      <a:pt x="0" y="494"/>
                      <a:pt x="0" y="494"/>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7" name="Freeform 17">
                <a:extLst>
                  <a:ext uri="{FF2B5EF4-FFF2-40B4-BE49-F238E27FC236}">
                    <a16:creationId xmlns:a16="http://schemas.microsoft.com/office/drawing/2014/main" id="{0B7609F1-6889-0F3F-1078-1078D3AEDAE7}"/>
                  </a:ext>
                </a:extLst>
              </p:cNvPr>
              <p:cNvSpPr>
                <a:spLocks noEditPoints="1"/>
              </p:cNvSpPr>
              <p:nvPr userDrawn="1"/>
            </p:nvSpPr>
            <p:spPr bwMode="auto">
              <a:xfrm>
                <a:off x="5967277" y="938123"/>
                <a:ext cx="228289" cy="219867"/>
              </a:xfrm>
              <a:custGeom>
                <a:avLst/>
                <a:gdLst>
                  <a:gd name="T0" fmla="*/ 0 w 525"/>
                  <a:gd name="T1" fmla="*/ 254 h 505"/>
                  <a:gd name="T2" fmla="*/ 0 w 525"/>
                  <a:gd name="T3" fmla="*/ 253 h 505"/>
                  <a:gd name="T4" fmla="*/ 263 w 525"/>
                  <a:gd name="T5" fmla="*/ 0 h 505"/>
                  <a:gd name="T6" fmla="*/ 525 w 525"/>
                  <a:gd name="T7" fmla="*/ 251 h 505"/>
                  <a:gd name="T8" fmla="*/ 525 w 525"/>
                  <a:gd name="T9" fmla="*/ 253 h 505"/>
                  <a:gd name="T10" fmla="*/ 262 w 525"/>
                  <a:gd name="T11" fmla="*/ 505 h 505"/>
                  <a:gd name="T12" fmla="*/ 0 w 525"/>
                  <a:gd name="T13" fmla="*/ 254 h 505"/>
                  <a:gd name="T14" fmla="*/ 389 w 525"/>
                  <a:gd name="T15" fmla="*/ 254 h 505"/>
                  <a:gd name="T16" fmla="*/ 389 w 525"/>
                  <a:gd name="T17" fmla="*/ 253 h 505"/>
                  <a:gd name="T18" fmla="*/ 262 w 525"/>
                  <a:gd name="T19" fmla="*/ 119 h 505"/>
                  <a:gd name="T20" fmla="*/ 136 w 525"/>
                  <a:gd name="T21" fmla="*/ 251 h 505"/>
                  <a:gd name="T22" fmla="*/ 136 w 525"/>
                  <a:gd name="T23" fmla="*/ 253 h 505"/>
                  <a:gd name="T24" fmla="*/ 263 w 525"/>
                  <a:gd name="T25" fmla="*/ 387 h 505"/>
                  <a:gd name="T26" fmla="*/ 389 w 525"/>
                  <a:gd name="T27"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5" h="505">
                    <a:moveTo>
                      <a:pt x="0" y="254"/>
                    </a:moveTo>
                    <a:cubicBezTo>
                      <a:pt x="0" y="253"/>
                      <a:pt x="0" y="253"/>
                      <a:pt x="0" y="253"/>
                    </a:cubicBezTo>
                    <a:cubicBezTo>
                      <a:pt x="0" y="113"/>
                      <a:pt x="112" y="0"/>
                      <a:pt x="263" y="0"/>
                    </a:cubicBezTo>
                    <a:cubicBezTo>
                      <a:pt x="414" y="0"/>
                      <a:pt x="525" y="111"/>
                      <a:pt x="525" y="251"/>
                    </a:cubicBezTo>
                    <a:cubicBezTo>
                      <a:pt x="525" y="253"/>
                      <a:pt x="525" y="253"/>
                      <a:pt x="525" y="253"/>
                    </a:cubicBezTo>
                    <a:cubicBezTo>
                      <a:pt x="525" y="392"/>
                      <a:pt x="413" y="505"/>
                      <a:pt x="262" y="505"/>
                    </a:cubicBezTo>
                    <a:cubicBezTo>
                      <a:pt x="111" y="505"/>
                      <a:pt x="0" y="394"/>
                      <a:pt x="0" y="254"/>
                    </a:cubicBezTo>
                    <a:close/>
                    <a:moveTo>
                      <a:pt x="389" y="254"/>
                    </a:moveTo>
                    <a:cubicBezTo>
                      <a:pt x="389" y="253"/>
                      <a:pt x="389" y="253"/>
                      <a:pt x="389" y="253"/>
                    </a:cubicBezTo>
                    <a:cubicBezTo>
                      <a:pt x="389" y="181"/>
                      <a:pt x="338" y="119"/>
                      <a:pt x="262" y="119"/>
                    </a:cubicBezTo>
                    <a:cubicBezTo>
                      <a:pt x="183" y="119"/>
                      <a:pt x="136" y="179"/>
                      <a:pt x="136" y="251"/>
                    </a:cubicBezTo>
                    <a:cubicBezTo>
                      <a:pt x="136" y="253"/>
                      <a:pt x="136" y="253"/>
                      <a:pt x="136" y="253"/>
                    </a:cubicBezTo>
                    <a:cubicBezTo>
                      <a:pt x="136" y="324"/>
                      <a:pt x="187" y="387"/>
                      <a:pt x="263" y="387"/>
                    </a:cubicBezTo>
                    <a:cubicBezTo>
                      <a:pt x="342" y="387"/>
                      <a:pt x="389" y="326"/>
                      <a:pt x="389"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8" name="Rectangle 18">
                <a:extLst>
                  <a:ext uri="{FF2B5EF4-FFF2-40B4-BE49-F238E27FC236}">
                    <a16:creationId xmlns:a16="http://schemas.microsoft.com/office/drawing/2014/main" id="{14DEDB85-DF79-F93C-595F-4B0E6B36F339}"/>
                  </a:ext>
                </a:extLst>
              </p:cNvPr>
              <p:cNvSpPr>
                <a:spLocks noChangeArrowheads="1"/>
              </p:cNvSpPr>
              <p:nvPr userDrawn="1"/>
            </p:nvSpPr>
            <p:spPr bwMode="auto">
              <a:xfrm>
                <a:off x="6207091" y="866312"/>
                <a:ext cx="59843" cy="28680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9" name="Freeform 19">
                <a:extLst>
                  <a:ext uri="{FF2B5EF4-FFF2-40B4-BE49-F238E27FC236}">
                    <a16:creationId xmlns:a16="http://schemas.microsoft.com/office/drawing/2014/main" id="{481DD98C-1DDB-14FF-BA62-46FAD00BAA89}"/>
                  </a:ext>
                </a:extLst>
              </p:cNvPr>
              <p:cNvSpPr>
                <a:spLocks noEditPoints="1"/>
              </p:cNvSpPr>
              <p:nvPr userDrawn="1"/>
            </p:nvSpPr>
            <p:spPr bwMode="auto">
              <a:xfrm>
                <a:off x="6278460" y="938123"/>
                <a:ext cx="228732" cy="219867"/>
              </a:xfrm>
              <a:custGeom>
                <a:avLst/>
                <a:gdLst>
                  <a:gd name="T0" fmla="*/ 0 w 526"/>
                  <a:gd name="T1" fmla="*/ 254 h 505"/>
                  <a:gd name="T2" fmla="*/ 0 w 526"/>
                  <a:gd name="T3" fmla="*/ 253 h 505"/>
                  <a:gd name="T4" fmla="*/ 264 w 526"/>
                  <a:gd name="T5" fmla="*/ 0 h 505"/>
                  <a:gd name="T6" fmla="*/ 526 w 526"/>
                  <a:gd name="T7" fmla="*/ 251 h 505"/>
                  <a:gd name="T8" fmla="*/ 526 w 526"/>
                  <a:gd name="T9" fmla="*/ 253 h 505"/>
                  <a:gd name="T10" fmla="*/ 262 w 526"/>
                  <a:gd name="T11" fmla="*/ 505 h 505"/>
                  <a:gd name="T12" fmla="*/ 0 w 526"/>
                  <a:gd name="T13" fmla="*/ 254 h 505"/>
                  <a:gd name="T14" fmla="*/ 390 w 526"/>
                  <a:gd name="T15" fmla="*/ 254 h 505"/>
                  <a:gd name="T16" fmla="*/ 390 w 526"/>
                  <a:gd name="T17" fmla="*/ 253 h 505"/>
                  <a:gd name="T18" fmla="*/ 262 w 526"/>
                  <a:gd name="T19" fmla="*/ 119 h 505"/>
                  <a:gd name="T20" fmla="*/ 136 w 526"/>
                  <a:gd name="T21" fmla="*/ 251 h 505"/>
                  <a:gd name="T22" fmla="*/ 136 w 526"/>
                  <a:gd name="T23" fmla="*/ 253 h 505"/>
                  <a:gd name="T24" fmla="*/ 264 w 526"/>
                  <a:gd name="T25" fmla="*/ 387 h 505"/>
                  <a:gd name="T26" fmla="*/ 390 w 526"/>
                  <a:gd name="T27"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6" h="505">
                    <a:moveTo>
                      <a:pt x="0" y="254"/>
                    </a:moveTo>
                    <a:cubicBezTo>
                      <a:pt x="0" y="253"/>
                      <a:pt x="0" y="253"/>
                      <a:pt x="0" y="253"/>
                    </a:cubicBezTo>
                    <a:cubicBezTo>
                      <a:pt x="0" y="113"/>
                      <a:pt x="113" y="0"/>
                      <a:pt x="264" y="0"/>
                    </a:cubicBezTo>
                    <a:cubicBezTo>
                      <a:pt x="414" y="0"/>
                      <a:pt x="526" y="111"/>
                      <a:pt x="526" y="251"/>
                    </a:cubicBezTo>
                    <a:cubicBezTo>
                      <a:pt x="526" y="253"/>
                      <a:pt x="526" y="253"/>
                      <a:pt x="526" y="253"/>
                    </a:cubicBezTo>
                    <a:cubicBezTo>
                      <a:pt x="526" y="392"/>
                      <a:pt x="413" y="505"/>
                      <a:pt x="262" y="505"/>
                    </a:cubicBezTo>
                    <a:cubicBezTo>
                      <a:pt x="112" y="505"/>
                      <a:pt x="0" y="394"/>
                      <a:pt x="0" y="254"/>
                    </a:cubicBezTo>
                    <a:close/>
                    <a:moveTo>
                      <a:pt x="390" y="254"/>
                    </a:moveTo>
                    <a:cubicBezTo>
                      <a:pt x="390" y="253"/>
                      <a:pt x="390" y="253"/>
                      <a:pt x="390" y="253"/>
                    </a:cubicBezTo>
                    <a:cubicBezTo>
                      <a:pt x="390" y="181"/>
                      <a:pt x="338" y="119"/>
                      <a:pt x="262" y="119"/>
                    </a:cubicBezTo>
                    <a:cubicBezTo>
                      <a:pt x="183" y="119"/>
                      <a:pt x="136" y="179"/>
                      <a:pt x="136" y="251"/>
                    </a:cubicBezTo>
                    <a:cubicBezTo>
                      <a:pt x="136" y="253"/>
                      <a:pt x="136" y="253"/>
                      <a:pt x="136" y="253"/>
                    </a:cubicBezTo>
                    <a:cubicBezTo>
                      <a:pt x="136" y="324"/>
                      <a:pt x="188" y="387"/>
                      <a:pt x="264" y="387"/>
                    </a:cubicBezTo>
                    <a:cubicBezTo>
                      <a:pt x="343" y="387"/>
                      <a:pt x="390" y="326"/>
                      <a:pt x="390"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0" name="Freeform 20">
                <a:extLst>
                  <a:ext uri="{FF2B5EF4-FFF2-40B4-BE49-F238E27FC236}">
                    <a16:creationId xmlns:a16="http://schemas.microsoft.com/office/drawing/2014/main" id="{BDC10D2B-8240-1306-CC54-B3F0CF2378C2}"/>
                  </a:ext>
                </a:extLst>
              </p:cNvPr>
              <p:cNvSpPr>
                <a:spLocks noEditPoints="1"/>
              </p:cNvSpPr>
              <p:nvPr userDrawn="1"/>
            </p:nvSpPr>
            <p:spPr bwMode="auto">
              <a:xfrm>
                <a:off x="6516057" y="938123"/>
                <a:ext cx="221197" cy="278823"/>
              </a:xfrm>
              <a:custGeom>
                <a:avLst/>
                <a:gdLst>
                  <a:gd name="T0" fmla="*/ 24 w 509"/>
                  <a:gd name="T1" fmla="*/ 590 h 641"/>
                  <a:gd name="T2" fmla="*/ 71 w 509"/>
                  <a:gd name="T3" fmla="*/ 487 h 641"/>
                  <a:gd name="T4" fmla="*/ 235 w 509"/>
                  <a:gd name="T5" fmla="*/ 531 h 641"/>
                  <a:gd name="T6" fmla="*/ 373 w 509"/>
                  <a:gd name="T7" fmla="*/ 399 h 641"/>
                  <a:gd name="T8" fmla="*/ 373 w 509"/>
                  <a:gd name="T9" fmla="*/ 376 h 641"/>
                  <a:gd name="T10" fmla="*/ 215 w 509"/>
                  <a:gd name="T11" fmla="*/ 454 h 641"/>
                  <a:gd name="T12" fmla="*/ 0 w 509"/>
                  <a:gd name="T13" fmla="*/ 228 h 641"/>
                  <a:gd name="T14" fmla="*/ 0 w 509"/>
                  <a:gd name="T15" fmla="*/ 226 h 641"/>
                  <a:gd name="T16" fmla="*/ 215 w 509"/>
                  <a:gd name="T17" fmla="*/ 0 h 641"/>
                  <a:gd name="T18" fmla="*/ 372 w 509"/>
                  <a:gd name="T19" fmla="*/ 72 h 641"/>
                  <a:gd name="T20" fmla="*/ 372 w 509"/>
                  <a:gd name="T21" fmla="*/ 9 h 641"/>
                  <a:gd name="T22" fmla="*/ 509 w 509"/>
                  <a:gd name="T23" fmla="*/ 9 h 641"/>
                  <a:gd name="T24" fmla="*/ 509 w 509"/>
                  <a:gd name="T25" fmla="*/ 385 h 641"/>
                  <a:gd name="T26" fmla="*/ 448 w 509"/>
                  <a:gd name="T27" fmla="*/ 576 h 641"/>
                  <a:gd name="T28" fmla="*/ 239 w 509"/>
                  <a:gd name="T29" fmla="*/ 641 h 641"/>
                  <a:gd name="T30" fmla="*/ 24 w 509"/>
                  <a:gd name="T31" fmla="*/ 590 h 641"/>
                  <a:gd name="T32" fmla="*/ 373 w 509"/>
                  <a:gd name="T33" fmla="*/ 228 h 641"/>
                  <a:gd name="T34" fmla="*/ 373 w 509"/>
                  <a:gd name="T35" fmla="*/ 226 h 641"/>
                  <a:gd name="T36" fmla="*/ 255 w 509"/>
                  <a:gd name="T37" fmla="*/ 114 h 641"/>
                  <a:gd name="T38" fmla="*/ 137 w 509"/>
                  <a:gd name="T39" fmla="*/ 226 h 641"/>
                  <a:gd name="T40" fmla="*/ 137 w 509"/>
                  <a:gd name="T41" fmla="*/ 228 h 641"/>
                  <a:gd name="T42" fmla="*/ 255 w 509"/>
                  <a:gd name="T43" fmla="*/ 340 h 641"/>
                  <a:gd name="T44" fmla="*/ 373 w 509"/>
                  <a:gd name="T45" fmla="*/ 228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9" h="641">
                    <a:moveTo>
                      <a:pt x="24" y="590"/>
                    </a:moveTo>
                    <a:cubicBezTo>
                      <a:pt x="71" y="487"/>
                      <a:pt x="71" y="487"/>
                      <a:pt x="71" y="487"/>
                    </a:cubicBezTo>
                    <a:cubicBezTo>
                      <a:pt x="121" y="515"/>
                      <a:pt x="171" y="531"/>
                      <a:pt x="235" y="531"/>
                    </a:cubicBezTo>
                    <a:cubicBezTo>
                      <a:pt x="329" y="531"/>
                      <a:pt x="373" y="486"/>
                      <a:pt x="373" y="399"/>
                    </a:cubicBezTo>
                    <a:cubicBezTo>
                      <a:pt x="373" y="376"/>
                      <a:pt x="373" y="376"/>
                      <a:pt x="373" y="376"/>
                    </a:cubicBezTo>
                    <a:cubicBezTo>
                      <a:pt x="333" y="425"/>
                      <a:pt x="288" y="454"/>
                      <a:pt x="215" y="454"/>
                    </a:cubicBezTo>
                    <a:cubicBezTo>
                      <a:pt x="102" y="454"/>
                      <a:pt x="0" y="372"/>
                      <a:pt x="0" y="228"/>
                    </a:cubicBezTo>
                    <a:cubicBezTo>
                      <a:pt x="0" y="226"/>
                      <a:pt x="0" y="226"/>
                      <a:pt x="0" y="226"/>
                    </a:cubicBezTo>
                    <a:cubicBezTo>
                      <a:pt x="0" y="82"/>
                      <a:pt x="104" y="0"/>
                      <a:pt x="215" y="0"/>
                    </a:cubicBezTo>
                    <a:cubicBezTo>
                      <a:pt x="290" y="0"/>
                      <a:pt x="334" y="32"/>
                      <a:pt x="372" y="72"/>
                    </a:cubicBezTo>
                    <a:cubicBezTo>
                      <a:pt x="372" y="9"/>
                      <a:pt x="372" y="9"/>
                      <a:pt x="372" y="9"/>
                    </a:cubicBezTo>
                    <a:cubicBezTo>
                      <a:pt x="509" y="9"/>
                      <a:pt x="509" y="9"/>
                      <a:pt x="509" y="9"/>
                    </a:cubicBezTo>
                    <a:cubicBezTo>
                      <a:pt x="509" y="385"/>
                      <a:pt x="509" y="385"/>
                      <a:pt x="509" y="385"/>
                    </a:cubicBezTo>
                    <a:cubicBezTo>
                      <a:pt x="509" y="472"/>
                      <a:pt x="488" y="535"/>
                      <a:pt x="448" y="576"/>
                    </a:cubicBezTo>
                    <a:cubicBezTo>
                      <a:pt x="402" y="621"/>
                      <a:pt x="333" y="641"/>
                      <a:pt x="239" y="641"/>
                    </a:cubicBezTo>
                    <a:cubicBezTo>
                      <a:pt x="160" y="641"/>
                      <a:pt x="86" y="623"/>
                      <a:pt x="24" y="590"/>
                    </a:cubicBezTo>
                    <a:close/>
                    <a:moveTo>
                      <a:pt x="373" y="228"/>
                    </a:moveTo>
                    <a:cubicBezTo>
                      <a:pt x="373" y="226"/>
                      <a:pt x="373" y="226"/>
                      <a:pt x="373" y="226"/>
                    </a:cubicBezTo>
                    <a:cubicBezTo>
                      <a:pt x="373" y="160"/>
                      <a:pt x="322" y="114"/>
                      <a:pt x="255" y="114"/>
                    </a:cubicBezTo>
                    <a:cubicBezTo>
                      <a:pt x="188" y="114"/>
                      <a:pt x="137" y="160"/>
                      <a:pt x="137" y="226"/>
                    </a:cubicBezTo>
                    <a:cubicBezTo>
                      <a:pt x="137" y="228"/>
                      <a:pt x="137" y="228"/>
                      <a:pt x="137" y="228"/>
                    </a:cubicBezTo>
                    <a:cubicBezTo>
                      <a:pt x="137" y="295"/>
                      <a:pt x="188" y="340"/>
                      <a:pt x="255" y="340"/>
                    </a:cubicBezTo>
                    <a:cubicBezTo>
                      <a:pt x="322" y="340"/>
                      <a:pt x="373" y="294"/>
                      <a:pt x="373" y="2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1" name="Freeform 21">
                <a:extLst>
                  <a:ext uri="{FF2B5EF4-FFF2-40B4-BE49-F238E27FC236}">
                    <a16:creationId xmlns:a16="http://schemas.microsoft.com/office/drawing/2014/main" id="{A2A74FC7-B210-AC23-8BAD-A8CEF20144F7}"/>
                  </a:ext>
                </a:extLst>
              </p:cNvPr>
              <p:cNvSpPr>
                <a:spLocks/>
              </p:cNvSpPr>
              <p:nvPr userDrawn="1"/>
            </p:nvSpPr>
            <p:spPr bwMode="auto">
              <a:xfrm>
                <a:off x="6747450" y="942113"/>
                <a:ext cx="219424" cy="275277"/>
              </a:xfrm>
              <a:custGeom>
                <a:avLst/>
                <a:gdLst>
                  <a:gd name="T0" fmla="*/ 362 w 505"/>
                  <a:gd name="T1" fmla="*/ 0 h 633"/>
                  <a:gd name="T2" fmla="*/ 505 w 505"/>
                  <a:gd name="T3" fmla="*/ 0 h 633"/>
                  <a:gd name="T4" fmla="*/ 319 w 505"/>
                  <a:gd name="T5" fmla="*/ 497 h 633"/>
                  <a:gd name="T6" fmla="*/ 159 w 505"/>
                  <a:gd name="T7" fmla="*/ 633 h 633"/>
                  <a:gd name="T8" fmla="*/ 37 w 505"/>
                  <a:gd name="T9" fmla="*/ 599 h 633"/>
                  <a:gd name="T10" fmla="*/ 83 w 505"/>
                  <a:gd name="T11" fmla="*/ 500 h 633"/>
                  <a:gd name="T12" fmla="*/ 142 w 505"/>
                  <a:gd name="T13" fmla="*/ 519 h 633"/>
                  <a:gd name="T14" fmla="*/ 190 w 505"/>
                  <a:gd name="T15" fmla="*/ 487 h 633"/>
                  <a:gd name="T16" fmla="*/ 0 w 505"/>
                  <a:gd name="T17" fmla="*/ 0 h 633"/>
                  <a:gd name="T18" fmla="*/ 146 w 505"/>
                  <a:gd name="T19" fmla="*/ 0 h 633"/>
                  <a:gd name="T20" fmla="*/ 256 w 505"/>
                  <a:gd name="T21" fmla="*/ 331 h 633"/>
                  <a:gd name="T22" fmla="*/ 362 w 505"/>
                  <a:gd name="T23" fmla="*/ 0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5" h="633">
                    <a:moveTo>
                      <a:pt x="362" y="0"/>
                    </a:moveTo>
                    <a:cubicBezTo>
                      <a:pt x="505" y="0"/>
                      <a:pt x="505" y="0"/>
                      <a:pt x="505" y="0"/>
                    </a:cubicBezTo>
                    <a:cubicBezTo>
                      <a:pt x="319" y="497"/>
                      <a:pt x="319" y="497"/>
                      <a:pt x="319" y="497"/>
                    </a:cubicBezTo>
                    <a:cubicBezTo>
                      <a:pt x="282" y="596"/>
                      <a:pt x="242" y="633"/>
                      <a:pt x="159" y="633"/>
                    </a:cubicBezTo>
                    <a:cubicBezTo>
                      <a:pt x="110" y="633"/>
                      <a:pt x="73" y="620"/>
                      <a:pt x="37" y="599"/>
                    </a:cubicBezTo>
                    <a:cubicBezTo>
                      <a:pt x="83" y="500"/>
                      <a:pt x="83" y="500"/>
                      <a:pt x="83" y="500"/>
                    </a:cubicBezTo>
                    <a:cubicBezTo>
                      <a:pt x="101" y="511"/>
                      <a:pt x="124" y="519"/>
                      <a:pt x="142" y="519"/>
                    </a:cubicBezTo>
                    <a:cubicBezTo>
                      <a:pt x="166" y="519"/>
                      <a:pt x="178" y="512"/>
                      <a:pt x="190" y="487"/>
                    </a:cubicBezTo>
                    <a:cubicBezTo>
                      <a:pt x="0" y="0"/>
                      <a:pt x="0" y="0"/>
                      <a:pt x="0" y="0"/>
                    </a:cubicBezTo>
                    <a:cubicBezTo>
                      <a:pt x="146" y="0"/>
                      <a:pt x="146" y="0"/>
                      <a:pt x="146" y="0"/>
                    </a:cubicBezTo>
                    <a:cubicBezTo>
                      <a:pt x="256" y="331"/>
                      <a:pt x="256" y="331"/>
                      <a:pt x="256" y="331"/>
                    </a:cubicBezTo>
                    <a:lnTo>
                      <a:pt x="3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2" name="Freeform 22">
                <a:extLst>
                  <a:ext uri="{FF2B5EF4-FFF2-40B4-BE49-F238E27FC236}">
                    <a16:creationId xmlns:a16="http://schemas.microsoft.com/office/drawing/2014/main" id="{ACC82ECF-72D6-6ED9-EF73-7495DE192F95}"/>
                  </a:ext>
                </a:extLst>
              </p:cNvPr>
              <p:cNvSpPr>
                <a:spLocks/>
              </p:cNvSpPr>
              <p:nvPr userDrawn="1"/>
            </p:nvSpPr>
            <p:spPr bwMode="auto">
              <a:xfrm>
                <a:off x="6005842" y="1258171"/>
                <a:ext cx="132541" cy="290348"/>
              </a:xfrm>
              <a:custGeom>
                <a:avLst/>
                <a:gdLst>
                  <a:gd name="T0" fmla="*/ 57 w 305"/>
                  <a:gd name="T1" fmla="*/ 299 h 667"/>
                  <a:gd name="T2" fmla="*/ 0 w 305"/>
                  <a:gd name="T3" fmla="*/ 299 h 667"/>
                  <a:gd name="T4" fmla="*/ 0 w 305"/>
                  <a:gd name="T5" fmla="*/ 186 h 667"/>
                  <a:gd name="T6" fmla="*/ 57 w 305"/>
                  <a:gd name="T7" fmla="*/ 186 h 667"/>
                  <a:gd name="T8" fmla="*/ 57 w 305"/>
                  <a:gd name="T9" fmla="*/ 155 h 667"/>
                  <a:gd name="T10" fmla="*/ 96 w 305"/>
                  <a:gd name="T11" fmla="*/ 38 h 667"/>
                  <a:gd name="T12" fmla="*/ 208 w 305"/>
                  <a:gd name="T13" fmla="*/ 0 h 667"/>
                  <a:gd name="T14" fmla="*/ 305 w 305"/>
                  <a:gd name="T15" fmla="*/ 13 h 667"/>
                  <a:gd name="T16" fmla="*/ 305 w 305"/>
                  <a:gd name="T17" fmla="*/ 127 h 667"/>
                  <a:gd name="T18" fmla="*/ 243 w 305"/>
                  <a:gd name="T19" fmla="*/ 115 h 667"/>
                  <a:gd name="T20" fmla="*/ 193 w 305"/>
                  <a:gd name="T21" fmla="*/ 168 h 667"/>
                  <a:gd name="T22" fmla="*/ 193 w 305"/>
                  <a:gd name="T23" fmla="*/ 187 h 667"/>
                  <a:gd name="T24" fmla="*/ 305 w 305"/>
                  <a:gd name="T25" fmla="*/ 187 h 667"/>
                  <a:gd name="T26" fmla="*/ 305 w 305"/>
                  <a:gd name="T27" fmla="*/ 299 h 667"/>
                  <a:gd name="T28" fmla="*/ 195 w 305"/>
                  <a:gd name="T29" fmla="*/ 299 h 667"/>
                  <a:gd name="T30" fmla="*/ 195 w 305"/>
                  <a:gd name="T31" fmla="*/ 667 h 667"/>
                  <a:gd name="T32" fmla="*/ 57 w 305"/>
                  <a:gd name="T33" fmla="*/ 667 h 667"/>
                  <a:gd name="T34" fmla="*/ 57 w 305"/>
                  <a:gd name="T35" fmla="*/ 299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 h="667">
                    <a:moveTo>
                      <a:pt x="57" y="299"/>
                    </a:moveTo>
                    <a:cubicBezTo>
                      <a:pt x="0" y="299"/>
                      <a:pt x="0" y="299"/>
                      <a:pt x="0" y="299"/>
                    </a:cubicBezTo>
                    <a:cubicBezTo>
                      <a:pt x="0" y="186"/>
                      <a:pt x="0" y="186"/>
                      <a:pt x="0" y="186"/>
                    </a:cubicBezTo>
                    <a:cubicBezTo>
                      <a:pt x="57" y="186"/>
                      <a:pt x="57" y="186"/>
                      <a:pt x="57" y="186"/>
                    </a:cubicBezTo>
                    <a:cubicBezTo>
                      <a:pt x="57" y="155"/>
                      <a:pt x="57" y="155"/>
                      <a:pt x="57" y="155"/>
                    </a:cubicBezTo>
                    <a:cubicBezTo>
                      <a:pt x="57" y="102"/>
                      <a:pt x="71" y="63"/>
                      <a:pt x="96" y="38"/>
                    </a:cubicBezTo>
                    <a:cubicBezTo>
                      <a:pt x="122" y="12"/>
                      <a:pt x="159" y="0"/>
                      <a:pt x="208" y="0"/>
                    </a:cubicBezTo>
                    <a:cubicBezTo>
                      <a:pt x="251" y="0"/>
                      <a:pt x="280" y="5"/>
                      <a:pt x="305" y="13"/>
                    </a:cubicBezTo>
                    <a:cubicBezTo>
                      <a:pt x="305" y="127"/>
                      <a:pt x="305" y="127"/>
                      <a:pt x="305" y="127"/>
                    </a:cubicBezTo>
                    <a:cubicBezTo>
                      <a:pt x="286" y="120"/>
                      <a:pt x="267" y="115"/>
                      <a:pt x="243" y="115"/>
                    </a:cubicBezTo>
                    <a:cubicBezTo>
                      <a:pt x="211" y="115"/>
                      <a:pt x="193" y="132"/>
                      <a:pt x="193" y="168"/>
                    </a:cubicBezTo>
                    <a:cubicBezTo>
                      <a:pt x="193" y="187"/>
                      <a:pt x="193" y="187"/>
                      <a:pt x="193" y="187"/>
                    </a:cubicBezTo>
                    <a:cubicBezTo>
                      <a:pt x="305" y="187"/>
                      <a:pt x="305" y="187"/>
                      <a:pt x="305" y="187"/>
                    </a:cubicBezTo>
                    <a:cubicBezTo>
                      <a:pt x="305" y="299"/>
                      <a:pt x="305" y="299"/>
                      <a:pt x="305" y="299"/>
                    </a:cubicBezTo>
                    <a:cubicBezTo>
                      <a:pt x="195" y="299"/>
                      <a:pt x="195" y="299"/>
                      <a:pt x="195" y="299"/>
                    </a:cubicBezTo>
                    <a:cubicBezTo>
                      <a:pt x="195" y="667"/>
                      <a:pt x="195" y="667"/>
                      <a:pt x="195" y="667"/>
                    </a:cubicBezTo>
                    <a:cubicBezTo>
                      <a:pt x="57" y="667"/>
                      <a:pt x="57" y="667"/>
                      <a:pt x="57" y="667"/>
                    </a:cubicBezTo>
                    <a:lnTo>
                      <a:pt x="57" y="2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3" name="Freeform 23">
                <a:extLst>
                  <a:ext uri="{FF2B5EF4-FFF2-40B4-BE49-F238E27FC236}">
                    <a16:creationId xmlns:a16="http://schemas.microsoft.com/office/drawing/2014/main" id="{22DAB937-2E79-C195-4D0E-AD10E570DD17}"/>
                  </a:ext>
                </a:extLst>
              </p:cNvPr>
              <p:cNvSpPr>
                <a:spLocks noEditPoints="1"/>
              </p:cNvSpPr>
              <p:nvPr userDrawn="1"/>
            </p:nvSpPr>
            <p:spPr bwMode="auto">
              <a:xfrm>
                <a:off x="6137497" y="1333086"/>
                <a:ext cx="228289" cy="219867"/>
              </a:xfrm>
              <a:custGeom>
                <a:avLst/>
                <a:gdLst>
                  <a:gd name="T0" fmla="*/ 0 w 525"/>
                  <a:gd name="T1" fmla="*/ 255 h 506"/>
                  <a:gd name="T2" fmla="*/ 0 w 525"/>
                  <a:gd name="T3" fmla="*/ 253 h 506"/>
                  <a:gd name="T4" fmla="*/ 263 w 525"/>
                  <a:gd name="T5" fmla="*/ 0 h 506"/>
                  <a:gd name="T6" fmla="*/ 525 w 525"/>
                  <a:gd name="T7" fmla="*/ 251 h 506"/>
                  <a:gd name="T8" fmla="*/ 525 w 525"/>
                  <a:gd name="T9" fmla="*/ 253 h 506"/>
                  <a:gd name="T10" fmla="*/ 261 w 525"/>
                  <a:gd name="T11" fmla="*/ 506 h 506"/>
                  <a:gd name="T12" fmla="*/ 0 w 525"/>
                  <a:gd name="T13" fmla="*/ 255 h 506"/>
                  <a:gd name="T14" fmla="*/ 389 w 525"/>
                  <a:gd name="T15" fmla="*/ 255 h 506"/>
                  <a:gd name="T16" fmla="*/ 389 w 525"/>
                  <a:gd name="T17" fmla="*/ 253 h 506"/>
                  <a:gd name="T18" fmla="*/ 261 w 525"/>
                  <a:gd name="T19" fmla="*/ 119 h 506"/>
                  <a:gd name="T20" fmla="*/ 135 w 525"/>
                  <a:gd name="T21" fmla="*/ 251 h 506"/>
                  <a:gd name="T22" fmla="*/ 135 w 525"/>
                  <a:gd name="T23" fmla="*/ 253 h 506"/>
                  <a:gd name="T24" fmla="*/ 263 w 525"/>
                  <a:gd name="T25" fmla="*/ 387 h 506"/>
                  <a:gd name="T26" fmla="*/ 389 w 525"/>
                  <a:gd name="T27" fmla="*/ 255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5" h="506">
                    <a:moveTo>
                      <a:pt x="0" y="255"/>
                    </a:moveTo>
                    <a:cubicBezTo>
                      <a:pt x="0" y="253"/>
                      <a:pt x="0" y="253"/>
                      <a:pt x="0" y="253"/>
                    </a:cubicBezTo>
                    <a:cubicBezTo>
                      <a:pt x="0" y="114"/>
                      <a:pt x="112" y="0"/>
                      <a:pt x="263" y="0"/>
                    </a:cubicBezTo>
                    <a:cubicBezTo>
                      <a:pt x="413" y="0"/>
                      <a:pt x="525" y="112"/>
                      <a:pt x="525" y="251"/>
                    </a:cubicBezTo>
                    <a:cubicBezTo>
                      <a:pt x="525" y="253"/>
                      <a:pt x="525" y="253"/>
                      <a:pt x="525" y="253"/>
                    </a:cubicBezTo>
                    <a:cubicBezTo>
                      <a:pt x="525" y="392"/>
                      <a:pt x="412" y="506"/>
                      <a:pt x="261" y="506"/>
                    </a:cubicBezTo>
                    <a:cubicBezTo>
                      <a:pt x="111" y="506"/>
                      <a:pt x="0" y="394"/>
                      <a:pt x="0" y="255"/>
                    </a:cubicBezTo>
                    <a:close/>
                    <a:moveTo>
                      <a:pt x="389" y="255"/>
                    </a:moveTo>
                    <a:cubicBezTo>
                      <a:pt x="389" y="253"/>
                      <a:pt x="389" y="253"/>
                      <a:pt x="389" y="253"/>
                    </a:cubicBezTo>
                    <a:cubicBezTo>
                      <a:pt x="389" y="182"/>
                      <a:pt x="337" y="119"/>
                      <a:pt x="261" y="119"/>
                    </a:cubicBezTo>
                    <a:cubicBezTo>
                      <a:pt x="183" y="119"/>
                      <a:pt x="135" y="180"/>
                      <a:pt x="135" y="251"/>
                    </a:cubicBezTo>
                    <a:cubicBezTo>
                      <a:pt x="135" y="253"/>
                      <a:pt x="135" y="253"/>
                      <a:pt x="135" y="253"/>
                    </a:cubicBezTo>
                    <a:cubicBezTo>
                      <a:pt x="135" y="325"/>
                      <a:pt x="187" y="387"/>
                      <a:pt x="263" y="387"/>
                    </a:cubicBezTo>
                    <a:cubicBezTo>
                      <a:pt x="342" y="387"/>
                      <a:pt x="389" y="326"/>
                      <a:pt x="389" y="2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4" name="Freeform 24">
                <a:extLst>
                  <a:ext uri="{FF2B5EF4-FFF2-40B4-BE49-F238E27FC236}">
                    <a16:creationId xmlns:a16="http://schemas.microsoft.com/office/drawing/2014/main" id="{10B466F6-F9DE-C9E9-D98F-5CB17B8BE4DB}"/>
                  </a:ext>
                </a:extLst>
              </p:cNvPr>
              <p:cNvSpPr>
                <a:spLocks/>
              </p:cNvSpPr>
              <p:nvPr userDrawn="1"/>
            </p:nvSpPr>
            <p:spPr bwMode="auto">
              <a:xfrm>
                <a:off x="6379084" y="1331756"/>
                <a:ext cx="127665" cy="216764"/>
              </a:xfrm>
              <a:custGeom>
                <a:avLst/>
                <a:gdLst>
                  <a:gd name="T0" fmla="*/ 0 w 293"/>
                  <a:gd name="T1" fmla="*/ 13 h 498"/>
                  <a:gd name="T2" fmla="*/ 138 w 293"/>
                  <a:gd name="T3" fmla="*/ 13 h 498"/>
                  <a:gd name="T4" fmla="*/ 138 w 293"/>
                  <a:gd name="T5" fmla="*/ 110 h 498"/>
                  <a:gd name="T6" fmla="*/ 293 w 293"/>
                  <a:gd name="T7" fmla="*/ 3 h 498"/>
                  <a:gd name="T8" fmla="*/ 293 w 293"/>
                  <a:gd name="T9" fmla="*/ 147 h 498"/>
                  <a:gd name="T10" fmla="*/ 286 w 293"/>
                  <a:gd name="T11" fmla="*/ 147 h 498"/>
                  <a:gd name="T12" fmla="*/ 138 w 293"/>
                  <a:gd name="T13" fmla="*/ 318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0"/>
                      <a:pt x="138" y="110"/>
                      <a:pt x="138" y="110"/>
                    </a:cubicBezTo>
                    <a:cubicBezTo>
                      <a:pt x="166" y="43"/>
                      <a:pt x="211" y="0"/>
                      <a:pt x="293" y="3"/>
                    </a:cubicBezTo>
                    <a:cubicBezTo>
                      <a:pt x="293" y="147"/>
                      <a:pt x="293" y="147"/>
                      <a:pt x="293" y="147"/>
                    </a:cubicBezTo>
                    <a:cubicBezTo>
                      <a:pt x="286" y="147"/>
                      <a:pt x="286" y="147"/>
                      <a:pt x="286" y="147"/>
                    </a:cubicBezTo>
                    <a:cubicBezTo>
                      <a:pt x="194" y="147"/>
                      <a:pt x="138" y="203"/>
                      <a:pt x="138" y="318"/>
                    </a:cubicBezTo>
                    <a:cubicBezTo>
                      <a:pt x="138" y="498"/>
                      <a:pt x="138" y="498"/>
                      <a:pt x="138" y="498"/>
                    </a:cubicBezTo>
                    <a:cubicBezTo>
                      <a:pt x="0" y="498"/>
                      <a:pt x="0" y="498"/>
                      <a:pt x="0" y="498"/>
                    </a:cubicBez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5" name="Freeform 25">
                <a:extLst>
                  <a:ext uri="{FF2B5EF4-FFF2-40B4-BE49-F238E27FC236}">
                    <a16:creationId xmlns:a16="http://schemas.microsoft.com/office/drawing/2014/main" id="{AD3E18E3-90EA-4D54-E039-6221DAC55953}"/>
                  </a:ext>
                </a:extLst>
              </p:cNvPr>
              <p:cNvSpPr>
                <a:spLocks noEditPoints="1"/>
              </p:cNvSpPr>
              <p:nvPr userDrawn="1"/>
            </p:nvSpPr>
            <p:spPr bwMode="auto">
              <a:xfrm>
                <a:off x="6582993" y="1334859"/>
                <a:ext cx="194157" cy="217207"/>
              </a:xfrm>
              <a:custGeom>
                <a:avLst/>
                <a:gdLst>
                  <a:gd name="T0" fmla="*/ 0 w 446"/>
                  <a:gd name="T1" fmla="*/ 351 h 500"/>
                  <a:gd name="T2" fmla="*/ 0 w 446"/>
                  <a:gd name="T3" fmla="*/ 349 h 500"/>
                  <a:gd name="T4" fmla="*/ 195 w 446"/>
                  <a:gd name="T5" fmla="*/ 195 h 500"/>
                  <a:gd name="T6" fmla="*/ 314 w 446"/>
                  <a:gd name="T7" fmla="*/ 215 h 500"/>
                  <a:gd name="T8" fmla="*/ 314 w 446"/>
                  <a:gd name="T9" fmla="*/ 206 h 500"/>
                  <a:gd name="T10" fmla="*/ 210 w 446"/>
                  <a:gd name="T11" fmla="*/ 118 h 500"/>
                  <a:gd name="T12" fmla="*/ 76 w 446"/>
                  <a:gd name="T13" fmla="*/ 144 h 500"/>
                  <a:gd name="T14" fmla="*/ 42 w 446"/>
                  <a:gd name="T15" fmla="*/ 39 h 500"/>
                  <a:gd name="T16" fmla="*/ 230 w 446"/>
                  <a:gd name="T17" fmla="*/ 0 h 500"/>
                  <a:gd name="T18" fmla="*/ 394 w 446"/>
                  <a:gd name="T19" fmla="*/ 54 h 500"/>
                  <a:gd name="T20" fmla="*/ 446 w 446"/>
                  <a:gd name="T21" fmla="*/ 209 h 500"/>
                  <a:gd name="T22" fmla="*/ 446 w 446"/>
                  <a:gd name="T23" fmla="*/ 491 h 500"/>
                  <a:gd name="T24" fmla="*/ 313 w 446"/>
                  <a:gd name="T25" fmla="*/ 491 h 500"/>
                  <a:gd name="T26" fmla="*/ 313 w 446"/>
                  <a:gd name="T27" fmla="*/ 438 h 500"/>
                  <a:gd name="T28" fmla="*/ 167 w 446"/>
                  <a:gd name="T29" fmla="*/ 500 h 500"/>
                  <a:gd name="T30" fmla="*/ 0 w 446"/>
                  <a:gd name="T31" fmla="*/ 351 h 500"/>
                  <a:gd name="T32" fmla="*/ 316 w 446"/>
                  <a:gd name="T33" fmla="*/ 320 h 500"/>
                  <a:gd name="T34" fmla="*/ 316 w 446"/>
                  <a:gd name="T35" fmla="*/ 295 h 500"/>
                  <a:gd name="T36" fmla="*/ 228 w 446"/>
                  <a:gd name="T37" fmla="*/ 277 h 500"/>
                  <a:gd name="T38" fmla="*/ 133 w 446"/>
                  <a:gd name="T39" fmla="*/ 344 h 500"/>
                  <a:gd name="T40" fmla="*/ 133 w 446"/>
                  <a:gd name="T41" fmla="*/ 346 h 500"/>
                  <a:gd name="T42" fmla="*/ 208 w 446"/>
                  <a:gd name="T43" fmla="*/ 405 h 500"/>
                  <a:gd name="T44" fmla="*/ 316 w 446"/>
                  <a:gd name="T45" fmla="*/ 320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500">
                    <a:moveTo>
                      <a:pt x="0" y="351"/>
                    </a:moveTo>
                    <a:cubicBezTo>
                      <a:pt x="0" y="349"/>
                      <a:pt x="0" y="349"/>
                      <a:pt x="0" y="349"/>
                    </a:cubicBezTo>
                    <a:cubicBezTo>
                      <a:pt x="0" y="244"/>
                      <a:pt x="81" y="195"/>
                      <a:pt x="195" y="195"/>
                    </a:cubicBezTo>
                    <a:cubicBezTo>
                      <a:pt x="244" y="195"/>
                      <a:pt x="280" y="203"/>
                      <a:pt x="314" y="215"/>
                    </a:cubicBezTo>
                    <a:cubicBezTo>
                      <a:pt x="314" y="206"/>
                      <a:pt x="314" y="206"/>
                      <a:pt x="314" y="206"/>
                    </a:cubicBezTo>
                    <a:cubicBezTo>
                      <a:pt x="314" y="149"/>
                      <a:pt x="279" y="118"/>
                      <a:pt x="210" y="118"/>
                    </a:cubicBezTo>
                    <a:cubicBezTo>
                      <a:pt x="157" y="118"/>
                      <a:pt x="120" y="128"/>
                      <a:pt x="76" y="144"/>
                    </a:cubicBezTo>
                    <a:cubicBezTo>
                      <a:pt x="42" y="39"/>
                      <a:pt x="42" y="39"/>
                      <a:pt x="42" y="39"/>
                    </a:cubicBezTo>
                    <a:cubicBezTo>
                      <a:pt x="95" y="15"/>
                      <a:pt x="148" y="0"/>
                      <a:pt x="230" y="0"/>
                    </a:cubicBezTo>
                    <a:cubicBezTo>
                      <a:pt x="305" y="0"/>
                      <a:pt x="359" y="20"/>
                      <a:pt x="394" y="54"/>
                    </a:cubicBezTo>
                    <a:cubicBezTo>
                      <a:pt x="430" y="91"/>
                      <a:pt x="446" y="144"/>
                      <a:pt x="446" y="209"/>
                    </a:cubicBezTo>
                    <a:cubicBezTo>
                      <a:pt x="446" y="491"/>
                      <a:pt x="446" y="491"/>
                      <a:pt x="446" y="491"/>
                    </a:cubicBezTo>
                    <a:cubicBezTo>
                      <a:pt x="313" y="491"/>
                      <a:pt x="313" y="491"/>
                      <a:pt x="313" y="491"/>
                    </a:cubicBezTo>
                    <a:cubicBezTo>
                      <a:pt x="313" y="438"/>
                      <a:pt x="313" y="438"/>
                      <a:pt x="313" y="438"/>
                    </a:cubicBezTo>
                    <a:cubicBezTo>
                      <a:pt x="280" y="475"/>
                      <a:pt x="234" y="500"/>
                      <a:pt x="167" y="500"/>
                    </a:cubicBezTo>
                    <a:cubicBezTo>
                      <a:pt x="75" y="500"/>
                      <a:pt x="0" y="447"/>
                      <a:pt x="0" y="351"/>
                    </a:cubicBezTo>
                    <a:close/>
                    <a:moveTo>
                      <a:pt x="316" y="320"/>
                    </a:moveTo>
                    <a:cubicBezTo>
                      <a:pt x="316" y="295"/>
                      <a:pt x="316" y="295"/>
                      <a:pt x="316" y="295"/>
                    </a:cubicBezTo>
                    <a:cubicBezTo>
                      <a:pt x="292" y="284"/>
                      <a:pt x="262" y="277"/>
                      <a:pt x="228" y="277"/>
                    </a:cubicBezTo>
                    <a:cubicBezTo>
                      <a:pt x="169" y="277"/>
                      <a:pt x="133" y="301"/>
                      <a:pt x="133" y="344"/>
                    </a:cubicBezTo>
                    <a:cubicBezTo>
                      <a:pt x="133" y="346"/>
                      <a:pt x="133" y="346"/>
                      <a:pt x="133" y="346"/>
                    </a:cubicBezTo>
                    <a:cubicBezTo>
                      <a:pt x="133" y="383"/>
                      <a:pt x="164" y="405"/>
                      <a:pt x="208" y="405"/>
                    </a:cubicBezTo>
                    <a:cubicBezTo>
                      <a:pt x="272" y="405"/>
                      <a:pt x="316" y="369"/>
                      <a:pt x="316" y="3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6" name="Rectangle 26">
                <a:extLst>
                  <a:ext uri="{FF2B5EF4-FFF2-40B4-BE49-F238E27FC236}">
                    <a16:creationId xmlns:a16="http://schemas.microsoft.com/office/drawing/2014/main" id="{144E16EA-4F3F-420C-5D8D-753A1E9F0B11}"/>
                  </a:ext>
                </a:extLst>
              </p:cNvPr>
              <p:cNvSpPr>
                <a:spLocks noChangeArrowheads="1"/>
              </p:cNvSpPr>
              <p:nvPr userDrawn="1"/>
            </p:nvSpPr>
            <p:spPr bwMode="auto">
              <a:xfrm>
                <a:off x="6801973" y="1260831"/>
                <a:ext cx="59843" cy="2876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7" name="Rectangle 27">
                <a:extLst>
                  <a:ext uri="{FF2B5EF4-FFF2-40B4-BE49-F238E27FC236}">
                    <a16:creationId xmlns:a16="http://schemas.microsoft.com/office/drawing/2014/main" id="{E009FD22-AB72-D26D-205F-29DF66B5BFFA}"/>
                  </a:ext>
                </a:extLst>
              </p:cNvPr>
              <p:cNvSpPr>
                <a:spLocks noChangeArrowheads="1"/>
              </p:cNvSpPr>
              <p:nvPr userDrawn="1"/>
            </p:nvSpPr>
            <p:spPr bwMode="auto">
              <a:xfrm>
                <a:off x="6886639" y="1260831"/>
                <a:ext cx="59399" cy="2876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
          <p:nvSpPr>
            <p:cNvPr id="77" name="Rectangle 28">
              <a:extLst>
                <a:ext uri="{FF2B5EF4-FFF2-40B4-BE49-F238E27FC236}">
                  <a16:creationId xmlns:a16="http://schemas.microsoft.com/office/drawing/2014/main" id="{FB305569-AB33-7799-ED76-68F103CE5B8C}"/>
                </a:ext>
              </a:extLst>
            </p:cNvPr>
            <p:cNvSpPr>
              <a:spLocks noChangeArrowheads="1"/>
            </p:cNvSpPr>
            <p:nvPr userDrawn="1"/>
          </p:nvSpPr>
          <p:spPr bwMode="auto">
            <a:xfrm>
              <a:off x="11556230" y="767096"/>
              <a:ext cx="634181" cy="189869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800"/>
            </a:p>
          </p:txBody>
        </p:sp>
        <p:grpSp>
          <p:nvGrpSpPr>
            <p:cNvPr id="78" name="Group 77">
              <a:extLst>
                <a:ext uri="{FF2B5EF4-FFF2-40B4-BE49-F238E27FC236}">
                  <a16:creationId xmlns:a16="http://schemas.microsoft.com/office/drawing/2014/main" id="{DC4D5431-76CB-4561-B2E0-664C3E75E88C}"/>
                </a:ext>
              </a:extLst>
            </p:cNvPr>
            <p:cNvGrpSpPr/>
            <p:nvPr userDrawn="1"/>
          </p:nvGrpSpPr>
          <p:grpSpPr>
            <a:xfrm>
              <a:off x="11701122" y="936748"/>
              <a:ext cx="321494" cy="1552800"/>
              <a:chOff x="7313961" y="501936"/>
              <a:chExt cx="323594" cy="1566108"/>
            </a:xfrm>
          </p:grpSpPr>
          <p:sp>
            <p:nvSpPr>
              <p:cNvPr id="79" name="Freeform 29">
                <a:extLst>
                  <a:ext uri="{FF2B5EF4-FFF2-40B4-BE49-F238E27FC236}">
                    <a16:creationId xmlns:a16="http://schemas.microsoft.com/office/drawing/2014/main" id="{9EB7EA56-59D4-7E58-E9A3-5C4585DF00FE}"/>
                  </a:ext>
                </a:extLst>
              </p:cNvPr>
              <p:cNvSpPr>
                <a:spLocks/>
              </p:cNvSpPr>
              <p:nvPr userDrawn="1"/>
            </p:nvSpPr>
            <p:spPr bwMode="auto">
              <a:xfrm>
                <a:off x="7383556" y="1311808"/>
                <a:ext cx="249567" cy="247350"/>
              </a:xfrm>
              <a:custGeom>
                <a:avLst/>
                <a:gdLst>
                  <a:gd name="T0" fmla="*/ 0 w 574"/>
                  <a:gd name="T1" fmla="*/ 229 h 569"/>
                  <a:gd name="T2" fmla="*/ 90 w 574"/>
                  <a:gd name="T3" fmla="*/ 413 h 569"/>
                  <a:gd name="T4" fmla="*/ 90 w 574"/>
                  <a:gd name="T5" fmla="*/ 413 h 569"/>
                  <a:gd name="T6" fmla="*/ 90 w 574"/>
                  <a:gd name="T7" fmla="*/ 413 h 569"/>
                  <a:gd name="T8" fmla="*/ 9 w 574"/>
                  <a:gd name="T9" fmla="*/ 413 h 569"/>
                  <a:gd name="T10" fmla="*/ 9 w 574"/>
                  <a:gd name="T11" fmla="*/ 569 h 569"/>
                  <a:gd name="T12" fmla="*/ 574 w 574"/>
                  <a:gd name="T13" fmla="*/ 569 h 569"/>
                  <a:gd name="T14" fmla="*/ 574 w 574"/>
                  <a:gd name="T15" fmla="*/ 413 h 569"/>
                  <a:gd name="T16" fmla="*/ 253 w 574"/>
                  <a:gd name="T17" fmla="*/ 413 h 569"/>
                  <a:gd name="T18" fmla="*/ 133 w 574"/>
                  <a:gd name="T19" fmla="*/ 286 h 569"/>
                  <a:gd name="T20" fmla="*/ 253 w 574"/>
                  <a:gd name="T21" fmla="*/ 155 h 569"/>
                  <a:gd name="T22" fmla="*/ 574 w 574"/>
                  <a:gd name="T23" fmla="*/ 155 h 569"/>
                  <a:gd name="T24" fmla="*/ 574 w 574"/>
                  <a:gd name="T25" fmla="*/ 0 h 569"/>
                  <a:gd name="T26" fmla="*/ 224 w 574"/>
                  <a:gd name="T27" fmla="*/ 0 h 569"/>
                  <a:gd name="T28" fmla="*/ 0 w 574"/>
                  <a:gd name="T29" fmla="*/ 229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4" h="569">
                    <a:moveTo>
                      <a:pt x="0" y="229"/>
                    </a:moveTo>
                    <a:cubicBezTo>
                      <a:pt x="0" y="294"/>
                      <a:pt x="30" y="368"/>
                      <a:pt x="90" y="413"/>
                    </a:cubicBezTo>
                    <a:cubicBezTo>
                      <a:pt x="90" y="413"/>
                      <a:pt x="90" y="413"/>
                      <a:pt x="90" y="413"/>
                    </a:cubicBezTo>
                    <a:cubicBezTo>
                      <a:pt x="90" y="413"/>
                      <a:pt x="90" y="413"/>
                      <a:pt x="90" y="413"/>
                    </a:cubicBezTo>
                    <a:cubicBezTo>
                      <a:pt x="9" y="413"/>
                      <a:pt x="9" y="413"/>
                      <a:pt x="9" y="413"/>
                    </a:cubicBezTo>
                    <a:cubicBezTo>
                      <a:pt x="9" y="569"/>
                      <a:pt x="9" y="569"/>
                      <a:pt x="9" y="569"/>
                    </a:cubicBezTo>
                    <a:cubicBezTo>
                      <a:pt x="574" y="569"/>
                      <a:pt x="574" y="569"/>
                      <a:pt x="574" y="569"/>
                    </a:cubicBezTo>
                    <a:cubicBezTo>
                      <a:pt x="574" y="413"/>
                      <a:pt x="574" y="413"/>
                      <a:pt x="574" y="413"/>
                    </a:cubicBezTo>
                    <a:cubicBezTo>
                      <a:pt x="253" y="413"/>
                      <a:pt x="253" y="413"/>
                      <a:pt x="253" y="413"/>
                    </a:cubicBezTo>
                    <a:cubicBezTo>
                      <a:pt x="195" y="413"/>
                      <a:pt x="133" y="369"/>
                      <a:pt x="133" y="286"/>
                    </a:cubicBezTo>
                    <a:cubicBezTo>
                      <a:pt x="133" y="221"/>
                      <a:pt x="178" y="155"/>
                      <a:pt x="253" y="155"/>
                    </a:cubicBezTo>
                    <a:cubicBezTo>
                      <a:pt x="574" y="155"/>
                      <a:pt x="574" y="155"/>
                      <a:pt x="574" y="155"/>
                    </a:cubicBezTo>
                    <a:cubicBezTo>
                      <a:pt x="574" y="0"/>
                      <a:pt x="574" y="0"/>
                      <a:pt x="574" y="0"/>
                    </a:cubicBezTo>
                    <a:cubicBezTo>
                      <a:pt x="224" y="0"/>
                      <a:pt x="224" y="0"/>
                      <a:pt x="224" y="0"/>
                    </a:cubicBezTo>
                    <a:cubicBezTo>
                      <a:pt x="94" y="0"/>
                      <a:pt x="0" y="93"/>
                      <a:pt x="0" y="22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0" name="Freeform 30">
                <a:extLst>
                  <a:ext uri="{FF2B5EF4-FFF2-40B4-BE49-F238E27FC236}">
                    <a16:creationId xmlns:a16="http://schemas.microsoft.com/office/drawing/2014/main" id="{93B05BBE-DBEC-684B-B012-F63384131C10}"/>
                  </a:ext>
                </a:extLst>
              </p:cNvPr>
              <p:cNvSpPr>
                <a:spLocks/>
              </p:cNvSpPr>
              <p:nvPr userDrawn="1"/>
            </p:nvSpPr>
            <p:spPr bwMode="auto">
              <a:xfrm>
                <a:off x="7387546" y="755049"/>
                <a:ext cx="245577" cy="276163"/>
              </a:xfrm>
              <a:custGeom>
                <a:avLst/>
                <a:gdLst>
                  <a:gd name="T0" fmla="*/ 0 w 554"/>
                  <a:gd name="T1" fmla="*/ 174 h 623"/>
                  <a:gd name="T2" fmla="*/ 377 w 554"/>
                  <a:gd name="T3" fmla="*/ 311 h 623"/>
                  <a:gd name="T4" fmla="*/ 0 w 554"/>
                  <a:gd name="T5" fmla="*/ 450 h 623"/>
                  <a:gd name="T6" fmla="*/ 0 w 554"/>
                  <a:gd name="T7" fmla="*/ 623 h 623"/>
                  <a:gd name="T8" fmla="*/ 554 w 554"/>
                  <a:gd name="T9" fmla="*/ 395 h 623"/>
                  <a:gd name="T10" fmla="*/ 554 w 554"/>
                  <a:gd name="T11" fmla="*/ 228 h 623"/>
                  <a:gd name="T12" fmla="*/ 0 w 554"/>
                  <a:gd name="T13" fmla="*/ 0 h 623"/>
                  <a:gd name="T14" fmla="*/ 0 w 554"/>
                  <a:gd name="T15" fmla="*/ 174 h 6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4" h="623">
                    <a:moveTo>
                      <a:pt x="0" y="174"/>
                    </a:moveTo>
                    <a:lnTo>
                      <a:pt x="377" y="311"/>
                    </a:lnTo>
                    <a:lnTo>
                      <a:pt x="0" y="450"/>
                    </a:lnTo>
                    <a:lnTo>
                      <a:pt x="0" y="623"/>
                    </a:lnTo>
                    <a:lnTo>
                      <a:pt x="554" y="395"/>
                    </a:lnTo>
                    <a:lnTo>
                      <a:pt x="554" y="228"/>
                    </a:lnTo>
                    <a:lnTo>
                      <a:pt x="0" y="0"/>
                    </a:lnTo>
                    <a:lnTo>
                      <a:pt x="0" y="1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1" name="Freeform 31">
                <a:extLst>
                  <a:ext uri="{FF2B5EF4-FFF2-40B4-BE49-F238E27FC236}">
                    <a16:creationId xmlns:a16="http://schemas.microsoft.com/office/drawing/2014/main" id="{972F0292-22E7-DDB2-79F6-6703AF74768F}"/>
                  </a:ext>
                </a:extLst>
              </p:cNvPr>
              <p:cNvSpPr>
                <a:spLocks noEditPoints="1"/>
              </p:cNvSpPr>
              <p:nvPr userDrawn="1"/>
            </p:nvSpPr>
            <p:spPr bwMode="auto">
              <a:xfrm>
                <a:off x="7383556" y="1583096"/>
                <a:ext cx="253999" cy="256659"/>
              </a:xfrm>
              <a:custGeom>
                <a:avLst/>
                <a:gdLst>
                  <a:gd name="T0" fmla="*/ 401 w 584"/>
                  <a:gd name="T1" fmla="*/ 110 h 590"/>
                  <a:gd name="T2" fmla="*/ 460 w 584"/>
                  <a:gd name="T3" fmla="*/ 272 h 590"/>
                  <a:gd name="T4" fmla="*/ 415 w 584"/>
                  <a:gd name="T5" fmla="*/ 397 h 590"/>
                  <a:gd name="T6" fmla="*/ 250 w 584"/>
                  <a:gd name="T7" fmla="*/ 0 h 590"/>
                  <a:gd name="T8" fmla="*/ 92 w 584"/>
                  <a:gd name="T9" fmla="*/ 68 h 590"/>
                  <a:gd name="T10" fmla="*/ 0 w 584"/>
                  <a:gd name="T11" fmla="*/ 291 h 590"/>
                  <a:gd name="T12" fmla="*/ 292 w 584"/>
                  <a:gd name="T13" fmla="*/ 590 h 590"/>
                  <a:gd name="T14" fmla="*/ 584 w 584"/>
                  <a:gd name="T15" fmla="*/ 274 h 590"/>
                  <a:gd name="T16" fmla="*/ 476 w 584"/>
                  <a:gd name="T17" fmla="*/ 12 h 590"/>
                  <a:gd name="T18" fmla="*/ 401 w 584"/>
                  <a:gd name="T19" fmla="*/ 110 h 590"/>
                  <a:gd name="T20" fmla="*/ 179 w 584"/>
                  <a:gd name="T21" fmla="*/ 408 h 590"/>
                  <a:gd name="T22" fmla="*/ 123 w 584"/>
                  <a:gd name="T23" fmla="*/ 288 h 590"/>
                  <a:gd name="T24" fmla="*/ 202 w 584"/>
                  <a:gd name="T25" fmla="*/ 168 h 590"/>
                  <a:gd name="T26" fmla="*/ 315 w 584"/>
                  <a:gd name="T27" fmla="*/ 439 h 590"/>
                  <a:gd name="T28" fmla="*/ 179 w 584"/>
                  <a:gd name="T29" fmla="*/ 408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4" h="590">
                    <a:moveTo>
                      <a:pt x="401" y="110"/>
                    </a:moveTo>
                    <a:cubicBezTo>
                      <a:pt x="449" y="175"/>
                      <a:pt x="460" y="212"/>
                      <a:pt x="460" y="272"/>
                    </a:cubicBezTo>
                    <a:cubicBezTo>
                      <a:pt x="460" y="325"/>
                      <a:pt x="444" y="367"/>
                      <a:pt x="415" y="397"/>
                    </a:cubicBezTo>
                    <a:cubicBezTo>
                      <a:pt x="250" y="0"/>
                      <a:pt x="250" y="0"/>
                      <a:pt x="250" y="0"/>
                    </a:cubicBezTo>
                    <a:cubicBezTo>
                      <a:pt x="189" y="9"/>
                      <a:pt x="134" y="32"/>
                      <a:pt x="92" y="68"/>
                    </a:cubicBezTo>
                    <a:cubicBezTo>
                      <a:pt x="32" y="120"/>
                      <a:pt x="0" y="197"/>
                      <a:pt x="0" y="291"/>
                    </a:cubicBezTo>
                    <a:cubicBezTo>
                      <a:pt x="0" y="462"/>
                      <a:pt x="126" y="590"/>
                      <a:pt x="292" y="590"/>
                    </a:cubicBezTo>
                    <a:cubicBezTo>
                      <a:pt x="462" y="590"/>
                      <a:pt x="584" y="462"/>
                      <a:pt x="584" y="274"/>
                    </a:cubicBezTo>
                    <a:cubicBezTo>
                      <a:pt x="584" y="169"/>
                      <a:pt x="534" y="62"/>
                      <a:pt x="476" y="12"/>
                    </a:cubicBezTo>
                    <a:lnTo>
                      <a:pt x="401" y="110"/>
                    </a:lnTo>
                    <a:close/>
                    <a:moveTo>
                      <a:pt x="179" y="408"/>
                    </a:moveTo>
                    <a:cubicBezTo>
                      <a:pt x="144" y="381"/>
                      <a:pt x="123" y="339"/>
                      <a:pt x="123" y="288"/>
                    </a:cubicBezTo>
                    <a:cubicBezTo>
                      <a:pt x="123" y="232"/>
                      <a:pt x="155" y="190"/>
                      <a:pt x="202" y="168"/>
                    </a:cubicBezTo>
                    <a:cubicBezTo>
                      <a:pt x="315" y="439"/>
                      <a:pt x="315" y="439"/>
                      <a:pt x="315" y="439"/>
                    </a:cubicBezTo>
                    <a:cubicBezTo>
                      <a:pt x="257" y="447"/>
                      <a:pt x="212" y="432"/>
                      <a:pt x="179" y="40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2" name="Freeform 32">
                <a:extLst>
                  <a:ext uri="{FF2B5EF4-FFF2-40B4-BE49-F238E27FC236}">
                    <a16:creationId xmlns:a16="http://schemas.microsoft.com/office/drawing/2014/main" id="{8FB3E4DF-D685-E83E-C831-3D30D6486411}"/>
                  </a:ext>
                </a:extLst>
              </p:cNvPr>
              <p:cNvSpPr>
                <a:spLocks/>
              </p:cNvSpPr>
              <p:nvPr userDrawn="1"/>
            </p:nvSpPr>
            <p:spPr bwMode="auto">
              <a:xfrm>
                <a:off x="7313961" y="1846404"/>
                <a:ext cx="319161" cy="221640"/>
              </a:xfrm>
              <a:custGeom>
                <a:avLst/>
                <a:gdLst>
                  <a:gd name="T0" fmla="*/ 580 w 720"/>
                  <a:gd name="T1" fmla="*/ 0 h 500"/>
                  <a:gd name="T2" fmla="*/ 580 w 720"/>
                  <a:gd name="T3" fmla="*/ 346 h 500"/>
                  <a:gd name="T4" fmla="*/ 0 w 720"/>
                  <a:gd name="T5" fmla="*/ 346 h 500"/>
                  <a:gd name="T6" fmla="*/ 0 w 720"/>
                  <a:gd name="T7" fmla="*/ 500 h 500"/>
                  <a:gd name="T8" fmla="*/ 720 w 720"/>
                  <a:gd name="T9" fmla="*/ 500 h 500"/>
                  <a:gd name="T10" fmla="*/ 720 w 720"/>
                  <a:gd name="T11" fmla="*/ 0 h 500"/>
                  <a:gd name="T12" fmla="*/ 580 w 720"/>
                  <a:gd name="T13" fmla="*/ 0 h 500"/>
                </a:gdLst>
                <a:ahLst/>
                <a:cxnLst>
                  <a:cxn ang="0">
                    <a:pos x="T0" y="T1"/>
                  </a:cxn>
                  <a:cxn ang="0">
                    <a:pos x="T2" y="T3"/>
                  </a:cxn>
                  <a:cxn ang="0">
                    <a:pos x="T4" y="T5"/>
                  </a:cxn>
                  <a:cxn ang="0">
                    <a:pos x="T6" y="T7"/>
                  </a:cxn>
                  <a:cxn ang="0">
                    <a:pos x="T8" y="T9"/>
                  </a:cxn>
                  <a:cxn ang="0">
                    <a:pos x="T10" y="T11"/>
                  </a:cxn>
                  <a:cxn ang="0">
                    <a:pos x="T12" y="T13"/>
                  </a:cxn>
                </a:cxnLst>
                <a:rect l="0" t="0" r="r" b="b"/>
                <a:pathLst>
                  <a:path w="720" h="500">
                    <a:moveTo>
                      <a:pt x="580" y="0"/>
                    </a:moveTo>
                    <a:lnTo>
                      <a:pt x="580" y="346"/>
                    </a:lnTo>
                    <a:lnTo>
                      <a:pt x="0" y="346"/>
                    </a:lnTo>
                    <a:lnTo>
                      <a:pt x="0" y="500"/>
                    </a:lnTo>
                    <a:lnTo>
                      <a:pt x="720" y="500"/>
                    </a:lnTo>
                    <a:lnTo>
                      <a:pt x="720" y="0"/>
                    </a:lnTo>
                    <a:lnTo>
                      <a:pt x="58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3" name="Freeform 33">
                <a:extLst>
                  <a:ext uri="{FF2B5EF4-FFF2-40B4-BE49-F238E27FC236}">
                    <a16:creationId xmlns:a16="http://schemas.microsoft.com/office/drawing/2014/main" id="{7E51460F-8A6D-E455-ADF5-BF3600A7DAC9}"/>
                  </a:ext>
                </a:extLst>
              </p:cNvPr>
              <p:cNvSpPr>
                <a:spLocks noEditPoints="1"/>
              </p:cNvSpPr>
              <p:nvPr userDrawn="1"/>
            </p:nvSpPr>
            <p:spPr bwMode="auto">
              <a:xfrm>
                <a:off x="7383556" y="501936"/>
                <a:ext cx="253999" cy="263752"/>
              </a:xfrm>
              <a:custGeom>
                <a:avLst/>
                <a:gdLst>
                  <a:gd name="T0" fmla="*/ 584 w 584"/>
                  <a:gd name="T1" fmla="*/ 304 h 607"/>
                  <a:gd name="T2" fmla="*/ 292 w 584"/>
                  <a:gd name="T3" fmla="*/ 607 h 607"/>
                  <a:gd name="T4" fmla="*/ 0 w 584"/>
                  <a:gd name="T5" fmla="*/ 302 h 607"/>
                  <a:gd name="T6" fmla="*/ 292 w 584"/>
                  <a:gd name="T7" fmla="*/ 0 h 607"/>
                  <a:gd name="T8" fmla="*/ 584 w 584"/>
                  <a:gd name="T9" fmla="*/ 304 h 607"/>
                  <a:gd name="T10" fmla="*/ 133 w 584"/>
                  <a:gd name="T11" fmla="*/ 304 h 607"/>
                  <a:gd name="T12" fmla="*/ 292 w 584"/>
                  <a:gd name="T13" fmla="*/ 454 h 607"/>
                  <a:gd name="T14" fmla="*/ 451 w 584"/>
                  <a:gd name="T15" fmla="*/ 302 h 607"/>
                  <a:gd name="T16" fmla="*/ 292 w 584"/>
                  <a:gd name="T17" fmla="*/ 153 h 607"/>
                  <a:gd name="T18" fmla="*/ 133 w 584"/>
                  <a:gd name="T19" fmla="*/ 30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4" h="607">
                    <a:moveTo>
                      <a:pt x="584" y="304"/>
                    </a:moveTo>
                    <a:cubicBezTo>
                      <a:pt x="584" y="474"/>
                      <a:pt x="457" y="607"/>
                      <a:pt x="292" y="607"/>
                    </a:cubicBezTo>
                    <a:cubicBezTo>
                      <a:pt x="128" y="607"/>
                      <a:pt x="0" y="473"/>
                      <a:pt x="0" y="302"/>
                    </a:cubicBezTo>
                    <a:cubicBezTo>
                      <a:pt x="0" y="133"/>
                      <a:pt x="126" y="0"/>
                      <a:pt x="292" y="0"/>
                    </a:cubicBezTo>
                    <a:cubicBezTo>
                      <a:pt x="455" y="0"/>
                      <a:pt x="584" y="133"/>
                      <a:pt x="584" y="304"/>
                    </a:cubicBezTo>
                    <a:moveTo>
                      <a:pt x="133" y="304"/>
                    </a:moveTo>
                    <a:cubicBezTo>
                      <a:pt x="133" y="391"/>
                      <a:pt x="198" y="454"/>
                      <a:pt x="292" y="454"/>
                    </a:cubicBezTo>
                    <a:cubicBezTo>
                      <a:pt x="381" y="454"/>
                      <a:pt x="451" y="387"/>
                      <a:pt x="451" y="302"/>
                    </a:cubicBezTo>
                    <a:cubicBezTo>
                      <a:pt x="451" y="216"/>
                      <a:pt x="383" y="153"/>
                      <a:pt x="292" y="153"/>
                    </a:cubicBezTo>
                    <a:cubicBezTo>
                      <a:pt x="203" y="153"/>
                      <a:pt x="133" y="219"/>
                      <a:pt x="133" y="30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4" name="Freeform 34">
                <a:extLst>
                  <a:ext uri="{FF2B5EF4-FFF2-40B4-BE49-F238E27FC236}">
                    <a16:creationId xmlns:a16="http://schemas.microsoft.com/office/drawing/2014/main" id="{9296505E-2DA9-07F7-31C5-6D802244B0F4}"/>
                  </a:ext>
                </a:extLst>
              </p:cNvPr>
              <p:cNvSpPr>
                <a:spLocks noEditPoints="1"/>
              </p:cNvSpPr>
              <p:nvPr userDrawn="1"/>
            </p:nvSpPr>
            <p:spPr bwMode="auto">
              <a:xfrm>
                <a:off x="7383556" y="1021017"/>
                <a:ext cx="253999" cy="263752"/>
              </a:xfrm>
              <a:custGeom>
                <a:avLst/>
                <a:gdLst>
                  <a:gd name="T0" fmla="*/ 584 w 584"/>
                  <a:gd name="T1" fmla="*/ 305 h 607"/>
                  <a:gd name="T2" fmla="*/ 292 w 584"/>
                  <a:gd name="T3" fmla="*/ 607 h 607"/>
                  <a:gd name="T4" fmla="*/ 0 w 584"/>
                  <a:gd name="T5" fmla="*/ 303 h 607"/>
                  <a:gd name="T6" fmla="*/ 292 w 584"/>
                  <a:gd name="T7" fmla="*/ 0 h 607"/>
                  <a:gd name="T8" fmla="*/ 584 w 584"/>
                  <a:gd name="T9" fmla="*/ 305 h 607"/>
                  <a:gd name="T10" fmla="*/ 133 w 584"/>
                  <a:gd name="T11" fmla="*/ 305 h 607"/>
                  <a:gd name="T12" fmla="*/ 292 w 584"/>
                  <a:gd name="T13" fmla="*/ 454 h 607"/>
                  <a:gd name="T14" fmla="*/ 451 w 584"/>
                  <a:gd name="T15" fmla="*/ 303 h 607"/>
                  <a:gd name="T16" fmla="*/ 292 w 584"/>
                  <a:gd name="T17" fmla="*/ 153 h 607"/>
                  <a:gd name="T18" fmla="*/ 133 w 584"/>
                  <a:gd name="T19" fmla="*/ 305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4" h="607">
                    <a:moveTo>
                      <a:pt x="584" y="305"/>
                    </a:moveTo>
                    <a:cubicBezTo>
                      <a:pt x="584" y="474"/>
                      <a:pt x="457" y="607"/>
                      <a:pt x="292" y="607"/>
                    </a:cubicBezTo>
                    <a:cubicBezTo>
                      <a:pt x="128" y="607"/>
                      <a:pt x="0" y="474"/>
                      <a:pt x="0" y="303"/>
                    </a:cubicBezTo>
                    <a:cubicBezTo>
                      <a:pt x="0" y="133"/>
                      <a:pt x="126" y="0"/>
                      <a:pt x="292" y="0"/>
                    </a:cubicBezTo>
                    <a:cubicBezTo>
                      <a:pt x="455" y="0"/>
                      <a:pt x="584" y="134"/>
                      <a:pt x="584" y="305"/>
                    </a:cubicBezTo>
                    <a:moveTo>
                      <a:pt x="133" y="305"/>
                    </a:moveTo>
                    <a:cubicBezTo>
                      <a:pt x="133" y="391"/>
                      <a:pt x="198" y="454"/>
                      <a:pt x="292" y="454"/>
                    </a:cubicBezTo>
                    <a:cubicBezTo>
                      <a:pt x="381" y="454"/>
                      <a:pt x="451" y="388"/>
                      <a:pt x="451" y="303"/>
                    </a:cubicBezTo>
                    <a:cubicBezTo>
                      <a:pt x="451" y="216"/>
                      <a:pt x="383" y="153"/>
                      <a:pt x="292" y="153"/>
                    </a:cubicBezTo>
                    <a:cubicBezTo>
                      <a:pt x="203" y="153"/>
                      <a:pt x="133" y="220"/>
                      <a:pt x="133" y="30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grpSp>
    </p:spTree>
    <p:extLst>
      <p:ext uri="{BB962C8B-B14F-4D97-AF65-F5344CB8AC3E}">
        <p14:creationId xmlns:p14="http://schemas.microsoft.com/office/powerpoint/2010/main" val="178609719"/>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Header_Image">
    <p:bg>
      <p:bgPr>
        <a:solidFill>
          <a:schemeClr val="bg1"/>
        </a:solidFill>
        <a:effectLst/>
      </p:bgPr>
    </p:bg>
    <p:spTree>
      <p:nvGrpSpPr>
        <p:cNvPr id="1" name=""/>
        <p:cNvGrpSpPr/>
        <p:nvPr/>
      </p:nvGrpSpPr>
      <p:grpSpPr>
        <a:xfrm>
          <a:off x="0" y="0"/>
          <a:ext cx="0" cy="0"/>
          <a:chOff x="0" y="0"/>
          <a:chExt cx="0" cy="0"/>
        </a:xfrm>
      </p:grpSpPr>
      <p:sp>
        <p:nvSpPr>
          <p:cNvPr id="46" name="Title 16"/>
          <p:cNvSpPr>
            <a:spLocks noGrp="1"/>
          </p:cNvSpPr>
          <p:nvPr>
            <p:ph type="title" hasCustomPrompt="1"/>
          </p:nvPr>
        </p:nvSpPr>
        <p:spPr bwMode="gray">
          <a:xfrm>
            <a:off x="548782" y="1391544"/>
            <a:ext cx="9960410" cy="2405203"/>
          </a:xfrm>
          <a:prstGeom prst="rect">
            <a:avLst/>
          </a:prstGeom>
        </p:spPr>
        <p:txBody>
          <a:bodyPr lIns="0" tIns="0" rIns="0" bIns="0" anchor="b" anchorCtr="0"/>
          <a:lstStyle>
            <a:lvl1pPr marL="0" algn="l" defTabSz="1219200" rtl="0" eaLnBrk="1" latinLnBrk="0" hangingPunct="1">
              <a:lnSpc>
                <a:spcPts val="5000"/>
              </a:lnSpc>
              <a:spcBef>
                <a:spcPct val="0"/>
              </a:spcBef>
              <a:buNone/>
              <a:defRPr lang="en-US" sz="6000" b="1" kern="1200" cap="none" spc="-150" baseline="0" dirty="0">
                <a:solidFill>
                  <a:schemeClr val="bg1"/>
                </a:solidFill>
                <a:latin typeface="Arial" panose="020B0604020202020204" pitchFamily="34" charset="0"/>
                <a:ea typeface="+mn-ea"/>
                <a:cs typeface="Arial" panose="020B0604020202020204" pitchFamily="34" charset="0"/>
              </a:defRPr>
            </a:lvl1pPr>
          </a:lstStyle>
          <a:p>
            <a:r>
              <a:rPr lang="en-US"/>
              <a:t>Section header</a:t>
            </a:r>
          </a:p>
        </p:txBody>
      </p:sp>
      <p:sp>
        <p:nvSpPr>
          <p:cNvPr id="11" name="Text Placeholder 2"/>
          <p:cNvSpPr>
            <a:spLocks noGrp="1"/>
          </p:cNvSpPr>
          <p:nvPr>
            <p:ph type="body" idx="1" hasCustomPrompt="1"/>
          </p:nvPr>
        </p:nvSpPr>
        <p:spPr bwMode="white">
          <a:xfrm>
            <a:off x="548783" y="3999750"/>
            <a:ext cx="9960410" cy="462018"/>
          </a:xfrm>
          <a:prstGeom prst="rect">
            <a:avLst/>
          </a:prstGeom>
        </p:spPr>
        <p:txBody>
          <a:bodyPr lIns="0" tIns="0" rIns="0" bIns="0"/>
          <a:lstStyle>
            <a:lvl1pPr marL="0" indent="0">
              <a:lnSpc>
                <a:spcPts val="2400"/>
              </a:lnSpc>
              <a:spcBef>
                <a:spcPts val="0"/>
              </a:spcBef>
              <a:buNone/>
              <a:defRPr sz="2500" spc="0" baseline="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Subhead here</a:t>
            </a:r>
          </a:p>
        </p:txBody>
      </p:sp>
      <p:sp>
        <p:nvSpPr>
          <p:cNvPr id="51"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t>‹#›</a:t>
            </a:fld>
            <a:endParaRPr lang="en-US"/>
          </a:p>
        </p:txBody>
      </p:sp>
      <p:sp>
        <p:nvSpPr>
          <p:cNvPr id="75" name="TextBox 74"/>
          <p:cNvSpPr txBox="1"/>
          <p:nvPr userDrawn="1"/>
        </p:nvSpPr>
        <p:spPr>
          <a:xfrm>
            <a:off x="548783" y="6473952"/>
            <a:ext cx="4115872" cy="153888"/>
          </a:xfrm>
          <a:prstGeom prst="rect">
            <a:avLst/>
          </a:prstGeom>
          <a:noFill/>
        </p:spPr>
        <p:txBody>
          <a:bodyPr wrap="square" lIns="0" tIns="0" rIns="0" bIns="0" rtlCol="0">
            <a:spAutoFit/>
          </a:bodyPr>
          <a:lstStyle/>
          <a:p>
            <a:r>
              <a:rPr lang="en-US" sz="1000">
                <a:latin typeface="Arial" panose="020B0604020202020204" pitchFamily="34" charset="0"/>
                <a:cs typeface="Arial" panose="020B0604020202020204" pitchFamily="34" charset="0"/>
              </a:rPr>
              <a:t>2021 Lenovo Internal. All rights reserved.</a:t>
            </a:r>
          </a:p>
        </p:txBody>
      </p:sp>
    </p:spTree>
    <p:extLst>
      <p:ext uri="{BB962C8B-B14F-4D97-AF65-F5344CB8AC3E}">
        <p14:creationId xmlns:p14="http://schemas.microsoft.com/office/powerpoint/2010/main" val="1127473358"/>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1" name="Title 28"/>
          <p:cNvSpPr>
            <a:spLocks noGrp="1"/>
          </p:cNvSpPr>
          <p:nvPr>
            <p:ph type="title" hasCustomPrompt="1"/>
          </p:nvPr>
        </p:nvSpPr>
        <p:spPr bwMode="gray">
          <a:xfrm>
            <a:off x="548783" y="402336"/>
            <a:ext cx="11076268" cy="521208"/>
          </a:xfrm>
          <a:prstGeom prst="rect">
            <a:avLst/>
          </a:prstGeom>
        </p:spPr>
        <p:txBody>
          <a:bodyPr wrap="square" lIns="0" tIns="0" rIns="0" bIns="0" anchor="t" anchorCtr="0"/>
          <a:lstStyle>
            <a:lvl1pPr marL="0" algn="l" defTabSz="1219200" rtl="0" eaLnBrk="1" latinLnBrk="0" hangingPunct="1">
              <a:lnSpc>
                <a:spcPts val="3200"/>
              </a:lnSpc>
              <a:spcBef>
                <a:spcPct val="0"/>
              </a:spcBef>
              <a:buNone/>
              <a:tabLst>
                <a:tab pos="1218565" algn="l"/>
              </a:tabLst>
              <a:defRPr lang="en-US" sz="3200" b="1" kern="1200" cap="none" spc="-150" baseline="0" dirty="0">
                <a:solidFill>
                  <a:schemeClr val="tx1"/>
                </a:solidFill>
                <a:latin typeface="Arial" panose="020B0604020202020204" pitchFamily="34" charset="0"/>
                <a:ea typeface="+mn-ea"/>
                <a:cs typeface="Arial" panose="020B0604020202020204" pitchFamily="34" charset="0"/>
              </a:defRPr>
            </a:lvl1pPr>
          </a:lstStyle>
          <a:p>
            <a:r>
              <a:rPr lang="en-US"/>
              <a:t>Click to edit master title</a:t>
            </a:r>
          </a:p>
        </p:txBody>
      </p:sp>
      <p:sp>
        <p:nvSpPr>
          <p:cNvPr id="14"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t>‹#›</a:t>
            </a:fld>
            <a:endParaRPr lang="en-US"/>
          </a:p>
        </p:txBody>
      </p:sp>
    </p:spTree>
    <p:extLst>
      <p:ext uri="{BB962C8B-B14F-4D97-AF65-F5344CB8AC3E}">
        <p14:creationId xmlns:p14="http://schemas.microsoft.com/office/powerpoint/2010/main" val="550541347"/>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Only_Black">
    <p:bg>
      <p:bgPr>
        <a:solidFill>
          <a:schemeClr val="tx1"/>
        </a:solidFill>
        <a:effectLst/>
      </p:bgPr>
    </p:bg>
    <p:spTree>
      <p:nvGrpSpPr>
        <p:cNvPr id="1" name=""/>
        <p:cNvGrpSpPr/>
        <p:nvPr/>
      </p:nvGrpSpPr>
      <p:grpSpPr>
        <a:xfrm>
          <a:off x="0" y="0"/>
          <a:ext cx="0" cy="0"/>
          <a:chOff x="0" y="0"/>
          <a:chExt cx="0" cy="0"/>
        </a:xfrm>
      </p:grpSpPr>
      <p:sp>
        <p:nvSpPr>
          <p:cNvPr id="21" name="Title 28"/>
          <p:cNvSpPr>
            <a:spLocks noGrp="1"/>
          </p:cNvSpPr>
          <p:nvPr>
            <p:ph type="title" hasCustomPrompt="1"/>
          </p:nvPr>
        </p:nvSpPr>
        <p:spPr bwMode="gray">
          <a:xfrm>
            <a:off x="548783" y="402336"/>
            <a:ext cx="11076268" cy="521208"/>
          </a:xfrm>
          <a:prstGeom prst="rect">
            <a:avLst/>
          </a:prstGeom>
        </p:spPr>
        <p:txBody>
          <a:bodyPr wrap="square" lIns="0" tIns="0" rIns="0" bIns="0" anchor="t" anchorCtr="0"/>
          <a:lstStyle>
            <a:lvl1pPr marL="0" algn="l" defTabSz="1219200" rtl="0" eaLnBrk="1" latinLnBrk="0" hangingPunct="1">
              <a:lnSpc>
                <a:spcPts val="3200"/>
              </a:lnSpc>
              <a:spcBef>
                <a:spcPct val="0"/>
              </a:spcBef>
              <a:buNone/>
              <a:tabLst>
                <a:tab pos="1218565" algn="l"/>
              </a:tabLst>
              <a:defRPr lang="en-US" sz="3200" b="1" kern="1200" cap="none" spc="-150" baseline="0" dirty="0">
                <a:solidFill>
                  <a:schemeClr val="bg1"/>
                </a:solidFill>
                <a:latin typeface="Arial" panose="020B0604020202020204" pitchFamily="34" charset="0"/>
                <a:ea typeface="+mn-ea"/>
                <a:cs typeface="Arial" panose="020B0604020202020204" pitchFamily="34" charset="0"/>
              </a:defRPr>
            </a:lvl1pPr>
          </a:lstStyle>
          <a:p>
            <a:r>
              <a:rPr lang="en-US"/>
              <a:t>Click to edit master title</a:t>
            </a:r>
          </a:p>
        </p:txBody>
      </p:sp>
      <p:sp>
        <p:nvSpPr>
          <p:cNvPr id="10"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t>‹#›</a:t>
            </a:fld>
            <a:endParaRPr lang="en-US"/>
          </a:p>
        </p:txBody>
      </p:sp>
    </p:spTree>
    <p:extLst>
      <p:ext uri="{BB962C8B-B14F-4D97-AF65-F5344CB8AC3E}">
        <p14:creationId xmlns:p14="http://schemas.microsoft.com/office/powerpoint/2010/main" val="437904499"/>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with Subtitle Only">
    <p:bg>
      <p:bgPr>
        <a:solidFill>
          <a:schemeClr val="bg1"/>
        </a:solidFill>
        <a:effectLst/>
      </p:bgPr>
    </p:bg>
    <p:spTree>
      <p:nvGrpSpPr>
        <p:cNvPr id="1" name=""/>
        <p:cNvGrpSpPr/>
        <p:nvPr/>
      </p:nvGrpSpPr>
      <p:grpSpPr>
        <a:xfrm>
          <a:off x="0" y="0"/>
          <a:ext cx="0" cy="0"/>
          <a:chOff x="0" y="0"/>
          <a:chExt cx="0" cy="0"/>
        </a:xfrm>
      </p:grpSpPr>
      <p:sp>
        <p:nvSpPr>
          <p:cNvPr id="23" name="Text Placeholder 2"/>
          <p:cNvSpPr>
            <a:spLocks noGrp="1"/>
          </p:cNvSpPr>
          <p:nvPr>
            <p:ph type="body" idx="10" hasCustomPrompt="1"/>
          </p:nvPr>
        </p:nvSpPr>
        <p:spPr bwMode="gray">
          <a:xfrm>
            <a:off x="557930" y="896112"/>
            <a:ext cx="11076268" cy="292608"/>
          </a:xfrm>
          <a:prstGeom prst="rect">
            <a:avLst/>
          </a:prstGeom>
        </p:spPr>
        <p:txBody>
          <a:bodyPr lIns="0" tIns="0" rIns="0" bIns="0" anchor="ctr" anchorCtr="0">
            <a:noAutofit/>
          </a:bodyPr>
          <a:lstStyle>
            <a:lvl1pPr marL="0" indent="0">
              <a:lnSpc>
                <a:spcPts val="2200"/>
              </a:lnSpc>
              <a:spcBef>
                <a:spcPts val="0"/>
              </a:spcBef>
              <a:buNone/>
              <a:defRPr sz="2200" b="0">
                <a:solidFill>
                  <a:schemeClr val="tx1"/>
                </a:solidFill>
                <a:latin typeface="Arial" panose="020B0604020202020204" pitchFamily="34" charset="0"/>
                <a:cs typeface="Arial" panose="020B0604020202020204" pitchFamily="34" charset="0"/>
              </a:defRPr>
            </a:lvl1pPr>
            <a:lvl2pPr marL="609600" indent="0">
              <a:buNone/>
              <a:defRPr sz="2700" b="1"/>
            </a:lvl2pPr>
            <a:lvl3pPr marL="1219200" indent="0">
              <a:buNone/>
              <a:defRPr sz="2400" b="1"/>
            </a:lvl3pPr>
            <a:lvl4pPr marL="1828165" indent="0">
              <a:buNone/>
              <a:defRPr sz="2100" b="1"/>
            </a:lvl4pPr>
            <a:lvl5pPr marL="2437765" indent="0">
              <a:buNone/>
              <a:defRPr sz="2100" b="1"/>
            </a:lvl5pPr>
            <a:lvl6pPr marL="3047365" indent="0">
              <a:buNone/>
              <a:defRPr sz="2100" b="1"/>
            </a:lvl6pPr>
            <a:lvl7pPr marL="3656965" indent="0">
              <a:buNone/>
              <a:defRPr sz="2100" b="1"/>
            </a:lvl7pPr>
            <a:lvl8pPr marL="4266565" indent="0">
              <a:buNone/>
              <a:defRPr sz="2100" b="1"/>
            </a:lvl8pPr>
            <a:lvl9pPr marL="4876165" indent="0">
              <a:buNone/>
              <a:defRPr sz="2100" b="1"/>
            </a:lvl9pPr>
          </a:lstStyle>
          <a:p>
            <a:pPr lvl="0"/>
            <a:r>
              <a:rPr lang="en-US"/>
              <a:t>Click to edit master text styles</a:t>
            </a:r>
          </a:p>
        </p:txBody>
      </p:sp>
      <p:sp>
        <p:nvSpPr>
          <p:cNvPr id="11" name="Title 28"/>
          <p:cNvSpPr>
            <a:spLocks noGrp="1"/>
          </p:cNvSpPr>
          <p:nvPr>
            <p:ph type="title" hasCustomPrompt="1"/>
          </p:nvPr>
        </p:nvSpPr>
        <p:spPr bwMode="gray">
          <a:xfrm>
            <a:off x="548783" y="402337"/>
            <a:ext cx="11076268" cy="356789"/>
          </a:xfrm>
          <a:prstGeom prst="rect">
            <a:avLst/>
          </a:prstGeom>
        </p:spPr>
        <p:txBody>
          <a:bodyPr wrap="square" lIns="0" tIns="0" rIns="0" bIns="0" anchor="t" anchorCtr="0"/>
          <a:lstStyle>
            <a:lvl1pPr marL="0" algn="l" defTabSz="1219200" rtl="0" eaLnBrk="1" latinLnBrk="0" hangingPunct="1">
              <a:lnSpc>
                <a:spcPts val="3200"/>
              </a:lnSpc>
              <a:spcBef>
                <a:spcPct val="0"/>
              </a:spcBef>
              <a:buNone/>
              <a:tabLst>
                <a:tab pos="1218565" algn="l"/>
              </a:tabLst>
              <a:defRPr lang="en-US" sz="3200" b="1" kern="1200" cap="none" spc="-150" baseline="0" dirty="0">
                <a:solidFill>
                  <a:schemeClr val="tx1"/>
                </a:solidFill>
                <a:latin typeface="Arial" panose="020B0604020202020204" pitchFamily="34" charset="0"/>
                <a:ea typeface="+mn-ea"/>
                <a:cs typeface="Arial" panose="020B0604020202020204" pitchFamily="34" charset="0"/>
              </a:defRPr>
            </a:lvl1pPr>
          </a:lstStyle>
          <a:p>
            <a:r>
              <a:rPr lang="en-US"/>
              <a:t>Click to edit master title</a:t>
            </a:r>
          </a:p>
        </p:txBody>
      </p:sp>
      <p:sp>
        <p:nvSpPr>
          <p:cNvPr id="16"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t>‹#›</a:t>
            </a:fld>
            <a:endParaRPr lang="en-US"/>
          </a:p>
        </p:txBody>
      </p:sp>
    </p:spTree>
    <p:extLst>
      <p:ext uri="{BB962C8B-B14F-4D97-AF65-F5344CB8AC3E}">
        <p14:creationId xmlns:p14="http://schemas.microsoft.com/office/powerpoint/2010/main" val="832572881"/>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with Subtitle Only_Black">
    <p:bg>
      <p:bgPr>
        <a:solidFill>
          <a:schemeClr val="tx1"/>
        </a:solidFill>
        <a:effectLst/>
      </p:bgPr>
    </p:bg>
    <p:spTree>
      <p:nvGrpSpPr>
        <p:cNvPr id="1" name=""/>
        <p:cNvGrpSpPr/>
        <p:nvPr/>
      </p:nvGrpSpPr>
      <p:grpSpPr>
        <a:xfrm>
          <a:off x="0" y="0"/>
          <a:ext cx="0" cy="0"/>
          <a:chOff x="0" y="0"/>
          <a:chExt cx="0" cy="0"/>
        </a:xfrm>
      </p:grpSpPr>
      <p:sp>
        <p:nvSpPr>
          <p:cNvPr id="23" name="Text Placeholder 2"/>
          <p:cNvSpPr>
            <a:spLocks noGrp="1"/>
          </p:cNvSpPr>
          <p:nvPr>
            <p:ph type="body" idx="10" hasCustomPrompt="1"/>
          </p:nvPr>
        </p:nvSpPr>
        <p:spPr bwMode="gray">
          <a:xfrm>
            <a:off x="557930" y="896112"/>
            <a:ext cx="11076268" cy="292608"/>
          </a:xfrm>
          <a:prstGeom prst="rect">
            <a:avLst/>
          </a:prstGeom>
        </p:spPr>
        <p:txBody>
          <a:bodyPr lIns="0" tIns="0" rIns="0" bIns="0" anchor="t" anchorCtr="0">
            <a:noAutofit/>
          </a:bodyPr>
          <a:lstStyle>
            <a:lvl1pPr marL="0" indent="0">
              <a:lnSpc>
                <a:spcPts val="2200"/>
              </a:lnSpc>
              <a:spcBef>
                <a:spcPts val="0"/>
              </a:spcBef>
              <a:buNone/>
              <a:defRPr sz="2000" b="0">
                <a:solidFill>
                  <a:schemeClr val="bg1"/>
                </a:solidFill>
                <a:latin typeface="Arial" panose="020B0604020202020204" pitchFamily="34" charset="0"/>
                <a:cs typeface="Arial" panose="020B0604020202020204" pitchFamily="34" charset="0"/>
              </a:defRPr>
            </a:lvl1pPr>
            <a:lvl2pPr marL="609600" indent="0">
              <a:buNone/>
              <a:defRPr sz="2700" b="1"/>
            </a:lvl2pPr>
            <a:lvl3pPr marL="1219200" indent="0">
              <a:buNone/>
              <a:defRPr sz="2400" b="1"/>
            </a:lvl3pPr>
            <a:lvl4pPr marL="1828165" indent="0">
              <a:buNone/>
              <a:defRPr sz="2100" b="1"/>
            </a:lvl4pPr>
            <a:lvl5pPr marL="2437765" indent="0">
              <a:buNone/>
              <a:defRPr sz="2100" b="1"/>
            </a:lvl5pPr>
            <a:lvl6pPr marL="3047365" indent="0">
              <a:buNone/>
              <a:defRPr sz="2100" b="1"/>
            </a:lvl6pPr>
            <a:lvl7pPr marL="3656965" indent="0">
              <a:buNone/>
              <a:defRPr sz="2100" b="1"/>
            </a:lvl7pPr>
            <a:lvl8pPr marL="4266565" indent="0">
              <a:buNone/>
              <a:defRPr sz="2100" b="1"/>
            </a:lvl8pPr>
            <a:lvl9pPr marL="4876165" indent="0">
              <a:buNone/>
              <a:defRPr sz="2100" b="1"/>
            </a:lvl9pPr>
          </a:lstStyle>
          <a:p>
            <a:pPr lvl="0"/>
            <a:r>
              <a:rPr lang="en-US"/>
              <a:t>Click to edit master text styles</a:t>
            </a:r>
          </a:p>
        </p:txBody>
      </p:sp>
      <p:sp>
        <p:nvSpPr>
          <p:cNvPr id="11" name="Title 28"/>
          <p:cNvSpPr>
            <a:spLocks noGrp="1"/>
          </p:cNvSpPr>
          <p:nvPr>
            <p:ph type="title" hasCustomPrompt="1"/>
          </p:nvPr>
        </p:nvSpPr>
        <p:spPr bwMode="gray">
          <a:xfrm>
            <a:off x="548783" y="402337"/>
            <a:ext cx="11076268" cy="399921"/>
          </a:xfrm>
          <a:prstGeom prst="rect">
            <a:avLst/>
          </a:prstGeom>
        </p:spPr>
        <p:txBody>
          <a:bodyPr wrap="square" lIns="0" tIns="0" rIns="0" bIns="0" anchor="t" anchorCtr="0"/>
          <a:lstStyle>
            <a:lvl1pPr marL="0" algn="l" defTabSz="1219200" rtl="0" eaLnBrk="1" latinLnBrk="0" hangingPunct="1">
              <a:lnSpc>
                <a:spcPts val="3200"/>
              </a:lnSpc>
              <a:spcBef>
                <a:spcPct val="0"/>
              </a:spcBef>
              <a:buNone/>
              <a:tabLst>
                <a:tab pos="1218565" algn="l"/>
              </a:tabLst>
              <a:defRPr lang="en-US" sz="3200" b="1" kern="1200" cap="none" spc="-150" baseline="0" dirty="0">
                <a:solidFill>
                  <a:schemeClr val="bg1"/>
                </a:solidFill>
                <a:latin typeface="Arial" panose="020B0604020202020204" pitchFamily="34" charset="0"/>
                <a:ea typeface="+mn-ea"/>
                <a:cs typeface="Arial" panose="020B0604020202020204" pitchFamily="34" charset="0"/>
              </a:defRPr>
            </a:lvl1pPr>
          </a:lstStyle>
          <a:p>
            <a:r>
              <a:rPr lang="en-US"/>
              <a:t>Click to edit master title</a:t>
            </a:r>
          </a:p>
        </p:txBody>
      </p:sp>
      <p:sp>
        <p:nvSpPr>
          <p:cNvPr id="12"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t>‹#›</a:t>
            </a:fld>
            <a:endParaRPr lang="en-US"/>
          </a:p>
        </p:txBody>
      </p:sp>
      <p:sp>
        <p:nvSpPr>
          <p:cNvPr id="7" name="TextBox 6"/>
          <p:cNvSpPr txBox="1"/>
          <p:nvPr userDrawn="1"/>
        </p:nvSpPr>
        <p:spPr>
          <a:xfrm>
            <a:off x="1396578" y="6473952"/>
            <a:ext cx="4115872" cy="153888"/>
          </a:xfrm>
          <a:prstGeom prst="rect">
            <a:avLst/>
          </a:prstGeom>
          <a:noFill/>
        </p:spPr>
        <p:txBody>
          <a:bodyPr wrap="square" lIns="0" tIns="0" rIns="0" bIns="0" rtlCol="0">
            <a:spAutoFit/>
          </a:bodyPr>
          <a:lstStyle/>
          <a:p>
            <a:r>
              <a:rPr lang="en-US" sz="1000">
                <a:solidFill>
                  <a:schemeClr val="bg1"/>
                </a:solidFill>
                <a:latin typeface="Arial" panose="020B0604020202020204" pitchFamily="34" charset="0"/>
                <a:cs typeface="Arial" panose="020B0604020202020204" pitchFamily="34" charset="0"/>
              </a:rPr>
              <a:t>2021 Lenovo Internal. All rights reserved.</a:t>
            </a:r>
          </a:p>
        </p:txBody>
      </p:sp>
      <p:grpSp>
        <p:nvGrpSpPr>
          <p:cNvPr id="8" name="Group 7"/>
          <p:cNvGrpSpPr/>
          <p:nvPr userDrawn="1"/>
        </p:nvGrpSpPr>
        <p:grpSpPr>
          <a:xfrm>
            <a:off x="554483" y="6421482"/>
            <a:ext cx="734547" cy="245008"/>
            <a:chOff x="547688" y="952500"/>
            <a:chExt cx="12190413" cy="4067175"/>
          </a:xfrm>
        </p:grpSpPr>
        <p:sp>
          <p:nvSpPr>
            <p:cNvPr id="9" name="Rectangle 8"/>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10" name="Freeform 9"/>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13" name="Freeform 12"/>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14" name="Freeform 13"/>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15" name="Freeform 14"/>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16"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sp>
          <p:nvSpPr>
            <p:cNvPr id="17"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solidFill>
                  <a:schemeClr val="bg1"/>
                </a:solidFill>
              </a:endParaRPr>
            </a:p>
          </p:txBody>
        </p:sp>
      </p:grpSp>
    </p:spTree>
    <p:extLst>
      <p:ext uri="{BB962C8B-B14F-4D97-AF65-F5344CB8AC3E}">
        <p14:creationId xmlns:p14="http://schemas.microsoft.com/office/powerpoint/2010/main" val="323174435"/>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783" y="403624"/>
            <a:ext cx="11076268" cy="521208"/>
          </a:xfrm>
          <a:prstGeom prst="rect">
            <a:avLst/>
          </a:prstGeom>
        </p:spPr>
        <p:txBody>
          <a:bodyPr wrap="square" lIns="0" tIns="0" rIns="0" bIns="0" anchor="t" anchorCtr="0"/>
          <a:lstStyle>
            <a:lvl1pPr marL="0" algn="l" defTabSz="1219200" rtl="0" eaLnBrk="1" latinLnBrk="0" hangingPunct="1">
              <a:lnSpc>
                <a:spcPts val="3200"/>
              </a:lnSpc>
              <a:spcBef>
                <a:spcPct val="0"/>
              </a:spcBef>
              <a:buNone/>
              <a:tabLst>
                <a:tab pos="1218565" algn="l"/>
              </a:tabLst>
              <a:defRPr lang="en-US" sz="3200" b="1" kern="1200" cap="none" spc="-150" baseline="0" dirty="0">
                <a:solidFill>
                  <a:schemeClr val="tx1"/>
                </a:solidFill>
                <a:latin typeface="Arial" panose="020B0604020202020204" pitchFamily="34" charset="0"/>
                <a:ea typeface="+mn-ea"/>
                <a:cs typeface="Arial" panose="020B0604020202020204" pitchFamily="34" charset="0"/>
              </a:defRPr>
            </a:lvl1pPr>
          </a:lstStyle>
          <a:p>
            <a:r>
              <a:rPr lang="en-US"/>
              <a:t>Click to edit master title</a:t>
            </a:r>
          </a:p>
        </p:txBody>
      </p:sp>
      <p:sp>
        <p:nvSpPr>
          <p:cNvPr id="22" name="Content Placeholder 2"/>
          <p:cNvSpPr>
            <a:spLocks noGrp="1"/>
          </p:cNvSpPr>
          <p:nvPr>
            <p:ph sz="half" idx="1"/>
          </p:nvPr>
        </p:nvSpPr>
        <p:spPr bwMode="gray">
          <a:xfrm>
            <a:off x="548783" y="1308880"/>
            <a:ext cx="11076268" cy="4906726"/>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1pPr>
            <a:lvl2pPr marL="609600" indent="-228600">
              <a:lnSpc>
                <a:spcPct val="90000"/>
              </a:lnSpc>
              <a:spcBef>
                <a:spcPts val="500"/>
              </a:spcBef>
              <a:buClrTx/>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2pPr>
            <a:lvl3pPr marL="835660" indent="-150495">
              <a:lnSpc>
                <a:spcPct val="90000"/>
              </a:lnSpc>
              <a:spcBef>
                <a:spcPts val="500"/>
              </a:spcBef>
              <a:buClrTx/>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3pPr>
            <a:lvl4pPr marL="1146810" indent="-156845">
              <a:lnSpc>
                <a:spcPct val="90000"/>
              </a:lnSpc>
              <a:spcBef>
                <a:spcPts val="500"/>
              </a:spcBef>
              <a:buClrTx/>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4pPr>
            <a:lvl5pPr marL="1445260" indent="-150495">
              <a:lnSpc>
                <a:spcPct val="90000"/>
              </a:lnSpc>
              <a:spcBef>
                <a:spcPts val="500"/>
              </a:spcBef>
              <a:buClrTx/>
              <a:buFont typeface="Arial" panose="020B0604020202020204" pitchFamily="34" charset="0"/>
              <a:buChar char="-"/>
              <a:defRPr sz="1800">
                <a:solidFill>
                  <a:schemeClr val="tx1"/>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t>‹#›</a:t>
            </a:fld>
            <a:endParaRPr lang="en-US"/>
          </a:p>
        </p:txBody>
      </p:sp>
    </p:spTree>
    <p:extLst>
      <p:ext uri="{BB962C8B-B14F-4D97-AF65-F5344CB8AC3E}">
        <p14:creationId xmlns:p14="http://schemas.microsoft.com/office/powerpoint/2010/main" val="2502185610"/>
      </p:ext>
    </p:extLst>
  </p:cSld>
  <p:clrMapOvr>
    <a:masterClrMapping/>
  </p:clrMapOvr>
  <p:transition spd="med"/>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t>‹#›</a:t>
            </a:fld>
            <a:endParaRPr lang="en-US"/>
          </a:p>
        </p:txBody>
      </p:sp>
      <p:grpSp>
        <p:nvGrpSpPr>
          <p:cNvPr id="5" name="Group 4"/>
          <p:cNvGrpSpPr/>
          <p:nvPr userDrawn="1"/>
        </p:nvGrpSpPr>
        <p:grpSpPr>
          <a:xfrm>
            <a:off x="554483" y="6421482"/>
            <a:ext cx="734547" cy="245008"/>
            <a:chOff x="547688" y="952500"/>
            <a:chExt cx="12190413" cy="4067175"/>
          </a:xfrm>
        </p:grpSpPr>
        <p:sp>
          <p:nvSpPr>
            <p:cNvPr id="6" name="Rectangle 5"/>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1800"/>
            </a:p>
          </p:txBody>
        </p:sp>
        <p:sp>
          <p:nvSpPr>
            <p:cNvPr id="8" name="Freeform 7"/>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9" name="Freeform 8"/>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10" name="Freeform 9"/>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11" name="Freeform 10"/>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12"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sp>
          <p:nvSpPr>
            <p:cNvPr id="13"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800"/>
            </a:p>
          </p:txBody>
        </p:sp>
      </p:grpSp>
    </p:spTree>
    <p:extLst>
      <p:ext uri="{BB962C8B-B14F-4D97-AF65-F5344CB8AC3E}">
        <p14:creationId xmlns:p14="http://schemas.microsoft.com/office/powerpoint/2010/main" val="262701473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90" r:id="rId29"/>
    <p:sldLayoutId id="2147483693" r:id="rId30"/>
    <p:sldLayoutId id="2147483694" r:id="rId31"/>
    <p:sldLayoutId id="2147483695" r:id="rId32"/>
    <p:sldLayoutId id="2147483942" r:id="rId33"/>
    <p:sldLayoutId id="2147483944" r:id="rId34"/>
    <p:sldLayoutId id="2147483945" r:id="rId35"/>
    <p:sldLayoutId id="2147483946" r:id="rId36"/>
  </p:sldLayoutIdLst>
  <p:transition spd="med"/>
  <p:hf hdr="0" dt="0"/>
  <p:txStyles>
    <p:titleStyle>
      <a:lvl1pPr algn="ctr" defTabSz="1219200" rtl="0" eaLnBrk="1" latinLnBrk="0" hangingPunct="1">
        <a:spcBef>
          <a:spcPct val="0"/>
        </a:spcBef>
        <a:buNone/>
        <a:defRPr sz="4300" kern="1200" cap="all" baseline="0">
          <a:solidFill>
            <a:schemeClr val="tx1"/>
          </a:solidFill>
          <a:latin typeface="Arial" panose="020B0604020202020204" pitchFamily="34" charset="0"/>
          <a:ea typeface="+mj-ea"/>
          <a:cs typeface="Arial" panose="020B0604020202020204" pitchFamily="34" charset="0"/>
        </a:defRPr>
      </a:lvl1pPr>
    </p:titleStyle>
    <p:bodyStyle>
      <a:lvl1pPr marL="457200" indent="-457200" algn="l" defTabSz="1219200" rtl="0" eaLnBrk="1" latinLnBrk="0" hangingPunct="1">
        <a:spcBef>
          <a:spcPct val="20000"/>
        </a:spcBef>
        <a:buClr>
          <a:schemeClr val="tx2"/>
        </a:buClr>
        <a:buFont typeface="Wingdings" panose="05000000000000000000" pitchFamily="2" charset="2"/>
        <a:buChar char="§"/>
        <a:defRPr sz="4300" kern="1200">
          <a:solidFill>
            <a:schemeClr val="tx1"/>
          </a:solidFill>
          <a:latin typeface="Arial" panose="020B0604020202020204" pitchFamily="34" charset="0"/>
          <a:ea typeface="+mn-ea"/>
          <a:cs typeface="Arial" panose="020B0604020202020204" pitchFamily="34" charset="0"/>
        </a:defRPr>
      </a:lvl1pPr>
      <a:lvl2pPr marL="990600" indent="-381000" algn="l" defTabSz="1219200" rtl="0" eaLnBrk="1" latinLnBrk="0" hangingPunct="1">
        <a:spcBef>
          <a:spcPct val="20000"/>
        </a:spcBef>
        <a:buClr>
          <a:schemeClr val="tx2"/>
        </a:buClr>
        <a:buFont typeface="Wingdings" panose="05000000000000000000" pitchFamily="2" charset="2"/>
        <a:buChar char="§"/>
        <a:defRPr sz="3700" kern="1200">
          <a:solidFill>
            <a:schemeClr val="tx1"/>
          </a:solidFill>
          <a:latin typeface="Arial" panose="020B0604020202020204" pitchFamily="34" charset="0"/>
          <a:ea typeface="+mn-ea"/>
          <a:cs typeface="Arial" panose="020B0604020202020204" pitchFamily="34" charset="0"/>
        </a:defRPr>
      </a:lvl2pPr>
      <a:lvl3pPr marL="1524000" indent="-304800" algn="l" defTabSz="1219200" rtl="0" eaLnBrk="1" latinLnBrk="0" hangingPunct="1">
        <a:spcBef>
          <a:spcPct val="20000"/>
        </a:spcBef>
        <a:buClr>
          <a:schemeClr val="tx2"/>
        </a:buClr>
        <a:buFont typeface="Wingdings" panose="05000000000000000000" pitchFamily="2" charset="2"/>
        <a:buChar char="§"/>
        <a:defRPr sz="3200" kern="1200">
          <a:solidFill>
            <a:schemeClr val="tx1"/>
          </a:solidFill>
          <a:latin typeface="Arial" panose="020B0604020202020204" pitchFamily="34" charset="0"/>
          <a:ea typeface="+mn-ea"/>
          <a:cs typeface="Arial" panose="020B0604020202020204" pitchFamily="34" charset="0"/>
        </a:defRPr>
      </a:lvl3pPr>
      <a:lvl4pPr marL="2132965" indent="-304800" algn="l" defTabSz="1219200" rtl="0" eaLnBrk="1" latinLnBrk="0" hangingPunct="1">
        <a:spcBef>
          <a:spcPct val="20000"/>
        </a:spcBef>
        <a:buClr>
          <a:schemeClr val="tx2"/>
        </a:buClr>
        <a:buFont typeface="Wingdings" panose="05000000000000000000" pitchFamily="2" charset="2"/>
        <a:buChar char="§"/>
        <a:defRPr sz="2700" kern="1200">
          <a:solidFill>
            <a:schemeClr val="tx1"/>
          </a:solidFill>
          <a:latin typeface="Arial" panose="020B0604020202020204" pitchFamily="34" charset="0"/>
          <a:ea typeface="+mn-ea"/>
          <a:cs typeface="Arial" panose="020B0604020202020204" pitchFamily="34" charset="0"/>
        </a:defRPr>
      </a:lvl4pPr>
      <a:lvl5pPr marL="2742565" indent="-304800" algn="l" defTabSz="1219200" rtl="0" eaLnBrk="1" latinLnBrk="0" hangingPunct="1">
        <a:spcBef>
          <a:spcPct val="20000"/>
        </a:spcBef>
        <a:buClr>
          <a:schemeClr val="tx2"/>
        </a:buClr>
        <a:buFont typeface="Wingdings" panose="05000000000000000000" pitchFamily="2" charset="2"/>
        <a:buChar char="§"/>
        <a:defRPr sz="2700" kern="1200">
          <a:solidFill>
            <a:schemeClr val="tx1"/>
          </a:solidFill>
          <a:latin typeface="Arial" panose="020B0604020202020204" pitchFamily="34" charset="0"/>
          <a:ea typeface="+mn-ea"/>
          <a:cs typeface="Arial" panose="020B0604020202020204" pitchFamily="34" charset="0"/>
        </a:defRPr>
      </a:lvl5pPr>
      <a:lvl6pPr marL="33521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7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3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9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3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3121" y="3808352"/>
            <a:ext cx="10938853" cy="1109491"/>
          </a:xfrm>
        </p:spPr>
        <p:txBody>
          <a:bodyPr/>
          <a:lstStyle/>
          <a:p>
            <a:r>
              <a:rPr lang="en-US" altLang="zh-CN" sz="3200" b="1" dirty="0">
                <a:solidFill>
                  <a:srgbClr val="FFFF00"/>
                </a:solidFill>
              </a:rPr>
              <a:t>Discussion on </a:t>
            </a:r>
            <a:r>
              <a:rPr lang="en-US" altLang="zh-CN" sz="3200" b="1">
                <a:solidFill>
                  <a:srgbClr val="FFFF00"/>
                </a:solidFill>
              </a:rPr>
              <a:t>Conditional LTM </a:t>
            </a:r>
            <a:r>
              <a:rPr lang="en-US" altLang="zh-CN" sz="3200" b="1" dirty="0">
                <a:solidFill>
                  <a:srgbClr val="FFFF00"/>
                </a:solidFill>
              </a:rPr>
              <a:t>in Rel-19 </a:t>
            </a:r>
            <a:endParaRPr lang="en-US" sz="3200" dirty="0">
              <a:solidFill>
                <a:srgbClr val="FFFF00"/>
              </a:solidFill>
            </a:endParaRPr>
          </a:p>
        </p:txBody>
      </p:sp>
      <p:sp>
        <p:nvSpPr>
          <p:cNvPr id="5" name="Text Placeholder 3">
            <a:extLst>
              <a:ext uri="{FF2B5EF4-FFF2-40B4-BE49-F238E27FC236}">
                <a16:creationId xmlns:a16="http://schemas.microsoft.com/office/drawing/2014/main" id="{492ECE18-B90F-1562-D137-D531E1DF2BC2}"/>
              </a:ext>
            </a:extLst>
          </p:cNvPr>
          <p:cNvSpPr txBox="1">
            <a:spLocks/>
          </p:cNvSpPr>
          <p:nvPr/>
        </p:nvSpPr>
        <p:spPr>
          <a:xfrm>
            <a:off x="10501768" y="142411"/>
            <a:ext cx="1584911" cy="664291"/>
          </a:xfrm>
          <a:prstGeom prst="rect">
            <a:avLst/>
          </a:prstGeom>
        </p:spPr>
        <p:txBody>
          <a:bodyPr lIns="0" tIns="0" rIns="0" bIns="0"/>
          <a:lstStyle>
            <a:lvl1pPr marL="0" indent="0" algn="l" defTabSz="1218987" rtl="0" eaLnBrk="1" latinLnBrk="0" hangingPunct="1">
              <a:spcBef>
                <a:spcPct val="20000"/>
              </a:spcBef>
              <a:buClrTx/>
              <a:buFontTx/>
              <a:buNone/>
              <a:defRPr sz="1600" b="1" kern="1200">
                <a:solidFill>
                  <a:schemeClr val="bg1"/>
                </a:solidFill>
                <a:latin typeface="Arial" pitchFamily="34" charset="0"/>
                <a:ea typeface="+mn-ea"/>
                <a:cs typeface="Arial" pitchFamily="34" charset="0"/>
              </a:defRPr>
            </a:lvl1pPr>
            <a:lvl2pPr marL="990427" indent="-380933" algn="l" defTabSz="1218987" rtl="0" eaLnBrk="1" latinLnBrk="0" hangingPunct="1">
              <a:spcBef>
                <a:spcPct val="20000"/>
              </a:spcBef>
              <a:buClrTx/>
              <a:buFont typeface="Arial" panose="020B0604020202020204" pitchFamily="34" charset="0"/>
              <a:buChar char="–"/>
              <a:defRPr sz="3700" kern="1200">
                <a:solidFill>
                  <a:schemeClr val="tx1"/>
                </a:solidFill>
                <a:latin typeface="Arial" pitchFamily="34" charset="0"/>
                <a:ea typeface="+mn-ea"/>
                <a:cs typeface="Arial" pitchFamily="34" charset="0"/>
              </a:defRPr>
            </a:lvl2pPr>
            <a:lvl3pPr marL="1523733" indent="-304747" algn="l" defTabSz="1218987" rtl="0" eaLnBrk="1" latinLnBrk="0" hangingPunct="1">
              <a:spcBef>
                <a:spcPct val="20000"/>
              </a:spcBef>
              <a:buClrTx/>
              <a:buFont typeface="Arial" panose="020B0604020202020204" pitchFamily="34" charset="0"/>
              <a:buChar char="-"/>
              <a:defRPr sz="3200" kern="1200">
                <a:solidFill>
                  <a:schemeClr val="tx1"/>
                </a:solidFill>
                <a:latin typeface="Arial" pitchFamily="34" charset="0"/>
                <a:ea typeface="+mn-ea"/>
                <a:cs typeface="Arial" pitchFamily="34" charset="0"/>
              </a:defRPr>
            </a:lvl3pPr>
            <a:lvl4pPr marL="2133227" indent="-304747" algn="l" defTabSz="1218987" rtl="0" eaLnBrk="1" latinLnBrk="0" hangingPunct="1">
              <a:spcBef>
                <a:spcPct val="20000"/>
              </a:spcBef>
              <a:buClrTx/>
              <a:buFont typeface="Arial" panose="020B0604020202020204" pitchFamily="34" charset="0"/>
              <a:buChar char="-"/>
              <a:defRPr sz="2700" kern="1200">
                <a:solidFill>
                  <a:schemeClr val="tx1"/>
                </a:solidFill>
                <a:latin typeface="Arial" pitchFamily="34" charset="0"/>
                <a:ea typeface="+mn-ea"/>
                <a:cs typeface="Arial" pitchFamily="34" charset="0"/>
              </a:defRPr>
            </a:lvl4pPr>
            <a:lvl5pPr marL="2742720" indent="-304747" algn="l" defTabSz="1218987" rtl="0" eaLnBrk="1" latinLnBrk="0" hangingPunct="1">
              <a:spcBef>
                <a:spcPct val="20000"/>
              </a:spcBef>
              <a:buClrTx/>
              <a:buFont typeface="Arial" panose="020B0604020202020204" pitchFamily="34" charset="0"/>
              <a:buChar char="-"/>
              <a:defRPr sz="2700" kern="1200">
                <a:solidFill>
                  <a:schemeClr val="tx1"/>
                </a:solidFill>
                <a:latin typeface="Arial" pitchFamily="34" charset="0"/>
                <a:ea typeface="+mn-ea"/>
                <a:cs typeface="Arial" pitchFamily="34" charset="0"/>
              </a:defRPr>
            </a:lvl5pPr>
            <a:lvl6pPr marL="335221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r>
              <a:rPr lang="de-DE" altLang="zh-CN" sz="1998" b="0" spc="-150" dirty="0"/>
              <a:t>RP-241976</a:t>
            </a:r>
            <a:endParaRPr lang="en-US" sz="1998" b="0" spc="-150" dirty="0"/>
          </a:p>
        </p:txBody>
      </p:sp>
      <p:sp>
        <p:nvSpPr>
          <p:cNvPr id="4" name="Text Placeholder 3">
            <a:extLst>
              <a:ext uri="{FF2B5EF4-FFF2-40B4-BE49-F238E27FC236}">
                <a16:creationId xmlns:a16="http://schemas.microsoft.com/office/drawing/2014/main" id="{09F6EB75-2226-EB41-BFE9-1DA7C784517F}"/>
              </a:ext>
            </a:extLst>
          </p:cNvPr>
          <p:cNvSpPr txBox="1">
            <a:spLocks/>
          </p:cNvSpPr>
          <p:nvPr/>
        </p:nvSpPr>
        <p:spPr>
          <a:xfrm>
            <a:off x="553121" y="142411"/>
            <a:ext cx="4795725" cy="664291"/>
          </a:xfrm>
          <a:prstGeom prst="rect">
            <a:avLst/>
          </a:prstGeom>
        </p:spPr>
        <p:txBody>
          <a:bodyPr lIns="0" tIns="0" rIns="0" bIns="0"/>
          <a:lstStyle>
            <a:lvl1pPr marL="0" indent="0" algn="l" defTabSz="1218987" rtl="0" eaLnBrk="1" latinLnBrk="0" hangingPunct="1">
              <a:spcBef>
                <a:spcPct val="20000"/>
              </a:spcBef>
              <a:buClrTx/>
              <a:buFontTx/>
              <a:buNone/>
              <a:defRPr sz="1600" b="1" kern="1200">
                <a:solidFill>
                  <a:schemeClr val="bg1"/>
                </a:solidFill>
                <a:latin typeface="Arial" pitchFamily="34" charset="0"/>
                <a:ea typeface="+mn-ea"/>
                <a:cs typeface="Arial" pitchFamily="34" charset="0"/>
              </a:defRPr>
            </a:lvl1pPr>
            <a:lvl2pPr marL="990427" indent="-380933" algn="l" defTabSz="1218987" rtl="0" eaLnBrk="1" latinLnBrk="0" hangingPunct="1">
              <a:spcBef>
                <a:spcPct val="20000"/>
              </a:spcBef>
              <a:buClrTx/>
              <a:buFont typeface="Arial" panose="020B0604020202020204" pitchFamily="34" charset="0"/>
              <a:buChar char="–"/>
              <a:defRPr sz="3700" kern="1200">
                <a:solidFill>
                  <a:schemeClr val="tx1"/>
                </a:solidFill>
                <a:latin typeface="Arial" pitchFamily="34" charset="0"/>
                <a:ea typeface="+mn-ea"/>
                <a:cs typeface="Arial" pitchFamily="34" charset="0"/>
              </a:defRPr>
            </a:lvl2pPr>
            <a:lvl3pPr marL="1523733" indent="-304747" algn="l" defTabSz="1218987" rtl="0" eaLnBrk="1" latinLnBrk="0" hangingPunct="1">
              <a:spcBef>
                <a:spcPct val="20000"/>
              </a:spcBef>
              <a:buClrTx/>
              <a:buFont typeface="Arial" panose="020B0604020202020204" pitchFamily="34" charset="0"/>
              <a:buChar char="-"/>
              <a:defRPr sz="3200" kern="1200">
                <a:solidFill>
                  <a:schemeClr val="tx1"/>
                </a:solidFill>
                <a:latin typeface="Arial" pitchFamily="34" charset="0"/>
                <a:ea typeface="+mn-ea"/>
                <a:cs typeface="Arial" pitchFamily="34" charset="0"/>
              </a:defRPr>
            </a:lvl3pPr>
            <a:lvl4pPr marL="2133227" indent="-304747" algn="l" defTabSz="1218987" rtl="0" eaLnBrk="1" latinLnBrk="0" hangingPunct="1">
              <a:spcBef>
                <a:spcPct val="20000"/>
              </a:spcBef>
              <a:buClrTx/>
              <a:buFont typeface="Arial" panose="020B0604020202020204" pitchFamily="34" charset="0"/>
              <a:buChar char="-"/>
              <a:defRPr sz="2700" kern="1200">
                <a:solidFill>
                  <a:schemeClr val="tx1"/>
                </a:solidFill>
                <a:latin typeface="Arial" pitchFamily="34" charset="0"/>
                <a:ea typeface="+mn-ea"/>
                <a:cs typeface="Arial" pitchFamily="34" charset="0"/>
              </a:defRPr>
            </a:lvl4pPr>
            <a:lvl5pPr marL="2742720" indent="-304747" algn="l" defTabSz="1218987" rtl="0" eaLnBrk="1" latinLnBrk="0" hangingPunct="1">
              <a:spcBef>
                <a:spcPct val="20000"/>
              </a:spcBef>
              <a:buClrTx/>
              <a:buFont typeface="Arial" panose="020B0604020202020204" pitchFamily="34" charset="0"/>
              <a:buChar char="-"/>
              <a:defRPr sz="2700" kern="1200">
                <a:solidFill>
                  <a:schemeClr val="tx1"/>
                </a:solidFill>
                <a:latin typeface="Arial" pitchFamily="34" charset="0"/>
                <a:ea typeface="+mn-ea"/>
                <a:cs typeface="Arial" pitchFamily="34" charset="0"/>
              </a:defRPr>
            </a:lvl5pPr>
            <a:lvl6pPr marL="335221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r>
              <a:rPr lang="en-US" sz="1800" dirty="0"/>
              <a:t>3GPP TSG RAN Meeting #105</a:t>
            </a:r>
          </a:p>
          <a:p>
            <a:r>
              <a:rPr lang="en-GB" altLang="zh-CN" sz="1800" b="1" dirty="0">
                <a:effectLst/>
                <a:latin typeface="Arial" panose="020B0604020202020204" pitchFamily="34" charset="0"/>
                <a:ea typeface="Times New Roman" panose="02020603050405020304" pitchFamily="18" charset="0"/>
              </a:rPr>
              <a:t>Melbourne, Australia, September 9-12</a:t>
            </a:r>
            <a:r>
              <a:rPr lang="en-GB" altLang="zh-CN" sz="1800" b="1" dirty="0">
                <a:latin typeface="Arial" panose="020B0604020202020204" pitchFamily="34" charset="0"/>
              </a:rPr>
              <a:t> </a:t>
            </a:r>
            <a:r>
              <a:rPr lang="en-GB" sz="1800" dirty="0">
                <a:ea typeface="Times New Roman" panose="02020603050405020304" pitchFamily="18" charset="0"/>
              </a:rPr>
              <a:t>2024</a:t>
            </a:r>
            <a:endParaRPr lang="en-US" sz="1998" b="0" spc="-150" dirty="0"/>
          </a:p>
        </p:txBody>
      </p:sp>
      <p:sp>
        <p:nvSpPr>
          <p:cNvPr id="7" name="Title 4">
            <a:extLst>
              <a:ext uri="{FF2B5EF4-FFF2-40B4-BE49-F238E27FC236}">
                <a16:creationId xmlns:a16="http://schemas.microsoft.com/office/drawing/2014/main" id="{C35CBD14-7204-B34D-8886-054881975284}"/>
              </a:ext>
            </a:extLst>
          </p:cNvPr>
          <p:cNvSpPr txBox="1">
            <a:spLocks/>
          </p:cNvSpPr>
          <p:nvPr/>
        </p:nvSpPr>
        <p:spPr bwMode="gray">
          <a:xfrm>
            <a:off x="608892" y="4917843"/>
            <a:ext cx="9542012" cy="914375"/>
          </a:xfrm>
          <a:prstGeom prst="rect">
            <a:avLst/>
          </a:prstGeom>
        </p:spPr>
        <p:txBody>
          <a:bodyPr wrap="square" lIns="0" tIns="0" rIns="121835" bIns="0" anchor="b" anchorCtr="0"/>
          <a:lstStyle>
            <a:lvl1pPr marL="0" algn="l" defTabSz="1218987" rtl="0" eaLnBrk="1" latinLnBrk="0" hangingPunct="1">
              <a:lnSpc>
                <a:spcPts val="6800"/>
              </a:lnSpc>
              <a:spcBef>
                <a:spcPct val="0"/>
              </a:spcBef>
              <a:buNone/>
              <a:defRPr lang="en-US" sz="8000" b="1" kern="1200" cap="none" spc="-150" baseline="0" dirty="0">
                <a:solidFill>
                  <a:schemeClr val="tx1"/>
                </a:solidFill>
                <a:latin typeface="Arial" pitchFamily="34" charset="0"/>
                <a:ea typeface="+mn-ea"/>
                <a:cs typeface="Arial" pitchFamily="34" charset="0"/>
              </a:defRPr>
            </a:lvl1pPr>
          </a:lstStyle>
          <a:p>
            <a:pPr>
              <a:lnSpc>
                <a:spcPct val="100000"/>
              </a:lnSpc>
              <a:spcBef>
                <a:spcPct val="20000"/>
              </a:spcBef>
            </a:pPr>
            <a:r>
              <a:rPr lang="en-US" sz="1800" b="0" dirty="0">
                <a:solidFill>
                  <a:schemeClr val="bg1"/>
                </a:solidFill>
              </a:rPr>
              <a:t>Agenda Item:     9.3.2.1</a:t>
            </a:r>
          </a:p>
          <a:p>
            <a:pPr>
              <a:lnSpc>
                <a:spcPct val="100000"/>
              </a:lnSpc>
              <a:spcBef>
                <a:spcPct val="20000"/>
              </a:spcBef>
            </a:pPr>
            <a:r>
              <a:rPr lang="en-US" sz="1800" b="0" dirty="0">
                <a:solidFill>
                  <a:schemeClr val="bg1"/>
                </a:solidFill>
              </a:rPr>
              <a:t>Source:	    Lenovo</a:t>
            </a:r>
          </a:p>
          <a:p>
            <a:pPr>
              <a:lnSpc>
                <a:spcPct val="100000"/>
              </a:lnSpc>
              <a:spcBef>
                <a:spcPct val="20000"/>
              </a:spcBef>
            </a:pPr>
            <a:r>
              <a:rPr lang="en-US" sz="1800" b="0" dirty="0">
                <a:solidFill>
                  <a:schemeClr val="bg1"/>
                </a:solidFill>
              </a:rPr>
              <a:t>Document  for: Discussion</a:t>
            </a:r>
          </a:p>
        </p:txBody>
      </p:sp>
    </p:spTree>
    <p:extLst>
      <p:ext uri="{BB962C8B-B14F-4D97-AF65-F5344CB8AC3E}">
        <p14:creationId xmlns:p14="http://schemas.microsoft.com/office/powerpoint/2010/main" val="198736173"/>
      </p:ext>
    </p:extLst>
  </p:cSld>
  <p:clrMapOvr>
    <a:masterClrMapping/>
  </p:clrMapOvr>
  <mc:AlternateContent xmlns:mc="http://schemas.openxmlformats.org/markup-compatibility/2006" xmlns:p14="http://schemas.microsoft.com/office/powerpoint/2010/main">
    <mc:Choice Requires="p14">
      <p:transition spd="med" p14:dur="700" advTm="11972">
        <p:fade/>
      </p:transition>
    </mc:Choice>
    <mc:Fallback xmlns="">
      <p:transition spd="med" advTm="11972">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E60932-91F2-4EDE-FF55-306D656B9FE1}"/>
              </a:ext>
            </a:extLst>
          </p:cNvPr>
          <p:cNvSpPr>
            <a:spLocks noGrp="1"/>
          </p:cNvSpPr>
          <p:nvPr>
            <p:ph type="title"/>
          </p:nvPr>
        </p:nvSpPr>
        <p:spPr>
          <a:xfrm>
            <a:off x="549418" y="230187"/>
            <a:ext cx="11076268" cy="521208"/>
          </a:xfrm>
        </p:spPr>
        <p:txBody>
          <a:bodyPr/>
          <a:lstStyle/>
          <a:p>
            <a:r>
              <a:rPr lang="en-US" altLang="zh-CN" dirty="0">
                <a:latin typeface="Segoe UI Emoji" panose="020B0502040204020203" pitchFamily="34" charset="0"/>
                <a:ea typeface="Segoe UI Emoji" panose="020B0502040204020203" pitchFamily="34" charset="0"/>
                <a:cs typeface="Segoe UI Semibold" panose="020B0702040204020203" pitchFamily="34" charset="0"/>
              </a:rPr>
              <a:t>Conditional LTM</a:t>
            </a:r>
            <a:br>
              <a:rPr lang="en-US" altLang="zh-CN" dirty="0">
                <a:latin typeface="Segoe UI Emoji" panose="020B0502040204020203" pitchFamily="34" charset="0"/>
                <a:ea typeface="Segoe UI Emoji" panose="020B0502040204020203" pitchFamily="34" charset="0"/>
                <a:cs typeface="Segoe UI Semibold" panose="020B0702040204020203" pitchFamily="34" charset="0"/>
              </a:rPr>
            </a:br>
            <a:br>
              <a:rPr lang="en-US" altLang="zh-CN" dirty="0">
                <a:latin typeface="Segoe UI Emoji" panose="020B0502040204020203" pitchFamily="34" charset="0"/>
                <a:ea typeface="Segoe UI Emoji" panose="020B0502040204020203" pitchFamily="34" charset="0"/>
                <a:cs typeface="Segoe UI Semibold" panose="020B0702040204020203" pitchFamily="34" charset="0"/>
              </a:rPr>
            </a:br>
            <a:endParaRPr lang="en-US" dirty="0"/>
          </a:p>
        </p:txBody>
      </p:sp>
      <p:sp>
        <p:nvSpPr>
          <p:cNvPr id="3" name="Content Placeholder 2">
            <a:extLst>
              <a:ext uri="{FF2B5EF4-FFF2-40B4-BE49-F238E27FC236}">
                <a16:creationId xmlns:a16="http://schemas.microsoft.com/office/drawing/2014/main" id="{21CAD3E7-552F-1E06-C735-A8F85EE7F8AC}"/>
              </a:ext>
            </a:extLst>
          </p:cNvPr>
          <p:cNvSpPr>
            <a:spLocks noGrp="1"/>
          </p:cNvSpPr>
          <p:nvPr>
            <p:ph sz="half" idx="1"/>
          </p:nvPr>
        </p:nvSpPr>
        <p:spPr>
          <a:xfrm>
            <a:off x="497028" y="1179576"/>
            <a:ext cx="10631047" cy="5211699"/>
          </a:xfrm>
        </p:spPr>
        <p:txBody>
          <a:bodyPr/>
          <a:lstStyle/>
          <a:p>
            <a:pPr marL="534988" lvl="1" indent="-341313" algn="just">
              <a:buFontTx/>
              <a:buChar char="-"/>
            </a:pPr>
            <a:r>
              <a:rPr lang="en-US" altLang="zh-CN" sz="1800" dirty="0">
                <a:latin typeface="Times New Roman" panose="02020603050405020304" pitchFamily="18" charset="0"/>
                <a:ea typeface="Segoe UI Emoji" panose="020B0502040204020203" pitchFamily="34" charset="0"/>
                <a:cs typeface="Times New Roman" panose="02020603050405020304" pitchFamily="18" charset="0"/>
              </a:rPr>
              <a:t>There are three objectives included in the current WID for mobility. Whether to specify objective#3 for conditional LTM will be checked in RAN#105 meeting. Regarding the objective#1, Rel-18 Intra-CU LTM is considered as baseline for Inter-CU LTM. For the security issue of Inter-CU LTM, SA3 will handle it. Regrading the objective#2, some events for L1 measurement report have been agreed already. Based on the above, we have good progress for objective#1 and objective#2. </a:t>
            </a:r>
          </a:p>
          <a:p>
            <a:pPr marL="534988" lvl="1" indent="-341313" algn="just">
              <a:buFontTx/>
              <a:buChar char="-"/>
            </a:pPr>
            <a:r>
              <a:rPr lang="en-US" altLang="zh-CN" sz="1800" dirty="0">
                <a:latin typeface="Times New Roman" panose="02020603050405020304" pitchFamily="18" charset="0"/>
                <a:ea typeface="Segoe UI Emoji" panose="020B0502040204020203" pitchFamily="34" charset="0"/>
                <a:cs typeface="Times New Roman" panose="02020603050405020304" pitchFamily="18" charset="0"/>
              </a:rPr>
              <a:t>The conditional LTM (CLTM) is introduced to improve the mobility robustness as legacy CHO e.g., to avoid missing the reception of LTM cell switching command. If CLTM can be supported in Rel-19, the existing framework or agreement can be reused. More specifically, the framework can be reused for conditional LTM, e.g., the signaling exchange via F1 interface and the configuration via </a:t>
            </a:r>
            <a:r>
              <a:rPr lang="en-US" altLang="zh-CN" sz="1800" dirty="0" err="1">
                <a:latin typeface="Times New Roman" panose="02020603050405020304" pitchFamily="18" charset="0"/>
                <a:ea typeface="Segoe UI Emoji" panose="020B0502040204020203" pitchFamily="34" charset="0"/>
                <a:cs typeface="Times New Roman" panose="02020603050405020304" pitchFamily="18" charset="0"/>
              </a:rPr>
              <a:t>Uu</a:t>
            </a:r>
            <a:r>
              <a:rPr lang="en-US" altLang="zh-CN" sz="1800" dirty="0">
                <a:latin typeface="Times New Roman" panose="02020603050405020304" pitchFamily="18" charset="0"/>
                <a:ea typeface="Segoe UI Emoji" panose="020B0502040204020203" pitchFamily="34" charset="0"/>
                <a:cs typeface="Times New Roman" panose="02020603050405020304" pitchFamily="18" charset="0"/>
              </a:rPr>
              <a:t> interface. Some </a:t>
            </a:r>
            <a:r>
              <a:rPr lang="en-US" sz="1800" dirty="0">
                <a:latin typeface="Times New Roman" panose="02020603050405020304" pitchFamily="18" charset="0"/>
                <a:ea typeface="Segoe UI Emoji" panose="020B0502040204020203" pitchFamily="34" charset="0"/>
                <a:cs typeface="Times New Roman" panose="02020603050405020304" pitchFamily="18" charset="0"/>
              </a:rPr>
              <a:t>events for L1 measurement report has been agreed in Rel-19. These events can be reused for execution condition for CLTM which is like the case that L3 event is reused for execution condition for CHO. If conditional Intra-CU LTM can be prioritized, the load of RAN2/RAN3 can be reduced. Based on the above, the TU for CLTM is under control.</a:t>
            </a:r>
          </a:p>
          <a:p>
            <a:pPr marL="0" indent="0">
              <a:buNone/>
            </a:pPr>
            <a:endParaRPr lang="en-US" dirty="0">
              <a:latin typeface="Segoe UI Semilight" panose="020B0402040204020203" pitchFamily="34" charset="0"/>
              <a:cs typeface="Segoe UI Semilight" panose="020B0402040204020203" pitchFamily="34" charset="0"/>
            </a:endParaRPr>
          </a:p>
        </p:txBody>
      </p:sp>
      <p:sp>
        <p:nvSpPr>
          <p:cNvPr id="4" name="Footer Placeholder 3">
            <a:extLst>
              <a:ext uri="{FF2B5EF4-FFF2-40B4-BE49-F238E27FC236}">
                <a16:creationId xmlns:a16="http://schemas.microsoft.com/office/drawing/2014/main" id="{F1B7E393-B273-5E6D-9F07-2FECA3B577DC}"/>
              </a:ext>
            </a:extLst>
          </p:cNvPr>
          <p:cNvSpPr>
            <a:spLocks noGrp="1"/>
          </p:cNvSpPr>
          <p:nvPr>
            <p:ph type="ftr" sz="quarter" idx="10"/>
          </p:nvPr>
        </p:nvSpPr>
        <p:spPr/>
        <p:txBody>
          <a:bodyPr/>
          <a:lstStyle/>
          <a:p>
            <a:pPr>
              <a:defRPr/>
            </a:pPr>
            <a:r>
              <a:rPr lang="en-US" dirty="0"/>
              <a:t>.</a:t>
            </a:r>
          </a:p>
        </p:txBody>
      </p:sp>
      <p:sp>
        <p:nvSpPr>
          <p:cNvPr id="9" name="文本框 8">
            <a:extLst>
              <a:ext uri="{FF2B5EF4-FFF2-40B4-BE49-F238E27FC236}">
                <a16:creationId xmlns:a16="http://schemas.microsoft.com/office/drawing/2014/main" id="{474FECB2-BDCB-1740-5323-67EFCC12BF3A}"/>
              </a:ext>
            </a:extLst>
          </p:cNvPr>
          <p:cNvSpPr txBox="1"/>
          <p:nvPr/>
        </p:nvSpPr>
        <p:spPr>
          <a:xfrm>
            <a:off x="576052" y="4737065"/>
            <a:ext cx="10631047" cy="1467068"/>
          </a:xfrm>
          <a:prstGeom prst="rect">
            <a:avLst/>
          </a:prstGeom>
          <a:solidFill>
            <a:schemeClr val="accent2">
              <a:lumMod val="20000"/>
              <a:lumOff val="80000"/>
              <a:alpha val="40000"/>
            </a:schemeClr>
          </a:solidFill>
        </p:spPr>
        <p:txBody>
          <a:bodyPr wrap="square">
            <a:spAutoFit/>
          </a:bodyPr>
          <a:lstStyle/>
          <a:p>
            <a:pPr marL="171450" indent="-171450" defTabSz="1219200">
              <a:lnSpc>
                <a:spcPct val="90000"/>
              </a:lnSpc>
              <a:spcBef>
                <a:spcPts val="500"/>
              </a:spcBef>
              <a:buFont typeface="Arial" panose="020B0604020202020204" pitchFamily="34" charset="0"/>
              <a:buChar char="•"/>
            </a:pPr>
            <a:r>
              <a:rPr lang="en-US" altLang="zh-CN" b="1" dirty="0">
                <a:latin typeface="Times New Roman" panose="02020603050405020304" pitchFamily="18" charset="0"/>
                <a:ea typeface="+mj-ea"/>
                <a:cs typeface="Times New Roman" panose="02020603050405020304" pitchFamily="18" charset="0"/>
              </a:rPr>
              <a:t>Observation 1: </a:t>
            </a:r>
            <a:r>
              <a:rPr lang="en-US" altLang="zh-CN" b="1" dirty="0">
                <a:latin typeface="Times New Roman" panose="02020603050405020304" pitchFamily="18" charset="0"/>
                <a:cs typeface="Times New Roman" panose="02020603050405020304" pitchFamily="18" charset="0"/>
              </a:rPr>
              <a:t>There are good progress for objective#1 (Inter-CU LTM) and objective#2(measurement related enhancement)</a:t>
            </a:r>
            <a:r>
              <a:rPr lang="en-US" altLang="zh-CN" sz="1800" b="1" dirty="0">
                <a:latin typeface="Times New Roman" panose="02020603050405020304" pitchFamily="18" charset="0"/>
                <a:cs typeface="Times New Roman" panose="02020603050405020304" pitchFamily="18" charset="0"/>
              </a:rPr>
              <a:t>.</a:t>
            </a:r>
          </a:p>
          <a:p>
            <a:pPr marL="171450" lvl="1" indent="-171450" defTabSz="1219200">
              <a:lnSpc>
                <a:spcPct val="90000"/>
              </a:lnSpc>
              <a:spcBef>
                <a:spcPts val="500"/>
              </a:spcBef>
              <a:buFont typeface="Arial" panose="020B0604020202020204" pitchFamily="34" charset="0"/>
              <a:buChar char="•"/>
            </a:pPr>
            <a:r>
              <a:rPr lang="en-US" altLang="zh-CN" b="1" dirty="0">
                <a:latin typeface="Times New Roman" panose="02020603050405020304" pitchFamily="18" charset="0"/>
                <a:ea typeface="+mj-ea"/>
                <a:cs typeface="Times New Roman" panose="02020603050405020304" pitchFamily="18" charset="0"/>
              </a:rPr>
              <a:t>Observation 2: The framework of Intra-CU LTM e.g., the signaling exchange via F1 interface and the configuration via </a:t>
            </a:r>
            <a:r>
              <a:rPr lang="en-US" altLang="zh-CN" b="1" dirty="0" err="1">
                <a:latin typeface="Times New Roman" panose="02020603050405020304" pitchFamily="18" charset="0"/>
                <a:ea typeface="+mj-ea"/>
                <a:cs typeface="Times New Roman" panose="02020603050405020304" pitchFamily="18" charset="0"/>
              </a:rPr>
              <a:t>Uu</a:t>
            </a:r>
            <a:r>
              <a:rPr lang="en-US" altLang="zh-CN" b="1" dirty="0">
                <a:latin typeface="Times New Roman" panose="02020603050405020304" pitchFamily="18" charset="0"/>
                <a:ea typeface="+mj-ea"/>
                <a:cs typeface="Times New Roman" panose="02020603050405020304" pitchFamily="18" charset="0"/>
              </a:rPr>
              <a:t> interface, can be reused for conditional LTM.</a:t>
            </a:r>
          </a:p>
          <a:p>
            <a:pPr marL="171450" lvl="1" indent="-171450" defTabSz="1219200">
              <a:lnSpc>
                <a:spcPct val="90000"/>
              </a:lnSpc>
              <a:spcBef>
                <a:spcPts val="500"/>
              </a:spcBef>
              <a:buFont typeface="Arial" panose="020B0604020202020204" pitchFamily="34" charset="0"/>
              <a:buChar char="•"/>
            </a:pPr>
            <a:r>
              <a:rPr lang="en-US" altLang="zh-CN" b="1" dirty="0">
                <a:latin typeface="Times New Roman" panose="02020603050405020304" pitchFamily="18" charset="0"/>
                <a:ea typeface="+mj-ea"/>
                <a:cs typeface="Times New Roman" panose="02020603050405020304" pitchFamily="18" charset="0"/>
              </a:rPr>
              <a:t>Observation 3: Events for L1</a:t>
            </a:r>
            <a:r>
              <a:rPr lang="zh-CN" altLang="en-US" b="1" dirty="0">
                <a:latin typeface="Times New Roman" panose="02020603050405020304" pitchFamily="18" charset="0"/>
                <a:ea typeface="+mj-ea"/>
                <a:cs typeface="Times New Roman" panose="02020603050405020304" pitchFamily="18" charset="0"/>
              </a:rPr>
              <a:t> </a:t>
            </a:r>
            <a:r>
              <a:rPr lang="en-US" altLang="zh-CN" b="1" dirty="0">
                <a:latin typeface="Times New Roman" panose="02020603050405020304" pitchFamily="18" charset="0"/>
                <a:ea typeface="+mj-ea"/>
                <a:cs typeface="Times New Roman" panose="02020603050405020304" pitchFamily="18" charset="0"/>
              </a:rPr>
              <a:t>measurement</a:t>
            </a:r>
            <a:r>
              <a:rPr lang="en-US" altLang="zh-CN" b="1" dirty="0">
                <a:latin typeface="Times New Roman" panose="02020603050405020304" pitchFamily="18" charset="0"/>
                <a:cs typeface="Times New Roman" panose="02020603050405020304" pitchFamily="18" charset="0"/>
              </a:rPr>
              <a:t> report can be reused as execution condition for CLTM. </a:t>
            </a:r>
          </a:p>
        </p:txBody>
      </p:sp>
    </p:spTree>
    <p:extLst>
      <p:ext uri="{BB962C8B-B14F-4D97-AF65-F5344CB8AC3E}">
        <p14:creationId xmlns:p14="http://schemas.microsoft.com/office/powerpoint/2010/main" val="2307097219"/>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E60932-91F2-4EDE-FF55-306D656B9FE1}"/>
              </a:ext>
            </a:extLst>
          </p:cNvPr>
          <p:cNvSpPr>
            <a:spLocks noGrp="1"/>
          </p:cNvSpPr>
          <p:nvPr>
            <p:ph type="title"/>
          </p:nvPr>
        </p:nvSpPr>
        <p:spPr/>
        <p:txBody>
          <a:bodyPr/>
          <a:lstStyle/>
          <a:p>
            <a:r>
              <a:rPr lang="en-US" altLang="zh-CN" dirty="0">
                <a:latin typeface="Segoe UI Emoji" panose="020B0502040204020203" pitchFamily="34" charset="0"/>
                <a:ea typeface="Segoe UI Emoji" panose="020B0502040204020203" pitchFamily="34" charset="0"/>
                <a:cs typeface="Segoe UI Semibold" panose="020B0702040204020203" pitchFamily="34" charset="0"/>
              </a:rPr>
              <a:t>Conditional LTM</a:t>
            </a:r>
            <a:br>
              <a:rPr lang="en-US" altLang="zh-CN" dirty="0">
                <a:latin typeface="Segoe UI Emoji" panose="020B0502040204020203" pitchFamily="34" charset="0"/>
                <a:ea typeface="Segoe UI Emoji" panose="020B0502040204020203" pitchFamily="34" charset="0"/>
                <a:cs typeface="Segoe UI Semibold" panose="020B0702040204020203" pitchFamily="34" charset="0"/>
              </a:rPr>
            </a:br>
            <a:br>
              <a:rPr lang="en-US" altLang="zh-CN" dirty="0">
                <a:latin typeface="Segoe UI Emoji" panose="020B0502040204020203" pitchFamily="34" charset="0"/>
                <a:ea typeface="Segoe UI Emoji" panose="020B0502040204020203" pitchFamily="34" charset="0"/>
                <a:cs typeface="Segoe UI Semibold" panose="020B0702040204020203" pitchFamily="34" charset="0"/>
              </a:rPr>
            </a:br>
            <a:endParaRPr lang="en-US" dirty="0"/>
          </a:p>
        </p:txBody>
      </p:sp>
      <p:sp>
        <p:nvSpPr>
          <p:cNvPr id="3" name="Content Placeholder 2">
            <a:extLst>
              <a:ext uri="{FF2B5EF4-FFF2-40B4-BE49-F238E27FC236}">
                <a16:creationId xmlns:a16="http://schemas.microsoft.com/office/drawing/2014/main" id="{21CAD3E7-552F-1E06-C735-A8F85EE7F8AC}"/>
              </a:ext>
            </a:extLst>
          </p:cNvPr>
          <p:cNvSpPr>
            <a:spLocks noGrp="1"/>
          </p:cNvSpPr>
          <p:nvPr>
            <p:ph sz="half" idx="1"/>
          </p:nvPr>
        </p:nvSpPr>
        <p:spPr>
          <a:xfrm>
            <a:off x="497027" y="1179576"/>
            <a:ext cx="5624531" cy="5211699"/>
          </a:xfrm>
        </p:spPr>
        <p:txBody>
          <a:bodyPr/>
          <a:lstStyle/>
          <a:p>
            <a:pPr marL="534988" lvl="1" indent="-341313" algn="just">
              <a:buFontTx/>
              <a:buChar char="-"/>
            </a:pPr>
            <a:r>
              <a:rPr lang="en-US" altLang="zh-CN" sz="1800" dirty="0">
                <a:latin typeface="Times New Roman" panose="02020603050405020304" pitchFamily="18" charset="0"/>
                <a:ea typeface="Segoe UI Emoji" panose="020B0502040204020203" pitchFamily="34" charset="0"/>
                <a:cs typeface="Times New Roman" panose="02020603050405020304" pitchFamily="18" charset="0"/>
              </a:rPr>
              <a:t>Regarding conditional LTM, UE will receive LTM candidate cell configuration and the corresponding execution condition via RRC message. Upon reception of the configuration and execution condition, UE starts evaluating the condition. The Early TA acquisition procedure can be running in parallel where R18 can be taken as baseline. Namely, before executing CLTM, UE may be expected to perform synchronization e.g., RACH based early sync. Once the condition is met, UE executes LTM towards the LTM candidate cell via RACH-less if an Early TA is available. After executing CLTM, UE will continue keeping LTM candidate cell configuration for subsequent CLTM. </a:t>
            </a:r>
          </a:p>
          <a:p>
            <a:pPr marL="0" indent="0">
              <a:buNone/>
            </a:pPr>
            <a:endParaRPr lang="en-US" dirty="0">
              <a:latin typeface="Segoe UI Semilight" panose="020B0402040204020203" pitchFamily="34" charset="0"/>
              <a:cs typeface="Segoe UI Semilight" panose="020B0402040204020203" pitchFamily="34" charset="0"/>
            </a:endParaRPr>
          </a:p>
        </p:txBody>
      </p:sp>
      <p:sp>
        <p:nvSpPr>
          <p:cNvPr id="4" name="Footer Placeholder 3">
            <a:extLst>
              <a:ext uri="{FF2B5EF4-FFF2-40B4-BE49-F238E27FC236}">
                <a16:creationId xmlns:a16="http://schemas.microsoft.com/office/drawing/2014/main" id="{F1B7E393-B273-5E6D-9F07-2FECA3B577DC}"/>
              </a:ext>
            </a:extLst>
          </p:cNvPr>
          <p:cNvSpPr>
            <a:spLocks noGrp="1"/>
          </p:cNvSpPr>
          <p:nvPr>
            <p:ph type="ftr" sz="quarter" idx="10"/>
          </p:nvPr>
        </p:nvSpPr>
        <p:spPr/>
        <p:txBody>
          <a:bodyPr/>
          <a:lstStyle/>
          <a:p>
            <a:pPr>
              <a:defRPr/>
            </a:pPr>
            <a:r>
              <a:rPr lang="en-US" dirty="0"/>
              <a:t>.</a:t>
            </a:r>
          </a:p>
        </p:txBody>
      </p:sp>
      <p:pic>
        <p:nvPicPr>
          <p:cNvPr id="6" name="图片 5">
            <a:extLst>
              <a:ext uri="{FF2B5EF4-FFF2-40B4-BE49-F238E27FC236}">
                <a16:creationId xmlns:a16="http://schemas.microsoft.com/office/drawing/2014/main" id="{9A9E0E3D-38CB-2CA6-68F5-BD528F58E8FC}"/>
              </a:ext>
            </a:extLst>
          </p:cNvPr>
          <p:cNvPicPr>
            <a:picLocks noChangeAspect="1"/>
          </p:cNvPicPr>
          <p:nvPr/>
        </p:nvPicPr>
        <p:blipFill>
          <a:blip r:embed="rId2"/>
          <a:stretch>
            <a:fillRect/>
          </a:stretch>
        </p:blipFill>
        <p:spPr>
          <a:xfrm>
            <a:off x="6978603" y="1159805"/>
            <a:ext cx="3832490" cy="4120844"/>
          </a:xfrm>
          <a:prstGeom prst="rect">
            <a:avLst/>
          </a:prstGeom>
        </p:spPr>
      </p:pic>
      <p:sp>
        <p:nvSpPr>
          <p:cNvPr id="8" name="文本框 7">
            <a:extLst>
              <a:ext uri="{FF2B5EF4-FFF2-40B4-BE49-F238E27FC236}">
                <a16:creationId xmlns:a16="http://schemas.microsoft.com/office/drawing/2014/main" id="{A4219F8A-1AAB-BDF6-1FE5-630101E9B5CE}"/>
              </a:ext>
            </a:extLst>
          </p:cNvPr>
          <p:cNvSpPr txBox="1"/>
          <p:nvPr/>
        </p:nvSpPr>
        <p:spPr>
          <a:xfrm>
            <a:off x="7077319" y="5698195"/>
            <a:ext cx="3635057" cy="369332"/>
          </a:xfrm>
          <a:prstGeom prst="rect">
            <a:avLst/>
          </a:prstGeom>
          <a:noFill/>
        </p:spPr>
        <p:txBody>
          <a:bodyPr wrap="square">
            <a:spAutoFit/>
          </a:bodyPr>
          <a:lstStyle/>
          <a:p>
            <a:r>
              <a:rPr lang="en-US" altLang="zh-CN" sz="1800" dirty="0">
                <a:latin typeface="Times New Roman" panose="02020603050405020304" pitchFamily="18" charset="0"/>
                <a:cs typeface="Times New Roman" panose="02020603050405020304" pitchFamily="18" charset="0"/>
              </a:rPr>
              <a:t>Fig. Conditional LTM (Intra-CU)</a:t>
            </a:r>
            <a:endParaRPr lang="zh-CN" altLang="en-US" dirty="0"/>
          </a:p>
        </p:txBody>
      </p:sp>
      <p:cxnSp>
        <p:nvCxnSpPr>
          <p:cNvPr id="5" name="Straight Connector 7">
            <a:extLst>
              <a:ext uri="{FF2B5EF4-FFF2-40B4-BE49-F238E27FC236}">
                <a16:creationId xmlns:a16="http://schemas.microsoft.com/office/drawing/2014/main" id="{50B1CB97-0CA0-8FE9-5BD1-A1B7590AD005}"/>
              </a:ext>
            </a:extLst>
          </p:cNvPr>
          <p:cNvCxnSpPr>
            <a:cxnSpLocks/>
          </p:cNvCxnSpPr>
          <p:nvPr/>
        </p:nvCxnSpPr>
        <p:spPr>
          <a:xfrm>
            <a:off x="6561336" y="1179576"/>
            <a:ext cx="0" cy="49649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a16="http://schemas.microsoft.com/office/drawing/2014/main" id="{1D000212-2C8E-4F8F-C4B2-D46BD0361EE5}"/>
              </a:ext>
            </a:extLst>
          </p:cNvPr>
          <p:cNvSpPr txBox="1"/>
          <p:nvPr/>
        </p:nvSpPr>
        <p:spPr>
          <a:xfrm>
            <a:off x="629179" y="4498746"/>
            <a:ext cx="5696119" cy="1900520"/>
          </a:xfrm>
          <a:prstGeom prst="rect">
            <a:avLst/>
          </a:prstGeom>
          <a:solidFill>
            <a:schemeClr val="accent2">
              <a:lumMod val="20000"/>
              <a:lumOff val="80000"/>
              <a:alpha val="40000"/>
            </a:schemeClr>
          </a:solidFill>
        </p:spPr>
        <p:txBody>
          <a:bodyPr wrap="square">
            <a:spAutoFit/>
          </a:bodyPr>
          <a:lstStyle/>
          <a:p>
            <a:pPr marL="171450" indent="-171450" defTabSz="1219200">
              <a:lnSpc>
                <a:spcPct val="90000"/>
              </a:lnSpc>
              <a:spcBef>
                <a:spcPts val="500"/>
              </a:spcBef>
              <a:buFont typeface="Arial" panose="020B0604020202020204" pitchFamily="34" charset="0"/>
              <a:buChar char="•"/>
            </a:pPr>
            <a:r>
              <a:rPr lang="en-US" altLang="zh-CN" b="1" dirty="0">
                <a:latin typeface="Times New Roman" panose="02020603050405020304" pitchFamily="18" charset="0"/>
                <a:ea typeface="+mj-ea"/>
                <a:cs typeface="Times New Roman" panose="02020603050405020304" pitchFamily="18" charset="0"/>
              </a:rPr>
              <a:t>Proposal 1: </a:t>
            </a:r>
            <a:r>
              <a:rPr lang="en-US" altLang="zh-CN" b="1" dirty="0">
                <a:latin typeface="Times New Roman" panose="02020603050405020304" pitchFamily="18" charset="0"/>
                <a:cs typeface="Times New Roman" panose="02020603050405020304" pitchFamily="18" charset="0"/>
              </a:rPr>
              <a:t>Conditional LTM can be supported in Rel-19</a:t>
            </a:r>
            <a:r>
              <a:rPr lang="en-US" altLang="zh-CN" sz="1800" b="1" dirty="0">
                <a:latin typeface="Times New Roman" panose="02020603050405020304" pitchFamily="18" charset="0"/>
                <a:cs typeface="Times New Roman" panose="02020603050405020304" pitchFamily="18" charset="0"/>
              </a:rPr>
              <a:t>. And </a:t>
            </a:r>
            <a:r>
              <a:rPr lang="en-US" altLang="zh-CN" b="1" dirty="0">
                <a:latin typeface="Times New Roman" panose="02020603050405020304" pitchFamily="18" charset="0"/>
                <a:cs typeface="Times New Roman" panose="02020603050405020304" pitchFamily="18" charset="0"/>
              </a:rPr>
              <a:t>the following can be included in the objective.</a:t>
            </a:r>
            <a:r>
              <a:rPr lang="en-US" altLang="zh-CN" sz="1800" b="1" dirty="0">
                <a:latin typeface="Times New Roman" panose="02020603050405020304" pitchFamily="18" charset="0"/>
                <a:cs typeface="Times New Roman" panose="02020603050405020304" pitchFamily="18" charset="0"/>
              </a:rPr>
              <a:t> </a:t>
            </a:r>
            <a:r>
              <a:rPr lang="en-US" altLang="zh-CN" sz="1800" b="1" dirty="0">
                <a:latin typeface="Times New Roman" panose="02020603050405020304" pitchFamily="18" charset="0"/>
                <a:ea typeface="Segoe UI Emoji" panose="020B0502040204020203" pitchFamily="34" charset="0"/>
                <a:cs typeface="Times New Roman" panose="02020603050405020304" pitchFamily="18" charset="0"/>
              </a:rPr>
              <a:t>   </a:t>
            </a:r>
            <a:endParaRPr lang="en-GB" altLang="zh-CN" b="1" dirty="0">
              <a:latin typeface="Times New Roman" panose="02020603050405020304" pitchFamily="18" charset="0"/>
              <a:ea typeface="Segoe UI Emoji" panose="020B0502040204020203" pitchFamily="34" charset="0"/>
              <a:cs typeface="Times New Roman" panose="02020603050405020304" pitchFamily="18" charset="0"/>
            </a:endParaRPr>
          </a:p>
          <a:p>
            <a:pPr marL="457200" lvl="3" indent="-285750" defTabSz="1219200">
              <a:lnSpc>
                <a:spcPct val="90000"/>
              </a:lnSpc>
              <a:spcBef>
                <a:spcPts val="500"/>
              </a:spcBef>
              <a:spcAft>
                <a:spcPts val="900"/>
              </a:spcAft>
              <a:buFont typeface="Courier New" panose="02070309020205020404" pitchFamily="49" charset="0"/>
              <a:buChar char="o"/>
            </a:pPr>
            <a:r>
              <a:rPr lang="en-GB" altLang="zh-CN" sz="1600" b="1" dirty="0">
                <a:latin typeface="Times New Roman" panose="02020603050405020304" pitchFamily="18" charset="0"/>
                <a:ea typeface="Segoe UI Emoji" panose="020B0502040204020203" pitchFamily="34" charset="0"/>
                <a:cs typeface="Times New Roman" panose="02020603050405020304" pitchFamily="18" charset="0"/>
              </a:rPr>
              <a:t>Specify UE evaluated conditions for triggering LTM</a:t>
            </a:r>
            <a:endParaRPr lang="zh-CN" altLang="zh-CN" sz="1600" b="1" dirty="0">
              <a:latin typeface="Times New Roman" panose="02020603050405020304" pitchFamily="18" charset="0"/>
              <a:cs typeface="Times New Roman" panose="02020603050405020304" pitchFamily="18" charset="0"/>
            </a:endParaRPr>
          </a:p>
          <a:p>
            <a:pPr marL="457200" lvl="3" indent="-285750" defTabSz="1219200">
              <a:lnSpc>
                <a:spcPct val="90000"/>
              </a:lnSpc>
              <a:spcBef>
                <a:spcPts val="500"/>
              </a:spcBef>
              <a:spcAft>
                <a:spcPts val="900"/>
              </a:spcAft>
              <a:buFont typeface="Courier New" panose="02070309020205020404" pitchFamily="49" charset="0"/>
              <a:buChar char="o"/>
            </a:pPr>
            <a:r>
              <a:rPr lang="en-GB" altLang="zh-CN" sz="1600" b="1" dirty="0">
                <a:latin typeface="Times New Roman" panose="02020603050405020304" pitchFamily="18" charset="0"/>
                <a:ea typeface="Segoe UI Emoji" panose="020B0502040204020203" pitchFamily="34" charset="0"/>
                <a:cs typeface="Times New Roman" panose="02020603050405020304" pitchFamily="18" charset="0"/>
              </a:rPr>
              <a:t>Aim to support CLTM including subsequent LTM and early synchronization</a:t>
            </a:r>
            <a:endParaRPr lang="zh-CN" altLang="zh-CN" sz="1600" b="1" dirty="0">
              <a:latin typeface="Times New Roman" panose="02020603050405020304" pitchFamily="18" charset="0"/>
              <a:cs typeface="Times New Roman" panose="02020603050405020304" pitchFamily="18" charset="0"/>
            </a:endParaRPr>
          </a:p>
          <a:p>
            <a:pPr marL="457200" lvl="2" indent="-285750" defTabSz="1219200">
              <a:lnSpc>
                <a:spcPct val="90000"/>
              </a:lnSpc>
              <a:spcBef>
                <a:spcPts val="500"/>
              </a:spcBef>
              <a:spcAft>
                <a:spcPts val="900"/>
              </a:spcAft>
              <a:buFont typeface="Courier New" panose="02070309020205020404" pitchFamily="49" charset="0"/>
              <a:buChar char="o"/>
            </a:pPr>
            <a:r>
              <a:rPr lang="en-GB" altLang="zh-CN" sz="1600" b="1" dirty="0">
                <a:latin typeface="Times New Roman" panose="02020603050405020304" pitchFamily="18" charset="0"/>
                <a:ea typeface="Segoe UI Emoji" panose="020B0502040204020203" pitchFamily="34" charset="0"/>
                <a:cs typeface="Times New Roman" panose="02020603050405020304" pitchFamily="18" charset="0"/>
              </a:rPr>
              <a:t>Prioritise intra-CU </a:t>
            </a:r>
            <a:r>
              <a:rPr lang="en-US" altLang="zh-CN" sz="1600" b="1">
                <a:latin typeface="Times New Roman" panose="02020603050405020304" pitchFamily="18" charset="0"/>
                <a:ea typeface="Segoe UI Emoji" panose="020B0502040204020203" pitchFamily="34" charset="0"/>
                <a:cs typeface="Times New Roman" panose="02020603050405020304" pitchFamily="18" charset="0"/>
              </a:rPr>
              <a:t>C</a:t>
            </a:r>
            <a:r>
              <a:rPr lang="en-GB" altLang="zh-CN" sz="1600" b="1">
                <a:latin typeface="Times New Roman" panose="02020603050405020304" pitchFamily="18" charset="0"/>
                <a:ea typeface="Segoe UI Emoji" panose="020B0502040204020203" pitchFamily="34" charset="0"/>
                <a:cs typeface="Times New Roman" panose="02020603050405020304" pitchFamily="18" charset="0"/>
              </a:rPr>
              <a:t>LTM</a:t>
            </a:r>
            <a:endParaRPr lang="en-US" altLang="zh-CN" sz="16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43863415"/>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6716BE5F-AFCC-4B8E-9376-B430E299A453}"/>
              </a:ext>
            </a:extLst>
          </p:cNvPr>
          <p:cNvSpPr txBox="1">
            <a:spLocks/>
          </p:cNvSpPr>
          <p:nvPr/>
        </p:nvSpPr>
        <p:spPr>
          <a:xfrm>
            <a:off x="11259733" y="6861790"/>
            <a:ext cx="930680" cy="232185"/>
          </a:xfrm>
          <a:prstGeom prst="rect">
            <a:avLst/>
          </a:prstGeom>
        </p:spPr>
        <p:txBody>
          <a:bodyPr/>
          <a:lstStyle>
            <a:lvl1pPr algn="ctr" defTabSz="1218987" rtl="0" eaLnBrk="1" latinLnBrk="0" hangingPunct="1">
              <a:spcBef>
                <a:spcPct val="0"/>
              </a:spcBef>
              <a:buNone/>
              <a:defRPr sz="4300" kern="1200" cap="all" baseline="0">
                <a:solidFill>
                  <a:schemeClr val="tx1"/>
                </a:solidFill>
                <a:latin typeface="Arial" pitchFamily="34" charset="0"/>
                <a:ea typeface="+mj-ea"/>
                <a:cs typeface="Arial" pitchFamily="34" charset="0"/>
              </a:defRPr>
            </a:lvl1pPr>
          </a:lstStyle>
          <a:p>
            <a:pPr algn="r"/>
            <a:r>
              <a:rPr lang="en-US" sz="800">
                <a:solidFill>
                  <a:srgbClr val="E6E6E6"/>
                </a:solidFill>
              </a:rPr>
              <a:t>thanks</a:t>
            </a:r>
            <a:endParaRPr lang="en-US" sz="800" dirty="0">
              <a:solidFill>
                <a:srgbClr val="E6E6E6"/>
              </a:solidFill>
            </a:endParaRPr>
          </a:p>
        </p:txBody>
      </p:sp>
      <p:sp>
        <p:nvSpPr>
          <p:cNvPr id="3" name="Title 2">
            <a:extLst>
              <a:ext uri="{FF2B5EF4-FFF2-40B4-BE49-F238E27FC236}">
                <a16:creationId xmlns:a16="http://schemas.microsoft.com/office/drawing/2014/main" id="{0700FE24-9C8A-4657-BADB-19F9B039274E}"/>
              </a:ext>
            </a:extLst>
          </p:cNvPr>
          <p:cNvSpPr>
            <a:spLocks noGrp="1"/>
          </p:cNvSpPr>
          <p:nvPr>
            <p:ph type="title" idx="4294967295"/>
          </p:nvPr>
        </p:nvSpPr>
        <p:spPr>
          <a:xfrm>
            <a:off x="11533189" y="6861175"/>
            <a:ext cx="657225" cy="233363"/>
          </a:xfrm>
          <a:prstGeom prst="rect">
            <a:avLst/>
          </a:prstGeom>
        </p:spPr>
        <p:txBody>
          <a:bodyPr/>
          <a:lstStyle/>
          <a:p>
            <a:pPr algn="r"/>
            <a:r>
              <a:rPr lang="en-US" sz="800" dirty="0">
                <a:solidFill>
                  <a:srgbClr val="E6E6E6"/>
                </a:solidFill>
              </a:rPr>
              <a:t>Thanks</a:t>
            </a:r>
          </a:p>
        </p:txBody>
      </p:sp>
    </p:spTree>
    <p:extLst>
      <p:ext uri="{BB962C8B-B14F-4D97-AF65-F5344CB8AC3E}">
        <p14:creationId xmlns:p14="http://schemas.microsoft.com/office/powerpoint/2010/main" val="4273511970"/>
      </p:ext>
    </p:extLst>
  </p:cSld>
  <p:clrMapOvr>
    <a:masterClrMapping/>
  </p:clrMapOvr>
  <p:transition spd="med"/>
</p:sld>
</file>

<file path=ppt/theme/theme1.xml><?xml version="1.0" encoding="utf-8"?>
<a:theme xmlns:a="http://schemas.openxmlformats.org/drawingml/2006/main" name="3_Lenovo Master">
  <a:themeElements>
    <a:clrScheme name="Lenovo Colors">
      <a:dk1>
        <a:srgbClr val="000000"/>
      </a:dk1>
      <a:lt1>
        <a:sysClr val="window" lastClr="FFFFFF"/>
      </a:lt1>
      <a:dk2>
        <a:srgbClr val="8246AF"/>
      </a:dk2>
      <a:lt2>
        <a:srgbClr val="333F48"/>
      </a:lt2>
      <a:accent1>
        <a:srgbClr val="E1140A"/>
      </a:accent1>
      <a:accent2>
        <a:srgbClr val="FF6A00"/>
      </a:accent2>
      <a:accent3>
        <a:srgbClr val="F04187"/>
      </a:accent3>
      <a:accent4>
        <a:srgbClr val="3E8DDD"/>
      </a:accent4>
      <a:accent5>
        <a:srgbClr val="46C8E1"/>
      </a:accent5>
      <a:accent6>
        <a:srgbClr val="6AC346"/>
      </a:accent6>
      <a:hlink>
        <a:srgbClr val="4AC0E0"/>
      </a:hlink>
      <a:folHlink>
        <a:srgbClr val="4AC0E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dirty="0" smtClean="0">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2d2b72ad-40bb-4892-bdfb-f4e3611e20a4">
      <UserInfo>
        <DisplayName>John Nicholson</DisplayName>
        <AccountId>15</AccountId>
        <AccountType/>
      </UserInfo>
      <UserInfo>
        <DisplayName>HONG ZHAO</DisplayName>
        <AccountId>13</AccountId>
        <AccountType/>
      </UserInfo>
    </SharedWithUsers>
    <TaxCatchAll xmlns="2d2b72ad-40bb-4892-bdfb-f4e3611e20a4" xsi:nil="true"/>
    <lcf76f155ced4ddcb4097134ff3c332f xmlns="38dfccd8-acb1-4ddc-bb61-64f4001fda8c">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597241156A5924CB4B33D82965EBBBC" ma:contentTypeVersion="12" ma:contentTypeDescription="Create a new document." ma:contentTypeScope="" ma:versionID="0963452243300c67f0a3ba6def1b0b2c">
  <xsd:schema xmlns:xsd="http://www.w3.org/2001/XMLSchema" xmlns:xs="http://www.w3.org/2001/XMLSchema" xmlns:p="http://schemas.microsoft.com/office/2006/metadata/properties" xmlns:ns2="38dfccd8-acb1-4ddc-bb61-64f4001fda8c" xmlns:ns3="2d2b72ad-40bb-4892-bdfb-f4e3611e20a4" targetNamespace="http://schemas.microsoft.com/office/2006/metadata/properties" ma:root="true" ma:fieldsID="0f7e2f4c2a99eaaf78b453030ac54756" ns2:_="" ns3:_="">
    <xsd:import namespace="38dfccd8-acb1-4ddc-bb61-64f4001fda8c"/>
    <xsd:import namespace="2d2b72ad-40bb-4892-bdfb-f4e3611e20a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dfccd8-acb1-4ddc-bb61-64f4001fda8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10b2ab70-381d-4de1-873d-678182fc5963"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d2b72ad-40bb-4892-bdfb-f4e3611e20a4"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5fea0483-9996-4353-9277-db89f1f2a5d2}" ma:internalName="TaxCatchAll" ma:showField="CatchAllData" ma:web="2d2b72ad-40bb-4892-bdfb-f4e3611e20a4">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0F55B7D-7545-4AB6-8499-390021B08BB3}">
  <ds:schemaRefs>
    <ds:schemaRef ds:uri="2d2b72ad-40bb-4892-bdfb-f4e3611e20a4"/>
    <ds:schemaRef ds:uri="38dfccd8-acb1-4ddc-bb61-64f4001fda8c"/>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34E0E3A2-AEDB-416B-A35C-80C30D073C51}">
  <ds:schemaRefs>
    <ds:schemaRef ds:uri="2d2b72ad-40bb-4892-bdfb-f4e3611e20a4"/>
    <ds:schemaRef ds:uri="38dfccd8-acb1-4ddc-bb61-64f4001fda8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FEB66E65-7DE8-4098-8B91-777719DB76C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2296</TotalTime>
  <Words>523</Words>
  <Application>Microsoft Office PowerPoint</Application>
  <PresentationFormat>宽屏</PresentationFormat>
  <Paragraphs>25</Paragraphs>
  <Slides>4</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vt:i4>
      </vt:variant>
    </vt:vector>
  </HeadingPairs>
  <TitlesOfParts>
    <vt:vector size="14" baseType="lpstr">
      <vt:lpstr>Gotham Book</vt:lpstr>
      <vt:lpstr>等线</vt:lpstr>
      <vt:lpstr>微软雅黑</vt:lpstr>
      <vt:lpstr>Arial</vt:lpstr>
      <vt:lpstr>Courier New</vt:lpstr>
      <vt:lpstr>Segoe UI Emoji</vt:lpstr>
      <vt:lpstr>Segoe UI Semilight</vt:lpstr>
      <vt:lpstr>Times New Roman</vt:lpstr>
      <vt:lpstr>Wingdings</vt:lpstr>
      <vt:lpstr>3_Lenovo Master</vt:lpstr>
      <vt:lpstr>Discussion on Conditional LTM in Rel-19 </vt:lpstr>
      <vt:lpstr>Conditional LTM  </vt:lpstr>
      <vt:lpstr>Conditional LTM  </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联想创新基石</dc:title>
  <dc:creator>Haipeng Lei</dc:creator>
  <cp:lastModifiedBy>Lianhai LH5 Wu</cp:lastModifiedBy>
  <cp:revision>92</cp:revision>
  <dcterms:created xsi:type="dcterms:W3CDTF">2021-05-12T06:50:21Z</dcterms:created>
  <dcterms:modified xsi:type="dcterms:W3CDTF">2024-09-02T07:34:58Z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0x010100B597241156A5924CB4B33D82965EBBBC</vt:lpwstr>
  </property>
</Properties>
</file>