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2" r:id="rId2"/>
  </p:sldMasterIdLst>
  <p:notesMasterIdLst>
    <p:notesMasterId r:id="rId9"/>
  </p:notesMasterIdLst>
  <p:sldIdLst>
    <p:sldId id="2263" r:id="rId3"/>
    <p:sldId id="6644844" r:id="rId4"/>
    <p:sldId id="6644843" r:id="rId5"/>
    <p:sldId id="6644845" r:id="rId6"/>
    <p:sldId id="6644846" r:id="rId7"/>
    <p:sldId id="2264"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7">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DDE2"/>
    <a:srgbClr val="2583D1"/>
    <a:srgbClr val="FFE699"/>
    <a:srgbClr val="FFE6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59" autoAdjust="0"/>
    <p:restoredTop sz="95502" autoAdjust="0"/>
  </p:normalViewPr>
  <p:slideViewPr>
    <p:cSldViewPr snapToGrid="0" snapToObjects="1" showGuides="1">
      <p:cViewPr varScale="1">
        <p:scale>
          <a:sx n="63" d="100"/>
          <a:sy n="63" d="100"/>
        </p:scale>
        <p:origin x="968" y="52"/>
      </p:cViewPr>
      <p:guideLst>
        <p:guide orient="horz" pos="2107"/>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9CAB3-EDDD-48AD-A457-95B207A4A25C}" type="datetimeFigureOut">
              <a:rPr lang="zh-CN" altLang="en-US" smtClean="0"/>
              <a:t>2024-09-02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412C3A-12DB-4A89-BCC1-54016EBAE6C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党的二十大报告44次提到科技，55次提到创新，36次提到人才。刚刚高总也提到了，党中央和国家，对中央企业勇担国家战略科技力量，强化企业创新主体地位的要求之高史无前例。</a:t>
            </a:r>
          </a:p>
        </p:txBody>
      </p:sp>
    </p:spTree>
    <p:extLst>
      <p:ext uri="{BB962C8B-B14F-4D97-AF65-F5344CB8AC3E}">
        <p14:creationId xmlns:p14="http://schemas.microsoft.com/office/powerpoint/2010/main" val="3229192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marL="0" lvl="0" indent="0" algn="l">
              <a:buClrTx/>
              <a:buSzTx/>
              <a:buFontTx/>
              <a:buChar char="-"/>
            </a:pPr>
            <a:endParaRPr lang="en-US" altLang="zh-CN" sz="1400" dirty="0">
              <a:latin typeface="微软雅黑" panose="020B0503020204020204" charset="-122"/>
              <a:ea typeface="微软雅黑" panose="020B0503020204020204" charset="-122"/>
              <a:cs typeface="微软雅黑" panose="020B0503020204020204" charset="-122"/>
              <a:sym typeface="+mn-ea"/>
            </a:endParaRPr>
          </a:p>
          <a:p>
            <a:pPr lvl="0" indent="355600" algn="l">
              <a:buClrTx/>
              <a:buSzTx/>
              <a:buFontTx/>
              <a:extLst>
                <a:ext uri="{35155182-B16C-46BC-9424-99874614C6A1}">
                  <wpsdc:indentchars xmlns:wpsdc="http://www.wps.cn/officeDocument/2017/drawingmlCustomData" xmlns="" val="200" checksum="3837665281"/>
                </a:ext>
              </a:extLst>
            </a:pPr>
            <a:br>
              <a:rPr lang="en-US" altLang="zh-CN" sz="1400" dirty="0">
                <a:latin typeface="微软雅黑" panose="020B0503020204020204" charset="-122"/>
                <a:ea typeface="微软雅黑" panose="020B0503020204020204" charset="-122"/>
                <a:cs typeface="微软雅黑" panose="020B0503020204020204" charset="-122"/>
                <a:sym typeface="+mn-ea"/>
              </a:rPr>
            </a:b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3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zh-CN" altLang="en-US" sz="13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30935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marL="0" lvl="0" indent="0" algn="l">
              <a:buClrTx/>
              <a:buSzTx/>
              <a:buFontTx/>
              <a:buChar char="-"/>
            </a:pPr>
            <a:endParaRPr lang="en-US" altLang="zh-CN" sz="1400" dirty="0">
              <a:latin typeface="微软雅黑" panose="020B0503020204020204" charset="-122"/>
              <a:ea typeface="微软雅黑" panose="020B0503020204020204" charset="-122"/>
              <a:cs typeface="微软雅黑" panose="020B0503020204020204" charset="-122"/>
              <a:sym typeface="+mn-ea"/>
            </a:endParaRPr>
          </a:p>
          <a:p>
            <a:pPr lvl="0" indent="355600" algn="l">
              <a:buClrTx/>
              <a:buSzTx/>
              <a:buFontTx/>
              <a:extLst>
                <a:ext uri="{35155182-B16C-46BC-9424-99874614C6A1}">
                  <wpsdc:indentchars xmlns:wpsdc="http://www.wps.cn/officeDocument/2017/drawingmlCustomData" xmlns="" val="200" checksum="3837665281"/>
                </a:ext>
              </a:extLst>
            </a:pPr>
            <a:br>
              <a:rPr lang="en-US" altLang="zh-CN" sz="1400" dirty="0">
                <a:latin typeface="微软雅黑" panose="020B0503020204020204" charset="-122"/>
                <a:ea typeface="微软雅黑" panose="020B0503020204020204" charset="-122"/>
                <a:cs typeface="微软雅黑" panose="020B0503020204020204" charset="-122"/>
                <a:sym typeface="+mn-ea"/>
              </a:rPr>
            </a:b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3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zh-CN" altLang="en-US" sz="13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marL="0" lvl="0" indent="0" algn="l">
              <a:buClrTx/>
              <a:buSzTx/>
              <a:buFontTx/>
              <a:buChar char="-"/>
            </a:pPr>
            <a:endParaRPr lang="en-US" altLang="zh-CN" sz="1400" dirty="0">
              <a:latin typeface="微软雅黑" panose="020B0503020204020204" charset="-122"/>
              <a:ea typeface="微软雅黑" panose="020B0503020204020204" charset="-122"/>
              <a:cs typeface="微软雅黑" panose="020B0503020204020204" charset="-122"/>
              <a:sym typeface="+mn-ea"/>
            </a:endParaRPr>
          </a:p>
          <a:p>
            <a:pPr lvl="0" indent="355600" algn="l">
              <a:buClrTx/>
              <a:buSzTx/>
              <a:buFontTx/>
              <a:extLst>
                <a:ext uri="{35155182-B16C-46BC-9424-99874614C6A1}">
                  <wpsdc:indentchars xmlns:wpsdc="http://www.wps.cn/officeDocument/2017/drawingmlCustomData" xmlns="" val="200" checksum="3837665281"/>
                </a:ext>
              </a:extLst>
            </a:pPr>
            <a:br>
              <a:rPr lang="en-US" altLang="zh-CN" sz="1400" dirty="0">
                <a:latin typeface="微软雅黑" panose="020B0503020204020204" charset="-122"/>
                <a:ea typeface="微软雅黑" panose="020B0503020204020204" charset="-122"/>
                <a:cs typeface="微软雅黑" panose="020B0503020204020204" charset="-122"/>
                <a:sym typeface="+mn-ea"/>
              </a:rPr>
            </a:b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3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zh-CN" altLang="en-US" sz="13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17486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marL="0" lvl="0" indent="0" algn="l">
              <a:buClrTx/>
              <a:buSzTx/>
              <a:buFontTx/>
              <a:buChar char="-"/>
            </a:pPr>
            <a:endParaRPr lang="en-US" altLang="zh-CN" sz="1400" dirty="0">
              <a:latin typeface="微软雅黑" panose="020B0503020204020204" charset="-122"/>
              <a:ea typeface="微软雅黑" panose="020B0503020204020204" charset="-122"/>
              <a:cs typeface="微软雅黑" panose="020B0503020204020204" charset="-122"/>
              <a:sym typeface="+mn-ea"/>
            </a:endParaRPr>
          </a:p>
          <a:p>
            <a:pPr lvl="0" indent="355600" algn="l">
              <a:buClrTx/>
              <a:buSzTx/>
              <a:buFontTx/>
              <a:extLst>
                <a:ext uri="{35155182-B16C-46BC-9424-99874614C6A1}">
                  <wpsdc:indentchars xmlns:wpsdc="http://www.wps.cn/officeDocument/2017/drawingmlCustomData" xmlns="" val="200" checksum="3837665281"/>
                </a:ext>
              </a:extLst>
            </a:pPr>
            <a:br>
              <a:rPr lang="en-US" altLang="zh-CN" sz="1400" dirty="0">
                <a:latin typeface="微软雅黑" panose="020B0503020204020204" charset="-122"/>
                <a:ea typeface="微软雅黑" panose="020B0503020204020204" charset="-122"/>
                <a:cs typeface="微软雅黑" panose="020B0503020204020204" charset="-122"/>
                <a:sym typeface="+mn-ea"/>
              </a:rPr>
            </a:b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3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zh-CN" altLang="en-US" sz="13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043959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xmlns=""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党的二十大报告44次提到科技，55次提到创新，36次提到人才。刚刚高总也提到了，党中央和国家，对中央企业勇担国家战略科技力量，强化企业创新主体地位的要求之高史无前例。</a:t>
            </a:r>
          </a:p>
        </p:txBody>
      </p:sp>
    </p:spTree>
    <p:extLst>
      <p:ext uri="{BB962C8B-B14F-4D97-AF65-F5344CB8AC3E}">
        <p14:creationId xmlns:p14="http://schemas.microsoft.com/office/powerpoint/2010/main" val="54439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t>2024-09-02</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t>2024-09-02</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052550"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1052551" name="Holder 5"/>
          <p:cNvSpPr>
            <a:spLocks noGrp="1"/>
          </p:cNvSpPr>
          <p:nvPr>
            <p:ph type="dt" sz="half" idx="6"/>
          </p:nvPr>
        </p:nvSpPr>
        <p:spPr>
          <a:xfrm>
            <a:off x="609600" y="6377942"/>
            <a:ext cx="2804160" cy="276999"/>
          </a:xfrm>
        </p:spPr>
        <p:txBody>
          <a:bodyPr lIns="0" tIns="0" rIns="0" bIns="0"/>
          <a:lstStyle>
            <a:lvl1pPr algn="l">
              <a:defRPr>
                <a:solidFill>
                  <a:schemeClr val="tx1">
                    <a:tint val="75000"/>
                  </a:schemeClr>
                </a:solidFill>
              </a:defRPr>
            </a:lvl1pPr>
          </a:lstStyle>
          <a:p>
            <a:endParaRPr lang="en-US">
              <a:solidFill>
                <a:prstClr val="black">
                  <a:tint val="75000"/>
                </a:prstClr>
              </a:solidFill>
            </a:endParaRPr>
          </a:p>
        </p:txBody>
      </p:sp>
      <p:sp>
        <p:nvSpPr>
          <p:cNvPr id="1052552" name="Holder 6"/>
          <p:cNvSpPr>
            <a:spLocks noGrp="1"/>
          </p:cNvSpPr>
          <p:nvPr>
            <p:ph type="sldNum" sz="quarter" idx="7"/>
          </p:nvPr>
        </p:nvSpPr>
        <p:spPr/>
        <p:txBody>
          <a:bodyPr lIns="0" tIns="0" rIns="0" bIns="0"/>
          <a:lstStyle>
            <a:lvl1pPr marL="94824">
              <a:spcBef>
                <a:spcPts val="127"/>
              </a:spcBef>
              <a:defRPr sz="1200" b="0" i="0">
                <a:solidFill>
                  <a:schemeClr val="tx1"/>
                </a:solidFill>
                <a:latin typeface="微软雅黑" panose="020B0503020204020204" charset="-122"/>
                <a:cs typeface="微软雅黑" panose="020B0503020204020204" charset="-122"/>
              </a:defRPr>
            </a:lvl1pPr>
          </a:lstStyle>
          <a:p>
            <a:fld id="{81D60167-4931-47E6-BA6A-407CBD079E47}" type="slidenum">
              <a:rPr lang="en-US" altLang="zh-CN" smtClean="0">
                <a:solidFill>
                  <a:prstClr val="black"/>
                </a:solidFill>
              </a:rPr>
              <a:t>‹#›</a:t>
            </a:fld>
            <a:endParaRPr lang="en-US" altLang="zh-CN" dirty="0">
              <a:solidFill>
                <a:prstClr val="black"/>
              </a:solidFill>
            </a:endParaRPr>
          </a:p>
        </p:txBody>
      </p:sp>
      <p:pic>
        <p:nvPicPr>
          <p:cNvPr id="2097609" name="object 6"/>
          <p:cNvPicPr/>
          <p:nvPr userDrawn="1"/>
        </p:nvPicPr>
        <p:blipFill>
          <a:blip r:embed="rId2" cstate="print"/>
          <a:stretch>
            <a:fillRect/>
          </a:stretch>
        </p:blipFill>
        <p:spPr>
          <a:xfrm>
            <a:off x="10081613" y="260264"/>
            <a:ext cx="1415731" cy="436461"/>
          </a:xfrm>
          <a:prstGeom prst="rect">
            <a:avLst/>
          </a:prstGeom>
        </p:spPr>
      </p:pic>
      <p:sp>
        <p:nvSpPr>
          <p:cNvPr id="3" name="矩形 2"/>
          <p:cNvSpPr/>
          <p:nvPr userDrawn="1"/>
        </p:nvSpPr>
        <p:spPr>
          <a:xfrm>
            <a:off x="-428455" y="762000"/>
            <a:ext cx="180000" cy="18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defTabSz="685783"/>
            <a:endParaRPr lang="zh-CN" altLang="en-US" sz="1333" dirty="0">
              <a:solidFill>
                <a:prstClr val="white"/>
              </a:solidFill>
            </a:endParaRPr>
          </a:p>
        </p:txBody>
      </p:sp>
      <p:sp>
        <p:nvSpPr>
          <p:cNvPr id="4" name="矩形 3"/>
          <p:cNvSpPr/>
          <p:nvPr userDrawn="1"/>
        </p:nvSpPr>
        <p:spPr>
          <a:xfrm>
            <a:off x="-428455" y="980102"/>
            <a:ext cx="180000" cy="179705"/>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defTabSz="685783"/>
            <a:endParaRPr lang="zh-CN" altLang="en-US" sz="1333" dirty="0">
              <a:solidFill>
                <a:prstClr val="white"/>
              </a:solidFill>
            </a:endParaRPr>
          </a:p>
        </p:txBody>
      </p:sp>
      <p:sp>
        <p:nvSpPr>
          <p:cNvPr id="5" name="矩形 4"/>
          <p:cNvSpPr/>
          <p:nvPr userDrawn="1"/>
        </p:nvSpPr>
        <p:spPr>
          <a:xfrm>
            <a:off x="-428455" y="1197908"/>
            <a:ext cx="180000" cy="179705"/>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defTabSz="685783"/>
            <a:endParaRPr lang="zh-CN" altLang="en-US" sz="1333" dirty="0">
              <a:solidFill>
                <a:prstClr val="white"/>
              </a:solidFill>
            </a:endParaRPr>
          </a:p>
        </p:txBody>
      </p:sp>
      <p:sp>
        <p:nvSpPr>
          <p:cNvPr id="6" name="矩形 5"/>
          <p:cNvSpPr/>
          <p:nvPr userDrawn="1"/>
        </p:nvSpPr>
        <p:spPr>
          <a:xfrm>
            <a:off x="-428455" y="1415713"/>
            <a:ext cx="180000" cy="17970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defTabSz="685783"/>
            <a:endParaRPr lang="zh-CN" altLang="en-US" sz="1333" dirty="0">
              <a:solidFill>
                <a:prstClr val="white"/>
              </a:solidFill>
            </a:endParaRPr>
          </a:p>
        </p:txBody>
      </p:sp>
      <p:sp>
        <p:nvSpPr>
          <p:cNvPr id="7" name="文本框 6"/>
          <p:cNvSpPr txBox="1"/>
          <p:nvPr userDrawn="1"/>
        </p:nvSpPr>
        <p:spPr>
          <a:xfrm>
            <a:off x="-504826" y="1938316"/>
            <a:ext cx="237491" cy="297452"/>
          </a:xfrm>
          <a:prstGeom prst="rect">
            <a:avLst/>
          </a:prstGeom>
          <a:noFill/>
        </p:spPr>
        <p:txBody>
          <a:bodyPr wrap="square" lIns="91439" tIns="45719" rIns="91439" bIns="45719" rtlCol="0">
            <a:spAutoFit/>
          </a:bodyPr>
          <a:lstStyle/>
          <a:p>
            <a:pPr defTabSz="685783"/>
            <a:r>
              <a:rPr lang="en-US" altLang="zh-CN" sz="1333" dirty="0">
                <a:solidFill>
                  <a:srgbClr val="C00000"/>
                </a:solidFill>
                <a:latin typeface="微软雅黑" panose="020B0503020204020204" charset="-122"/>
                <a:ea typeface="微软雅黑" panose="020B0503020204020204" charset="-122"/>
              </a:rPr>
              <a:t>A</a:t>
            </a:r>
          </a:p>
        </p:txBody>
      </p:sp>
      <p:sp>
        <p:nvSpPr>
          <p:cNvPr id="8" name="文本框 7"/>
          <p:cNvSpPr txBox="1"/>
          <p:nvPr userDrawn="1"/>
        </p:nvSpPr>
        <p:spPr>
          <a:xfrm>
            <a:off x="-504826" y="2199936"/>
            <a:ext cx="237491" cy="297452"/>
          </a:xfrm>
          <a:prstGeom prst="rect">
            <a:avLst/>
          </a:prstGeom>
          <a:noFill/>
        </p:spPr>
        <p:txBody>
          <a:bodyPr wrap="square" lIns="91439" tIns="45719" rIns="91439" bIns="45719" rtlCol="0">
            <a:spAutoFit/>
          </a:bodyPr>
          <a:lstStyle/>
          <a:p>
            <a:pPr defTabSz="685783"/>
            <a:r>
              <a:rPr lang="en-US" altLang="zh-CN" sz="1333" dirty="0">
                <a:solidFill>
                  <a:srgbClr val="FFFF00"/>
                </a:solidFill>
                <a:latin typeface="微软雅黑" panose="020B0503020204020204" charset="-122"/>
                <a:ea typeface="微软雅黑" panose="020B0503020204020204" charset="-122"/>
              </a:rPr>
              <a:t>A</a:t>
            </a:r>
          </a:p>
        </p:txBody>
      </p:sp>
      <p:sp>
        <p:nvSpPr>
          <p:cNvPr id="9" name="文本框 8"/>
          <p:cNvSpPr txBox="1"/>
          <p:nvPr userDrawn="1"/>
        </p:nvSpPr>
        <p:spPr>
          <a:xfrm>
            <a:off x="-504826" y="2461556"/>
            <a:ext cx="237491" cy="297452"/>
          </a:xfrm>
          <a:prstGeom prst="rect">
            <a:avLst/>
          </a:prstGeom>
          <a:noFill/>
        </p:spPr>
        <p:txBody>
          <a:bodyPr wrap="square" lIns="91439" tIns="45719" rIns="91439" bIns="45719" rtlCol="0">
            <a:spAutoFit/>
          </a:bodyPr>
          <a:lstStyle/>
          <a:p>
            <a:pPr defTabSz="685783"/>
            <a:r>
              <a:rPr lang="en-US" altLang="zh-CN" sz="1333" dirty="0">
                <a:solidFill>
                  <a:srgbClr val="0070C0"/>
                </a:solidFill>
                <a:latin typeface="微软雅黑" panose="020B0503020204020204" charset="-122"/>
                <a:ea typeface="微软雅黑" panose="020B0503020204020204" charset="-122"/>
              </a:rPr>
              <a:t>A</a:t>
            </a:r>
          </a:p>
        </p:txBody>
      </p:sp>
      <p:sp>
        <p:nvSpPr>
          <p:cNvPr id="10" name="文本框 9"/>
          <p:cNvSpPr txBox="1"/>
          <p:nvPr userDrawn="1"/>
        </p:nvSpPr>
        <p:spPr>
          <a:xfrm>
            <a:off x="-504826" y="1676696"/>
            <a:ext cx="237491" cy="297452"/>
          </a:xfrm>
          <a:prstGeom prst="rect">
            <a:avLst/>
          </a:prstGeom>
          <a:noFill/>
        </p:spPr>
        <p:txBody>
          <a:bodyPr wrap="square" lIns="91439" tIns="45719" rIns="91439" bIns="45719" rtlCol="0">
            <a:spAutoFit/>
          </a:bodyPr>
          <a:lstStyle/>
          <a:p>
            <a:pPr defTabSz="685783"/>
            <a:r>
              <a:rPr lang="en-US" altLang="zh-CN" sz="1333" dirty="0">
                <a:solidFill>
                  <a:prstClr val="black"/>
                </a:solidFill>
                <a:latin typeface="微软雅黑" panose="020B0503020204020204" charset="-122"/>
                <a:ea typeface="微软雅黑" panose="020B0503020204020204" charset="-122"/>
              </a:rPr>
              <a:t>A</a:t>
            </a:r>
          </a:p>
        </p:txBody>
      </p:sp>
    </p:spTree>
    <p:extLst>
      <p:ext uri="{BB962C8B-B14F-4D97-AF65-F5344CB8AC3E}">
        <p14:creationId xmlns:p14="http://schemas.microsoft.com/office/powerpoint/2010/main" val="2811046463"/>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6" y="0"/>
            <a:ext cx="12173713" cy="6858000"/>
          </a:xfrm>
          <a:prstGeom prst="rect">
            <a:avLst/>
          </a:prstGeom>
        </p:spPr>
      </p:pic>
    </p:spTree>
    <p:extLst>
      <p:ext uri="{BB962C8B-B14F-4D97-AF65-F5344CB8AC3E}">
        <p14:creationId xmlns:p14="http://schemas.microsoft.com/office/powerpoint/2010/main" val="3448087301"/>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52560"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solidFill>
                <a:prstClr val="black">
                  <a:tint val="75000"/>
                </a:prstClr>
              </a:solidFill>
            </a:endParaRPr>
          </a:p>
        </p:txBody>
      </p:sp>
      <p:sp>
        <p:nvSpPr>
          <p:cNvPr id="1052561" name="Holder 5"/>
          <p:cNvSpPr>
            <a:spLocks noGrp="1"/>
          </p:cNvSpPr>
          <p:nvPr>
            <p:ph type="dt" sz="half" idx="6"/>
          </p:nvPr>
        </p:nvSpPr>
        <p:spPr>
          <a:xfrm>
            <a:off x="609600" y="6377942"/>
            <a:ext cx="2804160" cy="276999"/>
          </a:xfrm>
        </p:spPr>
        <p:txBody>
          <a:bodyPr lIns="0" tIns="0" rIns="0" bIns="0"/>
          <a:lstStyle>
            <a:lvl1pPr algn="l">
              <a:defRPr>
                <a:solidFill>
                  <a:schemeClr val="tx1">
                    <a:tint val="75000"/>
                  </a:schemeClr>
                </a:solidFill>
              </a:defRPr>
            </a:lvl1pPr>
          </a:lstStyle>
          <a:p>
            <a:endParaRPr lang="en-US">
              <a:solidFill>
                <a:prstClr val="black">
                  <a:tint val="75000"/>
                </a:prstClr>
              </a:solidFill>
            </a:endParaRPr>
          </a:p>
        </p:txBody>
      </p:sp>
      <p:sp>
        <p:nvSpPr>
          <p:cNvPr id="1052562" name="Holder 6"/>
          <p:cNvSpPr>
            <a:spLocks noGrp="1"/>
          </p:cNvSpPr>
          <p:nvPr>
            <p:ph type="sldNum" sz="quarter" idx="7"/>
          </p:nvPr>
        </p:nvSpPr>
        <p:spPr/>
        <p:txBody>
          <a:bodyPr lIns="0" tIns="0" rIns="0" bIns="0"/>
          <a:lstStyle>
            <a:lvl1pPr marL="94824">
              <a:spcBef>
                <a:spcPts val="127"/>
              </a:spcBef>
              <a:defRPr sz="1200" b="0" i="0">
                <a:solidFill>
                  <a:schemeClr val="tx1"/>
                </a:solidFill>
                <a:latin typeface="微软雅黑" panose="020B0503020204020204" charset="-122"/>
                <a:cs typeface="微软雅黑" panose="020B0503020204020204" charset="-122"/>
              </a:defRPr>
            </a:lvl1pPr>
          </a:lstStyle>
          <a:p>
            <a:fld id="{81D60167-4931-47E6-BA6A-407CBD079E47}" type="slidenum">
              <a:rPr lang="en-US" altLang="zh-CN" smtClean="0">
                <a:solidFill>
                  <a:prstClr val="black"/>
                </a:solidFill>
              </a:rPr>
              <a:t>‹#›</a:t>
            </a:fld>
            <a:endParaRPr lang="en-US" altLang="zh-CN" dirty="0">
              <a:solidFill>
                <a:prstClr val="black"/>
              </a:solidFill>
            </a:endParaRPr>
          </a:p>
        </p:txBody>
      </p:sp>
    </p:spTree>
    <p:extLst>
      <p:ext uri="{BB962C8B-B14F-4D97-AF65-F5344CB8AC3E}">
        <p14:creationId xmlns:p14="http://schemas.microsoft.com/office/powerpoint/2010/main" val="3929405114"/>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chemeClr val="bg1"/>
        </a:solidFill>
        <a:effectLst/>
      </p:bgPr>
    </p:bg>
    <p:spTree>
      <p:nvGrpSpPr>
        <p:cNvPr id="1" name=""/>
        <p:cNvGrpSpPr/>
        <p:nvPr/>
      </p:nvGrpSpPr>
      <p:grpSpPr>
        <a:xfrm>
          <a:off x="0" y="0"/>
          <a:ext cx="0" cy="0"/>
          <a:chOff x="0" y="0"/>
          <a:chExt cx="0" cy="0"/>
        </a:xfrm>
      </p:grpSpPr>
      <p:pic>
        <p:nvPicPr>
          <p:cNvPr id="2097613" name="图片 6"/>
          <p:cNvPicPr>
            <a:picLocks noChangeAspect="1"/>
          </p:cNvPicPr>
          <p:nvPr userDrawn="1"/>
        </p:nvPicPr>
        <p:blipFill>
          <a:blip r:embed="rId2" cstate="print"/>
          <a:stretch>
            <a:fillRect/>
          </a:stretch>
        </p:blipFill>
        <p:spPr>
          <a:xfrm>
            <a:off x="9146" y="0"/>
            <a:ext cx="12173713" cy="6858000"/>
          </a:xfrm>
          <a:prstGeom prst="rect">
            <a:avLst/>
          </a:prstGeom>
        </p:spPr>
      </p:pic>
      <p:pic>
        <p:nvPicPr>
          <p:cNvPr id="2097614" name="object 7"/>
          <p:cNvPicPr/>
          <p:nvPr userDrawn="1"/>
        </p:nvPicPr>
        <p:blipFill>
          <a:blip r:embed="rId3" cstate="print"/>
          <a:stretch>
            <a:fillRect/>
          </a:stretch>
        </p:blipFill>
        <p:spPr>
          <a:xfrm>
            <a:off x="5105401" y="2819401"/>
            <a:ext cx="813651" cy="806691"/>
          </a:xfrm>
          <a:prstGeom prst="rect">
            <a:avLst/>
          </a:prstGeom>
        </p:spPr>
      </p:pic>
      <p:pic>
        <p:nvPicPr>
          <p:cNvPr id="2097615" name="object 8"/>
          <p:cNvPicPr/>
          <p:nvPr userDrawn="1"/>
        </p:nvPicPr>
        <p:blipFill>
          <a:blip r:embed="rId3" cstate="print"/>
          <a:stretch>
            <a:fillRect/>
          </a:stretch>
        </p:blipFill>
        <p:spPr>
          <a:xfrm>
            <a:off x="5943601" y="2819401"/>
            <a:ext cx="813651" cy="806691"/>
          </a:xfrm>
          <a:prstGeom prst="rect">
            <a:avLst/>
          </a:prstGeom>
        </p:spPr>
      </p:pic>
      <p:pic>
        <p:nvPicPr>
          <p:cNvPr id="2097616" name="object 9"/>
          <p:cNvPicPr/>
          <p:nvPr userDrawn="1"/>
        </p:nvPicPr>
        <p:blipFill>
          <a:blip r:embed="rId4" cstate="print"/>
          <a:stretch>
            <a:fillRect/>
          </a:stretch>
        </p:blipFill>
        <p:spPr>
          <a:xfrm>
            <a:off x="6902950" y="2889392"/>
            <a:ext cx="149809" cy="644613"/>
          </a:xfrm>
          <a:prstGeom prst="rect">
            <a:avLst/>
          </a:prstGeom>
        </p:spPr>
      </p:pic>
    </p:spTree>
    <p:extLst>
      <p:ext uri="{BB962C8B-B14F-4D97-AF65-F5344CB8AC3E}">
        <p14:creationId xmlns:p14="http://schemas.microsoft.com/office/powerpoint/2010/main" val="3237236878"/>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048767"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1048768" name="Holder 3"/>
          <p:cNvSpPr>
            <a:spLocks noGrp="1"/>
          </p:cNvSpPr>
          <p:nvPr>
            <p:ph type="dt" sz="half" idx="6"/>
          </p:nvPr>
        </p:nvSpPr>
        <p:spPr>
          <a:xfrm>
            <a:off x="609600" y="6377942"/>
            <a:ext cx="2804160" cy="276999"/>
          </a:xfrm>
        </p:spPr>
        <p:txBody>
          <a:bodyPr lIns="0" tIns="0" rIns="0" bIns="0"/>
          <a:lstStyle>
            <a:lvl1pPr algn="l">
              <a:defRPr>
                <a:solidFill>
                  <a:schemeClr val="tx1">
                    <a:tint val="75000"/>
                  </a:schemeClr>
                </a:solidFill>
              </a:defRPr>
            </a:lvl1pPr>
          </a:lstStyle>
          <a:p>
            <a:endParaRPr lang="en-US">
              <a:solidFill>
                <a:prstClr val="black">
                  <a:tint val="75000"/>
                </a:prstClr>
              </a:solidFill>
            </a:endParaRPr>
          </a:p>
        </p:txBody>
      </p:sp>
      <p:sp>
        <p:nvSpPr>
          <p:cNvPr id="1048769" name="Holder 4"/>
          <p:cNvSpPr>
            <a:spLocks noGrp="1"/>
          </p:cNvSpPr>
          <p:nvPr>
            <p:ph type="sldNum" sz="quarter" idx="7"/>
          </p:nvPr>
        </p:nvSpPr>
        <p:spPr/>
        <p:txBody>
          <a:bodyPr lIns="0" tIns="0" rIns="0" bIns="0"/>
          <a:lstStyle>
            <a:lvl1pPr marL="94824">
              <a:spcBef>
                <a:spcPts val="127"/>
              </a:spcBef>
              <a:defRPr sz="1200" b="0" i="0">
                <a:solidFill>
                  <a:schemeClr val="tx1"/>
                </a:solidFill>
                <a:latin typeface="微软雅黑" panose="020B0503020204020204" charset="-122"/>
                <a:cs typeface="微软雅黑" panose="020B0503020204020204" charset="-122"/>
              </a:defRPr>
            </a:lvl1pPr>
          </a:lstStyle>
          <a:p>
            <a:fld id="{81D60167-4931-47E6-BA6A-407CBD079E47}" type="slidenum">
              <a:rPr lang="en-US" altLang="zh-CN" smtClean="0">
                <a:solidFill>
                  <a:prstClr val="black"/>
                </a:solidFill>
              </a:rPr>
              <a:t>‹#›</a:t>
            </a:fld>
            <a:endParaRPr lang="en-US" altLang="zh-CN" dirty="0">
              <a:solidFill>
                <a:prstClr val="black"/>
              </a:solidFill>
            </a:endParaRPr>
          </a:p>
        </p:txBody>
      </p:sp>
    </p:spTree>
    <p:extLst>
      <p:ext uri="{BB962C8B-B14F-4D97-AF65-F5344CB8AC3E}">
        <p14:creationId xmlns:p14="http://schemas.microsoft.com/office/powerpoint/2010/main" val="1173878919"/>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内容占位符 2"/>
          <p:cNvSpPr>
            <a:spLocks noGrp="1"/>
          </p:cNvSpPr>
          <p:nvPr>
            <p:ph idx="1"/>
          </p:nvPr>
        </p:nvSpPr>
        <p:spPr>
          <a:xfrm>
            <a:off x="647700" y="1825625"/>
            <a:ext cx="10515600" cy="4351339"/>
          </a:xfrm>
        </p:spPr>
        <p:txBody>
          <a:bodyPr>
            <a:normAutofit/>
          </a:bodyPr>
          <a:lstStyle>
            <a:lvl1pPr>
              <a:defRPr sz="2000">
                <a:solidFill>
                  <a:schemeClr val="tx1">
                    <a:lumMod val="75000"/>
                    <a:lumOff val="25000"/>
                  </a:schemeClr>
                </a:solidFill>
              </a:defRPr>
            </a:lvl1pPr>
            <a:lvl2pPr>
              <a:defRPr sz="1867">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609600" y="6377942"/>
            <a:ext cx="2804160" cy="276999"/>
          </a:xfrm>
        </p:spPr>
        <p:txBody>
          <a:bodyPr/>
          <a:lstStyle/>
          <a:p>
            <a:fld id="{760FBDFE-C587-4B4C-A407-44438C67B59E}" type="datetimeFigureOut">
              <a:rPr lang="zh-CN" altLang="en-US" smtClean="0">
                <a:solidFill>
                  <a:prstClr val="black">
                    <a:tint val="75000"/>
                  </a:prstClr>
                </a:solidFill>
              </a:rPr>
              <a:t>2024-09-02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9AE70B2-8BF9-45C0-BB95-33D1B9D3A854}" type="slidenum">
              <a:rPr lang="zh-CN" altLang="en-US" smtClean="0">
                <a:solidFill>
                  <a:prstClr val="black"/>
                </a:solidFill>
              </a:rPr>
              <a:t>‹#›</a:t>
            </a:fld>
            <a:endParaRPr lang="zh-CN" altLang="en-US">
              <a:solidFill>
                <a:prstClr val="black"/>
              </a:solidFill>
            </a:endParaRPr>
          </a:p>
        </p:txBody>
      </p:sp>
    </p:spTree>
    <p:extLst>
      <p:ext uri="{BB962C8B-B14F-4D97-AF65-F5344CB8AC3E}">
        <p14:creationId xmlns:p14="http://schemas.microsoft.com/office/powerpoint/2010/main" val="1999153078"/>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97765" y="241650"/>
            <a:ext cx="9644761" cy="430887"/>
          </a:xfrm>
          <a:prstGeom prst="rect">
            <a:avLst/>
          </a:prstGeom>
        </p:spPr>
        <p:txBody>
          <a:bodyPr/>
          <a:lstStyle>
            <a:lvl1pPr>
              <a:defRPr sz="2800" b="1">
                <a:solidFill>
                  <a:schemeClr val="tx1"/>
                </a:solidFill>
                <a:latin typeface="微软雅黑" panose="020B0503020204020204" charset="-122"/>
                <a:ea typeface="微软雅黑" panose="020B0503020204020204" charset="-122"/>
              </a:defRPr>
            </a:lvl1pPr>
          </a:lstStyle>
          <a:p>
            <a:r>
              <a:rPr lang="zh-CN" altLang="en-US" dirty="0"/>
              <a:t>单击此处编辑母版标题样式</a:t>
            </a:r>
          </a:p>
        </p:txBody>
      </p:sp>
      <p:pic>
        <p:nvPicPr>
          <p:cNvPr id="6" name="picture 16"/>
          <p:cNvPicPr>
            <a:picLocks noChangeAspect="1"/>
          </p:cNvPicPr>
          <p:nvPr/>
        </p:nvPicPr>
        <p:blipFill>
          <a:blip r:embed="rId2" cstate="print"/>
          <a:stretch>
            <a:fillRect/>
          </a:stretch>
        </p:blipFill>
        <p:spPr>
          <a:xfrm>
            <a:off x="0" y="792001"/>
            <a:ext cx="9144000" cy="15875"/>
          </a:xfrm>
          <a:prstGeom prst="rect">
            <a:avLst/>
          </a:prstGeom>
        </p:spPr>
      </p:pic>
      <p:pic>
        <p:nvPicPr>
          <p:cNvPr id="7" name="picture 31"/>
          <p:cNvPicPr>
            <a:picLocks noChangeAspect="1"/>
          </p:cNvPicPr>
          <p:nvPr userDrawn="1"/>
        </p:nvPicPr>
        <p:blipFill>
          <a:blip r:embed="rId3" cstate="print"/>
          <a:stretch>
            <a:fillRect/>
          </a:stretch>
        </p:blipFill>
        <p:spPr>
          <a:xfrm rot="21600000">
            <a:off x="10472277" y="199214"/>
            <a:ext cx="1415795" cy="437388"/>
          </a:xfrm>
          <a:prstGeom prst="rect">
            <a:avLst/>
          </a:prstGeom>
        </p:spPr>
      </p:pic>
      <p:sp>
        <p:nvSpPr>
          <p:cNvPr id="8" name="rect"/>
          <p:cNvSpPr/>
          <p:nvPr userDrawn="1"/>
        </p:nvSpPr>
        <p:spPr>
          <a:xfrm>
            <a:off x="0" y="156970"/>
            <a:ext cx="222504" cy="563879"/>
          </a:xfrm>
          <a:prstGeom prst="rect">
            <a:avLst/>
          </a:prstGeom>
          <a:solidFill>
            <a:srgbClr val="0F60D7">
              <a:alpha val="100000"/>
            </a:srgbClr>
          </a:solidFill>
          <a:ln cap="flat">
            <a:miter lim="0"/>
          </a:ln>
        </p:spPr>
        <p:txBody>
          <a:bodyPr lIns="91439" tIns="45719" rIns="91439" bIns="45719" rtlCol="0"/>
          <a:lstStyle/>
          <a:p>
            <a:pPr algn="ctr" defTabSz="685783"/>
            <a:endParaRPr lang="zh-CN" altLang="en-US" sz="1333" dirty="0">
              <a:solidFill>
                <a:prstClr val="black"/>
              </a:solidFill>
            </a:endParaRPr>
          </a:p>
        </p:txBody>
      </p:sp>
      <p:sp>
        <p:nvSpPr>
          <p:cNvPr id="9" name="rect"/>
          <p:cNvSpPr/>
          <p:nvPr userDrawn="1"/>
        </p:nvSpPr>
        <p:spPr>
          <a:xfrm>
            <a:off x="295849" y="157729"/>
            <a:ext cx="28575" cy="563627"/>
          </a:xfrm>
          <a:prstGeom prst="rect">
            <a:avLst/>
          </a:prstGeom>
          <a:solidFill>
            <a:srgbClr val="0F60D7">
              <a:alpha val="100000"/>
            </a:srgbClr>
          </a:solidFill>
          <a:ln cap="flat">
            <a:miter lim="0"/>
          </a:ln>
        </p:spPr>
        <p:txBody>
          <a:bodyPr lIns="91439" tIns="45719" rIns="91439" bIns="45719" rtlCol="0"/>
          <a:lstStyle/>
          <a:p>
            <a:pPr algn="ctr" defTabSz="685783"/>
            <a:endParaRPr lang="zh-CN" altLang="en-US" sz="1333" dirty="0">
              <a:solidFill>
                <a:prstClr val="black"/>
              </a:solidFill>
            </a:endParaRPr>
          </a:p>
        </p:txBody>
      </p:sp>
      <p:sp>
        <p:nvSpPr>
          <p:cNvPr id="15" name="副标题 2"/>
          <p:cNvSpPr>
            <a:spLocks noGrp="1"/>
          </p:cNvSpPr>
          <p:nvPr>
            <p:ph type="subTitle" idx="1" hasCustomPrompt="1"/>
          </p:nvPr>
        </p:nvSpPr>
        <p:spPr>
          <a:xfrm>
            <a:off x="308231" y="1239786"/>
            <a:ext cx="11550015" cy="322397"/>
          </a:xfrm>
          <a:prstGeom prst="rect">
            <a:avLst/>
          </a:prstGeom>
          <a:solidFill>
            <a:srgbClr val="F2F2F2"/>
          </a:solidFill>
        </p:spPr>
        <p:txBody>
          <a:bodyPr lIns="51434" tIns="25718" rIns="51434" bIns="25718" anchor="ctr"/>
          <a:lstStyle>
            <a:lvl1pPr marL="285320" indent="-285320" algn="l">
              <a:lnSpc>
                <a:spcPct val="120000"/>
              </a:lnSpc>
              <a:spcBef>
                <a:spcPts val="600"/>
              </a:spcBef>
              <a:buFont typeface="Arial" panose="020B0604020202020204" pitchFamily="34" charset="0"/>
              <a:buChar char="•"/>
              <a:defRPr sz="1600" b="1">
                <a:solidFill>
                  <a:srgbClr val="3797D7"/>
                </a:solidFill>
                <a:latin typeface="微软雅黑" panose="020B0503020204020204" charset="-122"/>
                <a:ea typeface="微软雅黑" panose="020B0503020204020204" charset="-122"/>
              </a:defRPr>
            </a:lvl1pPr>
            <a:lvl2pPr marL="457189" indent="0" algn="ctr">
              <a:buNone/>
              <a:defRPr sz="2000"/>
            </a:lvl2pPr>
            <a:lvl3pPr marL="914377" indent="0" algn="ctr">
              <a:buNone/>
              <a:defRPr sz="1867"/>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dirty="0"/>
              <a:t>单击以编辑母版副标题样式</a:t>
            </a:r>
          </a:p>
        </p:txBody>
      </p:sp>
      <p:sp>
        <p:nvSpPr>
          <p:cNvPr id="3" name="文本框 2"/>
          <p:cNvSpPr txBox="1"/>
          <p:nvPr userDrawn="1"/>
        </p:nvSpPr>
        <p:spPr>
          <a:xfrm>
            <a:off x="10477502" y="6543677"/>
            <a:ext cx="1705847" cy="276997"/>
          </a:xfrm>
          <a:prstGeom prst="rect">
            <a:avLst/>
          </a:prstGeom>
          <a:noFill/>
        </p:spPr>
        <p:txBody>
          <a:bodyPr wrap="square" lIns="91439" tIns="45719" rIns="91439" bIns="45719" rtlCol="0">
            <a:spAutoFit/>
          </a:bodyPr>
          <a:lstStyle/>
          <a:p>
            <a:pPr algn="r" defTabSz="685783"/>
            <a:fld id="{937A7587-B1F7-43EE-9480-2C52ABB5508E}" type="slidenum">
              <a:rPr lang="zh-CN" altLang="en-US" sz="1200" smtClean="0">
                <a:solidFill>
                  <a:prstClr val="black"/>
                </a:solidFill>
                <a:latin typeface="微软雅黑" panose="020B0503020204020204" charset="-122"/>
                <a:ea typeface="微软雅黑" panose="020B0503020204020204" charset="-122"/>
              </a:rPr>
              <a:pPr algn="r" defTabSz="685783"/>
              <a:t>‹#›</a:t>
            </a:fld>
            <a:endParaRPr lang="zh-CN" altLang="en-US" sz="1467" dirty="0">
              <a:solidFill>
                <a:prstClr val="black"/>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552111788"/>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663303"/>
            <a:ext cx="9144000" cy="184666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9"/>
            <a:ext cx="9144000" cy="369332"/>
          </a:xfrm>
        </p:spPr>
        <p:txBody>
          <a:bodyPr/>
          <a:lstStyle>
            <a:lvl1pPr marL="0" indent="0" algn="ctr">
              <a:buNone/>
              <a:defRPr sz="2400"/>
            </a:lvl1pPr>
            <a:lvl2pPr marL="457189" indent="0" algn="ctr">
              <a:buNone/>
              <a:defRPr sz="2000"/>
            </a:lvl2pPr>
            <a:lvl3pPr marL="914377" indent="0" algn="ctr">
              <a:buNone/>
              <a:defRPr sz="1867"/>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609600" y="6377942"/>
            <a:ext cx="2804160" cy="276999"/>
          </a:xfrm>
        </p:spPr>
        <p:txBody>
          <a:bodyPr/>
          <a:lstStyle/>
          <a:p>
            <a:fld id="{D10626BB-F723-4C9F-B20E-DFC10819FC0A}" type="datetimeFigureOut">
              <a:rPr lang="zh-CN" altLang="en-US" smtClean="0">
                <a:solidFill>
                  <a:prstClr val="black">
                    <a:tint val="75000"/>
                  </a:prstClr>
                </a:solidFill>
              </a:rPr>
              <a:t>2024-09-02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DF2E113-9BC8-4D0C-AAD8-ADDD9D17168C}" type="slidenum">
              <a:rPr lang="zh-CN" altLang="en-US" smtClean="0">
                <a:solidFill>
                  <a:prstClr val="black"/>
                </a:solidFill>
              </a:rPr>
              <a:t>‹#›</a:t>
            </a:fld>
            <a:endParaRPr lang="zh-CN" altLang="en-US">
              <a:solidFill>
                <a:prstClr val="black"/>
              </a:solidFill>
            </a:endParaRPr>
          </a:p>
        </p:txBody>
      </p:sp>
    </p:spTree>
    <p:extLst>
      <p:ext uri="{BB962C8B-B14F-4D97-AF65-F5344CB8AC3E}">
        <p14:creationId xmlns:p14="http://schemas.microsoft.com/office/powerpoint/2010/main" val="3558898393"/>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标题_内容">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526097" y="296516"/>
            <a:ext cx="9703755" cy="611184"/>
          </a:xfrm>
          <a:prstGeom prst="rect">
            <a:avLst/>
          </a:prstGeom>
        </p:spPr>
        <p:txBody>
          <a:bodyPr vert="horz" lIns="68579" tIns="34289" rIns="68579" bIns="34289" rtlCol="0" anchor="ctr">
            <a:normAutofit/>
          </a:bodyPr>
          <a:lstStyle>
            <a:lvl1pPr algn="l">
              <a:defRPr sz="2800" b="1">
                <a:solidFill>
                  <a:schemeClr val="accent1"/>
                </a:solidFill>
                <a:latin typeface="微软雅黑" panose="020B0503020204020204" charset="-122"/>
                <a:ea typeface="微软雅黑" panose="020B0503020204020204" charset="-122"/>
              </a:defRPr>
            </a:lvl1pPr>
          </a:lstStyle>
          <a:p>
            <a:r>
              <a:rPr lang="zh-CN" altLang="en-US" dirty="0"/>
              <a:t>单击此处编辑标题</a:t>
            </a:r>
            <a:endParaRPr lang="en-US" dirty="0"/>
          </a:p>
        </p:txBody>
      </p:sp>
      <p:sp>
        <p:nvSpPr>
          <p:cNvPr id="18" name="Text Placeholder 2"/>
          <p:cNvSpPr>
            <a:spLocks noGrp="1"/>
          </p:cNvSpPr>
          <p:nvPr>
            <p:ph type="body" idx="10" hasCustomPrompt="1"/>
          </p:nvPr>
        </p:nvSpPr>
        <p:spPr>
          <a:xfrm>
            <a:off x="914400" y="1334740"/>
            <a:ext cx="10363200" cy="4570995"/>
          </a:xfrm>
          <a:prstGeom prst="rect">
            <a:avLst/>
          </a:prstGeom>
        </p:spPr>
        <p:txBody>
          <a:bodyPr anchor="t">
            <a:normAutofit/>
          </a:bodyPr>
          <a:lstStyle>
            <a:lvl1pPr marL="0" indent="0" algn="l">
              <a:buNone/>
              <a:defRPr sz="1867" b="0">
                <a:latin typeface="方正黑体简体" panose="02000000000000000000" pitchFamily="2" charset="-122"/>
                <a:ea typeface="方正黑体简体" panose="02000000000000000000" pitchFamily="2" charset="-122"/>
              </a:defRPr>
            </a:lvl1pPr>
            <a:lvl2pPr marL="457189" indent="0">
              <a:buNone/>
              <a:defRPr sz="2000" b="1"/>
            </a:lvl2pPr>
            <a:lvl3pPr marL="914377" indent="0">
              <a:buNone/>
              <a:defRPr sz="1867"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dirty="0"/>
              <a:t>单击此处编辑内容</a:t>
            </a:r>
          </a:p>
        </p:txBody>
      </p:sp>
      <p:pic>
        <p:nvPicPr>
          <p:cNvPr id="2" name="图片 1"/>
          <p:cNvPicPr>
            <a:picLocks noChangeAspect="1"/>
          </p:cNvPicPr>
          <p:nvPr userDrawn="1"/>
        </p:nvPicPr>
        <p:blipFill>
          <a:blip r:embed="rId2" cstate="print"/>
          <a:stretch>
            <a:fillRect/>
          </a:stretch>
        </p:blipFill>
        <p:spPr>
          <a:xfrm>
            <a:off x="10073223" y="-79719"/>
            <a:ext cx="1852076" cy="1389056"/>
          </a:xfrm>
          <a:prstGeom prst="rect">
            <a:avLst/>
          </a:prstGeom>
        </p:spPr>
      </p:pic>
      <p:sp>
        <p:nvSpPr>
          <p:cNvPr id="4" name="TextBox 3"/>
          <p:cNvSpPr txBox="1"/>
          <p:nvPr userDrawn="1"/>
        </p:nvSpPr>
        <p:spPr>
          <a:xfrm>
            <a:off x="11604945" y="6499148"/>
            <a:ext cx="447675" cy="246221"/>
          </a:xfrm>
          <a:prstGeom prst="rect">
            <a:avLst/>
          </a:prstGeom>
          <a:noFill/>
        </p:spPr>
        <p:txBody>
          <a:bodyPr wrap="none" lIns="91439" tIns="45719" rIns="91439" bIns="45719" rtlCol="0" anchor="ctr" anchorCtr="0">
            <a:noAutofit/>
          </a:bodyPr>
          <a:lstStyle/>
          <a:p>
            <a:pPr algn="ctr" defTabSz="685783"/>
            <a:fld id="{FDA8CB47-5F18-3A4B-AD3A-422A03DFB5D1}" type="slidenum">
              <a:rPr kumimoji="1" lang="zh-CN" altLang="en-US" sz="1200" b="1" smtClean="0">
                <a:solidFill>
                  <a:srgbClr val="C0504D"/>
                </a:solidFill>
                <a:latin typeface="微软雅黑" panose="020B0503020204020204" charset="-122"/>
                <a:ea typeface="微软雅黑" panose="020B0503020204020204" charset="-122"/>
                <a:sym typeface="+mn-ea"/>
              </a:rPr>
              <a:pPr algn="ctr" defTabSz="685783"/>
              <a:t>‹#›</a:t>
            </a:fld>
            <a:endParaRPr kumimoji="1" lang="zh-CN" altLang="en-US" sz="1200" b="1" dirty="0">
              <a:solidFill>
                <a:srgbClr val="C0504D"/>
              </a:solidFill>
              <a:latin typeface="微软雅黑" panose="020B0503020204020204" charset="-122"/>
              <a:ea typeface="微软雅黑" panose="020B0503020204020204" charset="-122"/>
              <a:sym typeface="+mn-ea"/>
            </a:endParaRPr>
          </a:p>
        </p:txBody>
      </p:sp>
      <p:cxnSp>
        <p:nvCxnSpPr>
          <p:cNvPr id="6" name="Straight Connector 5"/>
          <p:cNvCxnSpPr/>
          <p:nvPr userDrawn="1"/>
        </p:nvCxnSpPr>
        <p:spPr>
          <a:xfrm>
            <a:off x="3" y="920401"/>
            <a:ext cx="12191999"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8096887"/>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itle Placeholder 1"/>
          <p:cNvSpPr>
            <a:spLocks noGrp="1"/>
          </p:cNvSpPr>
          <p:nvPr>
            <p:ph type="title" hasCustomPrompt="1"/>
          </p:nvPr>
        </p:nvSpPr>
        <p:spPr>
          <a:xfrm>
            <a:off x="914400" y="152505"/>
            <a:ext cx="8153400" cy="611184"/>
          </a:xfrm>
          <a:prstGeom prst="rect">
            <a:avLst/>
          </a:prstGeom>
        </p:spPr>
        <p:txBody>
          <a:bodyPr vert="horz" lIns="68579" tIns="34289" rIns="68579" bIns="34289" rtlCol="0" anchor="ctr">
            <a:normAutofit/>
          </a:bodyPr>
          <a:lstStyle>
            <a:lvl1pPr algn="l">
              <a:defRPr sz="28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1" name="Slide Number Placeholder 5"/>
          <p:cNvSpPr>
            <a:spLocks noGrp="1"/>
          </p:cNvSpPr>
          <p:nvPr>
            <p:ph type="sldNum" sz="quarter" idx="4"/>
          </p:nvPr>
        </p:nvSpPr>
        <p:spPr>
          <a:xfrm>
            <a:off x="9389139" y="6414431"/>
            <a:ext cx="2743200" cy="253914"/>
          </a:xfrm>
          <a:prstGeom prst="rect">
            <a:avLst/>
          </a:prstGeom>
        </p:spPr>
        <p:txBody>
          <a:bodyPr vert="horz" lIns="68579" tIns="34289" rIns="68579" bIns="34289" rtlCol="0" anchor="ctr"/>
          <a:lstStyle>
            <a:lvl1pPr algn="r">
              <a:defRPr sz="1200" b="1">
                <a:solidFill>
                  <a:srgbClr val="92D050"/>
                </a:solidFill>
                <a:latin typeface="微软雅黑" panose="020B0503020204020204" charset="-122"/>
                <a:ea typeface="微软雅黑" panose="020B0503020204020204" charset="-122"/>
              </a:defRPr>
            </a:lvl1pPr>
          </a:lstStyle>
          <a:p>
            <a:fld id="{989A68CE-9FA7-456D-BE34-4C018B9CB8B8}" type="slidenum">
              <a:rPr lang="zh-CN" altLang="en-US" smtClean="0"/>
              <a:t>‹#›</a:t>
            </a:fld>
            <a:endParaRPr lang="zh-CN" altLang="en-US" dirty="0"/>
          </a:p>
        </p:txBody>
      </p:sp>
      <p:pic>
        <p:nvPicPr>
          <p:cNvPr id="15" name="图片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67925" y="-262887"/>
            <a:ext cx="2072640" cy="1388745"/>
          </a:xfrm>
          <a:prstGeom prst="rect">
            <a:avLst/>
          </a:prstGeom>
        </p:spPr>
      </p:pic>
      <p:sp>
        <p:nvSpPr>
          <p:cNvPr id="18" name="Text Placeholder 2"/>
          <p:cNvSpPr>
            <a:spLocks noGrp="1"/>
          </p:cNvSpPr>
          <p:nvPr>
            <p:ph type="body" idx="10" hasCustomPrompt="1"/>
          </p:nvPr>
        </p:nvSpPr>
        <p:spPr>
          <a:xfrm>
            <a:off x="914400" y="1334740"/>
            <a:ext cx="10363200" cy="4570995"/>
          </a:xfrm>
          <a:prstGeom prst="rect">
            <a:avLst/>
          </a:prstGeom>
        </p:spPr>
        <p:txBody>
          <a:bodyPr anchor="t">
            <a:normAutofit/>
          </a:bodyPr>
          <a:lstStyle>
            <a:lvl1pPr marL="0" indent="0" algn="l">
              <a:buNone/>
              <a:defRPr sz="1867" b="0">
                <a:latin typeface="方正黑体简体" panose="02000000000000000000" pitchFamily="2" charset="-122"/>
                <a:ea typeface="方正黑体简体" panose="02000000000000000000" pitchFamily="2" charset="-122"/>
              </a:defRPr>
            </a:lvl1pPr>
            <a:lvl2pPr marL="457189" indent="0">
              <a:buNone/>
              <a:defRPr sz="2000" b="1"/>
            </a:lvl2pPr>
            <a:lvl3pPr marL="914377" indent="0">
              <a:buNone/>
              <a:defRPr sz="1867"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dirty="0"/>
              <a:t>单击此处编辑内容</a:t>
            </a:r>
          </a:p>
        </p:txBody>
      </p:sp>
      <p:cxnSp>
        <p:nvCxnSpPr>
          <p:cNvPr id="8" name="直接连接符 7"/>
          <p:cNvCxnSpPr/>
          <p:nvPr userDrawn="1"/>
        </p:nvCxnSpPr>
        <p:spPr>
          <a:xfrm>
            <a:off x="3" y="698244"/>
            <a:ext cx="6870023" cy="0"/>
          </a:xfrm>
          <a:prstGeom prst="line">
            <a:avLst/>
          </a:prstGeom>
          <a:ln w="285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userDrawn="1"/>
        </p:nvSpPr>
        <p:spPr>
          <a:xfrm>
            <a:off x="1" y="3951605"/>
            <a:ext cx="7105651" cy="29063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defTabSz="685783"/>
            <a:endParaRPr lang="zh-CN" altLang="en-US" sz="1333" dirty="0">
              <a:solidFill>
                <a:prstClr val="white"/>
              </a:solidFill>
            </a:endParaRPr>
          </a:p>
        </p:txBody>
      </p:sp>
    </p:spTree>
    <p:extLst>
      <p:ext uri="{BB962C8B-B14F-4D97-AF65-F5344CB8AC3E}">
        <p14:creationId xmlns:p14="http://schemas.microsoft.com/office/powerpoint/2010/main" val="1680668286"/>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3" name="Title 1"/>
          <p:cNvSpPr>
            <a:spLocks noGrp="1"/>
          </p:cNvSpPr>
          <p:nvPr>
            <p:ph type="title"/>
          </p:nvPr>
        </p:nvSpPr>
        <p:spPr>
          <a:xfrm>
            <a:off x="371477" y="170579"/>
            <a:ext cx="9909225" cy="587731"/>
          </a:xfrm>
          <a:prstGeom prst="rect">
            <a:avLst/>
          </a:prstGeom>
        </p:spPr>
        <p:txBody>
          <a:bodyPr anchor="ctr">
            <a:normAutofit/>
          </a:bodyPr>
          <a:lstStyle>
            <a:lvl1pPr>
              <a:defRPr sz="2400" b="1">
                <a:solidFill>
                  <a:schemeClr val="bg1"/>
                </a:solidFill>
                <a:latin typeface="等线" panose="02010600030101010101" pitchFamily="2" charset="-122"/>
                <a:ea typeface="等线" panose="02010600030101010101" pitchFamily="2" charset="-122"/>
              </a:defRPr>
            </a:lvl1pPr>
          </a:lstStyle>
          <a:p>
            <a:r>
              <a:rPr lang="zh-CN" altLang="en-US" dirty="0"/>
              <a:t>单击此处编辑母版标题样式</a:t>
            </a:r>
            <a:endParaRPr lang="en-US" dirty="0"/>
          </a:p>
        </p:txBody>
      </p:sp>
    </p:spTree>
    <p:extLst>
      <p:ext uri="{BB962C8B-B14F-4D97-AF65-F5344CB8AC3E}">
        <p14:creationId xmlns:p14="http://schemas.microsoft.com/office/powerpoint/2010/main" val="3186428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t>2024-09-02</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t>2024-09-02</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217E01D7-B54C-6C48-82D9-95C69B9956D1}" type="datetimeFigureOut">
              <a:rPr kumimoji="1" lang="zh-CN" altLang="en-US" smtClean="0"/>
              <a:t>2024-09-02</a:t>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17E01D7-B54C-6C48-82D9-95C69B9956D1}" type="datetimeFigureOut">
              <a:rPr kumimoji="1" lang="zh-CN" altLang="en-US" smtClean="0"/>
              <a:t>2024-09-02</a:t>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7E01D7-B54C-6C48-82D9-95C69B9956D1}" type="datetimeFigureOut">
              <a:rPr kumimoji="1" lang="zh-CN" altLang="en-US" smtClean="0"/>
              <a:t>2024-09-02</a:t>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t>2024-09-02</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t>2024-09-02</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5.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9/2/2024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97159" name="bg object 16"/>
          <p:cNvPicPr/>
          <p:nvPr/>
        </p:nvPicPr>
        <p:blipFill>
          <a:blip r:embed="rId13" cstate="print"/>
          <a:stretch>
            <a:fillRect/>
          </a:stretch>
        </p:blipFill>
        <p:spPr>
          <a:xfrm>
            <a:off x="1" y="5080000"/>
            <a:ext cx="5723467" cy="1778000"/>
          </a:xfrm>
          <a:prstGeom prst="rect">
            <a:avLst/>
          </a:prstGeom>
        </p:spPr>
      </p:pic>
      <p:pic>
        <p:nvPicPr>
          <p:cNvPr id="2097160" name="bg object 17"/>
          <p:cNvPicPr/>
          <p:nvPr/>
        </p:nvPicPr>
        <p:blipFill>
          <a:blip r:embed="rId14" cstate="print"/>
          <a:stretch>
            <a:fillRect/>
          </a:stretch>
        </p:blipFill>
        <p:spPr>
          <a:xfrm>
            <a:off x="96599" y="5773479"/>
            <a:ext cx="1196119" cy="889140"/>
          </a:xfrm>
          <a:prstGeom prst="rect">
            <a:avLst/>
          </a:prstGeom>
        </p:spPr>
      </p:pic>
      <p:pic>
        <p:nvPicPr>
          <p:cNvPr id="2097161" name="bg object 18"/>
          <p:cNvPicPr/>
          <p:nvPr/>
        </p:nvPicPr>
        <p:blipFill>
          <a:blip r:embed="rId15" cstate="print"/>
          <a:stretch>
            <a:fillRect/>
          </a:stretch>
        </p:blipFill>
        <p:spPr>
          <a:xfrm>
            <a:off x="10058403" y="336467"/>
            <a:ext cx="1576103" cy="458396"/>
          </a:xfrm>
          <a:prstGeom prst="rect">
            <a:avLst/>
          </a:prstGeom>
        </p:spPr>
      </p:pic>
      <p:sp>
        <p:nvSpPr>
          <p:cNvPr id="1048589" name="Holder 2"/>
          <p:cNvSpPr>
            <a:spLocks noGrp="1"/>
          </p:cNvSpPr>
          <p:nvPr>
            <p:ph type="title"/>
          </p:nvPr>
        </p:nvSpPr>
        <p:spPr>
          <a:xfrm>
            <a:off x="2525423" y="1917168"/>
            <a:ext cx="7141159" cy="410112"/>
          </a:xfrm>
          <a:prstGeom prst="rect">
            <a:avLst/>
          </a:prstGeom>
        </p:spPr>
        <p:txBody>
          <a:bodyPr wrap="square" lIns="0" tIns="0" rIns="0" bIns="0">
            <a:spAutoFit/>
          </a:bodyPr>
          <a:lstStyle>
            <a:lvl1pPr>
              <a:defRPr sz="2665" b="1" i="0">
                <a:solidFill>
                  <a:srgbClr val="A6A6A6"/>
                </a:solidFill>
                <a:latin typeface="微软雅黑" panose="020B0503020204020204" charset="-122"/>
                <a:cs typeface="微软雅黑" panose="020B0503020204020204" charset="-122"/>
              </a:defRPr>
            </a:lvl1pPr>
          </a:lstStyle>
          <a:p>
            <a:endParaRPr/>
          </a:p>
        </p:txBody>
      </p:sp>
      <p:sp>
        <p:nvSpPr>
          <p:cNvPr id="1048590" name="Holder 3"/>
          <p:cNvSpPr>
            <a:spLocks noGrp="1"/>
          </p:cNvSpPr>
          <p:nvPr>
            <p:ph type="body" idx="1"/>
          </p:nvPr>
        </p:nvSpPr>
        <p:spPr>
          <a:xfrm>
            <a:off x="2996641" y="2847456"/>
            <a:ext cx="7008707" cy="410112"/>
          </a:xfrm>
          <a:prstGeom prst="rect">
            <a:avLst/>
          </a:prstGeom>
        </p:spPr>
        <p:txBody>
          <a:bodyPr wrap="square" lIns="0" tIns="0" rIns="0" bIns="0">
            <a:spAutoFit/>
          </a:bodyPr>
          <a:lstStyle>
            <a:lvl1pPr>
              <a:defRPr sz="2665" b="1" i="0">
                <a:solidFill>
                  <a:srgbClr val="A6A6A6"/>
                </a:solidFill>
                <a:latin typeface="微软雅黑" panose="020B0503020204020204" charset="-122"/>
                <a:cs typeface="微软雅黑" panose="020B0503020204020204" charset="-122"/>
              </a:defRPr>
            </a:lvl1pPr>
          </a:lstStyle>
          <a:p>
            <a:endParaRPr/>
          </a:p>
        </p:txBody>
      </p:sp>
      <p:sp>
        <p:nvSpPr>
          <p:cNvPr id="1048591" name="Holder 4"/>
          <p:cNvSpPr>
            <a:spLocks noGrp="1"/>
          </p:cNvSpPr>
          <p:nvPr>
            <p:ph type="ftr" sz="quarter" idx="5"/>
          </p:nvPr>
        </p:nvSpPr>
        <p:spPr>
          <a:xfrm>
            <a:off x="4145280" y="6377941"/>
            <a:ext cx="3901440" cy="205184"/>
          </a:xfrm>
          <a:prstGeom prst="rect">
            <a:avLst/>
          </a:prstGeom>
        </p:spPr>
        <p:txBody>
          <a:bodyPr wrap="square" lIns="0" tIns="0" rIns="0" bIns="0">
            <a:spAutoFit/>
          </a:bodyPr>
          <a:lstStyle>
            <a:lvl1pPr algn="ctr" defTabSz="685783">
              <a:defRPr sz="1333">
                <a:solidFill>
                  <a:prstClr val="black">
                    <a:tint val="75000"/>
                  </a:prstClr>
                </a:solidFill>
              </a:defRPr>
            </a:lvl1pPr>
          </a:lstStyle>
          <a:p>
            <a:endParaRPr lang="zh-CN" altLang="en-US" dirty="0"/>
          </a:p>
        </p:txBody>
      </p:sp>
      <p:sp>
        <p:nvSpPr>
          <p:cNvPr id="1048592" name="Holder 5"/>
          <p:cNvSpPr>
            <a:spLocks noGrp="1"/>
          </p:cNvSpPr>
          <p:nvPr>
            <p:ph type="dt" sz="half" idx="6"/>
          </p:nvPr>
        </p:nvSpPr>
        <p:spPr>
          <a:xfrm>
            <a:off x="609600" y="6377942"/>
            <a:ext cx="2804160" cy="205121"/>
          </a:xfrm>
          <a:prstGeom prst="rect">
            <a:avLst/>
          </a:prstGeom>
        </p:spPr>
        <p:txBody>
          <a:bodyPr wrap="square" lIns="0" tIns="0" rIns="0" bIns="0">
            <a:spAutoFit/>
          </a:bodyPr>
          <a:lstStyle>
            <a:lvl1pPr algn="l" defTabSz="685783">
              <a:defRPr>
                <a:solidFill>
                  <a:schemeClr val="tx1">
                    <a:tint val="75000"/>
                  </a:schemeClr>
                </a:solidFill>
              </a:defRPr>
            </a:lvl1pPr>
          </a:lstStyle>
          <a:p>
            <a:endParaRPr lang="en-US" sz="1333" dirty="0">
              <a:solidFill>
                <a:prstClr val="black">
                  <a:tint val="75000"/>
                </a:prstClr>
              </a:solidFill>
            </a:endParaRPr>
          </a:p>
        </p:txBody>
      </p:sp>
      <p:sp>
        <p:nvSpPr>
          <p:cNvPr id="1048593" name="Holder 6"/>
          <p:cNvSpPr>
            <a:spLocks noGrp="1"/>
          </p:cNvSpPr>
          <p:nvPr>
            <p:ph type="sldNum" sz="quarter" idx="7"/>
          </p:nvPr>
        </p:nvSpPr>
        <p:spPr>
          <a:xfrm>
            <a:off x="11497343" y="6438874"/>
            <a:ext cx="340360" cy="184665"/>
          </a:xfrm>
          <a:prstGeom prst="rect">
            <a:avLst/>
          </a:prstGeom>
        </p:spPr>
        <p:txBody>
          <a:bodyPr wrap="square" lIns="0" tIns="0" rIns="0" bIns="0">
            <a:spAutoFit/>
          </a:bodyPr>
          <a:lstStyle>
            <a:lvl1pPr marL="94824" defTabSz="685783">
              <a:spcBef>
                <a:spcPts val="127"/>
              </a:spcBef>
              <a:defRPr sz="1200" b="0" i="0">
                <a:solidFill>
                  <a:schemeClr val="tx1"/>
                </a:solidFill>
                <a:latin typeface="微软雅黑" panose="020B0503020204020204" charset="-122"/>
                <a:cs typeface="微软雅黑" panose="020B0503020204020204" charset="-122"/>
              </a:defRPr>
            </a:lvl1pPr>
          </a:lstStyle>
          <a:p>
            <a:fld id="{81D60167-4931-47E6-BA6A-407CBD079E47}" type="slidenum">
              <a:rPr lang="en-US" altLang="zh-CN" smtClean="0">
                <a:solidFill>
                  <a:prstClr val="black"/>
                </a:solidFill>
              </a:rPr>
              <a:t>‹#›</a:t>
            </a:fld>
            <a:endParaRPr lang="en-US" altLang="zh-CN" dirty="0">
              <a:solidFill>
                <a:prstClr val="black"/>
              </a:solidFill>
            </a:endParaRPr>
          </a:p>
        </p:txBody>
      </p:sp>
    </p:spTree>
    <p:extLst>
      <p:ext uri="{BB962C8B-B14F-4D97-AF65-F5344CB8AC3E}">
        <p14:creationId xmlns:p14="http://schemas.microsoft.com/office/powerpoint/2010/main" val="353289145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hdr="0" ftr="0" dt="0"/>
  <p:txStyles>
    <p:titleStyle>
      <a:lvl1pPr>
        <a:defRPr>
          <a:latin typeface="+mj-lt"/>
          <a:ea typeface="+mj-ea"/>
          <a:cs typeface="+mj-cs"/>
        </a:defRPr>
      </a:lvl1pPr>
    </p:titleStyle>
    <p:bodyStyle>
      <a:lvl1pPr marL="0">
        <a:defRPr>
          <a:latin typeface="+mn-lt"/>
          <a:ea typeface="+mn-ea"/>
          <a:cs typeface="+mn-cs"/>
        </a:defRPr>
      </a:lvl1pPr>
      <a:lvl2pPr marL="457189">
        <a:defRPr>
          <a:latin typeface="+mn-lt"/>
          <a:ea typeface="+mn-ea"/>
          <a:cs typeface="+mn-cs"/>
        </a:defRPr>
      </a:lvl2pPr>
      <a:lvl3pPr marL="914377">
        <a:defRPr>
          <a:latin typeface="+mn-lt"/>
          <a:ea typeface="+mn-ea"/>
          <a:cs typeface="+mn-cs"/>
        </a:defRPr>
      </a:lvl3pPr>
      <a:lvl4pPr marL="1371566">
        <a:defRPr>
          <a:latin typeface="+mn-lt"/>
          <a:ea typeface="+mn-ea"/>
          <a:cs typeface="+mn-cs"/>
        </a:defRPr>
      </a:lvl4pPr>
      <a:lvl5pPr marL="1828754">
        <a:defRPr>
          <a:latin typeface="+mn-lt"/>
          <a:ea typeface="+mn-ea"/>
          <a:cs typeface="+mn-cs"/>
        </a:defRPr>
      </a:lvl5pPr>
      <a:lvl6pPr marL="2285943">
        <a:defRPr>
          <a:latin typeface="+mn-lt"/>
          <a:ea typeface="+mn-ea"/>
          <a:cs typeface="+mn-cs"/>
        </a:defRPr>
      </a:lvl6pPr>
      <a:lvl7pPr marL="2743131">
        <a:defRPr>
          <a:latin typeface="+mn-lt"/>
          <a:ea typeface="+mn-ea"/>
          <a:cs typeface="+mn-cs"/>
        </a:defRPr>
      </a:lvl7pPr>
      <a:lvl8pPr marL="3200320">
        <a:defRPr>
          <a:latin typeface="+mn-lt"/>
          <a:ea typeface="+mn-ea"/>
          <a:cs typeface="+mn-cs"/>
        </a:defRPr>
      </a:lvl8pPr>
      <a:lvl9pPr marL="3657509">
        <a:defRPr>
          <a:latin typeface="+mn-lt"/>
          <a:ea typeface="+mn-ea"/>
          <a:cs typeface="+mn-cs"/>
        </a:defRPr>
      </a:lvl9pPr>
    </p:bodyStyle>
    <p:otherStyle>
      <a:lvl1pPr marL="0">
        <a:defRPr>
          <a:latin typeface="+mn-lt"/>
          <a:ea typeface="+mn-ea"/>
          <a:cs typeface="+mn-cs"/>
        </a:defRPr>
      </a:lvl1pPr>
      <a:lvl2pPr marL="457189">
        <a:defRPr>
          <a:latin typeface="+mn-lt"/>
          <a:ea typeface="+mn-ea"/>
          <a:cs typeface="+mn-cs"/>
        </a:defRPr>
      </a:lvl2pPr>
      <a:lvl3pPr marL="914377">
        <a:defRPr>
          <a:latin typeface="+mn-lt"/>
          <a:ea typeface="+mn-ea"/>
          <a:cs typeface="+mn-cs"/>
        </a:defRPr>
      </a:lvl3pPr>
      <a:lvl4pPr marL="1371566">
        <a:defRPr>
          <a:latin typeface="+mn-lt"/>
          <a:ea typeface="+mn-ea"/>
          <a:cs typeface="+mn-cs"/>
        </a:defRPr>
      </a:lvl4pPr>
      <a:lvl5pPr marL="1828754">
        <a:defRPr>
          <a:latin typeface="+mn-lt"/>
          <a:ea typeface="+mn-ea"/>
          <a:cs typeface="+mn-cs"/>
        </a:defRPr>
      </a:lvl5pPr>
      <a:lvl6pPr marL="2285943">
        <a:defRPr>
          <a:latin typeface="+mn-lt"/>
          <a:ea typeface="+mn-ea"/>
          <a:cs typeface="+mn-cs"/>
        </a:defRPr>
      </a:lvl6pPr>
      <a:lvl7pPr marL="2743131">
        <a:defRPr>
          <a:latin typeface="+mn-lt"/>
          <a:ea typeface="+mn-ea"/>
          <a:cs typeface="+mn-cs"/>
        </a:defRPr>
      </a:lvl7pPr>
      <a:lvl8pPr marL="3200320">
        <a:defRPr>
          <a:latin typeface="+mn-lt"/>
          <a:ea typeface="+mn-ea"/>
          <a:cs typeface="+mn-cs"/>
        </a:defRPr>
      </a:lvl8pPr>
      <a:lvl9pPr marL="3657509">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6CF9185A-3161-0987-72C9-6B1584717CC7}"/>
              </a:ext>
            </a:extLst>
          </p:cNvPr>
          <p:cNvSpPr txBox="1"/>
          <p:nvPr/>
        </p:nvSpPr>
        <p:spPr>
          <a:xfrm>
            <a:off x="833821" y="2274365"/>
            <a:ext cx="11184790" cy="1569660"/>
          </a:xfrm>
          <a:prstGeom prst="rect">
            <a:avLst/>
          </a:prstGeom>
          <a:noFill/>
        </p:spPr>
        <p:txBody>
          <a:bodyPr wrap="square">
            <a:spAutoFit/>
          </a:bodyPr>
          <a:lstStyle/>
          <a:p>
            <a:pPr algn="ctr"/>
            <a:r>
              <a:rPr lang="en-US" altLang="zh-CN" sz="4800" dirty="0">
                <a:latin typeface="Arial Unicode MS" panose="020B0604020202020204" pitchFamily="34" charset="-122"/>
                <a:ea typeface="Arial Unicode MS" panose="020B0604020202020204" pitchFamily="34" charset="-122"/>
                <a:cs typeface="Arial Unicode MS" panose="020B0604020202020204" pitchFamily="34" charset="-122"/>
              </a:rPr>
              <a:t>Views on the scenarios for Ambient IoT in NR</a:t>
            </a:r>
            <a:endParaRPr lang="zh-CN" altLang="en-US" sz="48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文本框 13">
            <a:extLst>
              <a:ext uri="{FF2B5EF4-FFF2-40B4-BE49-F238E27FC236}">
                <a16:creationId xmlns:a16="http://schemas.microsoft.com/office/drawing/2014/main" id="{C6E33912-5C39-9DEC-D7E0-886410DE205D}"/>
              </a:ext>
            </a:extLst>
          </p:cNvPr>
          <p:cNvSpPr txBox="1"/>
          <p:nvPr/>
        </p:nvSpPr>
        <p:spPr>
          <a:xfrm>
            <a:off x="538480" y="279848"/>
            <a:ext cx="11094720" cy="1546577"/>
          </a:xfrm>
          <a:prstGeom prst="rect">
            <a:avLst/>
          </a:prstGeom>
          <a:noFill/>
        </p:spPr>
        <p:txBody>
          <a:bodyPr wrap="square" rtlCol="0">
            <a:spAutoFit/>
          </a:bodyPr>
          <a:lstStyle/>
          <a:p>
            <a:pPr fontAlgn="auto" hangingPunct="1">
              <a:spcAft>
                <a:spcPts val="900"/>
              </a:spcAft>
            </a:pPr>
            <a:r>
              <a:rPr lang="en-GB" altLang="zh-CN" sz="1800" b="1" dirty="0">
                <a:effectLst/>
                <a:latin typeface="Arial" panose="020B0604020202020204" pitchFamily="34" charset="0"/>
                <a:ea typeface="Times New Roman" panose="02020603050405020304" pitchFamily="18" charset="0"/>
              </a:rPr>
              <a:t>3GPP TSG RAN Meeting #105			</a:t>
            </a:r>
            <a:r>
              <a:rPr lang="en-GB" altLang="zh-CN" sz="1800" b="1" dirty="0">
                <a:effectLst/>
                <a:latin typeface="Arial" panose="020B0604020202020204" pitchFamily="34" charset="0"/>
                <a:ea typeface="MS Mincho" panose="02020609040205080304" pitchFamily="49" charset="-128"/>
              </a:rPr>
              <a:t>					</a:t>
            </a:r>
            <a:r>
              <a:rPr lang="en-GB" altLang="zh-CN" sz="1800" b="1" dirty="0">
                <a:effectLst/>
                <a:latin typeface="Arial" panose="020B0604020202020204" pitchFamily="34" charset="0"/>
                <a:ea typeface="Times New Roman" panose="02020603050405020304" pitchFamily="18" charset="0"/>
              </a:rPr>
              <a:t>RP-241944</a:t>
            </a:r>
            <a:endParaRPr lang="zh-CN" altLang="zh-CN" sz="1800" dirty="0">
              <a:effectLst/>
              <a:latin typeface="Times New Roman" panose="02020603050405020304" pitchFamily="18" charset="0"/>
              <a:ea typeface="Times New Roman" panose="02020603050405020304" pitchFamily="18" charset="0"/>
            </a:endParaRPr>
          </a:p>
          <a:p>
            <a:pPr hangingPunct="0">
              <a:spcAft>
                <a:spcPts val="900"/>
              </a:spcAft>
            </a:pPr>
            <a:r>
              <a:rPr lang="en-GB" altLang="zh-CN" sz="1800" b="1" dirty="0">
                <a:effectLst/>
                <a:latin typeface="Arial" panose="020B0604020202020204" pitchFamily="34" charset="0"/>
                <a:ea typeface="Times New Roman" panose="02020603050405020304" pitchFamily="18" charset="0"/>
              </a:rPr>
              <a:t>Melbourne, Australia, September 9-12, 2024</a:t>
            </a:r>
            <a:endParaRPr lang="zh-CN" altLang="zh-CN" sz="1800" dirty="0">
              <a:effectLst/>
              <a:latin typeface="Times New Roman" panose="02020603050405020304" pitchFamily="18" charset="0"/>
              <a:ea typeface="Times New Roman" panose="02020603050405020304" pitchFamily="18" charset="0"/>
            </a:endParaRPr>
          </a:p>
          <a:p>
            <a:pPr>
              <a:spcAft>
                <a:spcPts val="900"/>
              </a:spcAft>
            </a:pPr>
            <a:r>
              <a:rPr lang="en-US" altLang="zh-CN" b="1" dirty="0">
                <a:latin typeface="Arial" panose="020B0604020202020204" pitchFamily="34" charset="0"/>
              </a:rPr>
              <a:t>Agenda: 9.2.2</a:t>
            </a:r>
          </a:p>
          <a:p>
            <a:pPr>
              <a:spcAft>
                <a:spcPts val="900"/>
              </a:spcAft>
            </a:pPr>
            <a:r>
              <a:rPr lang="en-US" altLang="zh-CN" b="1" dirty="0">
                <a:latin typeface="Arial" panose="020B0604020202020204" pitchFamily="34" charset="0"/>
              </a:rPr>
              <a:t>Source: CMCC,</a:t>
            </a:r>
            <a:r>
              <a:rPr lang="zh-CN" altLang="en-US" b="1" dirty="0">
                <a:latin typeface="Arial" panose="020B0604020202020204" pitchFamily="34" charset="0"/>
              </a:rPr>
              <a:t> </a:t>
            </a:r>
            <a:r>
              <a:rPr lang="en-US" altLang="zh-CN" b="1" dirty="0">
                <a:latin typeface="Arial" panose="020B0604020202020204" pitchFamily="34" charset="0"/>
              </a:rPr>
              <a:t>Huawei,</a:t>
            </a:r>
            <a:r>
              <a:rPr lang="zh-CN" altLang="en-US" b="1" dirty="0">
                <a:latin typeface="Arial" panose="020B0604020202020204" pitchFamily="34" charset="0"/>
              </a:rPr>
              <a:t> </a:t>
            </a:r>
            <a:r>
              <a:rPr lang="en-US" altLang="zh-CN" b="1" dirty="0">
                <a:latin typeface="Arial" panose="020B0604020202020204" pitchFamily="34" charset="0"/>
              </a:rPr>
              <a:t>ZTE, China Telecom, China Unicom,</a:t>
            </a:r>
            <a:r>
              <a:rPr lang="zh-CN" altLang="en-US" b="1" dirty="0">
                <a:latin typeface="Arial" panose="020B0604020202020204" pitchFamily="34" charset="0"/>
              </a:rPr>
              <a:t> </a:t>
            </a:r>
            <a:r>
              <a:rPr lang="en-US" altLang="zh-CN" b="1" dirty="0" err="1">
                <a:latin typeface="Arial" panose="020B0604020202020204" pitchFamily="34" charset="0"/>
              </a:rPr>
              <a:t>xiaomi</a:t>
            </a:r>
            <a:r>
              <a:rPr lang="en-US" altLang="zh-CN" b="1" dirty="0">
                <a:latin typeface="Arial" panose="020B0604020202020204" pitchFamily="34" charset="0"/>
              </a:rPr>
              <a:t>,</a:t>
            </a:r>
            <a:r>
              <a:rPr lang="zh-CN" altLang="en-US" b="1" dirty="0">
                <a:latin typeface="Arial" panose="020B0604020202020204" pitchFamily="34" charset="0"/>
              </a:rPr>
              <a:t> </a:t>
            </a:r>
            <a:r>
              <a:rPr lang="en-US" altLang="zh-CN" b="1" dirty="0">
                <a:latin typeface="Arial" panose="020B0604020202020204" pitchFamily="34" charset="0"/>
              </a:rPr>
              <a:t>CATT</a:t>
            </a:r>
          </a:p>
        </p:txBody>
      </p:sp>
    </p:spTree>
    <p:extLst>
      <p:ext uri="{BB962C8B-B14F-4D97-AF65-F5344CB8AC3E}">
        <p14:creationId xmlns:p14="http://schemas.microsoft.com/office/powerpoint/2010/main" val="39311397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2"/>
          <p:cNvGrpSpPr/>
          <p:nvPr/>
        </p:nvGrpSpPr>
        <p:grpSpPr>
          <a:xfrm>
            <a:off x="1" y="0"/>
            <a:ext cx="8915401" cy="762000"/>
            <a:chOff x="0" y="152400"/>
            <a:chExt cx="8915400" cy="762000"/>
          </a:xfrm>
        </p:grpSpPr>
        <p:sp>
          <p:nvSpPr>
            <p:cNvPr id="1048770" name="矩形 19"/>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600" b="1" dirty="0">
                <a:solidFill>
                  <a:prstClr val="white"/>
                </a:solidFill>
                <a:latin typeface="微软雅黑" panose="020B0503020204020204" charset="-122"/>
                <a:ea typeface="微软雅黑" panose="020B0503020204020204" charset="-122"/>
              </a:endParaRPr>
            </a:p>
          </p:txBody>
        </p:sp>
        <p:cxnSp>
          <p:nvCxnSpPr>
            <p:cNvPr id="3145735" name="直接连接符 20"/>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 name="灯片编号占位符 2"/>
          <p:cNvSpPr>
            <a:spLocks noGrp="1"/>
          </p:cNvSpPr>
          <p:nvPr>
            <p:ph type="sldNum" sz="quarter" idx="7"/>
          </p:nvPr>
        </p:nvSpPr>
        <p:spPr>
          <a:xfrm>
            <a:off x="11497343" y="6438874"/>
            <a:ext cx="340360" cy="138499"/>
          </a:xfrm>
        </p:spPr>
        <p:txBody>
          <a:bodyPr/>
          <a:lstStyle/>
          <a:p>
            <a:pPr marL="126997">
              <a:spcBef>
                <a:spcPts val="167"/>
              </a:spcBef>
            </a:pPr>
            <a:fld id="{81D60167-4931-47E6-BA6A-407CBD079E47}" type="slidenum">
              <a:rPr lang="en-US" altLang="zh-CN" sz="900">
                <a:solidFill>
                  <a:prstClr val="black"/>
                </a:solidFill>
                <a:ea typeface="宋体" panose="02010600030101010101" pitchFamily="2" charset="-122"/>
              </a:rPr>
              <a:pPr marL="126997">
                <a:spcBef>
                  <a:spcPts val="167"/>
                </a:spcBef>
              </a:pPr>
              <a:t>2</a:t>
            </a:fld>
            <a:endParaRPr lang="en-US" altLang="zh-CN" sz="900" dirty="0">
              <a:solidFill>
                <a:prstClr val="black"/>
              </a:solidFill>
              <a:ea typeface="宋体" panose="02010600030101010101" pitchFamily="2" charset="-122"/>
            </a:endParaRPr>
          </a:p>
        </p:txBody>
      </p:sp>
      <p:sp>
        <p:nvSpPr>
          <p:cNvPr id="2" name="文本框 7">
            <a:extLst>
              <a:ext uri="{FF2B5EF4-FFF2-40B4-BE49-F238E27FC236}">
                <a16:creationId xmlns:a16="http://schemas.microsoft.com/office/drawing/2014/main" id="{9946597E-F244-2EB2-E177-EB1BDC183A2B}"/>
              </a:ext>
            </a:extLst>
          </p:cNvPr>
          <p:cNvSpPr txBox="1"/>
          <p:nvPr/>
        </p:nvSpPr>
        <p:spPr>
          <a:xfrm>
            <a:off x="957662" y="101642"/>
            <a:ext cx="10276123"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dirty="0">
                <a:latin typeface="Arial Unicode MS" panose="020B0604020202020204" pitchFamily="34" charset="-122"/>
                <a:ea typeface="Arial Unicode MS" panose="020B0604020202020204" pitchFamily="34" charset="-122"/>
                <a:cs typeface="Arial Unicode MS" panose="020B0604020202020204" pitchFamily="34" charset="-122"/>
                <a:sym typeface="+mn-ea"/>
              </a:rPr>
              <a:t>Background</a:t>
            </a:r>
            <a:endParaRPr kumimoji="0" lang="en-US" altLang="zh-CN" sz="2800" b="1" i="0" u="none" strike="noStrike" kern="1200" cap="none" spc="0" normalizeH="0" baseline="0" noProof="0" dirty="0">
              <a:ln>
                <a:noFill/>
              </a:ln>
              <a:effectLst/>
              <a:uLnTx/>
              <a:uFillTx/>
              <a:latin typeface="微软雅黑" panose="020B0503020204020204" charset="-122"/>
              <a:ea typeface="微软雅黑" panose="020B0503020204020204" charset="-122"/>
              <a:cs typeface="+mn-cs"/>
            </a:endParaRPr>
          </a:p>
        </p:txBody>
      </p:sp>
      <p:sp>
        <p:nvSpPr>
          <p:cNvPr id="7" name="矩形 14">
            <a:extLst>
              <a:ext uri="{FF2B5EF4-FFF2-40B4-BE49-F238E27FC236}">
                <a16:creationId xmlns:a16="http://schemas.microsoft.com/office/drawing/2014/main" id="{ED1FFB71-A8AD-8CAE-4C0F-19C532547093}"/>
              </a:ext>
            </a:extLst>
          </p:cNvPr>
          <p:cNvSpPr/>
          <p:nvPr/>
        </p:nvSpPr>
        <p:spPr>
          <a:xfrm>
            <a:off x="345256" y="993695"/>
            <a:ext cx="11322267" cy="4307141"/>
          </a:xfrm>
          <a:prstGeom prst="rect">
            <a:avLst/>
          </a:prstGeom>
          <a:noFill/>
          <a:ln w="12700">
            <a:noFill/>
          </a:ln>
        </p:spPr>
        <p:txBody>
          <a:bodyPr wrap="square">
            <a:spAutoFit/>
          </a:bodyPr>
          <a:lstStyle/>
          <a:p>
            <a:pPr marL="0" lvl="1" algn="just" defTabSz="914400">
              <a:lnSpc>
                <a:spcPct val="110000"/>
              </a:lnSpc>
              <a:buClrTx/>
              <a:buSzTx/>
            </a:pPr>
            <a:r>
              <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RAN2 company contributions to extend the Ambient IoT study item scope to temporarily out of coverage intermediate UE in RAN2#127 meeting. (R2-2406652)</a:t>
            </a:r>
          </a:p>
          <a:p>
            <a:pPr marL="0" lvl="1" algn="just" defTabSz="914400">
              <a:lnSpc>
                <a:spcPct val="110000"/>
              </a:lnSpc>
              <a:buClrTx/>
              <a:buSzTx/>
            </a:pPr>
            <a:endPar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endParaRPr>
          </a:p>
          <a:p>
            <a:pPr marL="0" lvl="1" algn="just" defTabSz="914400">
              <a:lnSpc>
                <a:spcPct val="110000"/>
              </a:lnSpc>
              <a:buClrTx/>
              <a:buSzTx/>
            </a:pPr>
            <a:endPar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endParaRPr>
          </a:p>
          <a:p>
            <a:pPr marL="0" lvl="1" algn="just" defTabSz="914400">
              <a:lnSpc>
                <a:spcPct val="110000"/>
              </a:lnSpc>
              <a:buClrTx/>
              <a:buSzTx/>
            </a:pPr>
            <a:r>
              <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Agreements of RAN2:</a:t>
            </a:r>
          </a:p>
          <a:p>
            <a:pPr marL="0" lvl="1" algn="just" defTabSz="914400">
              <a:lnSpc>
                <a:spcPct val="110000"/>
              </a:lnSpc>
            </a:pPr>
            <a:r>
              <a:rPr lang="en-GB"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rPr>
              <a:t>Will support in-coverage and study cases for reader “temporarily” out of connection (e.g. RLF, HO).  May consider extendibility to future “temporarily” out of coverage case with full NW control of resources (if possible).    </a:t>
            </a:r>
            <a:endParaRPr lang="zh-CN"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endParaRPr>
          </a:p>
          <a:p>
            <a:pPr marL="0" lvl="1" algn="just" defTabSz="914400">
              <a:lnSpc>
                <a:spcPct val="110000"/>
              </a:lnSpc>
              <a:buClrTx/>
              <a:buSzTx/>
            </a:pPr>
            <a:endPar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endParaRPr>
          </a:p>
          <a:p>
            <a:pPr marL="0" lvl="1" algn="just" defTabSz="914400">
              <a:lnSpc>
                <a:spcPct val="110000"/>
              </a:lnSpc>
              <a:buClrTx/>
              <a:buSzTx/>
            </a:pPr>
            <a:endPar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endParaRPr>
          </a:p>
          <a:p>
            <a:pPr marL="0" lvl="1" algn="just" defTabSz="914400">
              <a:lnSpc>
                <a:spcPct val="110000"/>
              </a:lnSpc>
              <a:buClrTx/>
              <a:buSzTx/>
            </a:pPr>
            <a:endPar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endParaRPr>
          </a:p>
          <a:p>
            <a:pPr marL="0" lvl="1" algn="just" defTabSz="914400">
              <a:lnSpc>
                <a:spcPct val="110000"/>
              </a:lnSpc>
              <a:buClrTx/>
              <a:buSzTx/>
            </a:pPr>
            <a:r>
              <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Further discussion:</a:t>
            </a:r>
          </a:p>
          <a:p>
            <a:pPr marL="0" lvl="1" algn="just" defTabSz="914400">
              <a:lnSpc>
                <a:spcPct val="110000"/>
              </a:lnSpc>
              <a:buClrTx/>
              <a:buSzTx/>
            </a:pPr>
            <a:r>
              <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As per RAN2 online discussion and chairman notes, lots of companies share their concerns on that case</a:t>
            </a:r>
            <a:r>
              <a:rPr lang="en-US" altLang="zh-CN" sz="160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 including CMCC, </a:t>
            </a:r>
            <a:r>
              <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Huawei, Ericsson, ZTE, LG, Intel, Samsung and so on. They thought the out of coverage is out of scope and should not be considered.</a:t>
            </a:r>
          </a:p>
          <a:p>
            <a:pPr marL="0" lvl="1" algn="just" defTabSz="914400">
              <a:lnSpc>
                <a:spcPct val="110000"/>
              </a:lnSpc>
              <a:buClrTx/>
              <a:buSzTx/>
            </a:pPr>
            <a:endParaRPr lang="en-US" altLang="zh-CN" sz="14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endParaRPr>
          </a:p>
          <a:p>
            <a:pPr marL="0" lvl="1" algn="just" defTabSz="914400">
              <a:lnSpc>
                <a:spcPct val="110000"/>
              </a:lnSpc>
              <a:buClrTx/>
              <a:buSzTx/>
            </a:pPr>
            <a:endParaRPr lang="en-US" altLang="zh-CN" sz="14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endParaRPr>
          </a:p>
          <a:p>
            <a:pPr marL="0" lvl="1" algn="just" defTabSz="914400">
              <a:lnSpc>
                <a:spcPct val="110000"/>
              </a:lnSpc>
              <a:buClrTx/>
              <a:buSzTx/>
            </a:pPr>
            <a:endParaRPr lang="en-US" altLang="zh-CN" sz="14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endParaRPr>
          </a:p>
        </p:txBody>
      </p:sp>
    </p:spTree>
    <p:extLst>
      <p:ext uri="{BB962C8B-B14F-4D97-AF65-F5344CB8AC3E}">
        <p14:creationId xmlns:p14="http://schemas.microsoft.com/office/powerpoint/2010/main" val="314654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2"/>
          <p:cNvGrpSpPr/>
          <p:nvPr/>
        </p:nvGrpSpPr>
        <p:grpSpPr>
          <a:xfrm>
            <a:off x="1" y="0"/>
            <a:ext cx="8915401" cy="762000"/>
            <a:chOff x="0" y="152400"/>
            <a:chExt cx="8915400" cy="762000"/>
          </a:xfrm>
        </p:grpSpPr>
        <p:sp>
          <p:nvSpPr>
            <p:cNvPr id="1048770" name="矩形 19"/>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600" b="1" dirty="0">
                <a:solidFill>
                  <a:prstClr val="white"/>
                </a:solidFill>
                <a:latin typeface="微软雅黑" panose="020B0503020204020204" charset="-122"/>
                <a:ea typeface="微软雅黑" panose="020B0503020204020204" charset="-122"/>
              </a:endParaRPr>
            </a:p>
          </p:txBody>
        </p:sp>
        <p:cxnSp>
          <p:nvCxnSpPr>
            <p:cNvPr id="3145735" name="直接连接符 20"/>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 name="灯片编号占位符 2"/>
          <p:cNvSpPr>
            <a:spLocks noGrp="1"/>
          </p:cNvSpPr>
          <p:nvPr>
            <p:ph type="sldNum" sz="quarter" idx="7"/>
          </p:nvPr>
        </p:nvSpPr>
        <p:spPr>
          <a:xfrm>
            <a:off x="11497343" y="6438874"/>
            <a:ext cx="340360" cy="138499"/>
          </a:xfrm>
        </p:spPr>
        <p:txBody>
          <a:bodyPr/>
          <a:lstStyle/>
          <a:p>
            <a:pPr marL="126997">
              <a:spcBef>
                <a:spcPts val="167"/>
              </a:spcBef>
            </a:pPr>
            <a:fld id="{81D60167-4931-47E6-BA6A-407CBD079E47}" type="slidenum">
              <a:rPr lang="en-US" altLang="zh-CN" sz="900">
                <a:solidFill>
                  <a:prstClr val="black"/>
                </a:solidFill>
                <a:ea typeface="宋体" panose="02010600030101010101" pitchFamily="2" charset="-122"/>
              </a:rPr>
              <a:pPr marL="126997">
                <a:spcBef>
                  <a:spcPts val="167"/>
                </a:spcBef>
              </a:pPr>
              <a:t>3</a:t>
            </a:fld>
            <a:endParaRPr lang="en-US" altLang="zh-CN" sz="900" dirty="0">
              <a:solidFill>
                <a:prstClr val="black"/>
              </a:solidFill>
              <a:ea typeface="宋体" panose="02010600030101010101" pitchFamily="2" charset="-122"/>
            </a:endParaRPr>
          </a:p>
        </p:txBody>
      </p:sp>
      <p:sp>
        <p:nvSpPr>
          <p:cNvPr id="5" name="矩形 14">
            <a:extLst>
              <a:ext uri="{FF2B5EF4-FFF2-40B4-BE49-F238E27FC236}">
                <a16:creationId xmlns:a16="http://schemas.microsoft.com/office/drawing/2014/main" id="{5CCB61C8-29F8-4882-F3C3-883265027478}"/>
              </a:ext>
            </a:extLst>
          </p:cNvPr>
          <p:cNvSpPr/>
          <p:nvPr/>
        </p:nvSpPr>
        <p:spPr>
          <a:xfrm>
            <a:off x="228601" y="965195"/>
            <a:ext cx="11322267" cy="5542928"/>
          </a:xfrm>
          <a:prstGeom prst="rect">
            <a:avLst/>
          </a:prstGeom>
          <a:noFill/>
          <a:ln w="12700">
            <a:noFill/>
          </a:ln>
        </p:spPr>
        <p:txBody>
          <a:bodyPr wrap="square">
            <a:spAutoFit/>
          </a:bodyPr>
          <a:lstStyle/>
          <a:p>
            <a:pPr lvl="0" algn="just" fontAlgn="base" hangingPunct="0"/>
            <a:r>
              <a:rPr lang="en-US" altLang="zh-CN" sz="1600" b="1" dirty="0">
                <a:latin typeface="Times New Roman" panose="02020603050405020304" pitchFamily="18" charset="0"/>
                <a:ea typeface="宋体" panose="02010600030101010101" pitchFamily="2" charset="-122"/>
              </a:rPr>
              <a:t>Investigation of</a:t>
            </a:r>
            <a:r>
              <a:rPr lang="zh-CN" altLang="en-US" sz="1600" b="1" dirty="0">
                <a:latin typeface="Times New Roman" panose="02020603050405020304" pitchFamily="18" charset="0"/>
                <a:ea typeface="宋体" panose="02010600030101010101" pitchFamily="2" charset="-122"/>
              </a:rPr>
              <a:t> </a:t>
            </a:r>
            <a:r>
              <a:rPr lang="en-US" altLang="zh-CN" sz="1600" b="1" dirty="0">
                <a:latin typeface="Times New Roman" panose="02020603050405020304" pitchFamily="18" charset="0"/>
                <a:ea typeface="宋体" panose="02010600030101010101" pitchFamily="2" charset="-122"/>
              </a:rPr>
              <a:t>RAN approved SID scope (RP-240826)</a:t>
            </a:r>
          </a:p>
          <a:p>
            <a:pPr marL="342900" lvl="0" indent="-342900" algn="just" fontAlgn="base" hangingPunct="0">
              <a:buFont typeface="Times New Roman" panose="02020603050405020304" pitchFamily="18" charset="0"/>
              <a:buAutoNum type="alphaUcPeriod"/>
            </a:pPr>
            <a:r>
              <a:rPr lang="en-US" altLang="zh-CN" sz="1600" b="1" dirty="0">
                <a:latin typeface="Times New Roman" panose="02020603050405020304" pitchFamily="18" charset="0"/>
                <a:ea typeface="宋体" panose="02010600030101010101" pitchFamily="2" charset="-122"/>
              </a:rPr>
              <a:t>Deployment Scenarios with the following characteristics, referenced to the tables in Clause 4.2.2 of TR 38.848:</a:t>
            </a:r>
          </a:p>
          <a:p>
            <a:pPr marL="342900" lvl="0" indent="-342900" fontAlgn="base" hangingPunct="0">
              <a:buFont typeface="Symbol" panose="05050102010706020507" pitchFamily="18" charset="2"/>
              <a:buChar char=""/>
            </a:pPr>
            <a:r>
              <a:rPr lang="en-US" altLang="zh-CN" sz="160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Deployment scenario 1 with Topology 1</a:t>
            </a:r>
          </a:p>
          <a:p>
            <a:pPr marL="742950" lvl="1" indent="-285750" fontAlgn="base" hangingPunct="0">
              <a:buFont typeface="Courier New" panose="02070309020205020404" pitchFamily="49" charset="0"/>
              <a:buChar char="o"/>
            </a:pPr>
            <a:r>
              <a:rPr lang="en-US" altLang="zh-CN" sz="1600" dirty="0" err="1">
                <a:effectLst/>
                <a:latin typeface="Times New Roman" panose="02020603050405020304" pitchFamily="18" charset="0"/>
              </a:rPr>
              <a:t>Basestation</a:t>
            </a:r>
            <a:r>
              <a:rPr lang="en-US" altLang="zh-CN" sz="1600" dirty="0">
                <a:effectLst/>
                <a:latin typeface="Times New Roman" panose="02020603050405020304" pitchFamily="18" charset="0"/>
              </a:rPr>
              <a:t> and coexistence characteristics: Micro-cell, co-site</a:t>
            </a:r>
          </a:p>
          <a:p>
            <a:pPr marL="342900" lvl="0" indent="-342900" fontAlgn="base" hangingPunct="0">
              <a:buFont typeface="Symbol" panose="05050102010706020507" pitchFamily="18" charset="2"/>
              <a:buChar char=""/>
            </a:pPr>
            <a:r>
              <a:rPr lang="en-US" altLang="zh-CN" sz="160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60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Deployment scenario 2 with Topology 2 </a:t>
            </a:r>
            <a:r>
              <a:rPr lang="en-US" altLang="zh-CN" sz="1600" dirty="0">
                <a:effectLst/>
                <a:latin typeface="Times New Roman" panose="02020603050405020304" pitchFamily="18" charset="0"/>
                <a:ea typeface="宋体" panose="02010600030101010101" pitchFamily="2" charset="-122"/>
                <a:cs typeface="Times New Roman" panose="02020603050405020304" pitchFamily="18" charset="0"/>
              </a:rPr>
              <a:t>and UE as intermediate node, under network control</a:t>
            </a:r>
          </a:p>
          <a:p>
            <a:pPr marL="742950" lvl="1" indent="-285750" fontAlgn="base" hangingPunct="0">
              <a:buFont typeface="Courier New" panose="02070309020205020404" pitchFamily="49" charset="0"/>
              <a:buChar char="o"/>
            </a:pPr>
            <a:r>
              <a:rPr lang="en-US" altLang="zh-CN" sz="1600" dirty="0" err="1">
                <a:effectLst/>
                <a:latin typeface="Times New Roman" panose="02020603050405020304" pitchFamily="18" charset="0"/>
              </a:rPr>
              <a:t>Basestation</a:t>
            </a:r>
            <a:r>
              <a:rPr lang="en-US" altLang="zh-CN" sz="1600" dirty="0">
                <a:effectLst/>
                <a:latin typeface="Times New Roman" panose="02020603050405020304" pitchFamily="18" charset="0"/>
              </a:rPr>
              <a:t> and coexistence characteristics: Macro-cell, co-site</a:t>
            </a:r>
          </a:p>
          <a:p>
            <a:pPr marL="742950" lvl="1" indent="-285750" fontAlgn="base" hangingPunct="0">
              <a:buFont typeface="Courier New" panose="02070309020205020404" pitchFamily="49" charset="0"/>
              <a:buChar char="o"/>
            </a:pPr>
            <a:r>
              <a:rPr lang="en-US" altLang="zh-CN" sz="1600" dirty="0">
                <a:effectLst/>
                <a:latin typeface="Times New Roman" panose="02020603050405020304" pitchFamily="18" charset="0"/>
              </a:rPr>
              <a:t>The location of intermediate node is indoor</a:t>
            </a:r>
          </a:p>
          <a:p>
            <a:pPr marL="342900" indent="-342900" algn="just" fontAlgn="base" hangingPunct="0">
              <a:buFont typeface="+mj-lt"/>
              <a:buAutoNum type="alphaUcPeriod" startAt="2"/>
            </a:pPr>
            <a:r>
              <a:rPr lang="en-US" altLang="zh-CN" sz="1600" b="1" dirty="0">
                <a:latin typeface="Times New Roman" panose="02020603050405020304" pitchFamily="18" charset="0"/>
                <a:ea typeface="宋体" panose="02010600030101010101" pitchFamily="2" charset="-122"/>
              </a:rPr>
              <a:t>FR1 licensed spectrum in FDD.</a:t>
            </a:r>
          </a:p>
          <a:p>
            <a:pPr marL="342900" lvl="0" indent="-342900" algn="just" fontAlgn="base" hangingPunct="0">
              <a:buFont typeface="Times New Roman" panose="02020603050405020304" pitchFamily="18" charset="0"/>
              <a:buAutoNum type="alphaUcPeriod" startAt="2"/>
            </a:pPr>
            <a:r>
              <a:rPr lang="en-US" altLang="zh-CN" sz="1600" b="1" dirty="0">
                <a:latin typeface="Times New Roman" panose="02020603050405020304" pitchFamily="18" charset="0"/>
              </a:rPr>
              <a:t>Spectrum deployment in-band to NR, in guard-band to LTE/NR, in standalone band(s).</a:t>
            </a:r>
          </a:p>
          <a:p>
            <a:pPr marL="342900" lvl="0" indent="-342900" algn="just" fontAlgn="base" hangingPunct="0">
              <a:buFont typeface="Times New Roman" panose="02020603050405020304" pitchFamily="18" charset="0"/>
              <a:buAutoNum type="alphaUcPeriod" startAt="2"/>
            </a:pPr>
            <a:r>
              <a:rPr lang="en-US" altLang="zh-CN" sz="1600" b="1" dirty="0">
                <a:latin typeface="Times New Roman" panose="02020603050405020304" pitchFamily="18" charset="0"/>
              </a:rPr>
              <a:t>Traffic types DO-DTT, DT, with focus on </a:t>
            </a:r>
            <a:r>
              <a:rPr lang="en-US" altLang="zh-CN" sz="1600" b="1" dirty="0">
                <a:highlight>
                  <a:srgbClr val="FFFF00"/>
                </a:highlight>
                <a:latin typeface="Times New Roman" panose="02020603050405020304" pitchFamily="18" charset="0"/>
              </a:rPr>
              <a:t>rUC1 (indoor inventory) </a:t>
            </a:r>
            <a:r>
              <a:rPr lang="en-US" altLang="zh-CN" sz="1600" b="1" dirty="0">
                <a:latin typeface="Times New Roman" panose="02020603050405020304" pitchFamily="18" charset="0"/>
              </a:rPr>
              <a:t>and </a:t>
            </a:r>
            <a:r>
              <a:rPr lang="en-US" altLang="zh-CN" sz="1600" b="1" dirty="0">
                <a:highlight>
                  <a:srgbClr val="FFFF00"/>
                </a:highlight>
                <a:latin typeface="Times New Roman" panose="02020603050405020304" pitchFamily="18" charset="0"/>
              </a:rPr>
              <a:t>rUC4 (indoor command)</a:t>
            </a:r>
            <a:r>
              <a:rPr lang="en-US" altLang="zh-CN" sz="1600" b="1" dirty="0">
                <a:latin typeface="Times New Roman" panose="02020603050405020304" pitchFamily="18" charset="0"/>
              </a:rPr>
              <a:t>. </a:t>
            </a:r>
          </a:p>
          <a:p>
            <a:pPr marL="342900" lvl="0" indent="-342900" fontAlgn="base" hangingPunct="0">
              <a:buFont typeface="Symbol" panose="05050102010706020507" pitchFamily="18" charset="2"/>
              <a:buChar char=""/>
            </a:pPr>
            <a:r>
              <a:rPr lang="en-US" altLang="zh-CN" sz="1600" dirty="0">
                <a:effectLst/>
                <a:latin typeface="Times New Roman" panose="02020603050405020304" pitchFamily="18" charset="0"/>
                <a:ea typeface="宋体" panose="02010600030101010101" pitchFamily="2" charset="-122"/>
                <a:cs typeface="Times New Roman" panose="02020603050405020304" pitchFamily="18" charset="0"/>
              </a:rPr>
              <a:t>From RAN#104, the study will assess whether the harmonized air interface design (per bullet ‘A’ above) can address the DO-A (Device-originated autonomous) use case, only to identify which part(s) of the harmonized air interface design (per bullet ‘A’ above) is/are not sufficient for the DO-A use case.</a:t>
            </a:r>
          </a:p>
          <a:p>
            <a:pPr algn="just" fontAlgn="base" hangingPunct="0">
              <a:lnSpc>
                <a:spcPct val="110000"/>
              </a:lnSpc>
              <a:spcBef>
                <a:spcPts val="750"/>
              </a:spcBef>
              <a:buClrTx/>
              <a:buSzTx/>
            </a:pPr>
            <a:r>
              <a:rPr lang="en-US" altLang="zh-CN" sz="1600" b="1" dirty="0">
                <a:latin typeface="Times New Roman" panose="02020603050405020304" pitchFamily="18" charset="0"/>
                <a:ea typeface="宋体" panose="02010600030101010101" pitchFamily="2" charset="-122"/>
                <a:sym typeface="+mn-ea"/>
              </a:rPr>
              <a:t>Related Observations </a:t>
            </a:r>
          </a:p>
          <a:p>
            <a:pPr marL="342900" indent="-342900" fontAlgn="base" hangingPunct="0">
              <a:lnSpc>
                <a:spcPct val="110000"/>
              </a:lnSpc>
              <a:buClrTx/>
              <a:buSzTx/>
              <a:buFont typeface="Symbol" panose="05050102010706020507" pitchFamily="18" charset="2"/>
              <a:buChar char=""/>
            </a:pPr>
            <a:r>
              <a:rPr lang="en-US" altLang="zh-CN" sz="1600" dirty="0">
                <a:latin typeface="Times New Roman" panose="02020603050405020304" pitchFamily="18" charset="0"/>
                <a:ea typeface="宋体" panose="02010600030101010101" pitchFamily="2" charset="-122"/>
                <a:cs typeface="Times New Roman" panose="02020603050405020304" pitchFamily="18" charset="0"/>
                <a:sym typeface="+mn-ea"/>
              </a:rPr>
              <a:t>As per the SID, the intermediated UE in topology 2 is always under network control and stay indoor. </a:t>
            </a:r>
          </a:p>
          <a:p>
            <a:pPr marL="342900" indent="-342900" fontAlgn="base" hangingPunct="0">
              <a:lnSpc>
                <a:spcPct val="110000"/>
              </a:lnSpc>
              <a:buClrTx/>
              <a:buSzTx/>
              <a:buFont typeface="Symbol" panose="05050102010706020507" pitchFamily="18" charset="2"/>
              <a:buChar char=""/>
            </a:pPr>
            <a:r>
              <a:rPr lang="en-US" altLang="zh-CN" sz="1600" dirty="0">
                <a:latin typeface="Times New Roman" panose="02020603050405020304" pitchFamily="18" charset="0"/>
                <a:ea typeface="宋体" panose="02010600030101010101" pitchFamily="2" charset="-122"/>
                <a:cs typeface="Times New Roman" panose="02020603050405020304" pitchFamily="18" charset="0"/>
                <a:sym typeface="+mn-ea"/>
              </a:rPr>
              <a:t>For both topology, the FR1 licensed spectrum in FDD is used for D2R and R2D link.</a:t>
            </a:r>
          </a:p>
          <a:p>
            <a:pPr marL="342900" indent="-342900" fontAlgn="base" hangingPunct="0">
              <a:lnSpc>
                <a:spcPct val="110000"/>
              </a:lnSpc>
              <a:buClrTx/>
              <a:buSzTx/>
              <a:buFont typeface="Symbol" panose="05050102010706020507" pitchFamily="18" charset="2"/>
              <a:buChar char=""/>
            </a:pPr>
            <a:r>
              <a:rPr lang="en-US" altLang="zh-CN" sz="1600" dirty="0">
                <a:latin typeface="Times New Roman" panose="02020603050405020304" pitchFamily="18" charset="0"/>
                <a:ea typeface="宋体" panose="02010600030101010101" pitchFamily="2" charset="-122"/>
                <a:cs typeface="Times New Roman" panose="02020603050405020304" pitchFamily="18" charset="0"/>
                <a:sym typeface="+mn-ea"/>
              </a:rPr>
              <a:t>Only indoor scenarios are considered in the SI scope.</a:t>
            </a:r>
          </a:p>
          <a:p>
            <a:pPr fontAlgn="base" hangingPunct="0">
              <a:lnSpc>
                <a:spcPct val="110000"/>
              </a:lnSpc>
              <a:buClrTx/>
              <a:buSzTx/>
            </a:pPr>
            <a:endParaRPr lang="en-US" altLang="zh-CN" sz="16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fontAlgn="base" hangingPunct="0">
              <a:lnSpc>
                <a:spcPct val="110000"/>
              </a:lnSpc>
              <a:buClrTx/>
              <a:buSzTx/>
            </a:pPr>
            <a:r>
              <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rPr>
              <a:t>Observation 1:</a:t>
            </a:r>
            <a:endParaRPr lang="en-US" altLang="zh-CN" sz="16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285750" indent="-285750" fontAlgn="base" hangingPunct="0">
              <a:lnSpc>
                <a:spcPct val="110000"/>
              </a:lnSpc>
              <a:buClrTx/>
              <a:buSzTx/>
              <a:buFontTx/>
              <a:buChar char="-"/>
            </a:pPr>
            <a:r>
              <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rPr>
              <a:t>RAN WGs should NOT work on topology scenarios other than Topology 1 and 2 in Rel 19.</a:t>
            </a:r>
          </a:p>
          <a:p>
            <a:pPr marL="285750" indent="-285750" fontAlgn="base" hangingPunct="0">
              <a:lnSpc>
                <a:spcPct val="110000"/>
              </a:lnSpc>
              <a:buClrTx/>
              <a:buSzTx/>
              <a:buFontTx/>
              <a:buChar char="-"/>
            </a:pPr>
            <a:r>
              <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rPr>
              <a:t>RAN WGs should NOT work on scenarios other than indoor scenario for Ambient IoT in Rel 19.</a:t>
            </a:r>
          </a:p>
        </p:txBody>
      </p:sp>
      <p:sp>
        <p:nvSpPr>
          <p:cNvPr id="6" name="文本框 7">
            <a:extLst>
              <a:ext uri="{FF2B5EF4-FFF2-40B4-BE49-F238E27FC236}">
                <a16:creationId xmlns:a16="http://schemas.microsoft.com/office/drawing/2014/main" id="{6C2C7754-B6C9-A981-C5A9-CA67EBEE473E}"/>
              </a:ext>
            </a:extLst>
          </p:cNvPr>
          <p:cNvSpPr txBox="1"/>
          <p:nvPr/>
        </p:nvSpPr>
        <p:spPr>
          <a:xfrm>
            <a:off x="957662" y="101642"/>
            <a:ext cx="10276123"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dirty="0">
                <a:latin typeface="Arial Unicode MS" panose="020B0604020202020204" pitchFamily="34" charset="-122"/>
                <a:ea typeface="Arial Unicode MS" panose="020B0604020202020204" pitchFamily="34" charset="-122"/>
                <a:cs typeface="Arial Unicode MS" panose="020B0604020202020204" pitchFamily="34" charset="-122"/>
                <a:sym typeface="+mn-ea"/>
              </a:rPr>
              <a:t>Discussion (1)</a:t>
            </a:r>
            <a:r>
              <a:rPr lang="en-US" altLang="zh-CN" sz="2800" b="1" dirty="0">
                <a:latin typeface="微软雅黑" panose="020B0503020204020204" charset="-122"/>
                <a:ea typeface="微软雅黑" panose="020B0503020204020204" charset="-122"/>
                <a:sym typeface="+mn-ea"/>
              </a:rPr>
              <a:t> </a:t>
            </a:r>
            <a:endParaRPr lang="en-US" altLang="zh-CN" sz="2800" b="1" noProof="0" dirty="0">
              <a:ln>
                <a:noFill/>
              </a:ln>
              <a:effectLst/>
              <a:uLnTx/>
              <a:uFillTx/>
              <a:latin typeface="微软雅黑" panose="020B0503020204020204" charset="-122"/>
              <a:ea typeface="微软雅黑" panose="020B0503020204020204"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2"/>
          <p:cNvGrpSpPr/>
          <p:nvPr/>
        </p:nvGrpSpPr>
        <p:grpSpPr>
          <a:xfrm>
            <a:off x="1" y="0"/>
            <a:ext cx="8915401" cy="762000"/>
            <a:chOff x="0" y="152400"/>
            <a:chExt cx="8915400" cy="762000"/>
          </a:xfrm>
        </p:grpSpPr>
        <p:sp>
          <p:nvSpPr>
            <p:cNvPr id="1048770" name="矩形 19"/>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600" b="1" dirty="0">
                <a:solidFill>
                  <a:prstClr val="white"/>
                </a:solidFill>
                <a:latin typeface="微软雅黑" panose="020B0503020204020204" charset="-122"/>
                <a:ea typeface="微软雅黑" panose="020B0503020204020204" charset="-122"/>
              </a:endParaRPr>
            </a:p>
          </p:txBody>
        </p:sp>
        <p:cxnSp>
          <p:nvCxnSpPr>
            <p:cNvPr id="3145735" name="直接连接符 20"/>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 name="灯片编号占位符 2"/>
          <p:cNvSpPr>
            <a:spLocks noGrp="1"/>
          </p:cNvSpPr>
          <p:nvPr>
            <p:ph type="sldNum" sz="quarter" idx="7"/>
          </p:nvPr>
        </p:nvSpPr>
        <p:spPr>
          <a:xfrm>
            <a:off x="11497343" y="6438874"/>
            <a:ext cx="340360" cy="138499"/>
          </a:xfrm>
        </p:spPr>
        <p:txBody>
          <a:bodyPr/>
          <a:lstStyle/>
          <a:p>
            <a:pPr marL="126997">
              <a:spcBef>
                <a:spcPts val="167"/>
              </a:spcBef>
            </a:pPr>
            <a:fld id="{81D60167-4931-47E6-BA6A-407CBD079E47}" type="slidenum">
              <a:rPr lang="en-US" altLang="zh-CN" sz="900">
                <a:solidFill>
                  <a:prstClr val="black"/>
                </a:solidFill>
                <a:ea typeface="宋体" panose="02010600030101010101" pitchFamily="2" charset="-122"/>
              </a:rPr>
              <a:pPr marL="126997">
                <a:spcBef>
                  <a:spcPts val="167"/>
                </a:spcBef>
              </a:pPr>
              <a:t>4</a:t>
            </a:fld>
            <a:endParaRPr lang="en-US" altLang="zh-CN" sz="900" dirty="0">
              <a:solidFill>
                <a:prstClr val="black"/>
              </a:solidFill>
              <a:ea typeface="宋体" panose="02010600030101010101" pitchFamily="2" charset="-122"/>
            </a:endParaRPr>
          </a:p>
        </p:txBody>
      </p:sp>
      <p:sp>
        <p:nvSpPr>
          <p:cNvPr id="5" name="矩形 14">
            <a:extLst>
              <a:ext uri="{FF2B5EF4-FFF2-40B4-BE49-F238E27FC236}">
                <a16:creationId xmlns:a16="http://schemas.microsoft.com/office/drawing/2014/main" id="{5CCB61C8-29F8-4882-F3C3-883265027478}"/>
              </a:ext>
            </a:extLst>
          </p:cNvPr>
          <p:cNvSpPr/>
          <p:nvPr/>
        </p:nvSpPr>
        <p:spPr>
          <a:xfrm>
            <a:off x="434866" y="1211953"/>
            <a:ext cx="11322267" cy="4677050"/>
          </a:xfrm>
          <a:prstGeom prst="rect">
            <a:avLst/>
          </a:prstGeom>
          <a:noFill/>
          <a:ln w="12700">
            <a:noFill/>
          </a:ln>
        </p:spPr>
        <p:txBody>
          <a:bodyPr wrap="square">
            <a:spAutoFit/>
          </a:bodyPr>
          <a:lstStyle/>
          <a:p>
            <a:pPr marL="0" lvl="1" algn="just" defTabSz="914400">
              <a:lnSpc>
                <a:spcPct val="110000"/>
              </a:lnSpc>
              <a:buClrTx/>
              <a:buSzTx/>
            </a:pPr>
            <a:r>
              <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Our views are as follows:</a:t>
            </a:r>
          </a:p>
          <a:p>
            <a:pPr marL="285750" lvl="1" indent="-285750" algn="just" defTabSz="914400">
              <a:lnSpc>
                <a:spcPct val="110000"/>
              </a:lnSpc>
              <a:buClrTx/>
              <a:buSzTx/>
              <a:buFont typeface="Arial" panose="020B0604020202020204" pitchFamily="34" charset="0"/>
              <a:buChar char="•"/>
            </a:pPr>
            <a:r>
              <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The scenario that UE reader is temporarily </a:t>
            </a:r>
            <a:r>
              <a:rPr lang="en-US" altLang="zh-CN" sz="1600" b="1" i="1"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out of coverage </a:t>
            </a:r>
            <a:r>
              <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is topology 4, which is not</a:t>
            </a:r>
            <a:r>
              <a:rPr lang="zh-CN" altLang="en-US"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 </a:t>
            </a:r>
            <a:r>
              <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in</a:t>
            </a:r>
            <a:r>
              <a:rPr lang="zh-CN" altLang="en-US"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 </a:t>
            </a:r>
            <a:r>
              <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the</a:t>
            </a:r>
            <a:r>
              <a:rPr lang="zh-CN" altLang="en-US"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 </a:t>
            </a:r>
            <a:r>
              <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scope</a:t>
            </a:r>
            <a:r>
              <a:rPr lang="zh-CN" altLang="en-US"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 </a:t>
            </a:r>
            <a:r>
              <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of study item, considering the workload is already high in RAN, we should not further extend the SI scope for additional scenarios. </a:t>
            </a:r>
          </a:p>
          <a:p>
            <a:pPr marL="285750" lvl="1" indent="-285750" algn="just" defTabSz="914400">
              <a:lnSpc>
                <a:spcPct val="110000"/>
              </a:lnSpc>
              <a:buClrTx/>
              <a:buSzTx/>
              <a:buFont typeface="Arial" panose="020B0604020202020204" pitchFamily="34" charset="0"/>
              <a:buChar char="•"/>
            </a:pPr>
            <a:r>
              <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How to handle radio link failure, HO or inactive/idle mode intermediate UE (i.e., </a:t>
            </a:r>
            <a:r>
              <a:rPr lang="en-US" altLang="zh-CN" sz="1600" b="1" i="1"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out-of-connection</a:t>
            </a:r>
            <a:r>
              <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 is open to discuss in RAN2. </a:t>
            </a:r>
          </a:p>
          <a:p>
            <a:pPr marL="285750" lvl="1" indent="-285750" algn="just" defTabSz="914400">
              <a:lnSpc>
                <a:spcPct val="110000"/>
              </a:lnSpc>
              <a:buClrTx/>
              <a:buSzTx/>
              <a:buFont typeface="Arial" panose="020B0604020202020204" pitchFamily="34" charset="0"/>
              <a:buChar char="•"/>
            </a:pPr>
            <a:endPar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endParaRPr>
          </a:p>
          <a:p>
            <a:pPr marL="0" lvl="1" algn="just" defTabSz="914400">
              <a:lnSpc>
                <a:spcPct val="110000"/>
              </a:lnSpc>
              <a:buClrTx/>
              <a:buSzTx/>
            </a:pPr>
            <a:r>
              <a:rPr lang="en-US" altLang="zh-CN" sz="1600" b="1"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Observation 2</a:t>
            </a:r>
          </a:p>
          <a:p>
            <a:pPr marL="0" lvl="1" algn="just" defTabSz="914400">
              <a:lnSpc>
                <a:spcPct val="110000"/>
              </a:lnSpc>
            </a:pPr>
            <a:r>
              <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rPr>
              <a:t>-  Intermediate UE out-of-coverage scenario is topology 4 and should NOT  be included in the SI scope of Rel 19. </a:t>
            </a:r>
          </a:p>
          <a:p>
            <a:pPr marL="285750" lvl="1" indent="-285750" algn="just" defTabSz="914400">
              <a:lnSpc>
                <a:spcPct val="110000"/>
              </a:lnSpc>
              <a:buClrTx/>
              <a:buSzTx/>
              <a:buFont typeface="Arial" panose="020B0604020202020204" pitchFamily="34" charset="0"/>
              <a:buChar char="•"/>
            </a:pPr>
            <a:endPar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endParaRPr>
          </a:p>
          <a:p>
            <a:pPr marL="0" lvl="1" algn="just" defTabSz="914400">
              <a:lnSpc>
                <a:spcPct val="110000"/>
              </a:lnSpc>
              <a:buClrTx/>
              <a:buSzTx/>
            </a:pPr>
            <a:r>
              <a:rPr lang="en-US" altLang="zh-CN" sz="1600" b="1"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Observation 3</a:t>
            </a:r>
          </a:p>
          <a:p>
            <a:pPr marL="285750" lvl="1" indent="-285750" fontAlgn="base" hangingPunct="0">
              <a:lnSpc>
                <a:spcPct val="110000"/>
              </a:lnSpc>
              <a:buFontTx/>
              <a:buChar char="-"/>
            </a:pPr>
            <a:r>
              <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rPr>
              <a:t>RAN Ambient-IoT SI is full loaded and should NOT be extended to include additional scope.</a:t>
            </a:r>
          </a:p>
          <a:p>
            <a:pPr marL="0" lvl="1" algn="just" defTabSz="914400">
              <a:lnSpc>
                <a:spcPct val="110000"/>
              </a:lnSpc>
              <a:buClrTx/>
              <a:buSzTx/>
            </a:pPr>
            <a:endPar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0" lvl="1" algn="just" defTabSz="914400">
              <a:lnSpc>
                <a:spcPct val="110000"/>
              </a:lnSpc>
              <a:buClrTx/>
              <a:buSzTx/>
            </a:pPr>
            <a:endPar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285750" lvl="1" indent="-285750" algn="just" defTabSz="914400">
              <a:lnSpc>
                <a:spcPct val="110000"/>
              </a:lnSpc>
              <a:buClrTx/>
              <a:buSzTx/>
              <a:buFont typeface="Arial" panose="020B0604020202020204" pitchFamily="34" charset="0"/>
              <a:buChar char="•"/>
            </a:pPr>
            <a:r>
              <a:rPr lang="en-US" altLang="zh-CN" sz="1600" dirty="0" err="1">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Sidelink</a:t>
            </a:r>
            <a:r>
              <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 may use ITS spectrums for out-of-coverage services. However, for licensed spectrum, it is always under network control and in-coverage usage from operators’ perspective. </a:t>
            </a:r>
          </a:p>
          <a:p>
            <a:pPr marL="0" lvl="1" algn="just" defTabSz="914400">
              <a:lnSpc>
                <a:spcPct val="110000"/>
              </a:lnSpc>
              <a:buClrTx/>
              <a:buSzTx/>
            </a:pPr>
            <a:endParaRPr lang="en-US" altLang="zh-CN" sz="16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endParaRPr>
          </a:p>
          <a:p>
            <a:pPr marL="0" lvl="1" algn="just" defTabSz="914400">
              <a:lnSpc>
                <a:spcPct val="110000"/>
              </a:lnSpc>
              <a:buClrTx/>
              <a:buSzTx/>
            </a:pPr>
            <a:r>
              <a:rPr lang="en-US" altLang="zh-CN" sz="1600" b="1"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Observation 4</a:t>
            </a:r>
          </a:p>
          <a:p>
            <a:pPr marL="285750" lvl="1" indent="-285750" fontAlgn="base" hangingPunct="0">
              <a:lnSpc>
                <a:spcPct val="110000"/>
              </a:lnSpc>
              <a:buClrTx/>
              <a:buSzTx/>
              <a:buFontTx/>
              <a:buChar char="-"/>
            </a:pPr>
            <a:r>
              <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rPr>
              <a:t>License spectrum should restrict to under network control and in-coverage usage. </a:t>
            </a:r>
          </a:p>
        </p:txBody>
      </p:sp>
      <p:sp>
        <p:nvSpPr>
          <p:cNvPr id="6" name="文本框 7">
            <a:extLst>
              <a:ext uri="{FF2B5EF4-FFF2-40B4-BE49-F238E27FC236}">
                <a16:creationId xmlns:a16="http://schemas.microsoft.com/office/drawing/2014/main" id="{6C2C7754-B6C9-A981-C5A9-CA67EBEE473E}"/>
              </a:ext>
            </a:extLst>
          </p:cNvPr>
          <p:cNvSpPr txBox="1"/>
          <p:nvPr/>
        </p:nvSpPr>
        <p:spPr>
          <a:xfrm>
            <a:off x="957662" y="101642"/>
            <a:ext cx="10276123"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dirty="0">
                <a:latin typeface="Arial Unicode MS" panose="020B0604020202020204" pitchFamily="34" charset="-122"/>
                <a:ea typeface="Arial Unicode MS" panose="020B0604020202020204" pitchFamily="34" charset="-122"/>
                <a:cs typeface="Arial Unicode MS" panose="020B0604020202020204" pitchFamily="34" charset="-122"/>
                <a:sym typeface="+mn-ea"/>
              </a:rPr>
              <a:t>Discussion (2)</a:t>
            </a:r>
            <a:r>
              <a:rPr lang="en-US" altLang="zh-CN" sz="2800" b="1" dirty="0">
                <a:latin typeface="微软雅黑" panose="020B0503020204020204" charset="-122"/>
                <a:ea typeface="微软雅黑" panose="020B0503020204020204" charset="-122"/>
                <a:sym typeface="+mn-ea"/>
              </a:rPr>
              <a:t> </a:t>
            </a:r>
            <a:endParaRPr lang="en-US" altLang="zh-CN" sz="2800" b="1" noProof="0" dirty="0">
              <a:ln>
                <a:noFill/>
              </a:ln>
              <a:effectLst/>
              <a:uLnTx/>
              <a:uFillTx/>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2914803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2"/>
          <p:cNvGrpSpPr/>
          <p:nvPr/>
        </p:nvGrpSpPr>
        <p:grpSpPr>
          <a:xfrm>
            <a:off x="1" y="0"/>
            <a:ext cx="8915401" cy="762000"/>
            <a:chOff x="0" y="152400"/>
            <a:chExt cx="8915400" cy="762000"/>
          </a:xfrm>
        </p:grpSpPr>
        <p:sp>
          <p:nvSpPr>
            <p:cNvPr id="1048770" name="矩形 19"/>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600" b="1" dirty="0">
                <a:solidFill>
                  <a:prstClr val="white"/>
                </a:solidFill>
                <a:latin typeface="微软雅黑" panose="020B0503020204020204" charset="-122"/>
                <a:ea typeface="微软雅黑" panose="020B0503020204020204" charset="-122"/>
              </a:endParaRPr>
            </a:p>
          </p:txBody>
        </p:sp>
        <p:cxnSp>
          <p:nvCxnSpPr>
            <p:cNvPr id="3145735" name="直接连接符 20"/>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 name="灯片编号占位符 2"/>
          <p:cNvSpPr>
            <a:spLocks noGrp="1"/>
          </p:cNvSpPr>
          <p:nvPr>
            <p:ph type="sldNum" sz="quarter" idx="7"/>
          </p:nvPr>
        </p:nvSpPr>
        <p:spPr>
          <a:xfrm>
            <a:off x="11497343" y="6438874"/>
            <a:ext cx="340360" cy="138499"/>
          </a:xfrm>
        </p:spPr>
        <p:txBody>
          <a:bodyPr/>
          <a:lstStyle/>
          <a:p>
            <a:pPr marL="126997">
              <a:spcBef>
                <a:spcPts val="167"/>
              </a:spcBef>
            </a:pPr>
            <a:fld id="{81D60167-4931-47E6-BA6A-407CBD079E47}" type="slidenum">
              <a:rPr lang="en-US" altLang="zh-CN" sz="900">
                <a:solidFill>
                  <a:prstClr val="black"/>
                </a:solidFill>
                <a:ea typeface="宋体" panose="02010600030101010101" pitchFamily="2" charset="-122"/>
              </a:rPr>
              <a:pPr marL="126997">
                <a:spcBef>
                  <a:spcPts val="167"/>
                </a:spcBef>
              </a:pPr>
              <a:t>5</a:t>
            </a:fld>
            <a:endParaRPr lang="en-US" altLang="zh-CN" sz="900" dirty="0">
              <a:solidFill>
                <a:prstClr val="black"/>
              </a:solidFill>
              <a:ea typeface="宋体" panose="02010600030101010101" pitchFamily="2" charset="-122"/>
            </a:endParaRPr>
          </a:p>
        </p:txBody>
      </p:sp>
      <p:sp>
        <p:nvSpPr>
          <p:cNvPr id="2" name="文本框 7">
            <a:extLst>
              <a:ext uri="{FF2B5EF4-FFF2-40B4-BE49-F238E27FC236}">
                <a16:creationId xmlns:a16="http://schemas.microsoft.com/office/drawing/2014/main" id="{9946597E-F244-2EB2-E177-EB1BDC183A2B}"/>
              </a:ext>
            </a:extLst>
          </p:cNvPr>
          <p:cNvSpPr txBox="1"/>
          <p:nvPr/>
        </p:nvSpPr>
        <p:spPr>
          <a:xfrm>
            <a:off x="957662" y="101642"/>
            <a:ext cx="10276123"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dirty="0">
                <a:latin typeface="Arial Unicode MS" panose="020B0604020202020204" pitchFamily="34" charset="-122"/>
                <a:ea typeface="Arial Unicode MS" panose="020B0604020202020204" pitchFamily="34" charset="-122"/>
                <a:cs typeface="Arial Unicode MS" panose="020B0604020202020204" pitchFamily="34" charset="-122"/>
                <a:sym typeface="+mn-ea"/>
              </a:rPr>
              <a:t>Observations and Proposal</a:t>
            </a:r>
            <a:endParaRPr kumimoji="0" lang="en-US" altLang="zh-CN" sz="2800" b="1" i="0" u="none" strike="noStrike" kern="1200" cap="none" spc="0" normalizeH="0" baseline="0" noProof="0" dirty="0">
              <a:ln>
                <a:noFill/>
              </a:ln>
              <a:effectLst/>
              <a:uLnTx/>
              <a:uFillTx/>
              <a:latin typeface="微软雅黑" panose="020B0503020204020204" charset="-122"/>
              <a:ea typeface="微软雅黑" panose="020B0503020204020204" charset="-122"/>
              <a:cs typeface="+mn-cs"/>
            </a:endParaRPr>
          </a:p>
        </p:txBody>
      </p:sp>
      <p:sp>
        <p:nvSpPr>
          <p:cNvPr id="7" name="矩形 14">
            <a:extLst>
              <a:ext uri="{FF2B5EF4-FFF2-40B4-BE49-F238E27FC236}">
                <a16:creationId xmlns:a16="http://schemas.microsoft.com/office/drawing/2014/main" id="{ED1FFB71-A8AD-8CAE-4C0F-19C532547093}"/>
              </a:ext>
            </a:extLst>
          </p:cNvPr>
          <p:cNvSpPr/>
          <p:nvPr/>
        </p:nvSpPr>
        <p:spPr>
          <a:xfrm>
            <a:off x="431116" y="1086828"/>
            <a:ext cx="11322267" cy="5427448"/>
          </a:xfrm>
          <a:prstGeom prst="rect">
            <a:avLst/>
          </a:prstGeom>
          <a:noFill/>
          <a:ln w="12700">
            <a:noFill/>
          </a:ln>
        </p:spPr>
        <p:txBody>
          <a:bodyPr wrap="square">
            <a:spAutoFit/>
          </a:bodyPr>
          <a:lstStyle/>
          <a:p>
            <a:pPr fontAlgn="base" hangingPunct="0">
              <a:lnSpc>
                <a:spcPct val="110000"/>
              </a:lnSpc>
              <a:buClrTx/>
              <a:buSzTx/>
            </a:pPr>
            <a:r>
              <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rPr>
              <a:t>Observation 1:</a:t>
            </a:r>
            <a:endParaRPr lang="en-US" altLang="zh-CN" sz="16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285750" indent="-285750" fontAlgn="base" hangingPunct="0">
              <a:lnSpc>
                <a:spcPct val="110000"/>
              </a:lnSpc>
              <a:buClrTx/>
              <a:buSzTx/>
              <a:buFontTx/>
              <a:buChar char="-"/>
            </a:pPr>
            <a:r>
              <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rPr>
              <a:t>RAN WGs should NOT work on topology scenarios other than Topology 1 and 2 in Rel 19.</a:t>
            </a:r>
          </a:p>
          <a:p>
            <a:pPr marL="285750" indent="-285750" fontAlgn="base" hangingPunct="0">
              <a:lnSpc>
                <a:spcPct val="110000"/>
              </a:lnSpc>
              <a:buClrTx/>
              <a:buSzTx/>
              <a:buFontTx/>
              <a:buChar char="-"/>
            </a:pPr>
            <a:r>
              <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rPr>
              <a:t>RAN WGs should NOT work on scenarios other than indoor scenario for Ambient IoT in Rel 19.</a:t>
            </a:r>
          </a:p>
          <a:p>
            <a:pPr marL="285750" indent="-285750" fontAlgn="base" hangingPunct="0">
              <a:lnSpc>
                <a:spcPct val="110000"/>
              </a:lnSpc>
              <a:buClrTx/>
              <a:buSzTx/>
              <a:buFontTx/>
              <a:buChar char="-"/>
            </a:pPr>
            <a:endParaRPr lang="en-US" altLang="zh-CN" sz="1600" b="1"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endParaRPr>
          </a:p>
          <a:p>
            <a:pPr marL="0" lvl="1" fontAlgn="base" hangingPunct="0">
              <a:lnSpc>
                <a:spcPct val="110000"/>
              </a:lnSpc>
            </a:pPr>
            <a:r>
              <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rPr>
              <a:t>Observation 2</a:t>
            </a:r>
            <a:r>
              <a:rPr lang="zh-CN" altLang="en-US" sz="1600" b="1" dirty="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285750" lvl="1" indent="-285750" fontAlgn="base" hangingPunct="0">
              <a:lnSpc>
                <a:spcPct val="110000"/>
              </a:lnSpc>
              <a:buFontTx/>
              <a:buChar char="-"/>
            </a:pPr>
            <a:r>
              <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rPr>
              <a:t>Intermediate UE out-of-coverage scenario is topology 4 and should NOT  be included in the SI scope of Rel 19. </a:t>
            </a:r>
          </a:p>
          <a:p>
            <a:pPr marL="0" lvl="1" fontAlgn="base" hangingPunct="0">
              <a:lnSpc>
                <a:spcPct val="110000"/>
              </a:lnSpc>
            </a:pPr>
            <a:endPar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0" lvl="1" fontAlgn="base" hangingPunct="0">
              <a:lnSpc>
                <a:spcPct val="110000"/>
              </a:lnSpc>
            </a:pPr>
            <a:r>
              <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rPr>
              <a:t>Observation 3</a:t>
            </a:r>
            <a:r>
              <a:rPr lang="zh-CN" altLang="en-US" sz="1600" b="1" dirty="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285750" lvl="1" indent="-285750" fontAlgn="base" hangingPunct="0">
              <a:lnSpc>
                <a:spcPct val="110000"/>
              </a:lnSpc>
              <a:buFontTx/>
              <a:buChar char="-"/>
            </a:pPr>
            <a:r>
              <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rPr>
              <a:t>RAN Ambient-IoT SI is full loaded and should NOT be extended to include additional scope.</a:t>
            </a:r>
          </a:p>
          <a:p>
            <a:pPr marL="0" lvl="1" fontAlgn="base" hangingPunct="0">
              <a:lnSpc>
                <a:spcPct val="110000"/>
              </a:lnSpc>
            </a:pPr>
            <a:endPar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0" lvl="1" fontAlgn="base" hangingPunct="0">
              <a:lnSpc>
                <a:spcPct val="110000"/>
              </a:lnSpc>
            </a:pPr>
            <a:r>
              <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rPr>
              <a:t>Observation 4</a:t>
            </a:r>
            <a:r>
              <a:rPr lang="zh-CN" altLang="en-US" sz="1600" b="1" dirty="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285750" lvl="1" indent="-285750" fontAlgn="base" hangingPunct="0">
              <a:lnSpc>
                <a:spcPct val="110000"/>
              </a:lnSpc>
              <a:buFontTx/>
              <a:buChar char="-"/>
            </a:pPr>
            <a:r>
              <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rPr>
              <a:t>License spectrum should restrict to under network control and in-coverage usage. </a:t>
            </a:r>
          </a:p>
          <a:p>
            <a:pPr marL="0" lvl="1" algn="just" defTabSz="914400">
              <a:lnSpc>
                <a:spcPct val="110000"/>
              </a:lnSpc>
              <a:buClrTx/>
              <a:buSzTx/>
            </a:pPr>
            <a:endParaRPr lang="en-US" altLang="zh-CN" sz="1600" b="1"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0" lvl="1" algn="just" defTabSz="914400">
              <a:lnSpc>
                <a:spcPct val="110000"/>
              </a:lnSpc>
              <a:spcBef>
                <a:spcPts val="750"/>
              </a:spcBef>
              <a:buClrTx/>
              <a:buSzTx/>
            </a:pPr>
            <a:endParaRPr lang="en-US" altLang="zh-CN" sz="16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sym typeface="+mn-ea"/>
            </a:endParaRPr>
          </a:p>
          <a:p>
            <a:pPr marL="0" lvl="1" algn="just" defTabSz="914400">
              <a:lnSpc>
                <a:spcPct val="110000"/>
              </a:lnSpc>
              <a:spcBef>
                <a:spcPts val="750"/>
              </a:spcBef>
              <a:buClrTx/>
              <a:buSzTx/>
            </a:pPr>
            <a:r>
              <a:rPr lang="en-US" altLang="zh-CN" sz="1600" b="1"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Proposal 1: </a:t>
            </a:r>
          </a:p>
          <a:p>
            <a:pPr marL="0" lvl="1" algn="just" defTabSz="914400">
              <a:lnSpc>
                <a:spcPct val="110000"/>
              </a:lnSpc>
              <a:spcBef>
                <a:spcPts val="750"/>
              </a:spcBef>
              <a:buClrTx/>
              <a:buSzTx/>
            </a:pPr>
            <a:r>
              <a:rPr lang="en-US" altLang="zh-CN" sz="1600" b="1"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Rel-19 Ambient SI does not include UE reader (temporarily) out of</a:t>
            </a:r>
            <a:r>
              <a:rPr lang="zh-CN" altLang="en-US" sz="1600" b="1"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 </a:t>
            </a:r>
            <a:r>
              <a:rPr lang="en-US" altLang="zh-CN" sz="1600" b="1"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rPr>
              <a:t>coverage scenario.</a:t>
            </a:r>
          </a:p>
          <a:p>
            <a:pPr marL="0" lvl="1" algn="just" defTabSz="914400">
              <a:lnSpc>
                <a:spcPct val="110000"/>
              </a:lnSpc>
              <a:buClrTx/>
              <a:buSzTx/>
            </a:pPr>
            <a:endParaRPr lang="en-US" altLang="zh-CN" sz="14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endParaRPr>
          </a:p>
          <a:p>
            <a:pPr marL="0" lvl="1" algn="just" defTabSz="914400">
              <a:lnSpc>
                <a:spcPct val="110000"/>
              </a:lnSpc>
              <a:buClrTx/>
              <a:buSzTx/>
            </a:pPr>
            <a:endParaRPr lang="en-US" altLang="zh-CN" sz="14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endParaRPr>
          </a:p>
          <a:p>
            <a:pPr marL="0" lvl="1" algn="just" defTabSz="914400">
              <a:lnSpc>
                <a:spcPct val="110000"/>
              </a:lnSpc>
              <a:buClrTx/>
              <a:buSzTx/>
            </a:pPr>
            <a:endParaRPr lang="en-US" altLang="zh-CN" sz="1400" dirty="0">
              <a:solidFill>
                <a:prstClr val="black"/>
              </a:solidFill>
              <a:latin typeface="Times New Roman" panose="02020603050405020304" pitchFamily="18" charset="0"/>
              <a:ea typeface="Arial Unicode MS" panose="020B0604020202020204" pitchFamily="34" charset="-122"/>
              <a:cs typeface="Times New Roman" panose="02020603050405020304" pitchFamily="18" charset="0"/>
              <a:sym typeface="+mn-ea"/>
            </a:endParaRPr>
          </a:p>
        </p:txBody>
      </p:sp>
    </p:spTree>
    <p:extLst>
      <p:ext uri="{BB962C8B-B14F-4D97-AF65-F5344CB8AC3E}">
        <p14:creationId xmlns:p14="http://schemas.microsoft.com/office/powerpoint/2010/main" val="12088371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4">
            <a:extLst>
              <a:ext uri="{FF2B5EF4-FFF2-40B4-BE49-F238E27FC236}">
                <a16:creationId xmlns:a16="http://schemas.microsoft.com/office/drawing/2014/main" id="{165502CC-E50C-8010-169B-EFA25BDEB930}"/>
              </a:ext>
            </a:extLst>
          </p:cNvPr>
          <p:cNvSpPr/>
          <p:nvPr/>
        </p:nvSpPr>
        <p:spPr>
          <a:xfrm>
            <a:off x="4433095" y="2231197"/>
            <a:ext cx="4223016" cy="716928"/>
          </a:xfrm>
          <a:prstGeom prst="rect">
            <a:avLst/>
          </a:prstGeom>
          <a:noFill/>
          <a:ln w="12700">
            <a:noFill/>
          </a:ln>
        </p:spPr>
        <p:txBody>
          <a:bodyPr wrap="square">
            <a:spAutoFit/>
          </a:bodyPr>
          <a:lstStyle/>
          <a:p>
            <a:pPr marL="0" lvl="1" algn="just" defTabSz="914400">
              <a:lnSpc>
                <a:spcPct val="110000"/>
              </a:lnSpc>
              <a:spcBef>
                <a:spcPts val="750"/>
              </a:spcBef>
              <a:buClrTx/>
              <a:buSzTx/>
            </a:pPr>
            <a:r>
              <a:rPr lang="en-US" altLang="zh-CN" sz="40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sym typeface="+mn-ea"/>
              </a:rPr>
              <a:t>Thank you</a:t>
            </a:r>
          </a:p>
        </p:txBody>
      </p:sp>
    </p:spTree>
    <p:extLst>
      <p:ext uri="{BB962C8B-B14F-4D97-AF65-F5344CB8AC3E}">
        <p14:creationId xmlns:p14="http://schemas.microsoft.com/office/powerpoint/2010/main" val="4051167600"/>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2477</TotalTime>
  <Words>864</Words>
  <Application>Microsoft Office PowerPoint</Application>
  <PresentationFormat>宽屏</PresentationFormat>
  <Paragraphs>90</Paragraphs>
  <Slides>6</Slides>
  <Notes>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6</vt:i4>
      </vt:variant>
    </vt:vector>
  </HeadingPairs>
  <TitlesOfParts>
    <vt:vector size="19" baseType="lpstr">
      <vt:lpstr>Arial Unicode MS</vt:lpstr>
      <vt:lpstr>等线</vt:lpstr>
      <vt:lpstr>方正黑体简体</vt:lpstr>
      <vt:lpstr>宋体</vt:lpstr>
      <vt:lpstr>微软雅黑</vt:lpstr>
      <vt:lpstr>Arial</vt:lpstr>
      <vt:lpstr>Calibri</vt:lpstr>
      <vt:lpstr>Calibri Light</vt:lpstr>
      <vt:lpstr>Courier New</vt:lpstr>
      <vt:lpstr>Symbol</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A6673</dc:creator>
  <cp:lastModifiedBy>HuangXY</cp:lastModifiedBy>
  <cp:revision>397</cp:revision>
  <dcterms:created xsi:type="dcterms:W3CDTF">2021-03-17T03:39:00Z</dcterms:created>
  <dcterms:modified xsi:type="dcterms:W3CDTF">2024-09-02T09:48:05Z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A5FBE0F09D524C0E88C5D8E6D20A1C5C</vt:lpwstr>
  </property>
  <property fmtid="{D5CDD505-2E9C-101B-9397-08002B2CF9AE}" pid="3" name="KSOProductBuildVer">
    <vt:lpwstr>2052-11.8.2.10229</vt:lpwstr>
  </property>
</Properties>
</file>