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64" r:id="rId3"/>
  </p:sldMasterIdLst>
  <p:notesMasterIdLst>
    <p:notesMasterId r:id="rId10"/>
  </p:notesMasterIdLst>
  <p:sldIdLst>
    <p:sldId id="376" r:id="rId4"/>
    <p:sldId id="2147" r:id="rId5"/>
    <p:sldId id="2144" r:id="rId6"/>
    <p:sldId id="2146" r:id="rId7"/>
    <p:sldId id="2148" r:id="rId8"/>
    <p:sldId id="347" r:id="rId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e Si" initials="Y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75FFF"/>
    <a:srgbClr val="A8EEF8"/>
    <a:srgbClr val="E848EC"/>
    <a:srgbClr val="415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4859" autoAdjust="0"/>
    <p:restoredTop sz="94660"/>
  </p:normalViewPr>
  <p:slideViewPr>
    <p:cSldViewPr snapToGrid="0">
      <p:cViewPr varScale="1">
        <p:scale>
          <a:sx n="74" d="100"/>
          <a:sy n="74" d="100"/>
        </p:scale>
        <p:origin x="36" y="6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commentAuthors" Target="commentAuthors.xml"/><Relationship Id="rId5" Type="http://schemas.openxmlformats.org/officeDocument/2006/relationships/slide" Target="slides/slide2.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54F19F-3FA9-4795-AFE1-3275E96BCBF1}" type="datetimeFigureOut">
              <a:rPr lang="zh-CN" altLang="en-US" smtClean="0"/>
              <a:t>2024/9/2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4AD797-4B9C-4C3A-80C9-A27718EC9A7F}"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2_封面（品牌标志）">
    <p:bg>
      <p:bgPr>
        <a:solidFill>
          <a:schemeClr val="accent1"/>
        </a:solidFill>
        <a:effectLst/>
      </p:bgPr>
    </p:bg>
    <p:spTree>
      <p:nvGrpSpPr>
        <p:cNvPr id="1" name=""/>
        <p:cNvGrpSpPr/>
        <p:nvPr/>
      </p:nvGrpSpPr>
      <p:grpSpPr>
        <a:xfrm>
          <a:off x="0" y="0"/>
          <a:ext cx="0" cy="0"/>
          <a:chOff x="0" y="0"/>
          <a:chExt cx="0" cy="0"/>
        </a:xfrm>
      </p:grpSpPr>
      <p:pic>
        <p:nvPicPr>
          <p:cNvPr id="75" name="图片占位符 9"/>
          <p:cNvPicPr>
            <a:picLocks noChangeAspect="1"/>
          </p:cNvPicPr>
          <p:nvPr/>
        </p:nvPicPr>
        <p:blipFill>
          <a:blip r:embed="rId2" cstate="email"/>
          <a:srcRect/>
          <a:stretch>
            <a:fillRect/>
          </a:stretch>
        </p:blipFill>
        <p:spPr>
          <a:xfrm>
            <a:off x="0" y="-1"/>
            <a:ext cx="12195175" cy="6858001"/>
          </a:xfrm>
          <a:prstGeom prst="rect">
            <a:avLst/>
          </a:prstGeom>
        </p:spPr>
      </p:pic>
      <p:sp>
        <p:nvSpPr>
          <p:cNvPr id="78" name="图片占位符 5"/>
          <p:cNvSpPr>
            <a:spLocks noGrp="1"/>
          </p:cNvSpPr>
          <p:nvPr>
            <p:ph type="pic" sz="quarter" idx="19"/>
          </p:nvPr>
        </p:nvSpPr>
        <p:spPr>
          <a:xfrm>
            <a:off x="8995" y="17379"/>
            <a:ext cx="12195175" cy="6858001"/>
          </a:xfrm>
        </p:spPr>
        <p:txBody>
          <a:bodyPr>
            <a:normAutofit/>
          </a:bodyPr>
          <a:lstStyle>
            <a:lvl1pPr marL="0" indent="0">
              <a:buNone/>
              <a:defRPr sz="1600"/>
            </a:lvl1pPr>
          </a:lstStyle>
          <a:p>
            <a:endParaRPr lang="zh-CN" altLang="en-US" dirty="0"/>
          </a:p>
        </p:txBody>
      </p:sp>
      <p:sp>
        <p:nvSpPr>
          <p:cNvPr id="70" name="内容占位符 14"/>
          <p:cNvSpPr>
            <a:spLocks noGrp="1"/>
          </p:cNvSpPr>
          <p:nvPr>
            <p:ph sz="quarter" idx="37"/>
          </p:nvPr>
        </p:nvSpPr>
        <p:spPr>
          <a:xfrm>
            <a:off x="-993" y="3556922"/>
            <a:ext cx="8653431" cy="2087507"/>
          </a:xfrm>
          <a:solidFill>
            <a:schemeClr val="accent5">
              <a:lumMod val="75000"/>
              <a:alpha val="82000"/>
            </a:schemeClr>
          </a:solidFill>
        </p:spPr>
        <p:txBody>
          <a:bodyPr>
            <a:normAutofit/>
          </a:bodyPr>
          <a:lstStyle>
            <a:lvl1pPr marL="0" indent="0">
              <a:buNone/>
              <a:defRPr sz="400">
                <a:solidFill>
                  <a:schemeClr val="accent1"/>
                </a:solidFill>
              </a:defRPr>
            </a:lvl1pPr>
          </a:lstStyle>
          <a:p>
            <a:endParaRPr lang="zh-CN" altLang="en-US" dirty="0"/>
          </a:p>
        </p:txBody>
      </p:sp>
      <p:sp>
        <p:nvSpPr>
          <p:cNvPr id="100" name="Textplatzhalter 8"/>
          <p:cNvSpPr>
            <a:spLocks noGrp="1"/>
          </p:cNvSpPr>
          <p:nvPr>
            <p:ph type="body" sz="quarter" idx="14" hasCustomPrompt="1"/>
          </p:nvPr>
        </p:nvSpPr>
        <p:spPr>
          <a:xfrm>
            <a:off x="863349" y="4265758"/>
            <a:ext cx="7387570" cy="456860"/>
          </a:xfrm>
          <a:prstGeom prst="rect">
            <a:avLst/>
          </a:prstGeom>
        </p:spPr>
        <p:txBody>
          <a:bodyPr lIns="0" tIns="0" rIns="0" bIns="0" anchor="ctr">
            <a:noAutofit/>
          </a:bodyPr>
          <a:lstStyle>
            <a:lvl1pPr marL="0" indent="0">
              <a:lnSpc>
                <a:spcPct val="100000"/>
              </a:lnSpc>
              <a:spcBef>
                <a:spcPts val="0"/>
              </a:spcBef>
              <a:spcAft>
                <a:spcPts val="0"/>
              </a:spcAft>
              <a:buNone/>
              <a:defRPr sz="22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封面副标题可在此处添加</a:t>
            </a:r>
            <a:endParaRPr lang="en-US" altLang="zh-CN" noProof="0" dirty="0"/>
          </a:p>
        </p:txBody>
      </p:sp>
      <p:sp>
        <p:nvSpPr>
          <p:cNvPr id="73" name="Textplatzhalter 3"/>
          <p:cNvSpPr>
            <a:spLocks noGrp="1"/>
          </p:cNvSpPr>
          <p:nvPr>
            <p:ph type="body" sz="quarter" idx="35" hasCustomPrompt="1"/>
          </p:nvPr>
        </p:nvSpPr>
        <p:spPr>
          <a:xfrm>
            <a:off x="821781" y="5206233"/>
            <a:ext cx="3227360" cy="276283"/>
          </a:xfrm>
        </p:spPr>
        <p:txBody>
          <a:bodyPr anchor="b">
            <a:noAutofit/>
          </a:bodyPr>
          <a:lstStyle>
            <a:lvl1pPr marL="0" marR="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sz="1400" b="0" i="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marL="0" marR="0" lvl="0" indent="0"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lang="zh-CN" altLang="en-US" noProof="0" dirty="0"/>
              <a:t>部门名称  </a:t>
            </a:r>
            <a:r>
              <a:rPr lang="en-US" altLang="zh-CN" noProof="0" dirty="0"/>
              <a:t>|  </a:t>
            </a:r>
            <a:r>
              <a:rPr lang="zh-CN" altLang="en-US" noProof="0" dirty="0"/>
              <a:t>日期</a:t>
            </a:r>
            <a:endParaRPr lang="en-US" altLang="zh-CN" noProof="0" dirty="0"/>
          </a:p>
        </p:txBody>
      </p:sp>
      <p:sp>
        <p:nvSpPr>
          <p:cNvPr id="66" name="文本框 65"/>
          <p:cNvSpPr txBox="1"/>
          <p:nvPr/>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
        <p:nvSpPr>
          <p:cNvPr id="74" name="Textplatzhalter 8"/>
          <p:cNvSpPr>
            <a:spLocks noGrp="1"/>
          </p:cNvSpPr>
          <p:nvPr>
            <p:ph type="body" sz="quarter" idx="38" hasCustomPrompt="1"/>
          </p:nvPr>
        </p:nvSpPr>
        <p:spPr>
          <a:xfrm>
            <a:off x="857306" y="3755487"/>
            <a:ext cx="7393613" cy="456860"/>
          </a:xfrm>
          <a:prstGeom prst="rect">
            <a:avLst/>
          </a:prstGeom>
        </p:spPr>
        <p:txBody>
          <a:bodyPr lIns="0" tIns="0" rIns="0" bIns="0" anchor="ctr">
            <a:noAutofit/>
          </a:bodyPr>
          <a:lstStyle>
            <a:lvl1pPr marL="0" indent="0">
              <a:lnSpc>
                <a:spcPct val="150000"/>
              </a:lnSpc>
              <a:spcBef>
                <a:spcPts val="0"/>
              </a:spcBef>
              <a:spcAft>
                <a:spcPts val="0"/>
              </a:spcAft>
              <a:buNone/>
              <a:defRPr sz="36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en-US" altLang="zh-CN" noProof="0" dirty="0"/>
              <a:t>PPT</a:t>
            </a:r>
            <a:r>
              <a:rPr lang="zh-CN" altLang="en-US" noProof="0" dirty="0"/>
              <a:t>封面示意</a:t>
            </a:r>
            <a:endParaRPr lang="en-US" altLang="zh-CN" noProof="0" dirty="0"/>
          </a:p>
        </p:txBody>
      </p:sp>
      <p:pic>
        <p:nvPicPr>
          <p:cNvPr id="67" name="图片占位符 9"/>
          <p:cNvPicPr>
            <a:picLocks noChangeAspect="1"/>
          </p:cNvPicPr>
          <p:nvPr userDrawn="1"/>
        </p:nvPicPr>
        <p:blipFill>
          <a:blip r:embed="rId2" cstate="email"/>
          <a:srcRect/>
          <a:stretch>
            <a:fillRect/>
          </a:stretch>
        </p:blipFill>
        <p:spPr>
          <a:xfrm>
            <a:off x="0" y="-1"/>
            <a:ext cx="12195175" cy="6858001"/>
          </a:xfrm>
          <a:prstGeom prst="rect">
            <a:avLst/>
          </a:prstGeom>
        </p:spPr>
      </p:pic>
      <p:sp>
        <p:nvSpPr>
          <p:cNvPr id="149" name="文本框 148"/>
          <p:cNvSpPr txBox="1"/>
          <p:nvPr userDrawn="1"/>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6内容页">
    <p:spTree>
      <p:nvGrpSpPr>
        <p:cNvPr id="1" name=""/>
        <p:cNvGrpSpPr/>
        <p:nvPr/>
      </p:nvGrpSpPr>
      <p:grpSpPr>
        <a:xfrm>
          <a:off x="0" y="0"/>
          <a:ext cx="0" cy="0"/>
          <a:chOff x="0" y="0"/>
          <a:chExt cx="0" cy="0"/>
        </a:xfrm>
      </p:grpSpPr>
      <p:sp>
        <p:nvSpPr>
          <p:cNvPr id="42" name="矩形 41"/>
          <p:cNvSpPr/>
          <p:nvPr/>
        </p:nvSpPr>
        <p:spPr>
          <a:xfrm>
            <a:off x="567673" y="1321918"/>
            <a:ext cx="2577289"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6213425"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3393028" y="1321918"/>
            <a:ext cx="2575806"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2" name="矩形 71"/>
          <p:cNvSpPr/>
          <p:nvPr/>
        </p:nvSpPr>
        <p:spPr>
          <a:xfrm>
            <a:off x="9026099"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内容占位符 4"/>
          <p:cNvSpPr>
            <a:spLocks noGrp="1"/>
          </p:cNvSpPr>
          <p:nvPr>
            <p:ph sz="quarter" idx="83"/>
          </p:nvPr>
        </p:nvSpPr>
        <p:spPr>
          <a:xfrm>
            <a:off x="729118"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3" name="内容占位符 4"/>
          <p:cNvSpPr>
            <a:spLocks noGrp="1"/>
          </p:cNvSpPr>
          <p:nvPr>
            <p:ph sz="quarter" idx="84"/>
          </p:nvPr>
        </p:nvSpPr>
        <p:spPr>
          <a:xfrm>
            <a:off x="3550365"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5"/>
          </p:nvPr>
        </p:nvSpPr>
        <p:spPr>
          <a:xfrm>
            <a:off x="6370761"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97" name="内容占位符 4"/>
          <p:cNvSpPr>
            <a:spLocks noGrp="1"/>
          </p:cNvSpPr>
          <p:nvPr>
            <p:ph sz="quarter" idx="86"/>
          </p:nvPr>
        </p:nvSpPr>
        <p:spPr>
          <a:xfrm>
            <a:off x="9186910"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3" name="图片 72"/>
          <p:cNvPicPr>
            <a:picLocks noChangeAspect="1"/>
          </p:cNvPicPr>
          <p:nvPr/>
        </p:nvPicPr>
        <p:blipFill>
          <a:blip r:embed="rId2" cstate="email"/>
          <a:stretch>
            <a:fillRect/>
          </a:stretch>
        </p:blipFill>
        <p:spPr>
          <a:xfrm>
            <a:off x="10625745" y="317694"/>
            <a:ext cx="979635" cy="257702"/>
          </a:xfrm>
          <a:prstGeom prst="rect">
            <a:avLst/>
          </a:prstGeom>
        </p:spPr>
      </p:pic>
      <p:sp>
        <p:nvSpPr>
          <p:cNvPr id="78" name="图片占位符 2"/>
          <p:cNvSpPr>
            <a:spLocks noGrp="1"/>
          </p:cNvSpPr>
          <p:nvPr>
            <p:ph type="pic" sz="quarter" idx="87"/>
          </p:nvPr>
        </p:nvSpPr>
        <p:spPr>
          <a:xfrm>
            <a:off x="583829" y="1328988"/>
            <a:ext cx="2561133" cy="1430505"/>
          </a:xfrm>
        </p:spPr>
        <p:txBody>
          <a:bodyPr>
            <a:normAutofit/>
          </a:bodyPr>
          <a:lstStyle>
            <a:lvl1pPr marL="0" indent="0" algn="ctr">
              <a:buNone/>
              <a:defRPr sz="1600"/>
            </a:lvl1pPr>
          </a:lstStyle>
          <a:p>
            <a:endParaRPr kumimoji="1" lang="zh-CN" altLang="en-US" dirty="0"/>
          </a:p>
        </p:txBody>
      </p:sp>
      <p:sp>
        <p:nvSpPr>
          <p:cNvPr id="79" name="图片占位符 2"/>
          <p:cNvSpPr>
            <a:spLocks noGrp="1"/>
          </p:cNvSpPr>
          <p:nvPr>
            <p:ph type="pic" sz="quarter" idx="88"/>
          </p:nvPr>
        </p:nvSpPr>
        <p:spPr>
          <a:xfrm>
            <a:off x="3407701" y="1328988"/>
            <a:ext cx="2561133" cy="1430505"/>
          </a:xfrm>
        </p:spPr>
        <p:txBody>
          <a:bodyPr>
            <a:normAutofit/>
          </a:bodyPr>
          <a:lstStyle>
            <a:lvl1pPr marL="0" indent="0" algn="ctr">
              <a:buNone/>
              <a:defRPr sz="1600"/>
            </a:lvl1pPr>
          </a:lstStyle>
          <a:p>
            <a:endParaRPr kumimoji="1" lang="zh-CN" altLang="en-US" dirty="0"/>
          </a:p>
        </p:txBody>
      </p:sp>
      <p:sp>
        <p:nvSpPr>
          <p:cNvPr id="81" name="图片占位符 2"/>
          <p:cNvSpPr>
            <a:spLocks noGrp="1"/>
          </p:cNvSpPr>
          <p:nvPr>
            <p:ph type="pic" sz="quarter" idx="89"/>
          </p:nvPr>
        </p:nvSpPr>
        <p:spPr>
          <a:xfrm>
            <a:off x="6202228" y="1328988"/>
            <a:ext cx="2561133" cy="1430505"/>
          </a:xfrm>
        </p:spPr>
        <p:txBody>
          <a:bodyPr>
            <a:normAutofit/>
          </a:bodyPr>
          <a:lstStyle>
            <a:lvl1pPr marL="0" indent="0" algn="ctr">
              <a:buNone/>
              <a:defRPr sz="1600"/>
            </a:lvl1pPr>
          </a:lstStyle>
          <a:p>
            <a:endParaRPr kumimoji="1" lang="zh-CN" altLang="en-US" dirty="0"/>
          </a:p>
        </p:txBody>
      </p:sp>
      <p:sp>
        <p:nvSpPr>
          <p:cNvPr id="82" name="图片占位符 2"/>
          <p:cNvSpPr>
            <a:spLocks noGrp="1"/>
          </p:cNvSpPr>
          <p:nvPr>
            <p:ph type="pic" sz="quarter" idx="90"/>
          </p:nvPr>
        </p:nvSpPr>
        <p:spPr>
          <a:xfrm>
            <a:off x="9026100" y="1328988"/>
            <a:ext cx="2561133" cy="1430505"/>
          </a:xfrm>
        </p:spPr>
        <p:txBody>
          <a:bodyPr>
            <a:normAutofit/>
          </a:bodyPr>
          <a:lstStyle>
            <a:lvl1pPr marL="0" indent="0" algn="ctr">
              <a:buNone/>
              <a:defRPr sz="1600"/>
            </a:lvl1pPr>
          </a:lstStyle>
          <a:p>
            <a:endParaRPr kumimoji="1" lang="zh-CN" altLang="en-US" dirty="0"/>
          </a:p>
        </p:txBody>
      </p:sp>
      <p:sp>
        <p:nvSpPr>
          <p:cNvPr id="89"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90"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尾页">
    <p:bg>
      <p:bgPr>
        <a:solidFill>
          <a:srgbClr val="415FFF"/>
        </a:solidFill>
        <a:effectLst/>
      </p:bgPr>
    </p:bg>
    <p:spTree>
      <p:nvGrpSpPr>
        <p:cNvPr id="1" name=""/>
        <p:cNvGrpSpPr/>
        <p:nvPr/>
      </p:nvGrpSpPr>
      <p:grpSpPr>
        <a:xfrm>
          <a:off x="0" y="0"/>
          <a:ext cx="0" cy="0"/>
          <a:chOff x="0" y="0"/>
          <a:chExt cx="0" cy="0"/>
        </a:xfrm>
      </p:grpSpPr>
      <p:sp>
        <p:nvSpPr>
          <p:cNvPr id="2" name="矩形 1"/>
          <p:cNvSpPr/>
          <p:nvPr/>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192" name="Textplatzhalter 3"/>
          <p:cNvSpPr>
            <a:spLocks noGrp="1"/>
          </p:cNvSpPr>
          <p:nvPr>
            <p:ph type="body" sz="quarter" idx="58" hasCustomPrompt="1"/>
          </p:nvPr>
        </p:nvSpPr>
        <p:spPr>
          <a:xfrm>
            <a:off x="735493" y="6096530"/>
            <a:ext cx="9160221" cy="151857"/>
          </a:xfrm>
        </p:spPr>
        <p:txBody>
          <a:bodyPr tIns="36000" bIns="36000" anchor="t">
            <a:noAutofit/>
          </a:bodyPr>
          <a:lstStyle>
            <a:lvl1pPr marL="0" indent="0">
              <a:lnSpc>
                <a:spcPct val="100000"/>
              </a:lnSpc>
              <a:buNone/>
              <a:defRPr sz="1600" b="0" i="0" spc="0" baseline="0">
                <a:solidFill>
                  <a:schemeClr val="bg1"/>
                </a:solidFill>
                <a:latin typeface="vivo type CN简 Regular" panose="02000500000000000000" charset="-122"/>
                <a:ea typeface="vivo type CN简 Regular" panose="02000500000000000000" charset="-122"/>
                <a:cs typeface="vivo type CNS" charset="-122"/>
              </a:defRPr>
            </a:lvl1pPr>
          </a:lstStyle>
          <a:p>
            <a:pPr lvl="0"/>
            <a:r>
              <a:rPr lang="en-US" altLang="zh-CN" noProof="0" dirty="0"/>
              <a:t>www.vivo.com</a:t>
            </a:r>
            <a:endParaRPr lang="zh-CN" altLang="en-US" noProof="0" dirty="0"/>
          </a:p>
        </p:txBody>
      </p:sp>
      <p:pic>
        <p:nvPicPr>
          <p:cNvPr id="63" name="图片 62"/>
          <p:cNvPicPr>
            <a:picLocks noChangeAspect="1"/>
          </p:cNvPicPr>
          <p:nvPr/>
        </p:nvPicPr>
        <p:blipFill>
          <a:blip r:embed="rId2" cstate="email"/>
          <a:stretch>
            <a:fillRect/>
          </a:stretch>
        </p:blipFill>
        <p:spPr>
          <a:xfrm>
            <a:off x="10625744" y="317694"/>
            <a:ext cx="979636" cy="257702"/>
          </a:xfrm>
          <a:prstGeom prst="rect">
            <a:avLst/>
          </a:prstGeom>
        </p:spPr>
      </p:pic>
      <p:sp>
        <p:nvSpPr>
          <p:cNvPr id="62" name="矩形 61"/>
          <p:cNvSpPr/>
          <p:nvPr userDrawn="1"/>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pic>
        <p:nvPicPr>
          <p:cNvPr id="178" name="图片 177"/>
          <p:cNvPicPr>
            <a:picLocks noChangeAspect="1"/>
          </p:cNvPicPr>
          <p:nvPr userDrawn="1"/>
        </p:nvPicPr>
        <p:blipFill>
          <a:blip r:embed="rId2" cstate="email"/>
          <a:stretch>
            <a:fillRect/>
          </a:stretch>
        </p:blipFill>
        <p:spPr>
          <a:xfrm>
            <a:off x="10625744" y="317694"/>
            <a:ext cx="979636" cy="257702"/>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表紙スライド">
    <p:spTree>
      <p:nvGrpSpPr>
        <p:cNvPr id="1" name=""/>
        <p:cNvGrpSpPr/>
        <p:nvPr/>
      </p:nvGrpSpPr>
      <p:grpSpPr>
        <a:xfrm>
          <a:off x="0" y="0"/>
          <a:ext cx="0" cy="0"/>
          <a:chOff x="0" y="0"/>
          <a:chExt cx="0" cy="0"/>
        </a:xfrm>
      </p:grpSpPr>
      <p:sp>
        <p:nvSpPr>
          <p:cNvPr id="6" name="正方形/長方形 5"/>
          <p:cNvSpPr/>
          <p:nvPr userDrawn="1"/>
        </p:nvSpPr>
        <p:spPr>
          <a:xfrm>
            <a:off x="442" y="3672114"/>
            <a:ext cx="12191558" cy="3185886"/>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pic>
        <p:nvPicPr>
          <p:cNvPr id="4" name="图片占位符 2"/>
          <p:cNvPicPr>
            <a:picLocks noChangeAspect="1"/>
          </p:cNvPicPr>
          <p:nvPr userDrawn="1"/>
        </p:nvPicPr>
        <p:blipFill rotWithShape="1">
          <a:blip r:embed="rId2" cstate="email"/>
          <a:srcRect/>
          <a:stretch>
            <a:fillRect/>
          </a:stretch>
        </p:blipFill>
        <p:spPr>
          <a:xfrm>
            <a:off x="0" y="-1"/>
            <a:ext cx="12192000" cy="3672115"/>
          </a:xfrm>
          <a:prstGeom prst="rect">
            <a:avLst/>
          </a:prstGeom>
        </p:spPr>
      </p:pic>
      <p:sp>
        <p:nvSpPr>
          <p:cNvPr id="647173" name="Rectangle 5"/>
          <p:cNvSpPr>
            <a:spLocks noGrp="1" noChangeArrowheads="1"/>
          </p:cNvSpPr>
          <p:nvPr>
            <p:ph type="subTitle" idx="1"/>
          </p:nvPr>
        </p:nvSpPr>
        <p:spPr>
          <a:xfrm>
            <a:off x="431800" y="5565567"/>
            <a:ext cx="10560051" cy="887769"/>
          </a:xfrm>
        </p:spPr>
        <p:txBody>
          <a:bodyPr/>
          <a:lstStyle>
            <a:lvl1pPr marL="0" indent="0">
              <a:lnSpc>
                <a:spcPct val="100000"/>
              </a:lnSpc>
              <a:spcBef>
                <a:spcPct val="0"/>
              </a:spcBef>
              <a:spcAft>
                <a:spcPct val="0"/>
              </a:spcAft>
              <a:buFont typeface="Wingdings" panose="05000000000000000000" pitchFamily="2" charset="2"/>
              <a:buNone/>
              <a:defRPr sz="2800">
                <a:solidFill>
                  <a:schemeClr val="bg1"/>
                </a:solidFill>
              </a:defRPr>
            </a:lvl1pPr>
          </a:lstStyle>
          <a:p>
            <a:r>
              <a:rPr lang="ja-JP" altLang="en-US" dirty="0"/>
              <a:t>マスタ サブタイトルの書式設定</a:t>
            </a:r>
          </a:p>
        </p:txBody>
      </p:sp>
      <p:sp>
        <p:nvSpPr>
          <p:cNvPr id="647174" name="Rectangle 6"/>
          <p:cNvSpPr>
            <a:spLocks noGrp="1" noChangeArrowheads="1"/>
          </p:cNvSpPr>
          <p:nvPr>
            <p:ph type="ctrTitle" hasCustomPrompt="1"/>
          </p:nvPr>
        </p:nvSpPr>
        <p:spPr>
          <a:xfrm>
            <a:off x="431800" y="3982223"/>
            <a:ext cx="10560051" cy="1174969"/>
          </a:xfrm>
        </p:spPr>
        <p:txBody>
          <a:bodyPr anchor="b"/>
          <a:lstStyle>
            <a:lvl1pPr>
              <a:defRPr sz="4000">
                <a:solidFill>
                  <a:srgbClr val="FFFFFF"/>
                </a:solidFill>
              </a:defRPr>
            </a:lvl1pPr>
          </a:lstStyle>
          <a:p>
            <a:br>
              <a:rPr lang="en-US" altLang="ja-JP" dirty="0"/>
            </a:br>
            <a:r>
              <a:rPr lang="ja-JP" altLang="en-US" dirty="0"/>
              <a:t>マスタ タイトルの書式設定</a:t>
            </a:r>
            <a:endParaRPr lang="de-DE" altLang="ja-JP"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マスタ タイトルの書式設定</a:t>
            </a:r>
          </a:p>
        </p:txBody>
      </p:sp>
      <p:sp>
        <p:nvSpPr>
          <p:cNvPr id="3" name="コンテンツ プレースホルダ 2"/>
          <p:cNvSpPr>
            <a:spLocks noGrp="1"/>
          </p:cNvSpPr>
          <p:nvPr>
            <p:ph idx="1"/>
          </p:nvPr>
        </p:nvSpPr>
        <p:spPr/>
        <p:txBody>
          <a:bodyPr/>
          <a:lstStyle>
            <a:lvl1pPr>
              <a:buClr>
                <a:srgbClr val="3366FF"/>
              </a:buClr>
              <a:defRPr/>
            </a:lvl1pPr>
            <a:lvl2pPr>
              <a:buClr>
                <a:srgbClr val="3366FF"/>
              </a:buClr>
              <a:defRPr/>
            </a:lvl2pPr>
            <a:lvl3pPr marL="795655" indent="-215900">
              <a:buClr>
                <a:srgbClr val="3366FF"/>
              </a:buClr>
              <a:buSzPct val="80000"/>
              <a:buFont typeface="Wingdings" panose="05000000000000000000" pitchFamily="2" charset="2"/>
              <a:buChar char="u"/>
              <a:defRPr/>
            </a:lvl3pPr>
            <a:lvl4pPr>
              <a:buClr>
                <a:srgbClr val="3366FF"/>
              </a:buClr>
              <a:defRPr/>
            </a:lvl4pPr>
            <a:lvl5pPr marL="1224280" indent="161925">
              <a:buClr>
                <a:srgbClr val="3366FF"/>
              </a:buClr>
              <a:buFont typeface="Wingdings" panose="05000000000000000000" pitchFamily="2" charset="2"/>
              <a:buChar char="ü"/>
              <a:defRPr sz="1400"/>
            </a:lvl5p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5" name="Rectangle 6"/>
          <p:cNvSpPr>
            <a:spLocks noGrp="1" noChangeArrowheads="1"/>
          </p:cNvSpPr>
          <p:nvPr>
            <p:ph type="sldNum" sz="quarter" idx="11"/>
          </p:nvPr>
        </p:nvSpPr>
        <p:spPr/>
        <p:txBody>
          <a:bodyPr/>
          <a:lstStyle>
            <a:lvl1pPr>
              <a:defRPr/>
            </a:lvl1pPr>
          </a:lstStyle>
          <a:p>
            <a:pPr>
              <a:defRPr/>
            </a:pPr>
            <a:fld id="{437EB465-030E-407A-8915-648F2594A060}" type="slidenum">
              <a:rPr lang="ja-JP" altLang="de-DE"/>
              <a:t>‹#›</a:t>
            </a:fld>
            <a:endParaRPr lang="de-DE" altLang="ja-JP"/>
          </a:p>
        </p:txBody>
      </p:sp>
      <p:sp>
        <p:nvSpPr>
          <p:cNvPr id="10" name="Rectangle 3"/>
          <p:cNvSpPr>
            <a:spLocks noGrp="1" noChangeArrowheads="1"/>
          </p:cNvSpPr>
          <p:nvPr>
            <p:ph type="ftr" sz="quarter" idx="3"/>
          </p:nvPr>
        </p:nvSpPr>
        <p:spPr>
          <a:xfrm>
            <a:off x="8095313" y="6635457"/>
            <a:ext cx="4022725" cy="201613"/>
          </a:xfrm>
          <a:prstGeom prst="rect">
            <a:avLst/>
          </a:prstGeom>
          <a:noFill/>
          <a:ln w="9525">
            <a:noFill/>
            <a:miter lim="800000"/>
          </a:ln>
          <a:effectLst/>
        </p:spPr>
        <p:txBody>
          <a:bodyPr vert="horz" wrap="square" lIns="0" tIns="0" rIns="0" bIns="0" numCol="1" anchor="ctr" anchorCtr="0" compatLnSpc="1"/>
          <a:lstStyle>
            <a:lvl1pPr>
              <a:defRPr kumimoji="0" lang="en-US" altLang="ja-JP" sz="1000" smtClean="0">
                <a:solidFill>
                  <a:schemeClr val="bg1"/>
                </a:solidFill>
                <a:effectLst/>
                <a:latin typeface="Arial" panose="020B0604020202020204" pitchFamily="34" charset="0"/>
                <a:ea typeface="MS PGothic" panose="020B0600070205080204" pitchFamily="50" charset="-128"/>
              </a:defRPr>
            </a:lvl1pPr>
          </a:lstStyle>
          <a:p>
            <a:pPr algn="r"/>
            <a:r>
              <a:rPr lang="en-US" dirty="0"/>
              <a:t>Copyright 2021 vivo Limited</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Vivo">
    <p:bg>
      <p:bgRef idx="1001">
        <a:schemeClr val="bg1"/>
      </p:bgRef>
    </p:bg>
    <p:spTree>
      <p:nvGrpSpPr>
        <p:cNvPr id="1" name=""/>
        <p:cNvGrpSpPr/>
        <p:nvPr/>
      </p:nvGrpSpPr>
      <p:grpSpPr>
        <a:xfrm>
          <a:off x="0" y="0"/>
          <a:ext cx="0" cy="0"/>
          <a:chOff x="0" y="0"/>
          <a:chExt cx="0" cy="0"/>
        </a:xfrm>
      </p:grpSpPr>
      <p:sp>
        <p:nvSpPr>
          <p:cNvPr id="12" name="正方形/長方形 11"/>
          <p:cNvSpPr/>
          <p:nvPr userDrawn="1"/>
        </p:nvSpPr>
        <p:spPr>
          <a:xfrm>
            <a:off x="0" y="1700808"/>
            <a:ext cx="12191558" cy="3312369"/>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2" name="Rectangle 6"/>
          <p:cNvSpPr>
            <a:spLocks noChangeArrowheads="1"/>
          </p:cNvSpPr>
          <p:nvPr userDrawn="1"/>
        </p:nvSpPr>
        <p:spPr bwMode="gray">
          <a:xfrm>
            <a:off x="480484" y="3789363"/>
            <a:ext cx="11040533" cy="2519362"/>
          </a:xfrm>
          <a:prstGeom prst="rect">
            <a:avLst/>
          </a:prstGeom>
          <a:noFill/>
          <a:ln w="9525">
            <a:noFill/>
            <a:miter lim="800000"/>
          </a:ln>
        </p:spPr>
        <p:txBody>
          <a:bodyPr lIns="0" tIns="0" rIns="0" bIns="0"/>
          <a:lstStyle/>
          <a:p>
            <a:pPr indent="304800" defTabSz="457200">
              <a:spcBef>
                <a:spcPct val="10000"/>
              </a:spcBef>
              <a:spcAft>
                <a:spcPct val="10000"/>
              </a:spcAft>
              <a:buClr>
                <a:srgbClr val="87867E"/>
              </a:buClr>
              <a:buFont typeface="Wingdings" panose="05000000000000000000" pitchFamily="2" charset="2"/>
              <a:buChar char="n"/>
              <a:defRPr/>
            </a:pPr>
            <a:endParaRPr lang="ja-JP" altLang="de-DE" sz="2800" dirty="0">
              <a:latin typeface="Arial" panose="020B0604020202020204" pitchFamily="34" charset="0"/>
              <a:ea typeface="MS PGothic" panose="020B0600070205080204" pitchFamily="50" charset="-128"/>
            </a:endParaRPr>
          </a:p>
        </p:txBody>
      </p:sp>
      <p:sp>
        <p:nvSpPr>
          <p:cNvPr id="5" name="テキスト ボックス 4"/>
          <p:cNvSpPr txBox="1"/>
          <p:nvPr userDrawn="1"/>
        </p:nvSpPr>
        <p:spPr>
          <a:xfrm>
            <a:off x="4437313" y="2924944"/>
            <a:ext cx="3279359" cy="830997"/>
          </a:xfrm>
          <a:prstGeom prst="rect">
            <a:avLst/>
          </a:prstGeom>
          <a:noFill/>
        </p:spPr>
        <p:txBody>
          <a:bodyPr wrap="none" rtlCol="0">
            <a:spAutoFit/>
          </a:bodyPr>
          <a:lstStyle/>
          <a:p>
            <a:r>
              <a:rPr kumimoji="1" lang="en-US" altLang="ja-JP" sz="4800" b="1" dirty="0">
                <a:solidFill>
                  <a:schemeClr val="bg1"/>
                </a:solidFill>
                <a:latin typeface="Arial" panose="020B0604020202020204" pitchFamily="34" charset="0"/>
                <a:cs typeface="Arial" panose="020B0604020202020204" pitchFamily="34" charset="0"/>
              </a:rPr>
              <a:t>Thank</a:t>
            </a:r>
            <a:r>
              <a:rPr kumimoji="1" lang="en-US" altLang="ja-JP" sz="4800" b="1" baseline="0" dirty="0">
                <a:solidFill>
                  <a:schemeClr val="bg1"/>
                </a:solidFill>
                <a:latin typeface="Arial" panose="020B0604020202020204" pitchFamily="34" charset="0"/>
                <a:cs typeface="Arial" panose="020B0604020202020204" pitchFamily="34" charset="0"/>
              </a:rPr>
              <a:t> You</a:t>
            </a:r>
            <a:endParaRPr kumimoji="1" lang="ja-JP" altLang="en-US" sz="4800" b="1" dirty="0">
              <a:solidFill>
                <a:schemeClr val="bg1"/>
              </a:solidFill>
              <a:latin typeface="Arial" panose="020B0604020202020204" pitchFamily="34" charset="0"/>
              <a:cs typeface="Arial" panose="020B0604020202020204" pitchFamily="34" charset="0"/>
            </a:endParaRPr>
          </a:p>
        </p:txBody>
      </p:sp>
      <p:pic>
        <p:nvPicPr>
          <p:cNvPr id="8" name="图片 25"/>
          <p:cNvPicPr>
            <a:picLocks noChangeAspect="1"/>
          </p:cNvPicPr>
          <p:nvPr userDrawn="1"/>
        </p:nvPicPr>
        <p:blipFill>
          <a:blip r:embed="rId2" cstate="email"/>
          <a:stretch>
            <a:fillRect/>
          </a:stretch>
        </p:blipFill>
        <p:spPr>
          <a:xfrm>
            <a:off x="10272464" y="1903494"/>
            <a:ext cx="1415848" cy="373378"/>
          </a:xfrm>
          <a:prstGeom prst="rect">
            <a:avLst/>
          </a:prstGeom>
        </p:spPr>
      </p:pic>
      <p:sp>
        <p:nvSpPr>
          <p:cNvPr id="10" name="正方形/長方形 9"/>
          <p:cNvSpPr/>
          <p:nvPr userDrawn="1"/>
        </p:nvSpPr>
        <p:spPr>
          <a:xfrm>
            <a:off x="442" y="6632844"/>
            <a:ext cx="12191558" cy="225141"/>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11" name="正方形/長方形 10"/>
          <p:cNvSpPr/>
          <p:nvPr userDrawn="1"/>
        </p:nvSpPr>
        <p:spPr>
          <a:xfrm>
            <a:off x="65" y="0"/>
            <a:ext cx="12191558" cy="225141"/>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封面（品牌标志）">
    <p:bg>
      <p:bgPr>
        <a:solidFill>
          <a:schemeClr val="accent1"/>
        </a:solidFill>
        <a:effectLst/>
      </p:bgPr>
    </p:bg>
    <p:spTree>
      <p:nvGrpSpPr>
        <p:cNvPr id="1" name=""/>
        <p:cNvGrpSpPr/>
        <p:nvPr/>
      </p:nvGrpSpPr>
      <p:grpSpPr>
        <a:xfrm>
          <a:off x="0" y="0"/>
          <a:ext cx="0" cy="0"/>
          <a:chOff x="0" y="0"/>
          <a:chExt cx="0" cy="0"/>
        </a:xfrm>
      </p:grpSpPr>
      <p:pic>
        <p:nvPicPr>
          <p:cNvPr id="75" name="图片占位符 9"/>
          <p:cNvPicPr>
            <a:picLocks noChangeAspect="1"/>
          </p:cNvPicPr>
          <p:nvPr userDrawn="1"/>
        </p:nvPicPr>
        <p:blipFill>
          <a:blip r:embed="rId2" cstate="email"/>
          <a:srcRect/>
          <a:stretch>
            <a:fillRect/>
          </a:stretch>
        </p:blipFill>
        <p:spPr>
          <a:xfrm>
            <a:off x="0" y="-1"/>
            <a:ext cx="12195175" cy="6858001"/>
          </a:xfrm>
          <a:prstGeom prst="rect">
            <a:avLst/>
          </a:prstGeom>
        </p:spPr>
      </p:pic>
      <p:sp>
        <p:nvSpPr>
          <p:cNvPr id="78" name="图片占位符 5"/>
          <p:cNvSpPr>
            <a:spLocks noGrp="1"/>
          </p:cNvSpPr>
          <p:nvPr>
            <p:ph type="pic" sz="quarter" idx="19"/>
          </p:nvPr>
        </p:nvSpPr>
        <p:spPr>
          <a:xfrm>
            <a:off x="8995" y="17379"/>
            <a:ext cx="12195175" cy="6858001"/>
          </a:xfrm>
        </p:spPr>
        <p:txBody>
          <a:bodyPr>
            <a:normAutofit/>
          </a:bodyPr>
          <a:lstStyle>
            <a:lvl1pPr marL="0" indent="0">
              <a:buNone/>
              <a:defRPr sz="1600"/>
            </a:lvl1pPr>
          </a:lstStyle>
          <a:p>
            <a:endParaRPr lang="zh-CN" altLang="en-US" dirty="0"/>
          </a:p>
        </p:txBody>
      </p:sp>
      <p:sp>
        <p:nvSpPr>
          <p:cNvPr id="70" name="内容占位符 14"/>
          <p:cNvSpPr>
            <a:spLocks noGrp="1"/>
          </p:cNvSpPr>
          <p:nvPr>
            <p:ph sz="quarter" idx="37"/>
          </p:nvPr>
        </p:nvSpPr>
        <p:spPr>
          <a:xfrm>
            <a:off x="-993" y="3556922"/>
            <a:ext cx="8653431" cy="2087507"/>
          </a:xfrm>
          <a:solidFill>
            <a:schemeClr val="accent5">
              <a:lumMod val="75000"/>
              <a:alpha val="82000"/>
            </a:schemeClr>
          </a:solidFill>
        </p:spPr>
        <p:txBody>
          <a:bodyPr>
            <a:normAutofit/>
          </a:bodyPr>
          <a:lstStyle>
            <a:lvl1pPr marL="0" indent="0">
              <a:buNone/>
              <a:defRPr sz="400">
                <a:solidFill>
                  <a:schemeClr val="accent1"/>
                </a:solidFill>
              </a:defRPr>
            </a:lvl1pPr>
          </a:lstStyle>
          <a:p>
            <a:endParaRPr lang="zh-CN" altLang="en-US" dirty="0"/>
          </a:p>
        </p:txBody>
      </p:sp>
      <p:sp>
        <p:nvSpPr>
          <p:cNvPr id="100" name="Textplatzhalter 8"/>
          <p:cNvSpPr>
            <a:spLocks noGrp="1"/>
          </p:cNvSpPr>
          <p:nvPr>
            <p:ph type="body" sz="quarter" idx="14" hasCustomPrompt="1"/>
          </p:nvPr>
        </p:nvSpPr>
        <p:spPr>
          <a:xfrm>
            <a:off x="863349" y="4265758"/>
            <a:ext cx="7387570" cy="456860"/>
          </a:xfrm>
          <a:prstGeom prst="rect">
            <a:avLst/>
          </a:prstGeom>
        </p:spPr>
        <p:txBody>
          <a:bodyPr lIns="0" tIns="0" rIns="0" bIns="0" anchor="ctr">
            <a:noAutofit/>
          </a:bodyPr>
          <a:lstStyle>
            <a:lvl1pPr marL="0" indent="0">
              <a:lnSpc>
                <a:spcPct val="100000"/>
              </a:lnSpc>
              <a:spcBef>
                <a:spcPts val="0"/>
              </a:spcBef>
              <a:spcAft>
                <a:spcPts val="0"/>
              </a:spcAft>
              <a:buNone/>
              <a:defRPr sz="22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封面副标题可在此处添加</a:t>
            </a:r>
            <a:endParaRPr lang="en-US" altLang="zh-CN" noProof="0" dirty="0"/>
          </a:p>
        </p:txBody>
      </p:sp>
      <p:sp>
        <p:nvSpPr>
          <p:cNvPr id="73" name="Textplatzhalter 3"/>
          <p:cNvSpPr>
            <a:spLocks noGrp="1"/>
          </p:cNvSpPr>
          <p:nvPr>
            <p:ph type="body" sz="quarter" idx="35" hasCustomPrompt="1"/>
          </p:nvPr>
        </p:nvSpPr>
        <p:spPr>
          <a:xfrm>
            <a:off x="821781" y="5206233"/>
            <a:ext cx="3227360" cy="276283"/>
          </a:xfrm>
        </p:spPr>
        <p:txBody>
          <a:bodyPr anchor="b">
            <a:noAutofit/>
          </a:bodyPr>
          <a:lstStyle>
            <a:lvl1pPr marL="0" marR="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sz="1400" b="0" i="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marL="0" marR="0" lvl="0" indent="0"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lang="zh-CN" altLang="en-US" noProof="0" dirty="0"/>
              <a:t>部门名称  </a:t>
            </a:r>
            <a:r>
              <a:rPr lang="en-US" altLang="zh-CN" noProof="0" dirty="0"/>
              <a:t>|  </a:t>
            </a:r>
            <a:r>
              <a:rPr lang="zh-CN" altLang="en-US" noProof="0" dirty="0"/>
              <a:t>日期</a:t>
            </a:r>
            <a:endParaRPr lang="en-US" altLang="zh-CN" noProof="0" dirty="0"/>
          </a:p>
        </p:txBody>
      </p:sp>
      <p:sp>
        <p:nvSpPr>
          <p:cNvPr id="66" name="文本框 65"/>
          <p:cNvSpPr txBox="1"/>
          <p:nvPr userDrawn="1"/>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
        <p:nvSpPr>
          <p:cNvPr id="74" name="Textplatzhalter 8"/>
          <p:cNvSpPr>
            <a:spLocks noGrp="1"/>
          </p:cNvSpPr>
          <p:nvPr>
            <p:ph type="body" sz="quarter" idx="38" hasCustomPrompt="1"/>
          </p:nvPr>
        </p:nvSpPr>
        <p:spPr>
          <a:xfrm>
            <a:off x="857306" y="3755487"/>
            <a:ext cx="7393613" cy="456860"/>
          </a:xfrm>
          <a:prstGeom prst="rect">
            <a:avLst/>
          </a:prstGeom>
        </p:spPr>
        <p:txBody>
          <a:bodyPr lIns="0" tIns="0" rIns="0" bIns="0" anchor="ctr">
            <a:noAutofit/>
          </a:bodyPr>
          <a:lstStyle>
            <a:lvl1pPr marL="0" indent="0">
              <a:lnSpc>
                <a:spcPct val="150000"/>
              </a:lnSpc>
              <a:spcBef>
                <a:spcPts val="0"/>
              </a:spcBef>
              <a:spcAft>
                <a:spcPts val="0"/>
              </a:spcAft>
              <a:buNone/>
              <a:defRPr sz="36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en-US" altLang="zh-CN" noProof="0" dirty="0"/>
              <a:t>PPT</a:t>
            </a:r>
            <a:r>
              <a:rPr lang="zh-CN" altLang="en-US" noProof="0" dirty="0"/>
              <a:t>封面示意</a:t>
            </a:r>
            <a:endParaRPr lang="en-US" altLang="zh-CN" noProof="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封面（品牌标志）">
    <p:bg>
      <p:bgPr>
        <a:solidFill>
          <a:schemeClr val="accent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23"/>
            <a:ext cx="12192000" cy="6857554"/>
          </a:xfrm>
          <a:prstGeom prst="rect">
            <a:avLst/>
          </a:prstGeom>
        </p:spPr>
      </p:pic>
      <p:sp>
        <p:nvSpPr>
          <p:cNvPr id="70" name="内容占位符 14"/>
          <p:cNvSpPr>
            <a:spLocks noGrp="1"/>
          </p:cNvSpPr>
          <p:nvPr>
            <p:ph sz="quarter" idx="37"/>
          </p:nvPr>
        </p:nvSpPr>
        <p:spPr>
          <a:xfrm>
            <a:off x="-993" y="1249570"/>
            <a:ext cx="8653431" cy="2087507"/>
          </a:xfrm>
          <a:solidFill>
            <a:schemeClr val="accent5">
              <a:lumMod val="75000"/>
              <a:alpha val="82000"/>
            </a:schemeClr>
          </a:solidFill>
        </p:spPr>
        <p:txBody>
          <a:bodyPr>
            <a:normAutofit/>
          </a:bodyPr>
          <a:lstStyle>
            <a:lvl1pPr marL="0" indent="0">
              <a:buNone/>
              <a:defRPr sz="400">
                <a:solidFill>
                  <a:schemeClr val="accent1"/>
                </a:solidFill>
              </a:defRPr>
            </a:lvl1pPr>
          </a:lstStyle>
          <a:p>
            <a:endParaRPr lang="zh-CN" altLang="en-US" dirty="0"/>
          </a:p>
        </p:txBody>
      </p:sp>
      <p:sp>
        <p:nvSpPr>
          <p:cNvPr id="100" name="Textplatzhalter 8"/>
          <p:cNvSpPr>
            <a:spLocks noGrp="1"/>
          </p:cNvSpPr>
          <p:nvPr>
            <p:ph type="body" sz="quarter" idx="14" hasCustomPrompt="1"/>
          </p:nvPr>
        </p:nvSpPr>
        <p:spPr>
          <a:xfrm>
            <a:off x="863349" y="1958407"/>
            <a:ext cx="7436064" cy="456860"/>
          </a:xfrm>
          <a:prstGeom prst="rect">
            <a:avLst/>
          </a:prstGeom>
        </p:spPr>
        <p:txBody>
          <a:bodyPr lIns="0" tIns="0" rIns="0" bIns="0" anchor="ctr">
            <a:noAutofit/>
          </a:bodyPr>
          <a:lstStyle>
            <a:lvl1pPr marL="0" indent="0">
              <a:lnSpc>
                <a:spcPct val="100000"/>
              </a:lnSpc>
              <a:spcBef>
                <a:spcPts val="0"/>
              </a:spcBef>
              <a:spcAft>
                <a:spcPts val="0"/>
              </a:spcAft>
              <a:buNone/>
              <a:defRPr sz="22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封面副标题可在此处添加</a:t>
            </a:r>
            <a:endParaRPr lang="en-US" altLang="zh-CN" noProof="0" dirty="0"/>
          </a:p>
        </p:txBody>
      </p:sp>
      <p:sp>
        <p:nvSpPr>
          <p:cNvPr id="73" name="Textplatzhalter 3"/>
          <p:cNvSpPr>
            <a:spLocks noGrp="1"/>
          </p:cNvSpPr>
          <p:nvPr>
            <p:ph type="body" sz="quarter" idx="35" hasCustomPrompt="1"/>
          </p:nvPr>
        </p:nvSpPr>
        <p:spPr>
          <a:xfrm>
            <a:off x="821781" y="2898881"/>
            <a:ext cx="3227360" cy="276283"/>
          </a:xfrm>
        </p:spPr>
        <p:txBody>
          <a:bodyPr anchor="b">
            <a:noAutofit/>
          </a:bodyPr>
          <a:lstStyle>
            <a:lvl1pPr marL="0" marR="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sz="1400" b="0" i="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marL="0" marR="0" lvl="0" indent="0"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lang="zh-CN" altLang="en-US" noProof="0" dirty="0"/>
              <a:t>部门名称  </a:t>
            </a:r>
            <a:r>
              <a:rPr lang="en-US" altLang="zh-CN" noProof="0" dirty="0"/>
              <a:t>|  </a:t>
            </a:r>
            <a:r>
              <a:rPr lang="zh-CN" altLang="en-US" noProof="0" dirty="0"/>
              <a:t>日期</a:t>
            </a:r>
            <a:endParaRPr lang="en-US" altLang="zh-CN" noProof="0" dirty="0"/>
          </a:p>
        </p:txBody>
      </p:sp>
      <p:sp>
        <p:nvSpPr>
          <p:cNvPr id="66" name="文本框 65"/>
          <p:cNvSpPr txBox="1"/>
          <p:nvPr userDrawn="1"/>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
        <p:nvSpPr>
          <p:cNvPr id="74" name="Textplatzhalter 8"/>
          <p:cNvSpPr>
            <a:spLocks noGrp="1"/>
          </p:cNvSpPr>
          <p:nvPr>
            <p:ph type="body" sz="quarter" idx="38" hasCustomPrompt="1"/>
          </p:nvPr>
        </p:nvSpPr>
        <p:spPr>
          <a:xfrm>
            <a:off x="857306" y="1448136"/>
            <a:ext cx="7442107" cy="456860"/>
          </a:xfrm>
          <a:prstGeom prst="rect">
            <a:avLst/>
          </a:prstGeom>
        </p:spPr>
        <p:txBody>
          <a:bodyPr lIns="0" tIns="0" rIns="0" bIns="0" anchor="ctr">
            <a:noAutofit/>
          </a:bodyPr>
          <a:lstStyle>
            <a:lvl1pPr marL="0" indent="0">
              <a:lnSpc>
                <a:spcPct val="150000"/>
              </a:lnSpc>
              <a:spcBef>
                <a:spcPts val="0"/>
              </a:spcBef>
              <a:spcAft>
                <a:spcPts val="0"/>
              </a:spcAft>
              <a:buNone/>
              <a:defRPr sz="36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en-US" altLang="zh-CN" noProof="0" dirty="0"/>
              <a:t>PPT</a:t>
            </a:r>
            <a:r>
              <a:rPr lang="zh-CN" altLang="en-US" noProof="0" dirty="0"/>
              <a:t>封面示意</a:t>
            </a:r>
            <a:endParaRPr lang="en-US" altLang="zh-CN" noProof="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目录">
    <p:bg>
      <p:bgPr>
        <a:solidFill>
          <a:schemeClr val="bg1"/>
        </a:solidFill>
        <a:effectLst/>
      </p:bgPr>
    </p:bg>
    <p:spTree>
      <p:nvGrpSpPr>
        <p:cNvPr id="1" name=""/>
        <p:cNvGrpSpPr/>
        <p:nvPr/>
      </p:nvGrpSpPr>
      <p:grpSpPr>
        <a:xfrm>
          <a:off x="0" y="0"/>
          <a:ext cx="0" cy="0"/>
          <a:chOff x="0" y="0"/>
          <a:chExt cx="0" cy="0"/>
        </a:xfrm>
      </p:grpSpPr>
      <p:sp>
        <p:nvSpPr>
          <p:cNvPr id="37" name="文本占位符 2"/>
          <p:cNvSpPr>
            <a:spLocks noGrp="1"/>
          </p:cNvSpPr>
          <p:nvPr>
            <p:ph type="body" sz="quarter" idx="28" hasCustomPrompt="1"/>
          </p:nvPr>
        </p:nvSpPr>
        <p:spPr>
          <a:xfrm>
            <a:off x="829594" y="1996021"/>
            <a:ext cx="10477388" cy="4475423"/>
          </a:xfrm>
        </p:spPr>
        <p:txBody>
          <a:bodyPr>
            <a:normAutofit/>
          </a:bodyPr>
          <a:lstStyle>
            <a:lvl1pPr marL="371475" marR="0" indent="-371475" algn="l" defTabSz="914400" rtl="0" eaLnBrk="1" fontAlgn="auto" latinLnBrk="0" hangingPunct="1">
              <a:lnSpc>
                <a:spcPct val="150000"/>
              </a:lnSpc>
              <a:spcBef>
                <a:spcPts val="1000"/>
              </a:spcBef>
              <a:spcAft>
                <a:spcPts val="0"/>
              </a:spcAft>
              <a:buClrTx/>
              <a:buSzTx/>
              <a:buFont typeface="+mj-lt"/>
              <a:buAutoNum type="arabicPeriod"/>
              <a:defRPr sz="1800" b="0" i="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vl2pPr marL="457200" indent="0">
              <a:buNone/>
              <a:defRPr sz="1800" b="0" i="0">
                <a:solidFill>
                  <a:schemeClr val="bg1"/>
                </a:solidFill>
                <a:latin typeface="vivo type CNS" charset="-122"/>
                <a:ea typeface="vivo type CNS" charset="-122"/>
                <a:cs typeface="vivo type CNS" charset="-122"/>
              </a:defRPr>
            </a:lvl2pPr>
            <a:lvl3pPr marL="914400" indent="0">
              <a:buNone/>
              <a:defRPr sz="1800" b="0" i="0">
                <a:solidFill>
                  <a:schemeClr val="bg1"/>
                </a:solidFill>
                <a:latin typeface="vivo type CNS" charset="-122"/>
                <a:ea typeface="vivo type CNS" charset="-122"/>
                <a:cs typeface="vivo type CNS" charset="-122"/>
              </a:defRPr>
            </a:lvl3pPr>
            <a:lvl4pPr marL="1371600" indent="0">
              <a:buNone/>
              <a:defRPr sz="1800" b="0" i="0">
                <a:solidFill>
                  <a:schemeClr val="bg1"/>
                </a:solidFill>
                <a:latin typeface="vivo type CNS" charset="-122"/>
                <a:ea typeface="vivo type CNS" charset="-122"/>
                <a:cs typeface="vivo type CNS" charset="-122"/>
              </a:defRPr>
            </a:lvl4pPr>
            <a:lvl5pPr marL="1828800" indent="0">
              <a:buNone/>
              <a:defRPr sz="1800" b="0" i="0">
                <a:solidFill>
                  <a:schemeClr val="bg1"/>
                </a:solidFill>
                <a:latin typeface="vivo type CNS" charset="-122"/>
                <a:ea typeface="vivo type CNS" charset="-122"/>
                <a:cs typeface="vivo type CNS" charset="-122"/>
              </a:defRPr>
            </a:lvl5pPr>
          </a:lstStyle>
          <a:p>
            <a:pPr lvl="0"/>
            <a:r>
              <a:rPr kumimoji="1" lang="en-US" altLang="zh-CN" dirty="0"/>
              <a:t>topic one</a:t>
            </a:r>
          </a:p>
          <a:p>
            <a:pPr lvl="0"/>
            <a:r>
              <a:rPr kumimoji="1" lang="en-US" altLang="zh-CN" dirty="0"/>
              <a:t>topic two</a:t>
            </a:r>
          </a:p>
          <a:p>
            <a:pPr lvl="0"/>
            <a:r>
              <a:rPr kumimoji="1" lang="en-US" altLang="zh-CN" dirty="0"/>
              <a:t>topic three</a:t>
            </a:r>
          </a:p>
          <a:p>
            <a:pPr lvl="0"/>
            <a:r>
              <a:rPr kumimoji="1" lang="en-US" altLang="zh-CN" dirty="0"/>
              <a:t>topic four</a:t>
            </a:r>
          </a:p>
          <a:p>
            <a:pPr lvl="0"/>
            <a:r>
              <a:rPr kumimoji="1" lang="en-US" altLang="zh-CN" dirty="0"/>
              <a:t>topic five</a:t>
            </a:r>
            <a:r>
              <a:rPr kumimoji="1" lang="zh-CN" altLang="en-US" dirty="0"/>
              <a:t> </a:t>
            </a:r>
            <a:endParaRPr kumimoji="1" lang="en-US" altLang="zh-CN" dirty="0"/>
          </a:p>
        </p:txBody>
      </p:sp>
      <p:pic>
        <p:nvPicPr>
          <p:cNvPr id="63" name="图片 62"/>
          <p:cNvPicPr>
            <a:picLocks noChangeAspect="1"/>
          </p:cNvPicPr>
          <p:nvPr userDrawn="1"/>
        </p:nvPicPr>
        <p:blipFill>
          <a:blip r:embed="rId2" cstate="email"/>
          <a:stretch>
            <a:fillRect/>
          </a:stretch>
        </p:blipFill>
        <p:spPr>
          <a:xfrm>
            <a:off x="10625745" y="317694"/>
            <a:ext cx="979635" cy="257702"/>
          </a:xfrm>
          <a:prstGeom prst="rect">
            <a:avLst/>
          </a:prstGeom>
        </p:spPr>
      </p:pic>
      <p:sp>
        <p:nvSpPr>
          <p:cNvPr id="62" name="Textplatzhalter 8"/>
          <p:cNvSpPr>
            <a:spLocks noGrp="1"/>
          </p:cNvSpPr>
          <p:nvPr>
            <p:ph type="body" sz="quarter" idx="38" hasCustomPrompt="1"/>
          </p:nvPr>
        </p:nvSpPr>
        <p:spPr>
          <a:xfrm>
            <a:off x="818265" y="793944"/>
            <a:ext cx="5399968" cy="456860"/>
          </a:xfrm>
          <a:prstGeom prst="rect">
            <a:avLst/>
          </a:prstGeom>
        </p:spPr>
        <p:txBody>
          <a:bodyPr lIns="0" tIns="0" rIns="0" bIns="0" anchor="ctr">
            <a:noAutofit/>
          </a:bodyPr>
          <a:lstStyle>
            <a:lvl1pPr marL="0" indent="0">
              <a:lnSpc>
                <a:spcPct val="150000"/>
              </a:lnSpc>
              <a:spcBef>
                <a:spcPts val="0"/>
              </a:spcBef>
              <a:spcAft>
                <a:spcPts val="0"/>
              </a:spcAft>
              <a:buNone/>
              <a:defRPr sz="27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目录 </a:t>
            </a:r>
            <a:r>
              <a:rPr lang="en-US" altLang="zh-CN" noProof="0" dirty="0"/>
              <a:t>content</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标题页面">
    <p:spTree>
      <p:nvGrpSpPr>
        <p:cNvPr id="1" name=""/>
        <p:cNvGrpSpPr/>
        <p:nvPr/>
      </p:nvGrpSpPr>
      <p:grpSpPr>
        <a:xfrm>
          <a:off x="0" y="0"/>
          <a:ext cx="0" cy="0"/>
          <a:chOff x="0" y="0"/>
          <a:chExt cx="0" cy="0"/>
        </a:xfrm>
      </p:grpSpPr>
      <p:sp>
        <p:nvSpPr>
          <p:cNvPr id="35" name="矩形 34"/>
          <p:cNvSpPr/>
          <p:nvPr userDrawn="1"/>
        </p:nvSpPr>
        <p:spPr>
          <a:xfrm>
            <a:off x="0" y="0"/>
            <a:ext cx="12192000" cy="6858000"/>
          </a:xfrm>
          <a:prstGeom prst="rect">
            <a:avLst/>
          </a:prstGeom>
          <a:solidFill>
            <a:srgbClr val="415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latin typeface="vivo type CN简 Regular" panose="02000500000000000000" charset="-122"/>
              <a:ea typeface="vivo type CN简 Regular" panose="02000500000000000000" charset="-122"/>
            </a:endParaRPr>
          </a:p>
        </p:txBody>
      </p:sp>
      <p:sp>
        <p:nvSpPr>
          <p:cNvPr id="36" name="Textplatzhalter 3"/>
          <p:cNvSpPr>
            <a:spLocks noGrp="1"/>
          </p:cNvSpPr>
          <p:nvPr>
            <p:ph type="body" sz="quarter" idx="26" hasCustomPrompt="1"/>
          </p:nvPr>
        </p:nvSpPr>
        <p:spPr>
          <a:xfrm>
            <a:off x="569156" y="2183384"/>
            <a:ext cx="7604082" cy="473390"/>
          </a:xfrm>
        </p:spPr>
        <p:txBody>
          <a:bodyPr anchor="b">
            <a:noAutofit/>
          </a:bodyPr>
          <a:lstStyle>
            <a:lvl1pPr marL="0" indent="0">
              <a:lnSpc>
                <a:spcPct val="100000"/>
              </a:lnSpc>
              <a:buFont typeface="+mj-lt"/>
              <a:buNone/>
              <a:defRPr sz="3600" b="0" i="0" spc="-75"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kumimoji="1" lang="en-US" altLang="zh-CN" dirty="0"/>
              <a:t>Topic one </a:t>
            </a:r>
            <a:r>
              <a:rPr kumimoji="1" lang="zh-CN" altLang="en-US" dirty="0"/>
              <a:t>标题此处添加</a:t>
            </a:r>
            <a:endParaRPr kumimoji="1" lang="en-US" altLang="zh-CN" dirty="0"/>
          </a:p>
        </p:txBody>
      </p:sp>
      <p:sp>
        <p:nvSpPr>
          <p:cNvPr id="37" name="Textplatzhalter 3"/>
          <p:cNvSpPr>
            <a:spLocks noGrp="1"/>
          </p:cNvSpPr>
          <p:nvPr>
            <p:ph type="body" sz="quarter" idx="27" hasCustomPrompt="1"/>
          </p:nvPr>
        </p:nvSpPr>
        <p:spPr>
          <a:xfrm>
            <a:off x="568518" y="2857771"/>
            <a:ext cx="11036862" cy="690276"/>
          </a:xfrm>
        </p:spPr>
        <p:txBody>
          <a:bodyPr anchor="t">
            <a:noAutofit/>
          </a:bodyPr>
          <a:lstStyle>
            <a:lvl1pPr marL="0" indent="0">
              <a:lnSpc>
                <a:spcPct val="100000"/>
              </a:lnSpc>
              <a:buNone/>
              <a:defRPr sz="2000" b="0" i="0" spc="-75" baseline="0">
                <a:solidFill>
                  <a:srgbClr val="E5E5E5"/>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
        <p:nvSpPr>
          <p:cNvPr id="77" name="矩形 76"/>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p:cNvGrpSpPr/>
          <p:nvPr userDrawn="1"/>
        </p:nvGrpSpPr>
        <p:grpSpPr>
          <a:xfrm>
            <a:off x="-3386918" y="1009241"/>
            <a:ext cx="2795791" cy="348813"/>
            <a:chOff x="-5043485" y="1324983"/>
            <a:chExt cx="4785749" cy="538842"/>
          </a:xfrm>
        </p:grpSpPr>
        <p:sp>
          <p:nvSpPr>
            <p:cNvPr id="81" name="矩形 80"/>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p:cNvGrpSpPr/>
          <p:nvPr userDrawn="1"/>
        </p:nvGrpSpPr>
        <p:grpSpPr>
          <a:xfrm>
            <a:off x="-3386918" y="1862479"/>
            <a:ext cx="2795791" cy="348813"/>
            <a:chOff x="16164196" y="17668285"/>
            <a:chExt cx="4785749" cy="486635"/>
          </a:xfrm>
        </p:grpSpPr>
        <p:sp>
          <p:nvSpPr>
            <p:cNvPr id="87" name="矩形 86"/>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0" name="矩形 89"/>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1" name="矩形 110"/>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文本框 114"/>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6" name="组 209"/>
          <p:cNvGrpSpPr/>
          <p:nvPr userDrawn="1"/>
        </p:nvGrpSpPr>
        <p:grpSpPr>
          <a:xfrm>
            <a:off x="-3398070" y="4458239"/>
            <a:ext cx="2806943" cy="351124"/>
            <a:chOff x="-3429000" y="9944467"/>
            <a:chExt cx="3171264" cy="702248"/>
          </a:xfrm>
        </p:grpSpPr>
        <p:sp>
          <p:nvSpPr>
            <p:cNvPr id="117" name="矩形 116"/>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2" name="矩形 121"/>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7" name="矩形 126"/>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4" name="文本框 133"/>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5" name="组 65"/>
          <p:cNvGrpSpPr/>
          <p:nvPr userDrawn="1"/>
        </p:nvGrpSpPr>
        <p:grpSpPr>
          <a:xfrm>
            <a:off x="-3400879" y="2739059"/>
            <a:ext cx="2809752" cy="348813"/>
            <a:chOff x="5058585" y="17714855"/>
            <a:chExt cx="4833751" cy="515167"/>
          </a:xfrm>
        </p:grpSpPr>
        <p:sp>
          <p:nvSpPr>
            <p:cNvPr id="136" name="矩形 13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1" name="组 88"/>
          <p:cNvGrpSpPr/>
          <p:nvPr userDrawn="1"/>
        </p:nvGrpSpPr>
        <p:grpSpPr>
          <a:xfrm>
            <a:off x="-3388739" y="3603967"/>
            <a:ext cx="2797612" cy="348813"/>
            <a:chOff x="10651243" y="17726064"/>
            <a:chExt cx="4775839" cy="526796"/>
          </a:xfrm>
        </p:grpSpPr>
        <p:sp>
          <p:nvSpPr>
            <p:cNvPr id="142" name="矩形 141"/>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6" name="文本框 145"/>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7" name="文本框 146"/>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5" name="图片 64"/>
          <p:cNvPicPr>
            <a:picLocks noChangeAspect="1"/>
          </p:cNvPicPr>
          <p:nvPr userDrawn="1"/>
        </p:nvPicPr>
        <p:blipFill>
          <a:blip r:embed="rId2" cstate="email"/>
          <a:stretch>
            <a:fillRect/>
          </a:stretch>
        </p:blipFill>
        <p:spPr>
          <a:xfrm>
            <a:off x="10625744" y="317694"/>
            <a:ext cx="979636" cy="257702"/>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内容页">
    <p:spTree>
      <p:nvGrpSpPr>
        <p:cNvPr id="1" name=""/>
        <p:cNvGrpSpPr/>
        <p:nvPr/>
      </p:nvGrpSpPr>
      <p:grpSpPr>
        <a:xfrm>
          <a:off x="0" y="0"/>
          <a:ext cx="0" cy="0"/>
          <a:chOff x="0" y="0"/>
          <a:chExt cx="0" cy="0"/>
        </a:xfrm>
      </p:grpSpPr>
      <p:sp>
        <p:nvSpPr>
          <p:cNvPr id="73" name="内容占位符 3"/>
          <p:cNvSpPr>
            <a:spLocks noGrp="1"/>
          </p:cNvSpPr>
          <p:nvPr>
            <p:ph sz="quarter" idx="59"/>
          </p:nvPr>
        </p:nvSpPr>
        <p:spPr>
          <a:xfrm>
            <a:off x="567671" y="1353477"/>
            <a:ext cx="11033080" cy="5131822"/>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893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pic>
        <p:nvPicPr>
          <p:cNvPr id="63" name="图片 62"/>
          <p:cNvPicPr>
            <a:picLocks noChangeAspect="1"/>
          </p:cNvPicPr>
          <p:nvPr userDrawn="1"/>
        </p:nvPicPr>
        <p:blipFill>
          <a:blip r:embed="rId2" cstate="email"/>
          <a:stretch>
            <a:fillRect/>
          </a:stretch>
        </p:blipFill>
        <p:spPr>
          <a:xfrm>
            <a:off x="10625745" y="317694"/>
            <a:ext cx="979635" cy="257702"/>
          </a:xfrm>
          <a:prstGeom prst="rect">
            <a:avLst/>
          </a:prstGeom>
        </p:spPr>
      </p:pic>
      <p:sp>
        <p:nvSpPr>
          <p:cNvPr id="67"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68"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3目录">
    <p:bg>
      <p:bgPr>
        <a:solidFill>
          <a:schemeClr val="bg1"/>
        </a:solidFill>
        <a:effectLst/>
      </p:bgPr>
    </p:bg>
    <p:spTree>
      <p:nvGrpSpPr>
        <p:cNvPr id="1" name=""/>
        <p:cNvGrpSpPr/>
        <p:nvPr/>
      </p:nvGrpSpPr>
      <p:grpSpPr>
        <a:xfrm>
          <a:off x="0" y="0"/>
          <a:ext cx="0" cy="0"/>
          <a:chOff x="0" y="0"/>
          <a:chExt cx="0" cy="0"/>
        </a:xfrm>
      </p:grpSpPr>
      <p:sp>
        <p:nvSpPr>
          <p:cNvPr id="37" name="文本占位符 2"/>
          <p:cNvSpPr>
            <a:spLocks noGrp="1"/>
          </p:cNvSpPr>
          <p:nvPr>
            <p:ph type="body" sz="quarter" idx="28" hasCustomPrompt="1"/>
          </p:nvPr>
        </p:nvSpPr>
        <p:spPr>
          <a:xfrm>
            <a:off x="829594" y="1996021"/>
            <a:ext cx="10477388" cy="4475423"/>
          </a:xfrm>
        </p:spPr>
        <p:txBody>
          <a:bodyPr>
            <a:normAutofit/>
          </a:bodyPr>
          <a:lstStyle>
            <a:lvl1pPr marL="371475" marR="0" indent="-371475" algn="l" defTabSz="914400" rtl="0" eaLnBrk="1" fontAlgn="auto" latinLnBrk="0" hangingPunct="1">
              <a:lnSpc>
                <a:spcPct val="150000"/>
              </a:lnSpc>
              <a:spcBef>
                <a:spcPts val="1000"/>
              </a:spcBef>
              <a:spcAft>
                <a:spcPts val="0"/>
              </a:spcAft>
              <a:buClrTx/>
              <a:buSzTx/>
              <a:buFont typeface="+mj-lt"/>
              <a:buAutoNum type="arabicPeriod"/>
              <a:defRPr sz="1800" b="0" i="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vl2pPr marL="457200" indent="0">
              <a:buNone/>
              <a:defRPr sz="1800" b="0" i="0">
                <a:solidFill>
                  <a:schemeClr val="bg1"/>
                </a:solidFill>
                <a:latin typeface="vivo type CNS" charset="-122"/>
                <a:ea typeface="vivo type CNS" charset="-122"/>
                <a:cs typeface="vivo type CNS" charset="-122"/>
              </a:defRPr>
            </a:lvl2pPr>
            <a:lvl3pPr marL="914400" indent="0">
              <a:buNone/>
              <a:defRPr sz="1800" b="0" i="0">
                <a:solidFill>
                  <a:schemeClr val="bg1"/>
                </a:solidFill>
                <a:latin typeface="vivo type CNS" charset="-122"/>
                <a:ea typeface="vivo type CNS" charset="-122"/>
                <a:cs typeface="vivo type CNS" charset="-122"/>
              </a:defRPr>
            </a:lvl3pPr>
            <a:lvl4pPr marL="1371600" indent="0">
              <a:buNone/>
              <a:defRPr sz="1800" b="0" i="0">
                <a:solidFill>
                  <a:schemeClr val="bg1"/>
                </a:solidFill>
                <a:latin typeface="vivo type CNS" charset="-122"/>
                <a:ea typeface="vivo type CNS" charset="-122"/>
                <a:cs typeface="vivo type CNS" charset="-122"/>
              </a:defRPr>
            </a:lvl4pPr>
            <a:lvl5pPr marL="1828800" indent="0">
              <a:buNone/>
              <a:defRPr sz="1800" b="0" i="0">
                <a:solidFill>
                  <a:schemeClr val="bg1"/>
                </a:solidFill>
                <a:latin typeface="vivo type CNS" charset="-122"/>
                <a:ea typeface="vivo type CNS" charset="-122"/>
                <a:cs typeface="vivo type CNS" charset="-122"/>
              </a:defRPr>
            </a:lvl5pPr>
          </a:lstStyle>
          <a:p>
            <a:pPr lvl="0"/>
            <a:r>
              <a:rPr kumimoji="1" lang="en-US" altLang="zh-CN" dirty="0"/>
              <a:t>topic one</a:t>
            </a:r>
          </a:p>
          <a:p>
            <a:pPr lvl="0"/>
            <a:r>
              <a:rPr kumimoji="1" lang="en-US" altLang="zh-CN" dirty="0"/>
              <a:t>topic two</a:t>
            </a:r>
          </a:p>
          <a:p>
            <a:pPr lvl="0"/>
            <a:r>
              <a:rPr kumimoji="1" lang="en-US" altLang="zh-CN" dirty="0"/>
              <a:t>topic three</a:t>
            </a:r>
          </a:p>
          <a:p>
            <a:pPr lvl="0"/>
            <a:r>
              <a:rPr kumimoji="1" lang="en-US" altLang="zh-CN" dirty="0"/>
              <a:t>topic four</a:t>
            </a:r>
          </a:p>
          <a:p>
            <a:pPr lvl="0"/>
            <a:r>
              <a:rPr kumimoji="1" lang="en-US" altLang="zh-CN" dirty="0"/>
              <a:t>topic five</a:t>
            </a:r>
            <a:r>
              <a:rPr kumimoji="1" lang="zh-CN" altLang="en-US" dirty="0"/>
              <a:t> </a:t>
            </a:r>
            <a:endParaRPr kumimoji="1" lang="en-US" altLang="zh-CN" dirty="0"/>
          </a:p>
        </p:txBody>
      </p:sp>
      <p:pic>
        <p:nvPicPr>
          <p:cNvPr id="63" name="图片 62"/>
          <p:cNvPicPr>
            <a:picLocks noChangeAspect="1"/>
          </p:cNvPicPr>
          <p:nvPr/>
        </p:nvPicPr>
        <p:blipFill>
          <a:blip r:embed="rId2" cstate="email"/>
          <a:stretch>
            <a:fillRect/>
          </a:stretch>
        </p:blipFill>
        <p:spPr>
          <a:xfrm>
            <a:off x="10625745" y="317694"/>
            <a:ext cx="979635" cy="257702"/>
          </a:xfrm>
          <a:prstGeom prst="rect">
            <a:avLst/>
          </a:prstGeom>
        </p:spPr>
      </p:pic>
      <p:sp>
        <p:nvSpPr>
          <p:cNvPr id="62" name="Textplatzhalter 8"/>
          <p:cNvSpPr>
            <a:spLocks noGrp="1"/>
          </p:cNvSpPr>
          <p:nvPr>
            <p:ph type="body" sz="quarter" idx="38" hasCustomPrompt="1"/>
          </p:nvPr>
        </p:nvSpPr>
        <p:spPr>
          <a:xfrm>
            <a:off x="818265" y="793944"/>
            <a:ext cx="5399968" cy="456860"/>
          </a:xfrm>
          <a:prstGeom prst="rect">
            <a:avLst/>
          </a:prstGeom>
        </p:spPr>
        <p:txBody>
          <a:bodyPr lIns="0" tIns="0" rIns="0" bIns="0" anchor="ctr">
            <a:noAutofit/>
          </a:bodyPr>
          <a:lstStyle>
            <a:lvl1pPr marL="0" indent="0">
              <a:lnSpc>
                <a:spcPct val="150000"/>
              </a:lnSpc>
              <a:spcBef>
                <a:spcPts val="0"/>
              </a:spcBef>
              <a:spcAft>
                <a:spcPts val="0"/>
              </a:spcAft>
              <a:buNone/>
              <a:defRPr sz="27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目录 </a:t>
            </a:r>
            <a:r>
              <a:rPr lang="en-US" altLang="zh-CN" noProof="0" dirty="0"/>
              <a:t>content</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内容页">
    <p:spTree>
      <p:nvGrpSpPr>
        <p:cNvPr id="1" name=""/>
        <p:cNvGrpSpPr/>
        <p:nvPr/>
      </p:nvGrpSpPr>
      <p:grpSpPr>
        <a:xfrm>
          <a:off x="0" y="0"/>
          <a:ext cx="0" cy="0"/>
          <a:chOff x="0" y="0"/>
          <a:chExt cx="0" cy="0"/>
        </a:xfrm>
      </p:grpSpPr>
      <p:sp>
        <p:nvSpPr>
          <p:cNvPr id="38" name="矩形 37"/>
          <p:cNvSpPr/>
          <p:nvPr userDrawn="1"/>
        </p:nvSpPr>
        <p:spPr>
          <a:xfrm>
            <a:off x="569156" y="1306186"/>
            <a:ext cx="11036224" cy="5165259"/>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内容占位符 3"/>
          <p:cNvSpPr>
            <a:spLocks noGrp="1"/>
          </p:cNvSpPr>
          <p:nvPr>
            <p:ph sz="quarter" idx="57"/>
          </p:nvPr>
        </p:nvSpPr>
        <p:spPr>
          <a:xfrm>
            <a:off x="874769" y="1498891"/>
            <a:ext cx="10442461" cy="4792371"/>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893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pic>
        <p:nvPicPr>
          <p:cNvPr id="66" name="图片 65"/>
          <p:cNvPicPr>
            <a:picLocks noChangeAspect="1"/>
          </p:cNvPicPr>
          <p:nvPr userDrawn="1"/>
        </p:nvPicPr>
        <p:blipFill>
          <a:blip r:embed="rId2" cstate="email"/>
          <a:stretch>
            <a:fillRect/>
          </a:stretch>
        </p:blipFill>
        <p:spPr>
          <a:xfrm>
            <a:off x="10625745" y="318201"/>
            <a:ext cx="979635" cy="257702"/>
          </a:xfrm>
          <a:prstGeom prst="rect">
            <a:avLst/>
          </a:prstGeom>
        </p:spPr>
      </p:pic>
      <p:sp>
        <p:nvSpPr>
          <p:cNvPr id="73"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7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9内容页">
    <p:spTree>
      <p:nvGrpSpPr>
        <p:cNvPr id="1" name=""/>
        <p:cNvGrpSpPr/>
        <p:nvPr/>
      </p:nvGrpSpPr>
      <p:grpSpPr>
        <a:xfrm>
          <a:off x="0" y="0"/>
          <a:ext cx="0" cy="0"/>
          <a:chOff x="0" y="0"/>
          <a:chExt cx="0" cy="0"/>
        </a:xfrm>
      </p:grpSpPr>
      <p:sp>
        <p:nvSpPr>
          <p:cNvPr id="38" name="矩形 37"/>
          <p:cNvSpPr/>
          <p:nvPr userDrawn="1"/>
        </p:nvSpPr>
        <p:spPr>
          <a:xfrm>
            <a:off x="0" y="1306186"/>
            <a:ext cx="12192000" cy="5551815"/>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pic>
        <p:nvPicPr>
          <p:cNvPr id="66" name="图片 65"/>
          <p:cNvPicPr>
            <a:picLocks noChangeAspect="1"/>
          </p:cNvPicPr>
          <p:nvPr userDrawn="1"/>
        </p:nvPicPr>
        <p:blipFill>
          <a:blip r:embed="rId2" cstate="email"/>
          <a:stretch>
            <a:fillRect/>
          </a:stretch>
        </p:blipFill>
        <p:spPr>
          <a:xfrm>
            <a:off x="10625745" y="318201"/>
            <a:ext cx="979635" cy="257702"/>
          </a:xfrm>
          <a:prstGeom prst="rect">
            <a:avLst/>
          </a:prstGeom>
        </p:spPr>
      </p:pic>
      <p:sp>
        <p:nvSpPr>
          <p:cNvPr id="65" name="内容占位符 3"/>
          <p:cNvSpPr>
            <a:spLocks noGrp="1"/>
          </p:cNvSpPr>
          <p:nvPr>
            <p:ph sz="quarter" idx="59"/>
          </p:nvPr>
        </p:nvSpPr>
        <p:spPr>
          <a:xfrm>
            <a:off x="567671" y="1490773"/>
            <a:ext cx="11033080" cy="4983443"/>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893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sp>
        <p:nvSpPr>
          <p:cNvPr id="74"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75"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内容页">
    <p:spTree>
      <p:nvGrpSpPr>
        <p:cNvPr id="1" name=""/>
        <p:cNvGrpSpPr/>
        <p:nvPr/>
      </p:nvGrpSpPr>
      <p:grpSpPr>
        <a:xfrm>
          <a:off x="0" y="0"/>
          <a:ext cx="0" cy="0"/>
          <a:chOff x="0" y="0"/>
          <a:chExt cx="0" cy="0"/>
        </a:xfrm>
      </p:grpSpPr>
      <p:sp>
        <p:nvSpPr>
          <p:cNvPr id="2" name="矩形 1"/>
          <p:cNvSpPr/>
          <p:nvPr userDrawn="1"/>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4" name="内容占位符 3"/>
          <p:cNvSpPr>
            <a:spLocks noGrp="1"/>
          </p:cNvSpPr>
          <p:nvPr>
            <p:ph sz="quarter" idx="57"/>
          </p:nvPr>
        </p:nvSpPr>
        <p:spPr>
          <a:xfrm>
            <a:off x="874770" y="2117710"/>
            <a:ext cx="4776376" cy="4173553"/>
          </a:xfrm>
        </p:spPr>
        <p:txBody>
          <a:bodyPr anchor="t">
            <a:normAutofit/>
          </a:bodyPr>
          <a:lstStyle>
            <a:lvl1pPr marL="228600" marR="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940"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81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74" name="Textplatzhalter 3"/>
          <p:cNvSpPr>
            <a:spLocks noGrp="1"/>
          </p:cNvSpPr>
          <p:nvPr>
            <p:ph type="body" sz="quarter" idx="58" hasCustomPrompt="1"/>
          </p:nvPr>
        </p:nvSpPr>
        <p:spPr>
          <a:xfrm>
            <a:off x="874770" y="1559072"/>
            <a:ext cx="4771542"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0" name="矩形 79"/>
          <p:cNvSpPr/>
          <p:nvPr userDrawn="1"/>
        </p:nvSpPr>
        <p:spPr>
          <a:xfrm>
            <a:off x="6188622" y="1321815"/>
            <a:ext cx="5408719" cy="5146859"/>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pic>
        <p:nvPicPr>
          <p:cNvPr id="68" name="图片 67"/>
          <p:cNvPicPr>
            <a:picLocks noChangeAspect="1"/>
          </p:cNvPicPr>
          <p:nvPr userDrawn="1"/>
        </p:nvPicPr>
        <p:blipFill>
          <a:blip r:embed="rId2" cstate="email"/>
          <a:stretch>
            <a:fillRect/>
          </a:stretch>
        </p:blipFill>
        <p:spPr>
          <a:xfrm>
            <a:off x="10625745" y="317694"/>
            <a:ext cx="979635" cy="257702"/>
          </a:xfrm>
          <a:prstGeom prst="rect">
            <a:avLst/>
          </a:prstGeom>
        </p:spPr>
      </p:pic>
      <p:sp>
        <p:nvSpPr>
          <p:cNvPr id="73" name="内容占位符 3"/>
          <p:cNvSpPr>
            <a:spLocks noGrp="1"/>
          </p:cNvSpPr>
          <p:nvPr>
            <p:ph sz="quarter" idx="63"/>
          </p:nvPr>
        </p:nvSpPr>
        <p:spPr>
          <a:xfrm>
            <a:off x="6491710" y="2124709"/>
            <a:ext cx="4776376" cy="4166554"/>
          </a:xfrm>
        </p:spPr>
        <p:txBody>
          <a:bodyPr anchor="t">
            <a:normAutofit/>
          </a:bodyPr>
          <a:lstStyle>
            <a:lvl1pPr marL="228600" marR="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940"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81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76" name="Textplatzhalter 3"/>
          <p:cNvSpPr>
            <a:spLocks noGrp="1"/>
          </p:cNvSpPr>
          <p:nvPr>
            <p:ph type="body" sz="quarter" idx="64" hasCustomPrompt="1"/>
          </p:nvPr>
        </p:nvSpPr>
        <p:spPr>
          <a:xfrm>
            <a:off x="6491710" y="1566071"/>
            <a:ext cx="4771542"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内容页">
    <p:spTree>
      <p:nvGrpSpPr>
        <p:cNvPr id="1" name=""/>
        <p:cNvGrpSpPr/>
        <p:nvPr/>
      </p:nvGrpSpPr>
      <p:grpSpPr>
        <a:xfrm>
          <a:off x="0" y="0"/>
          <a:ext cx="0" cy="0"/>
          <a:chOff x="0" y="0"/>
          <a:chExt cx="0" cy="0"/>
        </a:xfrm>
      </p:grpSpPr>
      <p:sp>
        <p:nvSpPr>
          <p:cNvPr id="76" name="矩形 75"/>
          <p:cNvSpPr/>
          <p:nvPr userDrawn="1"/>
        </p:nvSpPr>
        <p:spPr>
          <a:xfrm>
            <a:off x="567672"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7" name="矩形 76"/>
          <p:cNvSpPr/>
          <p:nvPr userDrawn="1"/>
        </p:nvSpPr>
        <p:spPr>
          <a:xfrm>
            <a:off x="4367497"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8" name="矩形 77"/>
          <p:cNvSpPr/>
          <p:nvPr userDrawn="1"/>
        </p:nvSpPr>
        <p:spPr>
          <a:xfrm>
            <a:off x="8173144"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3" name="内容占位符 3"/>
          <p:cNvSpPr>
            <a:spLocks noGrp="1"/>
          </p:cNvSpPr>
          <p:nvPr>
            <p:ph sz="quarter" idx="57"/>
          </p:nvPr>
        </p:nvSpPr>
        <p:spPr>
          <a:xfrm>
            <a:off x="874770"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9" name="Textplatzhalter 3"/>
          <p:cNvSpPr>
            <a:spLocks noGrp="1"/>
          </p:cNvSpPr>
          <p:nvPr>
            <p:ph type="body" sz="quarter" idx="63"/>
          </p:nvPr>
        </p:nvSpPr>
        <p:spPr>
          <a:xfrm>
            <a:off x="874770"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1" name="Textplatzhalter 3"/>
          <p:cNvSpPr>
            <a:spLocks noGrp="1"/>
          </p:cNvSpPr>
          <p:nvPr>
            <p:ph type="body" sz="quarter" idx="65"/>
          </p:nvPr>
        </p:nvSpPr>
        <p:spPr>
          <a:xfrm>
            <a:off x="4673904"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2" name="Textplatzhalter 3"/>
          <p:cNvSpPr>
            <a:spLocks noGrp="1"/>
          </p:cNvSpPr>
          <p:nvPr>
            <p:ph type="body" sz="quarter" idx="66"/>
          </p:nvPr>
        </p:nvSpPr>
        <p:spPr>
          <a:xfrm>
            <a:off x="8479173"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101" name="内容占位符 3"/>
          <p:cNvSpPr>
            <a:spLocks noGrp="1"/>
          </p:cNvSpPr>
          <p:nvPr>
            <p:ph sz="quarter" idx="67"/>
          </p:nvPr>
        </p:nvSpPr>
        <p:spPr>
          <a:xfrm>
            <a:off x="4673904"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102" name="内容占位符 3"/>
          <p:cNvSpPr>
            <a:spLocks noGrp="1"/>
          </p:cNvSpPr>
          <p:nvPr>
            <p:ph sz="quarter" idx="68"/>
          </p:nvPr>
        </p:nvSpPr>
        <p:spPr>
          <a:xfrm>
            <a:off x="8481063" y="2125417"/>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userDrawn="1"/>
        </p:nvPicPr>
        <p:blipFill>
          <a:blip r:embed="rId2" cstate="email"/>
          <a:stretch>
            <a:fillRect/>
          </a:stretch>
        </p:blipFill>
        <p:spPr>
          <a:xfrm>
            <a:off x="10625745" y="317694"/>
            <a:ext cx="979635" cy="257702"/>
          </a:xfrm>
          <a:prstGeom prst="rect">
            <a:avLst/>
          </a:prstGeom>
        </p:spPr>
      </p:pic>
      <p:sp>
        <p:nvSpPr>
          <p:cNvPr id="95"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97"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3内容页">
    <p:spTree>
      <p:nvGrpSpPr>
        <p:cNvPr id="1" name=""/>
        <p:cNvGrpSpPr/>
        <p:nvPr/>
      </p:nvGrpSpPr>
      <p:grpSpPr>
        <a:xfrm>
          <a:off x="0" y="0"/>
          <a:ext cx="0" cy="0"/>
          <a:chOff x="0" y="0"/>
          <a:chExt cx="0" cy="0"/>
        </a:xfrm>
      </p:grpSpPr>
      <p:sp>
        <p:nvSpPr>
          <p:cNvPr id="73" name="矩形 72"/>
          <p:cNvSpPr/>
          <p:nvPr userDrawn="1"/>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44" name="矩形 43"/>
          <p:cNvSpPr/>
          <p:nvPr userDrawn="1"/>
        </p:nvSpPr>
        <p:spPr>
          <a:xfrm>
            <a:off x="6190418" y="1322388"/>
            <a:ext cx="5408719" cy="5149057"/>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vivo type CN简 Regular" panose="02000500000000000000" charset="-122"/>
              <a:ea typeface="vivo type CN简 Regular" panose="02000500000000000000" charset="-122"/>
              <a:cs typeface="+mn-cs"/>
              <a:sym typeface="Helvetica Neue Medium"/>
            </a:endParaRPr>
          </a:p>
        </p:txBody>
      </p:sp>
      <p:sp>
        <p:nvSpPr>
          <p:cNvPr id="75" name="内容占位符 4"/>
          <p:cNvSpPr>
            <a:spLocks noGrp="1"/>
          </p:cNvSpPr>
          <p:nvPr>
            <p:ph sz="quarter" idx="76"/>
          </p:nvPr>
        </p:nvSpPr>
        <p:spPr>
          <a:xfrm>
            <a:off x="787451"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8" name="图片占位符 2"/>
          <p:cNvSpPr>
            <a:spLocks noGrp="1"/>
          </p:cNvSpPr>
          <p:nvPr>
            <p:ph type="pic" sz="quarter" idx="77"/>
          </p:nvPr>
        </p:nvSpPr>
        <p:spPr>
          <a:xfrm>
            <a:off x="6208429" y="1329938"/>
            <a:ext cx="5407377" cy="2203603"/>
          </a:xfrm>
        </p:spPr>
        <p:txBody>
          <a:bodyPr>
            <a:normAutofit/>
          </a:bodyPr>
          <a:lstStyle>
            <a:lvl1pPr marL="0" indent="0" algn="ctr">
              <a:buNone/>
              <a:defRPr sz="1600">
                <a:latin typeface="vivo type CN简 Light" panose="02000400000000000000" pitchFamily="50" charset="-122"/>
                <a:ea typeface="vivo type CN简 Light" panose="02000400000000000000" pitchFamily="50" charset="-122"/>
              </a:defRPr>
            </a:lvl1pPr>
          </a:lstStyle>
          <a:p>
            <a:endParaRPr kumimoji="1" lang="zh-CN" altLang="en-US"/>
          </a:p>
        </p:txBody>
      </p:sp>
      <p:sp>
        <p:nvSpPr>
          <p:cNvPr id="81" name="内容占位符 4"/>
          <p:cNvSpPr>
            <a:spLocks noGrp="1"/>
          </p:cNvSpPr>
          <p:nvPr>
            <p:ph sz="quarter" idx="78"/>
          </p:nvPr>
        </p:nvSpPr>
        <p:spPr>
          <a:xfrm>
            <a:off x="6409455"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68" name="图片 67"/>
          <p:cNvPicPr>
            <a:picLocks noChangeAspect="1"/>
          </p:cNvPicPr>
          <p:nvPr userDrawn="1"/>
        </p:nvPicPr>
        <p:blipFill>
          <a:blip r:embed="rId2" cstate="email"/>
          <a:stretch>
            <a:fillRect/>
          </a:stretch>
        </p:blipFill>
        <p:spPr>
          <a:xfrm>
            <a:off x="10625745" y="317694"/>
            <a:ext cx="979635" cy="257702"/>
          </a:xfrm>
          <a:prstGeom prst="rect">
            <a:avLst/>
          </a:prstGeom>
        </p:spPr>
      </p:pic>
      <p:sp>
        <p:nvSpPr>
          <p:cNvPr id="74" name="图片占位符 2"/>
          <p:cNvSpPr>
            <a:spLocks noGrp="1"/>
          </p:cNvSpPr>
          <p:nvPr>
            <p:ph type="pic" sz="quarter" idx="79"/>
          </p:nvPr>
        </p:nvSpPr>
        <p:spPr>
          <a:xfrm>
            <a:off x="580886" y="1329938"/>
            <a:ext cx="5407377" cy="2203603"/>
          </a:xfrm>
        </p:spPr>
        <p:txBody>
          <a:bodyPr>
            <a:normAutofit/>
          </a:bodyPr>
          <a:lstStyle>
            <a:lvl1pPr marL="0" indent="0" algn="ctr">
              <a:buNone/>
              <a:defRPr sz="1600">
                <a:latin typeface="vivo type CN简 Light" panose="02000400000000000000" pitchFamily="50" charset="-122"/>
                <a:ea typeface="vivo type CN简 Light" panose="02000400000000000000" pitchFamily="50" charset="-122"/>
              </a:defRPr>
            </a:lvl1pPr>
          </a:lstStyle>
          <a:p>
            <a:endParaRPr kumimoji="1" lang="zh-CN" altLang="en-US"/>
          </a:p>
        </p:txBody>
      </p:sp>
      <p:sp>
        <p:nvSpPr>
          <p:cNvPr id="82"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5内容页">
    <p:spTree>
      <p:nvGrpSpPr>
        <p:cNvPr id="1" name=""/>
        <p:cNvGrpSpPr/>
        <p:nvPr/>
      </p:nvGrpSpPr>
      <p:grpSpPr>
        <a:xfrm>
          <a:off x="0" y="0"/>
          <a:ext cx="0" cy="0"/>
          <a:chOff x="0" y="0"/>
          <a:chExt cx="0" cy="0"/>
        </a:xfrm>
      </p:grpSpPr>
      <p:sp>
        <p:nvSpPr>
          <p:cNvPr id="42" name="矩形 41"/>
          <p:cNvSpPr/>
          <p:nvPr userDrawn="1"/>
        </p:nvSpPr>
        <p:spPr>
          <a:xfrm>
            <a:off x="567673" y="1321918"/>
            <a:ext cx="3461990"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userDrawn="1"/>
        </p:nvSpPr>
        <p:spPr>
          <a:xfrm>
            <a:off x="8142960" y="1321918"/>
            <a:ext cx="346295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userDrawn="1"/>
        </p:nvSpPr>
        <p:spPr>
          <a:xfrm>
            <a:off x="4357911" y="1321918"/>
            <a:ext cx="3457758"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图片占位符 2"/>
          <p:cNvSpPr>
            <a:spLocks noGrp="1"/>
          </p:cNvSpPr>
          <p:nvPr>
            <p:ph type="pic" sz="quarter" idx="77"/>
          </p:nvPr>
        </p:nvSpPr>
        <p:spPr>
          <a:xfrm>
            <a:off x="4355162" y="1321918"/>
            <a:ext cx="3460507" cy="1746403"/>
          </a:xfrm>
        </p:spPr>
        <p:txBody>
          <a:bodyPr>
            <a:normAutofit/>
          </a:bodyPr>
          <a:lstStyle>
            <a:lvl1pPr marL="0" indent="0" algn="ctr">
              <a:buNone/>
              <a:defRPr sz="1600"/>
            </a:lvl1pPr>
          </a:lstStyle>
          <a:p>
            <a:endParaRPr kumimoji="1" lang="zh-CN" altLang="en-US"/>
          </a:p>
        </p:txBody>
      </p:sp>
      <p:sp>
        <p:nvSpPr>
          <p:cNvPr id="89" name="图片占位符 2"/>
          <p:cNvSpPr>
            <a:spLocks noGrp="1"/>
          </p:cNvSpPr>
          <p:nvPr>
            <p:ph type="pic" sz="quarter" idx="79"/>
          </p:nvPr>
        </p:nvSpPr>
        <p:spPr>
          <a:xfrm>
            <a:off x="8141168" y="1304925"/>
            <a:ext cx="3460507" cy="1763396"/>
          </a:xfrm>
        </p:spPr>
        <p:txBody>
          <a:bodyPr>
            <a:normAutofit/>
          </a:bodyPr>
          <a:lstStyle>
            <a:lvl1pPr marL="0" indent="0" algn="ctr">
              <a:buNone/>
              <a:defRPr sz="1600"/>
            </a:lvl1pPr>
          </a:lstStyle>
          <a:p>
            <a:endParaRPr kumimoji="1" lang="zh-CN" altLang="en-US"/>
          </a:p>
        </p:txBody>
      </p:sp>
      <p:sp>
        <p:nvSpPr>
          <p:cNvPr id="83" name="内容占位符 4"/>
          <p:cNvSpPr>
            <a:spLocks noGrp="1"/>
          </p:cNvSpPr>
          <p:nvPr>
            <p:ph sz="quarter" idx="81"/>
          </p:nvPr>
        </p:nvSpPr>
        <p:spPr>
          <a:xfrm>
            <a:off x="770578"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2"/>
          </p:nvPr>
        </p:nvSpPr>
        <p:spPr>
          <a:xfrm>
            <a:off x="4556585"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5" name="内容占位符 4"/>
          <p:cNvSpPr>
            <a:spLocks noGrp="1"/>
          </p:cNvSpPr>
          <p:nvPr>
            <p:ph sz="quarter" idx="83"/>
          </p:nvPr>
        </p:nvSpPr>
        <p:spPr>
          <a:xfrm>
            <a:off x="8342591"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userDrawn="1"/>
        </p:nvPicPr>
        <p:blipFill>
          <a:blip r:embed="rId2" cstate="email"/>
          <a:stretch>
            <a:fillRect/>
          </a:stretch>
        </p:blipFill>
        <p:spPr>
          <a:xfrm>
            <a:off x="10625745" y="317694"/>
            <a:ext cx="979635" cy="257702"/>
          </a:xfrm>
          <a:prstGeom prst="rect">
            <a:avLst/>
          </a:prstGeom>
        </p:spPr>
      </p:pic>
      <p:sp>
        <p:nvSpPr>
          <p:cNvPr id="77" name="图片占位符 2"/>
          <p:cNvSpPr>
            <a:spLocks noGrp="1"/>
          </p:cNvSpPr>
          <p:nvPr>
            <p:ph type="pic" sz="quarter" idx="84"/>
          </p:nvPr>
        </p:nvSpPr>
        <p:spPr>
          <a:xfrm>
            <a:off x="580222" y="1317296"/>
            <a:ext cx="3447648" cy="1746403"/>
          </a:xfrm>
        </p:spPr>
        <p:txBody>
          <a:bodyPr>
            <a:normAutofit/>
          </a:bodyPr>
          <a:lstStyle>
            <a:lvl1pPr marL="0" indent="0" algn="ctr">
              <a:buNone/>
              <a:defRPr sz="1600"/>
            </a:lvl1pPr>
          </a:lstStyle>
          <a:p>
            <a:endParaRPr kumimoji="1" lang="zh-CN" altLang="en-US"/>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6内容页">
    <p:spTree>
      <p:nvGrpSpPr>
        <p:cNvPr id="1" name=""/>
        <p:cNvGrpSpPr/>
        <p:nvPr/>
      </p:nvGrpSpPr>
      <p:grpSpPr>
        <a:xfrm>
          <a:off x="0" y="0"/>
          <a:ext cx="0" cy="0"/>
          <a:chOff x="0" y="0"/>
          <a:chExt cx="0" cy="0"/>
        </a:xfrm>
      </p:grpSpPr>
      <p:sp>
        <p:nvSpPr>
          <p:cNvPr id="42" name="矩形 41"/>
          <p:cNvSpPr/>
          <p:nvPr userDrawn="1"/>
        </p:nvSpPr>
        <p:spPr>
          <a:xfrm>
            <a:off x="567673" y="1321918"/>
            <a:ext cx="2577289"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userDrawn="1"/>
        </p:nvSpPr>
        <p:spPr>
          <a:xfrm>
            <a:off x="6213425"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userDrawn="1"/>
        </p:nvSpPr>
        <p:spPr>
          <a:xfrm>
            <a:off x="3393028" y="1321918"/>
            <a:ext cx="2575806"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2" name="矩形 71"/>
          <p:cNvSpPr/>
          <p:nvPr userDrawn="1"/>
        </p:nvSpPr>
        <p:spPr>
          <a:xfrm>
            <a:off x="9026099"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内容占位符 4"/>
          <p:cNvSpPr>
            <a:spLocks noGrp="1"/>
          </p:cNvSpPr>
          <p:nvPr>
            <p:ph sz="quarter" idx="83"/>
          </p:nvPr>
        </p:nvSpPr>
        <p:spPr>
          <a:xfrm>
            <a:off x="729118"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3" name="内容占位符 4"/>
          <p:cNvSpPr>
            <a:spLocks noGrp="1"/>
          </p:cNvSpPr>
          <p:nvPr>
            <p:ph sz="quarter" idx="84"/>
          </p:nvPr>
        </p:nvSpPr>
        <p:spPr>
          <a:xfrm>
            <a:off x="3550365"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5"/>
          </p:nvPr>
        </p:nvSpPr>
        <p:spPr>
          <a:xfrm>
            <a:off x="6370761"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97" name="内容占位符 4"/>
          <p:cNvSpPr>
            <a:spLocks noGrp="1"/>
          </p:cNvSpPr>
          <p:nvPr>
            <p:ph sz="quarter" idx="86"/>
          </p:nvPr>
        </p:nvSpPr>
        <p:spPr>
          <a:xfrm>
            <a:off x="9186910"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3" name="图片 72"/>
          <p:cNvPicPr>
            <a:picLocks noChangeAspect="1"/>
          </p:cNvPicPr>
          <p:nvPr userDrawn="1"/>
        </p:nvPicPr>
        <p:blipFill>
          <a:blip r:embed="rId2" cstate="email"/>
          <a:stretch>
            <a:fillRect/>
          </a:stretch>
        </p:blipFill>
        <p:spPr>
          <a:xfrm>
            <a:off x="10625745" y="317694"/>
            <a:ext cx="979635" cy="257702"/>
          </a:xfrm>
          <a:prstGeom prst="rect">
            <a:avLst/>
          </a:prstGeom>
        </p:spPr>
      </p:pic>
      <p:sp>
        <p:nvSpPr>
          <p:cNvPr id="78" name="图片占位符 2"/>
          <p:cNvSpPr>
            <a:spLocks noGrp="1"/>
          </p:cNvSpPr>
          <p:nvPr>
            <p:ph type="pic" sz="quarter" idx="87"/>
          </p:nvPr>
        </p:nvSpPr>
        <p:spPr>
          <a:xfrm>
            <a:off x="583829" y="1328988"/>
            <a:ext cx="2561133" cy="1430505"/>
          </a:xfrm>
        </p:spPr>
        <p:txBody>
          <a:bodyPr>
            <a:normAutofit/>
          </a:bodyPr>
          <a:lstStyle>
            <a:lvl1pPr marL="0" indent="0" algn="ctr">
              <a:buNone/>
              <a:defRPr sz="1600"/>
            </a:lvl1pPr>
          </a:lstStyle>
          <a:p>
            <a:endParaRPr kumimoji="1" lang="zh-CN" altLang="en-US" dirty="0"/>
          </a:p>
        </p:txBody>
      </p:sp>
      <p:sp>
        <p:nvSpPr>
          <p:cNvPr id="79" name="图片占位符 2"/>
          <p:cNvSpPr>
            <a:spLocks noGrp="1"/>
          </p:cNvSpPr>
          <p:nvPr>
            <p:ph type="pic" sz="quarter" idx="88"/>
          </p:nvPr>
        </p:nvSpPr>
        <p:spPr>
          <a:xfrm>
            <a:off x="3407701" y="1328988"/>
            <a:ext cx="2561133" cy="1430505"/>
          </a:xfrm>
        </p:spPr>
        <p:txBody>
          <a:bodyPr>
            <a:normAutofit/>
          </a:bodyPr>
          <a:lstStyle>
            <a:lvl1pPr marL="0" indent="0" algn="ctr">
              <a:buNone/>
              <a:defRPr sz="1600"/>
            </a:lvl1pPr>
          </a:lstStyle>
          <a:p>
            <a:endParaRPr kumimoji="1" lang="zh-CN" altLang="en-US" dirty="0"/>
          </a:p>
        </p:txBody>
      </p:sp>
      <p:sp>
        <p:nvSpPr>
          <p:cNvPr id="81" name="图片占位符 2"/>
          <p:cNvSpPr>
            <a:spLocks noGrp="1"/>
          </p:cNvSpPr>
          <p:nvPr>
            <p:ph type="pic" sz="quarter" idx="89"/>
          </p:nvPr>
        </p:nvSpPr>
        <p:spPr>
          <a:xfrm>
            <a:off x="6202228" y="1328988"/>
            <a:ext cx="2561133" cy="1430505"/>
          </a:xfrm>
        </p:spPr>
        <p:txBody>
          <a:bodyPr>
            <a:normAutofit/>
          </a:bodyPr>
          <a:lstStyle>
            <a:lvl1pPr marL="0" indent="0" algn="ctr">
              <a:buNone/>
              <a:defRPr sz="1600"/>
            </a:lvl1pPr>
          </a:lstStyle>
          <a:p>
            <a:endParaRPr kumimoji="1" lang="zh-CN" altLang="en-US" dirty="0"/>
          </a:p>
        </p:txBody>
      </p:sp>
      <p:sp>
        <p:nvSpPr>
          <p:cNvPr id="82" name="图片占位符 2"/>
          <p:cNvSpPr>
            <a:spLocks noGrp="1"/>
          </p:cNvSpPr>
          <p:nvPr>
            <p:ph type="pic" sz="quarter" idx="90"/>
          </p:nvPr>
        </p:nvSpPr>
        <p:spPr>
          <a:xfrm>
            <a:off x="9026100" y="1328988"/>
            <a:ext cx="2561133" cy="1430505"/>
          </a:xfrm>
        </p:spPr>
        <p:txBody>
          <a:bodyPr>
            <a:normAutofit/>
          </a:bodyPr>
          <a:lstStyle>
            <a:lvl1pPr marL="0" indent="0" algn="ctr">
              <a:buNone/>
              <a:defRPr sz="1600"/>
            </a:lvl1pPr>
          </a:lstStyle>
          <a:p>
            <a:endParaRPr kumimoji="1" lang="zh-CN" altLang="en-US" dirty="0"/>
          </a:p>
        </p:txBody>
      </p:sp>
      <p:sp>
        <p:nvSpPr>
          <p:cNvPr id="89"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90"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尾页">
    <p:bg>
      <p:bgPr>
        <a:solidFill>
          <a:srgbClr val="415FFF"/>
        </a:solidFill>
        <a:effectLst/>
      </p:bgPr>
    </p:bg>
    <p:spTree>
      <p:nvGrpSpPr>
        <p:cNvPr id="1" name=""/>
        <p:cNvGrpSpPr/>
        <p:nvPr/>
      </p:nvGrpSpPr>
      <p:grpSpPr>
        <a:xfrm>
          <a:off x="0" y="0"/>
          <a:ext cx="0" cy="0"/>
          <a:chOff x="0" y="0"/>
          <a:chExt cx="0" cy="0"/>
        </a:xfrm>
      </p:grpSpPr>
      <p:sp>
        <p:nvSpPr>
          <p:cNvPr id="2" name="矩形 1"/>
          <p:cNvSpPr/>
          <p:nvPr userDrawn="1"/>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70" name="矩形 69"/>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3" name="组 176"/>
          <p:cNvGrpSpPr/>
          <p:nvPr userDrawn="1"/>
        </p:nvGrpSpPr>
        <p:grpSpPr>
          <a:xfrm>
            <a:off x="-3386918" y="1009241"/>
            <a:ext cx="2795791" cy="348813"/>
            <a:chOff x="-5043485" y="1324983"/>
            <a:chExt cx="4785749" cy="538842"/>
          </a:xfrm>
        </p:grpSpPr>
        <p:sp>
          <p:nvSpPr>
            <p:cNvPr id="74" name="矩形 73"/>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5" name="矩形 74"/>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6" name="矩形 75"/>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7" name="矩形 7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78" name="文本框 77"/>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9" name="组 183"/>
          <p:cNvGrpSpPr/>
          <p:nvPr userDrawn="1"/>
        </p:nvGrpSpPr>
        <p:grpSpPr>
          <a:xfrm>
            <a:off x="-3386918" y="1862479"/>
            <a:ext cx="2795791" cy="348813"/>
            <a:chOff x="16164196" y="17668285"/>
            <a:chExt cx="4785749" cy="486635"/>
          </a:xfrm>
        </p:grpSpPr>
        <p:sp>
          <p:nvSpPr>
            <p:cNvPr id="80" name="矩形 79"/>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1" name="矩形 80"/>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4" name="矩形 83"/>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文本框 108"/>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0" name="组 209"/>
          <p:cNvGrpSpPr/>
          <p:nvPr userDrawn="1"/>
        </p:nvGrpSpPr>
        <p:grpSpPr>
          <a:xfrm>
            <a:off x="-3398070" y="4458239"/>
            <a:ext cx="2806943" cy="351124"/>
            <a:chOff x="-3429000" y="9944467"/>
            <a:chExt cx="3171264" cy="702248"/>
          </a:xfrm>
        </p:grpSpPr>
        <p:sp>
          <p:nvSpPr>
            <p:cNvPr id="111" name="矩形 11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5" name="文本框 114"/>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6" name="矩形 115"/>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7" name="矩形 116"/>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文本框 119"/>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1" name="矩形 120"/>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28" name="文本框 127"/>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29" name="组 65"/>
          <p:cNvGrpSpPr/>
          <p:nvPr userDrawn="1"/>
        </p:nvGrpSpPr>
        <p:grpSpPr>
          <a:xfrm>
            <a:off x="-3400879" y="2739059"/>
            <a:ext cx="2809752" cy="348813"/>
            <a:chOff x="5058585" y="17714855"/>
            <a:chExt cx="4833751" cy="515167"/>
          </a:xfrm>
        </p:grpSpPr>
        <p:sp>
          <p:nvSpPr>
            <p:cNvPr id="130" name="矩形 129"/>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1" name="文本框 150"/>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2" name="组 88"/>
          <p:cNvGrpSpPr/>
          <p:nvPr userDrawn="1"/>
        </p:nvGrpSpPr>
        <p:grpSpPr>
          <a:xfrm>
            <a:off x="-3388739" y="3603967"/>
            <a:ext cx="2797612" cy="348813"/>
            <a:chOff x="10651243" y="17726064"/>
            <a:chExt cx="4775839" cy="526796"/>
          </a:xfrm>
        </p:grpSpPr>
        <p:sp>
          <p:nvSpPr>
            <p:cNvPr id="153" name="矩形 152"/>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7" name="文本框 156"/>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8" name="文本框 157"/>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92" name="Textplatzhalter 3"/>
          <p:cNvSpPr>
            <a:spLocks noGrp="1"/>
          </p:cNvSpPr>
          <p:nvPr>
            <p:ph type="body" sz="quarter" idx="58" hasCustomPrompt="1"/>
          </p:nvPr>
        </p:nvSpPr>
        <p:spPr>
          <a:xfrm>
            <a:off x="735493" y="6096530"/>
            <a:ext cx="9160221" cy="151857"/>
          </a:xfrm>
        </p:spPr>
        <p:txBody>
          <a:bodyPr tIns="36000" bIns="36000" anchor="t">
            <a:noAutofit/>
          </a:bodyPr>
          <a:lstStyle>
            <a:lvl1pPr marL="0" indent="0">
              <a:lnSpc>
                <a:spcPct val="100000"/>
              </a:lnSpc>
              <a:buNone/>
              <a:defRPr sz="1600" b="0" i="0" spc="0" baseline="0">
                <a:solidFill>
                  <a:schemeClr val="bg1"/>
                </a:solidFill>
                <a:latin typeface="vivo type CN简 Regular" panose="02000500000000000000" charset="-122"/>
                <a:ea typeface="vivo type CN简 Regular" panose="02000500000000000000" charset="-122"/>
                <a:cs typeface="vivo type CNS" charset="-122"/>
              </a:defRPr>
            </a:lvl1pPr>
          </a:lstStyle>
          <a:p>
            <a:pPr lvl="0"/>
            <a:r>
              <a:rPr lang="en-US" altLang="zh-CN" noProof="0" dirty="0"/>
              <a:t>www.vivo.com</a:t>
            </a:r>
            <a:endParaRPr lang="zh-CN" altLang="en-US" noProof="0" dirty="0"/>
          </a:p>
        </p:txBody>
      </p:sp>
      <p:pic>
        <p:nvPicPr>
          <p:cNvPr id="63" name="图片 62"/>
          <p:cNvPicPr>
            <a:picLocks noChangeAspect="1"/>
          </p:cNvPicPr>
          <p:nvPr userDrawn="1"/>
        </p:nvPicPr>
        <p:blipFill>
          <a:blip r:embed="rId2" cstate="email"/>
          <a:stretch>
            <a:fillRect/>
          </a:stretch>
        </p:blipFill>
        <p:spPr>
          <a:xfrm>
            <a:off x="10625744" y="317694"/>
            <a:ext cx="979636" cy="25770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6标题页面">
    <p:spTree>
      <p:nvGrpSpPr>
        <p:cNvPr id="1" name=""/>
        <p:cNvGrpSpPr/>
        <p:nvPr/>
      </p:nvGrpSpPr>
      <p:grpSpPr>
        <a:xfrm>
          <a:off x="0" y="0"/>
          <a:ext cx="0" cy="0"/>
          <a:chOff x="0" y="0"/>
          <a:chExt cx="0" cy="0"/>
        </a:xfrm>
      </p:grpSpPr>
      <p:sp>
        <p:nvSpPr>
          <p:cNvPr id="35" name="矩形 34"/>
          <p:cNvSpPr/>
          <p:nvPr/>
        </p:nvSpPr>
        <p:spPr>
          <a:xfrm>
            <a:off x="0" y="0"/>
            <a:ext cx="12192000" cy="6858000"/>
          </a:xfrm>
          <a:prstGeom prst="rect">
            <a:avLst/>
          </a:prstGeom>
          <a:solidFill>
            <a:srgbClr val="415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latin typeface="vivo type CN简 Regular" panose="02000500000000000000" charset="-122"/>
              <a:ea typeface="vivo type CN简 Regular" panose="02000500000000000000" charset="-122"/>
            </a:endParaRPr>
          </a:p>
        </p:txBody>
      </p:sp>
      <p:sp>
        <p:nvSpPr>
          <p:cNvPr id="36" name="Textplatzhalter 3"/>
          <p:cNvSpPr>
            <a:spLocks noGrp="1"/>
          </p:cNvSpPr>
          <p:nvPr>
            <p:ph type="body" sz="quarter" idx="26" hasCustomPrompt="1"/>
          </p:nvPr>
        </p:nvSpPr>
        <p:spPr>
          <a:xfrm>
            <a:off x="569156" y="2183384"/>
            <a:ext cx="7604082" cy="473390"/>
          </a:xfrm>
        </p:spPr>
        <p:txBody>
          <a:bodyPr anchor="b">
            <a:noAutofit/>
          </a:bodyPr>
          <a:lstStyle>
            <a:lvl1pPr marL="0" indent="0">
              <a:lnSpc>
                <a:spcPct val="100000"/>
              </a:lnSpc>
              <a:buFont typeface="+mj-lt"/>
              <a:buNone/>
              <a:defRPr sz="3600" b="0" i="0" spc="-75"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kumimoji="1" lang="en-US" altLang="zh-CN" dirty="0"/>
              <a:t>Topic one </a:t>
            </a:r>
            <a:r>
              <a:rPr kumimoji="1" lang="zh-CN" altLang="en-US" dirty="0"/>
              <a:t>标题此处添加</a:t>
            </a:r>
            <a:endParaRPr kumimoji="1" lang="en-US" altLang="zh-CN" dirty="0"/>
          </a:p>
        </p:txBody>
      </p:sp>
      <p:sp>
        <p:nvSpPr>
          <p:cNvPr id="37" name="Textplatzhalter 3"/>
          <p:cNvSpPr>
            <a:spLocks noGrp="1"/>
          </p:cNvSpPr>
          <p:nvPr>
            <p:ph type="body" sz="quarter" idx="27" hasCustomPrompt="1"/>
          </p:nvPr>
        </p:nvSpPr>
        <p:spPr>
          <a:xfrm>
            <a:off x="568518" y="2857771"/>
            <a:ext cx="11036862" cy="690276"/>
          </a:xfrm>
        </p:spPr>
        <p:txBody>
          <a:bodyPr anchor="t">
            <a:noAutofit/>
          </a:bodyPr>
          <a:lstStyle>
            <a:lvl1pPr marL="0" indent="0">
              <a:lnSpc>
                <a:spcPct val="100000"/>
              </a:lnSpc>
              <a:buNone/>
              <a:defRPr sz="2000" b="0" i="0" spc="-75" baseline="0">
                <a:solidFill>
                  <a:srgbClr val="E5E5E5"/>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
        <p:nvSpPr>
          <p:cNvPr id="77" name="矩形 76"/>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p:cNvGrpSpPr/>
          <p:nvPr/>
        </p:nvGrpSpPr>
        <p:grpSpPr>
          <a:xfrm>
            <a:off x="-3386918" y="1009241"/>
            <a:ext cx="2795791" cy="348813"/>
            <a:chOff x="-5043485" y="1324983"/>
            <a:chExt cx="4785749" cy="538842"/>
          </a:xfrm>
        </p:grpSpPr>
        <p:sp>
          <p:nvSpPr>
            <p:cNvPr id="81" name="矩形 80"/>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p:cNvGrpSpPr/>
          <p:nvPr/>
        </p:nvGrpSpPr>
        <p:grpSpPr>
          <a:xfrm>
            <a:off x="-3386918" y="1862479"/>
            <a:ext cx="2795791" cy="348813"/>
            <a:chOff x="16164196" y="17668285"/>
            <a:chExt cx="4785749" cy="486635"/>
          </a:xfrm>
        </p:grpSpPr>
        <p:sp>
          <p:nvSpPr>
            <p:cNvPr id="87" name="矩形 86"/>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0" name="矩形 89"/>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1" name="矩形 110"/>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文本框 114"/>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6" name="组 209"/>
          <p:cNvGrpSpPr/>
          <p:nvPr/>
        </p:nvGrpSpPr>
        <p:grpSpPr>
          <a:xfrm>
            <a:off x="-3398070" y="4458239"/>
            <a:ext cx="2806943" cy="351124"/>
            <a:chOff x="-3429000" y="9944467"/>
            <a:chExt cx="3171264" cy="702248"/>
          </a:xfrm>
        </p:grpSpPr>
        <p:sp>
          <p:nvSpPr>
            <p:cNvPr id="117" name="矩形 116"/>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2" name="矩形 121"/>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7" name="矩形 126"/>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4" name="文本框 133"/>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5" name="组 65"/>
          <p:cNvGrpSpPr/>
          <p:nvPr/>
        </p:nvGrpSpPr>
        <p:grpSpPr>
          <a:xfrm>
            <a:off x="-3400879" y="2739059"/>
            <a:ext cx="2809752" cy="348813"/>
            <a:chOff x="5058585" y="17714855"/>
            <a:chExt cx="4833751" cy="515167"/>
          </a:xfrm>
        </p:grpSpPr>
        <p:sp>
          <p:nvSpPr>
            <p:cNvPr id="136" name="矩形 13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1" name="组 88"/>
          <p:cNvGrpSpPr/>
          <p:nvPr/>
        </p:nvGrpSpPr>
        <p:grpSpPr>
          <a:xfrm>
            <a:off x="-3388739" y="3603967"/>
            <a:ext cx="2797612" cy="348813"/>
            <a:chOff x="10651243" y="17726064"/>
            <a:chExt cx="4775839" cy="526796"/>
          </a:xfrm>
        </p:grpSpPr>
        <p:sp>
          <p:nvSpPr>
            <p:cNvPr id="142" name="矩形 141"/>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6" name="文本框 145"/>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7" name="文本框 146"/>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5" name="图片 64"/>
          <p:cNvPicPr>
            <a:picLocks noChangeAspect="1"/>
          </p:cNvPicPr>
          <p:nvPr/>
        </p:nvPicPr>
        <p:blipFill>
          <a:blip r:embed="rId2" cstate="email"/>
          <a:stretch>
            <a:fillRect/>
          </a:stretch>
        </p:blipFill>
        <p:spPr>
          <a:xfrm>
            <a:off x="10625744" y="317694"/>
            <a:ext cx="979636" cy="25770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7内容页">
    <p:spTree>
      <p:nvGrpSpPr>
        <p:cNvPr id="1" name=""/>
        <p:cNvGrpSpPr/>
        <p:nvPr/>
      </p:nvGrpSpPr>
      <p:grpSpPr>
        <a:xfrm>
          <a:off x="0" y="0"/>
          <a:ext cx="0" cy="0"/>
          <a:chOff x="0" y="0"/>
          <a:chExt cx="0" cy="0"/>
        </a:xfrm>
      </p:grpSpPr>
      <p:sp>
        <p:nvSpPr>
          <p:cNvPr id="73" name="内容占位符 3"/>
          <p:cNvSpPr>
            <a:spLocks noGrp="1"/>
          </p:cNvSpPr>
          <p:nvPr>
            <p:ph sz="quarter" idx="59"/>
          </p:nvPr>
        </p:nvSpPr>
        <p:spPr>
          <a:xfrm>
            <a:off x="567671" y="1353477"/>
            <a:ext cx="11033080" cy="5131822"/>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893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pic>
        <p:nvPicPr>
          <p:cNvPr id="63" name="图片 62"/>
          <p:cNvPicPr>
            <a:picLocks noChangeAspect="1"/>
          </p:cNvPicPr>
          <p:nvPr/>
        </p:nvPicPr>
        <p:blipFill>
          <a:blip r:embed="rId2" cstate="email"/>
          <a:stretch>
            <a:fillRect/>
          </a:stretch>
        </p:blipFill>
        <p:spPr>
          <a:xfrm>
            <a:off x="10625745" y="317694"/>
            <a:ext cx="979635" cy="257702"/>
          </a:xfrm>
          <a:prstGeom prst="rect">
            <a:avLst/>
          </a:prstGeom>
        </p:spPr>
      </p:pic>
      <p:sp>
        <p:nvSpPr>
          <p:cNvPr id="67"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68"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9内容页">
    <p:spTree>
      <p:nvGrpSpPr>
        <p:cNvPr id="1" name=""/>
        <p:cNvGrpSpPr/>
        <p:nvPr/>
      </p:nvGrpSpPr>
      <p:grpSpPr>
        <a:xfrm>
          <a:off x="0" y="0"/>
          <a:ext cx="0" cy="0"/>
          <a:chOff x="0" y="0"/>
          <a:chExt cx="0" cy="0"/>
        </a:xfrm>
      </p:grpSpPr>
      <p:sp>
        <p:nvSpPr>
          <p:cNvPr id="38" name="矩形 37"/>
          <p:cNvSpPr/>
          <p:nvPr/>
        </p:nvSpPr>
        <p:spPr>
          <a:xfrm>
            <a:off x="569156" y="1306186"/>
            <a:ext cx="11036224" cy="5165259"/>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内容占位符 3"/>
          <p:cNvSpPr>
            <a:spLocks noGrp="1"/>
          </p:cNvSpPr>
          <p:nvPr>
            <p:ph sz="quarter" idx="57"/>
          </p:nvPr>
        </p:nvSpPr>
        <p:spPr>
          <a:xfrm>
            <a:off x="874769" y="1498891"/>
            <a:ext cx="10442461" cy="4792371"/>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893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pic>
        <p:nvPicPr>
          <p:cNvPr id="66" name="图片 65"/>
          <p:cNvPicPr>
            <a:picLocks noChangeAspect="1"/>
          </p:cNvPicPr>
          <p:nvPr/>
        </p:nvPicPr>
        <p:blipFill>
          <a:blip r:embed="rId2" cstate="email"/>
          <a:stretch>
            <a:fillRect/>
          </a:stretch>
        </p:blipFill>
        <p:spPr>
          <a:xfrm>
            <a:off x="10625745" y="318201"/>
            <a:ext cx="979635" cy="257702"/>
          </a:xfrm>
          <a:prstGeom prst="rect">
            <a:avLst/>
          </a:prstGeom>
        </p:spPr>
      </p:pic>
      <p:sp>
        <p:nvSpPr>
          <p:cNvPr id="73"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7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0内容页">
    <p:spTree>
      <p:nvGrpSpPr>
        <p:cNvPr id="1" name=""/>
        <p:cNvGrpSpPr/>
        <p:nvPr/>
      </p:nvGrpSpPr>
      <p:grpSpPr>
        <a:xfrm>
          <a:off x="0" y="0"/>
          <a:ext cx="0" cy="0"/>
          <a:chOff x="0" y="0"/>
          <a:chExt cx="0" cy="0"/>
        </a:xfrm>
      </p:grpSpPr>
      <p:sp>
        <p:nvSpPr>
          <p:cNvPr id="2" name="矩形 1"/>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4" name="内容占位符 3"/>
          <p:cNvSpPr>
            <a:spLocks noGrp="1"/>
          </p:cNvSpPr>
          <p:nvPr>
            <p:ph sz="quarter" idx="57"/>
          </p:nvPr>
        </p:nvSpPr>
        <p:spPr>
          <a:xfrm>
            <a:off x="874770" y="2117710"/>
            <a:ext cx="4776376" cy="4173553"/>
          </a:xfrm>
        </p:spPr>
        <p:txBody>
          <a:bodyPr anchor="t">
            <a:normAutofit/>
          </a:bodyPr>
          <a:lstStyle>
            <a:lvl1pPr marL="228600" marR="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940"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81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74" name="Textplatzhalter 3"/>
          <p:cNvSpPr>
            <a:spLocks noGrp="1"/>
          </p:cNvSpPr>
          <p:nvPr>
            <p:ph type="body" sz="quarter" idx="58" hasCustomPrompt="1"/>
          </p:nvPr>
        </p:nvSpPr>
        <p:spPr>
          <a:xfrm>
            <a:off x="874770" y="1559072"/>
            <a:ext cx="4771542"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0" name="矩形 79"/>
          <p:cNvSpPr/>
          <p:nvPr/>
        </p:nvSpPr>
        <p:spPr>
          <a:xfrm>
            <a:off x="6188622" y="1321815"/>
            <a:ext cx="5408719" cy="5146859"/>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pic>
        <p:nvPicPr>
          <p:cNvPr id="68" name="图片 67"/>
          <p:cNvPicPr>
            <a:picLocks noChangeAspect="1"/>
          </p:cNvPicPr>
          <p:nvPr/>
        </p:nvPicPr>
        <p:blipFill>
          <a:blip r:embed="rId2" cstate="email"/>
          <a:stretch>
            <a:fillRect/>
          </a:stretch>
        </p:blipFill>
        <p:spPr>
          <a:xfrm>
            <a:off x="10625745" y="317694"/>
            <a:ext cx="979635" cy="257702"/>
          </a:xfrm>
          <a:prstGeom prst="rect">
            <a:avLst/>
          </a:prstGeom>
        </p:spPr>
      </p:pic>
      <p:sp>
        <p:nvSpPr>
          <p:cNvPr id="73" name="内容占位符 3"/>
          <p:cNvSpPr>
            <a:spLocks noGrp="1"/>
          </p:cNvSpPr>
          <p:nvPr>
            <p:ph sz="quarter" idx="63"/>
          </p:nvPr>
        </p:nvSpPr>
        <p:spPr>
          <a:xfrm>
            <a:off x="6491710" y="2124709"/>
            <a:ext cx="4776376" cy="4166554"/>
          </a:xfrm>
        </p:spPr>
        <p:txBody>
          <a:bodyPr anchor="t">
            <a:normAutofit/>
          </a:bodyPr>
          <a:lstStyle>
            <a:lvl1pPr marL="228600" marR="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940"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81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76" name="Textplatzhalter 3"/>
          <p:cNvSpPr>
            <a:spLocks noGrp="1"/>
          </p:cNvSpPr>
          <p:nvPr>
            <p:ph type="body" sz="quarter" idx="64" hasCustomPrompt="1"/>
          </p:nvPr>
        </p:nvSpPr>
        <p:spPr>
          <a:xfrm>
            <a:off x="6491710" y="1566071"/>
            <a:ext cx="4771542"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1内容页">
    <p:spTree>
      <p:nvGrpSpPr>
        <p:cNvPr id="1" name=""/>
        <p:cNvGrpSpPr/>
        <p:nvPr/>
      </p:nvGrpSpPr>
      <p:grpSpPr>
        <a:xfrm>
          <a:off x="0" y="0"/>
          <a:ext cx="0" cy="0"/>
          <a:chOff x="0" y="0"/>
          <a:chExt cx="0" cy="0"/>
        </a:xfrm>
      </p:grpSpPr>
      <p:sp>
        <p:nvSpPr>
          <p:cNvPr id="76" name="矩形 75"/>
          <p:cNvSpPr/>
          <p:nvPr/>
        </p:nvSpPr>
        <p:spPr>
          <a:xfrm>
            <a:off x="567672"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7" name="矩形 76"/>
          <p:cNvSpPr/>
          <p:nvPr/>
        </p:nvSpPr>
        <p:spPr>
          <a:xfrm>
            <a:off x="4367497"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8" name="矩形 77"/>
          <p:cNvSpPr/>
          <p:nvPr/>
        </p:nvSpPr>
        <p:spPr>
          <a:xfrm>
            <a:off x="8173144"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3" name="内容占位符 3"/>
          <p:cNvSpPr>
            <a:spLocks noGrp="1"/>
          </p:cNvSpPr>
          <p:nvPr>
            <p:ph sz="quarter" idx="57"/>
          </p:nvPr>
        </p:nvSpPr>
        <p:spPr>
          <a:xfrm>
            <a:off x="874770"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9" name="Textplatzhalter 3"/>
          <p:cNvSpPr>
            <a:spLocks noGrp="1"/>
          </p:cNvSpPr>
          <p:nvPr>
            <p:ph type="body" sz="quarter" idx="63"/>
          </p:nvPr>
        </p:nvSpPr>
        <p:spPr>
          <a:xfrm>
            <a:off x="874770"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1" name="Textplatzhalter 3"/>
          <p:cNvSpPr>
            <a:spLocks noGrp="1"/>
          </p:cNvSpPr>
          <p:nvPr>
            <p:ph type="body" sz="quarter" idx="65"/>
          </p:nvPr>
        </p:nvSpPr>
        <p:spPr>
          <a:xfrm>
            <a:off x="4673904"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2" name="Textplatzhalter 3"/>
          <p:cNvSpPr>
            <a:spLocks noGrp="1"/>
          </p:cNvSpPr>
          <p:nvPr>
            <p:ph type="body" sz="quarter" idx="66"/>
          </p:nvPr>
        </p:nvSpPr>
        <p:spPr>
          <a:xfrm>
            <a:off x="8479173"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101" name="内容占位符 3"/>
          <p:cNvSpPr>
            <a:spLocks noGrp="1"/>
          </p:cNvSpPr>
          <p:nvPr>
            <p:ph sz="quarter" idx="67"/>
          </p:nvPr>
        </p:nvSpPr>
        <p:spPr>
          <a:xfrm>
            <a:off x="4673904"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102" name="内容占位符 3"/>
          <p:cNvSpPr>
            <a:spLocks noGrp="1"/>
          </p:cNvSpPr>
          <p:nvPr>
            <p:ph sz="quarter" idx="68"/>
          </p:nvPr>
        </p:nvSpPr>
        <p:spPr>
          <a:xfrm>
            <a:off x="8481063" y="2125417"/>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stretch>
            <a:fillRect/>
          </a:stretch>
        </p:blipFill>
        <p:spPr>
          <a:xfrm>
            <a:off x="10625745" y="317694"/>
            <a:ext cx="979635" cy="257702"/>
          </a:xfrm>
          <a:prstGeom prst="rect">
            <a:avLst/>
          </a:prstGeom>
        </p:spPr>
      </p:pic>
      <p:sp>
        <p:nvSpPr>
          <p:cNvPr id="95"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97"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3内容页">
    <p:spTree>
      <p:nvGrpSpPr>
        <p:cNvPr id="1" name=""/>
        <p:cNvGrpSpPr/>
        <p:nvPr/>
      </p:nvGrpSpPr>
      <p:grpSpPr>
        <a:xfrm>
          <a:off x="0" y="0"/>
          <a:ext cx="0" cy="0"/>
          <a:chOff x="0" y="0"/>
          <a:chExt cx="0" cy="0"/>
        </a:xfrm>
      </p:grpSpPr>
      <p:sp>
        <p:nvSpPr>
          <p:cNvPr id="73" name="矩形 72"/>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44" name="矩形 43"/>
          <p:cNvSpPr/>
          <p:nvPr/>
        </p:nvSpPr>
        <p:spPr>
          <a:xfrm>
            <a:off x="6190418" y="1322388"/>
            <a:ext cx="5408719" cy="5149057"/>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vivo type CN简 Regular" panose="02000500000000000000" charset="-122"/>
              <a:ea typeface="vivo type CN简 Regular" panose="02000500000000000000" charset="-122"/>
              <a:cs typeface="+mn-cs"/>
              <a:sym typeface="Helvetica Neue Medium"/>
            </a:endParaRPr>
          </a:p>
        </p:txBody>
      </p:sp>
      <p:sp>
        <p:nvSpPr>
          <p:cNvPr id="75" name="内容占位符 4"/>
          <p:cNvSpPr>
            <a:spLocks noGrp="1"/>
          </p:cNvSpPr>
          <p:nvPr>
            <p:ph sz="quarter" idx="76"/>
          </p:nvPr>
        </p:nvSpPr>
        <p:spPr>
          <a:xfrm>
            <a:off x="787451"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8" name="图片占位符 2"/>
          <p:cNvSpPr>
            <a:spLocks noGrp="1"/>
          </p:cNvSpPr>
          <p:nvPr>
            <p:ph type="pic" sz="quarter" idx="77"/>
          </p:nvPr>
        </p:nvSpPr>
        <p:spPr>
          <a:xfrm>
            <a:off x="6208429" y="1329938"/>
            <a:ext cx="5407377" cy="2203603"/>
          </a:xfrm>
        </p:spPr>
        <p:txBody>
          <a:bodyPr>
            <a:normAutofit/>
          </a:bodyPr>
          <a:lstStyle>
            <a:lvl1pPr marL="0" indent="0" algn="ctr">
              <a:buNone/>
              <a:defRPr sz="1600">
                <a:latin typeface="vivo type CN简 Light" panose="02000400000000000000" pitchFamily="50" charset="-122"/>
                <a:ea typeface="vivo type CN简 Light" panose="02000400000000000000" pitchFamily="50" charset="-122"/>
              </a:defRPr>
            </a:lvl1pPr>
          </a:lstStyle>
          <a:p>
            <a:endParaRPr kumimoji="1" lang="zh-CN" altLang="en-US"/>
          </a:p>
        </p:txBody>
      </p:sp>
      <p:sp>
        <p:nvSpPr>
          <p:cNvPr id="81" name="内容占位符 4"/>
          <p:cNvSpPr>
            <a:spLocks noGrp="1"/>
          </p:cNvSpPr>
          <p:nvPr>
            <p:ph sz="quarter" idx="78"/>
          </p:nvPr>
        </p:nvSpPr>
        <p:spPr>
          <a:xfrm>
            <a:off x="6409455"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68" name="图片 67"/>
          <p:cNvPicPr>
            <a:picLocks noChangeAspect="1"/>
          </p:cNvPicPr>
          <p:nvPr/>
        </p:nvPicPr>
        <p:blipFill>
          <a:blip r:embed="rId2" cstate="email"/>
          <a:stretch>
            <a:fillRect/>
          </a:stretch>
        </p:blipFill>
        <p:spPr>
          <a:xfrm>
            <a:off x="10625745" y="317694"/>
            <a:ext cx="979635" cy="257702"/>
          </a:xfrm>
          <a:prstGeom prst="rect">
            <a:avLst/>
          </a:prstGeom>
        </p:spPr>
      </p:pic>
      <p:sp>
        <p:nvSpPr>
          <p:cNvPr id="74" name="图片占位符 2"/>
          <p:cNvSpPr>
            <a:spLocks noGrp="1"/>
          </p:cNvSpPr>
          <p:nvPr>
            <p:ph type="pic" sz="quarter" idx="79"/>
          </p:nvPr>
        </p:nvSpPr>
        <p:spPr>
          <a:xfrm>
            <a:off x="580886" y="1329938"/>
            <a:ext cx="5407377" cy="2203603"/>
          </a:xfrm>
        </p:spPr>
        <p:txBody>
          <a:bodyPr>
            <a:normAutofit/>
          </a:bodyPr>
          <a:lstStyle>
            <a:lvl1pPr marL="0" indent="0" algn="ctr">
              <a:buNone/>
              <a:defRPr sz="1600">
                <a:latin typeface="vivo type CN简 Light" panose="02000400000000000000" pitchFamily="50" charset="-122"/>
                <a:ea typeface="vivo type CN简 Light" panose="02000400000000000000" pitchFamily="50" charset="-122"/>
              </a:defRPr>
            </a:lvl1pPr>
          </a:lstStyle>
          <a:p>
            <a:endParaRPr kumimoji="1" lang="zh-CN" altLang="en-US"/>
          </a:p>
        </p:txBody>
      </p:sp>
      <p:sp>
        <p:nvSpPr>
          <p:cNvPr id="82"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5内容页">
    <p:spTree>
      <p:nvGrpSpPr>
        <p:cNvPr id="1" name=""/>
        <p:cNvGrpSpPr/>
        <p:nvPr/>
      </p:nvGrpSpPr>
      <p:grpSpPr>
        <a:xfrm>
          <a:off x="0" y="0"/>
          <a:ext cx="0" cy="0"/>
          <a:chOff x="0" y="0"/>
          <a:chExt cx="0" cy="0"/>
        </a:xfrm>
      </p:grpSpPr>
      <p:sp>
        <p:nvSpPr>
          <p:cNvPr id="42" name="矩形 41"/>
          <p:cNvSpPr/>
          <p:nvPr/>
        </p:nvSpPr>
        <p:spPr>
          <a:xfrm>
            <a:off x="567673" y="1321918"/>
            <a:ext cx="3461990"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8142960" y="1321918"/>
            <a:ext cx="346295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4357911" y="1321918"/>
            <a:ext cx="3457758"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图片占位符 2"/>
          <p:cNvSpPr>
            <a:spLocks noGrp="1"/>
          </p:cNvSpPr>
          <p:nvPr>
            <p:ph type="pic" sz="quarter" idx="77"/>
          </p:nvPr>
        </p:nvSpPr>
        <p:spPr>
          <a:xfrm>
            <a:off x="4355162" y="1321918"/>
            <a:ext cx="3460507" cy="1746403"/>
          </a:xfrm>
        </p:spPr>
        <p:txBody>
          <a:bodyPr>
            <a:normAutofit/>
          </a:bodyPr>
          <a:lstStyle>
            <a:lvl1pPr marL="0" indent="0" algn="ctr">
              <a:buNone/>
              <a:defRPr sz="1600"/>
            </a:lvl1pPr>
          </a:lstStyle>
          <a:p>
            <a:endParaRPr kumimoji="1" lang="zh-CN" altLang="en-US"/>
          </a:p>
        </p:txBody>
      </p:sp>
      <p:sp>
        <p:nvSpPr>
          <p:cNvPr id="89" name="图片占位符 2"/>
          <p:cNvSpPr>
            <a:spLocks noGrp="1"/>
          </p:cNvSpPr>
          <p:nvPr>
            <p:ph type="pic" sz="quarter" idx="79"/>
          </p:nvPr>
        </p:nvSpPr>
        <p:spPr>
          <a:xfrm>
            <a:off x="8141168" y="1304925"/>
            <a:ext cx="3460507" cy="1763396"/>
          </a:xfrm>
        </p:spPr>
        <p:txBody>
          <a:bodyPr>
            <a:normAutofit/>
          </a:bodyPr>
          <a:lstStyle>
            <a:lvl1pPr marL="0" indent="0" algn="ctr">
              <a:buNone/>
              <a:defRPr sz="1600"/>
            </a:lvl1pPr>
          </a:lstStyle>
          <a:p>
            <a:endParaRPr kumimoji="1" lang="zh-CN" altLang="en-US"/>
          </a:p>
        </p:txBody>
      </p:sp>
      <p:sp>
        <p:nvSpPr>
          <p:cNvPr id="83" name="内容占位符 4"/>
          <p:cNvSpPr>
            <a:spLocks noGrp="1"/>
          </p:cNvSpPr>
          <p:nvPr>
            <p:ph sz="quarter" idx="81"/>
          </p:nvPr>
        </p:nvSpPr>
        <p:spPr>
          <a:xfrm>
            <a:off x="770578"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2"/>
          </p:nvPr>
        </p:nvSpPr>
        <p:spPr>
          <a:xfrm>
            <a:off x="4556585"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5" name="内容占位符 4"/>
          <p:cNvSpPr>
            <a:spLocks noGrp="1"/>
          </p:cNvSpPr>
          <p:nvPr>
            <p:ph sz="quarter" idx="83"/>
          </p:nvPr>
        </p:nvSpPr>
        <p:spPr>
          <a:xfrm>
            <a:off x="8342591"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stretch>
            <a:fillRect/>
          </a:stretch>
        </p:blipFill>
        <p:spPr>
          <a:xfrm>
            <a:off x="10625745" y="317694"/>
            <a:ext cx="979635" cy="257702"/>
          </a:xfrm>
          <a:prstGeom prst="rect">
            <a:avLst/>
          </a:prstGeom>
        </p:spPr>
      </p:pic>
      <p:sp>
        <p:nvSpPr>
          <p:cNvPr id="77" name="图片占位符 2"/>
          <p:cNvSpPr>
            <a:spLocks noGrp="1"/>
          </p:cNvSpPr>
          <p:nvPr>
            <p:ph type="pic" sz="quarter" idx="84"/>
          </p:nvPr>
        </p:nvSpPr>
        <p:spPr>
          <a:xfrm>
            <a:off x="580222" y="1317296"/>
            <a:ext cx="3447648" cy="1746403"/>
          </a:xfrm>
        </p:spPr>
        <p:txBody>
          <a:bodyPr>
            <a:normAutofit/>
          </a:bodyPr>
          <a:lstStyle>
            <a:lvl1pPr marL="0" indent="0" algn="ctr">
              <a:buNone/>
              <a:defRPr sz="1600"/>
            </a:lvl1pPr>
          </a:lstStyle>
          <a:p>
            <a:endParaRPr kumimoji="1" lang="zh-CN" altLang="en-US"/>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vivo type CNS" charset="-122"/>
                <a:ea typeface="vivo type CNS" charset="-122"/>
                <a:cs typeface="vivo type CNS" charset="-122"/>
              </a:defRPr>
            </a:lvl1pPr>
          </a:lstStyle>
          <a:p>
            <a:fld id="{9235DC95-CA93-4412-83B5-44E84C2AB4A2}" type="datetimeFigureOut">
              <a:rPr lang="zh-CN" altLang="en-US" smtClean="0"/>
              <a:t>2024/9/2</a:t>
            </a:fld>
            <a:endParaRPr lang="zh-CN"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vivo type CNS" charset="-122"/>
                <a:ea typeface="vivo type CNS" charset="-122"/>
                <a:cs typeface="vivo type CNS" charset="-122"/>
              </a:defRPr>
            </a:lvl1pPr>
          </a:lstStyle>
          <a:p>
            <a:endParaRPr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vivo type CNS" charset="-122"/>
                <a:ea typeface="vivo type CNS" charset="-122"/>
                <a:cs typeface="vivo type CNS" charset="-122"/>
              </a:defRPr>
            </a:lvl1pPr>
          </a:lstStyle>
          <a:p>
            <a:fld id="{41663981-0834-4737-95F4-37FF14E266D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b="0" i="0" kern="1200">
          <a:solidFill>
            <a:schemeClr val="tx1"/>
          </a:solidFill>
          <a:latin typeface="vivo type CNS" charset="-122"/>
          <a:ea typeface="vivo type CNS" charset="-122"/>
          <a:cs typeface="vivo type CNS"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vivo type CNS Light" charset="-122"/>
          <a:ea typeface="vivo type CNS Light" charset="-122"/>
          <a:cs typeface="vivo type CNS Light"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15" name="正方形/長方形 14"/>
          <p:cNvSpPr/>
          <p:nvPr userDrawn="1"/>
        </p:nvSpPr>
        <p:spPr>
          <a:xfrm>
            <a:off x="442" y="6632844"/>
            <a:ext cx="12191558" cy="225141"/>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14" name="正方形/長方形 13"/>
          <p:cNvSpPr/>
          <p:nvPr userDrawn="1"/>
        </p:nvSpPr>
        <p:spPr>
          <a:xfrm>
            <a:off x="442" y="0"/>
            <a:ext cx="12191558" cy="702924"/>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646150" name="Rectangle 6"/>
          <p:cNvSpPr>
            <a:spLocks noGrp="1" noChangeArrowheads="1"/>
          </p:cNvSpPr>
          <p:nvPr>
            <p:ph type="sldNum" sz="quarter" idx="4"/>
          </p:nvPr>
        </p:nvSpPr>
        <p:spPr bwMode="gray">
          <a:xfrm>
            <a:off x="5734051" y="6643637"/>
            <a:ext cx="719667" cy="201612"/>
          </a:xfrm>
          <a:prstGeom prst="rect">
            <a:avLst/>
          </a:prstGeom>
          <a:noFill/>
          <a:ln w="9525">
            <a:noFill/>
            <a:miter lim="800000"/>
          </a:ln>
          <a:effectLst/>
        </p:spPr>
        <p:txBody>
          <a:bodyPr vert="horz" wrap="square" lIns="0" tIns="0" rIns="0" bIns="0" numCol="1" anchor="ctr" anchorCtr="0" compatLnSpc="1"/>
          <a:lstStyle>
            <a:lvl1pPr algn="ctr" fontAlgn="base">
              <a:defRPr kumimoji="0" sz="800">
                <a:solidFill>
                  <a:schemeClr val="bg1"/>
                </a:solidFill>
                <a:latin typeface="+mn-lt"/>
                <a:ea typeface="MS PGothic" panose="020B0600070205080204" pitchFamily="50" charset="-128"/>
              </a:defRPr>
            </a:lvl1pPr>
          </a:lstStyle>
          <a:p>
            <a:pPr>
              <a:defRPr/>
            </a:pPr>
            <a:fld id="{90A2944E-8D73-4226-A567-87DDE47F2CA8}" type="slidenum">
              <a:rPr lang="ja-JP" altLang="de-DE" smtClean="0"/>
              <a:t>‹#›</a:t>
            </a:fld>
            <a:endParaRPr lang="de-DE" altLang="ja-JP"/>
          </a:p>
        </p:txBody>
      </p:sp>
      <p:sp>
        <p:nvSpPr>
          <p:cNvPr id="1030" name="Rectangle 7"/>
          <p:cNvSpPr>
            <a:spLocks noGrp="1" noChangeArrowheads="1"/>
          </p:cNvSpPr>
          <p:nvPr>
            <p:ph type="title"/>
          </p:nvPr>
        </p:nvSpPr>
        <p:spPr bwMode="gray">
          <a:xfrm>
            <a:off x="226485" y="3175"/>
            <a:ext cx="10477500" cy="693738"/>
          </a:xfrm>
          <a:prstGeom prst="rect">
            <a:avLst/>
          </a:prstGeom>
          <a:noFill/>
          <a:ln w="9525">
            <a:noFill/>
            <a:miter lim="800000"/>
          </a:ln>
        </p:spPr>
        <p:txBody>
          <a:bodyPr vert="horz" wrap="square" lIns="0" tIns="0" rIns="0" bIns="0" numCol="1" anchor="ctr" anchorCtr="0" compatLnSpc="1"/>
          <a:lstStyle/>
          <a:p>
            <a:pPr lvl="0"/>
            <a:r>
              <a:rPr lang="ja-JP" altLang="en-US" dirty="0"/>
              <a:t>マスタ タイトルの書式設定</a:t>
            </a:r>
          </a:p>
        </p:txBody>
      </p:sp>
      <p:sp>
        <p:nvSpPr>
          <p:cNvPr id="1031" name="Rectangle 8"/>
          <p:cNvSpPr>
            <a:spLocks noGrp="1" noChangeArrowheads="1"/>
          </p:cNvSpPr>
          <p:nvPr>
            <p:ph type="body" idx="1"/>
          </p:nvPr>
        </p:nvSpPr>
        <p:spPr bwMode="gray">
          <a:xfrm>
            <a:off x="224367" y="869951"/>
            <a:ext cx="11715751" cy="5592763"/>
          </a:xfrm>
          <a:prstGeom prst="rect">
            <a:avLst/>
          </a:prstGeom>
          <a:noFill/>
          <a:ln w="9525">
            <a:noFill/>
            <a:miter lim="800000"/>
          </a:ln>
        </p:spPr>
        <p:txBody>
          <a:bodyPr vert="horz" wrap="square" lIns="0" tIns="0" rIns="0" bIns="0" numCol="1" anchor="t" anchorCtr="0" compatLnSpc="1"/>
          <a:lstStyle/>
          <a:p>
            <a:pPr lvl="0"/>
            <a:r>
              <a:rPr lang="ja-JP" altLang="en-US" dirty="0"/>
              <a:t>マスタテキスト</a:t>
            </a:r>
            <a:r>
              <a:rPr lang="en-US" altLang="ja-JP" dirty="0"/>
              <a:t>24</a:t>
            </a:r>
            <a:r>
              <a:rPr lang="ja-JP" altLang="en-US" dirty="0" err="1"/>
              <a:t>ｐ</a:t>
            </a:r>
            <a:r>
              <a:rPr lang="ja-JP" altLang="en-US" dirty="0"/>
              <a:t>ああああああああああああああああああああああああああああああああああああああああああああああああああ</a:t>
            </a:r>
          </a:p>
          <a:p>
            <a:pPr lvl="1"/>
            <a:r>
              <a:rPr lang="ja-JP" altLang="en-US" dirty="0"/>
              <a:t>マスタテキスト</a:t>
            </a:r>
            <a:r>
              <a:rPr lang="en-US" altLang="ja-JP" dirty="0"/>
              <a:t>20</a:t>
            </a:r>
            <a:r>
              <a:rPr lang="ja-JP" altLang="en-US" dirty="0" err="1"/>
              <a:t>ｐ</a:t>
            </a:r>
            <a:r>
              <a:rPr lang="ja-JP" altLang="en-US" dirty="0"/>
              <a:t>ああああああああああああああああああああああああああああああああああああああああああああ</a:t>
            </a:r>
          </a:p>
          <a:p>
            <a:pPr lvl="2"/>
            <a:r>
              <a:rPr lang="ja-JP" altLang="en-US" dirty="0"/>
              <a:t>マスタテキスト</a:t>
            </a:r>
            <a:r>
              <a:rPr lang="en-US" altLang="ja-JP" dirty="0"/>
              <a:t>18</a:t>
            </a:r>
            <a:r>
              <a:rPr lang="ja-JP" altLang="en-US" dirty="0" err="1"/>
              <a:t>ｐ</a:t>
            </a:r>
            <a:r>
              <a:rPr lang="ja-JP" altLang="en-US" dirty="0"/>
              <a:t>ああああああああああああああああああああああああああああああああああああああああああああああ</a:t>
            </a:r>
          </a:p>
          <a:p>
            <a:pPr lvl="3"/>
            <a:r>
              <a:rPr lang="ja-JP" altLang="en-US" dirty="0"/>
              <a:t>マスタテキスト</a:t>
            </a:r>
            <a:r>
              <a:rPr lang="en-US" altLang="ja-JP" dirty="0"/>
              <a:t>16</a:t>
            </a:r>
            <a:r>
              <a:rPr lang="ja-JP" altLang="en-US" dirty="0" err="1"/>
              <a:t>ｐ</a:t>
            </a:r>
            <a:r>
              <a:rPr lang="ja-JP" altLang="en-US" dirty="0"/>
              <a:t>あああああああああああああああああああああああああああああああああああああああああああああああ</a:t>
            </a:r>
          </a:p>
        </p:txBody>
      </p:sp>
      <p:sp>
        <p:nvSpPr>
          <p:cNvPr id="646153" name="Text Box 9"/>
          <p:cNvSpPr txBox="1">
            <a:spLocks noChangeArrowheads="1"/>
          </p:cNvSpPr>
          <p:nvPr userDrawn="1"/>
        </p:nvSpPr>
        <p:spPr bwMode="gray">
          <a:xfrm>
            <a:off x="251884" y="6675438"/>
            <a:ext cx="2446867" cy="152400"/>
          </a:xfrm>
          <a:prstGeom prst="rect">
            <a:avLst/>
          </a:prstGeom>
          <a:noFill/>
          <a:ln w="9525">
            <a:noFill/>
            <a:miter lim="800000"/>
          </a:ln>
          <a:effectLst/>
        </p:spPr>
        <p:txBody>
          <a:bodyPr lIns="0" tIns="0" rIns="0" bIns="0" anchor="b">
            <a:spAutoFit/>
          </a:bodyPr>
          <a:lstStyle/>
          <a:p>
            <a:pPr>
              <a:spcBef>
                <a:spcPct val="50000"/>
              </a:spcBef>
              <a:defRPr/>
            </a:pPr>
            <a:r>
              <a:rPr kumimoji="0" lang="en-US" altLang="ja-JP" sz="1000" b="1">
                <a:solidFill>
                  <a:schemeClr val="bg1"/>
                </a:solidFill>
                <a:latin typeface="Arial" panose="020B0604020202020204" pitchFamily="34" charset="0"/>
                <a:ea typeface="MS PGothic" panose="020B0600070205080204" pitchFamily="50" charset="-128"/>
              </a:rPr>
              <a:t> </a:t>
            </a:r>
          </a:p>
        </p:txBody>
      </p:sp>
      <p:pic>
        <p:nvPicPr>
          <p:cNvPr id="9" name="图片 25"/>
          <p:cNvPicPr>
            <a:picLocks noChangeAspect="1"/>
          </p:cNvPicPr>
          <p:nvPr userDrawn="1"/>
        </p:nvPicPr>
        <p:blipFill>
          <a:blip r:embed="rId5" cstate="email"/>
          <a:stretch>
            <a:fillRect/>
          </a:stretch>
        </p:blipFill>
        <p:spPr>
          <a:xfrm>
            <a:off x="10488488" y="135351"/>
            <a:ext cx="1415848" cy="373378"/>
          </a:xfrm>
          <a:prstGeom prst="rect">
            <a:avLst/>
          </a:prstGeom>
        </p:spPr>
      </p:pic>
      <p:sp>
        <p:nvSpPr>
          <p:cNvPr id="12" name="Rectangle 3"/>
          <p:cNvSpPr txBox="1">
            <a:spLocks noChangeArrowheads="1"/>
          </p:cNvSpPr>
          <p:nvPr userDrawn="1"/>
        </p:nvSpPr>
        <p:spPr bwMode="gray">
          <a:xfrm>
            <a:off x="76200" y="6639896"/>
            <a:ext cx="4022725" cy="201613"/>
          </a:xfrm>
          <a:prstGeom prst="rect">
            <a:avLst/>
          </a:prstGeom>
          <a:noFill/>
          <a:ln w="9525">
            <a:noFill/>
            <a:miter lim="800000"/>
          </a:ln>
          <a:effectLst/>
        </p:spPr>
        <p:txBody>
          <a:bodyPr vert="horz" wrap="square" lIns="0" tIns="0" rIns="0" bIns="0" numCol="1" anchor="ctr" anchorCtr="0" compatLnSpc="1"/>
          <a:lstStyle>
            <a:defPPr>
              <a:defRPr lang="ja-JP"/>
            </a:defPPr>
            <a:lvl1pPr algn="r" rtl="0" fontAlgn="base">
              <a:spcBef>
                <a:spcPct val="0"/>
              </a:spcBef>
              <a:spcAft>
                <a:spcPct val="0"/>
              </a:spcAft>
              <a:defRPr kumimoji="0" sz="800" kern="1200">
                <a:solidFill>
                  <a:schemeClr val="tx1"/>
                </a:solidFill>
                <a:latin typeface="Arial" panose="020B0604020202020204" pitchFamily="34" charset="0"/>
                <a:ea typeface="MS PGothic" panose="020B0600070205080204" pitchFamily="50" charset="-128"/>
                <a:cs typeface="+mn-cs"/>
              </a:defRPr>
            </a:lvl1pPr>
            <a:lvl2pPr marL="4572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2pPr>
            <a:lvl3pPr marL="9144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3pPr>
            <a:lvl4pPr marL="13716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4pPr>
            <a:lvl5pPr marL="18288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5pPr>
            <a:lvl6pPr marL="22860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6pPr>
            <a:lvl7pPr marL="27432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7pPr>
            <a:lvl8pPr marL="32004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8pPr>
            <a:lvl9pPr marL="36576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9pPr>
          </a:lstStyle>
          <a:p>
            <a:pPr algn="l">
              <a:defRPr/>
            </a:pPr>
            <a:r>
              <a:rPr lang="en-US" altLang="ja-JP" sz="1000" dirty="0">
                <a:solidFill>
                  <a:schemeClr val="bg1"/>
                </a:solidFill>
                <a:effectLst/>
              </a:rPr>
              <a:t>CONFIDENTIAL MATERIAL/RESTRICTED ACCESS</a:t>
            </a:r>
            <a:endParaRPr lang="de-DE" altLang="ja-JP" sz="1000" dirty="0">
              <a:solidFill>
                <a:schemeClr val="bg1"/>
              </a:solidFill>
            </a:endParaRPr>
          </a:p>
        </p:txBody>
      </p:sp>
      <p:sp>
        <p:nvSpPr>
          <p:cNvPr id="13" name="Rectangle 3"/>
          <p:cNvSpPr>
            <a:spLocks noGrp="1" noChangeArrowheads="1"/>
          </p:cNvSpPr>
          <p:nvPr>
            <p:ph type="ftr" sz="quarter" idx="3"/>
          </p:nvPr>
        </p:nvSpPr>
        <p:spPr>
          <a:xfrm>
            <a:off x="8112224" y="6631018"/>
            <a:ext cx="4022725" cy="201613"/>
          </a:xfrm>
          <a:prstGeom prst="rect">
            <a:avLst/>
          </a:prstGeom>
          <a:noFill/>
          <a:ln w="9525">
            <a:noFill/>
            <a:miter lim="800000"/>
          </a:ln>
          <a:effectLst/>
        </p:spPr>
        <p:txBody>
          <a:bodyPr vert="horz" wrap="square" lIns="0" tIns="0" rIns="0" bIns="0" numCol="1" anchor="ctr" anchorCtr="0" compatLnSpc="1"/>
          <a:lstStyle>
            <a:lvl1pPr>
              <a:defRPr kumimoji="0" lang="en-US" altLang="ja-JP" sz="1000" smtClean="0">
                <a:solidFill>
                  <a:schemeClr val="bg1"/>
                </a:solidFill>
                <a:effectLst/>
                <a:latin typeface="Arial" panose="020B0604020202020204" pitchFamily="34" charset="0"/>
                <a:ea typeface="MS PGothic" panose="020B0600070205080204" pitchFamily="50" charset="-128"/>
              </a:defRPr>
            </a:lvl1pPr>
          </a:lstStyle>
          <a:p>
            <a:pPr algn="r"/>
            <a:r>
              <a:rPr lang="en-US" dirty="0"/>
              <a:t>Copyright 2021 vivo Limited</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rtl="0" eaLnBrk="0" fontAlgn="base" hangingPunct="0">
        <a:spcBef>
          <a:spcPct val="0"/>
        </a:spcBef>
        <a:spcAft>
          <a:spcPct val="0"/>
        </a:spcAft>
        <a:tabLst>
          <a:tab pos="3676650" algn="l"/>
        </a:tabLst>
        <a:defRPr kumimoji="1" sz="3200">
          <a:solidFill>
            <a:schemeClr val="bg1"/>
          </a:solidFill>
          <a:latin typeface="+mj-lt"/>
          <a:ea typeface="+mj-ea"/>
          <a:cs typeface="+mj-cs"/>
        </a:defRPr>
      </a:lvl1pPr>
      <a:lvl2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2pPr>
      <a:lvl3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3pPr>
      <a:lvl4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4pPr>
      <a:lvl5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5pPr>
      <a:lvl6pPr marL="4572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6pPr>
      <a:lvl7pPr marL="9144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7pPr>
      <a:lvl8pPr marL="13716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8pPr>
      <a:lvl9pPr marL="18288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9pPr>
    </p:titleStyle>
    <p:bodyStyle>
      <a:lvl1pPr marL="290830" indent="-290830" algn="l" defTabSz="457200" rtl="0" eaLnBrk="0" fontAlgn="base" hangingPunct="0">
        <a:lnSpc>
          <a:spcPct val="95000"/>
        </a:lnSpc>
        <a:spcBef>
          <a:spcPct val="20000"/>
        </a:spcBef>
        <a:spcAft>
          <a:spcPct val="10000"/>
        </a:spcAft>
        <a:buClr>
          <a:srgbClr val="0066FF"/>
        </a:buClr>
        <a:buFont typeface="Wingdings" panose="05000000000000000000" pitchFamily="2" charset="2"/>
        <a:buChar char="n"/>
        <a:defRPr kumimoji="1" sz="2000">
          <a:solidFill>
            <a:srgbClr val="000000"/>
          </a:solidFill>
          <a:latin typeface="+mn-lt"/>
          <a:ea typeface="+mn-ea"/>
          <a:cs typeface="+mn-cs"/>
        </a:defRPr>
      </a:lvl1pPr>
      <a:lvl2pPr marL="581025" indent="-243205" algn="l" defTabSz="457200" rtl="0" eaLnBrk="0" fontAlgn="base" hangingPunct="0">
        <a:lnSpc>
          <a:spcPct val="95000"/>
        </a:lnSpc>
        <a:spcBef>
          <a:spcPct val="20000"/>
        </a:spcBef>
        <a:spcAft>
          <a:spcPct val="10000"/>
        </a:spcAft>
        <a:buClr>
          <a:srgbClr val="3366FF"/>
        </a:buClr>
        <a:buFont typeface="Wingdings" panose="05000000000000000000" pitchFamily="2" charset="2"/>
        <a:buChar char="Ø"/>
        <a:defRPr kumimoji="1" sz="1800">
          <a:solidFill>
            <a:srgbClr val="000000"/>
          </a:solidFill>
          <a:latin typeface="+mn-lt"/>
          <a:ea typeface="+mn-ea"/>
          <a:cs typeface="+mn-cs"/>
        </a:defRPr>
      </a:lvl2pPr>
      <a:lvl3pPr marL="795655" indent="-138430" algn="l" defTabSz="457200" rtl="0" eaLnBrk="0" fontAlgn="base" hangingPunct="0">
        <a:lnSpc>
          <a:spcPct val="95000"/>
        </a:lnSpc>
        <a:spcBef>
          <a:spcPct val="20000"/>
        </a:spcBef>
        <a:spcAft>
          <a:spcPct val="10000"/>
        </a:spcAft>
        <a:buClr>
          <a:srgbClr val="3366FF"/>
        </a:buClr>
        <a:buSzPct val="80000"/>
        <a:buFont typeface="Wingdings" panose="05000000000000000000" pitchFamily="2" charset="2"/>
        <a:buChar char="u"/>
        <a:defRPr kumimoji="1" sz="1600">
          <a:solidFill>
            <a:srgbClr val="000000"/>
          </a:solidFill>
          <a:latin typeface="+mn-lt"/>
          <a:ea typeface="+mn-ea"/>
          <a:cs typeface="+mn-cs"/>
        </a:defRPr>
      </a:lvl3pPr>
      <a:lvl4pPr marL="1014730" indent="-135255" algn="l" defTabSz="457200" rtl="0" eaLnBrk="0" fontAlgn="base" hangingPunct="0">
        <a:lnSpc>
          <a:spcPct val="95000"/>
        </a:lnSpc>
        <a:spcBef>
          <a:spcPct val="20000"/>
        </a:spcBef>
        <a:spcAft>
          <a:spcPct val="10000"/>
        </a:spcAft>
        <a:buClr>
          <a:srgbClr val="3366FF"/>
        </a:buClr>
        <a:buSzPct val="100000"/>
        <a:buChar char="•"/>
        <a:defRPr kumimoji="1" sz="1400">
          <a:solidFill>
            <a:srgbClr val="000000"/>
          </a:solidFill>
          <a:latin typeface="+mn-lt"/>
          <a:ea typeface="+mn-ea"/>
          <a:cs typeface="+mn-cs"/>
        </a:defRPr>
      </a:lvl4pPr>
      <a:lvl5pPr marL="2305050" indent="365125" algn="l" defTabSz="457200" rtl="0" eaLnBrk="0" fontAlgn="base" hangingPunct="0">
        <a:spcBef>
          <a:spcPct val="0"/>
        </a:spcBef>
        <a:spcAft>
          <a:spcPct val="0"/>
        </a:spcAft>
        <a:buBlip>
          <a:blip r:embed="rId6"/>
        </a:buBlip>
        <a:defRPr kumimoji="1" sz="2000">
          <a:solidFill>
            <a:srgbClr val="000000"/>
          </a:solidFill>
          <a:latin typeface="+mn-lt"/>
          <a:ea typeface="+mn-ea"/>
          <a:cs typeface="+mn-cs"/>
        </a:defRPr>
      </a:lvl5pPr>
      <a:lvl6pPr marL="2762250" indent="365125" algn="l" defTabSz="457200" rtl="0" fontAlgn="base">
        <a:spcBef>
          <a:spcPct val="0"/>
        </a:spcBef>
        <a:spcAft>
          <a:spcPct val="0"/>
        </a:spcAft>
        <a:buBlip>
          <a:blip r:embed="rId6"/>
        </a:buBlip>
        <a:defRPr kumimoji="1" sz="2000">
          <a:solidFill>
            <a:srgbClr val="000000"/>
          </a:solidFill>
          <a:latin typeface="+mn-lt"/>
          <a:ea typeface="+mn-ea"/>
          <a:cs typeface="+mn-cs"/>
        </a:defRPr>
      </a:lvl6pPr>
      <a:lvl7pPr marL="3219450" indent="365125" algn="l" defTabSz="457200" rtl="0" fontAlgn="base">
        <a:spcBef>
          <a:spcPct val="0"/>
        </a:spcBef>
        <a:spcAft>
          <a:spcPct val="0"/>
        </a:spcAft>
        <a:buBlip>
          <a:blip r:embed="rId6"/>
        </a:buBlip>
        <a:defRPr kumimoji="1" sz="2000">
          <a:solidFill>
            <a:srgbClr val="000000"/>
          </a:solidFill>
          <a:latin typeface="+mn-lt"/>
          <a:ea typeface="+mn-ea"/>
          <a:cs typeface="+mn-cs"/>
        </a:defRPr>
      </a:lvl7pPr>
      <a:lvl8pPr marL="3676650" indent="365125" algn="l" defTabSz="457200" rtl="0" fontAlgn="base">
        <a:spcBef>
          <a:spcPct val="0"/>
        </a:spcBef>
        <a:spcAft>
          <a:spcPct val="0"/>
        </a:spcAft>
        <a:buBlip>
          <a:blip r:embed="rId6"/>
        </a:buBlip>
        <a:defRPr kumimoji="1" sz="2000">
          <a:solidFill>
            <a:srgbClr val="000000"/>
          </a:solidFill>
          <a:latin typeface="+mn-lt"/>
          <a:ea typeface="+mn-ea"/>
          <a:cs typeface="+mn-cs"/>
        </a:defRPr>
      </a:lvl8pPr>
      <a:lvl9pPr marL="4133850" indent="365125" algn="l" defTabSz="457200" rtl="0" fontAlgn="base">
        <a:spcBef>
          <a:spcPct val="0"/>
        </a:spcBef>
        <a:spcAft>
          <a:spcPct val="0"/>
        </a:spcAft>
        <a:buBlip>
          <a:blip r:embed="rId6"/>
        </a:buBlip>
        <a:defRPr kumimoji="1" sz="2000">
          <a:solidFill>
            <a:srgbClr val="000000"/>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vivo type CNS" charset="-122"/>
                <a:ea typeface="vivo type CNS" charset="-122"/>
                <a:cs typeface="vivo type CNS" charset="-122"/>
              </a:defRPr>
            </a:lvl1pPr>
          </a:lstStyle>
          <a:p>
            <a:fld id="{BB7F2403-3A2B-7341-859C-AF9A1DF858CC}" type="datetimeFigureOut">
              <a:rPr kumimoji="1" lang="zh-CN" altLang="en-US" smtClean="0"/>
              <a:t>2024/9/2</a:t>
            </a:fld>
            <a:endParaRPr kumimoji="1" lang="zh-CN" altLang="en-US" dirty="0"/>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vivo type CNS" charset="-122"/>
                <a:ea typeface="vivo type CNS" charset="-122"/>
                <a:cs typeface="vivo type CNS" charset="-122"/>
              </a:defRPr>
            </a:lvl1pPr>
          </a:lstStyle>
          <a:p>
            <a:endParaRPr kumimoji="1"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vivo type CNS" charset="-122"/>
                <a:ea typeface="vivo type CNS" charset="-122"/>
                <a:cs typeface="vivo type CNS" charset="-122"/>
              </a:defRPr>
            </a:lvl1pPr>
          </a:lstStyle>
          <a:p>
            <a:fld id="{3A479002-77F2-A247-957C-A41EAB498415}" type="slidenum">
              <a:rPr kumimoji="1" lang="zh-CN" altLang="en-US" smtClean="0"/>
              <a:t>‹#›</a:t>
            </a:fld>
            <a:endParaRPr kumimoji="1" lang="zh-CN" altLang="en-US"/>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Lst>
  <p:txStyles>
    <p:titleStyle>
      <a:lvl1pPr algn="l" defTabSz="914400" rtl="0" eaLnBrk="1" latinLnBrk="0" hangingPunct="1">
        <a:lnSpc>
          <a:spcPct val="90000"/>
        </a:lnSpc>
        <a:spcBef>
          <a:spcPct val="0"/>
        </a:spcBef>
        <a:buNone/>
        <a:defRPr sz="4400" b="0" i="0" kern="1200">
          <a:solidFill>
            <a:schemeClr val="tx1"/>
          </a:solidFill>
          <a:latin typeface="vivo type CNS" charset="-122"/>
          <a:ea typeface="vivo type CNS" charset="-122"/>
          <a:cs typeface="vivo type CNS"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vivo type CNS Light" charset="-122"/>
          <a:ea typeface="vivo type CNS Light" charset="-122"/>
          <a:cs typeface="vivo type CNS Light"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image" Target="../media/image10.emf"/><Relationship Id="rId7" Type="http://schemas.openxmlformats.org/officeDocument/2006/relationships/image" Target="../media/image12.emf"/><Relationship Id="rId2" Type="http://schemas.openxmlformats.org/officeDocument/2006/relationships/package" Target="../embeddings/Microsoft_Visio_Drawing.vsdx"/><Relationship Id="rId1" Type="http://schemas.openxmlformats.org/officeDocument/2006/relationships/slideLayout" Target="../slideLayouts/slideLayout20.xml"/><Relationship Id="rId6" Type="http://schemas.openxmlformats.org/officeDocument/2006/relationships/package" Target="../embeddings/Microsoft_Visio_Drawing2.vsdx"/><Relationship Id="rId5" Type="http://schemas.openxmlformats.org/officeDocument/2006/relationships/image" Target="../media/image11.emf"/><Relationship Id="rId4" Type="http://schemas.openxmlformats.org/officeDocument/2006/relationships/package" Target="../embeddings/Microsoft_Visio_Drawing1.vsdx"/></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6"/>
          <p:cNvSpPr>
            <a:spLocks noGrp="1"/>
          </p:cNvSpPr>
          <p:nvPr>
            <p:ph sz="quarter" idx="37"/>
          </p:nvPr>
        </p:nvSpPr>
        <p:spPr>
          <a:xfrm>
            <a:off x="220361" y="2542032"/>
            <a:ext cx="9481423" cy="2331720"/>
          </a:xfrm>
        </p:spPr>
        <p:txBody>
          <a:bodyPr/>
          <a:lstStyle/>
          <a:p>
            <a:endParaRPr lang="zh-CN" altLang="en-US" dirty="0"/>
          </a:p>
        </p:txBody>
      </p:sp>
      <p:sp>
        <p:nvSpPr>
          <p:cNvPr id="5" name="文本占位符 4"/>
          <p:cNvSpPr>
            <a:spLocks noGrp="1"/>
          </p:cNvSpPr>
          <p:nvPr>
            <p:ph type="body" sz="quarter" idx="38"/>
          </p:nvPr>
        </p:nvSpPr>
        <p:spPr>
          <a:xfrm>
            <a:off x="301752" y="3429000"/>
            <a:ext cx="9332699" cy="970507"/>
          </a:xfrm>
        </p:spPr>
        <p:txBody>
          <a:bodyPr/>
          <a:lstStyle/>
          <a:p>
            <a:pPr>
              <a:lnSpc>
                <a:spcPct val="100000"/>
              </a:lnSpc>
              <a:spcAft>
                <a:spcPts val="600"/>
              </a:spcAft>
            </a:pPr>
            <a:r>
              <a:rPr lang="en-GB" altLang="zh-CN" sz="1600" b="1" dirty="0">
                <a:latin typeface="Arial" panose="020B0604020202020204" pitchFamily="34" charset="0"/>
                <a:ea typeface="Times New Roman" panose="02020603050405020304" pitchFamily="18" charset="0"/>
              </a:rPr>
              <a:t>3GPP TSG RAN #105		</a:t>
            </a:r>
            <a:r>
              <a:rPr lang="en-GB" altLang="zh-CN" sz="1600" b="1" dirty="0">
                <a:latin typeface="Arial" panose="020B0604020202020204" pitchFamily="34" charset="0"/>
                <a:ea typeface="MS Mincho" panose="02020609040205080304" pitchFamily="49" charset="-128"/>
              </a:rPr>
              <a:t>		                             </a:t>
            </a:r>
            <a:r>
              <a:rPr lang="en-GB" altLang="zh-CN" sz="1600" b="1" dirty="0">
                <a:latin typeface="Arial" panose="020B0604020202020204" pitchFamily="34" charset="0"/>
                <a:ea typeface="Times New Roman" panose="02020603050405020304" pitchFamily="18" charset="0"/>
              </a:rPr>
              <a:t>RP-241817</a:t>
            </a:r>
            <a:endParaRPr lang="zh-CN" altLang="zh-CN" sz="1600" dirty="0">
              <a:latin typeface="Times New Roman" panose="02020603050405020304" pitchFamily="18" charset="0"/>
              <a:ea typeface="Times New Roman" panose="02020603050405020304" pitchFamily="18" charset="0"/>
            </a:endParaRPr>
          </a:p>
          <a:p>
            <a:pPr>
              <a:lnSpc>
                <a:spcPct val="100000"/>
              </a:lnSpc>
              <a:spcAft>
                <a:spcPts val="600"/>
              </a:spcAft>
            </a:pPr>
            <a:r>
              <a:rPr lang="en-GB" altLang="zh-CN" sz="1600" b="1" dirty="0">
                <a:latin typeface="Arial" panose="020B0604020202020204" pitchFamily="34" charset="0"/>
              </a:rPr>
              <a:t>Melbourne, Australia</a:t>
            </a:r>
            <a:r>
              <a:rPr lang="fr-FR" altLang="zh-CN" sz="1600" b="1" dirty="0">
                <a:latin typeface="Arial" panose="020B0604020202020204" pitchFamily="34" charset="0"/>
              </a:rPr>
              <a:t>, </a:t>
            </a:r>
            <a:r>
              <a:rPr lang="en-US" altLang="zh-CN" sz="1600" b="1" dirty="0">
                <a:latin typeface="Arial" panose="020B0604020202020204" pitchFamily="34" charset="0"/>
              </a:rPr>
              <a:t>September 9th – 12th</a:t>
            </a:r>
            <a:r>
              <a:rPr lang="en-GB" altLang="zh-CN" sz="1600" b="1" dirty="0">
                <a:latin typeface="Arial" panose="020B0604020202020204" pitchFamily="34" charset="0"/>
              </a:rPr>
              <a:t>, 202</a:t>
            </a:r>
            <a:r>
              <a:rPr lang="en-US" altLang="zh-CN" sz="1600" b="1" dirty="0">
                <a:latin typeface="Arial" panose="020B0604020202020204" pitchFamily="34" charset="0"/>
              </a:rPr>
              <a:t>4</a:t>
            </a:r>
            <a:endParaRPr lang="zh-CN" altLang="zh-CN" sz="1600" b="1" dirty="0">
              <a:latin typeface="Arial" panose="020B0604020202020204" pitchFamily="34" charset="0"/>
            </a:endParaRPr>
          </a:p>
          <a:p>
            <a:pPr>
              <a:lnSpc>
                <a:spcPct val="100000"/>
              </a:lnSpc>
              <a:spcAft>
                <a:spcPts val="600"/>
              </a:spcAft>
            </a:pPr>
            <a:r>
              <a:rPr lang="en-US" altLang="zh-CN" sz="1600" b="1" dirty="0">
                <a:latin typeface="Arial" panose="020B0604020202020204" pitchFamily="34" charset="0"/>
              </a:rPr>
              <a:t>Agenda Item:	</a:t>
            </a:r>
            <a:r>
              <a:rPr lang="en-US" altLang="zh-CN" sz="1600" b="1">
                <a:latin typeface="Arial" panose="020B0604020202020204" pitchFamily="34" charset="0"/>
              </a:rPr>
              <a:t>	9.1.2</a:t>
            </a:r>
            <a:endParaRPr lang="zh-CN" altLang="zh-CN" sz="1600" b="1" dirty="0">
              <a:latin typeface="Arial" panose="020B0604020202020204" pitchFamily="34" charset="0"/>
            </a:endParaRPr>
          </a:p>
          <a:p>
            <a:pPr>
              <a:lnSpc>
                <a:spcPct val="100000"/>
              </a:lnSpc>
              <a:spcAft>
                <a:spcPts val="600"/>
              </a:spcAft>
            </a:pPr>
            <a:r>
              <a:rPr lang="en-GB" altLang="zh-CN" sz="1600" b="1" dirty="0">
                <a:latin typeface="Arial" panose="020B0604020202020204" pitchFamily="34" charset="0"/>
              </a:rPr>
              <a:t>Source:	vivo, </a:t>
            </a:r>
            <a:r>
              <a:rPr lang="en-US" altLang="zh-CN" sz="1600" b="1" dirty="0">
                <a:latin typeface="Arial" panose="020B0604020202020204" pitchFamily="34" charset="0"/>
              </a:rPr>
              <a:t>China Broadnet, </a:t>
            </a:r>
            <a:r>
              <a:rPr lang="en-GB" altLang="zh-CN" sz="1600" b="1" dirty="0">
                <a:latin typeface="Arial" panose="020B0604020202020204" pitchFamily="34" charset="0"/>
              </a:rPr>
              <a:t>NTT DOCOMO, INC., China Telecom, China Unicom, CMCC, Vodafone, Charter, TCL, </a:t>
            </a:r>
            <a:r>
              <a:rPr lang="en-GB" altLang="zh-CN" sz="1600" b="1" dirty="0" err="1">
                <a:latin typeface="Arial" panose="020B0604020202020204" pitchFamily="34" charset="0"/>
              </a:rPr>
              <a:t>Spreadtrum</a:t>
            </a:r>
            <a:r>
              <a:rPr lang="en-GB" altLang="zh-CN" sz="1600" b="1" dirty="0">
                <a:latin typeface="Arial" panose="020B0604020202020204" pitchFamily="34" charset="0"/>
              </a:rPr>
              <a:t>, Lenovo, CATT, NEC, Motorola Mobility</a:t>
            </a:r>
            <a:r>
              <a:rPr lang="en-US" altLang="zh-CN" sz="1600" b="1" dirty="0">
                <a:latin typeface="Arial" panose="020B0604020202020204" pitchFamily="34" charset="0"/>
              </a:rPr>
              <a:t>, </a:t>
            </a:r>
            <a:r>
              <a:rPr lang="en-US" altLang="zh-CN" sz="1600" b="1" dirty="0" err="1">
                <a:latin typeface="Arial" panose="020B0604020202020204" pitchFamily="34" charset="0"/>
              </a:rPr>
              <a:t>CableLabs</a:t>
            </a:r>
            <a:r>
              <a:rPr lang="en-US" altLang="zh-CN" sz="1600" b="1" dirty="0">
                <a:latin typeface="Arial" panose="020B0604020202020204" pitchFamily="34" charset="0"/>
              </a:rPr>
              <a:t>,</a:t>
            </a:r>
            <a:r>
              <a:rPr lang="en-US" altLang="zh-CN" sz="1600" dirty="0">
                <a:effectLst/>
                <a:latin typeface="Yu Gothic" panose="020B0400000000000000" pitchFamily="34" charset="-128"/>
                <a:cs typeface="Arial" panose="020B0604020202020204" pitchFamily="34" charset="0"/>
              </a:rPr>
              <a:t> </a:t>
            </a:r>
            <a:r>
              <a:rPr lang="en-US" altLang="zh-CN" sz="1600" b="1" dirty="0">
                <a:latin typeface="Arial" panose="020B0604020202020204" pitchFamily="34" charset="0"/>
              </a:rPr>
              <a:t>Qualcomm Incorporated</a:t>
            </a:r>
            <a:endParaRPr lang="zh-CN" altLang="zh-CN" sz="1600" b="1" dirty="0">
              <a:latin typeface="Arial" panose="020B0604020202020204" pitchFamily="34" charset="0"/>
            </a:endParaRPr>
          </a:p>
          <a:p>
            <a:pPr>
              <a:lnSpc>
                <a:spcPct val="100000"/>
              </a:lnSpc>
              <a:spcAft>
                <a:spcPts val="600"/>
              </a:spcAft>
            </a:pPr>
            <a:r>
              <a:rPr lang="en-GB" altLang="zh-CN" sz="1600" b="1" dirty="0">
                <a:latin typeface="Arial" panose="020B0604020202020204" pitchFamily="34" charset="0"/>
              </a:rPr>
              <a:t>Title:			</a:t>
            </a:r>
            <a:r>
              <a:rPr lang="en-US" altLang="zh-CN" sz="1600" b="1" dirty="0">
                <a:latin typeface="Arial" panose="020B0604020202020204" pitchFamily="34" charset="0"/>
              </a:rPr>
              <a:t>Rel-19 MUSIM enhancements work item </a:t>
            </a:r>
            <a:endParaRPr lang="zh-CN" altLang="zh-CN" sz="1600" b="1" dirty="0">
              <a:latin typeface="Arial" panose="020B0604020202020204" pitchFamily="34" charset="0"/>
            </a:endParaRPr>
          </a:p>
          <a:p>
            <a:pPr>
              <a:lnSpc>
                <a:spcPct val="100000"/>
              </a:lnSpc>
              <a:spcAft>
                <a:spcPts val="600"/>
              </a:spcAft>
            </a:pPr>
            <a:r>
              <a:rPr lang="en-GB" altLang="zh-CN" sz="1600" b="1" dirty="0">
                <a:latin typeface="Arial" panose="020B0604020202020204" pitchFamily="34" charset="0"/>
              </a:rPr>
              <a:t>Document for:		For discussion</a:t>
            </a:r>
            <a:endParaRPr lang="zh-CN" altLang="zh-CN" sz="1600" b="1" dirty="0">
              <a:latin typeface="Arial" panose="020B0604020202020204" pitchFamily="34" charset="0"/>
            </a:endParaRPr>
          </a:p>
          <a:p>
            <a:endParaRPr lang="zh-CN" altLang="en-US" sz="1800" dirty="0"/>
          </a:p>
        </p:txBody>
      </p:sp>
      <p:pic>
        <p:nvPicPr>
          <p:cNvPr id="12" name="图片 11"/>
          <p:cNvPicPr>
            <a:picLocks noChangeAspect="1"/>
          </p:cNvPicPr>
          <p:nvPr/>
        </p:nvPicPr>
        <p:blipFill>
          <a:blip r:embed="rId2" cstate="email"/>
          <a:stretch>
            <a:fillRect/>
          </a:stretch>
        </p:blipFill>
        <p:spPr>
          <a:xfrm>
            <a:off x="857647" y="400505"/>
            <a:ext cx="979572" cy="257702"/>
          </a:xfrm>
          <a:prstGeom prst="rect">
            <a:avLst/>
          </a:prstGeom>
        </p:spPr>
      </p:pic>
      <p:sp>
        <p:nvSpPr>
          <p:cNvPr id="8" name="文本框 7">
            <a:extLst>
              <a:ext uri="{FF2B5EF4-FFF2-40B4-BE49-F238E27FC236}">
                <a16:creationId xmlns:a16="http://schemas.microsoft.com/office/drawing/2014/main" id="{F6E1B1A6-A515-48BD-8BCB-BAA974D9E42E}"/>
              </a:ext>
            </a:extLst>
          </p:cNvPr>
          <p:cNvSpPr txBox="1"/>
          <p:nvPr/>
        </p:nvSpPr>
        <p:spPr>
          <a:xfrm>
            <a:off x="630936" y="1068017"/>
            <a:ext cx="9656064" cy="261610"/>
          </a:xfrm>
          <a:prstGeom prst="rect">
            <a:avLst/>
          </a:prstGeom>
          <a:noFill/>
        </p:spPr>
        <p:txBody>
          <a:bodyPr wrap="square">
            <a:spAutoFit/>
          </a:bodyPr>
          <a:lstStyle/>
          <a:p>
            <a:pPr fontAlgn="auto" hangingPunct="1">
              <a:spcAft>
                <a:spcPts val="900"/>
              </a:spcAft>
            </a:pPr>
            <a:endParaRPr lang="zh-CN" altLang="zh-CN" sz="1100" dirty="0">
              <a:solidFill>
                <a:schemeClr val="bg1"/>
              </a:solidFill>
              <a:effectLst/>
              <a:latin typeface="Times New Roman" panose="02020603050405020304" pitchFamily="18" charset="0"/>
              <a:ea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61"/>
          </p:nvPr>
        </p:nvSpPr>
        <p:spPr>
          <a:xfrm>
            <a:off x="576796" y="497226"/>
            <a:ext cx="9822121" cy="456860"/>
          </a:xfrm>
        </p:spPr>
        <p:txBody>
          <a:bodyPr/>
          <a:lstStyle/>
          <a:p>
            <a:r>
              <a:rPr lang="en-US" sz="2000" b="1" dirty="0">
                <a:solidFill>
                  <a:srgbClr val="000000"/>
                </a:solidFill>
                <a:ea typeface="vivo type CN简 Regular" panose="02000500000000000000" charset="-122"/>
              </a:rPr>
              <a:t>Background</a:t>
            </a:r>
          </a:p>
        </p:txBody>
      </p:sp>
      <p:sp>
        <p:nvSpPr>
          <p:cNvPr id="5" name="文本框 1"/>
          <p:cNvSpPr txBox="1"/>
          <p:nvPr/>
        </p:nvSpPr>
        <p:spPr>
          <a:xfrm>
            <a:off x="739384" y="1471356"/>
            <a:ext cx="10987552" cy="3200876"/>
          </a:xfrm>
          <a:prstGeom prst="rect">
            <a:avLst/>
          </a:prstGeom>
          <a:noFill/>
        </p:spPr>
        <p:txBody>
          <a:bodyPr wrap="square" rtlCol="0">
            <a:spAutoFit/>
          </a:bodyPr>
          <a:lstStyle/>
          <a:p>
            <a:pPr defTabSz="457200">
              <a:spcBef>
                <a:spcPts val="1200"/>
              </a:spcBef>
              <a:defRPr/>
            </a:pPr>
            <a:r>
              <a:rPr lang="en-US" altLang="zh-CN" b="1" dirty="0">
                <a:solidFill>
                  <a:srgbClr val="375FFF"/>
                </a:solidFill>
                <a:latin typeface="vivo Bold"/>
                <a:ea typeface="vivo type CNS"/>
                <a:cs typeface="Times New Roman" panose="02020603050405020304" pitchFamily="18" charset="0"/>
              </a:rPr>
              <a:t>Contributions support:</a:t>
            </a:r>
          </a:p>
          <a:p>
            <a:pPr defTabSz="457200">
              <a:spcBef>
                <a:spcPts val="1200"/>
              </a:spcBef>
              <a:defRPr/>
            </a:pPr>
            <a:endParaRPr lang="en-US" altLang="zh-CN" b="1" dirty="0">
              <a:solidFill>
                <a:srgbClr val="375FFF"/>
              </a:solidFill>
              <a:latin typeface="vivo Bold"/>
              <a:ea typeface="vivo type CNS"/>
              <a:cs typeface="Times New Roman" panose="02020603050405020304" pitchFamily="18" charset="0"/>
            </a:endParaRPr>
          </a:p>
          <a:p>
            <a:pPr defTabSz="457200">
              <a:spcBef>
                <a:spcPts val="1200"/>
              </a:spcBef>
              <a:defRPr/>
            </a:pPr>
            <a:endParaRPr lang="en-US" altLang="zh-CN" b="1" dirty="0">
              <a:solidFill>
                <a:srgbClr val="375FFF"/>
              </a:solidFill>
              <a:latin typeface="vivo Bold"/>
              <a:ea typeface="vivo type CNS"/>
              <a:cs typeface="Times New Roman" panose="02020603050405020304" pitchFamily="18" charset="0"/>
            </a:endParaRPr>
          </a:p>
          <a:p>
            <a:pPr defTabSz="457200">
              <a:spcBef>
                <a:spcPts val="1200"/>
              </a:spcBef>
              <a:defRPr/>
            </a:pPr>
            <a:endParaRPr lang="en-US" altLang="zh-CN" b="1" dirty="0">
              <a:solidFill>
                <a:srgbClr val="375FFF"/>
              </a:solidFill>
              <a:latin typeface="vivo Bold"/>
              <a:ea typeface="vivo type CNS"/>
              <a:cs typeface="Times New Roman" panose="02020603050405020304" pitchFamily="18" charset="0"/>
            </a:endParaRPr>
          </a:p>
          <a:p>
            <a:pPr defTabSz="457200">
              <a:spcBef>
                <a:spcPts val="1200"/>
              </a:spcBef>
              <a:defRPr/>
            </a:pPr>
            <a:r>
              <a:rPr lang="en-US" altLang="zh-CN" b="1" dirty="0">
                <a:solidFill>
                  <a:srgbClr val="375FFF"/>
                </a:solidFill>
                <a:latin typeface="vivo Bold"/>
                <a:ea typeface="vivo type CNS"/>
                <a:cs typeface="Times New Roman" panose="02020603050405020304" pitchFamily="18" charset="0"/>
              </a:rPr>
              <a:t>Operators support: </a:t>
            </a:r>
            <a:r>
              <a:rPr lang="en-US" altLang="zh-CN" dirty="0"/>
              <a:t>including CMCC, China Telecom, China Unicom, China Broadnet, NTT </a:t>
            </a:r>
            <a:r>
              <a:rPr lang="en-US" altLang="zh-CN" dirty="0" err="1"/>
              <a:t>docomo</a:t>
            </a:r>
            <a:r>
              <a:rPr lang="en-US" altLang="zh-CN" dirty="0"/>
              <a:t>, Vodafone, Verizon, Charter, </a:t>
            </a:r>
            <a:r>
              <a:rPr lang="en-US" altLang="zh-CN" dirty="0" err="1"/>
              <a:t>CableLabs</a:t>
            </a:r>
            <a:endParaRPr lang="en-US" altLang="zh-CN" dirty="0"/>
          </a:p>
          <a:p>
            <a:pPr defTabSz="457200">
              <a:spcBef>
                <a:spcPts val="1200"/>
              </a:spcBef>
              <a:defRPr/>
            </a:pPr>
            <a:r>
              <a:rPr lang="en-US" altLang="zh-CN" b="1" dirty="0">
                <a:solidFill>
                  <a:srgbClr val="375FFF"/>
                </a:solidFill>
                <a:latin typeface="vivo Bold"/>
                <a:ea typeface="vivo type CNS"/>
                <a:cs typeface="Times New Roman" panose="02020603050405020304" pitchFamily="18" charset="0"/>
              </a:rPr>
              <a:t>Summary in </a:t>
            </a:r>
            <a:r>
              <a:rPr lang="en-GB" altLang="zh-CN" b="1" dirty="0"/>
              <a:t>RP-232627</a:t>
            </a:r>
            <a:r>
              <a:rPr lang="en-US" altLang="zh-CN" b="1" dirty="0">
                <a:solidFill>
                  <a:srgbClr val="375FFF"/>
                </a:solidFill>
                <a:latin typeface="vivo Bold"/>
                <a:ea typeface="vivo type CNS"/>
                <a:cs typeface="Times New Roman" panose="02020603050405020304" pitchFamily="18" charset="0"/>
              </a:rPr>
              <a:t> </a:t>
            </a:r>
          </a:p>
          <a:p>
            <a:pPr defTabSz="457200">
              <a:spcBef>
                <a:spcPts val="1200"/>
              </a:spcBef>
              <a:defRPr/>
            </a:pPr>
            <a:endParaRPr lang="en-US" altLang="zh-CN" sz="1600" b="1" dirty="0">
              <a:solidFill>
                <a:srgbClr val="375FFF"/>
              </a:solidFill>
              <a:latin typeface="vivo Bold"/>
              <a:ea typeface="vivo type CNS"/>
              <a:cs typeface="Times New Roman" panose="02020603050405020304" pitchFamily="18" charset="0"/>
            </a:endParaRPr>
          </a:p>
        </p:txBody>
      </p:sp>
      <p:sp>
        <p:nvSpPr>
          <p:cNvPr id="11" name="Rectangle 15">
            <a:extLst>
              <a:ext uri="{FF2B5EF4-FFF2-40B4-BE49-F238E27FC236}">
                <a16:creationId xmlns:a16="http://schemas.microsoft.com/office/drawing/2014/main" id="{E812CAE7-3001-4CF0-ADCE-04005A8D687B}"/>
              </a:ext>
            </a:extLst>
          </p:cNvPr>
          <p:cNvSpPr>
            <a:spLocks noChangeArrowheads="1"/>
          </p:cNvSpPr>
          <p:nvPr/>
        </p:nvSpPr>
        <p:spPr bwMode="auto">
          <a:xfrm>
            <a:off x="3677126" y="358599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7">
            <a:extLst>
              <a:ext uri="{FF2B5EF4-FFF2-40B4-BE49-F238E27FC236}">
                <a16:creationId xmlns:a16="http://schemas.microsoft.com/office/drawing/2014/main" id="{F3E7D092-CD54-4263-9C9C-6CB6A1470620}"/>
              </a:ext>
            </a:extLst>
          </p:cNvPr>
          <p:cNvSpPr>
            <a:spLocks noChangeArrowheads="1"/>
          </p:cNvSpPr>
          <p:nvPr/>
        </p:nvSpPr>
        <p:spPr bwMode="auto">
          <a:xfrm flipV="1">
            <a:off x="18436209" y="74207"/>
            <a:ext cx="20229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pic>
        <p:nvPicPr>
          <p:cNvPr id="2" name="图片 1">
            <a:extLst>
              <a:ext uri="{FF2B5EF4-FFF2-40B4-BE49-F238E27FC236}">
                <a16:creationId xmlns:a16="http://schemas.microsoft.com/office/drawing/2014/main" id="{4E55F00F-D252-4E6F-AE08-E272F59D6791}"/>
              </a:ext>
            </a:extLst>
          </p:cNvPr>
          <p:cNvPicPr>
            <a:picLocks noChangeAspect="1"/>
          </p:cNvPicPr>
          <p:nvPr/>
        </p:nvPicPr>
        <p:blipFill>
          <a:blip r:embed="rId2"/>
          <a:stretch>
            <a:fillRect/>
          </a:stretch>
        </p:blipFill>
        <p:spPr>
          <a:xfrm>
            <a:off x="813816" y="1886157"/>
            <a:ext cx="7093397" cy="1322498"/>
          </a:xfrm>
          <a:prstGeom prst="rect">
            <a:avLst/>
          </a:prstGeom>
        </p:spPr>
      </p:pic>
      <p:pic>
        <p:nvPicPr>
          <p:cNvPr id="4" name="图片 3">
            <a:extLst>
              <a:ext uri="{FF2B5EF4-FFF2-40B4-BE49-F238E27FC236}">
                <a16:creationId xmlns:a16="http://schemas.microsoft.com/office/drawing/2014/main" id="{C0914FD1-A18C-43B0-A378-C8490C987946}"/>
              </a:ext>
            </a:extLst>
          </p:cNvPr>
          <p:cNvPicPr>
            <a:picLocks noChangeAspect="1"/>
          </p:cNvPicPr>
          <p:nvPr/>
        </p:nvPicPr>
        <p:blipFill>
          <a:blip r:embed="rId3"/>
          <a:stretch>
            <a:fillRect/>
          </a:stretch>
        </p:blipFill>
        <p:spPr>
          <a:xfrm>
            <a:off x="813816" y="4411372"/>
            <a:ext cx="8314140" cy="1607959"/>
          </a:xfrm>
          <a:prstGeom prst="rect">
            <a:avLst/>
          </a:prstGeom>
        </p:spPr>
      </p:pic>
    </p:spTree>
    <p:extLst>
      <p:ext uri="{BB962C8B-B14F-4D97-AF65-F5344CB8AC3E}">
        <p14:creationId xmlns:p14="http://schemas.microsoft.com/office/powerpoint/2010/main" val="40206124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61"/>
          </p:nvPr>
        </p:nvSpPr>
        <p:spPr>
          <a:xfrm>
            <a:off x="577959" y="502053"/>
            <a:ext cx="9194219" cy="456860"/>
          </a:xfrm>
        </p:spPr>
        <p:txBody>
          <a:bodyPr/>
          <a:lstStyle/>
          <a:p>
            <a:r>
              <a:rPr lang="en-US" sz="2000" b="1" dirty="0">
                <a:solidFill>
                  <a:srgbClr val="000000"/>
                </a:solidFill>
                <a:ea typeface="vivo type CN简 Regular" panose="02000500000000000000" charset="-122"/>
              </a:rPr>
              <a:t>MUSIM-Gap enhancements</a:t>
            </a:r>
          </a:p>
        </p:txBody>
      </p:sp>
      <p:sp>
        <p:nvSpPr>
          <p:cNvPr id="5" name="文本框 1"/>
          <p:cNvSpPr txBox="1"/>
          <p:nvPr/>
        </p:nvSpPr>
        <p:spPr>
          <a:xfrm>
            <a:off x="670895" y="1474027"/>
            <a:ext cx="5780705" cy="1631216"/>
          </a:xfrm>
          <a:prstGeom prst="rect">
            <a:avLst/>
          </a:prstGeom>
          <a:noFill/>
        </p:spPr>
        <p:txBody>
          <a:bodyPr wrap="square" rtlCol="0">
            <a:spAutoFit/>
          </a:bodyPr>
          <a:lstStyle/>
          <a:p>
            <a:pPr defTabSz="457200">
              <a:spcBef>
                <a:spcPts val="1200"/>
              </a:spcBef>
              <a:defRPr/>
            </a:pPr>
            <a:r>
              <a:rPr lang="en-US" altLang="zh-CN" b="1" dirty="0">
                <a:solidFill>
                  <a:srgbClr val="375FFF"/>
                </a:solidFill>
                <a:latin typeface="vivo Bold"/>
                <a:ea typeface="vivo type CNS"/>
                <a:cs typeface="Times New Roman" panose="02020603050405020304" pitchFamily="18" charset="0"/>
              </a:rPr>
              <a:t>Motivation: </a:t>
            </a:r>
            <a:r>
              <a:rPr lang="en-US" altLang="zh-CN" dirty="0">
                <a:solidFill>
                  <a:srgbClr val="000000"/>
                </a:solidFill>
                <a:latin typeface="vivo Bold"/>
                <a:ea typeface="vivo type CNS"/>
                <a:cs typeface="Times New Roman" panose="02020603050405020304" pitchFamily="18" charset="0"/>
              </a:rPr>
              <a:t>For the periodic/short time activities in NW B, a finer granularity MUSIM gap in NW A is more suitable:</a:t>
            </a:r>
          </a:p>
          <a:p>
            <a:pPr marL="285750" indent="-285750">
              <a:spcBef>
                <a:spcPts val="600"/>
              </a:spcBef>
              <a:buFont typeface="Arial" panose="020B0604020202020204" pitchFamily="34" charset="0"/>
              <a:buChar char="•"/>
              <a:defRPr/>
            </a:pPr>
            <a:r>
              <a:rPr lang="en-US" altLang="zh-CN" dirty="0">
                <a:latin typeface="vivo Bold"/>
                <a:ea typeface="vivo type CNS"/>
                <a:cs typeface="Times New Roman" panose="02020603050405020304" pitchFamily="18" charset="0"/>
              </a:rPr>
              <a:t>R17 per UE MUSIM gap causes data interruption in NW A</a:t>
            </a:r>
          </a:p>
          <a:p>
            <a:pPr marL="285750" indent="-285750">
              <a:spcBef>
                <a:spcPts val="600"/>
              </a:spcBef>
              <a:buFont typeface="Arial" panose="020B0604020202020204" pitchFamily="34" charset="0"/>
              <a:buChar char="•"/>
              <a:defRPr/>
            </a:pPr>
            <a:r>
              <a:rPr lang="en-US" altLang="zh-CN" dirty="0">
                <a:latin typeface="vivo Bold"/>
                <a:ea typeface="vivo type CNS"/>
                <a:cs typeface="Times New Roman" panose="02020603050405020304" pitchFamily="18" charset="0"/>
              </a:rPr>
              <a:t>R18 MUSIM capability switching causes the related resources release with data throughput loss in NW A</a:t>
            </a:r>
          </a:p>
        </p:txBody>
      </p:sp>
      <p:sp>
        <p:nvSpPr>
          <p:cNvPr id="25" name="矩形 24">
            <a:extLst>
              <a:ext uri="{FF2B5EF4-FFF2-40B4-BE49-F238E27FC236}">
                <a16:creationId xmlns:a16="http://schemas.microsoft.com/office/drawing/2014/main" id="{C09F09B7-51F3-4A58-A397-272A74410382}"/>
              </a:ext>
            </a:extLst>
          </p:cNvPr>
          <p:cNvSpPr/>
          <p:nvPr/>
        </p:nvSpPr>
        <p:spPr>
          <a:xfrm>
            <a:off x="5898700" y="2940050"/>
            <a:ext cx="4191000" cy="707886"/>
          </a:xfrm>
          <a:prstGeom prst="rect">
            <a:avLst/>
          </a:prstGeom>
        </p:spPr>
        <p:txBody>
          <a:bodyPr wrap="square">
            <a:spAutoFit/>
          </a:bodyPr>
          <a:lstStyle/>
          <a:p>
            <a:pPr marL="800100" lvl="1" indent="-342900">
              <a:buFont typeface="Arial" panose="020B0604020202020204" pitchFamily="34" charset="0"/>
              <a:buChar char="•"/>
            </a:pPr>
            <a:endParaRPr kumimoji="1" lang="en-US" altLang="zh-CN" sz="2000" dirty="0"/>
          </a:p>
          <a:p>
            <a:pPr marL="800100" lvl="1" indent="-342900">
              <a:buFont typeface="Arial" panose="020B0604020202020204" pitchFamily="34" charset="0"/>
              <a:buChar char="•"/>
            </a:pPr>
            <a:endParaRPr kumimoji="1" lang="zh-CN" altLang="en-US" sz="2000" dirty="0"/>
          </a:p>
        </p:txBody>
      </p:sp>
      <p:sp>
        <p:nvSpPr>
          <p:cNvPr id="9" name="矩形 8">
            <a:extLst>
              <a:ext uri="{FF2B5EF4-FFF2-40B4-BE49-F238E27FC236}">
                <a16:creationId xmlns:a16="http://schemas.microsoft.com/office/drawing/2014/main" id="{D107DA62-C925-484C-AFFA-C6C25289BF32}"/>
              </a:ext>
            </a:extLst>
          </p:cNvPr>
          <p:cNvSpPr/>
          <p:nvPr/>
        </p:nvSpPr>
        <p:spPr>
          <a:xfrm>
            <a:off x="670895" y="3809782"/>
            <a:ext cx="4504174" cy="1938992"/>
          </a:xfrm>
          <a:prstGeom prst="rect">
            <a:avLst/>
          </a:prstGeom>
        </p:spPr>
        <p:txBody>
          <a:bodyPr wrap="square">
            <a:spAutoFit/>
          </a:bodyPr>
          <a:lstStyle/>
          <a:p>
            <a:pPr defTabSz="457200">
              <a:spcBef>
                <a:spcPts val="600"/>
              </a:spcBef>
              <a:defRPr/>
            </a:pPr>
            <a:r>
              <a:rPr lang="en-US" altLang="zh-CN" b="1" dirty="0">
                <a:solidFill>
                  <a:srgbClr val="375FFF"/>
                </a:solidFill>
                <a:latin typeface="vivo Bold"/>
                <a:ea typeface="vivo type CNS"/>
                <a:cs typeface="Times New Roman" panose="02020603050405020304" pitchFamily="18" charset="0"/>
              </a:rPr>
              <a:t>Potential objectives: </a:t>
            </a:r>
          </a:p>
          <a:p>
            <a:pPr marL="285750" lvl="1" indent="-285750">
              <a:spcBef>
                <a:spcPts val="600"/>
              </a:spcBef>
              <a:buFont typeface="Arial" panose="020B0604020202020204" pitchFamily="34" charset="0"/>
              <a:buChar char="•"/>
              <a:defRPr/>
            </a:pPr>
            <a:r>
              <a:rPr lang="en-US" altLang="zh-CN" dirty="0">
                <a:solidFill>
                  <a:srgbClr val="000000"/>
                </a:solidFill>
                <a:latin typeface="vivo Bold"/>
                <a:ea typeface="vivo type CNS"/>
                <a:cs typeface="Times New Roman" panose="02020603050405020304" pitchFamily="18" charset="0"/>
              </a:rPr>
              <a:t>Specify the request/configuration of a finer granularity MUSIM gap (e.g. per CG, per FR, per CC) [RAN2]</a:t>
            </a:r>
          </a:p>
          <a:p>
            <a:pPr marL="285750" lvl="0" indent="-285750">
              <a:spcBef>
                <a:spcPts val="600"/>
              </a:spcBef>
              <a:buFont typeface="Arial" panose="020B0604020202020204" pitchFamily="34" charset="0"/>
              <a:buChar char="•"/>
              <a:defRPr/>
            </a:pPr>
            <a:r>
              <a:rPr lang="en-US" altLang="zh-CN" dirty="0">
                <a:solidFill>
                  <a:srgbClr val="000000"/>
                </a:solidFill>
                <a:latin typeface="vivo Bold"/>
                <a:ea typeface="vivo type CNS"/>
                <a:cs typeface="Times New Roman" panose="02020603050405020304" pitchFamily="18" charset="0"/>
              </a:rPr>
              <a:t>Specify new RRM requirement for the finer granularity MUSIM gap [RAN4]</a:t>
            </a:r>
          </a:p>
        </p:txBody>
      </p:sp>
      <p:sp>
        <p:nvSpPr>
          <p:cNvPr id="13" name="箭头: 右 12">
            <a:extLst>
              <a:ext uri="{FF2B5EF4-FFF2-40B4-BE49-F238E27FC236}">
                <a16:creationId xmlns:a16="http://schemas.microsoft.com/office/drawing/2014/main" id="{B03769A8-62B5-40E5-9614-6C41D201E696}"/>
              </a:ext>
            </a:extLst>
          </p:cNvPr>
          <p:cNvSpPr/>
          <p:nvPr/>
        </p:nvSpPr>
        <p:spPr>
          <a:xfrm rot="5400000">
            <a:off x="9066139" y="4377947"/>
            <a:ext cx="230313" cy="198417"/>
          </a:xfrm>
          <a:prstGeom prst="rightArrow">
            <a:avLst>
              <a:gd name="adj1" fmla="val 50000"/>
              <a:gd name="adj2" fmla="val 50001"/>
            </a:avLst>
          </a:prstGeom>
          <a:solidFill>
            <a:schemeClr val="tx1">
              <a:alpha val="51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文本框 21">
            <a:extLst>
              <a:ext uri="{FF2B5EF4-FFF2-40B4-BE49-F238E27FC236}">
                <a16:creationId xmlns:a16="http://schemas.microsoft.com/office/drawing/2014/main" id="{549F90B5-A124-4B72-8B52-05286C275930}"/>
              </a:ext>
            </a:extLst>
          </p:cNvPr>
          <p:cNvSpPr txBox="1"/>
          <p:nvPr/>
        </p:nvSpPr>
        <p:spPr>
          <a:xfrm>
            <a:off x="6762174" y="4599455"/>
            <a:ext cx="4758931" cy="280422"/>
          </a:xfrm>
          <a:prstGeom prst="rect">
            <a:avLst/>
          </a:prstGeom>
          <a:solidFill>
            <a:srgbClr val="415FFF"/>
          </a:solidFill>
          <a:ln>
            <a:solidFill>
              <a:schemeClr val="accent1"/>
            </a:solidFill>
          </a:ln>
        </p:spPr>
        <p:txBody>
          <a:bodyPr wrap="square" rtlCol="0">
            <a:spAutoFit/>
          </a:bodyPr>
          <a:lstStyle/>
          <a:p>
            <a:r>
              <a:rPr lang="en-US" altLang="zh-CN" sz="1200" dirty="0">
                <a:solidFill>
                  <a:schemeClr val="bg1"/>
                </a:solidFill>
                <a:latin typeface="vivo Bold"/>
                <a:cs typeface="Times New Roman" panose="02020603050405020304" pitchFamily="18" charset="0"/>
              </a:rPr>
              <a:t>R19: A finer granularity MUSIM Gap</a:t>
            </a:r>
            <a:endParaRPr lang="en-US" altLang="zh-CN" sz="1200" dirty="0">
              <a:solidFill>
                <a:schemeClr val="bg1"/>
              </a:solidFill>
              <a:latin typeface="vivo Bold"/>
              <a:ea typeface="vivo type CNS"/>
              <a:cs typeface="Times New Roman" panose="02020603050405020304" pitchFamily="18" charset="0"/>
            </a:endParaRPr>
          </a:p>
        </p:txBody>
      </p:sp>
      <p:sp>
        <p:nvSpPr>
          <p:cNvPr id="17" name="Rectangle 4">
            <a:extLst>
              <a:ext uri="{FF2B5EF4-FFF2-40B4-BE49-F238E27FC236}">
                <a16:creationId xmlns:a16="http://schemas.microsoft.com/office/drawing/2014/main" id="{5B14BFC9-EC64-4B8B-A662-1A7DBD2915B2}"/>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0" name="Rectangle 6">
            <a:extLst>
              <a:ext uri="{FF2B5EF4-FFF2-40B4-BE49-F238E27FC236}">
                <a16:creationId xmlns:a16="http://schemas.microsoft.com/office/drawing/2014/main" id="{958F2523-50A8-431F-9B0F-5EEDC19BBB38}"/>
              </a:ext>
            </a:extLst>
          </p:cNvPr>
          <p:cNvSpPr>
            <a:spLocks noChangeArrowheads="1"/>
          </p:cNvSpPr>
          <p:nvPr/>
        </p:nvSpPr>
        <p:spPr bwMode="auto">
          <a:xfrm>
            <a:off x="6247430" y="141174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1" name="对象 20">
            <a:extLst>
              <a:ext uri="{FF2B5EF4-FFF2-40B4-BE49-F238E27FC236}">
                <a16:creationId xmlns:a16="http://schemas.microsoft.com/office/drawing/2014/main" id="{51C24E7A-7E48-447A-B31D-5C3156F387CA}"/>
              </a:ext>
            </a:extLst>
          </p:cNvPr>
          <p:cNvGraphicFramePr>
            <a:graphicFrameLocks noChangeAspect="1"/>
          </p:cNvGraphicFramePr>
          <p:nvPr>
            <p:extLst>
              <p:ext uri="{D42A27DB-BD31-4B8C-83A1-F6EECF244321}">
                <p14:modId xmlns:p14="http://schemas.microsoft.com/office/powerpoint/2010/main" val="198851458"/>
              </p:ext>
            </p:extLst>
          </p:nvPr>
        </p:nvGraphicFramePr>
        <p:xfrm>
          <a:off x="6369737" y="1381467"/>
          <a:ext cx="5273675" cy="2987675"/>
        </p:xfrm>
        <a:graphic>
          <a:graphicData uri="http://schemas.openxmlformats.org/presentationml/2006/ole">
            <mc:AlternateContent xmlns:mc="http://schemas.openxmlformats.org/markup-compatibility/2006">
              <mc:Choice xmlns:v="urn:schemas-microsoft-com:vml" Requires="v">
                <p:oleObj name="Visio" r:id="rId2" imgW="13534955" imgH="7657998" progId="Visio.Drawing.15">
                  <p:embed/>
                </p:oleObj>
              </mc:Choice>
              <mc:Fallback>
                <p:oleObj name="Visio" r:id="rId2" imgW="13534955" imgH="7657998" progId="Visio.Drawing.15">
                  <p:embed/>
                  <p:pic>
                    <p:nvPicPr>
                      <p:cNvPr id="0" name="Object 5"/>
                      <p:cNvPicPr>
                        <a:picLocks noChangeAspect="1" noChangeArrowheads="1"/>
                      </p:cNvPicPr>
                      <p:nvPr/>
                    </p:nvPicPr>
                    <p:blipFill>
                      <a:blip r:embed="rId3"/>
                      <a:srcRect/>
                      <a:stretch>
                        <a:fillRect/>
                      </a:stretch>
                    </p:blipFill>
                    <p:spPr bwMode="auto">
                      <a:xfrm>
                        <a:off x="6369737" y="1381467"/>
                        <a:ext cx="5273675" cy="2987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 name="Rectangle 8">
            <a:extLst>
              <a:ext uri="{FF2B5EF4-FFF2-40B4-BE49-F238E27FC236}">
                <a16:creationId xmlns:a16="http://schemas.microsoft.com/office/drawing/2014/main" id="{9C7308AE-79C0-4F83-ABA1-29B0455ECCD9}"/>
              </a:ext>
            </a:extLst>
          </p:cNvPr>
          <p:cNvSpPr>
            <a:spLocks noChangeArrowheads="1"/>
          </p:cNvSpPr>
          <p:nvPr/>
        </p:nvSpPr>
        <p:spPr bwMode="auto">
          <a:xfrm>
            <a:off x="6210871" y="500317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4" name="对象 23">
            <a:extLst>
              <a:ext uri="{FF2B5EF4-FFF2-40B4-BE49-F238E27FC236}">
                <a16:creationId xmlns:a16="http://schemas.microsoft.com/office/drawing/2014/main" id="{8D544748-EEC6-4D55-BCF0-FA8E50C54BB3}"/>
              </a:ext>
            </a:extLst>
          </p:cNvPr>
          <p:cNvGraphicFramePr>
            <a:graphicFrameLocks noChangeAspect="1"/>
          </p:cNvGraphicFramePr>
          <p:nvPr>
            <p:extLst>
              <p:ext uri="{D42A27DB-BD31-4B8C-83A1-F6EECF244321}">
                <p14:modId xmlns:p14="http://schemas.microsoft.com/office/powerpoint/2010/main" val="3073830592"/>
              </p:ext>
            </p:extLst>
          </p:nvPr>
        </p:nvGraphicFramePr>
        <p:xfrm>
          <a:off x="6051457" y="4941486"/>
          <a:ext cx="5273675" cy="1493838"/>
        </p:xfrm>
        <a:graphic>
          <a:graphicData uri="http://schemas.openxmlformats.org/presentationml/2006/ole">
            <mc:AlternateContent xmlns:mc="http://schemas.openxmlformats.org/markup-compatibility/2006">
              <mc:Choice xmlns:v="urn:schemas-microsoft-com:vml" Requires="v">
                <p:oleObj name="Visio" r:id="rId4" imgW="12792120" imgH="3628923" progId="Visio.Drawing.15">
                  <p:embed/>
                </p:oleObj>
              </mc:Choice>
              <mc:Fallback>
                <p:oleObj name="Visio" r:id="rId4" imgW="12792120" imgH="3628923" progId="Visio.Drawing.15">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51457" y="4941486"/>
                        <a:ext cx="5273675" cy="1493838"/>
                      </a:xfrm>
                      <a:prstGeom prst="rect">
                        <a:avLst/>
                      </a:prstGeom>
                      <a:noFill/>
                    </p:spPr>
                  </p:pic>
                </p:oleObj>
              </mc:Fallback>
            </mc:AlternateContent>
          </a:graphicData>
        </a:graphic>
      </p:graphicFrame>
      <p:sp>
        <p:nvSpPr>
          <p:cNvPr id="26" name="Rectangle 10">
            <a:extLst>
              <a:ext uri="{FF2B5EF4-FFF2-40B4-BE49-F238E27FC236}">
                <a16:creationId xmlns:a16="http://schemas.microsoft.com/office/drawing/2014/main" id="{BF92B540-79A2-4160-87AB-BF5A35B732B7}"/>
              </a:ext>
            </a:extLst>
          </p:cNvPr>
          <p:cNvSpPr>
            <a:spLocks noChangeArrowheads="1"/>
          </p:cNvSpPr>
          <p:nvPr/>
        </p:nvSpPr>
        <p:spPr bwMode="auto">
          <a:xfrm flipV="1">
            <a:off x="10398373" y="-32657"/>
            <a:ext cx="403967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27" name="对象 26">
            <a:extLst>
              <a:ext uri="{FF2B5EF4-FFF2-40B4-BE49-F238E27FC236}">
                <a16:creationId xmlns:a16="http://schemas.microsoft.com/office/drawing/2014/main" id="{60E81788-F3E2-4351-9A3C-D0A09E751689}"/>
              </a:ext>
            </a:extLst>
          </p:cNvPr>
          <p:cNvGraphicFramePr>
            <a:graphicFrameLocks noChangeAspect="1"/>
          </p:cNvGraphicFramePr>
          <p:nvPr>
            <p:extLst>
              <p:ext uri="{D42A27DB-BD31-4B8C-83A1-F6EECF244321}">
                <p14:modId xmlns:p14="http://schemas.microsoft.com/office/powerpoint/2010/main" val="733264910"/>
              </p:ext>
            </p:extLst>
          </p:nvPr>
        </p:nvGraphicFramePr>
        <p:xfrm>
          <a:off x="4995334" y="3619757"/>
          <a:ext cx="1976700" cy="2750986"/>
        </p:xfrm>
        <a:graphic>
          <a:graphicData uri="http://schemas.openxmlformats.org/presentationml/2006/ole">
            <mc:AlternateContent xmlns:mc="http://schemas.openxmlformats.org/markup-compatibility/2006">
              <mc:Choice xmlns:v="urn:schemas-microsoft-com:vml" Requires="v">
                <p:oleObj name="Visio" r:id="rId6" imgW="5791302" imgH="8058150" progId="Visio.Drawing.15">
                  <p:embed/>
                </p:oleObj>
              </mc:Choice>
              <mc:Fallback>
                <p:oleObj name="Visio" r:id="rId6" imgW="5791302" imgH="8058150" progId="Visio.Drawing.15">
                  <p:embed/>
                  <p:pic>
                    <p:nvPicPr>
                      <p:cNvPr id="0" name="Object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95334" y="3619757"/>
                        <a:ext cx="1976700" cy="2750986"/>
                      </a:xfrm>
                      <a:prstGeom prst="rect">
                        <a:avLst/>
                      </a:prstGeom>
                      <a:noFill/>
                    </p:spPr>
                  </p:pic>
                </p:oleObj>
              </mc:Fallback>
            </mc:AlternateContent>
          </a:graphicData>
        </a:graphic>
      </p:graphicFrame>
      <p:sp>
        <p:nvSpPr>
          <p:cNvPr id="28" name="矩形 27">
            <a:extLst>
              <a:ext uri="{FF2B5EF4-FFF2-40B4-BE49-F238E27FC236}">
                <a16:creationId xmlns:a16="http://schemas.microsoft.com/office/drawing/2014/main" id="{FC40F725-4953-4696-94A7-A7DA34361015}"/>
              </a:ext>
            </a:extLst>
          </p:cNvPr>
          <p:cNvSpPr/>
          <p:nvPr/>
        </p:nvSpPr>
        <p:spPr>
          <a:xfrm>
            <a:off x="6762174" y="4872798"/>
            <a:ext cx="4758930" cy="1541385"/>
          </a:xfrm>
          <a:prstGeom prst="rect">
            <a:avLst/>
          </a:prstGeom>
          <a:noFill/>
          <a:ln w="19050">
            <a:solidFill>
              <a:srgbClr val="375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9857791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61"/>
          </p:nvPr>
        </p:nvSpPr>
        <p:spPr>
          <a:xfrm>
            <a:off x="576796" y="497226"/>
            <a:ext cx="9822121" cy="456860"/>
          </a:xfrm>
        </p:spPr>
        <p:txBody>
          <a:bodyPr/>
          <a:lstStyle/>
          <a:p>
            <a:r>
              <a:rPr lang="en-US" sz="2000" b="1" dirty="0">
                <a:solidFill>
                  <a:srgbClr val="000000"/>
                </a:solidFill>
                <a:ea typeface="vivo type CN简 Regular" panose="02000500000000000000" charset="-122"/>
              </a:rPr>
              <a:t>MUSIM-Optimization for same operator</a:t>
            </a:r>
          </a:p>
        </p:txBody>
      </p:sp>
      <p:sp>
        <p:nvSpPr>
          <p:cNvPr id="5" name="文本框 1"/>
          <p:cNvSpPr txBox="1"/>
          <p:nvPr/>
        </p:nvSpPr>
        <p:spPr>
          <a:xfrm>
            <a:off x="693486" y="1415690"/>
            <a:ext cx="10987552" cy="4770537"/>
          </a:xfrm>
          <a:prstGeom prst="rect">
            <a:avLst/>
          </a:prstGeom>
          <a:noFill/>
        </p:spPr>
        <p:txBody>
          <a:bodyPr wrap="square" rtlCol="0">
            <a:spAutoFit/>
          </a:bodyPr>
          <a:lstStyle/>
          <a:p>
            <a:pPr defTabSz="457200">
              <a:spcBef>
                <a:spcPts val="1200"/>
              </a:spcBef>
              <a:defRPr/>
            </a:pPr>
            <a:r>
              <a:rPr lang="en-US" altLang="zh-CN" b="1" dirty="0">
                <a:solidFill>
                  <a:srgbClr val="375FFF"/>
                </a:solidFill>
                <a:latin typeface="vivo Bold"/>
                <a:ea typeface="vivo type CNS"/>
                <a:cs typeface="Times New Roman" panose="02020603050405020304" pitchFamily="18" charset="0"/>
              </a:rPr>
              <a:t>Motivation:</a:t>
            </a:r>
          </a:p>
          <a:p>
            <a:pPr marL="342900" indent="-342900" defTabSz="457200">
              <a:spcBef>
                <a:spcPts val="600"/>
              </a:spcBef>
              <a:buFont typeface="Arial" panose="020B0604020202020204" pitchFamily="34" charset="0"/>
              <a:buChar char="•"/>
              <a:defRPr/>
            </a:pPr>
            <a:r>
              <a:rPr lang="en-US" altLang="zh-CN" dirty="0">
                <a:latin typeface="vivo Bold"/>
                <a:cs typeface="Times New Roman" panose="02020603050405020304" pitchFamily="18" charset="0"/>
              </a:rPr>
              <a:t>Based on vivo</a:t>
            </a:r>
            <a:r>
              <a:rPr lang="en-GB" altLang="zh-CN" dirty="0">
                <a:latin typeface="vivo Bold"/>
                <a:cs typeface="Times New Roman" panose="02020603050405020304" pitchFamily="18" charset="0"/>
              </a:rPr>
              <a:t> </a:t>
            </a:r>
            <a:r>
              <a:rPr lang="en-US" altLang="zh-CN" dirty="0">
                <a:latin typeface="vivo Bold"/>
                <a:cs typeface="Times New Roman" panose="02020603050405020304" pitchFamily="18" charset="0"/>
              </a:rPr>
              <a:t>statistics in China, 34% of dual USIM phones have the USIMs from the same operator. </a:t>
            </a:r>
          </a:p>
          <a:p>
            <a:pPr marL="342900" indent="-342900" defTabSz="457200">
              <a:spcBef>
                <a:spcPts val="600"/>
              </a:spcBef>
              <a:buFont typeface="Arial" panose="020B0604020202020204" pitchFamily="34" charset="0"/>
              <a:buChar char="•"/>
              <a:defRPr/>
            </a:pPr>
            <a:r>
              <a:rPr lang="en-US" altLang="zh-CN" dirty="0"/>
              <a:t>It is beneficial for the network to know two UEs are in the same device, many network side optimizations are possible by implementation, e.g., common RRM / mobility (e.g., handover to the same </a:t>
            </a:r>
            <a:r>
              <a:rPr lang="en-US" altLang="zh-CN" dirty="0" err="1"/>
              <a:t>gNB</a:t>
            </a:r>
            <a:r>
              <a:rPr lang="en-US" altLang="zh-CN" dirty="0"/>
              <a:t>/Cell at same time), and network-based UE capability sharing between two USIMs. </a:t>
            </a:r>
            <a:endParaRPr lang="zh-CN" altLang="zh-CN" dirty="0"/>
          </a:p>
          <a:p>
            <a:pPr defTabSz="457200">
              <a:spcBef>
                <a:spcPts val="1200"/>
              </a:spcBef>
              <a:defRPr/>
            </a:pPr>
            <a:r>
              <a:rPr lang="en-US" altLang="zh-CN" b="1" dirty="0">
                <a:solidFill>
                  <a:srgbClr val="375FFF"/>
                </a:solidFill>
                <a:latin typeface="vivo Bold"/>
                <a:ea typeface="vivo type CNS"/>
                <a:cs typeface="Times New Roman" panose="02020603050405020304" pitchFamily="18" charset="0"/>
              </a:rPr>
              <a:t>Potential objectives: </a:t>
            </a:r>
          </a:p>
          <a:p>
            <a:pPr marL="342900" indent="-342900" defTabSz="457200">
              <a:spcBef>
                <a:spcPts val="600"/>
              </a:spcBef>
              <a:buFont typeface="Arial" panose="020B0604020202020204" pitchFamily="34" charset="0"/>
              <a:buChar char="•"/>
              <a:defRPr/>
            </a:pPr>
            <a:r>
              <a:rPr lang="en-US" altLang="zh-CN" dirty="0">
                <a:latin typeface="vivo Bold"/>
                <a:cs typeface="Times New Roman" panose="02020603050405020304" pitchFamily="18" charset="0"/>
              </a:rPr>
              <a:t>Case 1: </a:t>
            </a:r>
            <a:r>
              <a:rPr lang="en-US" altLang="zh-CN" dirty="0"/>
              <a:t>The UE of one USIM informs the </a:t>
            </a:r>
            <a:r>
              <a:rPr lang="en-US" altLang="zh-CN" dirty="0" err="1"/>
              <a:t>gNB</a:t>
            </a:r>
            <a:r>
              <a:rPr lang="en-US" altLang="zh-CN" dirty="0"/>
              <a:t> the UE and cell identity (e.g., C-RNTI, PCI) of another USIM in the same </a:t>
            </a:r>
            <a:r>
              <a:rPr lang="en-US" altLang="zh-CN" dirty="0" err="1"/>
              <a:t>gNB</a:t>
            </a:r>
            <a:r>
              <a:rPr lang="en-US" altLang="zh-CN" dirty="0"/>
              <a:t>. </a:t>
            </a:r>
            <a:r>
              <a:rPr lang="en-US" altLang="zh-CN" b="1" dirty="0"/>
              <a:t>[RAN2]</a:t>
            </a:r>
            <a:r>
              <a:rPr lang="en-US" altLang="zh-CN" dirty="0">
                <a:latin typeface="vivo Bold"/>
                <a:cs typeface="Times New Roman" panose="02020603050405020304" pitchFamily="18" charset="0"/>
              </a:rPr>
              <a:t>  </a:t>
            </a:r>
          </a:p>
          <a:p>
            <a:pPr marL="342900" indent="-342900" defTabSz="457200">
              <a:spcBef>
                <a:spcPts val="600"/>
              </a:spcBef>
              <a:buFont typeface="Arial" panose="020B0604020202020204" pitchFamily="34" charset="0"/>
              <a:buChar char="•"/>
              <a:defRPr/>
            </a:pPr>
            <a:r>
              <a:rPr lang="en-US" altLang="zh-CN" dirty="0">
                <a:latin typeface="vivo Bold"/>
                <a:cs typeface="Times New Roman" panose="02020603050405020304" pitchFamily="18" charset="0"/>
              </a:rPr>
              <a:t>Case 2: </a:t>
            </a:r>
            <a:r>
              <a:rPr lang="en-US" altLang="zh-CN" dirty="0"/>
              <a:t>The UE of one USIM indicates to the </a:t>
            </a:r>
            <a:r>
              <a:rPr lang="en-US" altLang="zh-CN" dirty="0" err="1"/>
              <a:t>gNB</a:t>
            </a:r>
            <a:r>
              <a:rPr lang="en-US" altLang="zh-CN" dirty="0"/>
              <a:t> it prefers to connect to a specific cell (e.g., cell ID), such that two USIMs are in the same cell. </a:t>
            </a:r>
            <a:r>
              <a:rPr lang="en-US" altLang="zh-CN" b="1" dirty="0"/>
              <a:t>[RAN2]</a:t>
            </a:r>
            <a:endParaRPr lang="en-US" altLang="zh-CN" dirty="0">
              <a:latin typeface="vivo Bold"/>
              <a:cs typeface="Times New Roman" panose="02020603050405020304" pitchFamily="18" charset="0"/>
            </a:endParaRPr>
          </a:p>
          <a:p>
            <a:pPr defTabSz="457200">
              <a:spcBef>
                <a:spcPts val="1200"/>
              </a:spcBef>
              <a:defRPr/>
            </a:pPr>
            <a:r>
              <a:rPr lang="en-US" altLang="zh-CN" sz="1600" b="1" dirty="0">
                <a:latin typeface="vivo Bold"/>
                <a:ea typeface="vivo type CNS"/>
                <a:cs typeface="Times New Roman" panose="02020603050405020304" pitchFamily="18" charset="0"/>
              </a:rPr>
              <a:t>Note1: The </a:t>
            </a:r>
            <a:r>
              <a:rPr lang="en-US" altLang="zh-CN" sz="1600" b="1" dirty="0" err="1">
                <a:latin typeface="vivo Bold"/>
                <a:ea typeface="vivo type CNS"/>
                <a:cs typeface="Times New Roman" panose="02020603050405020304" pitchFamily="18" charset="0"/>
              </a:rPr>
              <a:t>gNB</a:t>
            </a:r>
            <a:r>
              <a:rPr lang="en-US" altLang="zh-CN" sz="1600" b="1" dirty="0">
                <a:latin typeface="vivo Bold"/>
                <a:ea typeface="vivo type CNS"/>
                <a:cs typeface="Times New Roman" panose="02020603050405020304" pitchFamily="18" charset="0"/>
              </a:rPr>
              <a:t> shall verify that the USIM A and USIM B are physical co-located in the same terminal device [coordination with SA may be needed].</a:t>
            </a:r>
          </a:p>
          <a:p>
            <a:pPr defTabSz="457200">
              <a:spcBef>
                <a:spcPts val="1200"/>
              </a:spcBef>
              <a:defRPr/>
            </a:pPr>
            <a:r>
              <a:rPr lang="en-US" altLang="zh-CN" sz="1600" b="1" dirty="0">
                <a:latin typeface="vivo Bold"/>
                <a:ea typeface="vivo type CNS"/>
                <a:cs typeface="Times New Roman" panose="02020603050405020304" pitchFamily="18" charset="0"/>
              </a:rPr>
              <a:t>Note 2: The enhancement can also apply to RAN sharing case if any.</a:t>
            </a:r>
          </a:p>
          <a:p>
            <a:pPr defTabSz="457200">
              <a:spcBef>
                <a:spcPts val="1200"/>
              </a:spcBef>
              <a:defRPr/>
            </a:pPr>
            <a:endParaRPr lang="en-US" altLang="zh-CN" sz="1600" b="1" dirty="0">
              <a:solidFill>
                <a:srgbClr val="375FFF"/>
              </a:solidFill>
              <a:latin typeface="vivo Bold"/>
              <a:ea typeface="vivo type CNS"/>
              <a:cs typeface="Times New Roman" panose="02020603050405020304" pitchFamily="18" charset="0"/>
            </a:endParaRPr>
          </a:p>
        </p:txBody>
      </p:sp>
      <p:sp>
        <p:nvSpPr>
          <p:cNvPr id="11" name="Rectangle 15">
            <a:extLst>
              <a:ext uri="{FF2B5EF4-FFF2-40B4-BE49-F238E27FC236}">
                <a16:creationId xmlns:a16="http://schemas.microsoft.com/office/drawing/2014/main" id="{E812CAE7-3001-4CF0-ADCE-04005A8D687B}"/>
              </a:ext>
            </a:extLst>
          </p:cNvPr>
          <p:cNvSpPr>
            <a:spLocks noChangeArrowheads="1"/>
          </p:cNvSpPr>
          <p:nvPr/>
        </p:nvSpPr>
        <p:spPr bwMode="auto">
          <a:xfrm>
            <a:off x="3677126" y="358599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7">
            <a:extLst>
              <a:ext uri="{FF2B5EF4-FFF2-40B4-BE49-F238E27FC236}">
                <a16:creationId xmlns:a16="http://schemas.microsoft.com/office/drawing/2014/main" id="{F3E7D092-CD54-4263-9C9C-6CB6A1470620}"/>
              </a:ext>
            </a:extLst>
          </p:cNvPr>
          <p:cNvSpPr>
            <a:spLocks noChangeArrowheads="1"/>
          </p:cNvSpPr>
          <p:nvPr/>
        </p:nvSpPr>
        <p:spPr bwMode="auto">
          <a:xfrm flipV="1">
            <a:off x="18436209" y="74207"/>
            <a:ext cx="20229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24" name="Rectangle 53">
            <a:extLst>
              <a:ext uri="{FF2B5EF4-FFF2-40B4-BE49-F238E27FC236}">
                <a16:creationId xmlns:a16="http://schemas.microsoft.com/office/drawing/2014/main" id="{C34A3093-B7AE-4A85-987F-2DD515002FB4}"/>
              </a:ext>
            </a:extLst>
          </p:cNvPr>
          <p:cNvSpPr>
            <a:spLocks noChangeArrowheads="1"/>
          </p:cNvSpPr>
          <p:nvPr/>
        </p:nvSpPr>
        <p:spPr bwMode="auto">
          <a:xfrm>
            <a:off x="3821804" y="3542364"/>
            <a:ext cx="9549235" cy="52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9587402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61"/>
          </p:nvPr>
        </p:nvSpPr>
        <p:spPr>
          <a:xfrm>
            <a:off x="576796" y="497226"/>
            <a:ext cx="9822121" cy="456860"/>
          </a:xfrm>
        </p:spPr>
        <p:txBody>
          <a:bodyPr/>
          <a:lstStyle/>
          <a:p>
            <a:r>
              <a:rPr lang="en-US" sz="2000" b="1" dirty="0">
                <a:solidFill>
                  <a:srgbClr val="000000"/>
                </a:solidFill>
                <a:ea typeface="vivo type CN简 Regular" panose="02000500000000000000" charset="-122"/>
              </a:rPr>
              <a:t>TU allocation</a:t>
            </a:r>
          </a:p>
        </p:txBody>
      </p:sp>
      <p:sp>
        <p:nvSpPr>
          <p:cNvPr id="5" name="文本框 1"/>
          <p:cNvSpPr txBox="1"/>
          <p:nvPr/>
        </p:nvSpPr>
        <p:spPr>
          <a:xfrm>
            <a:off x="693486" y="1415690"/>
            <a:ext cx="10987552" cy="1831271"/>
          </a:xfrm>
          <a:prstGeom prst="rect">
            <a:avLst/>
          </a:prstGeom>
          <a:noFill/>
        </p:spPr>
        <p:txBody>
          <a:bodyPr wrap="square" rtlCol="0">
            <a:spAutoFit/>
          </a:bodyPr>
          <a:lstStyle/>
          <a:p>
            <a:pPr defTabSz="457200">
              <a:spcBef>
                <a:spcPts val="1200"/>
              </a:spcBef>
              <a:defRPr/>
            </a:pPr>
            <a:r>
              <a:rPr lang="en-US" altLang="zh-CN" b="1" dirty="0">
                <a:solidFill>
                  <a:srgbClr val="375FFF"/>
                </a:solidFill>
                <a:latin typeface="vivo Bold"/>
                <a:ea typeface="vivo type CNS"/>
                <a:cs typeface="Times New Roman" panose="02020603050405020304" pitchFamily="18" charset="0"/>
              </a:rPr>
              <a:t>Proposed TU :</a:t>
            </a:r>
          </a:p>
          <a:p>
            <a:pPr marL="342900" indent="-342900" defTabSz="457200">
              <a:spcBef>
                <a:spcPts val="600"/>
              </a:spcBef>
              <a:buFont typeface="Arial" panose="020B0604020202020204" pitchFamily="34" charset="0"/>
              <a:buChar char="•"/>
              <a:defRPr/>
            </a:pPr>
            <a:r>
              <a:rPr lang="en-US" altLang="zh-CN" dirty="0">
                <a:latin typeface="vivo Bold"/>
                <a:cs typeface="Times New Roman" panose="02020603050405020304" pitchFamily="18" charset="0"/>
              </a:rPr>
              <a:t>RAN2 core part: Total 3TUs (0.5TU per meeting)</a:t>
            </a:r>
          </a:p>
          <a:p>
            <a:pPr marL="342900" indent="-342900" defTabSz="457200">
              <a:spcBef>
                <a:spcPts val="600"/>
              </a:spcBef>
              <a:buFont typeface="Arial" panose="020B0604020202020204" pitchFamily="34" charset="0"/>
              <a:buChar char="•"/>
              <a:defRPr/>
            </a:pPr>
            <a:r>
              <a:rPr lang="en-US" altLang="zh-CN" dirty="0">
                <a:latin typeface="vivo Bold"/>
                <a:cs typeface="Times New Roman" panose="02020603050405020304" pitchFamily="18" charset="0"/>
              </a:rPr>
              <a:t>RAN4 core part: Total 2.5TUs(0.5TU per meeting</a:t>
            </a:r>
            <a:r>
              <a:rPr lang="en-US" altLang="zh-CN">
                <a:latin typeface="vivo Bold"/>
                <a:cs typeface="Times New Roman" panose="02020603050405020304" pitchFamily="18" charset="0"/>
              </a:rPr>
              <a:t>, start </a:t>
            </a:r>
            <a:r>
              <a:rPr lang="en-US" altLang="zh-CN" dirty="0">
                <a:latin typeface="vivo Bold"/>
                <a:cs typeface="Times New Roman" panose="02020603050405020304" pitchFamily="18" charset="0"/>
              </a:rPr>
              <a:t>after one RAN2 meeting) </a:t>
            </a:r>
          </a:p>
          <a:p>
            <a:pPr marL="342900" indent="-342900" defTabSz="457200">
              <a:spcBef>
                <a:spcPts val="600"/>
              </a:spcBef>
              <a:buFont typeface="Arial" panose="020B0604020202020204" pitchFamily="34" charset="0"/>
              <a:buChar char="•"/>
              <a:defRPr/>
            </a:pPr>
            <a:r>
              <a:rPr lang="en-US" altLang="zh-CN" dirty="0">
                <a:latin typeface="vivo Bold"/>
                <a:cs typeface="Times New Roman" panose="02020603050405020304" pitchFamily="18" charset="0"/>
              </a:rPr>
              <a:t>RAN4 Perf part: Total 0.75TUs(0.25 TU per meeting, start from Q4 2025)</a:t>
            </a:r>
          </a:p>
          <a:p>
            <a:pPr defTabSz="457200">
              <a:spcBef>
                <a:spcPts val="1200"/>
              </a:spcBef>
              <a:defRPr/>
            </a:pPr>
            <a:endParaRPr lang="en-US" altLang="zh-CN" sz="1600" b="1" dirty="0">
              <a:solidFill>
                <a:srgbClr val="375FFF"/>
              </a:solidFill>
              <a:latin typeface="vivo Bold"/>
              <a:ea typeface="vivo type CNS"/>
              <a:cs typeface="Times New Roman" panose="02020603050405020304" pitchFamily="18" charset="0"/>
            </a:endParaRPr>
          </a:p>
        </p:txBody>
      </p:sp>
      <p:sp>
        <p:nvSpPr>
          <p:cNvPr id="11" name="Rectangle 15">
            <a:extLst>
              <a:ext uri="{FF2B5EF4-FFF2-40B4-BE49-F238E27FC236}">
                <a16:creationId xmlns:a16="http://schemas.microsoft.com/office/drawing/2014/main" id="{E812CAE7-3001-4CF0-ADCE-04005A8D687B}"/>
              </a:ext>
            </a:extLst>
          </p:cNvPr>
          <p:cNvSpPr>
            <a:spLocks noChangeArrowheads="1"/>
          </p:cNvSpPr>
          <p:nvPr/>
        </p:nvSpPr>
        <p:spPr bwMode="auto">
          <a:xfrm>
            <a:off x="3677126" y="358599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7">
            <a:extLst>
              <a:ext uri="{FF2B5EF4-FFF2-40B4-BE49-F238E27FC236}">
                <a16:creationId xmlns:a16="http://schemas.microsoft.com/office/drawing/2014/main" id="{F3E7D092-CD54-4263-9C9C-6CB6A1470620}"/>
              </a:ext>
            </a:extLst>
          </p:cNvPr>
          <p:cNvSpPr>
            <a:spLocks noChangeArrowheads="1"/>
          </p:cNvSpPr>
          <p:nvPr/>
        </p:nvSpPr>
        <p:spPr bwMode="auto">
          <a:xfrm flipV="1">
            <a:off x="18436209" y="74207"/>
            <a:ext cx="20229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24" name="Rectangle 53">
            <a:extLst>
              <a:ext uri="{FF2B5EF4-FFF2-40B4-BE49-F238E27FC236}">
                <a16:creationId xmlns:a16="http://schemas.microsoft.com/office/drawing/2014/main" id="{C34A3093-B7AE-4A85-987F-2DD515002FB4}"/>
              </a:ext>
            </a:extLst>
          </p:cNvPr>
          <p:cNvSpPr>
            <a:spLocks noChangeArrowheads="1"/>
          </p:cNvSpPr>
          <p:nvPr/>
        </p:nvSpPr>
        <p:spPr bwMode="auto">
          <a:xfrm>
            <a:off x="3821804" y="3542364"/>
            <a:ext cx="9549235" cy="52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7427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58"/>
          </p:nvPr>
        </p:nvSpPr>
        <p:spPr/>
        <p:txBody>
          <a:bodyPr/>
          <a:lstStyle/>
          <a:p>
            <a:endParaRPr lang="zh-CN" altLang="en-US" dirty="0"/>
          </a:p>
        </p:txBody>
      </p:sp>
    </p:spTree>
  </p:cSld>
  <p:clrMapOvr>
    <a:masterClrMapping/>
  </p:clrMapOvr>
</p:sld>
</file>

<file path=ppt/theme/theme1.xml><?xml version="1.0" encoding="utf-8"?>
<a:theme xmlns:a="http://schemas.openxmlformats.org/drawingml/2006/main" name="1_Office 主题">
  <a:themeElements>
    <a:clrScheme name="vivo Base Color">
      <a:dk1>
        <a:srgbClr val="000000"/>
      </a:dk1>
      <a:lt1>
        <a:srgbClr val="FFFFFF"/>
      </a:lt1>
      <a:dk2>
        <a:srgbClr val="434343"/>
      </a:dk2>
      <a:lt2>
        <a:srgbClr val="A9A9A9"/>
      </a:lt2>
      <a:accent1>
        <a:srgbClr val="375FFF"/>
      </a:accent1>
      <a:accent2>
        <a:srgbClr val="00C8FF"/>
      </a:accent2>
      <a:accent3>
        <a:srgbClr val="1D00E6"/>
      </a:accent3>
      <a:accent4>
        <a:srgbClr val="7800F9"/>
      </a:accent4>
      <a:accent5>
        <a:srgbClr val="8E9FFE"/>
      </a:accent5>
      <a:accent6>
        <a:srgbClr val="91E6F9"/>
      </a:accent6>
      <a:hlink>
        <a:srgbClr val="5F5AFF"/>
      </a:hlink>
      <a:folHlink>
        <a:srgbClr val="9B6AFC"/>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alpha val="51000"/>
          </a:schemeClr>
        </a:solid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tandarddesign">
  <a:themeElements>
    <a:clrScheme name="Standarddesign 1">
      <a:dk1>
        <a:srgbClr val="000000"/>
      </a:dk1>
      <a:lt1>
        <a:srgbClr val="FFFFFF"/>
      </a:lt1>
      <a:dk2>
        <a:srgbClr val="000000"/>
      </a:dk2>
      <a:lt2>
        <a:srgbClr val="A5A5A5"/>
      </a:lt2>
      <a:accent1>
        <a:srgbClr val="F3BBBB"/>
      </a:accent1>
      <a:accent2>
        <a:srgbClr val="AE2222"/>
      </a:accent2>
      <a:accent3>
        <a:srgbClr val="FFFFFF"/>
      </a:accent3>
      <a:accent4>
        <a:srgbClr val="000000"/>
      </a:accent4>
      <a:accent5>
        <a:srgbClr val="F8DADA"/>
      </a:accent5>
      <a:accent6>
        <a:srgbClr val="9D1E1E"/>
      </a:accent6>
      <a:hlink>
        <a:srgbClr val="105D9C"/>
      </a:hlink>
      <a:folHlink>
        <a:srgbClr val="4B4595"/>
      </a:folHlink>
    </a:clrScheme>
    <a:fontScheme name="Standarddesign">
      <a:majorFont>
        <a:latin typeface="Arial"/>
        <a:ea typeface="ＭＳ Ｐゴシック"/>
        <a:cs typeface=""/>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pattFill prst="wdUpDiag">
          <a:fgClr>
            <a:srgbClr val="9BE5FF"/>
          </a:fgClr>
          <a:bgClr>
            <a:schemeClr val="bg1"/>
          </a:bgClr>
        </a:pattFill>
        <a:ln w="9525">
          <a:solidFill>
            <a:srgbClr val="0000FF"/>
          </a:solidFill>
          <a:headEnd type="none" w="med" len="med"/>
          <a:tailEnd type="none" w="med" len="med"/>
        </a:ln>
      </a:spPr>
      <a:bodyPr vert="horz" wrap="none" lIns="91440" tIns="45720" rIns="91440" bIns="45720" numCol="1" rtlCol="0" anchor="ctr" anchorCtr="0" compatLnSpc="1"/>
      <a:lstStyle>
        <a:defPPr algn="ctr" fontAlgn="ctr">
          <a:defRPr dirty="0">
            <a:solidFill>
              <a:srgbClr val="000000"/>
            </a:solidFill>
            <a:latin typeface="MS PGothic" panose="020B0600070205080204" pitchFamily="50" charset="-128"/>
            <a:ea typeface="MS PGothic" panose="020B0600070205080204" pitchFamily="50" charset="-128"/>
          </a:defRPr>
        </a:defPPr>
      </a:lstStyle>
      <a:style>
        <a:lnRef idx="2">
          <a:schemeClr val="accent1">
            <a:shade val="50000"/>
          </a:schemeClr>
        </a:lnRef>
        <a:fillRef idx="1">
          <a:schemeClr val="accent1"/>
        </a:fillRef>
        <a:effectRef idx="0">
          <a:schemeClr val="accent1"/>
        </a:effectRef>
        <a:fontRef idx="minor">
          <a:schemeClr val="lt1"/>
        </a:fontRef>
      </a:style>
    </a:spDef>
    <a:lnDef>
      <a:spPr bwMode="auto">
        <a:xfrm>
          <a:off x="0" y="0"/>
          <a:ext cx="1" cy="1"/>
        </a:xfrm>
        <a:custGeom>
          <a:avLst/>
          <a:gdLst/>
          <a:ahLst/>
          <a:cxnLst/>
          <a:rect l="0" t="0" r="0" b="0"/>
          <a:pathLst/>
        </a:cu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ctr" latinLnBrk="0" hangingPunct="1">
          <a:lnSpc>
            <a:spcPct val="100000"/>
          </a:lnSpc>
          <a:spcBef>
            <a:spcPct val="0"/>
          </a:spcBef>
          <a:spcAft>
            <a:spcPct val="0"/>
          </a:spcAft>
          <a:buClrTx/>
          <a:buSzTx/>
          <a:buFontTx/>
          <a:buNone/>
          <a:defRPr kumimoji="1" lang="ja-JP" altLang="en-US" sz="1800" b="0" i="0" u="none" strike="noStrike" cap="none" normalizeH="0" baseline="0" smtClean="0">
            <a:ln>
              <a:noFill/>
            </a:ln>
            <a:solidFill>
              <a:srgbClr val="000000"/>
            </a:solidFill>
            <a:effectLst/>
            <a:latin typeface="MS PGothic" panose="020B0600070205080204" pitchFamily="50" charset="-128"/>
            <a:ea typeface="MS PGothic" panose="020B0600070205080204" pitchFamily="50" charset="-128"/>
          </a:defRPr>
        </a:defPPr>
      </a:lstStyle>
    </a:lnDef>
  </a:objectDefaults>
  <a:extraClrSchemeLst>
    <a:extraClrScheme>
      <a:clrScheme name="Standarddesign 1">
        <a:dk1>
          <a:srgbClr val="000000"/>
        </a:dk1>
        <a:lt1>
          <a:srgbClr val="FFFFFF"/>
        </a:lt1>
        <a:dk2>
          <a:srgbClr val="000000"/>
        </a:dk2>
        <a:lt2>
          <a:srgbClr val="A5A5A5"/>
        </a:lt2>
        <a:accent1>
          <a:srgbClr val="F3BBBB"/>
        </a:accent1>
        <a:accent2>
          <a:srgbClr val="AE2222"/>
        </a:accent2>
        <a:accent3>
          <a:srgbClr val="FFFFFF"/>
        </a:accent3>
        <a:accent4>
          <a:srgbClr val="000000"/>
        </a:accent4>
        <a:accent5>
          <a:srgbClr val="F8DADA"/>
        </a:accent5>
        <a:accent6>
          <a:srgbClr val="9D1E1E"/>
        </a:accent6>
        <a:hlink>
          <a:srgbClr val="105D9C"/>
        </a:hlink>
        <a:folHlink>
          <a:srgbClr val="4B4595"/>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vivo Base Color">
      <a:dk1>
        <a:srgbClr val="000000"/>
      </a:dk1>
      <a:lt1>
        <a:srgbClr val="FFFFFF"/>
      </a:lt1>
      <a:dk2>
        <a:srgbClr val="434343"/>
      </a:dk2>
      <a:lt2>
        <a:srgbClr val="A9A9A9"/>
      </a:lt2>
      <a:accent1>
        <a:srgbClr val="375FFF"/>
      </a:accent1>
      <a:accent2>
        <a:srgbClr val="00C8FF"/>
      </a:accent2>
      <a:accent3>
        <a:srgbClr val="1D00E6"/>
      </a:accent3>
      <a:accent4>
        <a:srgbClr val="7800F9"/>
      </a:accent4>
      <a:accent5>
        <a:srgbClr val="8E9FFE"/>
      </a:accent5>
      <a:accent6>
        <a:srgbClr val="91E6F9"/>
      </a:accent6>
      <a:hlink>
        <a:srgbClr val="5F5AFF"/>
      </a:hlink>
      <a:folHlink>
        <a:srgbClr val="9B6AFC"/>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alpha val="51000"/>
          </a:schemeClr>
        </a:solid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11514</TotalTime>
  <Words>483</Words>
  <Application>Microsoft Office PowerPoint</Application>
  <PresentationFormat>宽屏</PresentationFormat>
  <Paragraphs>35</Paragraphs>
  <Slides>6</Slides>
  <Notes>0</Notes>
  <HiddenSlides>0</HiddenSlides>
  <MMClips>0</MMClips>
  <ScaleCrop>false</ScaleCrop>
  <HeadingPairs>
    <vt:vector size="8" baseType="variant">
      <vt:variant>
        <vt:lpstr>已用的字体</vt:lpstr>
      </vt:variant>
      <vt:variant>
        <vt:i4>14</vt:i4>
      </vt:variant>
      <vt:variant>
        <vt:lpstr>主题</vt:lpstr>
      </vt:variant>
      <vt:variant>
        <vt:i4>3</vt:i4>
      </vt:variant>
      <vt:variant>
        <vt:lpstr>嵌入 OLE 服务器</vt:lpstr>
      </vt:variant>
      <vt:variant>
        <vt:i4>1</vt:i4>
      </vt:variant>
      <vt:variant>
        <vt:lpstr>幻灯片标题</vt:lpstr>
      </vt:variant>
      <vt:variant>
        <vt:i4>6</vt:i4>
      </vt:variant>
    </vt:vector>
  </HeadingPairs>
  <TitlesOfParts>
    <vt:vector size="24" baseType="lpstr">
      <vt:lpstr>MS PGothic</vt:lpstr>
      <vt:lpstr>vivo Bold</vt:lpstr>
      <vt:lpstr>vivo type CNS</vt:lpstr>
      <vt:lpstr>vivo type CNS Light</vt:lpstr>
      <vt:lpstr>vivo type CN简 Bold</vt:lpstr>
      <vt:lpstr>vivo type CN简 Light</vt:lpstr>
      <vt:lpstr>vivo type CN简 Regular</vt:lpstr>
      <vt:lpstr>Yu Gothic</vt:lpstr>
      <vt:lpstr>等线</vt:lpstr>
      <vt:lpstr>方正兰亭黑简体</vt:lpstr>
      <vt:lpstr>Arial</vt:lpstr>
      <vt:lpstr>Calibri</vt:lpstr>
      <vt:lpstr>Times New Roman</vt:lpstr>
      <vt:lpstr>Wingdings</vt:lpstr>
      <vt:lpstr>1_Office 主题</vt:lpstr>
      <vt:lpstr>Standarddesign</vt:lpstr>
      <vt:lpstr>Office 主题</vt:lpstr>
      <vt:lpstr>Visio</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vivo views on RAN Rel-19</dc:title>
  <dc:creator>vivo</dc:creator>
  <cp:lastModifiedBy>Xiaodong Yang(vivo)</cp:lastModifiedBy>
  <cp:revision>1189</cp:revision>
  <dcterms:created xsi:type="dcterms:W3CDTF">2019-03-21T01:16:00Z</dcterms:created>
  <dcterms:modified xsi:type="dcterms:W3CDTF">2024-09-02T08:15:52Z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ICV">
    <vt:lpwstr>B678219B1A8E46B4831FCD74C197B0DC</vt:lpwstr>
  </property>
  <property fmtid="{D5CDD505-2E9C-101B-9397-08002B2CF9AE}" pid="4" name="KSOProductBuildVer">
    <vt:lpwstr>2052-11.1.0.10667</vt:lpwstr>
  </property>
</Properties>
</file>