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60" r:id="rId5"/>
    <p:sldId id="792" r:id="rId6"/>
    <p:sldId id="810" r:id="rId7"/>
    <p:sldId id="812" r:id="rId8"/>
    <p:sldId id="811" r:id="rId9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" initials="SS" lastIdx="7" clrIdx="0">
    <p:extLst>
      <p:ext uri="{19B8F6BF-5375-455C-9EA6-DF929625EA0E}">
        <p15:presenceInfo xmlns:p15="http://schemas.microsoft.com/office/powerpoint/2012/main" userId="S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2BD"/>
    <a:srgbClr val="D95319"/>
    <a:srgbClr val="E2F0D9"/>
    <a:srgbClr val="DEAAAE"/>
    <a:srgbClr val="EBF4FA"/>
    <a:srgbClr val="3333FF"/>
    <a:srgbClr val="FF8E87"/>
    <a:srgbClr val="6E696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5765" autoAdjust="0"/>
  </p:normalViewPr>
  <p:slideViewPr>
    <p:cSldViewPr snapToGrid="0">
      <p:cViewPr varScale="1">
        <p:scale>
          <a:sx n="100" d="100"/>
          <a:sy n="100" d="100"/>
        </p:scale>
        <p:origin x="654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100" d="100"/>
          <a:sy n="100" d="100"/>
        </p:scale>
        <p:origin x="37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2024/9/1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2024/9/1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8357153" cy="2195512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tx1"/>
                </a:solidFill>
                <a:latin typeface="Samsung Sharp Sans Bold" pitchFamily="2" charset="0"/>
                <a:cs typeface="Samsung Sharp Sans Bold" pitchFamily="2" charset="0"/>
              </a:defRPr>
            </a:lvl1pPr>
          </a:lstStyle>
          <a:p>
            <a:pPr lvl="0"/>
            <a:r>
              <a:rPr kumimoji="1" lang="ko-KR" altLang="en-US" dirty="0"/>
              <a:t>마스터 텍스트 스타일 편집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-2110740" y="5679371"/>
            <a:ext cx="211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Date for presentation and name</a:t>
            </a:r>
          </a:p>
          <a:p>
            <a:r>
              <a:rPr lang="en-US" altLang="ko-KR" sz="800" dirty="0">
                <a:solidFill>
                  <a:schemeClr val="bg1"/>
                </a:solidFill>
              </a:rPr>
              <a:t>Use  </a:t>
            </a:r>
            <a:r>
              <a:rPr lang="en-US" altLang="ko-KR" sz="800" dirty="0">
                <a:solidFill>
                  <a:schemeClr val="bg1"/>
                </a:solidFill>
                <a:latin typeface="SamsungOne 700" panose="020B0803030303020204" pitchFamily="34" charset="0"/>
                <a:ea typeface="SamsungOne 700" panose="020B0803030303020204" pitchFamily="34" charset="0"/>
                <a:cs typeface="Samsung Sharp Sans Bold" pitchFamily="2" charset="0"/>
              </a:rPr>
              <a:t>SamsungOne700</a:t>
            </a:r>
          </a:p>
          <a:p>
            <a:r>
              <a:rPr lang="en-US" altLang="ko-KR" sz="800" dirty="0">
                <a:solidFill>
                  <a:schemeClr val="bg1"/>
                </a:solidFill>
                <a:ea typeface="Samsung Sharp Sans Bold" pitchFamily="2" charset="0"/>
                <a:cs typeface="Samsung Sharp Sans Bold" pitchFamily="2" charset="0"/>
              </a:rPr>
              <a:t>Font size 16</a:t>
            </a:r>
          </a:p>
          <a:p>
            <a:endParaRPr lang="en-US" altLang="ko-KR" sz="800" dirty="0">
              <a:solidFill>
                <a:schemeClr val="bg1"/>
              </a:solidFill>
              <a:latin typeface="SamsungOne 700" panose="020B0803030303020204" pitchFamily="34" charset="0"/>
              <a:ea typeface="SamsungOne 700" panose="020B0803030303020204" pitchFamily="34" charset="0"/>
              <a:cs typeface="Samsung Sharp Sans Bold" pitchFamily="2" charset="0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-807720" y="1920806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-807720" y="3437186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-2171700" y="2094219"/>
            <a:ext cx="211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Title should be one line </a:t>
            </a:r>
            <a:r>
              <a:rPr lang="ko-KR" altLang="en-US" sz="800" dirty="0">
                <a:solidFill>
                  <a:schemeClr val="bg1"/>
                </a:solidFill>
              </a:rPr>
              <a:t> </a:t>
            </a:r>
            <a:r>
              <a:rPr lang="en-US" altLang="ko-KR" sz="800" dirty="0">
                <a:solidFill>
                  <a:schemeClr val="bg1"/>
                </a:solidFill>
              </a:rPr>
              <a:t>but up to two line is possible for long title, font should be </a:t>
            </a:r>
            <a:r>
              <a:rPr lang="en-US" altLang="ko-KR" sz="800" dirty="0">
                <a:solidFill>
                  <a:schemeClr val="bg1"/>
                </a:solidFill>
                <a:latin typeface="Samsung Sharp Sans Bold" pitchFamily="2" charset="0"/>
                <a:ea typeface="Samsung Sharp Sans Bold" pitchFamily="2" charset="0"/>
                <a:cs typeface="Samsung Sharp Sans Bold" pitchFamily="2" charset="0"/>
              </a:rPr>
              <a:t>Samsung Sharp Sans Bold</a:t>
            </a:r>
          </a:p>
          <a:p>
            <a:r>
              <a:rPr lang="en-US" altLang="ko-KR" sz="800" dirty="0">
                <a:solidFill>
                  <a:schemeClr val="bg1"/>
                </a:solidFill>
                <a:ea typeface="Samsung Sharp Sans Bold" pitchFamily="2" charset="0"/>
                <a:cs typeface="Samsung Sharp Sans Bold" pitchFamily="2" charset="0"/>
              </a:rPr>
              <a:t>Font size 48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263140" y="1813083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Upper bound of title position</a:t>
            </a:r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-2259330" y="3329464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Lower bound of title position</a:t>
            </a:r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18" name="직선 연결선 17"/>
          <p:cNvCxnSpPr/>
          <p:nvPr userDrawn="1"/>
        </p:nvCxnSpPr>
        <p:spPr>
          <a:xfrm>
            <a:off x="-868680" y="5967026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 userDrawn="1"/>
        </p:nvCxnSpPr>
        <p:spPr>
          <a:xfrm>
            <a:off x="-868680" y="5225346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/>
          <p:nvPr userDrawn="1"/>
        </p:nvCxnSpPr>
        <p:spPr>
          <a:xfrm>
            <a:off x="-807720" y="798761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-807720" y="274886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-2110740" y="286210"/>
            <a:ext cx="1706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1</a:t>
            </a:r>
            <a:r>
              <a:rPr lang="en-US" altLang="ko-KR" sz="800" baseline="30000" dirty="0">
                <a:solidFill>
                  <a:schemeClr val="bg1"/>
                </a:solidFill>
              </a:rPr>
              <a:t>st</a:t>
            </a:r>
            <a:r>
              <a:rPr lang="en-US" altLang="ko-KR" sz="800" dirty="0">
                <a:solidFill>
                  <a:schemeClr val="bg1"/>
                </a:solidFill>
              </a:rPr>
              <a:t> line Meeting name</a:t>
            </a:r>
          </a:p>
          <a:p>
            <a:r>
              <a:rPr lang="en-US" altLang="ko-KR" sz="800" dirty="0">
                <a:solidFill>
                  <a:schemeClr val="bg1"/>
                </a:solidFill>
              </a:rPr>
              <a:t>2</a:t>
            </a:r>
            <a:r>
              <a:rPr lang="en-US" altLang="ko-KR" sz="800" baseline="30000" dirty="0">
                <a:solidFill>
                  <a:schemeClr val="bg1"/>
                </a:solidFill>
              </a:rPr>
              <a:t>nd</a:t>
            </a:r>
            <a:r>
              <a:rPr lang="en-US" altLang="ko-KR" sz="800" dirty="0">
                <a:solidFill>
                  <a:schemeClr val="bg1"/>
                </a:solidFill>
              </a:rPr>
              <a:t> line meeting details</a:t>
            </a:r>
          </a:p>
          <a:p>
            <a:r>
              <a:rPr lang="en-US" altLang="ko-KR" sz="800" dirty="0">
                <a:solidFill>
                  <a:schemeClr val="bg1"/>
                </a:solidFill>
                <a:ea typeface="Samsung Sharp Sans Bold" pitchFamily="2" charset="0"/>
                <a:cs typeface="Samsung Sharp Sans Bold" pitchFamily="2" charset="0"/>
              </a:rPr>
              <a:t>Font size 16</a:t>
            </a:r>
          </a:p>
          <a:p>
            <a:endParaRPr lang="en-US" altLang="ko-KR" sz="800" dirty="0">
              <a:solidFill>
                <a:schemeClr val="bg1"/>
              </a:solidFill>
            </a:endParaRPr>
          </a:p>
          <a:p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23" name="직선 연결선 22"/>
          <p:cNvCxnSpPr/>
          <p:nvPr userDrawn="1"/>
        </p:nvCxnSpPr>
        <p:spPr>
          <a:xfrm>
            <a:off x="9067800" y="-1066800"/>
            <a:ext cx="0" cy="88582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/>
          <p:cNvCxnSpPr/>
          <p:nvPr userDrawn="1"/>
        </p:nvCxnSpPr>
        <p:spPr>
          <a:xfrm>
            <a:off x="9067800" y="-623888"/>
            <a:ext cx="1323975" cy="0"/>
          </a:xfrm>
          <a:prstGeom prst="straightConnector1">
            <a:avLst/>
          </a:prstGeom>
          <a:ln w="63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 userDrawn="1"/>
        </p:nvSpPr>
        <p:spPr>
          <a:xfrm>
            <a:off x="9067800" y="-1014621"/>
            <a:ext cx="1706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You can adjust width of title to make wrap-up title</a:t>
            </a:r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26" name="직선 연결선 25"/>
          <p:cNvCxnSpPr/>
          <p:nvPr userDrawn="1"/>
        </p:nvCxnSpPr>
        <p:spPr>
          <a:xfrm>
            <a:off x="342900" y="-1014621"/>
            <a:ext cx="0" cy="88582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 userDrawn="1"/>
        </p:nvSpPr>
        <p:spPr>
          <a:xfrm>
            <a:off x="342899" y="-1108622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Left boundary</a:t>
            </a:r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28" name="직선 연결선 27"/>
          <p:cNvCxnSpPr/>
          <p:nvPr userDrawn="1"/>
        </p:nvCxnSpPr>
        <p:spPr>
          <a:xfrm>
            <a:off x="11753850" y="-1000900"/>
            <a:ext cx="0" cy="88582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 userDrawn="1"/>
        </p:nvSpPr>
        <p:spPr>
          <a:xfrm>
            <a:off x="10900410" y="-1122343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Right  boundary</a:t>
            </a:r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571501" y="-236518"/>
            <a:ext cx="41338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Other then title please use </a:t>
            </a:r>
            <a:r>
              <a:rPr lang="en-US" altLang="ko-KR" sz="800" dirty="0">
                <a:solidFill>
                  <a:schemeClr val="bg1"/>
                </a:solidFill>
                <a:latin typeface="SamsungOne 700" panose="020B0803030303020204" pitchFamily="34" charset="0"/>
                <a:ea typeface="SamsungOne 700" panose="020B0803030303020204" pitchFamily="34" charset="0"/>
                <a:cs typeface="Samsung Sharp Sans Bold" pitchFamily="2" charset="0"/>
              </a:rPr>
              <a:t>SamsungOne700</a:t>
            </a:r>
          </a:p>
        </p:txBody>
      </p:sp>
      <p:cxnSp>
        <p:nvCxnSpPr>
          <p:cNvPr id="31" name="직선 연결선 30"/>
          <p:cNvCxnSpPr/>
          <p:nvPr userDrawn="1"/>
        </p:nvCxnSpPr>
        <p:spPr>
          <a:xfrm>
            <a:off x="12233910" y="294396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 userDrawn="1"/>
        </p:nvSpPr>
        <p:spPr>
          <a:xfrm>
            <a:off x="12127229" y="347765"/>
            <a:ext cx="239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Document number one line only, </a:t>
            </a:r>
            <a:r>
              <a:rPr lang="en-US" altLang="ko-KR" sz="800" dirty="0">
                <a:solidFill>
                  <a:schemeClr val="bg1"/>
                </a:solidFill>
                <a:ea typeface="Samsung Sharp Sans Bold" pitchFamily="2" charset="0"/>
                <a:cs typeface="Samsung Sharp Sans Bold" pitchFamily="2" charset="0"/>
              </a:rPr>
              <a:t>Font size 16</a:t>
            </a:r>
          </a:p>
          <a:p>
            <a:endParaRPr lang="en-US" altLang="ko-KR" sz="800" dirty="0">
              <a:solidFill>
                <a:schemeClr val="bg1"/>
              </a:solidFill>
            </a:endParaRPr>
          </a:p>
          <a:p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3" name="직선 연결선 32"/>
          <p:cNvCxnSpPr/>
          <p:nvPr userDrawn="1"/>
        </p:nvCxnSpPr>
        <p:spPr>
          <a:xfrm>
            <a:off x="12233910" y="554263"/>
            <a:ext cx="7467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직사각형 33"/>
          <p:cNvSpPr/>
          <p:nvPr userDrawn="1"/>
        </p:nvSpPr>
        <p:spPr>
          <a:xfrm>
            <a:off x="-952500" y="4010025"/>
            <a:ext cx="2857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5" name="직사각형 34"/>
          <p:cNvSpPr/>
          <p:nvPr userDrawn="1"/>
        </p:nvSpPr>
        <p:spPr>
          <a:xfrm>
            <a:off x="-800100" y="4162425"/>
            <a:ext cx="285750" cy="323850"/>
          </a:xfrm>
          <a:prstGeom prst="rect">
            <a:avLst/>
          </a:prstGeom>
          <a:solidFill>
            <a:srgbClr val="6E6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6" name="직사각형 35"/>
          <p:cNvSpPr/>
          <p:nvPr userDrawn="1"/>
        </p:nvSpPr>
        <p:spPr>
          <a:xfrm>
            <a:off x="-647700" y="4314825"/>
            <a:ext cx="285750" cy="3238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7" name="TextBox 36"/>
          <p:cNvSpPr txBox="1"/>
          <p:nvPr userDrawn="1"/>
        </p:nvSpPr>
        <p:spPr>
          <a:xfrm>
            <a:off x="-1663065" y="4714979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bg1"/>
                </a:solidFill>
              </a:rPr>
              <a:t>Color code this title slide</a:t>
            </a:r>
            <a:endParaRPr lang="en-US" altLang="ko-KR" sz="800" dirty="0">
              <a:solidFill>
                <a:schemeClr val="bg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266700" indent="-254000" eaLnBrk="1" latinLnBrk="1" hangingPunct="1">
              <a:lnSpc>
                <a:spcPts val="3200"/>
              </a:lnSpc>
              <a:buFont typeface="Arial" panose="020B0604020202020204" pitchFamily="34" charset="0"/>
              <a:buChar char="•"/>
              <a:tabLst/>
              <a:defRPr kumimoji="1" lang="en-US" altLang="ja-JP" sz="1500" b="0" i="0" dirty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1pPr>
            <a:lvl2pPr marL="266700" indent="-254000">
              <a:lnSpc>
                <a:spcPts val="3200"/>
              </a:lnSpc>
              <a:buFont typeface="Arial" panose="020B0604020202020204" pitchFamily="34" charset="0"/>
              <a:buChar char="•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2pPr>
            <a:lvl3pPr marL="266700" indent="-254000" eaLnBrk="1" latinLnBrk="1" hangingPunct="1">
              <a:lnSpc>
                <a:spcPts val="3200"/>
              </a:lnSpc>
              <a:buFont typeface="Arial" panose="020B0604020202020204" pitchFamily="34" charset="0"/>
              <a:buChar char="•"/>
              <a:tabLst/>
              <a:defRPr kumimoji="1" lang="en-US" altLang="ja-JP" sz="1500" b="0" i="0" dirty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3pPr>
            <a:lvl4pPr marL="266700" indent="-254000" eaLnBrk="1" latinLnBrk="1" hangingPunct="1">
              <a:lnSpc>
                <a:spcPts val="3200"/>
              </a:lnSpc>
              <a:buFont typeface="Arial" panose="020B0604020202020204" pitchFamily="34" charset="0"/>
              <a:buChar char="•"/>
              <a:tabLst/>
              <a:defRPr kumimoji="1" lang="en-US" altLang="ja-JP" sz="1500" b="0" i="0" dirty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4pPr>
            <a:lvl5pPr marL="266700" indent="-254000">
              <a:lnSpc>
                <a:spcPts val="3200"/>
              </a:lnSpc>
              <a:buFont typeface="Arial" panose="020B0604020202020204" pitchFamily="34" charset="0"/>
              <a:buChar char="•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5pPr>
            <a:lvl6pPr marL="717550" indent="-285750" eaLnBrk="1" latinLnBrk="1" hangingPunct="1">
              <a:buFont typeface="Wingdings" panose="05000000000000000000" pitchFamily="2" charset="2"/>
              <a:buChar char="§"/>
              <a:defRPr kumimoji="1" lang="ja-JP" altLang="en-US" sz="1500" b="0" i="0" dirty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6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3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5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with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 userDrawn="1"/>
        </p:nvSpPr>
        <p:spPr>
          <a:xfrm>
            <a:off x="342898" y="280901"/>
            <a:ext cx="11506202" cy="106200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kumimoji="1" lang="ko-KR" altLang="en-US" sz="3300" dirty="0">
              <a:solidFill>
                <a:schemeClr val="tx2"/>
              </a:solidFill>
              <a:latin typeface="Samsung Sharp Sans Bold" pitchFamily="2" charset="0"/>
            </a:endParaRPr>
          </a:p>
        </p:txBody>
      </p:sp>
      <p:sp>
        <p:nvSpPr>
          <p:cNvPr id="5" name="텍스트 개체 틀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342898" y="1342904"/>
            <a:ext cx="5198803" cy="340425"/>
          </a:xfrm>
          <a:prstGeom prst="rect">
            <a:avLst/>
          </a:prstGeom>
        </p:spPr>
        <p:txBody>
          <a:bodyPr/>
          <a:lstStyle>
            <a:lvl1pPr>
              <a:defRPr>
                <a:latin typeface="SamsungOne 700" panose="020B0803030303020204" pitchFamily="34" charset="0"/>
              </a:defRPr>
            </a:lvl1pPr>
          </a:lstStyle>
          <a:p>
            <a:r>
              <a:rPr lang="en-US" altLang="ko-KR" sz="2400" dirty="0">
                <a:latin typeface="SamsungOne 700" panose="020B0803030303020204" pitchFamily="34" charset="0"/>
                <a:ea typeface="SamsungOne 700" panose="020B0803030303020204" pitchFamily="34" charset="0"/>
              </a:rPr>
              <a:t>Key message</a:t>
            </a:r>
            <a:endParaRPr lang="ko-KR" altLang="en-US" sz="2400" dirty="0">
              <a:latin typeface="SamsungOne 700" panose="020B0803030303020204" pitchFamily="34" charset="0"/>
            </a:endParaRPr>
          </a:p>
          <a:p>
            <a:endParaRPr lang="ko-KR" altLang="en-US" sz="2400" dirty="0">
              <a:latin typeface="SamsungOne 700" panose="020B0803030303020204" pitchFamily="34" charset="0"/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342898" y="2647474"/>
            <a:ext cx="5586385" cy="3778704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/>
              <a:t>Details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800" dirty="0"/>
              <a:t>Sub details</a:t>
            </a:r>
          </a:p>
          <a:p>
            <a:pPr marL="563012" lvl="1" indent="-285750">
              <a:spcBef>
                <a:spcPts val="600"/>
              </a:spcBef>
              <a:buFont typeface="SamsungOne 400" panose="020B0503030303020204" pitchFamily="34" charset="0"/>
              <a:buChar char="‒"/>
            </a:pPr>
            <a:r>
              <a:rPr lang="en-US" altLang="ko-KR" sz="1600" dirty="0"/>
              <a:t>Sub-sub details</a:t>
            </a:r>
            <a:endParaRPr lang="ko-KR" altLang="en-US" sz="1600" dirty="0"/>
          </a:p>
        </p:txBody>
      </p:sp>
      <p:sp>
        <p:nvSpPr>
          <p:cNvPr id="7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6346824" y="2634828"/>
            <a:ext cx="5407025" cy="379135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1600" dirty="0"/>
              <a:t>Figure box (optional)</a:t>
            </a:r>
            <a:endParaRPr lang="ko-KR" altLang="en-US" sz="1600" dirty="0"/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-931545" y="320606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8"/>
          <p:cNvCxnSpPr/>
          <p:nvPr userDrawn="1"/>
        </p:nvCxnSpPr>
        <p:spPr>
          <a:xfrm>
            <a:off x="-931545" y="1322636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-2295525" y="494019"/>
            <a:ext cx="211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Title should be one line </a:t>
            </a:r>
            <a:r>
              <a:rPr lang="ko-KR" altLang="en-US" sz="800" dirty="0"/>
              <a:t> </a:t>
            </a:r>
            <a:r>
              <a:rPr lang="en-US" altLang="ko-KR" sz="800" dirty="0"/>
              <a:t>but up to two line is possible for long title, font should be </a:t>
            </a:r>
            <a:r>
              <a:rPr lang="en-US" altLang="ko-KR" sz="800" dirty="0">
                <a:latin typeface="Samsung Sharp Sans Bold" pitchFamily="2" charset="0"/>
                <a:ea typeface="Samsung Sharp Sans Bold" pitchFamily="2" charset="0"/>
                <a:cs typeface="Samsung Sharp Sans Bold" pitchFamily="2" charset="0"/>
              </a:rPr>
              <a:t>Samsung Sharp Sans Bold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Font size 33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-2386965" y="212883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Upper bound of title position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-2386965" y="1214914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Lower bound of title position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-2295525" y="1595934"/>
            <a:ext cx="2202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Single line key message using </a:t>
            </a:r>
            <a:r>
              <a:rPr lang="en-US" altLang="ko-KR" sz="800" dirty="0">
                <a:latin typeface="SamsungOne 700" panose="020B0803030303020204" pitchFamily="34" charset="0"/>
                <a:ea typeface="SamsungOne 700" panose="020B0803030303020204" pitchFamily="34" charset="0"/>
              </a:rPr>
              <a:t>SamsungOne700 </a:t>
            </a:r>
            <a:r>
              <a:rPr lang="en-US" altLang="ko-KR" sz="800" dirty="0"/>
              <a:t>with font 18 to</a:t>
            </a:r>
            <a:r>
              <a:rPr lang="en-US" altLang="ko-KR" sz="800" baseline="0" dirty="0"/>
              <a:t> </a:t>
            </a:r>
            <a:r>
              <a:rPr lang="en-US" altLang="ko-KR" sz="800" dirty="0"/>
              <a:t>24 </a:t>
            </a:r>
          </a:p>
          <a:p>
            <a:r>
              <a:rPr lang="en-US" altLang="ko-KR" sz="800" dirty="0"/>
              <a:t>(</a:t>
            </a:r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Do not make bullet) and up to 3 lines</a:t>
            </a: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-931545" y="2400104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/>
          <p:cNvCxnSpPr/>
          <p:nvPr userDrawn="1"/>
        </p:nvCxnSpPr>
        <p:spPr>
          <a:xfrm>
            <a:off x="-931545" y="2634829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-2477529" y="2521015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Upper bound of main body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17" name="직선 연결선 16"/>
          <p:cNvCxnSpPr/>
          <p:nvPr userDrawn="1"/>
        </p:nvCxnSpPr>
        <p:spPr>
          <a:xfrm>
            <a:off x="-907906" y="6426178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-2447146" y="6318456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Lower bound of main body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-2295525" y="3005147"/>
            <a:ext cx="2327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Main – font 14 (no bullet)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Sub bullet -</a:t>
            </a:r>
            <a:r>
              <a:rPr lang="en-US" altLang="ko-KR" sz="800" baseline="0" dirty="0">
                <a:ea typeface="Samsung Sharp Sans Bold" pitchFamily="2" charset="0"/>
                <a:cs typeface="Samsung Sharp Sans Bold" pitchFamily="2" charset="0"/>
              </a:rPr>
              <a:t> </a:t>
            </a:r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circular bullet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Sub-sub bullet –dash bullet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Use SamsingOne400 only for body </a:t>
            </a:r>
          </a:p>
        </p:txBody>
      </p:sp>
      <p:sp>
        <p:nvSpPr>
          <p:cNvPr id="20" name="직사각형 19"/>
          <p:cNvSpPr/>
          <p:nvPr userDrawn="1"/>
        </p:nvSpPr>
        <p:spPr>
          <a:xfrm>
            <a:off x="-1871057" y="4029510"/>
            <a:ext cx="2857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1" name="직사각형 20"/>
          <p:cNvSpPr/>
          <p:nvPr userDrawn="1"/>
        </p:nvSpPr>
        <p:spPr>
          <a:xfrm>
            <a:off x="-1718657" y="4181910"/>
            <a:ext cx="285750" cy="3238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2" name="직사각형 21"/>
          <p:cNvSpPr/>
          <p:nvPr userDrawn="1"/>
        </p:nvSpPr>
        <p:spPr>
          <a:xfrm>
            <a:off x="-1566257" y="4334310"/>
            <a:ext cx="285750" cy="3238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3" name="직사각형 22"/>
          <p:cNvSpPr/>
          <p:nvPr userDrawn="1"/>
        </p:nvSpPr>
        <p:spPr>
          <a:xfrm>
            <a:off x="-1432907" y="4461082"/>
            <a:ext cx="285750" cy="32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-1280507" y="4613482"/>
            <a:ext cx="285750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-1128107" y="4765882"/>
            <a:ext cx="285750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-975707" y="4918282"/>
            <a:ext cx="285750" cy="3238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-823307" y="5070682"/>
            <a:ext cx="285750" cy="323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-670907" y="5223082"/>
            <a:ext cx="285750" cy="323850"/>
          </a:xfrm>
          <a:prstGeom prst="rect">
            <a:avLst/>
          </a:prstGeom>
          <a:solidFill>
            <a:srgbClr val="FFB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9" name="직사각형 28"/>
          <p:cNvSpPr/>
          <p:nvPr userDrawn="1"/>
        </p:nvSpPr>
        <p:spPr>
          <a:xfrm>
            <a:off x="-518507" y="5375482"/>
            <a:ext cx="285750" cy="323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0" name="TextBox 29"/>
          <p:cNvSpPr txBox="1"/>
          <p:nvPr userDrawn="1"/>
        </p:nvSpPr>
        <p:spPr>
          <a:xfrm>
            <a:off x="-1784985" y="5771111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Color code this title slide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5" name="직선 연결선 34"/>
          <p:cNvCxnSpPr/>
          <p:nvPr userDrawn="1"/>
        </p:nvCxnSpPr>
        <p:spPr>
          <a:xfrm>
            <a:off x="342900" y="-1014621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 userDrawn="1"/>
        </p:nvSpPr>
        <p:spPr>
          <a:xfrm>
            <a:off x="342899" y="-1108622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Left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7" name="직선 연결선 36"/>
          <p:cNvCxnSpPr/>
          <p:nvPr userDrawn="1"/>
        </p:nvCxnSpPr>
        <p:spPr>
          <a:xfrm>
            <a:off x="11753850" y="-1000900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 userDrawn="1"/>
        </p:nvSpPr>
        <p:spPr>
          <a:xfrm>
            <a:off x="10900410" y="-1122343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Right 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42" name="직선 연결선 41"/>
          <p:cNvCxnSpPr/>
          <p:nvPr userDrawn="1"/>
        </p:nvCxnSpPr>
        <p:spPr>
          <a:xfrm>
            <a:off x="5929283" y="6973907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 userDrawn="1"/>
        </p:nvCxnSpPr>
        <p:spPr>
          <a:xfrm>
            <a:off x="6346825" y="6973906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 userDrawn="1"/>
        </p:nvSpPr>
        <p:spPr>
          <a:xfrm>
            <a:off x="4857749" y="7752010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Text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45" name="TextBox 44"/>
          <p:cNvSpPr txBox="1"/>
          <p:nvPr userDrawn="1"/>
        </p:nvSpPr>
        <p:spPr>
          <a:xfrm>
            <a:off x="6346825" y="7718102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Figure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68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 userDrawn="1"/>
        </p:nvSpPr>
        <p:spPr>
          <a:xfrm>
            <a:off x="342898" y="280901"/>
            <a:ext cx="11506202" cy="106200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kumimoji="1" lang="ko-KR" altLang="en-US" sz="3300" dirty="0">
              <a:solidFill>
                <a:schemeClr val="tx2"/>
              </a:solidFill>
              <a:latin typeface="Samsung Sharp Sans Bold" pitchFamily="2" charset="0"/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342898" y="2095024"/>
            <a:ext cx="5586385" cy="959326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/>
              <a:t>Details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800" dirty="0"/>
              <a:t>Sub details</a:t>
            </a:r>
          </a:p>
          <a:p>
            <a:pPr marL="563012" lvl="1" indent="-285750">
              <a:spcBef>
                <a:spcPts val="600"/>
              </a:spcBef>
              <a:buFont typeface="SamsungOne 400" panose="020B0503030303020204" pitchFamily="34" charset="0"/>
              <a:buChar char="‒"/>
            </a:pPr>
            <a:r>
              <a:rPr lang="en-US" altLang="ko-KR" sz="1600" dirty="0"/>
              <a:t>Sub-sub details</a:t>
            </a:r>
            <a:endParaRPr lang="ko-KR" altLang="en-US" sz="1600" dirty="0"/>
          </a:p>
        </p:txBody>
      </p:sp>
      <p:sp>
        <p:nvSpPr>
          <p:cNvPr id="7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342898" y="3384550"/>
            <a:ext cx="5586385" cy="30317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1600" dirty="0"/>
              <a:t>Figure box  (optional)</a:t>
            </a:r>
            <a:endParaRPr lang="ko-KR" altLang="en-US" sz="1600" dirty="0"/>
          </a:p>
          <a:p>
            <a:pPr>
              <a:spcBef>
                <a:spcPts val="600"/>
              </a:spcBef>
            </a:pPr>
            <a:endParaRPr lang="ko-KR" altLang="en-US" sz="1600" dirty="0"/>
          </a:p>
        </p:txBody>
      </p:sp>
      <p:sp>
        <p:nvSpPr>
          <p:cNvPr id="8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6340475" y="2095024"/>
            <a:ext cx="5413374" cy="959326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/>
              <a:t>Details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800" dirty="0"/>
              <a:t>Sub details</a:t>
            </a:r>
          </a:p>
          <a:p>
            <a:pPr marL="563012" lvl="1" indent="-285750">
              <a:spcBef>
                <a:spcPts val="600"/>
              </a:spcBef>
              <a:buFont typeface="SamsungOne 400" panose="020B0503030303020204" pitchFamily="34" charset="0"/>
              <a:buChar char="‒"/>
            </a:pPr>
            <a:r>
              <a:rPr lang="en-US" altLang="ko-KR" sz="1600" dirty="0"/>
              <a:t>Sub-sub details</a:t>
            </a:r>
            <a:endParaRPr lang="ko-KR" altLang="en-US" sz="1600" dirty="0"/>
          </a:p>
        </p:txBody>
      </p:sp>
      <p:sp>
        <p:nvSpPr>
          <p:cNvPr id="9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6340474" y="3384550"/>
            <a:ext cx="5413375" cy="30317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1600" dirty="0"/>
              <a:t>Figure box  (optional)</a:t>
            </a:r>
            <a:endParaRPr lang="ko-KR" altLang="en-US" sz="1600" dirty="0"/>
          </a:p>
          <a:p>
            <a:pPr>
              <a:spcBef>
                <a:spcPts val="600"/>
              </a:spcBef>
            </a:pPr>
            <a:endParaRPr lang="ko-KR" altLang="en-US" sz="1600" dirty="0"/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-931545" y="320606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-931545" y="1322636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-2295525" y="494019"/>
            <a:ext cx="211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Title should be one line </a:t>
            </a:r>
            <a:r>
              <a:rPr lang="ko-KR" altLang="en-US" sz="800" dirty="0"/>
              <a:t> </a:t>
            </a:r>
            <a:r>
              <a:rPr lang="en-US" altLang="ko-KR" sz="800" dirty="0"/>
              <a:t>but up to two line is possible for long title, font should be </a:t>
            </a:r>
            <a:r>
              <a:rPr lang="en-US" altLang="ko-KR" sz="800" dirty="0">
                <a:latin typeface="Samsung Sharp Sans Bold" pitchFamily="2" charset="0"/>
                <a:ea typeface="Samsung Sharp Sans Bold" pitchFamily="2" charset="0"/>
                <a:cs typeface="Samsung Sharp Sans Bold" pitchFamily="2" charset="0"/>
              </a:rPr>
              <a:t>Samsung Sharp Sans Bold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Font size 33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-2386965" y="212883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Upper bound of title position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-2386965" y="1214914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Lower bound of title position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-2295525" y="1595934"/>
            <a:ext cx="2202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Single line key message using </a:t>
            </a:r>
            <a:r>
              <a:rPr lang="en-US" altLang="ko-KR" sz="800" dirty="0">
                <a:latin typeface="SamsungOne 700" panose="020B0803030303020204" pitchFamily="34" charset="0"/>
                <a:ea typeface="SamsungOne 700" panose="020B0803030303020204" pitchFamily="34" charset="0"/>
              </a:rPr>
              <a:t>SamsungOne700 </a:t>
            </a:r>
            <a:r>
              <a:rPr lang="en-US" altLang="ko-KR" sz="800" dirty="0"/>
              <a:t>with font 18 to</a:t>
            </a:r>
            <a:r>
              <a:rPr lang="en-US" altLang="ko-KR" sz="800" baseline="0" dirty="0"/>
              <a:t> </a:t>
            </a:r>
            <a:r>
              <a:rPr lang="en-US" altLang="ko-KR" sz="800" dirty="0"/>
              <a:t>24 </a:t>
            </a:r>
          </a:p>
          <a:p>
            <a:r>
              <a:rPr lang="en-US" altLang="ko-KR" sz="800" dirty="0"/>
              <a:t>(</a:t>
            </a:r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Do not make bullet) and up to 2 lines</a:t>
            </a:r>
          </a:p>
        </p:txBody>
      </p:sp>
      <p:cxnSp>
        <p:nvCxnSpPr>
          <p:cNvPr id="16" name="직선 연결선 15"/>
          <p:cNvCxnSpPr/>
          <p:nvPr userDrawn="1"/>
        </p:nvCxnSpPr>
        <p:spPr>
          <a:xfrm>
            <a:off x="-975707" y="2095024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-997585" y="3054350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-2403331" y="1994555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Upper bound of main body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19" name="직선 연결선 18"/>
          <p:cNvCxnSpPr/>
          <p:nvPr userDrawn="1"/>
        </p:nvCxnSpPr>
        <p:spPr>
          <a:xfrm>
            <a:off x="-910937" y="6416314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-2450177" y="6308592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Lower bound of main body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-2311112" y="2308816"/>
            <a:ext cx="2327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Main – font 14 (no bullet)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Sub bullet -</a:t>
            </a:r>
            <a:r>
              <a:rPr lang="en-US" altLang="ko-KR" sz="800" baseline="0" dirty="0">
                <a:ea typeface="Samsung Sharp Sans Bold" pitchFamily="2" charset="0"/>
                <a:cs typeface="Samsung Sharp Sans Bold" pitchFamily="2" charset="0"/>
              </a:rPr>
              <a:t> </a:t>
            </a:r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circular bullet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Sub-sub bullet –dash bullet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Use SamsingOne400 only for body </a:t>
            </a:r>
          </a:p>
        </p:txBody>
      </p:sp>
      <p:sp>
        <p:nvSpPr>
          <p:cNvPr id="22" name="직사각형 21"/>
          <p:cNvSpPr/>
          <p:nvPr userDrawn="1"/>
        </p:nvSpPr>
        <p:spPr>
          <a:xfrm>
            <a:off x="-1871057" y="4029510"/>
            <a:ext cx="2857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3" name="직사각형 22"/>
          <p:cNvSpPr/>
          <p:nvPr userDrawn="1"/>
        </p:nvSpPr>
        <p:spPr>
          <a:xfrm>
            <a:off x="-1718657" y="4181910"/>
            <a:ext cx="285750" cy="3238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4" name="직사각형 23"/>
          <p:cNvSpPr/>
          <p:nvPr userDrawn="1"/>
        </p:nvSpPr>
        <p:spPr>
          <a:xfrm>
            <a:off x="-1566257" y="4334310"/>
            <a:ext cx="285750" cy="3238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-1432907" y="4461082"/>
            <a:ext cx="285750" cy="32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-1280507" y="4613482"/>
            <a:ext cx="285750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-1128107" y="4765882"/>
            <a:ext cx="285750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-975707" y="4918282"/>
            <a:ext cx="285750" cy="3238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9" name="직사각형 28"/>
          <p:cNvSpPr/>
          <p:nvPr userDrawn="1"/>
        </p:nvSpPr>
        <p:spPr>
          <a:xfrm>
            <a:off x="-823307" y="5070682"/>
            <a:ext cx="285750" cy="323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0" name="직사각형 29"/>
          <p:cNvSpPr/>
          <p:nvPr userDrawn="1"/>
        </p:nvSpPr>
        <p:spPr>
          <a:xfrm>
            <a:off x="-670907" y="5223082"/>
            <a:ext cx="285750" cy="323850"/>
          </a:xfrm>
          <a:prstGeom prst="rect">
            <a:avLst/>
          </a:prstGeom>
          <a:solidFill>
            <a:srgbClr val="FFB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1" name="직사각형 30"/>
          <p:cNvSpPr/>
          <p:nvPr userDrawn="1"/>
        </p:nvSpPr>
        <p:spPr>
          <a:xfrm>
            <a:off x="-518507" y="5375482"/>
            <a:ext cx="285750" cy="323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2" name="TextBox 31"/>
          <p:cNvSpPr txBox="1"/>
          <p:nvPr userDrawn="1"/>
        </p:nvSpPr>
        <p:spPr>
          <a:xfrm>
            <a:off x="-1784985" y="5771111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Color code this title slide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7" name="직선 연결선 36"/>
          <p:cNvCxnSpPr/>
          <p:nvPr userDrawn="1"/>
        </p:nvCxnSpPr>
        <p:spPr>
          <a:xfrm>
            <a:off x="342900" y="-1014621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 userDrawn="1"/>
        </p:nvSpPr>
        <p:spPr>
          <a:xfrm>
            <a:off x="342899" y="-1108622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Left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9" name="직선 연결선 38"/>
          <p:cNvCxnSpPr/>
          <p:nvPr userDrawn="1"/>
        </p:nvCxnSpPr>
        <p:spPr>
          <a:xfrm>
            <a:off x="11753850" y="-1000900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 userDrawn="1"/>
        </p:nvSpPr>
        <p:spPr>
          <a:xfrm>
            <a:off x="10900410" y="-1122343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Right 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44" name="직선 연결선 43"/>
          <p:cNvCxnSpPr/>
          <p:nvPr userDrawn="1"/>
        </p:nvCxnSpPr>
        <p:spPr>
          <a:xfrm>
            <a:off x="5929283" y="6973906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 userDrawn="1"/>
        </p:nvCxnSpPr>
        <p:spPr>
          <a:xfrm>
            <a:off x="6346825" y="6973906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 userDrawn="1"/>
        </p:nvSpPr>
        <p:spPr>
          <a:xfrm>
            <a:off x="4857749" y="7752010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Text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6346825" y="7718102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Figure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342898" y="1342904"/>
            <a:ext cx="5198803" cy="3404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en-US" altLang="ko-KR" sz="2400" dirty="0">
                <a:latin typeface="SamsungOne 700" panose="020B0803030303020204" pitchFamily="34" charset="0"/>
                <a:ea typeface="SamsungOne 700" panose="020B0803030303020204" pitchFamily="34" charset="0"/>
              </a:rPr>
              <a:t>Key message</a:t>
            </a:r>
            <a:endParaRPr lang="ko-KR" altLang="en-US" sz="2400" dirty="0">
              <a:latin typeface="SamsungOne 700" panose="020B0803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27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 userDrawn="1"/>
        </p:nvSpPr>
        <p:spPr>
          <a:xfrm>
            <a:off x="342898" y="280901"/>
            <a:ext cx="11506202" cy="106200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endParaRPr kumimoji="1" lang="ko-KR" altLang="en-US" sz="3300" dirty="0">
              <a:solidFill>
                <a:schemeClr val="tx2"/>
              </a:solidFill>
              <a:latin typeface="Samsung Sharp Sans Bold" pitchFamily="2" charset="0"/>
            </a:endParaRPr>
          </a:p>
        </p:txBody>
      </p:sp>
      <p:sp>
        <p:nvSpPr>
          <p:cNvPr id="5" name="텍스트 개체 틀 6"/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342898" y="1342904"/>
            <a:ext cx="5198803" cy="340425"/>
          </a:xfrm>
          <a:prstGeom prst="rect">
            <a:avLst/>
          </a:prstGeom>
        </p:spPr>
        <p:txBody>
          <a:bodyPr/>
          <a:lstStyle>
            <a:lvl1pPr>
              <a:defRPr>
                <a:latin typeface="SamsungOne 700" panose="020B0803030303020204" pitchFamily="34" charset="0"/>
              </a:defRPr>
            </a:lvl1pPr>
          </a:lstStyle>
          <a:p>
            <a:r>
              <a:rPr lang="en-US" altLang="ko-KR" sz="2400" dirty="0">
                <a:latin typeface="SamsungOne 700" panose="020B0803030303020204" pitchFamily="34" charset="0"/>
                <a:ea typeface="SamsungOne 700" panose="020B0803030303020204" pitchFamily="34" charset="0"/>
              </a:rPr>
              <a:t>Key message</a:t>
            </a:r>
            <a:endParaRPr lang="ko-KR" altLang="en-US" sz="2400" dirty="0">
              <a:latin typeface="SamsungOne 700" panose="020B0803030303020204" pitchFamily="34" charset="0"/>
            </a:endParaRPr>
          </a:p>
          <a:p>
            <a:endParaRPr lang="ko-KR" altLang="en-US" sz="2400" dirty="0">
              <a:latin typeface="SamsungOne 700" panose="020B0803030303020204" pitchFamily="34" charset="0"/>
            </a:endParaRPr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342899" y="2095024"/>
            <a:ext cx="3803652" cy="1187926"/>
          </a:xfrm>
          <a:prstGeom prst="rect">
            <a:avLst/>
          </a:prstGeom>
        </p:spPr>
        <p:txBody>
          <a:bodyPr/>
          <a:lstStyle>
            <a:lvl1pPr eaLnBrk="1" latinLnBrk="1" hangingPunct="1">
              <a:defRPr lang="en-US" altLang="ko-KR" dirty="0" smtClean="0">
                <a:latin typeface="+mn-lt"/>
                <a:ea typeface="+mn-ea"/>
                <a:cs typeface="+mn-cs"/>
              </a:defRPr>
            </a:lvl1pPr>
            <a:lvl2pPr eaLnBrk="1" latinLnBrk="1" hangingPunct="1">
              <a:defRPr lang="ko-KR" altLang="en-US" dirty="0">
                <a:latin typeface="+mn-lt"/>
                <a:ea typeface="+mn-ea"/>
                <a:cs typeface="+mn-cs"/>
              </a:defRPr>
            </a:lvl2pPr>
          </a:lstStyle>
          <a:p>
            <a:pPr>
              <a:spcBef>
                <a:spcPts val="600"/>
              </a:spcBef>
            </a:pPr>
            <a:r>
              <a:rPr lang="en-US" altLang="ko-KR" sz="2000" dirty="0"/>
              <a:t>Details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800" dirty="0"/>
              <a:t>Sub details</a:t>
            </a:r>
          </a:p>
          <a:p>
            <a:pPr marL="563012" lvl="1" indent="-285750">
              <a:spcBef>
                <a:spcPts val="600"/>
              </a:spcBef>
              <a:buFont typeface="SamsungOne 400" panose="020B0503030303020204" pitchFamily="34" charset="0"/>
              <a:buChar char="‒"/>
            </a:pPr>
            <a:r>
              <a:rPr lang="en-US" altLang="ko-KR" sz="1600" dirty="0"/>
              <a:t>Sub-sub details</a:t>
            </a:r>
            <a:endParaRPr lang="ko-KR" altLang="en-US" sz="1600" dirty="0"/>
          </a:p>
        </p:txBody>
      </p:sp>
      <p:sp>
        <p:nvSpPr>
          <p:cNvPr id="7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392083" y="3384550"/>
            <a:ext cx="3754467" cy="30317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1600" dirty="0"/>
              <a:t>Figure box  (optional)</a:t>
            </a:r>
            <a:endParaRPr lang="ko-KR" altLang="en-US" sz="1600" dirty="0"/>
          </a:p>
          <a:p>
            <a:pPr>
              <a:spcBef>
                <a:spcPts val="600"/>
              </a:spcBef>
            </a:pPr>
            <a:endParaRPr lang="ko-KR" altLang="en-US" sz="1600" dirty="0"/>
          </a:p>
        </p:txBody>
      </p:sp>
      <p:sp>
        <p:nvSpPr>
          <p:cNvPr id="8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8070056" y="2095024"/>
            <a:ext cx="3683794" cy="1187926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/>
              <a:t>Details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800" dirty="0"/>
              <a:t>Sub details</a:t>
            </a:r>
          </a:p>
          <a:p>
            <a:pPr marL="563012" lvl="1" indent="-285750">
              <a:spcBef>
                <a:spcPts val="600"/>
              </a:spcBef>
              <a:buFont typeface="SamsungOne 400" panose="020B0503030303020204" pitchFamily="34" charset="0"/>
              <a:buChar char="‒"/>
            </a:pPr>
            <a:r>
              <a:rPr lang="en-US" altLang="ko-KR" sz="1600" dirty="0"/>
              <a:t>Sub-sub details</a:t>
            </a:r>
            <a:endParaRPr lang="ko-KR" altLang="en-US" sz="1600" dirty="0"/>
          </a:p>
        </p:txBody>
      </p:sp>
      <p:sp>
        <p:nvSpPr>
          <p:cNvPr id="9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4294186" y="3384550"/>
            <a:ext cx="3603625" cy="30317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1600" dirty="0"/>
              <a:t>Figure box  (optional)</a:t>
            </a:r>
            <a:endParaRPr lang="ko-KR" altLang="en-US" sz="1600" dirty="0"/>
          </a:p>
          <a:p>
            <a:pPr>
              <a:spcBef>
                <a:spcPts val="600"/>
              </a:spcBef>
            </a:pPr>
            <a:endParaRPr lang="ko-KR" altLang="en-US" sz="1600" dirty="0"/>
          </a:p>
        </p:txBody>
      </p:sp>
      <p:sp>
        <p:nvSpPr>
          <p:cNvPr id="10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8051800" y="3384550"/>
            <a:ext cx="3702050" cy="30317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1600" dirty="0"/>
              <a:t>Figure box  (optional)</a:t>
            </a:r>
            <a:endParaRPr lang="ko-KR" altLang="en-US" sz="1600" dirty="0"/>
          </a:p>
          <a:p>
            <a:pPr>
              <a:spcBef>
                <a:spcPts val="600"/>
              </a:spcBef>
            </a:pPr>
            <a:endParaRPr lang="ko-KR" altLang="en-US" sz="1600" dirty="0"/>
          </a:p>
        </p:txBody>
      </p:sp>
      <p:sp>
        <p:nvSpPr>
          <p:cNvPr id="11" name="텍스트 개체 틀 5"/>
          <p:cNvSpPr>
            <a:spLocks noGrp="1"/>
          </p:cNvSpPr>
          <p:nvPr>
            <p:ph type="body" sz="quarter" idx="4294967295"/>
          </p:nvPr>
        </p:nvSpPr>
        <p:spPr>
          <a:xfrm>
            <a:off x="4287708" y="2095024"/>
            <a:ext cx="3610103" cy="1187926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/>
              <a:t>Details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800" dirty="0"/>
              <a:t>Sub details</a:t>
            </a:r>
          </a:p>
          <a:p>
            <a:pPr marL="563012" lvl="1" indent="-285750">
              <a:spcBef>
                <a:spcPts val="600"/>
              </a:spcBef>
              <a:buFont typeface="SamsungOne 400" panose="020B0503030303020204" pitchFamily="34" charset="0"/>
              <a:buChar char="‒"/>
            </a:pPr>
            <a:r>
              <a:rPr lang="en-US" altLang="ko-KR" sz="1600" dirty="0"/>
              <a:t>Sub-sub details</a:t>
            </a:r>
            <a:endParaRPr lang="ko-KR" altLang="en-US" sz="1600" dirty="0"/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-931545" y="320606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-931545" y="1322636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-2295525" y="494019"/>
            <a:ext cx="211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Title should be one line </a:t>
            </a:r>
            <a:r>
              <a:rPr lang="ko-KR" altLang="en-US" sz="800" dirty="0"/>
              <a:t> </a:t>
            </a:r>
            <a:r>
              <a:rPr lang="en-US" altLang="ko-KR" sz="800" dirty="0"/>
              <a:t>but up to two line is possible for long title, font should be </a:t>
            </a:r>
            <a:r>
              <a:rPr lang="en-US" altLang="ko-KR" sz="800" dirty="0">
                <a:latin typeface="Samsung Sharp Sans Bold" pitchFamily="2" charset="0"/>
                <a:ea typeface="Samsung Sharp Sans Bold" pitchFamily="2" charset="0"/>
                <a:cs typeface="Samsung Sharp Sans Bold" pitchFamily="2" charset="0"/>
              </a:rPr>
              <a:t>Samsung Sharp Sans Bold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Font size 33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-2386965" y="212883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Upper bound of title position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-2386965" y="1214914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Lower bound of title position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-2295525" y="1595934"/>
            <a:ext cx="2202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Single line key message using </a:t>
            </a:r>
            <a:r>
              <a:rPr lang="en-US" altLang="ko-KR" sz="800" dirty="0">
                <a:latin typeface="SamsungOne 700" panose="020B0803030303020204" pitchFamily="34" charset="0"/>
                <a:ea typeface="SamsungOne 700" panose="020B0803030303020204" pitchFamily="34" charset="0"/>
              </a:rPr>
              <a:t>SamsungOne700 </a:t>
            </a:r>
            <a:r>
              <a:rPr lang="en-US" altLang="ko-KR" sz="800" dirty="0"/>
              <a:t>with font 18 and up to</a:t>
            </a:r>
            <a:r>
              <a:rPr lang="en-US" altLang="ko-KR" sz="800" baseline="0" dirty="0"/>
              <a:t> </a:t>
            </a:r>
            <a:r>
              <a:rPr lang="en-US" altLang="ko-KR" sz="800" dirty="0"/>
              <a:t>24 </a:t>
            </a:r>
          </a:p>
          <a:p>
            <a:r>
              <a:rPr lang="en-US" altLang="ko-KR" sz="800" dirty="0"/>
              <a:t>(</a:t>
            </a:r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Do not make bullet) and up to 2 lines</a:t>
            </a:r>
          </a:p>
        </p:txBody>
      </p:sp>
      <p:cxnSp>
        <p:nvCxnSpPr>
          <p:cNvPr id="18" name="직선 연결선 17"/>
          <p:cNvCxnSpPr/>
          <p:nvPr userDrawn="1"/>
        </p:nvCxnSpPr>
        <p:spPr>
          <a:xfrm>
            <a:off x="-975707" y="2095024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 userDrawn="1"/>
        </p:nvCxnSpPr>
        <p:spPr>
          <a:xfrm>
            <a:off x="-1027142" y="3282950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-2403331" y="1994555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Upper bound of main body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-910937" y="6416314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-2450177" y="6308592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Lower bound of main body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-2311112" y="2308816"/>
            <a:ext cx="23279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Main – font 14 (no bullet)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Sub bullet -</a:t>
            </a:r>
            <a:r>
              <a:rPr lang="en-US" altLang="ko-KR" sz="800" baseline="0" dirty="0">
                <a:ea typeface="Samsung Sharp Sans Bold" pitchFamily="2" charset="0"/>
                <a:cs typeface="Samsung Sharp Sans Bold" pitchFamily="2" charset="0"/>
              </a:rPr>
              <a:t> </a:t>
            </a:r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circular bullet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Sub-sub bullet –dash bullet</a:t>
            </a:r>
          </a:p>
          <a:p>
            <a:r>
              <a:rPr lang="en-US" altLang="ko-KR" sz="800" dirty="0">
                <a:ea typeface="Samsung Sharp Sans Bold" pitchFamily="2" charset="0"/>
                <a:cs typeface="Samsung Sharp Sans Bold" pitchFamily="2" charset="0"/>
              </a:rPr>
              <a:t>Use SamsingOne400 only for body </a:t>
            </a:r>
          </a:p>
        </p:txBody>
      </p:sp>
      <p:sp>
        <p:nvSpPr>
          <p:cNvPr id="24" name="직사각형 23"/>
          <p:cNvSpPr/>
          <p:nvPr userDrawn="1"/>
        </p:nvSpPr>
        <p:spPr>
          <a:xfrm>
            <a:off x="-1871057" y="4029510"/>
            <a:ext cx="285750" cy="32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5" name="직사각형 24"/>
          <p:cNvSpPr/>
          <p:nvPr userDrawn="1"/>
        </p:nvSpPr>
        <p:spPr>
          <a:xfrm>
            <a:off x="-1718657" y="4181910"/>
            <a:ext cx="285750" cy="3238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6" name="직사각형 25"/>
          <p:cNvSpPr/>
          <p:nvPr userDrawn="1"/>
        </p:nvSpPr>
        <p:spPr>
          <a:xfrm>
            <a:off x="-1566257" y="4334310"/>
            <a:ext cx="285750" cy="3238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7" name="직사각형 26"/>
          <p:cNvSpPr/>
          <p:nvPr userDrawn="1"/>
        </p:nvSpPr>
        <p:spPr>
          <a:xfrm>
            <a:off x="-1432907" y="4461082"/>
            <a:ext cx="285750" cy="32385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8" name="직사각형 27"/>
          <p:cNvSpPr/>
          <p:nvPr userDrawn="1"/>
        </p:nvSpPr>
        <p:spPr>
          <a:xfrm>
            <a:off x="-1280507" y="4613482"/>
            <a:ext cx="285750" cy="3238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29" name="직사각형 28"/>
          <p:cNvSpPr/>
          <p:nvPr userDrawn="1"/>
        </p:nvSpPr>
        <p:spPr>
          <a:xfrm>
            <a:off x="-1128107" y="4765882"/>
            <a:ext cx="285750" cy="3238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0" name="직사각형 29"/>
          <p:cNvSpPr/>
          <p:nvPr userDrawn="1"/>
        </p:nvSpPr>
        <p:spPr>
          <a:xfrm>
            <a:off x="-975707" y="4918282"/>
            <a:ext cx="285750" cy="3238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1" name="직사각형 30"/>
          <p:cNvSpPr/>
          <p:nvPr userDrawn="1"/>
        </p:nvSpPr>
        <p:spPr>
          <a:xfrm>
            <a:off x="-823307" y="5070682"/>
            <a:ext cx="285750" cy="3238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2" name="직사각형 31"/>
          <p:cNvSpPr/>
          <p:nvPr userDrawn="1"/>
        </p:nvSpPr>
        <p:spPr>
          <a:xfrm>
            <a:off x="-670907" y="5223082"/>
            <a:ext cx="285750" cy="323850"/>
          </a:xfrm>
          <a:prstGeom prst="rect">
            <a:avLst/>
          </a:prstGeom>
          <a:solidFill>
            <a:srgbClr val="FFB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3" name="직사각형 32"/>
          <p:cNvSpPr/>
          <p:nvPr userDrawn="1"/>
        </p:nvSpPr>
        <p:spPr>
          <a:xfrm>
            <a:off x="-518507" y="5375482"/>
            <a:ext cx="285750" cy="32385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34" name="TextBox 33"/>
          <p:cNvSpPr txBox="1"/>
          <p:nvPr userDrawn="1"/>
        </p:nvSpPr>
        <p:spPr>
          <a:xfrm>
            <a:off x="-1784985" y="5771111"/>
            <a:ext cx="17068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/>
              <a:t>Color code this title slide</a:t>
            </a:r>
            <a:endParaRPr lang="en-US" altLang="ko-KR" sz="800" dirty="0"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5" name="직선 연결선 34"/>
          <p:cNvCxnSpPr/>
          <p:nvPr userDrawn="1"/>
        </p:nvCxnSpPr>
        <p:spPr>
          <a:xfrm>
            <a:off x="342900" y="-1014621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 userDrawn="1"/>
        </p:nvSpPr>
        <p:spPr>
          <a:xfrm>
            <a:off x="342899" y="-1108622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Left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7" name="직선 연결선 36"/>
          <p:cNvCxnSpPr/>
          <p:nvPr userDrawn="1"/>
        </p:nvCxnSpPr>
        <p:spPr>
          <a:xfrm>
            <a:off x="11753850" y="-1000900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 userDrawn="1"/>
        </p:nvSpPr>
        <p:spPr>
          <a:xfrm>
            <a:off x="10900410" y="-1122343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Right 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39" name="직선 연결선 38"/>
          <p:cNvCxnSpPr/>
          <p:nvPr userDrawn="1"/>
        </p:nvCxnSpPr>
        <p:spPr>
          <a:xfrm>
            <a:off x="4151283" y="6973906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 userDrawn="1"/>
        </p:nvCxnSpPr>
        <p:spPr>
          <a:xfrm>
            <a:off x="4316411" y="6973906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 userDrawn="1"/>
        </p:nvSpPr>
        <p:spPr>
          <a:xfrm>
            <a:off x="3092449" y="7701904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Text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42" name="TextBox 41"/>
          <p:cNvSpPr txBox="1"/>
          <p:nvPr userDrawn="1"/>
        </p:nvSpPr>
        <p:spPr>
          <a:xfrm>
            <a:off x="4287708" y="7701904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Figure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cxnSp>
        <p:nvCxnSpPr>
          <p:cNvPr id="43" name="직선 연결선 42"/>
          <p:cNvCxnSpPr/>
          <p:nvPr userDrawn="1"/>
        </p:nvCxnSpPr>
        <p:spPr>
          <a:xfrm>
            <a:off x="-1027142" y="3384550"/>
            <a:ext cx="7467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/>
          <p:cNvCxnSpPr/>
          <p:nvPr userDrawn="1"/>
        </p:nvCxnSpPr>
        <p:spPr>
          <a:xfrm>
            <a:off x="7904928" y="6951387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 userDrawn="1"/>
        </p:nvCxnSpPr>
        <p:spPr>
          <a:xfrm>
            <a:off x="8070056" y="6951387"/>
            <a:ext cx="0" cy="88582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 userDrawn="1"/>
        </p:nvSpPr>
        <p:spPr>
          <a:xfrm>
            <a:off x="6846094" y="7679385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Text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8041353" y="7679385"/>
            <a:ext cx="1706880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/>
                </a:solidFill>
              </a:rPr>
              <a:t>Figure box</a:t>
            </a:r>
            <a:r>
              <a:rPr lang="en-US" altLang="ko-KR" sz="800" baseline="0" dirty="0">
                <a:solidFill>
                  <a:schemeClr val="tx1"/>
                </a:solidFill>
              </a:rPr>
              <a:t> boundary</a:t>
            </a:r>
            <a:endParaRPr lang="en-US" altLang="ko-KR" sz="800" dirty="0">
              <a:solidFill>
                <a:schemeClr val="tx1"/>
              </a:solidFill>
              <a:latin typeface="Samsung Sharp Sans Bold" pitchFamily="2" charset="0"/>
              <a:ea typeface="Samsung Sharp Sans Bold" pitchFamily="2" charset="0"/>
              <a:cs typeface="Samsung Sharp Sans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861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r>
              <a:rPr kumimoji="1" lang="ko-KR" altLang="en-US"/>
              <a:t>그림을 추가하려면 아이콘을 클릭하십시오</a:t>
            </a:r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 hasCustomPrompt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baseline="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KoreanOTF 400" panose="020B0503030303020204" pitchFamily="34" charset="-127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KoreanOTF 400" panose="020B0503030303020204" pitchFamily="34" charset="-127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715" r:id="rId3"/>
    <p:sldLayoutId id="2147483716" r:id="rId4"/>
    <p:sldLayoutId id="2147483717" r:id="rId5"/>
    <p:sldLayoutId id="2147483667" r:id="rId6"/>
  </p:sldLayoutIdLst>
  <p:hf sldNum="0" hdr="0" dt="0"/>
  <p:txStyles>
    <p:titleStyle>
      <a:lvl1pPr eaLnBrk="1" latinLnBrk="1" hangingPunct="1"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bodyStyle>
    <p:otherStyle>
      <a:lvl1pPr marL="0" eaLnBrk="1" latinLnBrk="1" hangingPunct="1">
        <a:defRPr>
          <a:latin typeface="+mn-lt"/>
          <a:ea typeface="+mn-ea"/>
          <a:cs typeface="+mn-cs"/>
        </a:defRPr>
      </a:lvl1pPr>
      <a:lvl2pPr marL="277262" eaLnBrk="1" latinLnBrk="1" hangingPunct="1">
        <a:defRPr>
          <a:latin typeface="+mn-lt"/>
          <a:ea typeface="+mn-ea"/>
          <a:cs typeface="+mn-cs"/>
        </a:defRPr>
      </a:lvl2pPr>
      <a:lvl3pPr marL="554524" eaLnBrk="1" latinLnBrk="1" hangingPunct="1">
        <a:defRPr>
          <a:latin typeface="+mn-lt"/>
          <a:ea typeface="+mn-ea"/>
          <a:cs typeface="+mn-cs"/>
        </a:defRPr>
      </a:lvl3pPr>
      <a:lvl4pPr marL="831786" eaLnBrk="1" latinLnBrk="1" hangingPunct="1">
        <a:defRPr>
          <a:latin typeface="+mn-lt"/>
          <a:ea typeface="+mn-ea"/>
          <a:cs typeface="+mn-cs"/>
        </a:defRPr>
      </a:lvl4pPr>
      <a:lvl5pPr marL="1109048" eaLnBrk="1" latinLnBrk="1" hangingPunct="1">
        <a:defRPr>
          <a:latin typeface="+mn-lt"/>
          <a:ea typeface="+mn-ea"/>
          <a:cs typeface="+mn-cs"/>
        </a:defRPr>
      </a:lvl5pPr>
      <a:lvl6pPr marL="1386310" eaLnBrk="1" latinLnBrk="1" hangingPunct="1">
        <a:defRPr>
          <a:latin typeface="+mn-lt"/>
          <a:ea typeface="+mn-ea"/>
          <a:cs typeface="+mn-cs"/>
        </a:defRPr>
      </a:lvl6pPr>
      <a:lvl7pPr marL="1663570" eaLnBrk="1" latinLnBrk="1" hangingPunct="1">
        <a:defRPr>
          <a:latin typeface="+mn-lt"/>
          <a:ea typeface="+mn-ea"/>
          <a:cs typeface="+mn-cs"/>
        </a:defRPr>
      </a:lvl7pPr>
      <a:lvl8pPr marL="1940834" eaLnBrk="1" latinLnBrk="1" hangingPunct="1">
        <a:defRPr>
          <a:latin typeface="+mn-lt"/>
          <a:ea typeface="+mn-ea"/>
          <a:cs typeface="+mn-cs"/>
        </a:defRPr>
      </a:lvl8pPr>
      <a:lvl9pPr marL="2218095" eaLnBrk="1" latin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551" y="1552575"/>
            <a:ext cx="11782424" cy="4305300"/>
          </a:xfrm>
          <a:ln w="3175">
            <a:noFill/>
            <a:prstDash val="dash"/>
          </a:ln>
        </p:spPr>
        <p:txBody>
          <a:bodyPr/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Agenda item: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9.3.1.1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Source: 	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Samsung, CMCC, MediaTek, Ericsson, Huawei,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NTT DOCOMO,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NTT CORPORATION, ZTE, OPPO, vivo,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CableLabs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CATT, China Telecom,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China Unicom, Deutsche Telekom, DISH Network, ETRI, Fraunhofer IIS,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Fraunhofer HHI,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Futurewei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Google, HONOR, Interdigital, KDDI, KT Corporation,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Kyocera, LG Electronics, LG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Uplus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NEC, New H3C, NICT, Sharp, SK Telecom, Sony,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Tejas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Networks, Verizon, Vodafone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, Xiaomi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Title: 		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On the scope for Rel-19 NR MIMO Ph5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Document for:	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Discussion and Decision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070DC37-2E04-4DB0-A825-3AE696B8D059}"/>
              </a:ext>
            </a:extLst>
          </p:cNvPr>
          <p:cNvSpPr/>
          <p:nvPr/>
        </p:nvSpPr>
        <p:spPr>
          <a:xfrm>
            <a:off x="352424" y="410554"/>
            <a:ext cx="11439525" cy="798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">
              <a:lnSpc>
                <a:spcPct val="120000"/>
              </a:lnSpc>
              <a:tabLst>
                <a:tab pos="2880360" algn="ctr"/>
                <a:tab pos="5257800" algn="r"/>
                <a:tab pos="6120765" algn="r"/>
              </a:tabLst>
            </a:pP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#105							</a:t>
            </a:r>
            <a:r>
              <a:rPr lang="en-GB" sz="2000" b="1">
                <a:latin typeface="Arial" panose="020B0604020202020204" pitchFamily="34" charset="0"/>
                <a:ea typeface="Times New Roman" panose="02020603050405020304" pitchFamily="18" charset="0"/>
              </a:rPr>
              <a:t>	RP-241774</a:t>
            </a:r>
            <a:endParaRPr lang="en-GB" sz="2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R="1270">
              <a:lnSpc>
                <a:spcPct val="120000"/>
              </a:lnSpc>
              <a:tabLst>
                <a:tab pos="2880360" algn="ctr"/>
                <a:tab pos="5257800" algn="r"/>
                <a:tab pos="6120765" algn="r"/>
              </a:tabLst>
            </a:pP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Melbourne, Australia, September 9-12, 2024</a:t>
            </a: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6">
            <a:extLst>
              <a:ext uri="{FF2B5EF4-FFF2-40B4-BE49-F238E27FC236}">
                <a16:creationId xmlns:a16="http://schemas.microsoft.com/office/drawing/2014/main" id="{F3DE274D-0305-4E8F-B691-DDDC37BBB141}"/>
              </a:ext>
            </a:extLst>
          </p:cNvPr>
          <p:cNvSpPr txBox="1">
            <a:spLocks/>
          </p:cNvSpPr>
          <p:nvPr/>
        </p:nvSpPr>
        <p:spPr>
          <a:xfrm>
            <a:off x="342898" y="69149"/>
            <a:ext cx="11506202" cy="58537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kumimoji="1" lang="en-US" altLang="ko-KR" sz="3600" b="1" dirty="0">
                <a:latin typeface="Samsung Sharp Sans Bold" pitchFamily="2" charset="0"/>
              </a:rPr>
              <a:t>Background</a:t>
            </a:r>
            <a:endParaRPr kumimoji="1" lang="ko-KR" altLang="en-US" sz="3600" b="1" dirty="0">
              <a:solidFill>
                <a:schemeClr val="tx2"/>
              </a:solidFill>
              <a:latin typeface="Samsung Sharp Sans Bold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13B4FC-F636-49E0-BA6C-8EDC0F6E2D3F}"/>
              </a:ext>
            </a:extLst>
          </p:cNvPr>
          <p:cNvSpPr txBox="1"/>
          <p:nvPr/>
        </p:nvSpPr>
        <p:spPr>
          <a:xfrm>
            <a:off x="433820" y="903603"/>
            <a:ext cx="11262879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Rel-19 NR MIMO Ph5 WI has progressed very well and is on track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In RAN#104, the following 3 topics were brought up as candidates of “scope expansion” for Rel-19 MIMO Ph5 WI: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SRS port grouping for TDD low-complexity 6/8RX receiver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2TA without </a:t>
            </a:r>
            <a:r>
              <a:rPr lang="en-US" sz="2400" dirty="0" err="1"/>
              <a:t>CoresetPoolIdx</a:t>
            </a:r>
            <a:r>
              <a:rPr lang="en-US" sz="2400" dirty="0"/>
              <a:t> association for asymmetric DL </a:t>
            </a:r>
            <a:r>
              <a:rPr lang="en-US" sz="2400" dirty="0" err="1"/>
              <a:t>sTRP</a:t>
            </a:r>
            <a:r>
              <a:rPr lang="en-US" sz="2400" dirty="0"/>
              <a:t>/UL </a:t>
            </a:r>
            <a:r>
              <a:rPr lang="en-US" sz="2400" dirty="0" err="1"/>
              <a:t>mTRP</a:t>
            </a:r>
            <a:endParaRPr lang="en-US" sz="2400" dirty="0"/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3T6R SRS antenna switching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The above 3 topics, combined together, add marginal amount of work in RAN1 and other responsible WGs (RAN2, RAN4)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Also demonstrated in RAN1 to offer benefits in pertinent deployment scenarios and use cases</a:t>
            </a:r>
          </a:p>
        </p:txBody>
      </p:sp>
    </p:spTree>
    <p:extLst>
      <p:ext uri="{BB962C8B-B14F-4D97-AF65-F5344CB8AC3E}">
        <p14:creationId xmlns:p14="http://schemas.microsoft.com/office/powerpoint/2010/main" val="2073931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6">
            <a:extLst>
              <a:ext uri="{FF2B5EF4-FFF2-40B4-BE49-F238E27FC236}">
                <a16:creationId xmlns:a16="http://schemas.microsoft.com/office/drawing/2014/main" id="{F3DE274D-0305-4E8F-B691-DDDC37BBB141}"/>
              </a:ext>
            </a:extLst>
          </p:cNvPr>
          <p:cNvSpPr txBox="1">
            <a:spLocks/>
          </p:cNvSpPr>
          <p:nvPr/>
        </p:nvSpPr>
        <p:spPr>
          <a:xfrm>
            <a:off x="342898" y="69149"/>
            <a:ext cx="11506202" cy="58537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kumimoji="1" lang="en-US" altLang="ko-KR" sz="3600" b="1" dirty="0">
                <a:latin typeface="Samsung Sharp Sans Bold" pitchFamily="2" charset="0"/>
              </a:rPr>
              <a:t>Proposal</a:t>
            </a:r>
            <a:endParaRPr kumimoji="1" lang="ko-KR" altLang="en-US" sz="3600" b="1" dirty="0">
              <a:solidFill>
                <a:schemeClr val="tx2"/>
              </a:solidFill>
              <a:latin typeface="Samsung Sharp Sans Bold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40A767-E274-487D-8B34-3FE45ABF96C4}"/>
              </a:ext>
            </a:extLst>
          </p:cNvPr>
          <p:cNvSpPr/>
          <p:nvPr/>
        </p:nvSpPr>
        <p:spPr>
          <a:xfrm>
            <a:off x="390525" y="954591"/>
            <a:ext cx="1129665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For Rel-19 NR MIMO Ph5 WI, specify the following 3 features without any TU modification in RAN1, RAN2, and RAN4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SRS port grouping for TDD low-complexity 6/8RX receiver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2TA without </a:t>
            </a:r>
            <a:r>
              <a:rPr lang="en-US" sz="2400" dirty="0" err="1"/>
              <a:t>CoresetPoolIdx</a:t>
            </a:r>
            <a:r>
              <a:rPr lang="en-US" sz="2400" dirty="0"/>
              <a:t> association for asymmetric DL </a:t>
            </a:r>
            <a:r>
              <a:rPr lang="en-US" sz="2400" dirty="0" err="1"/>
              <a:t>sTRP</a:t>
            </a:r>
            <a:r>
              <a:rPr lang="en-US" sz="2400" dirty="0"/>
              <a:t>/UL </a:t>
            </a:r>
            <a:r>
              <a:rPr lang="en-US" sz="2400" dirty="0" err="1"/>
              <a:t>mTRP</a:t>
            </a:r>
            <a:endParaRPr lang="en-US" sz="2400" dirty="0"/>
          </a:p>
          <a:p>
            <a:pPr marL="620094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3T6R SRS antenna switching </a:t>
            </a:r>
          </a:p>
          <a:p>
            <a:pPr marL="620094" lvl="1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Discuss the specific objectives and revise the WID accordingly in RAN#105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Commence the work starting from RAN1#118bis (October 2024) per RAN#104 guidance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82703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6">
            <a:extLst>
              <a:ext uri="{FF2B5EF4-FFF2-40B4-BE49-F238E27FC236}">
                <a16:creationId xmlns:a16="http://schemas.microsoft.com/office/drawing/2014/main" id="{F3DE274D-0305-4E8F-B691-DDDC37BBB141}"/>
              </a:ext>
            </a:extLst>
          </p:cNvPr>
          <p:cNvSpPr txBox="1">
            <a:spLocks/>
          </p:cNvSpPr>
          <p:nvPr/>
        </p:nvSpPr>
        <p:spPr>
          <a:xfrm>
            <a:off x="342898" y="69149"/>
            <a:ext cx="11506202" cy="58537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kumimoji="1" lang="en-US" altLang="ko-KR" sz="3600" b="1" dirty="0">
                <a:latin typeface="Samsung Sharp Sans Bold" pitchFamily="2" charset="0"/>
              </a:rPr>
              <a:t>References</a:t>
            </a:r>
            <a:endParaRPr kumimoji="1" lang="ko-KR" altLang="en-US" sz="3600" b="1" dirty="0">
              <a:solidFill>
                <a:schemeClr val="tx2"/>
              </a:solidFill>
              <a:latin typeface="Samsung Sharp Sans Bold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40A767-E274-487D-8B34-3FE45ABF96C4}"/>
              </a:ext>
            </a:extLst>
          </p:cNvPr>
          <p:cNvSpPr/>
          <p:nvPr/>
        </p:nvSpPr>
        <p:spPr>
          <a:xfrm>
            <a:off x="390525" y="954591"/>
            <a:ext cx="112966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Simulation results demonstrating necessity of SRS port grouping for low complexity receiver:</a:t>
            </a:r>
          </a:p>
          <a:p>
            <a:r>
              <a:rPr lang="en-US" sz="2000" dirty="0"/>
              <a:t>[1]	R1-2405871, On 128 CSI-RS ports and UE reporting enhancement, Huawei, </a:t>
            </a:r>
            <a:r>
              <a:rPr lang="en-US" sz="2000" dirty="0" err="1"/>
              <a:t>HiSilicon</a:t>
            </a:r>
            <a:r>
              <a:rPr lang="en-US" sz="2000" dirty="0"/>
              <a:t>  </a:t>
            </a:r>
          </a:p>
          <a:p>
            <a:endParaRPr lang="en-US" sz="2000" dirty="0"/>
          </a:p>
          <a:p>
            <a:r>
              <a:rPr lang="en-US" sz="2000" dirty="0"/>
              <a:t>[2] 	R1-2407262, Views on Rel-19 CSI enhancements, Samsung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D831DC-E93F-46EE-9A06-56851A09BFC2}"/>
              </a:ext>
            </a:extLst>
          </p:cNvPr>
          <p:cNvSpPr/>
          <p:nvPr/>
        </p:nvSpPr>
        <p:spPr>
          <a:xfrm>
            <a:off x="438150" y="3107241"/>
            <a:ext cx="112966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Simulation results demonstrating necessity of 2TA for asymmetric DL </a:t>
            </a:r>
            <a:r>
              <a:rPr lang="en-US" sz="2000" b="1" dirty="0" err="1"/>
              <a:t>sTRP</a:t>
            </a:r>
            <a:r>
              <a:rPr lang="en-US" sz="2000" b="1" dirty="0"/>
              <a:t>/UL </a:t>
            </a:r>
            <a:r>
              <a:rPr lang="en-US" sz="2000" b="1" dirty="0" err="1"/>
              <a:t>mTRP</a:t>
            </a:r>
            <a:r>
              <a:rPr lang="en-US" sz="2000" b="1" dirty="0"/>
              <a:t>:</a:t>
            </a:r>
          </a:p>
          <a:p>
            <a:r>
              <a:rPr lang="en-US" sz="2000" dirty="0"/>
              <a:t>[3]	R1-2406031, Discussion on enhancements for asymmetric DL </a:t>
            </a:r>
            <a:r>
              <a:rPr lang="en-US" sz="2000" dirty="0" err="1"/>
              <a:t>sTRP</a:t>
            </a:r>
            <a:r>
              <a:rPr lang="en-US" sz="2000" dirty="0"/>
              <a:t>/UL </a:t>
            </a:r>
            <a:r>
              <a:rPr lang="en-US" sz="2000" dirty="0" err="1"/>
              <a:t>mTRP</a:t>
            </a:r>
            <a:r>
              <a:rPr lang="en-US" sz="2000" dirty="0"/>
              <a:t> scenarios, ZTE 	Corporation, </a:t>
            </a:r>
            <a:r>
              <a:rPr lang="en-US" sz="2000" dirty="0" err="1"/>
              <a:t>Sanechips</a:t>
            </a:r>
            <a:r>
              <a:rPr lang="en-US" sz="2000" dirty="0"/>
              <a:t>, China Telecom</a:t>
            </a:r>
          </a:p>
          <a:p>
            <a:endParaRPr lang="en-US" sz="2000" dirty="0"/>
          </a:p>
          <a:p>
            <a:r>
              <a:rPr lang="en-US" sz="2000" dirty="0"/>
              <a:t>[4]	R1-2406647, Views on Rel-19 asymmetric DL </a:t>
            </a:r>
            <a:r>
              <a:rPr lang="en-US" sz="2000" dirty="0" err="1"/>
              <a:t>sTRP</a:t>
            </a:r>
            <a:r>
              <a:rPr lang="en-US" sz="2000" dirty="0"/>
              <a:t>/UL </a:t>
            </a:r>
            <a:r>
              <a:rPr lang="en-US" sz="2000" dirty="0" err="1"/>
              <a:t>mTRP</a:t>
            </a:r>
            <a:r>
              <a:rPr lang="en-US" sz="2000" dirty="0"/>
              <a:t> scenarios, Samsung</a:t>
            </a:r>
          </a:p>
          <a:p>
            <a:endParaRPr lang="en-US" sz="2000" dirty="0"/>
          </a:p>
          <a:p>
            <a:r>
              <a:rPr lang="en-US" sz="2000" dirty="0"/>
              <a:t>[5] 	R1-2406928, Discussion on enhancement for asymmetric DL </a:t>
            </a:r>
            <a:r>
              <a:rPr lang="en-US" sz="2000" dirty="0" err="1"/>
              <a:t>sTRP</a:t>
            </a:r>
            <a:r>
              <a:rPr lang="en-US" sz="2000" dirty="0"/>
              <a:t>/UL </a:t>
            </a:r>
            <a:r>
              <a:rPr lang="en-US" sz="2000" dirty="0" err="1"/>
              <a:t>mTRP</a:t>
            </a:r>
            <a:r>
              <a:rPr lang="en-US" sz="2000" dirty="0"/>
              <a:t> scenarios, NTT DOCOMO, 	INC.</a:t>
            </a:r>
          </a:p>
        </p:txBody>
      </p:sp>
    </p:spTree>
    <p:extLst>
      <p:ext uri="{BB962C8B-B14F-4D97-AF65-F5344CB8AC3E}">
        <p14:creationId xmlns:p14="http://schemas.microsoft.com/office/powerpoint/2010/main" val="32113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6">
            <a:extLst>
              <a:ext uri="{FF2B5EF4-FFF2-40B4-BE49-F238E27FC236}">
                <a16:creationId xmlns:a16="http://schemas.microsoft.com/office/drawing/2014/main" id="{F3DE274D-0305-4E8F-B691-DDDC37BBB141}"/>
              </a:ext>
            </a:extLst>
          </p:cNvPr>
          <p:cNvSpPr txBox="1">
            <a:spLocks/>
          </p:cNvSpPr>
          <p:nvPr/>
        </p:nvSpPr>
        <p:spPr>
          <a:xfrm>
            <a:off x="342898" y="69149"/>
            <a:ext cx="11506202" cy="585373"/>
          </a:xfrm>
          <a:prstGeom prst="rect">
            <a:avLst/>
          </a:prstGeom>
        </p:spPr>
        <p:txBody>
          <a:bodyPr/>
          <a:lstStyle>
            <a:lvl1pPr marL="0" eaLnBrk="1" latinLnBrk="1" hangingPunct="1">
              <a:defRPr>
                <a:latin typeface="+mn-lt"/>
                <a:ea typeface="+mn-ea"/>
                <a:cs typeface="+mn-cs"/>
              </a:defRPr>
            </a:lvl1pPr>
            <a:lvl2pPr marL="277262" eaLnBrk="1" latinLnBrk="1" hangingPunct="1">
              <a:defRPr>
                <a:latin typeface="+mn-lt"/>
                <a:ea typeface="+mn-ea"/>
                <a:cs typeface="+mn-cs"/>
              </a:defRPr>
            </a:lvl2pPr>
            <a:lvl3pPr marL="554524" eaLnBrk="1" latinLnBrk="1" hangingPunct="1">
              <a:defRPr>
                <a:latin typeface="+mn-lt"/>
                <a:ea typeface="+mn-ea"/>
                <a:cs typeface="+mn-cs"/>
              </a:defRPr>
            </a:lvl3pPr>
            <a:lvl4pPr marL="831786" eaLnBrk="1" latinLnBrk="1" hangingPunct="1">
              <a:defRPr>
                <a:latin typeface="+mn-lt"/>
                <a:ea typeface="+mn-ea"/>
                <a:cs typeface="+mn-cs"/>
              </a:defRPr>
            </a:lvl4pPr>
            <a:lvl5pPr marL="1109048" eaLnBrk="1" latinLnBrk="1" hangingPunct="1">
              <a:defRPr>
                <a:latin typeface="+mn-lt"/>
                <a:ea typeface="+mn-ea"/>
                <a:cs typeface="+mn-cs"/>
              </a:defRPr>
            </a:lvl5pPr>
            <a:lvl6pPr marL="1386310" eaLnBrk="1" latinLnBrk="1" hangingPunct="1">
              <a:defRPr>
                <a:latin typeface="+mn-lt"/>
                <a:ea typeface="+mn-ea"/>
                <a:cs typeface="+mn-cs"/>
              </a:defRPr>
            </a:lvl6pPr>
            <a:lvl7pPr marL="1663570" eaLnBrk="1" latinLnBrk="1" hangingPunct="1">
              <a:defRPr>
                <a:latin typeface="+mn-lt"/>
                <a:ea typeface="+mn-ea"/>
                <a:cs typeface="+mn-cs"/>
              </a:defRPr>
            </a:lvl7pPr>
            <a:lvl8pPr marL="1940834" eaLnBrk="1" latinLnBrk="1" hangingPunct="1">
              <a:defRPr>
                <a:latin typeface="+mn-lt"/>
                <a:ea typeface="+mn-ea"/>
                <a:cs typeface="+mn-cs"/>
              </a:defRPr>
            </a:lvl8pPr>
            <a:lvl9pPr marL="2218095" eaLnBrk="1" latin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kumimoji="1" lang="en-US" altLang="ko-KR" sz="3600" b="1" dirty="0">
                <a:latin typeface="Samsung Sharp Sans Bold" pitchFamily="2" charset="0"/>
              </a:rPr>
              <a:t>Example WID </a:t>
            </a:r>
            <a:r>
              <a:rPr kumimoji="1" lang="en-US" altLang="ko-KR" sz="3600" b="1" dirty="0">
                <a:solidFill>
                  <a:srgbClr val="FF0000"/>
                </a:solidFill>
                <a:latin typeface="Samsung Sharp Sans Bold" pitchFamily="2" charset="0"/>
              </a:rPr>
              <a:t>revision</a:t>
            </a:r>
            <a:endParaRPr kumimoji="1" lang="ko-KR" altLang="en-US" sz="3600" b="1" strike="sngStrike" dirty="0">
              <a:solidFill>
                <a:srgbClr val="0000FF"/>
              </a:solidFill>
              <a:latin typeface="Samsung Sharp Sans Bold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40A767-E274-487D-8B34-3FE45ABF96C4}"/>
              </a:ext>
            </a:extLst>
          </p:cNvPr>
          <p:cNvSpPr/>
          <p:nvPr/>
        </p:nvSpPr>
        <p:spPr>
          <a:xfrm>
            <a:off x="209549" y="954591"/>
            <a:ext cx="1176337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00"/>
              </a:spcBef>
            </a:pPr>
            <a:r>
              <a:rPr lang="en-US" sz="1200" b="1" dirty="0">
                <a:latin typeface="Times New Roman" panose="02020603050405020304" pitchFamily="18" charset="0"/>
                <a:ea typeface="SimSun" panose="02010600030101010101" pitchFamily="2" charset="-122"/>
              </a:rPr>
              <a:t>RAN1: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  <a:tabLst>
                <a:tab pos="457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enhancement to facilitate UE-initiated/event-driven beam management for reducing overhead and/or latency, assuming the unified TCI while leveraging (as much as possible) legacy CSI measurement and reporting configuration frameworks, targeting FR2 and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sTRP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with intra- and inter-cell beam management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UL signaling content(s) (and procedure(s) as required) for UE-initiated/event-driven beam reporting facilitating fast beam switching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UL signaling medium/container considering the UE-initiated/event-driven nature of the UL transmission, designed primarily for the purpose of beam reporting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buFont typeface="+mj-lt"/>
              <a:buAutoNum type="arabicPeriod" startAt="2"/>
              <a:tabLst>
                <a:tab pos="457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Specify CSI support for up to 128 CSI-RS ports, targeting FR1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Type-I codebook refinement supporting up to a total of 128 CSI-RS ports across all resources, assuming legacy CSI-RS resources (with up to 32 CSI-RS ports per resource), based on extension of legacy codebooks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Type-II codebook refinement supporting up to a total of 128 CSI-RS ports across all resources, assuming legacy CSI-RS resources (with up to 32 CSI-RS ports per resource), based on extension of legacy codebooks, without modifying any codebook parameter other than introducing additional values for the number of ports codebook parameter(s)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Extension of CRI(s)-based CSI reporting (CQI/PMI/RI calculated per CRI for ≥1 CRIs) for hybrid beamforming supporting up to a total of 128 CSI-RS ports across all resources, with up to 32 CSI-RS ports per resource, without new codebook design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Specify SRS port grouping and codeword association to the two segments of receive antennas for the 6/8Rx low complexity receiver supporting up to 6/8-layers, with legacy codebook and legacy codeword-to-layer mapping</a:t>
            </a: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 	Specify UE reporting enhancement for CJT deployments under non-ideal synchronization and backhaul, targeting FR1, both FDD and TDD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2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Inter-TRP time misalignment and frequency/phase offset measurement and reporting, assuming legacy CSI-RS design, with stand-alone aperiodic reporting on PUSCH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	Specify non-coherent UL codebook to facilitate 3-antenna-port codebook-based transmissions, </a:t>
            </a: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 enhancement(s) to enable </a:t>
            </a:r>
            <a:r>
              <a:rPr lang="en-GB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3T6R SRS antenna switching</a:t>
            </a: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without enhancement on UL full power transmission and without enhancement on SRS resource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457200"/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Note: UL full power transmission mode 1 and 2 are not supported.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	Specify enhancement for asymmetric DL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sTRP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/UL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mTRP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deployment scenarios, assuming intra-band intra-DU non-co-located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mTRP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scenarios, without changing existing cell definition or defining a new cell (e.g. UL-only cell), assuming the Rel-17/18 unified TCI framework and fully reusing the legacy QCL/UL spatial relation rules, targeting FR1 and FR2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Two closed-loop PC adjustment states for SRS, both separate from PUSCH; and pathloss offset configurations for pathloss calculation to UL TRP(s), when the pathloss RS is from DL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sTRP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742950" lvl="1" indent="-285750">
              <a:buFont typeface="+mj-lt"/>
              <a:buAutoNum type="alphaLcPeriod"/>
              <a:tabLst>
                <a:tab pos="914400" algn="l"/>
              </a:tabLst>
            </a:pP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Extending Rel-18 M-DCI-based 2TA toward UL TRP(s) and DL </a:t>
            </a:r>
            <a:r>
              <a:rPr lang="en-US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sTRP</a:t>
            </a: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without using </a:t>
            </a:r>
            <a:r>
              <a:rPr lang="en-US" sz="1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CoresetPoolIndex</a:t>
            </a:r>
            <a:r>
              <a:rPr lang="en-US" sz="1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while assuming legacy PRACH resources</a:t>
            </a:r>
            <a:endParaRPr lang="en-US" sz="120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7558396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neSamsung_Presentation Duplex Presentation for Rel-19 Outside.pptx" id="{5A5AB07C-70FC-4CC8-847C-6F142F9DCD6C}" vid="{B674D851-7B73-4FC5-A88C-EAC4DE221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OneSamsung_Presentation Duplex Presentation for Rel-19 Outside</Template>
  <TotalTime>12928</TotalTime>
  <Words>971</Words>
  <Application>Microsoft Office PowerPoint</Application>
  <PresentationFormat>Widescreen</PresentationFormat>
  <Paragraphs>65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Samsung Sharp Sans Bold</vt:lpstr>
      <vt:lpstr>SamsungOne 400</vt:lpstr>
      <vt:lpstr>SamsungOne 700</vt:lpstr>
      <vt:lpstr>SamsungOneKoreanOTF 400</vt:lpstr>
      <vt:lpstr>SimSun</vt:lpstr>
      <vt:lpstr>Yu Gothic</vt:lpstr>
      <vt:lpstr>Arial</vt:lpstr>
      <vt:lpstr>Calibri</vt:lpstr>
      <vt:lpstr>Times New Roman</vt:lpstr>
      <vt:lpstr>Wingdings</vt:lpstr>
      <vt:lpstr>Samsung Master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지형주/통신표준연구팀(SR)/삼성전자</dc:creator>
  <cp:lastModifiedBy> </cp:lastModifiedBy>
  <cp:revision>810</cp:revision>
  <cp:lastPrinted>2017-12-18T22:10:10Z</cp:lastPrinted>
  <dcterms:created xsi:type="dcterms:W3CDTF">2023-05-31T23:46:01Z</dcterms:created>
  <dcterms:modified xsi:type="dcterms:W3CDTF">2024-09-02T03:26:17Z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