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33" r:id="rId13"/>
    <p:sldId id="802" r:id="rId14"/>
    <p:sldId id="1159" r:id="rId15"/>
    <p:sldId id="1144" r:id="rId16"/>
    <p:sldId id="1160" r:id="rId17"/>
    <p:sldId id="1155" r:id="rId18"/>
    <p:sldId id="1152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6E739-174B-4430-BC79-93B8E94DE6B9}" v="344" dt="2024-09-05T10:42:12.69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214" d="100"/>
          <a:sy n="214" d="100"/>
        </p:scale>
        <p:origin x="3084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F445B485-5D79-4314-8663-3163E31FAB5B}"/>
    <pc:docChg chg="custSel addSld modSld">
      <pc:chgData name="Alain Sultan" userId="2b0808dc-3530-4760-ae57-56aa48186e32" providerId="ADAL" clId="{F445B485-5D79-4314-8663-3163E31FAB5B}" dt="2024-05-07T09:57:39.602" v="131" actId="1076"/>
      <pc:docMkLst>
        <pc:docMk/>
      </pc:docMkLst>
      <pc:sldChg chg="addSp delSp modSp add mod">
        <pc:chgData name="Alain Sultan" userId="2b0808dc-3530-4760-ae57-56aa48186e32" providerId="ADAL" clId="{F445B485-5D79-4314-8663-3163E31FAB5B}" dt="2024-05-07T09:57:39.602" v="131" actId="1076"/>
        <pc:sldMkLst>
          <pc:docMk/>
          <pc:sldMk cId="1731091556" sldId="1160"/>
        </pc:sldMkLst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2" creationId="{3B9E7960-6113-C4D1-ECEF-73196F0C03E0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3" creationId="{BFC11874-F820-8555-F3DD-56E344F979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5" creationId="{9772A3F5-EE99-B673-A6CB-BF15F057A1F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7" creationId="{424EF5C1-A38A-7FD8-E531-F96907E8D9A9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10" creationId="{42539E43-96F0-9559-F463-14054C88F1A1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1" creationId="{FE24CF68-8B37-DF46-AA49-F300DC5F28F4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4" creationId="{FDFC1886-9F10-D55D-DCEA-0E0CFBB851F9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5" creationId="{66943435-635F-E8CA-EEF6-6A85AF11A3EC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8" creationId="{5290C507-3484-6A34-73D1-2C0E61E8F4E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9" creationId="{CB90EF0C-C64F-7152-CE75-085A8D07693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1" creationId="{32B622FC-0D4E-F8E6-3A5E-D4F5FF2BBFC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4" creationId="{D1A40ADE-56D9-03FA-B64E-D3B3C09433E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5" creationId="{5985ECF7-20BF-200E-8F19-EA178CFE7DB5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6" creationId="{FDA1D504-5A4B-17F6-5478-9450A10EDA8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7" creationId="{F787BCF1-2498-28B4-199E-7A531CA4AEB8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28" creationId="{350EBDED-2AAF-158F-80CB-DEAAEA111AC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29" creationId="{84BA872D-4877-CA1D-CFE0-1E1600F55F6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30" creationId="{944B49F7-1C1D-DBCA-2AE8-96E10206376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1" creationId="{94C8F3AC-BBE8-BF02-3EB6-F73417D8036D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8" creationId="{45312065-6CBD-33B4-1D64-1C5F55E68AA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39" creationId="{23AA6E87-D2AB-0497-606D-17BBDD9C183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41" creationId="{E7CFFE9A-BA11-5507-66C4-463BFE813E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61" creationId="{949047CD-F01D-8426-6AF0-4CD1206C7FB8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62" creationId="{0801A27C-E3C7-61B4-5E0A-B7DBCAE7D26C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63" creationId="{5AB410C4-DC1B-63D4-AFC3-C2F711FCDC67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9248" creationId="{F94E59AC-70F6-5A8F-3EB3-2B4249484BEC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49" creationId="{B36A3B24-2876-59C8-CCA5-6562DEF88E9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0" creationId="{5CA2ED88-17A5-C7DC-9D89-4691B65C00C1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1" creationId="{3ACF84FC-3DCF-7BAF-3948-80C3F1974504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2" creationId="{D2D7662F-972A-BEB4-88DD-8603D72E89DE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53" creationId="{EDB78B5A-985D-0D72-3F44-7FD392550BB6}"/>
          </ac:spMkLst>
        </pc:spChg>
        <pc:spChg chg="del mod">
          <ac:chgData name="Alain Sultan" userId="2b0808dc-3530-4760-ae57-56aa48186e32" providerId="ADAL" clId="{F445B485-5D79-4314-8663-3163E31FAB5B}" dt="2024-05-07T09:57:24.104" v="129" actId="478"/>
          <ac:spMkLst>
            <pc:docMk/>
            <pc:sldMk cId="1731091556" sldId="1160"/>
            <ac:spMk id="9255" creationId="{2AC0A55B-9075-2801-E70D-1CD4078A7F2A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59" creationId="{F81E3299-24A4-DF10-CECA-31D007D8947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61" creationId="{4FC19360-BDB4-2F9F-BCF6-7F93FDEE655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9263" creationId="{4B4B98A0-23F0-642A-193B-29EEB7C93F6F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65" creationId="{AF2A54D2-8579-81B9-4303-4D6D537198DD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76" creationId="{9E629B9B-1D33-4DD0-424D-CB4E78B9D692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9277" creationId="{68C7BE15-DE8E-30D2-86AF-788B32BA535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1" creationId="{4D677330-5A69-54E2-DED8-C11576419F88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2" creationId="{988CC082-346E-34BD-676E-57B18118E76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3" creationId="{C103280A-1592-A747-3090-8C7DDE8D80FC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4" creationId="{4D4D40CF-F5F4-931C-680D-53F544AE8703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5" creationId="{2ADC4CDE-F1A3-6E94-6512-72859838839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6" creationId="{58981BF9-119B-4A80-8B18-44F700DD4571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7" creationId="{FEF09D13-9AE7-21AF-924D-235C465BCB1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8" creationId="{11FB991E-569C-E793-E8D8-9E228FDDF8C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39" creationId="{3428D37B-08D1-24DC-2032-8DD18AFD3462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0" creationId="{6A931EFD-74D2-FC18-4BBF-502319A23C88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1" creationId="{00AF13A8-AEBE-A2D0-0350-B7A6452A466A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8" creationId="{165C6395-ACED-7B3D-FC22-AC91FB3A142F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49" creationId="{11D523C6-2A70-26A7-1D99-1B54A6962C42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0" creationId="{10B86475-D05A-F024-8D10-3834410937D0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1" creationId="{F552B731-B734-8036-32D1-B31A30D549FD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2" creationId="{B7BB6509-4F48-4659-60CC-4CD60BF4B78B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3" creationId="{68398172-EC8D-5C71-9A9B-F20456E8A9B1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4" creationId="{18CD9CF9-FC30-2A87-862D-F40F70B1542F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5" creationId="{4B4B0B0E-28A4-0105-E66C-8A8333E61136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7" creationId="{5C00D17C-21B0-E262-9FB1-9FCEFFA608B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8" creationId="{01CE645F-8CED-7913-53C8-9468C2B0173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59" creationId="{B8CC51AC-4382-E7E2-EF4E-204594DAC3CE}"/>
          </ac:spMkLst>
        </pc:spChg>
        <pc:spChg chg="mod">
          <ac:chgData name="Alain Sultan" userId="2b0808dc-3530-4760-ae57-56aa48186e32" providerId="ADAL" clId="{F445B485-5D79-4314-8663-3163E31FAB5B}" dt="2024-05-07T09:57:39.602" v="131" actId="1076"/>
          <ac:spMkLst>
            <pc:docMk/>
            <pc:sldMk cId="1731091556" sldId="1160"/>
            <ac:spMk id="17472" creationId="{6B99021C-6BD6-077A-8701-E3EDEA137C7C}"/>
          </ac:spMkLst>
        </pc:spChg>
        <pc:spChg chg="mod">
          <ac:chgData name="Alain Sultan" userId="2b0808dc-3530-4760-ae57-56aa48186e32" providerId="ADAL" clId="{F445B485-5D79-4314-8663-3163E31FAB5B}" dt="2024-05-07T09:57:20.298" v="128" actId="20577"/>
          <ac:spMkLst>
            <pc:docMk/>
            <pc:sldMk cId="1731091556" sldId="1160"/>
            <ac:spMk id="17473" creationId="{C3AF14EE-D00F-FF88-D0EF-DCB82A375C54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75" creationId="{1F8F20E1-4E79-A367-379B-29EFCC3C6BD2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79" creationId="{E382B73F-88FF-5032-62B2-366A77A8E999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0" creationId="{C7198510-45BD-C822-BE2D-F03B2E32F4E6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3" creationId="{26C68756-CB67-71B5-669C-291289081C71}"/>
          </ac:spMkLst>
        </pc:spChg>
        <pc:spChg chg="del">
          <ac:chgData name="Alain Sultan" userId="2b0808dc-3530-4760-ae57-56aa48186e32" providerId="ADAL" clId="{F445B485-5D79-4314-8663-3163E31FAB5B}" dt="2024-05-07T09:55:46.659" v="1" actId="478"/>
          <ac:spMkLst>
            <pc:docMk/>
            <pc:sldMk cId="1731091556" sldId="1160"/>
            <ac:spMk id="17484" creationId="{8D60D298-7107-495C-44F4-2BBB0286BC85}"/>
          </ac:spMkLst>
        </pc:spChg>
        <pc:spChg chg="mod">
          <ac:chgData name="Alain Sultan" userId="2b0808dc-3530-4760-ae57-56aa48186e32" providerId="ADAL" clId="{F445B485-5D79-4314-8663-3163E31FAB5B}" dt="2024-05-07T09:56:31.795" v="106" actId="1036"/>
          <ac:spMkLst>
            <pc:docMk/>
            <pc:sldMk cId="1731091556" sldId="1160"/>
            <ac:spMk id="17485" creationId="{FB1E3A0C-0C94-56B1-9E8E-15BB970781E4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0" creationId="{35BB9D75-F8E4-FE51-0578-EE1CE5798D03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1" creationId="{DADF5BC1-A476-EB24-2179-C4E5EBE78D55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2" creationId="{52784947-6AA6-617B-CED1-6981515A19C7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3" creationId="{FF47688E-A86E-2353-7C06-DBC3A3720639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7" creationId="{5357307E-DFB7-4014-E67F-B234B2ED5CB5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498" creationId="{7AF265C0-820D-2759-0403-8611A7BA1C4E}"/>
          </ac:spMkLst>
        </pc:spChg>
        <pc:spChg chg="mod">
          <ac:chgData name="Alain Sultan" userId="2b0808dc-3530-4760-ae57-56aa48186e32" providerId="ADAL" clId="{F445B485-5D79-4314-8663-3163E31FAB5B}" dt="2024-05-07T09:56:19.739" v="58" actId="1036"/>
          <ac:spMkLst>
            <pc:docMk/>
            <pc:sldMk cId="1731091556" sldId="1160"/>
            <ac:spMk id="17502" creationId="{C355434E-FF94-C598-923E-8C580DCE396C}"/>
          </ac:spMkLst>
        </pc:s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2" creationId="{5AC441D9-25AA-5353-8C62-E595297BE9B0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3" creationId="{BA5BB33D-59DC-8CD1-D095-4371152BEFFE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6" creationId="{CBEEB882-0873-17C9-668A-5BD3DDAC9943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" creationId="{9C09B5BA-9CA0-3246-1446-5E993967CCDA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22" creationId="{635396D1-395D-655F-8E73-A7129BF72176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23" creationId="{043653F7-377D-9559-CA06-3E13217E3369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32" creationId="{E261DFA2-5EBE-0760-005F-090827A42373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36" creationId="{15523F22-A626-40BA-8A66-0EF7EE745E28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76" creationId="{42783D1B-5915-E686-B1DF-AC2941019424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77" creationId="{FA1DC7AC-7706-EA7D-0E2A-1F7AC3F2258D}"/>
          </ac:grpSpMkLst>
        </pc:grpChg>
        <pc:grpChg chg="add mod">
          <ac:chgData name="Alain Sultan" userId="2b0808dc-3530-4760-ae57-56aa48186e32" providerId="ADAL" clId="{F445B485-5D79-4314-8663-3163E31FAB5B}" dt="2024-05-07T09:57:32.706" v="130" actId="14100"/>
          <ac:grpSpMkLst>
            <pc:docMk/>
            <pc:sldMk cId="1731091556" sldId="1160"/>
            <ac:grpSpMk id="17478" creationId="{30A8CDD8-40C1-D302-8D83-50EFABBC52B7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81" creationId="{F75057D1-7761-0C3C-B95B-D7F0AFE0E076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89" creationId="{D08FB91D-770B-B580-B528-B623B4BC2A75}"/>
          </ac:grpSpMkLst>
        </pc:grpChg>
        <pc:grpChg chg="mod">
          <ac:chgData name="Alain Sultan" userId="2b0808dc-3530-4760-ae57-56aa48186e32" providerId="ADAL" clId="{F445B485-5D79-4314-8663-3163E31FAB5B}" dt="2024-05-07T09:56:19.739" v="58" actId="1036"/>
          <ac:grpSpMkLst>
            <pc:docMk/>
            <pc:sldMk cId="1731091556" sldId="1160"/>
            <ac:grpSpMk id="17494" creationId="{B967BDC6-86AB-7837-B13B-ABA3A2B01909}"/>
          </ac:grpSpMkLst>
        </pc:grp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" creationId="{D777A93A-0494-CB81-BF07-6ED0D44FE2A4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6" creationId="{C33B306E-5E8B-AC76-C303-4AC9B7802E64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8" creationId="{074300E3-F476-EEBF-D35B-A1E8736C7C9D}"/>
          </ac:cxnSpMkLst>
        </pc:cxnChg>
        <pc:cxnChg chg="del">
          <ac:chgData name="Alain Sultan" userId="2b0808dc-3530-4760-ae57-56aa48186e32" providerId="ADAL" clId="{F445B485-5D79-4314-8663-3163E31FAB5B}" dt="2024-05-07T09:55:46.659" v="1" actId="478"/>
          <ac:cxnSpMkLst>
            <pc:docMk/>
            <pc:sldMk cId="1731091556" sldId="1160"/>
            <ac:cxnSpMk id="9" creationId="{62B9B160-85F8-B7F3-949C-6A80EDD7C45E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6" creationId="{651AFA73-F0D3-3C1E-F07B-8562524BC031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8" creationId="{2A413990-7B6F-5FC0-02A3-545705497B65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49" creationId="{E57E96D9-2BD0-D27A-86EA-0E49CF66F1B4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0" creationId="{0B518462-35CA-01DF-E3DA-79CF4D1A67DB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1" creationId="{A3B6C350-D29D-A509-A057-DD254318F84D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2" creationId="{66E04F16-36C6-027F-9585-CF454FC4A2D0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3" creationId="{DE683D18-B47F-D070-F845-F7E8B61125EA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4" creationId="{65ECC03C-392D-C70D-4A68-5DA2FD703EF7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5" creationId="{9C497097-315E-8A6D-769F-09FBCED69F51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7" creationId="{71746959-D045-E5B5-AFE7-E047AC2F1E3F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59" creationId="{2C79B9F4-97F9-05EA-B005-992434CCBE58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60" creationId="{F15672DF-A3AB-3988-49FA-718AB9547C1F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58" creationId="{B3D2C5F5-C828-910F-2389-D3361E4D9E0A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60" creationId="{0C7B2277-0162-5EBE-D8FF-C790B09D2D58}"/>
          </ac:cxnSpMkLst>
        </pc:cxnChg>
        <pc:cxnChg chg="mod">
          <ac:chgData name="Alain Sultan" userId="2b0808dc-3530-4760-ae57-56aa48186e32" providerId="ADAL" clId="{F445B485-5D79-4314-8663-3163E31FAB5B}" dt="2024-05-07T09:56:19.739" v="58" actId="1036"/>
          <ac:cxnSpMkLst>
            <pc:docMk/>
            <pc:sldMk cId="1731091556" sldId="1160"/>
            <ac:cxnSpMk id="9262" creationId="{5BA0E2EC-7BB4-F154-F288-F7C6185809BE}"/>
          </ac:cxnSpMkLst>
        </pc:cxnChg>
        <pc:cxnChg chg="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9272" creationId="{63507367-7C85-5DDA-8929-8D09E8B90A31}"/>
          </ac:cxnSpMkLst>
        </pc:cxnChg>
        <pc:cxnChg chg="add mod">
          <ac:chgData name="Alain Sultan" userId="2b0808dc-3530-4760-ae57-56aa48186e32" providerId="ADAL" clId="{F445B485-5D79-4314-8663-3163E31FAB5B}" dt="2024-05-07T09:56:54.551" v="107" actId="164"/>
          <ac:cxnSpMkLst>
            <pc:docMk/>
            <pc:sldMk cId="1731091556" sldId="1160"/>
            <ac:cxnSpMk id="17474" creationId="{D012C6C6-34FF-04C7-4395-1089C28A2ACD}"/>
          </ac:cxnSpMkLst>
        </pc:cxnChg>
      </pc:sldChg>
    </pc:docChg>
  </pc:docChgLst>
  <pc:docChgLst>
    <pc:chgData name="Alain Sultan" userId="2b0808dc-3530-4760-ae57-56aa48186e32" providerId="ADAL" clId="{1566E739-174B-4430-BC79-93B8E94DE6B9}"/>
    <pc:docChg chg="undo custSel addSld delSld modSld">
      <pc:chgData name="Alain Sultan" userId="2b0808dc-3530-4760-ae57-56aa48186e32" providerId="ADAL" clId="{1566E739-174B-4430-BC79-93B8E94DE6B9}" dt="2024-09-05T10:44:24.404" v="2253" actId="207"/>
      <pc:docMkLst>
        <pc:docMk/>
      </pc:docMkLst>
      <pc:sldChg chg="modSp mod">
        <pc:chgData name="Alain Sultan" userId="2b0808dc-3530-4760-ae57-56aa48186e32" providerId="ADAL" clId="{1566E739-174B-4430-BC79-93B8E94DE6B9}" dt="2024-09-05T08:38:45.584" v="57" actId="20577"/>
        <pc:sldMkLst>
          <pc:docMk/>
          <pc:sldMk cId="0" sldId="303"/>
        </pc:sldMkLst>
        <pc:spChg chg="mod">
          <ac:chgData name="Alain Sultan" userId="2b0808dc-3530-4760-ae57-56aa48186e32" providerId="ADAL" clId="{1566E739-174B-4430-BC79-93B8E94DE6B9}" dt="2024-09-05T08:37:05.027" v="0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1566E739-174B-4430-BC79-93B8E94DE6B9}" dt="2024-09-05T08:38:45.584" v="57" actId="20577"/>
          <ac:spMkLst>
            <pc:docMk/>
            <pc:sldMk cId="0" sldId="303"/>
            <ac:spMk id="6148" creationId="{FA3994A6-7195-0692-D702-83BDBF8639EA}"/>
          </ac:spMkLst>
        </pc:spChg>
        <pc:spChg chg="mod">
          <ac:chgData name="Alain Sultan" userId="2b0808dc-3530-4760-ae57-56aa48186e32" providerId="ADAL" clId="{1566E739-174B-4430-BC79-93B8E94DE6B9}" dt="2024-09-05T08:37:53.663" v="41" actId="20577"/>
          <ac:spMkLst>
            <pc:docMk/>
            <pc:sldMk cId="0" sldId="303"/>
            <ac:spMk id="6152" creationId="{E7430CFF-B6A8-F0E3-5069-E233E8AE6246}"/>
          </ac:spMkLst>
        </pc:spChg>
      </pc:sldChg>
      <pc:sldChg chg="del">
        <pc:chgData name="Alain Sultan" userId="2b0808dc-3530-4760-ae57-56aa48186e32" providerId="ADAL" clId="{1566E739-174B-4430-BC79-93B8E94DE6B9}" dt="2024-09-05T09:30:25.117" v="1511" actId="47"/>
        <pc:sldMkLst>
          <pc:docMk/>
          <pc:sldMk cId="0" sldId="758"/>
        </pc:sldMkLst>
      </pc:sldChg>
      <pc:sldChg chg="modSp mod">
        <pc:chgData name="Alain Sultan" userId="2b0808dc-3530-4760-ae57-56aa48186e32" providerId="ADAL" clId="{1566E739-174B-4430-BC79-93B8E94DE6B9}" dt="2024-09-05T10:34:51.727" v="2064" actId="20577"/>
        <pc:sldMkLst>
          <pc:docMk/>
          <pc:sldMk cId="0" sldId="790"/>
        </pc:sldMkLst>
        <pc:spChg chg="mod">
          <ac:chgData name="Alain Sultan" userId="2b0808dc-3530-4760-ae57-56aa48186e32" providerId="ADAL" clId="{1566E739-174B-4430-BC79-93B8E94DE6B9}" dt="2024-09-05T10:34:51.727" v="2064" actId="20577"/>
          <ac:spMkLst>
            <pc:docMk/>
            <pc:sldMk cId="0" sldId="790"/>
            <ac:spMk id="8195" creationId="{A2696718-EDAA-643C-E977-6B8261F57667}"/>
          </ac:spMkLst>
        </pc:spChg>
      </pc:sldChg>
      <pc:sldChg chg="modSp mod">
        <pc:chgData name="Alain Sultan" userId="2b0808dc-3530-4760-ae57-56aa48186e32" providerId="ADAL" clId="{1566E739-174B-4430-BC79-93B8E94DE6B9}" dt="2024-09-05T10:34:14.112" v="2054" actId="6549"/>
        <pc:sldMkLst>
          <pc:docMk/>
          <pc:sldMk cId="0" sldId="802"/>
        </pc:sldMkLst>
        <pc:spChg chg="mod">
          <ac:chgData name="Alain Sultan" userId="2b0808dc-3530-4760-ae57-56aa48186e32" providerId="ADAL" clId="{1566E739-174B-4430-BC79-93B8E94DE6B9}" dt="2024-09-05T10:34:14.112" v="2054" actId="6549"/>
          <ac:spMkLst>
            <pc:docMk/>
            <pc:sldMk cId="0" sldId="802"/>
            <ac:spMk id="21507" creationId="{60827DFD-2030-229F-DAC4-6CF4D87C7F06}"/>
          </ac:spMkLst>
        </pc:spChg>
      </pc:sldChg>
      <pc:sldChg chg="del">
        <pc:chgData name="Alain Sultan" userId="2b0808dc-3530-4760-ae57-56aa48186e32" providerId="ADAL" clId="{1566E739-174B-4430-BC79-93B8E94DE6B9}" dt="2024-09-05T09:30:25.117" v="1511" actId="47"/>
        <pc:sldMkLst>
          <pc:docMk/>
          <pc:sldMk cId="0" sldId="1102"/>
        </pc:sldMkLst>
      </pc:sldChg>
      <pc:sldChg chg="modSp mod">
        <pc:chgData name="Alain Sultan" userId="2b0808dc-3530-4760-ae57-56aa48186e32" providerId="ADAL" clId="{1566E739-174B-4430-BC79-93B8E94DE6B9}" dt="2024-09-05T09:30:29.435" v="1512" actId="6549"/>
        <pc:sldMkLst>
          <pc:docMk/>
          <pc:sldMk cId="0" sldId="1103"/>
        </pc:sldMkLst>
        <pc:spChg chg="mod">
          <ac:chgData name="Alain Sultan" userId="2b0808dc-3530-4760-ae57-56aa48186e32" providerId="ADAL" clId="{1566E739-174B-4430-BC79-93B8E94DE6B9}" dt="2024-09-05T09:30:29.435" v="1512" actId="6549"/>
          <ac:spMkLst>
            <pc:docMk/>
            <pc:sldMk cId="0" sldId="1103"/>
            <ac:spMk id="16387" creationId="{8F885757-D95E-A3D8-B3B9-589F7ADB8C50}"/>
          </ac:spMkLst>
        </pc:spChg>
      </pc:sldChg>
      <pc:sldChg chg="del">
        <pc:chgData name="Alain Sultan" userId="2b0808dc-3530-4760-ae57-56aa48186e32" providerId="ADAL" clId="{1566E739-174B-4430-BC79-93B8E94DE6B9}" dt="2024-09-05T09:30:25.117" v="1511" actId="47"/>
        <pc:sldMkLst>
          <pc:docMk/>
          <pc:sldMk cId="0" sldId="1115"/>
        </pc:sldMkLst>
      </pc:sldChg>
      <pc:sldChg chg="addSp delSp modSp mod">
        <pc:chgData name="Alain Sultan" userId="2b0808dc-3530-4760-ae57-56aa48186e32" providerId="ADAL" clId="{1566E739-174B-4430-BC79-93B8E94DE6B9}" dt="2024-09-05T10:44:24.404" v="2253" actId="207"/>
        <pc:sldMkLst>
          <pc:docMk/>
          <pc:sldMk cId="0" sldId="1116"/>
        </pc:sldMkLst>
        <pc:spChg chg="del">
          <ac:chgData name="Alain Sultan" userId="2b0808dc-3530-4760-ae57-56aa48186e32" providerId="ADAL" clId="{1566E739-174B-4430-BC79-93B8E94DE6B9}" dt="2024-09-05T09:40:31.721" v="1580" actId="478"/>
          <ac:spMkLst>
            <pc:docMk/>
            <pc:sldMk cId="0" sldId="1116"/>
            <ac:spMk id="2" creationId="{79DE19E6-C4BC-53BE-01E7-C0225A93F66A}"/>
          </ac:spMkLst>
        </pc:spChg>
        <pc:spChg chg="mod">
          <ac:chgData name="Alain Sultan" userId="2b0808dc-3530-4760-ae57-56aa48186e32" providerId="ADAL" clId="{1566E739-174B-4430-BC79-93B8E94DE6B9}" dt="2024-09-05T09:53:21.330" v="1884" actId="1076"/>
          <ac:spMkLst>
            <pc:docMk/>
            <pc:sldMk cId="0" sldId="1116"/>
            <ac:spMk id="3" creationId="{8BBAD645-2AAE-54C3-4CAA-DF8922624C87}"/>
          </ac:spMkLst>
        </pc:spChg>
        <pc:spChg chg="del">
          <ac:chgData name="Alain Sultan" userId="2b0808dc-3530-4760-ae57-56aa48186e32" providerId="ADAL" clId="{1566E739-174B-4430-BC79-93B8E94DE6B9}" dt="2024-09-05T09:39:01.146" v="1578" actId="478"/>
          <ac:spMkLst>
            <pc:docMk/>
            <pc:sldMk cId="0" sldId="1116"/>
            <ac:spMk id="4" creationId="{25991364-C2B7-2F00-BC65-9AAE1F29FD08}"/>
          </ac:spMkLst>
        </pc:spChg>
        <pc:spChg chg="del">
          <ac:chgData name="Alain Sultan" userId="2b0808dc-3530-4760-ae57-56aa48186e32" providerId="ADAL" clId="{1566E739-174B-4430-BC79-93B8E94DE6B9}" dt="2024-09-05T09:39:01.146" v="1578" actId="478"/>
          <ac:spMkLst>
            <pc:docMk/>
            <pc:sldMk cId="0" sldId="1116"/>
            <ac:spMk id="5" creationId="{BEF17F13-1617-1B8A-5B3B-C16DE6E6C287}"/>
          </ac:spMkLst>
        </pc:spChg>
        <pc:spChg chg="del">
          <ac:chgData name="Alain Sultan" userId="2b0808dc-3530-4760-ae57-56aa48186e32" providerId="ADAL" clId="{1566E739-174B-4430-BC79-93B8E94DE6B9}" dt="2024-09-05T09:39:01.146" v="1578" actId="478"/>
          <ac:spMkLst>
            <pc:docMk/>
            <pc:sldMk cId="0" sldId="1116"/>
            <ac:spMk id="6" creationId="{708B859D-4A61-ECBE-0909-F102C81573C6}"/>
          </ac:spMkLst>
        </pc:spChg>
        <pc:spChg chg="mod">
          <ac:chgData name="Alain Sultan" userId="2b0808dc-3530-4760-ae57-56aa48186e32" providerId="ADAL" clId="{1566E739-174B-4430-BC79-93B8E94DE6B9}" dt="2024-09-05T10:44:24.404" v="2253" actId="207"/>
          <ac:spMkLst>
            <pc:docMk/>
            <pc:sldMk cId="0" sldId="1116"/>
            <ac:spMk id="15363" creationId="{8B6101D0-4944-92F0-0F66-B23B066C30CA}"/>
          </ac:spMkLst>
        </pc:spChg>
        <pc:spChg chg="mod">
          <ac:chgData name="Alain Sultan" userId="2b0808dc-3530-4760-ae57-56aa48186e32" providerId="ADAL" clId="{1566E739-174B-4430-BC79-93B8E94DE6B9}" dt="2024-09-05T10:19:02.004" v="2001" actId="20577"/>
          <ac:spMkLst>
            <pc:docMk/>
            <pc:sldMk cId="0" sldId="1116"/>
            <ac:spMk id="18434" creationId="{418D1AF4-36C4-6544-1949-1E4BEA6A49E1}"/>
          </ac:spMkLst>
        </pc:spChg>
        <pc:graphicFrameChg chg="add mod modGraphic">
          <ac:chgData name="Alain Sultan" userId="2b0808dc-3530-4760-ae57-56aa48186e32" providerId="ADAL" clId="{1566E739-174B-4430-BC79-93B8E94DE6B9}" dt="2024-09-05T09:54:17.601" v="1897" actId="1076"/>
          <ac:graphicFrameMkLst>
            <pc:docMk/>
            <pc:sldMk cId="0" sldId="1116"/>
            <ac:graphicFrameMk id="7" creationId="{3FB92F22-2966-824D-3CBF-1598DB6D86D9}"/>
          </ac:graphicFrameMkLst>
        </pc:graphicFrameChg>
        <pc:graphicFrameChg chg="add mod modGraphic">
          <ac:chgData name="Alain Sultan" userId="2b0808dc-3530-4760-ae57-56aa48186e32" providerId="ADAL" clId="{1566E739-174B-4430-BC79-93B8E94DE6B9}" dt="2024-09-05T10:43:55.649" v="2228" actId="207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modSp mod">
        <pc:chgData name="Alain Sultan" userId="2b0808dc-3530-4760-ae57-56aa48186e32" providerId="ADAL" clId="{1566E739-174B-4430-BC79-93B8E94DE6B9}" dt="2024-09-05T10:33:52.811" v="2052" actId="20577"/>
        <pc:sldMkLst>
          <pc:docMk/>
          <pc:sldMk cId="0" sldId="1133"/>
        </pc:sldMkLst>
        <pc:spChg chg="mod">
          <ac:chgData name="Alain Sultan" userId="2b0808dc-3530-4760-ae57-56aa48186e32" providerId="ADAL" clId="{1566E739-174B-4430-BC79-93B8E94DE6B9}" dt="2024-09-05T10:33:52.811" v="2052" actId="20577"/>
          <ac:spMkLst>
            <pc:docMk/>
            <pc:sldMk cId="0" sldId="1133"/>
            <ac:spMk id="24579" creationId="{281449CA-9E3C-556A-038D-F10EE542CB15}"/>
          </ac:spMkLst>
        </pc:spChg>
      </pc:sldChg>
      <pc:sldChg chg="del">
        <pc:chgData name="Alain Sultan" userId="2b0808dc-3530-4760-ae57-56aa48186e32" providerId="ADAL" clId="{1566E739-174B-4430-BC79-93B8E94DE6B9}" dt="2024-09-05T09:30:02.451" v="1510" actId="47"/>
        <pc:sldMkLst>
          <pc:docMk/>
          <pc:sldMk cId="0" sldId="1139"/>
        </pc:sldMkLst>
      </pc:sldChg>
      <pc:sldChg chg="del">
        <pc:chgData name="Alain Sultan" userId="2b0808dc-3530-4760-ae57-56aa48186e32" providerId="ADAL" clId="{1566E739-174B-4430-BC79-93B8E94DE6B9}" dt="2024-09-05T09:30:25.117" v="1511" actId="47"/>
        <pc:sldMkLst>
          <pc:docMk/>
          <pc:sldMk cId="0" sldId="1140"/>
        </pc:sldMkLst>
      </pc:sldChg>
      <pc:sldChg chg="del">
        <pc:chgData name="Alain Sultan" userId="2b0808dc-3530-4760-ae57-56aa48186e32" providerId="ADAL" clId="{1566E739-174B-4430-BC79-93B8E94DE6B9}" dt="2024-09-05T09:30:25.117" v="1511" actId="47"/>
        <pc:sldMkLst>
          <pc:docMk/>
          <pc:sldMk cId="0" sldId="1142"/>
        </pc:sldMkLst>
      </pc:sldChg>
      <pc:sldChg chg="modSp mod">
        <pc:chgData name="Alain Sultan" userId="2b0808dc-3530-4760-ae57-56aa48186e32" providerId="ADAL" clId="{1566E739-174B-4430-BC79-93B8E94DE6B9}" dt="2024-09-05T10:34:08.285" v="2053" actId="6549"/>
        <pc:sldMkLst>
          <pc:docMk/>
          <pc:sldMk cId="521975987" sldId="1147"/>
        </pc:sldMkLst>
        <pc:spChg chg="mod">
          <ac:chgData name="Alain Sultan" userId="2b0808dc-3530-4760-ae57-56aa48186e32" providerId="ADAL" clId="{1566E739-174B-4430-BC79-93B8E94DE6B9}" dt="2024-09-05T10:34:08.285" v="2053" actId="6549"/>
          <ac:spMkLst>
            <pc:docMk/>
            <pc:sldMk cId="521975987" sldId="1147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1566E739-174B-4430-BC79-93B8E94DE6B9}" dt="2024-09-05T10:34:25.587" v="2057" actId="20577"/>
        <pc:sldMkLst>
          <pc:docMk/>
          <pc:sldMk cId="614527445" sldId="1148"/>
        </pc:sldMkLst>
        <pc:spChg chg="mod">
          <ac:chgData name="Alain Sultan" userId="2b0808dc-3530-4760-ae57-56aa48186e32" providerId="ADAL" clId="{1566E739-174B-4430-BC79-93B8E94DE6B9}" dt="2024-09-05T10:34:25.587" v="2057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1566E739-174B-4430-BC79-93B8E94DE6B9}" dt="2024-09-05T10:42:12.695" v="2224" actId="1038"/>
        <pc:sldMkLst>
          <pc:docMk/>
          <pc:sldMk cId="0" sldId="1154"/>
        </pc:sldMkLst>
        <pc:spChg chg="mod">
          <ac:chgData name="Alain Sultan" userId="2b0808dc-3530-4760-ae57-56aa48186e32" providerId="ADAL" clId="{1566E739-174B-4430-BC79-93B8E94DE6B9}" dt="2024-09-05T10:42:12.695" v="2224" actId="1038"/>
          <ac:spMkLst>
            <pc:docMk/>
            <pc:sldMk cId="0" sldId="1154"/>
            <ac:spMk id="17434" creationId="{F5DAD881-9D27-70A3-8113-5D51C351C921}"/>
          </ac:spMkLst>
        </pc:spChg>
        <pc:spChg chg="mod">
          <ac:chgData name="Alain Sultan" userId="2b0808dc-3530-4760-ae57-56aa48186e32" providerId="ADAL" clId="{1566E739-174B-4430-BC79-93B8E94DE6B9}" dt="2024-09-05T10:42:12.695" v="2224" actId="1038"/>
          <ac:spMkLst>
            <pc:docMk/>
            <pc:sldMk cId="0" sldId="1154"/>
            <ac:spMk id="17454" creationId="{F37E2FBC-BA43-FF5C-5F2E-BB0D99F29526}"/>
          </ac:spMkLst>
        </pc:spChg>
        <pc:spChg chg="mod">
          <ac:chgData name="Alain Sultan" userId="2b0808dc-3530-4760-ae57-56aa48186e32" providerId="ADAL" clId="{1566E739-174B-4430-BC79-93B8E94DE6B9}" dt="2024-09-05T09:55:57.141" v="1915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1566E739-174B-4430-BC79-93B8E94DE6B9}" dt="2024-09-05T10:42:12.695" v="2224" actId="1038"/>
          <ac:cxnSpMkLst>
            <pc:docMk/>
            <pc:sldMk cId="0" sldId="1154"/>
            <ac:cxnSpMk id="6" creationId="{3AF73AB5-92CC-8C3F-D877-47961DF88D30}"/>
          </ac:cxnSpMkLst>
        </pc:cxnChg>
        <pc:cxnChg chg="mod">
          <ac:chgData name="Alain Sultan" userId="2b0808dc-3530-4760-ae57-56aa48186e32" providerId="ADAL" clId="{1566E739-174B-4430-BC79-93B8E94DE6B9}" dt="2024-09-05T10:42:12.695" v="2224" actId="1038"/>
          <ac:cxnSpMkLst>
            <pc:docMk/>
            <pc:sldMk cId="0" sldId="1154"/>
            <ac:cxnSpMk id="9271" creationId="{24E13D41-8A59-85F9-0480-ECD33B35EDAC}"/>
          </ac:cxnSpMkLst>
        </pc:cxnChg>
      </pc:sldChg>
      <pc:sldChg chg="addSp delSp modSp mod">
        <pc:chgData name="Alain Sultan" userId="2b0808dc-3530-4760-ae57-56aa48186e32" providerId="ADAL" clId="{1566E739-174B-4430-BC79-93B8E94DE6B9}" dt="2024-09-05T09:12:18.773" v="1078" actId="20577"/>
        <pc:sldMkLst>
          <pc:docMk/>
          <pc:sldMk cId="1120552430" sldId="1159"/>
        </pc:sldMkLst>
        <pc:spChg chg="mod">
          <ac:chgData name="Alain Sultan" userId="2b0808dc-3530-4760-ae57-56aa48186e32" providerId="ADAL" clId="{1566E739-174B-4430-BC79-93B8E94DE6B9}" dt="2024-09-05T09:12:18.773" v="1078" actId="20577"/>
          <ac:spMkLst>
            <pc:docMk/>
            <pc:sldMk cId="1120552430" sldId="1159"/>
            <ac:spMk id="11" creationId="{FE24CF68-8B37-DF46-AA49-F300DC5F28F4}"/>
          </ac:spMkLst>
        </pc:spChg>
        <pc:spChg chg="mod">
          <ac:chgData name="Alain Sultan" userId="2b0808dc-3530-4760-ae57-56aa48186e32" providerId="ADAL" clId="{1566E739-174B-4430-BC79-93B8E94DE6B9}" dt="2024-09-05T09:06:04.896" v="970" actId="1076"/>
          <ac:spMkLst>
            <pc:docMk/>
            <pc:sldMk cId="1120552430" sldId="1159"/>
            <ac:spMk id="9250" creationId="{5CA2ED88-17A5-C7DC-9D89-4691B65C00C1}"/>
          </ac:spMkLst>
        </pc:spChg>
        <pc:spChg chg="add mod">
          <ac:chgData name="Alain Sultan" userId="2b0808dc-3530-4760-ae57-56aa48186e32" providerId="ADAL" clId="{1566E739-174B-4430-BC79-93B8E94DE6B9}" dt="2024-09-05T09:10:59.508" v="1071" actId="1036"/>
          <ac:spMkLst>
            <pc:docMk/>
            <pc:sldMk cId="1120552430" sldId="1159"/>
            <ac:spMk id="17474" creationId="{19C15CCF-80CD-277E-A752-D75E468FA27B}"/>
          </ac:spMkLst>
        </pc:spChg>
        <pc:spChg chg="add mod">
          <ac:chgData name="Alain Sultan" userId="2b0808dc-3530-4760-ae57-56aa48186e32" providerId="ADAL" clId="{1566E739-174B-4430-BC79-93B8E94DE6B9}" dt="2024-09-05T09:10:59.508" v="1071" actId="1036"/>
          <ac:spMkLst>
            <pc:docMk/>
            <pc:sldMk cId="1120552430" sldId="1159"/>
            <ac:spMk id="17478" creationId="{CF6A2905-F4DE-1498-E4D8-5E3F0140783E}"/>
          </ac:spMkLst>
        </pc:spChg>
        <pc:spChg chg="add del mod">
          <ac:chgData name="Alain Sultan" userId="2b0808dc-3530-4760-ae57-56aa48186e32" providerId="ADAL" clId="{1566E739-174B-4430-BC79-93B8E94DE6B9}" dt="2024-09-05T09:09:35.523" v="1024" actId="478"/>
          <ac:spMkLst>
            <pc:docMk/>
            <pc:sldMk cId="1120552430" sldId="1159"/>
            <ac:spMk id="17482" creationId="{6C6800F7-4A41-F458-638D-6EB9A5871B2E}"/>
          </ac:spMkLst>
        </pc:spChg>
        <pc:spChg chg="add del mod">
          <ac:chgData name="Alain Sultan" userId="2b0808dc-3530-4760-ae57-56aa48186e32" providerId="ADAL" clId="{1566E739-174B-4430-BC79-93B8E94DE6B9}" dt="2024-09-05T09:08:38.677" v="1013" actId="478"/>
          <ac:spMkLst>
            <pc:docMk/>
            <pc:sldMk cId="1120552430" sldId="1159"/>
            <ac:spMk id="17486" creationId="{A2CB89A7-470D-56A4-45C7-2F7B61872A46}"/>
          </ac:spMkLst>
        </pc:spChg>
        <pc:spChg chg="add mod">
          <ac:chgData name="Alain Sultan" userId="2b0808dc-3530-4760-ae57-56aa48186e32" providerId="ADAL" clId="{1566E739-174B-4430-BC79-93B8E94DE6B9}" dt="2024-09-05T09:08:41.985" v="1014"/>
          <ac:spMkLst>
            <pc:docMk/>
            <pc:sldMk cId="1120552430" sldId="1159"/>
            <ac:spMk id="17487" creationId="{4D033165-4394-3DEF-45F4-C0DE14EA06E2}"/>
          </ac:spMkLst>
        </pc:spChg>
        <pc:spChg chg="add del mod">
          <ac:chgData name="Alain Sultan" userId="2b0808dc-3530-4760-ae57-56aa48186e32" providerId="ADAL" clId="{1566E739-174B-4430-BC79-93B8E94DE6B9}" dt="2024-09-05T09:09:12.764" v="1017" actId="478"/>
          <ac:spMkLst>
            <pc:docMk/>
            <pc:sldMk cId="1120552430" sldId="1159"/>
            <ac:spMk id="17488" creationId="{4891A7A1-67D8-6490-0F60-653CE8581AB6}"/>
          </ac:spMkLst>
        </pc:spChg>
        <pc:spChg chg="add mod">
          <ac:chgData name="Alain Sultan" userId="2b0808dc-3530-4760-ae57-56aa48186e32" providerId="ADAL" clId="{1566E739-174B-4430-BC79-93B8E94DE6B9}" dt="2024-09-05T09:12:11.744" v="1075" actId="1076"/>
          <ac:spMkLst>
            <pc:docMk/>
            <pc:sldMk cId="1120552430" sldId="1159"/>
            <ac:spMk id="17495" creationId="{4E171275-0C40-C6C1-7AEA-00E9343C7382}"/>
          </ac:spMkLst>
        </pc:spChg>
        <pc:spChg chg="add mod">
          <ac:chgData name="Alain Sultan" userId="2b0808dc-3530-4760-ae57-56aa48186e32" providerId="ADAL" clId="{1566E739-174B-4430-BC79-93B8E94DE6B9}" dt="2024-09-05T09:12:14.547" v="1077" actId="20577"/>
          <ac:spMkLst>
            <pc:docMk/>
            <pc:sldMk cId="1120552430" sldId="1159"/>
            <ac:spMk id="17496" creationId="{47D6F069-8295-3309-3605-6F2AD0CE38BA}"/>
          </ac:spMkLst>
        </pc:spChg>
      </pc:sldChg>
      <pc:sldChg chg="addSp delSp modSp add mod">
        <pc:chgData name="Alain Sultan" userId="2b0808dc-3530-4760-ae57-56aa48186e32" providerId="ADAL" clId="{1566E739-174B-4430-BC79-93B8E94DE6B9}" dt="2024-09-05T10:41:39.781" v="2207" actId="20577"/>
        <pc:sldMkLst>
          <pc:docMk/>
          <pc:sldMk cId="282500707" sldId="1161"/>
        </pc:sldMkLst>
        <pc:spChg chg="mod">
          <ac:chgData name="Alain Sultan" userId="2b0808dc-3530-4760-ae57-56aa48186e32" providerId="ADAL" clId="{1566E739-174B-4430-BC79-93B8E94DE6B9}" dt="2024-09-05T08:46:17.887" v="359" actId="6549"/>
          <ac:spMkLst>
            <pc:docMk/>
            <pc:sldMk cId="282500707" sldId="1161"/>
            <ac:spMk id="2" creationId="{0D627D1B-C3B8-1E30-E8C3-B519FF6478C4}"/>
          </ac:spMkLst>
        </pc:spChg>
        <pc:spChg chg="add del mod">
          <ac:chgData name="Alain Sultan" userId="2b0808dc-3530-4760-ae57-56aa48186e32" providerId="ADAL" clId="{1566E739-174B-4430-BC79-93B8E94DE6B9}" dt="2024-09-05T08:55:21.095" v="725" actId="478"/>
          <ac:spMkLst>
            <pc:docMk/>
            <pc:sldMk cId="282500707" sldId="1161"/>
            <ac:spMk id="3" creationId="{869C1A86-0BD4-1342-14ED-CF2FC2B2A53B}"/>
          </ac:spMkLst>
        </pc:spChg>
        <pc:spChg chg="del mod">
          <ac:chgData name="Alain Sultan" userId="2b0808dc-3530-4760-ae57-56aa48186e32" providerId="ADAL" clId="{1566E739-174B-4430-BC79-93B8E94DE6B9}" dt="2024-09-05T08:49:09.964" v="456" actId="478"/>
          <ac:spMkLst>
            <pc:docMk/>
            <pc:sldMk cId="282500707" sldId="1161"/>
            <ac:spMk id="3" creationId="{88739906-9E22-D33E-99D1-BA47F55E7AF9}"/>
          </ac:spMkLst>
        </pc:spChg>
        <pc:spChg chg="mod">
          <ac:chgData name="Alain Sultan" userId="2b0808dc-3530-4760-ae57-56aa48186e32" providerId="ADAL" clId="{1566E739-174B-4430-BC79-93B8E94DE6B9}" dt="2024-09-05T10:40:40.503" v="2196" actId="14100"/>
          <ac:spMkLst>
            <pc:docMk/>
            <pc:sldMk cId="282500707" sldId="1161"/>
            <ac:spMk id="4" creationId="{0D1CAEDC-A4A0-8804-B0E4-709418E55DA2}"/>
          </ac:spMkLst>
        </pc:spChg>
        <pc:spChg chg="mod">
          <ac:chgData name="Alain Sultan" userId="2b0808dc-3530-4760-ae57-56aa48186e32" providerId="ADAL" clId="{1566E739-174B-4430-BC79-93B8E94DE6B9}" dt="2024-09-05T10:40:12.929" v="2176" actId="1035"/>
          <ac:spMkLst>
            <pc:docMk/>
            <pc:sldMk cId="282500707" sldId="1161"/>
            <ac:spMk id="5" creationId="{4A3406C9-0705-6A20-A7D8-5ADAA96C6515}"/>
          </ac:spMkLst>
        </pc:spChg>
        <pc:spChg chg="mod">
          <ac:chgData name="Alain Sultan" userId="2b0808dc-3530-4760-ae57-56aa48186e32" providerId="ADAL" clId="{1566E739-174B-4430-BC79-93B8E94DE6B9}" dt="2024-09-05T08:51:42.358" v="674" actId="20577"/>
          <ac:spMkLst>
            <pc:docMk/>
            <pc:sldMk cId="282500707" sldId="1161"/>
            <ac:spMk id="6" creationId="{8CAE4681-7518-9B74-81E9-E817BC33D0D3}"/>
          </ac:spMkLst>
        </pc:spChg>
        <pc:spChg chg="mod">
          <ac:chgData name="Alain Sultan" userId="2b0808dc-3530-4760-ae57-56aa48186e32" providerId="ADAL" clId="{1566E739-174B-4430-BC79-93B8E94DE6B9}" dt="2024-09-05T10:40:16.421" v="2177" actId="14100"/>
          <ac:spMkLst>
            <pc:docMk/>
            <pc:sldMk cId="282500707" sldId="1161"/>
            <ac:spMk id="8" creationId="{A7AE6323-B510-DB5D-FD67-26BF258AF660}"/>
          </ac:spMkLst>
        </pc:spChg>
        <pc:spChg chg="mod">
          <ac:chgData name="Alain Sultan" userId="2b0808dc-3530-4760-ae57-56aa48186e32" providerId="ADAL" clId="{1566E739-174B-4430-BC79-93B8E94DE6B9}" dt="2024-09-05T08:58:51.493" v="791" actId="20577"/>
          <ac:spMkLst>
            <pc:docMk/>
            <pc:sldMk cId="282500707" sldId="1161"/>
            <ac:spMk id="10" creationId="{1B76AB23-BA01-F752-DA99-02255CD8F901}"/>
          </ac:spMkLst>
        </pc:spChg>
        <pc:spChg chg="mod">
          <ac:chgData name="Alain Sultan" userId="2b0808dc-3530-4760-ae57-56aa48186e32" providerId="ADAL" clId="{1566E739-174B-4430-BC79-93B8E94DE6B9}" dt="2024-09-05T10:35:33.375" v="2067" actId="1076"/>
          <ac:spMkLst>
            <pc:docMk/>
            <pc:sldMk cId="282500707" sldId="1161"/>
            <ac:spMk id="11" creationId="{F9DAF4FE-8129-CC8C-8055-EBD23E98DDE8}"/>
          </ac:spMkLst>
        </pc:spChg>
        <pc:spChg chg="mod">
          <ac:chgData name="Alain Sultan" userId="2b0808dc-3530-4760-ae57-56aa48186e32" providerId="ADAL" clId="{1566E739-174B-4430-BC79-93B8E94DE6B9}" dt="2024-09-05T09:22:15.908" v="1371" actId="1036"/>
          <ac:spMkLst>
            <pc:docMk/>
            <pc:sldMk cId="282500707" sldId="1161"/>
            <ac:spMk id="12" creationId="{63DE25FC-14F2-8AA8-BA0F-1885FA3D6D65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4" creationId="{BC03F5F2-B016-4A08-DEE5-34F1CFE562F6}"/>
          </ac:spMkLst>
        </pc:spChg>
        <pc:spChg chg="add del">
          <ac:chgData name="Alain Sultan" userId="2b0808dc-3530-4760-ae57-56aa48186e32" providerId="ADAL" clId="{1566E739-174B-4430-BC79-93B8E94DE6B9}" dt="2024-09-05T08:45:40.310" v="188" actId="478"/>
          <ac:spMkLst>
            <pc:docMk/>
            <pc:sldMk cId="282500707" sldId="1161"/>
            <ac:spMk id="14" creationId="{F26407C7-474D-9343-D041-037F85B50EAF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6" creationId="{44D84522-26CF-CF04-2F5F-9F53A55E0AD8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16" creationId="{BA7EB6B7-043C-80A7-0462-9EB29B5FAF93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18" creationId="{76F22AF5-E1CE-4D4D-AEE7-A287E6340E03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8" creationId="{FE917D59-C834-476C-5577-AC1D9BA747C4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21" creationId="{9E68EE60-4F0D-2756-0485-3404F382E695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21" creationId="{C84519AB-AB73-BEDD-1064-6B9A6CDCFE6B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22" creationId="{70529AA5-0C81-6E54-2A18-5E3B1C1565C1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22" creationId="{A2547763-F2B5-91FD-8694-91FA069F349D}"/>
          </ac:spMkLst>
        </pc:spChg>
        <pc:spChg chg="del mod">
          <ac:chgData name="Alain Sultan" userId="2b0808dc-3530-4760-ae57-56aa48186e32" providerId="ADAL" clId="{1566E739-174B-4430-BC79-93B8E94DE6B9}" dt="2024-09-05T08:49:09.964" v="456" actId="478"/>
          <ac:spMkLst>
            <pc:docMk/>
            <pc:sldMk cId="282500707" sldId="1161"/>
            <ac:spMk id="23" creationId="{00CE9559-92E7-3C56-83A2-01DD7554A027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24" creationId="{499996E2-2F0B-C0DE-9CD5-2AE58F3C2557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24" creationId="{5448631F-1B3C-E109-3C02-2D3CBC73AFD6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25" creationId="{0CE3AE60-A819-CC62-CEC0-797BD788B7D5}"/>
          </ac:spMkLst>
        </pc:spChg>
        <pc:spChg chg="add del">
          <ac:chgData name="Alain Sultan" userId="2b0808dc-3530-4760-ae57-56aa48186e32" providerId="ADAL" clId="{1566E739-174B-4430-BC79-93B8E94DE6B9}" dt="2024-09-05T08:45:33.753" v="187" actId="478"/>
          <ac:spMkLst>
            <pc:docMk/>
            <pc:sldMk cId="282500707" sldId="1161"/>
            <ac:spMk id="25" creationId="{569F3F6F-3881-E939-F787-48D3F1681647}"/>
          </ac:spMkLst>
        </pc:spChg>
        <pc:spChg chg="del mod">
          <ac:chgData name="Alain Sultan" userId="2b0808dc-3530-4760-ae57-56aa48186e32" providerId="ADAL" clId="{1566E739-174B-4430-BC79-93B8E94DE6B9}" dt="2024-09-05T08:49:09.964" v="456" actId="478"/>
          <ac:spMkLst>
            <pc:docMk/>
            <pc:sldMk cId="282500707" sldId="1161"/>
            <ac:spMk id="26" creationId="{25CA6AF2-9145-2BA5-F845-CFAE67ECA8FE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26" creationId="{C46ED45C-3178-2C8F-751D-458C2703065B}"/>
          </ac:spMkLst>
        </pc:spChg>
        <pc:spChg chg="add mod">
          <ac:chgData name="Alain Sultan" userId="2b0808dc-3530-4760-ae57-56aa48186e32" providerId="ADAL" clId="{1566E739-174B-4430-BC79-93B8E94DE6B9}" dt="2024-09-05T10:35:16.966" v="2065" actId="1076"/>
          <ac:spMkLst>
            <pc:docMk/>
            <pc:sldMk cId="282500707" sldId="1161"/>
            <ac:spMk id="27" creationId="{E45D925A-7286-DB48-68B7-A6D706B3B99D}"/>
          </ac:spMkLst>
        </pc:spChg>
        <pc:spChg chg="mod">
          <ac:chgData name="Alain Sultan" userId="2b0808dc-3530-4760-ae57-56aa48186e32" providerId="ADAL" clId="{1566E739-174B-4430-BC79-93B8E94DE6B9}" dt="2024-09-05T10:36:13.214" v="2095" actId="20577"/>
          <ac:spMkLst>
            <pc:docMk/>
            <pc:sldMk cId="282500707" sldId="1161"/>
            <ac:spMk id="30" creationId="{A136D926-8D3C-F22F-B32F-3EA6ADE21C72}"/>
          </ac:spMkLst>
        </pc:spChg>
        <pc:spChg chg="mod">
          <ac:chgData name="Alain Sultan" userId="2b0808dc-3530-4760-ae57-56aa48186e32" providerId="ADAL" clId="{1566E739-174B-4430-BC79-93B8E94DE6B9}" dt="2024-09-05T08:46:20.999" v="361" actId="6549"/>
          <ac:spMkLst>
            <pc:docMk/>
            <pc:sldMk cId="282500707" sldId="1161"/>
            <ac:spMk id="58" creationId="{15AE7F1D-8B00-7867-1676-914CC3AD24A6}"/>
          </ac:spMkLst>
        </pc:spChg>
        <pc:spChg chg="mod">
          <ac:chgData name="Alain Sultan" userId="2b0808dc-3530-4760-ae57-56aa48186e32" providerId="ADAL" clId="{1566E739-174B-4430-BC79-93B8E94DE6B9}" dt="2024-09-05T08:46:23.423" v="363" actId="6549"/>
          <ac:spMkLst>
            <pc:docMk/>
            <pc:sldMk cId="282500707" sldId="1161"/>
            <ac:spMk id="70" creationId="{AD738434-1C6D-4FB5-67AA-A919CD19069E}"/>
          </ac:spMkLst>
        </pc:spChg>
        <pc:spChg chg="mod">
          <ac:chgData name="Alain Sultan" userId="2b0808dc-3530-4760-ae57-56aa48186e32" providerId="ADAL" clId="{1566E739-174B-4430-BC79-93B8E94DE6B9}" dt="2024-09-05T08:46:29.305" v="367" actId="6549"/>
          <ac:spMkLst>
            <pc:docMk/>
            <pc:sldMk cId="282500707" sldId="1161"/>
            <ac:spMk id="71" creationId="{ED532AC2-9A0E-A375-5FC9-6BC545AE1379}"/>
          </ac:spMkLst>
        </pc:spChg>
        <pc:spChg chg="add del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72" creationId="{C4DF2E5D-EE29-D2E1-330A-D16D01C2251B}"/>
          </ac:spMkLst>
        </pc:spChg>
        <pc:spChg chg="del mod">
          <ac:chgData name="Alain Sultan" userId="2b0808dc-3530-4760-ae57-56aa48186e32" providerId="ADAL" clId="{1566E739-174B-4430-BC79-93B8E94DE6B9}" dt="2024-09-05T08:49:09.964" v="456" actId="478"/>
          <ac:spMkLst>
            <pc:docMk/>
            <pc:sldMk cId="282500707" sldId="1161"/>
            <ac:spMk id="74" creationId="{B289FD85-6D44-1005-E0CA-1F99D2C7F830}"/>
          </ac:spMkLst>
        </pc:spChg>
        <pc:spChg chg="mod">
          <ac:chgData name="Alain Sultan" userId="2b0808dc-3530-4760-ae57-56aa48186e32" providerId="ADAL" clId="{1566E739-174B-4430-BC79-93B8E94DE6B9}" dt="2024-09-05T08:46:26.344" v="365" actId="6549"/>
          <ac:spMkLst>
            <pc:docMk/>
            <pc:sldMk cId="282500707" sldId="1161"/>
            <ac:spMk id="92" creationId="{9DDBF5FE-7C57-2CDB-BE0A-572F6BAEF563}"/>
          </ac:spMkLst>
        </pc:spChg>
        <pc:spChg chg="mod">
          <ac:chgData name="Alain Sultan" userId="2b0808dc-3530-4760-ae57-56aa48186e32" providerId="ADAL" clId="{1566E739-174B-4430-BC79-93B8E94DE6B9}" dt="2024-09-05T08:51:07.968" v="655" actId="20577"/>
          <ac:spMkLst>
            <pc:docMk/>
            <pc:sldMk cId="282500707" sldId="1161"/>
            <ac:spMk id="9248" creationId="{63314D26-34B9-CC7A-5097-D2232549C1B5}"/>
          </ac:spMkLst>
        </pc:spChg>
        <pc:spChg chg="del mod">
          <ac:chgData name="Alain Sultan" userId="2b0808dc-3530-4760-ae57-56aa48186e32" providerId="ADAL" clId="{1566E739-174B-4430-BC79-93B8E94DE6B9}" dt="2024-09-05T08:55:01.500" v="714" actId="478"/>
          <ac:spMkLst>
            <pc:docMk/>
            <pc:sldMk cId="282500707" sldId="1161"/>
            <ac:spMk id="9250" creationId="{C0976717-C3D0-9B92-EFC2-66FAE5377789}"/>
          </ac:spMkLst>
        </pc:spChg>
        <pc:spChg chg="mod">
          <ac:chgData name="Alain Sultan" userId="2b0808dc-3530-4760-ae57-56aa48186e32" providerId="ADAL" clId="{1566E739-174B-4430-BC79-93B8E94DE6B9}" dt="2024-09-05T09:19:13.509" v="1327" actId="1076"/>
          <ac:spMkLst>
            <pc:docMk/>
            <pc:sldMk cId="282500707" sldId="1161"/>
            <ac:spMk id="9251" creationId="{A8788988-60C5-D0D5-3510-57879C59DC38}"/>
          </ac:spMkLst>
        </pc:spChg>
        <pc:spChg chg="mod">
          <ac:chgData name="Alain Sultan" userId="2b0808dc-3530-4760-ae57-56aa48186e32" providerId="ADAL" clId="{1566E739-174B-4430-BC79-93B8E94DE6B9}" dt="2024-09-05T08:52:26.852" v="688" actId="1037"/>
          <ac:spMkLst>
            <pc:docMk/>
            <pc:sldMk cId="282500707" sldId="1161"/>
            <ac:spMk id="9253" creationId="{3465C78E-ADED-B530-A027-685500906709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254" creationId="{3812A9DA-87F9-905F-A772-F707D8AF7400}"/>
          </ac:spMkLst>
        </pc:spChg>
        <pc:spChg chg="mod">
          <ac:chgData name="Alain Sultan" userId="2b0808dc-3530-4760-ae57-56aa48186e32" providerId="ADAL" clId="{1566E739-174B-4430-BC79-93B8E94DE6B9}" dt="2024-09-05T08:52:31.710" v="697" actId="1038"/>
          <ac:spMkLst>
            <pc:docMk/>
            <pc:sldMk cId="282500707" sldId="1161"/>
            <ac:spMk id="9255" creationId="{30F88BD3-C08F-BAB7-1F08-E8E9149203C3}"/>
          </ac:spMkLst>
        </pc:spChg>
        <pc:spChg chg="mod">
          <ac:chgData name="Alain Sultan" userId="2b0808dc-3530-4760-ae57-56aa48186e32" providerId="ADAL" clId="{1566E739-174B-4430-BC79-93B8E94DE6B9}" dt="2024-09-05T10:35:26.701" v="2066" actId="1076"/>
          <ac:spMkLst>
            <pc:docMk/>
            <pc:sldMk cId="282500707" sldId="1161"/>
            <ac:spMk id="9256" creationId="{D7A00B03-21AF-6C01-7ABD-D582E545D4C7}"/>
          </ac:spMkLst>
        </pc:spChg>
        <pc:spChg chg="mod">
          <ac:chgData name="Alain Sultan" userId="2b0808dc-3530-4760-ae57-56aa48186e32" providerId="ADAL" clId="{1566E739-174B-4430-BC79-93B8E94DE6B9}" dt="2024-09-05T10:35:55.863" v="2075" actId="6549"/>
          <ac:spMkLst>
            <pc:docMk/>
            <pc:sldMk cId="282500707" sldId="1161"/>
            <ac:spMk id="9257" creationId="{47A2938A-6E18-A0F5-0546-15988D566720}"/>
          </ac:spMkLst>
        </pc:spChg>
        <pc:spChg chg="mod">
          <ac:chgData name="Alain Sultan" userId="2b0808dc-3530-4760-ae57-56aa48186e32" providerId="ADAL" clId="{1566E739-174B-4430-BC79-93B8E94DE6B9}" dt="2024-09-05T10:36:02.278" v="2083" actId="20577"/>
          <ac:spMkLst>
            <pc:docMk/>
            <pc:sldMk cId="282500707" sldId="1161"/>
            <ac:spMk id="9258" creationId="{566C0FDB-28E3-9363-50B2-A1CD841F316B}"/>
          </ac:spMkLst>
        </pc:spChg>
        <pc:spChg chg="mod">
          <ac:chgData name="Alain Sultan" userId="2b0808dc-3530-4760-ae57-56aa48186e32" providerId="ADAL" clId="{1566E739-174B-4430-BC79-93B8E94DE6B9}" dt="2024-09-05T10:36:09.744" v="2091" actId="20577"/>
          <ac:spMkLst>
            <pc:docMk/>
            <pc:sldMk cId="282500707" sldId="1161"/>
            <ac:spMk id="9259" creationId="{21D46A4C-6D36-624A-9B02-625AE556C1E6}"/>
          </ac:spMkLst>
        </pc:spChg>
        <pc:spChg chg="mod">
          <ac:chgData name="Alain Sultan" userId="2b0808dc-3530-4760-ae57-56aa48186e32" providerId="ADAL" clId="{1566E739-174B-4430-BC79-93B8E94DE6B9}" dt="2024-09-05T10:36:17.385" v="2097" actId="20577"/>
          <ac:spMkLst>
            <pc:docMk/>
            <pc:sldMk cId="282500707" sldId="1161"/>
            <ac:spMk id="9260" creationId="{B9A88BE3-8507-8036-008F-130B58006314}"/>
          </ac:spMkLst>
        </pc:spChg>
        <pc:spChg chg="mod">
          <ac:chgData name="Alain Sultan" userId="2b0808dc-3530-4760-ae57-56aa48186e32" providerId="ADAL" clId="{1566E739-174B-4430-BC79-93B8E94DE6B9}" dt="2024-09-05T10:36:26.103" v="2103" actId="20577"/>
          <ac:spMkLst>
            <pc:docMk/>
            <pc:sldMk cId="282500707" sldId="1161"/>
            <ac:spMk id="9261" creationId="{6D213B16-0C28-8CE4-A14F-AF4870C0F23F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276" creationId="{8DF02D70-037A-AC3F-1DAC-3C3C8D10615D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277" creationId="{B8D7F9CE-A852-98E2-BFA8-A35F942D475D}"/>
          </ac:spMkLst>
        </pc:spChg>
        <pc:spChg chg="mod">
          <ac:chgData name="Alain Sultan" userId="2b0808dc-3530-4760-ae57-56aa48186e32" providerId="ADAL" clId="{1566E739-174B-4430-BC79-93B8E94DE6B9}" dt="2024-09-05T08:51:38.296" v="672" actId="20577"/>
          <ac:spMkLst>
            <pc:docMk/>
            <pc:sldMk cId="282500707" sldId="1161"/>
            <ac:spMk id="9278" creationId="{D148543F-F29B-3779-8278-5B2C99889B2E}"/>
          </ac:spMkLst>
        </pc:spChg>
        <pc:spChg chg="mod">
          <ac:chgData name="Alain Sultan" userId="2b0808dc-3530-4760-ae57-56aa48186e32" providerId="ADAL" clId="{1566E739-174B-4430-BC79-93B8E94DE6B9}" dt="2024-09-05T10:35:59.183" v="2079" actId="6549"/>
          <ac:spMkLst>
            <pc:docMk/>
            <pc:sldMk cId="282500707" sldId="1161"/>
            <ac:spMk id="9279" creationId="{45B603B9-8783-9D4D-64E0-F9248074F617}"/>
          </ac:spMkLst>
        </pc:spChg>
        <pc:spChg chg="mod">
          <ac:chgData name="Alain Sultan" userId="2b0808dc-3530-4760-ae57-56aa48186e32" providerId="ADAL" clId="{1566E739-174B-4430-BC79-93B8E94DE6B9}" dt="2024-09-05T10:36:05.838" v="2087" actId="6549"/>
          <ac:spMkLst>
            <pc:docMk/>
            <pc:sldMk cId="282500707" sldId="1161"/>
            <ac:spMk id="9280" creationId="{E8B185B9-5449-607B-3EF2-23157EF9A4E3}"/>
          </ac:spMkLst>
        </pc:spChg>
        <pc:spChg chg="mod">
          <ac:chgData name="Alain Sultan" userId="2b0808dc-3530-4760-ae57-56aa48186e32" providerId="ADAL" clId="{1566E739-174B-4430-BC79-93B8E94DE6B9}" dt="2024-09-05T10:36:21.440" v="2099" actId="20577"/>
          <ac:spMkLst>
            <pc:docMk/>
            <pc:sldMk cId="282500707" sldId="1161"/>
            <ac:spMk id="9282" creationId="{E6E6125D-A6B8-405D-CEFB-04102737707E}"/>
          </ac:spMkLst>
        </pc:spChg>
        <pc:spChg chg="mod">
          <ac:chgData name="Alain Sultan" userId="2b0808dc-3530-4760-ae57-56aa48186e32" providerId="ADAL" clId="{1566E739-174B-4430-BC79-93B8E94DE6B9}" dt="2024-09-05T10:35:52.610" v="2071" actId="6549"/>
          <ac:spMkLst>
            <pc:docMk/>
            <pc:sldMk cId="282500707" sldId="1161"/>
            <ac:spMk id="9291" creationId="{C97E812A-0335-4F83-6F37-713E7417CAE2}"/>
          </ac:spMkLst>
        </pc:spChg>
        <pc:spChg chg="mod">
          <ac:chgData name="Alain Sultan" userId="2b0808dc-3530-4760-ae57-56aa48186e32" providerId="ADAL" clId="{1566E739-174B-4430-BC79-93B8E94DE6B9}" dt="2024-09-05T08:52:40.215" v="701" actId="1038"/>
          <ac:spMkLst>
            <pc:docMk/>
            <pc:sldMk cId="282500707" sldId="1161"/>
            <ac:spMk id="9292" creationId="{DB4EE260-B3AA-5CDF-4AA2-84A0EA93926F}"/>
          </ac:spMkLst>
        </pc:spChg>
        <pc:spChg chg="mod">
          <ac:chgData name="Alain Sultan" userId="2b0808dc-3530-4760-ae57-56aa48186e32" providerId="ADAL" clId="{1566E739-174B-4430-BC79-93B8E94DE6B9}" dt="2024-09-05T08:50:43.421" v="643" actId="20577"/>
          <ac:spMkLst>
            <pc:docMk/>
            <pc:sldMk cId="282500707" sldId="1161"/>
            <ac:spMk id="9296" creationId="{0DE0BAE6-F167-5B77-C18D-CA92CED96075}"/>
          </ac:spMkLst>
        </pc:spChg>
        <pc:spChg chg="mod">
          <ac:chgData name="Alain Sultan" userId="2b0808dc-3530-4760-ae57-56aa48186e32" providerId="ADAL" clId="{1566E739-174B-4430-BC79-93B8E94DE6B9}" dt="2024-09-05T08:50:58.451" v="649" actId="20577"/>
          <ac:spMkLst>
            <pc:docMk/>
            <pc:sldMk cId="282500707" sldId="1161"/>
            <ac:spMk id="9297" creationId="{7EF2B7B9-07AB-0AC2-EED1-067065723713}"/>
          </ac:spMkLst>
        </pc:spChg>
        <pc:spChg chg="mod">
          <ac:chgData name="Alain Sultan" userId="2b0808dc-3530-4760-ae57-56aa48186e32" providerId="ADAL" clId="{1566E739-174B-4430-BC79-93B8E94DE6B9}" dt="2024-09-05T08:50:36.105" v="637" actId="20577"/>
          <ac:spMkLst>
            <pc:docMk/>
            <pc:sldMk cId="282500707" sldId="1161"/>
            <ac:spMk id="9299" creationId="{E049F891-C855-1A65-6280-2005282B1AE6}"/>
          </ac:spMkLst>
        </pc:spChg>
        <pc:spChg chg="mod">
          <ac:chgData name="Alain Sultan" userId="2b0808dc-3530-4760-ae57-56aa48186e32" providerId="ADAL" clId="{1566E739-174B-4430-BC79-93B8E94DE6B9}" dt="2024-09-05T08:50:54.304" v="646" actId="20577"/>
          <ac:spMkLst>
            <pc:docMk/>
            <pc:sldMk cId="282500707" sldId="1161"/>
            <ac:spMk id="9301" creationId="{46F3644B-3097-7778-64E2-C5DE9FDC17E6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304" creationId="{0627CB54-2FC2-0B3E-44EE-45589CBC399C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310" creationId="{D80395B6-EFF7-16CD-CE93-78FA6B97BD0C}"/>
          </ac:spMkLst>
        </pc:spChg>
        <pc:spChg chg="mod">
          <ac:chgData name="Alain Sultan" userId="2b0808dc-3530-4760-ae57-56aa48186e32" providerId="ADAL" clId="{1566E739-174B-4430-BC79-93B8E94DE6B9}" dt="2024-09-05T08:52:40.215" v="701" actId="1038"/>
          <ac:spMkLst>
            <pc:docMk/>
            <pc:sldMk cId="282500707" sldId="1161"/>
            <ac:spMk id="9315" creationId="{5DC8C23D-8C8A-6898-C86B-0ACF9865AB06}"/>
          </ac:spMkLst>
        </pc:spChg>
        <pc:spChg chg="mod">
          <ac:chgData name="Alain Sultan" userId="2b0808dc-3530-4760-ae57-56aa48186e32" providerId="ADAL" clId="{1566E739-174B-4430-BC79-93B8E94DE6B9}" dt="2024-09-05T08:52:52.490" v="710" actId="1038"/>
          <ac:spMkLst>
            <pc:docMk/>
            <pc:sldMk cId="282500707" sldId="1161"/>
            <ac:spMk id="9316" creationId="{BDA196AA-25DC-9772-D28B-D2B72AE94253}"/>
          </ac:spMkLst>
        </pc:spChg>
        <pc:spChg chg="mod">
          <ac:chgData name="Alain Sultan" userId="2b0808dc-3530-4760-ae57-56aa48186e32" providerId="ADAL" clId="{1566E739-174B-4430-BC79-93B8E94DE6B9}" dt="2024-09-05T08:52:26.852" v="688" actId="1037"/>
          <ac:spMkLst>
            <pc:docMk/>
            <pc:sldMk cId="282500707" sldId="1161"/>
            <ac:spMk id="9321" creationId="{BB26C952-E6A9-693D-98B4-78C7B90BF666}"/>
          </ac:spMkLst>
        </pc:spChg>
        <pc:spChg chg="mod">
          <ac:chgData name="Alain Sultan" userId="2b0808dc-3530-4760-ae57-56aa48186e32" providerId="ADAL" clId="{1566E739-174B-4430-BC79-93B8E94DE6B9}" dt="2024-09-05T08:52:31.710" v="697" actId="1038"/>
          <ac:spMkLst>
            <pc:docMk/>
            <pc:sldMk cId="282500707" sldId="1161"/>
            <ac:spMk id="9322" creationId="{0D6F4EF5-4AA8-842C-9D83-3C72692BD233}"/>
          </ac:spMkLst>
        </pc:spChg>
        <pc:spChg chg="mod">
          <ac:chgData name="Alain Sultan" userId="2b0808dc-3530-4760-ae57-56aa48186e32" providerId="ADAL" clId="{1566E739-174B-4430-BC79-93B8E94DE6B9}" dt="2024-09-05T10:38:47.042" v="2144" actId="1076"/>
          <ac:spMkLst>
            <pc:docMk/>
            <pc:sldMk cId="282500707" sldId="1161"/>
            <ac:spMk id="9328" creationId="{1635EF4B-1875-778E-1777-97465BA37EA7}"/>
          </ac:spMkLst>
        </pc:spChg>
        <pc:spChg chg="mod">
          <ac:chgData name="Alain Sultan" userId="2b0808dc-3530-4760-ae57-56aa48186e32" providerId="ADAL" clId="{1566E739-174B-4430-BC79-93B8E94DE6B9}" dt="2024-09-05T08:51:04.044" v="652" actId="20577"/>
          <ac:spMkLst>
            <pc:docMk/>
            <pc:sldMk cId="282500707" sldId="1161"/>
            <ac:spMk id="10305" creationId="{738FAE36-6FCC-3787-D17C-69BEE5D05C33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06" creationId="{0469D5C1-2E3E-7FFB-29FE-5EE894357995}"/>
          </ac:spMkLst>
        </pc:spChg>
        <pc:spChg chg="add del">
          <ac:chgData name="Alain Sultan" userId="2b0808dc-3530-4760-ae57-56aa48186e32" providerId="ADAL" clId="{1566E739-174B-4430-BC79-93B8E94DE6B9}" dt="2024-09-05T08:49:20.569" v="459" actId="478"/>
          <ac:spMkLst>
            <pc:docMk/>
            <pc:sldMk cId="282500707" sldId="1161"/>
            <ac:spMk id="10306" creationId="{D7E239C8-431C-D5D0-6B0D-9E347A960B92}"/>
          </ac:spMkLst>
        </pc:spChg>
        <pc:spChg chg="add mod">
          <ac:chgData name="Alain Sultan" userId="2b0808dc-3530-4760-ae57-56aa48186e32" providerId="ADAL" clId="{1566E739-174B-4430-BC79-93B8E94DE6B9}" dt="2024-09-05T09:02:42.126" v="957"/>
          <ac:spMkLst>
            <pc:docMk/>
            <pc:sldMk cId="282500707" sldId="1161"/>
            <ac:spMk id="10307" creationId="{0E8A90A5-9EEB-928D-8758-2414AC4E90BE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08" creationId="{391E6770-8509-5AFF-1A52-4CB0B4EAB9AC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09" creationId="{DCD291AB-3A54-14A6-B49B-15DEEBC7FAB3}"/>
          </ac:spMkLst>
        </pc:spChg>
        <pc:spChg chg="add mod">
          <ac:chgData name="Alain Sultan" userId="2b0808dc-3530-4760-ae57-56aa48186e32" providerId="ADAL" clId="{1566E739-174B-4430-BC79-93B8E94DE6B9}" dt="2024-09-05T10:41:39.781" v="2207" actId="20577"/>
          <ac:spMkLst>
            <pc:docMk/>
            <pc:sldMk cId="282500707" sldId="1161"/>
            <ac:spMk id="10314" creationId="{BE31C3B4-C6EC-57A9-E0DF-B1BD064CE980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15" creationId="{D64FF15B-122B-6EE4-401A-75F05FB02E4A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16" creationId="{65322065-6E42-B0A5-8BB5-E3E237382E35}"/>
          </ac:spMkLst>
        </pc:spChg>
        <pc:spChg chg="add mod">
          <ac:chgData name="Alain Sultan" userId="2b0808dc-3530-4760-ae57-56aa48186e32" providerId="ADAL" clId="{1566E739-174B-4430-BC79-93B8E94DE6B9}" dt="2024-09-05T10:40:28.746" v="2195" actId="1036"/>
          <ac:spMkLst>
            <pc:docMk/>
            <pc:sldMk cId="282500707" sldId="1161"/>
            <ac:spMk id="10317" creationId="{4B4B5875-ED24-137D-1095-602EDC30B2CE}"/>
          </ac:spMkLst>
        </pc:spChg>
        <pc:spChg chg="add mod">
          <ac:chgData name="Alain Sultan" userId="2b0808dc-3530-4760-ae57-56aa48186e32" providerId="ADAL" clId="{1566E739-174B-4430-BC79-93B8E94DE6B9}" dt="2024-09-05T10:40:58.010" v="2203" actId="1036"/>
          <ac:spMkLst>
            <pc:docMk/>
            <pc:sldMk cId="282500707" sldId="1161"/>
            <ac:spMk id="10320" creationId="{03380713-D014-E7DF-B134-1395BB0B0D3A}"/>
          </ac:spMkLst>
        </pc:spChg>
        <pc:spChg chg="add del mod">
          <ac:chgData name="Alain Sultan" userId="2b0808dc-3530-4760-ae57-56aa48186e32" providerId="ADAL" clId="{1566E739-174B-4430-BC79-93B8E94DE6B9}" dt="2024-09-05T09:20:53.706" v="1347" actId="478"/>
          <ac:spMkLst>
            <pc:docMk/>
            <pc:sldMk cId="282500707" sldId="1161"/>
            <ac:spMk id="10321" creationId="{1688E580-397C-DF1D-DDD9-ECB532F810AC}"/>
          </ac:spMkLst>
        </pc:spChg>
        <pc:spChg chg="add mod">
          <ac:chgData name="Alain Sultan" userId="2b0808dc-3530-4760-ae57-56aa48186e32" providerId="ADAL" clId="{1566E739-174B-4430-BC79-93B8E94DE6B9}" dt="2024-09-05T10:41:04.879" v="2204" actId="1076"/>
          <ac:spMkLst>
            <pc:docMk/>
            <pc:sldMk cId="282500707" sldId="1161"/>
            <ac:spMk id="10322" creationId="{00BCEC7E-720F-A84A-4508-D3931CE0CA46}"/>
          </ac:spMkLst>
        </pc:spChg>
        <pc:spChg chg="mod">
          <ac:chgData name="Alain Sultan" userId="2b0808dc-3530-4760-ae57-56aa48186e32" providerId="ADAL" clId="{1566E739-174B-4430-BC79-93B8E94DE6B9}" dt="2024-09-05T08:46:15.032" v="357" actId="20577"/>
          <ac:spMkLst>
            <pc:docMk/>
            <pc:sldMk cId="282500707" sldId="1161"/>
            <ac:spMk id="10334" creationId="{3534A917-8D67-9975-E83F-7553D256CB22}"/>
          </ac:spMkLst>
        </pc:spChg>
        <pc:grpChg chg="add del">
          <ac:chgData name="Alain Sultan" userId="2b0808dc-3530-4760-ae57-56aa48186e32" providerId="ADAL" clId="{1566E739-174B-4430-BC79-93B8E94DE6B9}" dt="2024-09-05T08:45:40.310" v="188" actId="478"/>
          <ac:grpSpMkLst>
            <pc:docMk/>
            <pc:sldMk cId="282500707" sldId="1161"/>
            <ac:grpSpMk id="9274" creationId="{02937BA1-68C3-C633-71F5-E746C52453EC}"/>
          </ac:grpSpMkLst>
        </pc:grp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19" creationId="{3C2AA942-1C8F-3D6F-1F70-5C3FB4E1B17E}"/>
          </ac:cxnSpMkLst>
        </pc:cxnChg>
        <pc:cxnChg chg="add mod">
          <ac:chgData name="Alain Sultan" userId="2b0808dc-3530-4760-ae57-56aa48186e32" providerId="ADAL" clId="{1566E739-174B-4430-BC79-93B8E94DE6B9}" dt="2024-09-05T10:40:28.746" v="2195" actId="1036"/>
          <ac:cxnSpMkLst>
            <pc:docMk/>
            <pc:sldMk cId="282500707" sldId="1161"/>
            <ac:cxnSpMk id="23" creationId="{BC3513A4-0F22-67B7-4AC3-0DB7BD62EECF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28" creationId="{FBE5A83F-2D13-BBD5-79E8-9D8C916A6737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29" creationId="{C77A827D-FBAB-48BE-33D9-D31E8576A66F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31" creationId="{0F414A71-8380-9FA3-57C5-23BEE19F8013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17" creationId="{79D662AD-ED12-54C4-1422-DB4599198946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19" creationId="{91F6B5C6-C8DF-79EB-2281-8CD0A2FB068C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20" creationId="{4D70DFC6-E28E-865F-2F06-B0D00B4DF17F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21" creationId="{7B107C97-283E-502A-D4D5-9069F8F4DDBA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22" creationId="{14FEA51C-515D-4F18-15C5-41C1989F5E4A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24" creationId="{1E44B1E5-6D7C-6C88-A8F3-4AF00400D8CB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65" creationId="{5CDE35A7-99BA-813E-5531-08DD4E057B76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68" creationId="{A6170BA6-C7FE-ADA7-6D35-08AD87B169E5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69" creationId="{532A73DE-5F43-7D3D-4B0F-EE919A072CF2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70" creationId="{191DCE4A-ADA6-9728-C45E-4EC907726A91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71" creationId="{B7AEDE40-050F-2F67-7677-F9A272BE5E3C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72" creationId="{361DFDE6-DB24-8CD6-F1C3-DD56950152DB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9273" creationId="{4398C679-6F12-F151-9217-5B8A918962F0}"/>
          </ac:cxnSpMkLst>
        </pc:cxnChg>
        <pc:cxnChg chg="mod">
          <ac:chgData name="Alain Sultan" userId="2b0808dc-3530-4760-ae57-56aa48186e32" providerId="ADAL" clId="{1566E739-174B-4430-BC79-93B8E94DE6B9}" dt="2024-09-05T10:40:28.746" v="2195" actId="1036"/>
          <ac:cxnSpMkLst>
            <pc:docMk/>
            <pc:sldMk cId="282500707" sldId="1161"/>
            <ac:cxnSpMk id="9281" creationId="{76E336F1-DDE5-9A68-4DEC-950D6C651F5D}"/>
          </ac:cxnSpMkLst>
        </pc:cxnChg>
        <pc:cxnChg chg="mod">
          <ac:chgData name="Alain Sultan" userId="2b0808dc-3530-4760-ae57-56aa48186e32" providerId="ADAL" clId="{1566E739-174B-4430-BC79-93B8E94DE6B9}" dt="2024-09-05T09:16:09.716" v="1124" actId="14100"/>
          <ac:cxnSpMkLst>
            <pc:docMk/>
            <pc:sldMk cId="282500707" sldId="1161"/>
            <ac:cxnSpMk id="9298" creationId="{AE94497F-DE7D-80E4-EA2E-21E8C4DF21FA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10304" creationId="{7FFACECD-A0AE-6740-39FB-ACFC2EC0A9B8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10310" creationId="{CC20CBF8-098F-9604-29AA-365855FBF038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10311" creationId="{2AA6CD35-955E-B6F5-77E4-6A04EC08B123}"/>
          </ac:cxnSpMkLst>
        </pc:cxnChg>
        <pc:cxnChg chg="add mod">
          <ac:chgData name="Alain Sultan" userId="2b0808dc-3530-4760-ae57-56aa48186e32" providerId="ADAL" clId="{1566E739-174B-4430-BC79-93B8E94DE6B9}" dt="2024-09-05T10:40:28.746" v="2195" actId="1036"/>
          <ac:cxnSpMkLst>
            <pc:docMk/>
            <pc:sldMk cId="282500707" sldId="1161"/>
            <ac:cxnSpMk id="10319" creationId="{931F8B58-FAF2-C8B7-3A0D-5802198F0969}"/>
          </ac:cxnSpMkLst>
        </pc:cxnChg>
        <pc:cxnChg chg="mod">
          <ac:chgData name="Alain Sultan" userId="2b0808dc-3530-4760-ae57-56aa48186e32" providerId="ADAL" clId="{1566E739-174B-4430-BC79-93B8E94DE6B9}" dt="2024-09-05T08:52:16.983" v="675" actId="408"/>
          <ac:cxnSpMkLst>
            <pc:docMk/>
            <pc:sldMk cId="282500707" sldId="1161"/>
            <ac:cxnSpMk id="10333" creationId="{81E11D81-D205-84AA-C08A-F7C1291135B7}"/>
          </ac:cxnSpMkLst>
        </pc:cxnChg>
      </pc:sldChg>
      <pc:sldChg chg="delSp modSp add mod">
        <pc:chgData name="Alain Sultan" userId="2b0808dc-3530-4760-ae57-56aa48186e32" providerId="ADAL" clId="{1566E739-174B-4430-BC79-93B8E94DE6B9}" dt="2024-09-05T10:33:30.355" v="2046" actId="403"/>
        <pc:sldMkLst>
          <pc:docMk/>
          <pc:sldMk cId="3126541311" sldId="1162"/>
        </pc:sldMkLst>
        <pc:spChg chg="del">
          <ac:chgData name="Alain Sultan" userId="2b0808dc-3530-4760-ae57-56aa48186e32" providerId="ADAL" clId="{1566E739-174B-4430-BC79-93B8E94DE6B9}" dt="2024-09-05T09:56:15.421" v="1919" actId="478"/>
          <ac:spMkLst>
            <pc:docMk/>
            <pc:sldMk cId="3126541311" sldId="1162"/>
            <ac:spMk id="2" creationId="{79DE19E6-C4BC-53BE-01E7-C0225A93F66A}"/>
          </ac:spMkLst>
        </pc:spChg>
        <pc:spChg chg="del">
          <ac:chgData name="Alain Sultan" userId="2b0808dc-3530-4760-ae57-56aa48186e32" providerId="ADAL" clId="{1566E739-174B-4430-BC79-93B8E94DE6B9}" dt="2024-09-05T09:56:12.001" v="1918" actId="478"/>
          <ac:spMkLst>
            <pc:docMk/>
            <pc:sldMk cId="3126541311" sldId="1162"/>
            <ac:spMk id="3" creationId="{8BBAD645-2AAE-54C3-4CAA-DF8922624C87}"/>
          </ac:spMkLst>
        </pc:spChg>
        <pc:spChg chg="del">
          <ac:chgData name="Alain Sultan" userId="2b0808dc-3530-4760-ae57-56aa48186e32" providerId="ADAL" clId="{1566E739-174B-4430-BC79-93B8E94DE6B9}" dt="2024-09-05T09:56:07.729" v="1917" actId="478"/>
          <ac:spMkLst>
            <pc:docMk/>
            <pc:sldMk cId="3126541311" sldId="1162"/>
            <ac:spMk id="4" creationId="{25991364-C2B7-2F00-BC65-9AAE1F29FD08}"/>
          </ac:spMkLst>
        </pc:spChg>
        <pc:spChg chg="del">
          <ac:chgData name="Alain Sultan" userId="2b0808dc-3530-4760-ae57-56aa48186e32" providerId="ADAL" clId="{1566E739-174B-4430-BC79-93B8E94DE6B9}" dt="2024-09-05T09:56:12.001" v="1918" actId="478"/>
          <ac:spMkLst>
            <pc:docMk/>
            <pc:sldMk cId="3126541311" sldId="1162"/>
            <ac:spMk id="5" creationId="{BEF17F13-1617-1B8A-5B3B-C16DE6E6C287}"/>
          </ac:spMkLst>
        </pc:spChg>
        <pc:spChg chg="del">
          <ac:chgData name="Alain Sultan" userId="2b0808dc-3530-4760-ae57-56aa48186e32" providerId="ADAL" clId="{1566E739-174B-4430-BC79-93B8E94DE6B9}" dt="2024-09-05T09:56:12.001" v="1918" actId="478"/>
          <ac:spMkLst>
            <pc:docMk/>
            <pc:sldMk cId="3126541311" sldId="1162"/>
            <ac:spMk id="6" creationId="{708B859D-4A61-ECBE-0909-F102C81573C6}"/>
          </ac:spMkLst>
        </pc:spChg>
        <pc:spChg chg="mod">
          <ac:chgData name="Alain Sultan" userId="2b0808dc-3530-4760-ae57-56aa48186e32" providerId="ADAL" clId="{1566E739-174B-4430-BC79-93B8E94DE6B9}" dt="2024-09-05T10:33:30.355" v="2046" actId="403"/>
          <ac:spMkLst>
            <pc:docMk/>
            <pc:sldMk cId="3126541311" sldId="1162"/>
            <ac:spMk id="15363" creationId="{8B6101D0-4944-92F0-0F66-B23B066C30CA}"/>
          </ac:spMkLst>
        </pc:spChg>
        <pc:spChg chg="mod">
          <ac:chgData name="Alain Sultan" userId="2b0808dc-3530-4760-ae57-56aa48186e32" providerId="ADAL" clId="{1566E739-174B-4430-BC79-93B8E94DE6B9}" dt="2024-09-05T10:19:05.834" v="2007" actId="20577"/>
          <ac:spMkLst>
            <pc:docMk/>
            <pc:sldMk cId="3126541311" sldId="1162"/>
            <ac:spMk id="18434" creationId="{418D1AF4-36C4-6544-1949-1E4BEA6A49E1}"/>
          </ac:spMkLst>
        </pc:spChg>
      </pc:sldChg>
    </pc:docChg>
  </pc:docChgLst>
  <pc:docChgLst>
    <pc:chgData name="Alain Sultan" userId="2b0808dc-3530-4760-ae57-56aa48186e32" providerId="ADAL" clId="{CB23D95E-4B8C-4D15-B75E-3ADB872FDA0C}"/>
    <pc:docChg chg="undo redo custSel addSld delSld modSld">
      <pc:chgData name="Alain Sultan" userId="2b0808dc-3530-4760-ae57-56aa48186e32" providerId="ADAL" clId="{CB23D95E-4B8C-4D15-B75E-3ADB872FDA0C}" dt="2024-06-14T14:19:40.776" v="1363" actId="20577"/>
      <pc:docMkLst>
        <pc:docMk/>
      </pc:docMkLst>
      <pc:sldChg chg="modSp mod">
        <pc:chgData name="Alain Sultan" userId="2b0808dc-3530-4760-ae57-56aa48186e32" providerId="ADAL" clId="{CB23D95E-4B8C-4D15-B75E-3ADB872FDA0C}" dt="2024-06-14T14:11:09.130" v="1257" actId="20577"/>
        <pc:sldMkLst>
          <pc:docMk/>
          <pc:sldMk cId="0" sldId="303"/>
        </pc:sldMkLst>
        <pc:spChg chg="mod">
          <ac:chgData name="Alain Sultan" userId="2b0808dc-3530-4760-ae57-56aa48186e32" providerId="ADAL" clId="{CB23D95E-4B8C-4D15-B75E-3ADB872FDA0C}" dt="2024-06-14T09:24:21.049" v="0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CB23D95E-4B8C-4D15-B75E-3ADB872FDA0C}" dt="2024-06-14T14:11:09.130" v="1257" actId="20577"/>
          <ac:spMkLst>
            <pc:docMk/>
            <pc:sldMk cId="0" sldId="303"/>
            <ac:spMk id="6148" creationId="{FA3994A6-7195-0692-D702-83BDBF8639EA}"/>
          </ac:spMkLst>
        </pc:spChg>
        <pc:spChg chg="mod">
          <ac:chgData name="Alain Sultan" userId="2b0808dc-3530-4760-ae57-56aa48186e32" providerId="ADAL" clId="{CB23D95E-4B8C-4D15-B75E-3ADB872FDA0C}" dt="2024-06-14T10:31:13.423" v="806" actId="6549"/>
          <ac:spMkLst>
            <pc:docMk/>
            <pc:sldMk cId="0" sldId="303"/>
            <ac:spMk id="6152" creationId="{E7430CFF-B6A8-F0E3-5069-E233E8AE6246}"/>
          </ac:spMkLst>
        </pc:spChg>
      </pc:sldChg>
      <pc:sldChg chg="addSp delSp modSp mod">
        <pc:chgData name="Alain Sultan" userId="2b0808dc-3530-4760-ae57-56aa48186e32" providerId="ADAL" clId="{CB23D95E-4B8C-4D15-B75E-3ADB872FDA0C}" dt="2024-06-14T14:14:03.512" v="1272" actId="478"/>
        <pc:sldMkLst>
          <pc:docMk/>
          <pc:sldMk cId="0" sldId="1102"/>
        </pc:sldMkLst>
        <pc:spChg chg="del mod">
          <ac:chgData name="Alain Sultan" userId="2b0808dc-3530-4760-ae57-56aa48186e32" providerId="ADAL" clId="{CB23D95E-4B8C-4D15-B75E-3ADB872FDA0C}" dt="2024-06-14T14:14:03.512" v="1272" actId="478"/>
          <ac:spMkLst>
            <pc:docMk/>
            <pc:sldMk cId="0" sldId="1102"/>
            <ac:spMk id="2" creationId="{B2ACD6C4-1490-380E-D73B-C121F55B0DA6}"/>
          </ac:spMkLst>
        </pc:spChg>
        <pc:spChg chg="del mod">
          <ac:chgData name="Alain Sultan" userId="2b0808dc-3530-4760-ae57-56aa48186e32" providerId="ADAL" clId="{CB23D95E-4B8C-4D15-B75E-3ADB872FDA0C}" dt="2024-06-14T14:14:01.617" v="1271" actId="478"/>
          <ac:spMkLst>
            <pc:docMk/>
            <pc:sldMk cId="0" sldId="1102"/>
            <ac:spMk id="3" creationId="{A85A1BB1-D230-9161-B95B-B107C6D34F40}"/>
          </ac:spMkLst>
        </pc:spChg>
        <pc:spChg chg="add mod">
          <ac:chgData name="Alain Sultan" userId="2b0808dc-3530-4760-ae57-56aa48186e32" providerId="ADAL" clId="{CB23D95E-4B8C-4D15-B75E-3ADB872FDA0C}" dt="2024-06-14T09:43:31.520" v="300" actId="1076"/>
          <ac:spMkLst>
            <pc:docMk/>
            <pc:sldMk cId="0" sldId="1102"/>
            <ac:spMk id="4" creationId="{527B5EBA-BF9D-E726-6B37-CFF5EB62FEB8}"/>
          </ac:spMkLst>
        </pc:spChg>
        <pc:spChg chg="add mod">
          <ac:chgData name="Alain Sultan" userId="2b0808dc-3530-4760-ae57-56aa48186e32" providerId="ADAL" clId="{CB23D95E-4B8C-4D15-B75E-3ADB872FDA0C}" dt="2024-06-14T09:43:38.472" v="303" actId="1076"/>
          <ac:spMkLst>
            <pc:docMk/>
            <pc:sldMk cId="0" sldId="1102"/>
            <ac:spMk id="5" creationId="{BAF5F042-9E8C-96AB-0272-A20830F871D7}"/>
          </ac:spMkLst>
        </pc:spChg>
        <pc:spChg chg="mod">
          <ac:chgData name="Alain Sultan" userId="2b0808dc-3530-4760-ae57-56aa48186e32" providerId="ADAL" clId="{CB23D95E-4B8C-4D15-B75E-3ADB872FDA0C}" dt="2024-06-14T09:43:21.270" v="297" actId="14100"/>
          <ac:spMkLst>
            <pc:docMk/>
            <pc:sldMk cId="0" sldId="1102"/>
            <ac:spMk id="15364" creationId="{60363273-74F7-3DE9-A565-7EBD2D5BF628}"/>
          </ac:spMkLst>
        </pc:spChg>
        <pc:spChg chg="mod">
          <ac:chgData name="Alain Sultan" userId="2b0808dc-3530-4760-ae57-56aa48186e32" providerId="ADAL" clId="{CB23D95E-4B8C-4D15-B75E-3ADB872FDA0C}" dt="2024-06-14T09:43:33.696" v="301" actId="1076"/>
          <ac:spMkLst>
            <pc:docMk/>
            <pc:sldMk cId="0" sldId="1102"/>
            <ac:spMk id="15366" creationId="{5A1EB381-30A0-17F8-8219-99D49EEF3410}"/>
          </ac:spMkLst>
        </pc:spChg>
        <pc:cxnChg chg="mod">
          <ac:chgData name="Alain Sultan" userId="2b0808dc-3530-4760-ae57-56aa48186e32" providerId="ADAL" clId="{CB23D95E-4B8C-4D15-B75E-3ADB872FDA0C}" dt="2024-06-14T09:43:14.420" v="295" actId="1076"/>
          <ac:cxnSpMkLst>
            <pc:docMk/>
            <pc:sldMk cId="0" sldId="1102"/>
            <ac:cxnSpMk id="15365" creationId="{52B34067-3F8C-9C05-2548-66E1D7458C4B}"/>
          </ac:cxnSpMkLst>
        </pc:cxnChg>
      </pc:sldChg>
      <pc:sldChg chg="addSp delSp modSp mod">
        <pc:chgData name="Alain Sultan" userId="2b0808dc-3530-4760-ae57-56aa48186e32" providerId="ADAL" clId="{CB23D95E-4B8C-4D15-B75E-3ADB872FDA0C}" dt="2024-06-14T14:13:13.431" v="1270" actId="207"/>
        <pc:sldMkLst>
          <pc:docMk/>
          <pc:sldMk cId="0" sldId="1115"/>
        </pc:sldMkLst>
        <pc:spChg chg="add mod">
          <ac:chgData name="Alain Sultan" userId="2b0808dc-3530-4760-ae57-56aa48186e32" providerId="ADAL" clId="{CB23D95E-4B8C-4D15-B75E-3ADB872FDA0C}" dt="2024-06-14T14:07:28.600" v="1140" actId="1076"/>
          <ac:spMkLst>
            <pc:docMk/>
            <pc:sldMk cId="0" sldId="1115"/>
            <ac:spMk id="3" creationId="{C20BEDCA-D558-3971-3C06-DAB2551494E2}"/>
          </ac:spMkLst>
        </pc:spChg>
        <pc:spChg chg="del">
          <ac:chgData name="Alain Sultan" userId="2b0808dc-3530-4760-ae57-56aa48186e32" providerId="ADAL" clId="{CB23D95E-4B8C-4D15-B75E-3ADB872FDA0C}" dt="2024-06-14T09:29:27.293" v="77" actId="478"/>
          <ac:spMkLst>
            <pc:docMk/>
            <pc:sldMk cId="0" sldId="1115"/>
            <ac:spMk id="7" creationId="{A16A5E4F-6587-41F0-87BD-C82D2C16623A}"/>
          </ac:spMkLst>
        </pc:spChg>
        <pc:spChg chg="mod">
          <ac:chgData name="Alain Sultan" userId="2b0808dc-3530-4760-ae57-56aa48186e32" providerId="ADAL" clId="{CB23D95E-4B8C-4D15-B75E-3ADB872FDA0C}" dt="2024-06-14T09:32:10.571" v="143" actId="20577"/>
          <ac:spMkLst>
            <pc:docMk/>
            <pc:sldMk cId="0" sldId="1115"/>
            <ac:spMk id="12290" creationId="{9CC7FDE4-E47C-2DAC-B949-CD99B05FB7D9}"/>
          </ac:spMkLst>
        </pc:spChg>
        <pc:spChg chg="mod">
          <ac:chgData name="Alain Sultan" userId="2b0808dc-3530-4760-ae57-56aa48186e32" providerId="ADAL" clId="{CB23D95E-4B8C-4D15-B75E-3ADB872FDA0C}" dt="2024-06-14T09:29:24.289" v="76" actId="1076"/>
          <ac:spMkLst>
            <pc:docMk/>
            <pc:sldMk cId="0" sldId="1115"/>
            <ac:spMk id="12298" creationId="{ED49781E-BF2C-C1D5-FFB8-F7E4488A41FF}"/>
          </ac:spMkLst>
        </pc:spChg>
        <pc:spChg chg="del">
          <ac:chgData name="Alain Sultan" userId="2b0808dc-3530-4760-ae57-56aa48186e32" providerId="ADAL" clId="{CB23D95E-4B8C-4D15-B75E-3ADB872FDA0C}" dt="2024-06-14T09:29:29.349" v="78" actId="478"/>
          <ac:spMkLst>
            <pc:docMk/>
            <pc:sldMk cId="0" sldId="1115"/>
            <ac:spMk id="12299" creationId="{5B038A7E-1E3F-E162-1D71-E0F4A61274F5}"/>
          </ac:spMkLst>
        </pc:spChg>
        <pc:spChg chg="mod">
          <ac:chgData name="Alain Sultan" userId="2b0808dc-3530-4760-ae57-56aa48186e32" providerId="ADAL" clId="{CB23D95E-4B8C-4D15-B75E-3ADB872FDA0C}" dt="2024-06-14T14:07:04.960" v="1112" actId="14100"/>
          <ac:spMkLst>
            <pc:docMk/>
            <pc:sldMk cId="0" sldId="1115"/>
            <ac:spMk id="15363" creationId="{6FC65371-DF20-8A2F-0821-D7D81568A446}"/>
          </ac:spMkLst>
        </pc:spChg>
        <pc:graphicFrameChg chg="add mod modGraphic">
          <ac:chgData name="Alain Sultan" userId="2b0808dc-3530-4760-ae57-56aa48186e32" providerId="ADAL" clId="{CB23D95E-4B8C-4D15-B75E-3ADB872FDA0C}" dt="2024-06-14T14:13:13.431" v="1270" actId="207"/>
          <ac:graphicFrameMkLst>
            <pc:docMk/>
            <pc:sldMk cId="0" sldId="1115"/>
            <ac:graphicFrameMk id="2" creationId="{8960ED18-9048-13C3-A7DA-880DC1D77DA7}"/>
          </ac:graphicFrameMkLst>
        </pc:graphicFrameChg>
        <pc:graphicFrameChg chg="add mod modGraphic">
          <ac:chgData name="Alain Sultan" userId="2b0808dc-3530-4760-ae57-56aa48186e32" providerId="ADAL" clId="{CB23D95E-4B8C-4D15-B75E-3ADB872FDA0C}" dt="2024-06-14T14:07:31.723" v="1141" actId="1076"/>
          <ac:graphicFrameMkLst>
            <pc:docMk/>
            <pc:sldMk cId="0" sldId="1115"/>
            <ac:graphicFrameMk id="4" creationId="{47DD4C6B-3D7D-581C-A64C-B16671D21814}"/>
          </ac:graphicFrameMkLst>
        </pc:graphicFrameChg>
      </pc:sldChg>
      <pc:sldChg chg="addSp delSp modSp mod">
        <pc:chgData name="Alain Sultan" userId="2b0808dc-3530-4760-ae57-56aa48186e32" providerId="ADAL" clId="{CB23D95E-4B8C-4D15-B75E-3ADB872FDA0C}" dt="2024-06-14T14:14:48.937" v="1277" actId="20577"/>
        <pc:sldMkLst>
          <pc:docMk/>
          <pc:sldMk cId="0" sldId="1116"/>
        </pc:sldMkLst>
        <pc:spChg chg="add del mod">
          <ac:chgData name="Alain Sultan" userId="2b0808dc-3530-4760-ae57-56aa48186e32" providerId="ADAL" clId="{CB23D95E-4B8C-4D15-B75E-3ADB872FDA0C}" dt="2024-06-14T09:50:39.324" v="456" actId="478"/>
          <ac:spMkLst>
            <pc:docMk/>
            <pc:sldMk cId="0" sldId="1116"/>
            <ac:spMk id="2" creationId="{6BFA7E7E-C21E-F211-ABDB-490E53BD3780}"/>
          </ac:spMkLst>
        </pc:spChg>
        <pc:spChg chg="add mod">
          <ac:chgData name="Alain Sultan" userId="2b0808dc-3530-4760-ae57-56aa48186e32" providerId="ADAL" clId="{CB23D95E-4B8C-4D15-B75E-3ADB872FDA0C}" dt="2024-06-14T09:51:14.721" v="493" actId="1076"/>
          <ac:spMkLst>
            <pc:docMk/>
            <pc:sldMk cId="0" sldId="1116"/>
            <ac:spMk id="3" creationId="{8BBAD645-2AAE-54C3-4CAA-DF8922624C87}"/>
          </ac:spMkLst>
        </pc:spChg>
        <pc:spChg chg="mod">
          <ac:chgData name="Alain Sultan" userId="2b0808dc-3530-4760-ae57-56aa48186e32" providerId="ADAL" clId="{CB23D95E-4B8C-4D15-B75E-3ADB872FDA0C}" dt="2024-06-14T14:14:48.937" v="1277" actId="20577"/>
          <ac:spMkLst>
            <pc:docMk/>
            <pc:sldMk cId="0" sldId="1116"/>
            <ac:spMk id="15363" creationId="{8B6101D0-4944-92F0-0F66-B23B066C30CA}"/>
          </ac:spMkLst>
        </pc:spChg>
      </pc:sldChg>
      <pc:sldChg chg="addSp delSp modSp mod">
        <pc:chgData name="Alain Sultan" userId="2b0808dc-3530-4760-ae57-56aa48186e32" providerId="ADAL" clId="{CB23D95E-4B8C-4D15-B75E-3ADB872FDA0C}" dt="2024-06-14T10:06:29.544" v="757" actId="6549"/>
        <pc:sldMkLst>
          <pc:docMk/>
          <pc:sldMk cId="0" sldId="1133"/>
        </pc:sldMkLst>
        <pc:spChg chg="add mod">
          <ac:chgData name="Alain Sultan" userId="2b0808dc-3530-4760-ae57-56aa48186e32" providerId="ADAL" clId="{CB23D95E-4B8C-4D15-B75E-3ADB872FDA0C}" dt="2024-06-14T10:06:21.767" v="754" actId="1076"/>
          <ac:spMkLst>
            <pc:docMk/>
            <pc:sldMk cId="0" sldId="1133"/>
            <ac:spMk id="2" creationId="{E0639BF2-5BF2-BA56-26AB-D1EDC1B3A9C7}"/>
          </ac:spMkLst>
        </pc:spChg>
        <pc:spChg chg="mod">
          <ac:chgData name="Alain Sultan" userId="2b0808dc-3530-4760-ae57-56aa48186e32" providerId="ADAL" clId="{CB23D95E-4B8C-4D15-B75E-3ADB872FDA0C}" dt="2024-06-14T10:06:11.934" v="751" actId="14100"/>
          <ac:spMkLst>
            <pc:docMk/>
            <pc:sldMk cId="0" sldId="1133"/>
            <ac:spMk id="20484" creationId="{FCB82DD2-7281-3E4C-0D81-58D21D8D23FC}"/>
          </ac:spMkLst>
        </pc:spChg>
        <pc:spChg chg="mod">
          <ac:chgData name="Alain Sultan" userId="2b0808dc-3530-4760-ae57-56aa48186e32" providerId="ADAL" clId="{CB23D95E-4B8C-4D15-B75E-3ADB872FDA0C}" dt="2024-06-14T10:06:15.960" v="752" actId="1076"/>
          <ac:spMkLst>
            <pc:docMk/>
            <pc:sldMk cId="0" sldId="1133"/>
            <ac:spMk id="20486" creationId="{C19019FE-BB69-DAD1-05A9-83CE93374558}"/>
          </ac:spMkLst>
        </pc:spChg>
        <pc:spChg chg="mod">
          <ac:chgData name="Alain Sultan" userId="2b0808dc-3530-4760-ae57-56aa48186e32" providerId="ADAL" clId="{CB23D95E-4B8C-4D15-B75E-3ADB872FDA0C}" dt="2024-06-14T10:06:29.544" v="757" actId="6549"/>
          <ac:spMkLst>
            <pc:docMk/>
            <pc:sldMk cId="0" sldId="1133"/>
            <ac:spMk id="24579" creationId="{281449CA-9E3C-556A-038D-F10EE542CB15}"/>
          </ac:spMkLst>
        </pc:spChg>
        <pc:cxnChg chg="add del mod">
          <ac:chgData name="Alain Sultan" userId="2b0808dc-3530-4760-ae57-56aa48186e32" providerId="ADAL" clId="{CB23D95E-4B8C-4D15-B75E-3ADB872FDA0C}" dt="2024-06-14T10:06:15.960" v="752" actId="1076"/>
          <ac:cxnSpMkLst>
            <pc:docMk/>
            <pc:sldMk cId="0" sldId="1133"/>
            <ac:cxnSpMk id="20485" creationId="{F25FC0A7-D8AB-51BA-82FE-D03BA01D9045}"/>
          </ac:cxnSpMkLst>
        </pc:cxnChg>
      </pc:sldChg>
      <pc:sldChg chg="del">
        <pc:chgData name="Alain Sultan" userId="2b0808dc-3530-4760-ae57-56aa48186e32" providerId="ADAL" clId="{CB23D95E-4B8C-4D15-B75E-3ADB872FDA0C}" dt="2024-06-14T09:32:53.763" v="151" actId="47"/>
        <pc:sldMkLst>
          <pc:docMk/>
          <pc:sldMk cId="0" sldId="1137"/>
        </pc:sldMkLst>
      </pc:sldChg>
      <pc:sldChg chg="delSp modSp mod">
        <pc:chgData name="Alain Sultan" userId="2b0808dc-3530-4760-ae57-56aa48186e32" providerId="ADAL" clId="{CB23D95E-4B8C-4D15-B75E-3ADB872FDA0C}" dt="2024-06-14T14:12:06.689" v="1266" actId="20577"/>
        <pc:sldMkLst>
          <pc:docMk/>
          <pc:sldMk cId="0" sldId="1139"/>
        </pc:sldMkLst>
        <pc:spChg chg="mod">
          <ac:chgData name="Alain Sultan" userId="2b0808dc-3530-4760-ae57-56aa48186e32" providerId="ADAL" clId="{CB23D95E-4B8C-4D15-B75E-3ADB872FDA0C}" dt="2024-06-14T14:12:06.689" v="1266" actId="20577"/>
          <ac:spMkLst>
            <pc:docMk/>
            <pc:sldMk cId="0" sldId="1139"/>
            <ac:spMk id="10" creationId="{1B76AB23-BA01-F752-DA99-02255CD8F901}"/>
          </ac:spMkLst>
        </pc:spChg>
        <pc:spChg chg="mod">
          <ac:chgData name="Alain Sultan" userId="2b0808dc-3530-4760-ae57-56aa48186e32" providerId="ADAL" clId="{CB23D95E-4B8C-4D15-B75E-3ADB872FDA0C}" dt="2024-06-14T09:25:53.279" v="41" actId="1076"/>
          <ac:spMkLst>
            <pc:docMk/>
            <pc:sldMk cId="0" sldId="1139"/>
            <ac:spMk id="9328" creationId="{1635EF4B-1875-778E-1777-97465BA37EA7}"/>
          </ac:spMkLst>
        </pc:spChg>
        <pc:spChg chg="mod">
          <ac:chgData name="Alain Sultan" userId="2b0808dc-3530-4760-ae57-56aa48186e32" providerId="ADAL" clId="{CB23D95E-4B8C-4D15-B75E-3ADB872FDA0C}" dt="2024-06-14T09:25:49.431" v="40" actId="1076"/>
          <ac:spMkLst>
            <pc:docMk/>
            <pc:sldMk cId="0" sldId="1139"/>
            <ac:spMk id="10306" creationId="{D7E239C8-431C-D5D0-6B0D-9E347A960B92}"/>
          </ac:spMkLst>
        </pc:spChg>
        <pc:spChg chg="del">
          <ac:chgData name="Alain Sultan" userId="2b0808dc-3530-4760-ae57-56aa48186e32" providerId="ADAL" clId="{CB23D95E-4B8C-4D15-B75E-3ADB872FDA0C}" dt="2024-06-14T09:25:43.925" v="39" actId="478"/>
          <ac:spMkLst>
            <pc:docMk/>
            <pc:sldMk cId="0" sldId="1139"/>
            <ac:spMk id="10307" creationId="{BFDAD22C-FD9C-3CB4-3706-6732877FDAFC}"/>
          </ac:spMkLst>
        </pc:spChg>
        <pc:cxnChg chg="mod">
          <ac:chgData name="Alain Sultan" userId="2b0808dc-3530-4760-ae57-56aa48186e32" providerId="ADAL" clId="{CB23D95E-4B8C-4D15-B75E-3ADB872FDA0C}" dt="2024-06-14T09:25:38.653" v="37" actId="1076"/>
          <ac:cxnSpMkLst>
            <pc:docMk/>
            <pc:sldMk cId="0" sldId="1139"/>
            <ac:cxnSpMk id="19" creationId="{3C2AA942-1C8F-3D6F-1F70-5C3FB4E1B17E}"/>
          </ac:cxnSpMkLst>
        </pc:cxnChg>
      </pc:sldChg>
      <pc:sldChg chg="modSp mod">
        <pc:chgData name="Alain Sultan" userId="2b0808dc-3530-4760-ae57-56aa48186e32" providerId="ADAL" clId="{CB23D95E-4B8C-4D15-B75E-3ADB872FDA0C}" dt="2024-06-14T09:26:09.365" v="45" actId="1076"/>
        <pc:sldMkLst>
          <pc:docMk/>
          <pc:sldMk cId="0" sldId="1140"/>
        </pc:sldMkLst>
        <pc:spChg chg="mod">
          <ac:chgData name="Alain Sultan" userId="2b0808dc-3530-4760-ae57-56aa48186e32" providerId="ADAL" clId="{CB23D95E-4B8C-4D15-B75E-3ADB872FDA0C}" dt="2024-06-14T09:26:02.900" v="42" actId="1076"/>
          <ac:spMkLst>
            <pc:docMk/>
            <pc:sldMk cId="0" sldId="1140"/>
            <ac:spMk id="5" creationId="{8BE4CEB9-6B38-D939-1B78-ABD0479FFF95}"/>
          </ac:spMkLst>
        </pc:spChg>
        <pc:spChg chg="mod">
          <ac:chgData name="Alain Sultan" userId="2b0808dc-3530-4760-ae57-56aa48186e32" providerId="ADAL" clId="{CB23D95E-4B8C-4D15-B75E-3ADB872FDA0C}" dt="2024-06-14T09:26:04.754" v="43" actId="1076"/>
          <ac:spMkLst>
            <pc:docMk/>
            <pc:sldMk cId="0" sldId="1140"/>
            <ac:spMk id="11" creationId="{3FC53EE3-ADAE-07A6-D75F-00080CE475BF}"/>
          </ac:spMkLst>
        </pc:spChg>
        <pc:spChg chg="mod">
          <ac:chgData name="Alain Sultan" userId="2b0808dc-3530-4760-ae57-56aa48186e32" providerId="ADAL" clId="{CB23D95E-4B8C-4D15-B75E-3ADB872FDA0C}" dt="2024-06-14T09:26:09.365" v="45" actId="1076"/>
          <ac:spMkLst>
            <pc:docMk/>
            <pc:sldMk cId="0" sldId="1140"/>
            <ac:spMk id="11322" creationId="{C336A9CC-F7DA-E4D8-2548-27080400996C}"/>
          </ac:spMkLst>
        </pc:spChg>
        <pc:cxnChg chg="mod">
          <ac:chgData name="Alain Sultan" userId="2b0808dc-3530-4760-ae57-56aa48186e32" providerId="ADAL" clId="{CB23D95E-4B8C-4D15-B75E-3ADB872FDA0C}" dt="2024-06-14T09:26:07.131" v="44" actId="1076"/>
          <ac:cxnSpMkLst>
            <pc:docMk/>
            <pc:sldMk cId="0" sldId="1140"/>
            <ac:cxnSpMk id="8" creationId="{A8E36474-A602-8D61-9A93-FD6506ED2769}"/>
          </ac:cxnSpMkLst>
        </pc:cxnChg>
      </pc:sldChg>
      <pc:sldChg chg="addSp delSp modSp mod">
        <pc:chgData name="Alain Sultan" userId="2b0808dc-3530-4760-ae57-56aa48186e32" providerId="ADAL" clId="{CB23D95E-4B8C-4D15-B75E-3ADB872FDA0C}" dt="2024-06-14T14:07:51.833" v="1150" actId="20577"/>
        <pc:sldMkLst>
          <pc:docMk/>
          <pc:sldMk cId="0" sldId="1142"/>
        </pc:sldMkLst>
        <pc:spChg chg="add mod">
          <ac:chgData name="Alain Sultan" userId="2b0808dc-3530-4760-ae57-56aa48186e32" providerId="ADAL" clId="{CB23D95E-4B8C-4D15-B75E-3ADB872FDA0C}" dt="2024-06-14T09:43:03.291" v="294" actId="1076"/>
          <ac:spMkLst>
            <pc:docMk/>
            <pc:sldMk cId="0" sldId="1142"/>
            <ac:spMk id="3" creationId="{641A73E0-CAEF-E5CE-6BD3-EEE6E97668A8}"/>
          </ac:spMkLst>
        </pc:spChg>
        <pc:spChg chg="mod">
          <ac:chgData name="Alain Sultan" userId="2b0808dc-3530-4760-ae57-56aa48186e32" providerId="ADAL" clId="{CB23D95E-4B8C-4D15-B75E-3ADB872FDA0C}" dt="2024-06-14T14:07:51.833" v="1150" actId="20577"/>
          <ac:spMkLst>
            <pc:docMk/>
            <pc:sldMk cId="0" sldId="1142"/>
            <ac:spMk id="14339" creationId="{BF7A1F74-3E12-A046-AA71-2DB96D1CFDCE}"/>
          </ac:spMkLst>
        </pc:spChg>
        <pc:graphicFrameChg chg="add mod modGraphic">
          <ac:chgData name="Alain Sultan" userId="2b0808dc-3530-4760-ae57-56aa48186e32" providerId="ADAL" clId="{CB23D95E-4B8C-4D15-B75E-3ADB872FDA0C}" dt="2024-06-14T09:39:30.347" v="255" actId="207"/>
          <ac:graphicFrameMkLst>
            <pc:docMk/>
            <pc:sldMk cId="0" sldId="1142"/>
            <ac:graphicFrameMk id="2" creationId="{5EB1C99C-93B0-2364-A306-DFD3973D649C}"/>
          </ac:graphicFrameMkLst>
        </pc:graphicFrameChg>
        <pc:graphicFrameChg chg="del">
          <ac:chgData name="Alain Sultan" userId="2b0808dc-3530-4760-ae57-56aa48186e32" providerId="ADAL" clId="{CB23D95E-4B8C-4D15-B75E-3ADB872FDA0C}" dt="2024-06-14T09:35:44.117" v="152" actId="478"/>
          <ac:graphicFrameMkLst>
            <pc:docMk/>
            <pc:sldMk cId="0" sldId="1142"/>
            <ac:graphicFrameMk id="8" creationId="{47841538-61D0-11F4-423C-664EBF8DBD03}"/>
          </ac:graphicFrameMkLst>
        </pc:graphicFrameChg>
      </pc:sldChg>
      <pc:sldChg chg="delSp modSp mod">
        <pc:chgData name="Alain Sultan" userId="2b0808dc-3530-4760-ae57-56aa48186e32" providerId="ADAL" clId="{CB23D95E-4B8C-4D15-B75E-3ADB872FDA0C}" dt="2024-06-14T14:16:50.322" v="1289" actId="20577"/>
        <pc:sldMkLst>
          <pc:docMk/>
          <pc:sldMk cId="1893322574" sldId="1144"/>
        </pc:sldMkLst>
        <pc:spChg chg="del">
          <ac:chgData name="Alain Sultan" userId="2b0808dc-3530-4760-ae57-56aa48186e32" providerId="ADAL" clId="{CB23D95E-4B8C-4D15-B75E-3ADB872FDA0C}" dt="2024-06-14T14:03:27.318" v="949" actId="478"/>
          <ac:spMkLst>
            <pc:docMk/>
            <pc:sldMk cId="1893322574" sldId="1144"/>
            <ac:spMk id="2" creationId="{BC392909-D59F-0A9E-400B-BD81144FCB7D}"/>
          </ac:spMkLst>
        </pc:spChg>
        <pc:spChg chg="mod">
          <ac:chgData name="Alain Sultan" userId="2b0808dc-3530-4760-ae57-56aa48186e32" providerId="ADAL" clId="{CB23D95E-4B8C-4D15-B75E-3ADB872FDA0C}" dt="2024-06-14T14:04:11.234" v="986" actId="6549"/>
          <ac:spMkLst>
            <pc:docMk/>
            <pc:sldMk cId="1893322574" sldId="1144"/>
            <ac:spMk id="20482" creationId="{4FBF07BC-257A-B2A9-579E-D9174E7BD399}"/>
          </ac:spMkLst>
        </pc:spChg>
        <pc:spChg chg="mod">
          <ac:chgData name="Alain Sultan" userId="2b0808dc-3530-4760-ae57-56aa48186e32" providerId="ADAL" clId="{CB23D95E-4B8C-4D15-B75E-3ADB872FDA0C}" dt="2024-06-14T14:16:50.322" v="1289" actId="20577"/>
          <ac:spMkLst>
            <pc:docMk/>
            <pc:sldMk cId="1893322574" sldId="1144"/>
            <ac:spMk id="24579" creationId="{281449CA-9E3C-556A-038D-F10EE542CB15}"/>
          </ac:spMkLst>
        </pc:spChg>
      </pc:sldChg>
      <pc:sldChg chg="modSp mod">
        <pc:chgData name="Alain Sultan" userId="2b0808dc-3530-4760-ae57-56aa48186e32" providerId="ADAL" clId="{CB23D95E-4B8C-4D15-B75E-3ADB872FDA0C}" dt="2024-06-14T14:19:40.776" v="1363" actId="20577"/>
        <pc:sldMkLst>
          <pc:docMk/>
          <pc:sldMk cId="2541011766" sldId="1146"/>
        </pc:sldMkLst>
        <pc:spChg chg="mod">
          <ac:chgData name="Alain Sultan" userId="2b0808dc-3530-4760-ae57-56aa48186e32" providerId="ADAL" clId="{CB23D95E-4B8C-4D15-B75E-3ADB872FDA0C}" dt="2024-06-14T14:19:16.269" v="1359" actId="6549"/>
          <ac:spMkLst>
            <pc:docMk/>
            <pc:sldMk cId="2541011766" sldId="1146"/>
            <ac:spMk id="15362" creationId="{4E284054-9AC1-FE2A-0A04-9304C031AFEA}"/>
          </ac:spMkLst>
        </pc:spChg>
        <pc:spChg chg="mod">
          <ac:chgData name="Alain Sultan" userId="2b0808dc-3530-4760-ae57-56aa48186e32" providerId="ADAL" clId="{CB23D95E-4B8C-4D15-B75E-3ADB872FDA0C}" dt="2024-06-14T14:19:40.776" v="1363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CB23D95E-4B8C-4D15-B75E-3ADB872FDA0C}" dt="2024-06-14T14:05:55.465" v="1089" actId="20577"/>
        <pc:sldMkLst>
          <pc:docMk/>
          <pc:sldMk cId="614527445" sldId="1148"/>
        </pc:sldMkLst>
        <pc:spChg chg="mod">
          <ac:chgData name="Alain Sultan" userId="2b0808dc-3530-4760-ae57-56aa48186e32" providerId="ADAL" clId="{CB23D95E-4B8C-4D15-B75E-3ADB872FDA0C}" dt="2024-06-14T14:05:55.465" v="1089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CB23D95E-4B8C-4D15-B75E-3ADB872FDA0C}" dt="2024-06-14T14:18:14.685" v="1331" actId="20577"/>
        <pc:sldMkLst>
          <pc:docMk/>
          <pc:sldMk cId="3698809958" sldId="1152"/>
        </pc:sldMkLst>
        <pc:spChg chg="mod">
          <ac:chgData name="Alain Sultan" userId="2b0808dc-3530-4760-ae57-56aa48186e32" providerId="ADAL" clId="{CB23D95E-4B8C-4D15-B75E-3ADB872FDA0C}" dt="2024-06-14T14:18:14.685" v="1331" actId="20577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CB23D95E-4B8C-4D15-B75E-3ADB872FDA0C}" dt="2024-06-14T14:04:46.652" v="1005" actId="404"/>
          <ac:spMkLst>
            <pc:docMk/>
            <pc:sldMk cId="3698809958" sldId="1152"/>
            <ac:spMk id="18434" creationId="{948E5BEC-87EA-BAB3-7284-FF6D34364B00}"/>
          </ac:spMkLst>
        </pc:spChg>
      </pc:sldChg>
      <pc:sldChg chg="delSp modSp mod">
        <pc:chgData name="Alain Sultan" userId="2b0808dc-3530-4760-ae57-56aa48186e32" providerId="ADAL" clId="{CB23D95E-4B8C-4D15-B75E-3ADB872FDA0C}" dt="2024-06-14T09:43:58.673" v="309" actId="1076"/>
        <pc:sldMkLst>
          <pc:docMk/>
          <pc:sldMk cId="0" sldId="1154"/>
        </pc:sldMkLst>
        <pc:spChg chg="del">
          <ac:chgData name="Alain Sultan" userId="2b0808dc-3530-4760-ae57-56aa48186e32" providerId="ADAL" clId="{CB23D95E-4B8C-4D15-B75E-3ADB872FDA0C}" dt="2024-06-14T09:43:52.367" v="307" actId="478"/>
          <ac:spMkLst>
            <pc:docMk/>
            <pc:sldMk cId="0" sldId="1154"/>
            <ac:spMk id="13" creationId="{DB92AC1B-A978-60CA-5817-DC78F5180956}"/>
          </ac:spMkLst>
        </pc:spChg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0" sldId="1154"/>
            <ac:spMk id="14" creationId="{646E7AD7-3632-784D-D102-DC06C0316E17}"/>
          </ac:spMkLst>
        </pc:spChg>
        <pc:spChg chg="mod">
          <ac:chgData name="Alain Sultan" userId="2b0808dc-3530-4760-ae57-56aa48186e32" providerId="ADAL" clId="{CB23D95E-4B8C-4D15-B75E-3ADB872FDA0C}" dt="2024-06-14T09:43:58.673" v="309" actId="1076"/>
          <ac:spMkLst>
            <pc:docMk/>
            <pc:sldMk cId="0" sldId="1154"/>
            <ac:spMk id="9256" creationId="{41F2BCA0-D483-2431-1FF6-32B379B1F64D}"/>
          </ac:spMkLst>
        </pc:spChg>
        <pc:spChg chg="mod">
          <ac:chgData name="Alain Sultan" userId="2b0808dc-3530-4760-ae57-56aa48186e32" providerId="ADAL" clId="{CB23D95E-4B8C-4D15-B75E-3ADB872FDA0C}" dt="2024-06-14T09:43:55.935" v="308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CB23D95E-4B8C-4D15-B75E-3ADB872FDA0C}" dt="2024-06-14T09:43:50.234" v="306" actId="1076"/>
          <ac:cxnSpMkLst>
            <pc:docMk/>
            <pc:sldMk cId="0" sldId="1154"/>
            <ac:cxnSpMk id="6" creationId="{3AF73AB5-92CC-8C3F-D877-47961DF88D30}"/>
          </ac:cxnSpMkLst>
        </pc:cxnChg>
        <pc:cxnChg chg="mod">
          <ac:chgData name="Alain Sultan" userId="2b0808dc-3530-4760-ae57-56aa48186e32" providerId="ADAL" clId="{CB23D95E-4B8C-4D15-B75E-3ADB872FDA0C}" dt="2024-06-14T09:43:47.341" v="305" actId="1076"/>
          <ac:cxnSpMkLst>
            <pc:docMk/>
            <pc:sldMk cId="0" sldId="1154"/>
            <ac:cxnSpMk id="9263" creationId="{117CFB1F-475B-5927-BC70-15C97820E336}"/>
          </ac:cxnSpMkLst>
        </pc:cxnChg>
      </pc:sldChg>
      <pc:sldChg chg="modSp mod">
        <pc:chgData name="Alain Sultan" userId="2b0808dc-3530-4760-ae57-56aa48186e32" providerId="ADAL" clId="{CB23D95E-4B8C-4D15-B75E-3ADB872FDA0C}" dt="2024-06-14T14:04:00.307" v="970" actId="20577"/>
        <pc:sldMkLst>
          <pc:docMk/>
          <pc:sldMk cId="2056272211" sldId="1155"/>
        </pc:sldMkLst>
        <pc:spChg chg="mod">
          <ac:chgData name="Alain Sultan" userId="2b0808dc-3530-4760-ae57-56aa48186e32" providerId="ADAL" clId="{CB23D95E-4B8C-4D15-B75E-3ADB872FDA0C}" dt="2024-06-14T14:04:00.307" v="970" actId="20577"/>
          <ac:spMkLst>
            <pc:docMk/>
            <pc:sldMk cId="2056272211" sldId="1155"/>
            <ac:spMk id="20482" creationId="{ADF5CB5A-54D1-F0F5-0609-1F22D6497455}"/>
          </ac:spMkLst>
        </pc:spChg>
      </pc:sldChg>
      <pc:sldChg chg="addSp modSp mod">
        <pc:chgData name="Alain Sultan" userId="2b0808dc-3530-4760-ae57-56aa48186e32" providerId="ADAL" clId="{CB23D95E-4B8C-4D15-B75E-3ADB872FDA0C}" dt="2024-06-14T13:43:05.519" v="809" actId="1076"/>
        <pc:sldMkLst>
          <pc:docMk/>
          <pc:sldMk cId="1120552430" sldId="1159"/>
        </pc:sldMkLst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1120552430" sldId="1159"/>
            <ac:spMk id="63" creationId="{5AB410C4-DC1B-63D4-AFC3-C2F711FCDC67}"/>
          </ac:spMkLst>
        </pc:spChg>
        <pc:spChg chg="mod">
          <ac:chgData name="Alain Sultan" userId="2b0808dc-3530-4760-ae57-56aa48186e32" providerId="ADAL" clId="{CB23D95E-4B8C-4D15-B75E-3ADB872FDA0C}" dt="2024-06-14T09:36:28.398" v="193"/>
          <ac:spMkLst>
            <pc:docMk/>
            <pc:sldMk cId="1120552430" sldId="1159"/>
            <ac:spMk id="17480" creationId="{C7198510-45BD-C822-BE2D-F03B2E32F4E6}"/>
          </ac:spMkLst>
        </pc:spChg>
        <pc:cxnChg chg="add mod">
          <ac:chgData name="Alain Sultan" userId="2b0808dc-3530-4760-ae57-56aa48186e32" providerId="ADAL" clId="{CB23D95E-4B8C-4D15-B75E-3ADB872FDA0C}" dt="2024-06-14T13:43:05.519" v="809" actId="1076"/>
          <ac:cxnSpMkLst>
            <pc:docMk/>
            <pc:sldMk cId="1120552430" sldId="1159"/>
            <ac:cxnSpMk id="17474" creationId="{C307BCE7-58CD-9E24-DFF8-1F04CCF3D80A}"/>
          </ac:cxnSpMkLst>
        </pc:cxnChg>
      </pc:sldChg>
      <pc:sldChg chg="del">
        <pc:chgData name="Alain Sultan" userId="2b0808dc-3530-4760-ae57-56aa48186e32" providerId="ADAL" clId="{CB23D95E-4B8C-4D15-B75E-3ADB872FDA0C}" dt="2024-06-14T14:01:32.624" v="810" actId="47"/>
        <pc:sldMkLst>
          <pc:docMk/>
          <pc:sldMk cId="1731091556" sldId="1160"/>
        </pc:sldMkLst>
      </pc:sldChg>
      <pc:sldChg chg="addSp delSp modSp add mod">
        <pc:chgData name="Alain Sultan" userId="2b0808dc-3530-4760-ae57-56aa48186e32" providerId="ADAL" clId="{CB23D95E-4B8C-4D15-B75E-3ADB872FDA0C}" dt="2024-06-14T14:17:46.874" v="1312" actId="20577"/>
        <pc:sldMkLst>
          <pc:docMk/>
          <pc:sldMk cId="3786864439" sldId="1160"/>
        </pc:sldMkLst>
        <pc:spChg chg="del">
          <ac:chgData name="Alain Sultan" userId="2b0808dc-3530-4760-ae57-56aa48186e32" providerId="ADAL" clId="{CB23D95E-4B8C-4D15-B75E-3ADB872FDA0C}" dt="2024-06-14T14:03:53.939" v="966" actId="478"/>
          <ac:spMkLst>
            <pc:docMk/>
            <pc:sldMk cId="3786864439" sldId="1160"/>
            <ac:spMk id="2" creationId="{BC392909-D59F-0A9E-400B-BD81144FCB7D}"/>
          </ac:spMkLst>
        </pc:spChg>
        <pc:spChg chg="add mod">
          <ac:chgData name="Alain Sultan" userId="2b0808dc-3530-4760-ae57-56aa48186e32" providerId="ADAL" clId="{CB23D95E-4B8C-4D15-B75E-3ADB872FDA0C}" dt="2024-06-14T14:17:43.238" v="1311" actId="20577"/>
          <ac:spMkLst>
            <pc:docMk/>
            <pc:sldMk cId="3786864439" sldId="1160"/>
            <ac:spMk id="3" creationId="{1A0FFD28-EE98-A5DB-D8BA-A4FB4B287ED7}"/>
          </ac:spMkLst>
        </pc:spChg>
        <pc:spChg chg="mod">
          <ac:chgData name="Alain Sultan" userId="2b0808dc-3530-4760-ae57-56aa48186e32" providerId="ADAL" clId="{CB23D95E-4B8C-4D15-B75E-3ADB872FDA0C}" dt="2024-06-14T14:03:50.353" v="965" actId="20577"/>
          <ac:spMkLst>
            <pc:docMk/>
            <pc:sldMk cId="3786864439" sldId="1160"/>
            <ac:spMk id="20482" creationId="{4FBF07BC-257A-B2A9-579E-D9174E7BD399}"/>
          </ac:spMkLst>
        </pc:spChg>
        <pc:spChg chg="mod">
          <ac:chgData name="Alain Sultan" userId="2b0808dc-3530-4760-ae57-56aa48186e32" providerId="ADAL" clId="{CB23D95E-4B8C-4D15-B75E-3ADB872FDA0C}" dt="2024-06-14T14:17:46.874" v="1312" actId="20577"/>
          <ac:spMkLst>
            <pc:docMk/>
            <pc:sldMk cId="3786864439" sldId="1160"/>
            <ac:spMk id="24579" creationId="{281449CA-9E3C-556A-038D-F10EE542CB15}"/>
          </ac:spMkLst>
        </pc:spChg>
      </pc:sldChg>
    </pc:docChg>
  </pc:docChgLst>
  <pc:docChgLst>
    <pc:chgData name="Alain Sultan" userId="2b0808dc-3530-4760-ae57-56aa48186e32" providerId="ADAL" clId="{26501BEF-9C17-4072-BE1A-24901EDE5928}"/>
    <pc:docChg chg="undo redo custSel modSld">
      <pc:chgData name="Alain Sultan" userId="2b0808dc-3530-4760-ae57-56aa48186e32" providerId="ADAL" clId="{26501BEF-9C17-4072-BE1A-24901EDE5928}" dt="2024-06-17T02:19:08.874" v="178" actId="1076"/>
      <pc:docMkLst>
        <pc:docMk/>
      </pc:docMkLst>
      <pc:sldChg chg="addSp modSp mod">
        <pc:chgData name="Alain Sultan" userId="2b0808dc-3530-4760-ae57-56aa48186e32" providerId="ADAL" clId="{26501BEF-9C17-4072-BE1A-24901EDE5928}" dt="2024-06-17T02:19:08.874" v="178" actId="1076"/>
        <pc:sldMkLst>
          <pc:docMk/>
          <pc:sldMk cId="0" sldId="1115"/>
        </pc:sldMkLst>
        <pc:spChg chg="mod">
          <ac:chgData name="Alain Sultan" userId="2b0808dc-3530-4760-ae57-56aa48186e32" providerId="ADAL" clId="{26501BEF-9C17-4072-BE1A-24901EDE5928}" dt="2024-06-17T02:19:08.874" v="178" actId="1076"/>
          <ac:spMkLst>
            <pc:docMk/>
            <pc:sldMk cId="0" sldId="1115"/>
            <ac:spMk id="3" creationId="{C20BEDCA-D558-3971-3C06-DAB2551494E2}"/>
          </ac:spMkLst>
        </pc:spChg>
        <pc:spChg chg="add mod">
          <ac:chgData name="Alain Sultan" userId="2b0808dc-3530-4760-ae57-56aa48186e32" providerId="ADAL" clId="{26501BEF-9C17-4072-BE1A-24901EDE5928}" dt="2024-06-17T02:19:03.516" v="176" actId="14100"/>
          <ac:spMkLst>
            <pc:docMk/>
            <pc:sldMk cId="0" sldId="1115"/>
            <ac:spMk id="7" creationId="{8A46B110-5722-CAB7-3303-2506D19E5F1C}"/>
          </ac:spMkLst>
        </pc:spChg>
        <pc:spChg chg="mod">
          <ac:chgData name="Alain Sultan" userId="2b0808dc-3530-4760-ae57-56aa48186e32" providerId="ADAL" clId="{26501BEF-9C17-4072-BE1A-24901EDE5928}" dt="2024-06-17T02:02:38.519" v="87" actId="403"/>
          <ac:spMkLst>
            <pc:docMk/>
            <pc:sldMk cId="0" sldId="1115"/>
            <ac:spMk id="12290" creationId="{9CC7FDE4-E47C-2DAC-B949-CD99B05FB7D9}"/>
          </ac:spMkLst>
        </pc:spChg>
        <pc:spChg chg="mod">
          <ac:chgData name="Alain Sultan" userId="2b0808dc-3530-4760-ae57-56aa48186e32" providerId="ADAL" clId="{26501BEF-9C17-4072-BE1A-24901EDE5928}" dt="2024-06-17T02:02:38.519" v="87" actId="403"/>
          <ac:spMkLst>
            <pc:docMk/>
            <pc:sldMk cId="0" sldId="1115"/>
            <ac:spMk id="12298" creationId="{ED49781E-BF2C-C1D5-FFB8-F7E4488A41FF}"/>
          </ac:spMkLst>
        </pc:spChg>
        <pc:spChg chg="mod">
          <ac:chgData name="Alain Sultan" userId="2b0808dc-3530-4760-ae57-56aa48186e32" providerId="ADAL" clId="{26501BEF-9C17-4072-BE1A-24901EDE5928}" dt="2024-06-17T02:02:38.519" v="87" actId="403"/>
          <ac:spMkLst>
            <pc:docMk/>
            <pc:sldMk cId="0" sldId="1115"/>
            <ac:spMk id="15363" creationId="{6FC65371-DF20-8A2F-0821-D7D81568A446}"/>
          </ac:spMkLst>
        </pc:spChg>
        <pc:graphicFrameChg chg="mod modGraphic">
          <ac:chgData name="Alain Sultan" userId="2b0808dc-3530-4760-ae57-56aa48186e32" providerId="ADAL" clId="{26501BEF-9C17-4072-BE1A-24901EDE5928}" dt="2024-06-17T02:04:03.347" v="102"/>
          <ac:graphicFrameMkLst>
            <pc:docMk/>
            <pc:sldMk cId="0" sldId="1115"/>
            <ac:graphicFrameMk id="2" creationId="{8960ED18-9048-13C3-A7DA-880DC1D77DA7}"/>
          </ac:graphicFrameMkLst>
        </pc:graphicFrameChg>
        <pc:graphicFrameChg chg="mod modGraphic">
          <ac:chgData name="Alain Sultan" userId="2b0808dc-3530-4760-ae57-56aa48186e32" providerId="ADAL" clId="{26501BEF-9C17-4072-BE1A-24901EDE5928}" dt="2024-06-17T02:18:51.795" v="174" actId="1076"/>
          <ac:graphicFrameMkLst>
            <pc:docMk/>
            <pc:sldMk cId="0" sldId="1115"/>
            <ac:graphicFrameMk id="4" creationId="{47DD4C6B-3D7D-581C-A64C-B16671D21814}"/>
          </ac:graphicFrameMkLst>
        </pc:graphicFrameChg>
        <pc:graphicFrameChg chg="add mod">
          <ac:chgData name="Alain Sultan" userId="2b0808dc-3530-4760-ae57-56aa48186e32" providerId="ADAL" clId="{26501BEF-9C17-4072-BE1A-24901EDE5928}" dt="2024-06-17T02:03:55.690" v="101"/>
          <ac:graphicFrameMkLst>
            <pc:docMk/>
            <pc:sldMk cId="0" sldId="1115"/>
            <ac:graphicFrameMk id="5" creationId="{C067D46B-8CCC-AA84-196B-31A82ECB0CB8}"/>
          </ac:graphicFrameMkLst>
        </pc:graphicFrameChg>
        <pc:graphicFrameChg chg="add mod modGraphic">
          <ac:chgData name="Alain Sultan" userId="2b0808dc-3530-4760-ae57-56aa48186e32" providerId="ADAL" clId="{26501BEF-9C17-4072-BE1A-24901EDE5928}" dt="2024-06-17T02:18:14.491" v="131" actId="1076"/>
          <ac:graphicFrameMkLst>
            <pc:docMk/>
            <pc:sldMk cId="0" sldId="1115"/>
            <ac:graphicFrameMk id="6" creationId="{9B5B59FA-B984-E118-C05A-BC5BE2D84C86}"/>
          </ac:graphicFrameMkLst>
        </pc:graphicFrameChg>
      </pc:sldChg>
      <pc:sldChg chg="addSp modSp mod">
        <pc:chgData name="Alain Sultan" userId="2b0808dc-3530-4760-ae57-56aa48186e32" providerId="ADAL" clId="{26501BEF-9C17-4072-BE1A-24901EDE5928}" dt="2024-06-17T01:59:31.101" v="81" actId="14100"/>
        <pc:sldMkLst>
          <pc:docMk/>
          <pc:sldMk cId="0" sldId="1116"/>
        </pc:sldMkLst>
        <pc:spChg chg="add mod ord">
          <ac:chgData name="Alain Sultan" userId="2b0808dc-3530-4760-ae57-56aa48186e32" providerId="ADAL" clId="{26501BEF-9C17-4072-BE1A-24901EDE5928}" dt="2024-06-17T01:58:39.897" v="69" actId="14100"/>
          <ac:spMkLst>
            <pc:docMk/>
            <pc:sldMk cId="0" sldId="1116"/>
            <ac:spMk id="2" creationId="{79DE19E6-C4BC-53BE-01E7-C0225A93F66A}"/>
          </ac:spMkLst>
        </pc:spChg>
        <pc:spChg chg="mod">
          <ac:chgData name="Alain Sultan" userId="2b0808dc-3530-4760-ae57-56aa48186e32" providerId="ADAL" clId="{26501BEF-9C17-4072-BE1A-24901EDE5928}" dt="2024-06-17T01:55:58.790" v="56" actId="1076"/>
          <ac:spMkLst>
            <pc:docMk/>
            <pc:sldMk cId="0" sldId="1116"/>
            <ac:spMk id="3" creationId="{8BBAD645-2AAE-54C3-4CAA-DF8922624C87}"/>
          </ac:spMkLst>
        </pc:spChg>
        <pc:spChg chg="add mod">
          <ac:chgData name="Alain Sultan" userId="2b0808dc-3530-4760-ae57-56aa48186e32" providerId="ADAL" clId="{26501BEF-9C17-4072-BE1A-24901EDE5928}" dt="2024-06-17T01:58:49.943" v="72" actId="14100"/>
          <ac:spMkLst>
            <pc:docMk/>
            <pc:sldMk cId="0" sldId="1116"/>
            <ac:spMk id="4" creationId="{25991364-C2B7-2F00-BC65-9AAE1F29FD08}"/>
          </ac:spMkLst>
        </pc:spChg>
        <pc:spChg chg="add mod">
          <ac:chgData name="Alain Sultan" userId="2b0808dc-3530-4760-ae57-56aa48186e32" providerId="ADAL" clId="{26501BEF-9C17-4072-BE1A-24901EDE5928}" dt="2024-06-17T01:59:19.387" v="77" actId="1076"/>
          <ac:spMkLst>
            <pc:docMk/>
            <pc:sldMk cId="0" sldId="1116"/>
            <ac:spMk id="5" creationId="{BEF17F13-1617-1B8A-5B3B-C16DE6E6C287}"/>
          </ac:spMkLst>
        </pc:spChg>
        <pc:spChg chg="add mod">
          <ac:chgData name="Alain Sultan" userId="2b0808dc-3530-4760-ae57-56aa48186e32" providerId="ADAL" clId="{26501BEF-9C17-4072-BE1A-24901EDE5928}" dt="2024-06-17T01:59:31.101" v="81" actId="14100"/>
          <ac:spMkLst>
            <pc:docMk/>
            <pc:sldMk cId="0" sldId="1116"/>
            <ac:spMk id="6" creationId="{708B859D-4A61-ECBE-0909-F102C81573C6}"/>
          </ac:spMkLst>
        </pc:spChg>
        <pc:spChg chg="mod">
          <ac:chgData name="Alain Sultan" userId="2b0808dc-3530-4760-ae57-56aa48186e32" providerId="ADAL" clId="{26501BEF-9C17-4072-BE1A-24901EDE5928}" dt="2024-06-17T01:57:08.050" v="63" actId="115"/>
          <ac:spMkLst>
            <pc:docMk/>
            <pc:sldMk cId="0" sldId="1116"/>
            <ac:spMk id="15363" creationId="{8B6101D0-4944-92F0-0F66-B23B066C30CA}"/>
          </ac:spMkLst>
        </pc:spChg>
      </pc:sldChg>
      <pc:sldChg chg="modSp mod">
        <pc:chgData name="Alain Sultan" userId="2b0808dc-3530-4760-ae57-56aa48186e32" providerId="ADAL" clId="{26501BEF-9C17-4072-BE1A-24901EDE5928}" dt="2024-06-17T02:05:58.443" v="119" actId="1076"/>
        <pc:sldMkLst>
          <pc:docMk/>
          <pc:sldMk cId="0" sldId="1142"/>
        </pc:sldMkLst>
        <pc:spChg chg="mod">
          <ac:chgData name="Alain Sultan" userId="2b0808dc-3530-4760-ae57-56aa48186e32" providerId="ADAL" clId="{26501BEF-9C17-4072-BE1A-24901EDE5928}" dt="2024-06-17T02:04:56.388" v="112" actId="1076"/>
          <ac:spMkLst>
            <pc:docMk/>
            <pc:sldMk cId="0" sldId="1142"/>
            <ac:spMk id="3" creationId="{641A73E0-CAEF-E5CE-6BD3-EEE6E97668A8}"/>
          </ac:spMkLst>
        </pc:spChg>
        <pc:spChg chg="mod">
          <ac:chgData name="Alain Sultan" userId="2b0808dc-3530-4760-ae57-56aa48186e32" providerId="ADAL" clId="{26501BEF-9C17-4072-BE1A-24901EDE5928}" dt="2024-06-17T02:05:23.553" v="115" actId="14100"/>
          <ac:spMkLst>
            <pc:docMk/>
            <pc:sldMk cId="0" sldId="1142"/>
            <ac:spMk id="14339" creationId="{BF7A1F74-3E12-A046-AA71-2DB96D1CFDCE}"/>
          </ac:spMkLst>
        </pc:spChg>
        <pc:graphicFrameChg chg="mod modGraphic">
          <ac:chgData name="Alain Sultan" userId="2b0808dc-3530-4760-ae57-56aa48186e32" providerId="ADAL" clId="{26501BEF-9C17-4072-BE1A-24901EDE5928}" dt="2024-06-17T02:05:58.443" v="119" actId="1076"/>
          <ac:graphicFrameMkLst>
            <pc:docMk/>
            <pc:sldMk cId="0" sldId="1142"/>
            <ac:graphicFrameMk id="2" creationId="{5EB1C99C-93B0-2364-A306-DFD3973D649C}"/>
          </ac:graphicFrameMkLst>
        </pc:graphicFrameChg>
      </pc:sldChg>
      <pc:sldChg chg="modSp mod">
        <pc:chgData name="Alain Sultan" userId="2b0808dc-3530-4760-ae57-56aa48186e32" providerId="ADAL" clId="{26501BEF-9C17-4072-BE1A-24901EDE5928}" dt="2024-06-17T01:25:06.430" v="10" actId="1076"/>
        <pc:sldMkLst>
          <pc:docMk/>
          <pc:sldMk cId="1120552430" sldId="1159"/>
        </pc:sldMkLst>
        <pc:spChg chg="mod">
          <ac:chgData name="Alain Sultan" userId="2b0808dc-3530-4760-ae57-56aa48186e32" providerId="ADAL" clId="{26501BEF-9C17-4072-BE1A-24901EDE5928}" dt="2024-06-17T01:24:59.540" v="9" actId="1076"/>
          <ac:spMkLst>
            <pc:docMk/>
            <pc:sldMk cId="1120552430" sldId="1159"/>
            <ac:spMk id="18" creationId="{5290C507-3484-6A34-73D1-2C0E61E8F4E2}"/>
          </ac:spMkLst>
        </pc:spChg>
        <pc:spChg chg="mod">
          <ac:chgData name="Alain Sultan" userId="2b0808dc-3530-4760-ae57-56aa48186e32" providerId="ADAL" clId="{26501BEF-9C17-4072-BE1A-24901EDE5928}" dt="2024-06-17T01:24:47.283" v="6" actId="1076"/>
          <ac:spMkLst>
            <pc:docMk/>
            <pc:sldMk cId="1120552430" sldId="1159"/>
            <ac:spMk id="9255" creationId="{2AC0A55B-9075-2801-E70D-1CD4078A7F2A}"/>
          </ac:spMkLst>
        </pc:spChg>
        <pc:spChg chg="mod">
          <ac:chgData name="Alain Sultan" userId="2b0808dc-3530-4760-ae57-56aa48186e32" providerId="ADAL" clId="{26501BEF-9C17-4072-BE1A-24901EDE5928}" dt="2024-06-17T01:24:24.407" v="3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26501BEF-9C17-4072-BE1A-24901EDE5928}" dt="2024-06-17T01:24:19.546" v="2" actId="1076"/>
          <ac:cxnSpMkLst>
            <pc:docMk/>
            <pc:sldMk cId="1120552430" sldId="1159"/>
            <ac:cxnSpMk id="6" creationId="{C33B306E-5E8B-AC76-C303-4AC9B7802E64}"/>
          </ac:cxnSpMkLst>
        </pc:cxnChg>
        <pc:cxnChg chg="mod">
          <ac:chgData name="Alain Sultan" userId="2b0808dc-3530-4760-ae57-56aa48186e32" providerId="ADAL" clId="{26501BEF-9C17-4072-BE1A-24901EDE5928}" dt="2024-06-17T01:25:06.430" v="10" actId="1076"/>
          <ac:cxnSpMkLst>
            <pc:docMk/>
            <pc:sldMk cId="1120552430" sldId="1159"/>
            <ac:cxnSpMk id="9272" creationId="{63507367-7C85-5DDA-8929-8D09E8B90A31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9/5/2024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9/5/2024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05/09/2024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#105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TSG#105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TSG#105, revised WID/SID during TSG#105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CP-242012/RP-241711/SP-241065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TSG#105, 9 -13 September 2024, Melbourne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, Australia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92023" y="11244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808261" y="3149129"/>
            <a:ext cx="2109741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25259" y="201991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5834" y="235642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1523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18600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20_6G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600" dirty="0"/>
              <a:t>Still 3 Rel-20_5GA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30%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20%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- 25%</a:t>
            </a:r>
          </a:p>
          <a:p>
            <a:pPr marL="739815" lvl="1" indent="-341313">
              <a:defRPr/>
            </a:pPr>
            <a:r>
              <a:rPr lang="en-GB" altLang="en-US" sz="1600" dirty="0"/>
              <a:t>Rel-20_6G: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 (only discussions)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400" dirty="0"/>
              <a:t>Not started</a:t>
            </a:r>
          </a:p>
          <a:p>
            <a:pPr marL="341273" indent="-341313">
              <a:defRPr/>
            </a:pPr>
            <a:r>
              <a:rPr lang="en-US" altLang="en-US" sz="20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600" dirty="0"/>
              <a:t>Not started (except for a “basket” WID on Rel-20 LI in SA3LI)</a:t>
            </a:r>
            <a:endParaRPr lang="en-GB" altLang="en-US" sz="1050" dirty="0"/>
          </a:p>
          <a:p>
            <a:pPr marL="73977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v.1.2.0 at TSG#105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9869" y="108565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53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0658" y="1554083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1551" y="485034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</a:t>
            </a:r>
          </a:p>
          <a:p>
            <a:pPr marL="739815" lvl="1" indent="-341313">
              <a:defRPr/>
            </a:pP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800" b="1" dirty="0"/>
              <a:t>1 new study: </a:t>
            </a:r>
            <a:r>
              <a:rPr lang="en-GB" altLang="en-US" sz="800" b="1" dirty="0"/>
              <a:t>Study on SEAL Phase 4. </a:t>
            </a:r>
            <a:r>
              <a:rPr lang="en-US" altLang="en-US" sz="800" dirty="0"/>
              <a:t>So now 24 studies in total</a:t>
            </a:r>
          </a:p>
          <a:p>
            <a:pPr marL="1139825" lvl="2" indent="-341313">
              <a:defRPr/>
            </a:pPr>
            <a:r>
              <a:rPr lang="en-US" altLang="en-US" sz="800" b="1" dirty="0">
                <a:solidFill>
                  <a:schemeClr val="accent6"/>
                </a:solidFill>
              </a:rPr>
              <a:t>OCI* = 90% </a:t>
            </a:r>
            <a:r>
              <a:rPr lang="en-US" altLang="en-US" sz="800" b="1" dirty="0"/>
              <a:t>(against 81% </a:t>
            </a:r>
            <a:r>
              <a:rPr lang="en-US" altLang="en-US" sz="800" dirty="0"/>
              <a:t>at previous TSG). Two studies below 80%: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Normative: </a:t>
            </a:r>
            <a:r>
              <a:rPr lang="en-US" altLang="en-US" sz="1200" b="1" dirty="0">
                <a:solidFill>
                  <a:srgbClr val="FF0000"/>
                </a:solidFill>
              </a:rPr>
              <a:t>TARGET IS DECEMBER 2024</a:t>
            </a:r>
          </a:p>
          <a:p>
            <a:pPr marL="1139825" lvl="2" indent="-341313">
              <a:defRPr/>
            </a:pPr>
            <a:r>
              <a:rPr lang="en-US" altLang="en-US" sz="800" b="1" dirty="0"/>
              <a:t>62 items (against 44 at previous TSG)</a:t>
            </a:r>
            <a:r>
              <a:rPr lang="en-US" altLang="en-US" sz="800" dirty="0"/>
              <a:t>, </a:t>
            </a:r>
            <a:r>
              <a:rPr lang="en-US" altLang="en-US" sz="800" b="1" dirty="0"/>
              <a:t>OCI = 46% (against 30% </a:t>
            </a:r>
            <a:r>
              <a:rPr lang="en-US" altLang="en-US" sz="8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800" dirty="0"/>
              <a:t>Items still below 50% (not showing the TEI19_xx items) including </a:t>
            </a:r>
            <a:r>
              <a:rPr lang="en-US" altLang="en-US" sz="800" dirty="0">
                <a:solidFill>
                  <a:srgbClr val="FF0000"/>
                </a:solidFill>
              </a:rPr>
              <a:t>3 not started</a:t>
            </a:r>
            <a:r>
              <a:rPr lang="en-US" altLang="en-US" sz="800" dirty="0"/>
              <a:t>:</a:t>
            </a:r>
          </a:p>
          <a:p>
            <a:pPr marL="1139825" lvl="2" indent="-341313">
              <a:defRPr/>
            </a:pPr>
            <a:endParaRPr lang="en-US" altLang="en-US" sz="8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796511" y="1070756"/>
            <a:ext cx="294290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kern="0" dirty="0"/>
              <a:t>* OCI = Overall Completion Index</a:t>
            </a:r>
            <a:endParaRPr lang="en-US" altLang="en-US" sz="800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B92F22-2966-824D-3CBF-1598DB6D8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398730"/>
              </p:ext>
            </p:extLst>
          </p:nvPr>
        </p:nvGraphicFramePr>
        <p:xfrm>
          <a:off x="4464532" y="1592394"/>
          <a:ext cx="4050540" cy="281246"/>
        </p:xfrm>
        <a:graphic>
          <a:graphicData uri="http://schemas.openxmlformats.org/drawingml/2006/table">
            <a:tbl>
              <a:tblPr/>
              <a:tblGrid>
                <a:gridCol w="370638">
                  <a:extLst>
                    <a:ext uri="{9D8B030D-6E8A-4147-A177-3AD203B41FA5}">
                      <a16:colId xmlns:a16="http://schemas.microsoft.com/office/drawing/2014/main" val="4016712998"/>
                    </a:ext>
                  </a:extLst>
                </a:gridCol>
                <a:gridCol w="2426505">
                  <a:extLst>
                    <a:ext uri="{9D8B030D-6E8A-4147-A177-3AD203B41FA5}">
                      <a16:colId xmlns:a16="http://schemas.microsoft.com/office/drawing/2014/main" val="252251500"/>
                    </a:ext>
                  </a:extLst>
                </a:gridCol>
                <a:gridCol w="709218">
                  <a:extLst>
                    <a:ext uri="{9D8B030D-6E8A-4147-A177-3AD203B41FA5}">
                      <a16:colId xmlns:a16="http://schemas.microsoft.com/office/drawing/2014/main" val="2937634421"/>
                    </a:ext>
                  </a:extLst>
                </a:gridCol>
                <a:gridCol w="209642">
                  <a:extLst>
                    <a:ext uri="{9D8B030D-6E8A-4147-A177-3AD203B41FA5}">
                      <a16:colId xmlns:a16="http://schemas.microsoft.com/office/drawing/2014/main" val="1372983748"/>
                    </a:ext>
                  </a:extLst>
                </a:gridCol>
                <a:gridCol w="334537">
                  <a:extLst>
                    <a:ext uri="{9D8B030D-6E8A-4147-A177-3AD203B41FA5}">
                      <a16:colId xmlns:a16="http://schemas.microsoft.com/office/drawing/2014/main" val="2143884379"/>
                    </a:ext>
                  </a:extLst>
                </a:gridCol>
              </a:tblGrid>
              <a:tr h="131987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1050034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Study on SEAL Phase 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FS_SEAL_Ph4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S6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0%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05211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1040071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Study on MC services support on IOPS mode of operation for 5G 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FS_Generic_IOPS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S6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40%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860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38001"/>
              </p:ext>
            </p:extLst>
          </p:nvPr>
        </p:nvGraphicFramePr>
        <p:xfrm>
          <a:off x="640356" y="2437260"/>
          <a:ext cx="6634699" cy="2605300"/>
        </p:xfrm>
        <a:graphic>
          <a:graphicData uri="http://schemas.openxmlformats.org/drawingml/2006/table">
            <a:tbl>
              <a:tblPr/>
              <a:tblGrid>
                <a:gridCol w="416355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389544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1050112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(pending WA) 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Energy Efficiency and Energy Saving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EnergySys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Core Network Enhanced Support for Artificial Intelligence (AI)/Machine Learning (ML)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AIML_CN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Application enablement for AI/ML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Integration of satellite components in the 5G architecture Phase III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5GSAT_Ph3_ARCH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Application enablement for satellite access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mobile metaverse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Metaverse_App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Extended Reality and Media service (XRM)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1040074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for XRM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1050097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UPF enhancement for Exposure And SBA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UPEAS_Ph2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26%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CAPIF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CAPIF_Ph3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MC services support on IOPS mode of operation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Generic_IOPS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1050050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Enhancement of support for Edge Computing in 5G Core network -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eEDGE_5GC_Ph3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Multi-Access (ATSSS_Ph4)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MASSS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33%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572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System architecture for Next Generation Real time Communication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NG_RTC_Ph2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1040028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System aspects of 5G NR Femto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5G_Femto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Vehicle Mounted Relays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VMR_Ph2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1160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1040085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Identifying non-3GPP Devices Connecting behind a UE or 5G-RG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UIA_ARC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95981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aspects for MMTel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MMTel_App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1628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Enhanced application layer support for location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eLSAPP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0278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1050071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SEAL DD (Data Delivery)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SEALDD_Ph2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31%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81366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800" dirty="0"/>
              <a:t>RAN</a:t>
            </a:r>
          </a:p>
          <a:p>
            <a:pPr marL="739815" lvl="1" indent="-341313">
              <a:defRPr/>
            </a:pPr>
            <a:r>
              <a:rPr lang="en-GB" altLang="en-US" sz="1400" b="1" dirty="0"/>
              <a:t>studies</a:t>
            </a:r>
            <a:r>
              <a:rPr lang="en-GB" altLang="en-US" sz="1400" dirty="0"/>
              <a:t>: </a:t>
            </a:r>
            <a:r>
              <a:rPr lang="en-US" altLang="en-US" sz="1400" dirty="0"/>
              <a:t> </a:t>
            </a:r>
            <a:r>
              <a:rPr lang="en-US" altLang="en-US" sz="1050" b="1" dirty="0"/>
              <a:t>10 studies (against 8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51 % </a:t>
            </a:r>
            <a:r>
              <a:rPr lang="en-US" altLang="en-US" sz="1050" dirty="0"/>
              <a:t>(against 32% at previous TSG)</a:t>
            </a:r>
            <a:endParaRPr lang="en-GB" altLang="en-US" sz="900" dirty="0"/>
          </a:p>
          <a:p>
            <a:pPr marL="739815" lvl="1" indent="-341313">
              <a:defRPr/>
            </a:pPr>
            <a:r>
              <a:rPr lang="en-GB" altLang="en-US" sz="1400" dirty="0"/>
              <a:t>RAN </a:t>
            </a:r>
            <a:r>
              <a:rPr lang="en-GB" altLang="en-US" sz="1400" b="1" dirty="0"/>
              <a:t>Core</a:t>
            </a:r>
            <a:r>
              <a:rPr lang="en-GB" altLang="en-US" sz="1400" dirty="0"/>
              <a:t>: </a:t>
            </a:r>
            <a:r>
              <a:rPr lang="en-GB" altLang="en-US" sz="1050" b="1" dirty="0"/>
              <a:t>41 items </a:t>
            </a:r>
            <a:r>
              <a:rPr lang="en-US" altLang="en-US" sz="1050" b="1" dirty="0"/>
              <a:t>(against 20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25 % </a:t>
            </a:r>
            <a:r>
              <a:rPr lang="en-US" altLang="en-US" sz="1050" dirty="0"/>
              <a:t>(against 18% at previous TSG) </a:t>
            </a:r>
            <a:endParaRPr lang="en-US" altLang="en-US" sz="900" dirty="0"/>
          </a:p>
          <a:p>
            <a:pPr marL="739815" lvl="1" indent="-341313">
              <a:defRPr/>
            </a:pPr>
            <a:r>
              <a:rPr lang="en-GB" altLang="en-US" sz="1400" dirty="0"/>
              <a:t>RAN </a:t>
            </a:r>
            <a:r>
              <a:rPr lang="en-GB" altLang="en-US" sz="1400" b="1" dirty="0"/>
              <a:t>Perf</a:t>
            </a:r>
            <a:r>
              <a:rPr lang="en-GB" altLang="en-US" sz="1400" dirty="0"/>
              <a:t>:  </a:t>
            </a:r>
            <a:r>
              <a:rPr lang="en-GB" altLang="en-US" sz="1050" b="1" dirty="0"/>
              <a:t>26 items </a:t>
            </a:r>
            <a:r>
              <a:rPr lang="en-US" altLang="en-US" sz="1050" b="1" dirty="0"/>
              <a:t>(against 19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6 % </a:t>
            </a:r>
            <a:r>
              <a:rPr lang="en-US" altLang="en-US" sz="1050" dirty="0"/>
              <a:t>(against 0% at previous TSG) 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18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4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Studies: Stays at 51 studies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64 % </a:t>
            </a:r>
            <a:r>
              <a:rPr lang="en-US" altLang="en-US" sz="1050" dirty="0"/>
              <a:t>(against 51% at previous TSG)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Normative: 26 items (against 20 at previous TSG)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36% (against 20% </a:t>
            </a:r>
            <a:r>
              <a:rPr lang="en-US" altLang="en-US" sz="105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400" b="1" dirty="0"/>
              <a:t>CT WG: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Studies: Stays at 51 studies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64 % </a:t>
            </a:r>
            <a:r>
              <a:rPr lang="en-US" altLang="en-US" sz="1050" dirty="0"/>
              <a:t>(against 51% at previous TSG)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Normative: 62 items (against 27 at previous TSG)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13% (against 0% </a:t>
            </a:r>
            <a:r>
              <a:rPr lang="en-US" altLang="en-US" sz="105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400" b="1" dirty="0"/>
          </a:p>
          <a:p>
            <a:pPr marL="739815" lvl="1" indent="-341313">
              <a:defRPr/>
            </a:pPr>
            <a:endParaRPr lang="en-GB" altLang="en-US" sz="1400" dirty="0"/>
          </a:p>
          <a:p>
            <a:pPr marL="739815" lvl="1" indent="-341313">
              <a:defRPr/>
            </a:pPr>
            <a:endParaRPr lang="en-GB" altLang="en-US" sz="1000" dirty="0"/>
          </a:p>
          <a:p>
            <a:pPr marL="739775" lvl="1" indent="-341313">
              <a:defRPr/>
            </a:pPr>
            <a:endParaRPr lang="en-US" altLang="en-US" sz="1400" dirty="0"/>
          </a:p>
          <a:p>
            <a:pPr marL="739815" lvl="1" indent="-341313"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Sept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30386</TotalTime>
  <Words>3046</Words>
  <Application>Microsoft Office PowerPoint</Application>
  <PresentationFormat>On-screen Show (16:9)</PresentationFormat>
  <Paragraphs>508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Release 19 timeline recap - text version</vt:lpstr>
      <vt:lpstr>Content of this Work Plan review </vt:lpstr>
      <vt:lpstr>PowerPoint Presentation</vt:lpstr>
      <vt:lpstr>Release 20: introduction</vt:lpstr>
      <vt:lpstr>Release 20_5GA</vt:lpstr>
      <vt:lpstr>Release 20_6G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0718</cp:lastModifiedBy>
  <cp:revision>2008</cp:revision>
  <cp:lastPrinted>2017-02-24T12:37:51Z</cp:lastPrinted>
  <dcterms:created xsi:type="dcterms:W3CDTF">2008-08-30T09:32:10Z</dcterms:created>
  <dcterms:modified xsi:type="dcterms:W3CDTF">2024-09-05T10:44:24Z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