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0"/>
  </p:notesMasterIdLst>
  <p:handoutMasterIdLst>
    <p:handoutMasterId r:id="rId21"/>
  </p:handoutMasterIdLst>
  <p:sldIdLst>
    <p:sldId id="341" r:id="rId2"/>
    <p:sldId id="874" r:id="rId3"/>
    <p:sldId id="867" r:id="rId4"/>
    <p:sldId id="909" r:id="rId5"/>
    <p:sldId id="887" r:id="rId6"/>
    <p:sldId id="811" r:id="rId7"/>
    <p:sldId id="809" r:id="rId8"/>
    <p:sldId id="808" r:id="rId9"/>
    <p:sldId id="810" r:id="rId10"/>
    <p:sldId id="905" r:id="rId11"/>
    <p:sldId id="906" r:id="rId12"/>
    <p:sldId id="324" r:id="rId13"/>
    <p:sldId id="321" r:id="rId14"/>
    <p:sldId id="322" r:id="rId15"/>
    <p:sldId id="323" r:id="rId16"/>
    <p:sldId id="911" r:id="rId17"/>
    <p:sldId id="340" r:id="rId18"/>
    <p:sldId id="908" r:id="rId19"/>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72AF2F"/>
    <a:srgbClr val="B1D254"/>
    <a:srgbClr val="FFFFFF"/>
    <a:srgbClr val="FF6600"/>
    <a:srgbClr val="1A4669"/>
    <a:srgbClr val="C6D254"/>
    <a:srgbClr val="2A6EA8"/>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180" autoAdjust="0"/>
    <p:restoredTop sz="92714" autoAdjust="0"/>
  </p:normalViewPr>
  <p:slideViewPr>
    <p:cSldViewPr snapToGrid="0">
      <p:cViewPr varScale="1">
        <p:scale>
          <a:sx n="106" d="100"/>
          <a:sy n="106" d="100"/>
        </p:scale>
        <p:origin x="1410"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livier Genoud" userId="e3287607-b312-4221-8c8d-a6943b641987" providerId="ADAL" clId="{9F8C02AF-50E4-437D-A598-C64753D8CB51}"/>
    <pc:docChg chg="undo custSel modSld">
      <pc:chgData name="Olivier Genoud" userId="e3287607-b312-4221-8c8d-a6943b641987" providerId="ADAL" clId="{9F8C02AF-50E4-437D-A598-C64753D8CB51}" dt="2022-11-11T14:59:37.285" v="371" actId="20577"/>
      <pc:docMkLst>
        <pc:docMk/>
      </pc:docMkLst>
      <pc:sldChg chg="delSp modSp mod">
        <pc:chgData name="Olivier Genoud" userId="e3287607-b312-4221-8c8d-a6943b641987" providerId="ADAL" clId="{9F8C02AF-50E4-437D-A598-C64753D8CB51}" dt="2022-11-11T10:42:35.572" v="317" actId="478"/>
        <pc:sldMkLst>
          <pc:docMk/>
          <pc:sldMk cId="0" sldId="878"/>
        </pc:sldMkLst>
        <pc:spChg chg="del">
          <ac:chgData name="Olivier Genoud" userId="e3287607-b312-4221-8c8d-a6943b641987" providerId="ADAL" clId="{9F8C02AF-50E4-437D-A598-C64753D8CB51}" dt="2022-11-11T10:42:35.572" v="317" actId="478"/>
          <ac:spMkLst>
            <pc:docMk/>
            <pc:sldMk cId="0" sldId="878"/>
            <ac:spMk id="2" creationId="{295185E5-3454-1E2D-197D-6CCE04C1D71E}"/>
          </ac:spMkLst>
        </pc:spChg>
        <pc:graphicFrameChg chg="mod modGraphic">
          <ac:chgData name="Olivier Genoud" userId="e3287607-b312-4221-8c8d-a6943b641987" providerId="ADAL" clId="{9F8C02AF-50E4-437D-A598-C64753D8CB51}" dt="2022-11-11T10:41:20.524" v="315" actId="13926"/>
          <ac:graphicFrameMkLst>
            <pc:docMk/>
            <pc:sldMk cId="0" sldId="878"/>
            <ac:graphicFrameMk id="8" creationId="{AA90B619-DFE2-4A9C-B06E-260B518FDC0C}"/>
          </ac:graphicFrameMkLst>
        </pc:graphicFrameChg>
      </pc:sldChg>
      <pc:sldChg chg="delSp modSp mod">
        <pc:chgData name="Olivier Genoud" userId="e3287607-b312-4221-8c8d-a6943b641987" providerId="ADAL" clId="{9F8C02AF-50E4-437D-A598-C64753D8CB51}" dt="2022-11-11T10:42:38.833" v="318" actId="478"/>
        <pc:sldMkLst>
          <pc:docMk/>
          <pc:sldMk cId="0" sldId="879"/>
        </pc:sldMkLst>
        <pc:spChg chg="del">
          <ac:chgData name="Olivier Genoud" userId="e3287607-b312-4221-8c8d-a6943b641987" providerId="ADAL" clId="{9F8C02AF-50E4-437D-A598-C64753D8CB51}" dt="2022-11-11T10:42:38.833" v="318" actId="478"/>
          <ac:spMkLst>
            <pc:docMk/>
            <pc:sldMk cId="0" sldId="879"/>
            <ac:spMk id="2" creationId="{1B1C26E9-0E6A-AD69-B9AA-6679F78527E1}"/>
          </ac:spMkLst>
        </pc:spChg>
        <pc:graphicFrameChg chg="modGraphic">
          <ac:chgData name="Olivier Genoud" userId="e3287607-b312-4221-8c8d-a6943b641987" providerId="ADAL" clId="{9F8C02AF-50E4-437D-A598-C64753D8CB51}" dt="2022-11-11T09:30:53.161" v="114" actId="207"/>
          <ac:graphicFrameMkLst>
            <pc:docMk/>
            <pc:sldMk cId="0" sldId="879"/>
            <ac:graphicFrameMk id="8" creationId="{76A3D22C-ADA5-49D2-8486-33C02C29F828}"/>
          </ac:graphicFrameMkLst>
        </pc:graphicFrameChg>
      </pc:sldChg>
      <pc:sldChg chg="delSp modSp mod">
        <pc:chgData name="Olivier Genoud" userId="e3287607-b312-4221-8c8d-a6943b641987" providerId="ADAL" clId="{9F8C02AF-50E4-437D-A598-C64753D8CB51}" dt="2022-11-11T14:59:28.692" v="363" actId="20577"/>
        <pc:sldMkLst>
          <pc:docMk/>
          <pc:sldMk cId="0" sldId="881"/>
        </pc:sldMkLst>
        <pc:spChg chg="del">
          <ac:chgData name="Olivier Genoud" userId="e3287607-b312-4221-8c8d-a6943b641987" providerId="ADAL" clId="{9F8C02AF-50E4-437D-A598-C64753D8CB51}" dt="2022-11-11T10:45:35.218" v="329" actId="478"/>
          <ac:spMkLst>
            <pc:docMk/>
            <pc:sldMk cId="0" sldId="881"/>
            <ac:spMk id="2" creationId="{24CC085F-C487-FB7A-0212-108AA73E9A3D}"/>
          </ac:spMkLst>
        </pc:spChg>
        <pc:graphicFrameChg chg="mod modGraphic">
          <ac:chgData name="Olivier Genoud" userId="e3287607-b312-4221-8c8d-a6943b641987" providerId="ADAL" clId="{9F8C02AF-50E4-437D-A598-C64753D8CB51}" dt="2022-11-11T14:59:28.692" v="363" actId="20577"/>
          <ac:graphicFrameMkLst>
            <pc:docMk/>
            <pc:sldMk cId="0" sldId="881"/>
            <ac:graphicFrameMk id="8" creationId="{31C1D8F2-EFA5-4529-9079-E743F0086B69}"/>
          </ac:graphicFrameMkLst>
        </pc:graphicFrameChg>
      </pc:sldChg>
      <pc:sldChg chg="delSp modSp mod">
        <pc:chgData name="Olivier Genoud" userId="e3287607-b312-4221-8c8d-a6943b641987" providerId="ADAL" clId="{9F8C02AF-50E4-437D-A598-C64753D8CB51}" dt="2022-11-11T14:59:37.285" v="371" actId="20577"/>
        <pc:sldMkLst>
          <pc:docMk/>
          <pc:sldMk cId="0" sldId="882"/>
        </pc:sldMkLst>
        <pc:spChg chg="del">
          <ac:chgData name="Olivier Genoud" userId="e3287607-b312-4221-8c8d-a6943b641987" providerId="ADAL" clId="{9F8C02AF-50E4-437D-A598-C64753D8CB51}" dt="2022-11-11T10:46:55.043" v="336" actId="478"/>
          <ac:spMkLst>
            <pc:docMk/>
            <pc:sldMk cId="0" sldId="882"/>
            <ac:spMk id="2" creationId="{E521ADAF-1782-6229-1F00-503E0EF33C53}"/>
          </ac:spMkLst>
        </pc:spChg>
        <pc:graphicFrameChg chg="mod modGraphic">
          <ac:chgData name="Olivier Genoud" userId="e3287607-b312-4221-8c8d-a6943b641987" providerId="ADAL" clId="{9F8C02AF-50E4-437D-A598-C64753D8CB51}" dt="2022-11-11T14:59:37.285" v="371" actId="20577"/>
          <ac:graphicFrameMkLst>
            <pc:docMk/>
            <pc:sldMk cId="0" sldId="882"/>
            <ac:graphicFrameMk id="8" creationId="{3523190A-F6B1-4E85-879B-A46D21D293E2}"/>
          </ac:graphicFrameMkLst>
        </pc:graphicFrameChg>
      </pc:sldChg>
    </pc:docChg>
  </pc:docChgLst>
  <pc:docChgLst>
    <pc:chgData name="Olivier Genoud" userId="e3287607-b312-4221-8c8d-a6943b641987" providerId="ADAL" clId="{8A543AE3-5A0F-410A-8CBE-63A03ABE39C8}"/>
    <pc:docChg chg="custSel addSld modSld modMainMaster">
      <pc:chgData name="Olivier Genoud" userId="e3287607-b312-4221-8c8d-a6943b641987" providerId="ADAL" clId="{8A543AE3-5A0F-410A-8CBE-63A03ABE39C8}" dt="2024-03-01T08:48:47.200" v="76" actId="207"/>
      <pc:docMkLst>
        <pc:docMk/>
      </pc:docMkLst>
      <pc:sldChg chg="modSp mod">
        <pc:chgData name="Olivier Genoud" userId="e3287607-b312-4221-8c8d-a6943b641987" providerId="ADAL" clId="{8A543AE3-5A0F-410A-8CBE-63A03ABE39C8}" dt="2024-02-26T09:31:21.157" v="0" actId="20577"/>
        <pc:sldMkLst>
          <pc:docMk/>
          <pc:sldMk cId="0" sldId="341"/>
        </pc:sldMkLst>
        <pc:spChg chg="mod">
          <ac:chgData name="Olivier Genoud" userId="e3287607-b312-4221-8c8d-a6943b641987" providerId="ADAL" clId="{8A543AE3-5A0F-410A-8CBE-63A03ABE39C8}" dt="2024-02-26T09:31:21.157" v="0" actId="20577"/>
          <ac:spMkLst>
            <pc:docMk/>
            <pc:sldMk cId="0" sldId="341"/>
            <ac:spMk id="5122" creationId="{BB023146-264F-4A3E-B3FE-6023E397D993}"/>
          </ac:spMkLst>
        </pc:spChg>
      </pc:sldChg>
      <pc:sldChg chg="modSp mod">
        <pc:chgData name="Olivier Genoud" userId="e3287607-b312-4221-8c8d-a6943b641987" providerId="ADAL" clId="{8A543AE3-5A0F-410A-8CBE-63A03ABE39C8}" dt="2024-03-01T08:46:58.900" v="69" actId="207"/>
        <pc:sldMkLst>
          <pc:docMk/>
          <pc:sldMk cId="0" sldId="905"/>
        </pc:sldMkLst>
        <pc:graphicFrameChg chg="modGraphic">
          <ac:chgData name="Olivier Genoud" userId="e3287607-b312-4221-8c8d-a6943b641987" providerId="ADAL" clId="{8A543AE3-5A0F-410A-8CBE-63A03ABE39C8}" dt="2024-03-01T08:46:58.900" v="69" actId="207"/>
          <ac:graphicFrameMkLst>
            <pc:docMk/>
            <pc:sldMk cId="0" sldId="905"/>
            <ac:graphicFrameMk id="8" creationId="{31C1D8F2-EFA5-4529-9079-E743F0086B69}"/>
          </ac:graphicFrameMkLst>
        </pc:graphicFrameChg>
      </pc:sldChg>
      <pc:sldChg chg="modSp mod">
        <pc:chgData name="Olivier Genoud" userId="e3287607-b312-4221-8c8d-a6943b641987" providerId="ADAL" clId="{8A543AE3-5A0F-410A-8CBE-63A03ABE39C8}" dt="2024-03-01T08:48:47.200" v="76" actId="207"/>
        <pc:sldMkLst>
          <pc:docMk/>
          <pc:sldMk cId="0" sldId="906"/>
        </pc:sldMkLst>
        <pc:graphicFrameChg chg="modGraphic">
          <ac:chgData name="Olivier Genoud" userId="e3287607-b312-4221-8c8d-a6943b641987" providerId="ADAL" clId="{8A543AE3-5A0F-410A-8CBE-63A03ABE39C8}" dt="2024-03-01T08:48:47.200" v="76" actId="207"/>
          <ac:graphicFrameMkLst>
            <pc:docMk/>
            <pc:sldMk cId="0" sldId="906"/>
            <ac:graphicFrameMk id="8" creationId="{3523190A-F6B1-4E85-879B-A46D21D293E2}"/>
          </ac:graphicFrameMkLst>
        </pc:graphicFrameChg>
      </pc:sldChg>
      <pc:sldChg chg="addSp delSp modSp add mod">
        <pc:chgData name="Olivier Genoud" userId="e3287607-b312-4221-8c8d-a6943b641987" providerId="ADAL" clId="{8A543AE3-5A0F-410A-8CBE-63A03ABE39C8}" dt="2024-02-29T18:49:06.317" v="64" actId="478"/>
        <pc:sldMkLst>
          <pc:docMk/>
          <pc:sldMk cId="2509655333" sldId="910"/>
        </pc:sldMkLst>
        <pc:spChg chg="mod">
          <ac:chgData name="Olivier Genoud" userId="e3287607-b312-4221-8c8d-a6943b641987" providerId="ADAL" clId="{8A543AE3-5A0F-410A-8CBE-63A03ABE39C8}" dt="2024-02-29T18:49:02.604" v="63" actId="6549"/>
          <ac:spMkLst>
            <pc:docMk/>
            <pc:sldMk cId="2509655333" sldId="910"/>
            <ac:spMk id="3" creationId="{B55D1B92-72D9-4EBD-BA8E-3D0BCC08F245}"/>
          </ac:spMkLst>
        </pc:spChg>
        <pc:spChg chg="add del mod">
          <ac:chgData name="Olivier Genoud" userId="e3287607-b312-4221-8c8d-a6943b641987" providerId="ADAL" clId="{8A543AE3-5A0F-410A-8CBE-63A03ABE39C8}" dt="2024-02-29T18:49:06.317" v="64" actId="478"/>
          <ac:spMkLst>
            <pc:docMk/>
            <pc:sldMk cId="2509655333" sldId="910"/>
            <ac:spMk id="4" creationId="{40FFD937-5276-F551-67AC-D7045E306CB2}"/>
          </ac:spMkLst>
        </pc:spChg>
      </pc:sldChg>
      <pc:sldMasterChg chg="modSp mod">
        <pc:chgData name="Olivier Genoud" userId="e3287607-b312-4221-8c8d-a6943b641987" providerId="ADAL" clId="{8A543AE3-5A0F-410A-8CBE-63A03ABE39C8}" dt="2024-02-26T09:31:37.499" v="8" actId="6549"/>
        <pc:sldMasterMkLst>
          <pc:docMk/>
          <pc:sldMasterMk cId="0" sldId="2147485146"/>
        </pc:sldMasterMkLst>
        <pc:spChg chg="mod">
          <ac:chgData name="Olivier Genoud" userId="e3287607-b312-4221-8c8d-a6943b641987" providerId="ADAL" clId="{8A543AE3-5A0F-410A-8CBE-63A03ABE39C8}" dt="2024-02-26T09:31:37.499" v="8" actId="6549"/>
          <ac:spMkLst>
            <pc:docMk/>
            <pc:sldMasterMk cId="0" sldId="2147485146"/>
            <ac:spMk id="13" creationId="{1831B337-8E3A-42C4-B945-76126539A2BF}"/>
          </ac:spMkLst>
        </pc:spChg>
      </pc:sldMasterChg>
    </pc:docChg>
  </pc:docChgLst>
  <pc:docChgLst>
    <pc:chgData name="Olivier Genoud" userId="e3287607-b312-4221-8c8d-a6943b641987" providerId="ADAL" clId="{C344EFA5-1E75-4E74-A403-FDCB8792766C}"/>
    <pc:docChg chg="undo custSel addSld delSld modSld sldOrd modMainMaster">
      <pc:chgData name="Olivier Genoud" userId="e3287607-b312-4221-8c8d-a6943b641987" providerId="ADAL" clId="{C344EFA5-1E75-4E74-A403-FDCB8792766C}" dt="2022-07-19T16:20:32.936" v="1707" actId="6549"/>
      <pc:docMkLst>
        <pc:docMk/>
      </pc:docMkLst>
      <pc:sldChg chg="addSp delSp modSp mod">
        <pc:chgData name="Olivier Genoud" userId="e3287607-b312-4221-8c8d-a6943b641987" providerId="ADAL" clId="{C344EFA5-1E75-4E74-A403-FDCB8792766C}" dt="2022-06-17T13:33:50.291" v="548" actId="478"/>
        <pc:sldMkLst>
          <pc:docMk/>
          <pc:sldMk cId="0" sldId="304"/>
        </pc:sldMkLst>
        <pc:spChg chg="mod">
          <ac:chgData name="Olivier Genoud" userId="e3287607-b312-4221-8c8d-a6943b641987" providerId="ADAL" clId="{C344EFA5-1E75-4E74-A403-FDCB8792766C}" dt="2022-06-17T13:33:35.681" v="547" actId="6549"/>
          <ac:spMkLst>
            <pc:docMk/>
            <pc:sldMk cId="0" sldId="304"/>
            <ac:spMk id="5" creationId="{4CCF5F94-F85A-4B75-B5EE-FEE92D005330}"/>
          </ac:spMkLst>
        </pc:spChg>
        <pc:spChg chg="add del mod">
          <ac:chgData name="Olivier Genoud" userId="e3287607-b312-4221-8c8d-a6943b641987" providerId="ADAL" clId="{C344EFA5-1E75-4E74-A403-FDCB8792766C}" dt="2022-06-17T13:33:50.291" v="548" actId="478"/>
          <ac:spMkLst>
            <pc:docMk/>
            <pc:sldMk cId="0" sldId="304"/>
            <ac:spMk id="6" creationId="{2F769699-AFD5-447A-9D0D-ED4D9479BEA5}"/>
          </ac:spMkLst>
        </pc:spChg>
        <pc:spChg chg="mod">
          <ac:chgData name="Olivier Genoud" userId="e3287607-b312-4221-8c8d-a6943b641987" providerId="ADAL" clId="{C344EFA5-1E75-4E74-A403-FDCB8792766C}" dt="2022-06-17T13:26:55.692" v="471" actId="6549"/>
          <ac:spMkLst>
            <pc:docMk/>
            <pc:sldMk cId="0" sldId="304"/>
            <ac:spMk id="8194" creationId="{C38A0EBF-CF88-49B3-A6A5-EA774A544996}"/>
          </ac:spMkLst>
        </pc:spChg>
        <pc:spChg chg="mod">
          <ac:chgData name="Olivier Genoud" userId="e3287607-b312-4221-8c8d-a6943b641987" providerId="ADAL" clId="{C344EFA5-1E75-4E74-A403-FDCB8792766C}" dt="2022-06-17T13:28:24.320" v="472"/>
          <ac:spMkLst>
            <pc:docMk/>
            <pc:sldMk cId="0" sldId="304"/>
            <ac:spMk id="8195" creationId="{4AA9321B-D67F-4928-ABEC-C22F5EFB5B30}"/>
          </ac:spMkLst>
        </pc:spChg>
        <pc:spChg chg="mod">
          <ac:chgData name="Olivier Genoud" userId="e3287607-b312-4221-8c8d-a6943b641987" providerId="ADAL" clId="{C344EFA5-1E75-4E74-A403-FDCB8792766C}" dt="2022-06-17T13:32:17.407" v="546" actId="20577"/>
          <ac:spMkLst>
            <pc:docMk/>
            <pc:sldMk cId="0" sldId="304"/>
            <ac:spMk id="8196" creationId="{09DE4C67-0C44-4013-AD9C-EF9AA7E8CAB1}"/>
          </ac:spMkLst>
        </pc:spChg>
      </pc:sldChg>
      <pc:sldChg chg="addSp delSp modSp add mod modTransition">
        <pc:chgData name="Olivier Genoud" userId="e3287607-b312-4221-8c8d-a6943b641987" providerId="ADAL" clId="{C344EFA5-1E75-4E74-A403-FDCB8792766C}" dt="2022-06-20T13:50:06.462" v="874" actId="20577"/>
        <pc:sldMkLst>
          <pc:docMk/>
          <pc:sldMk cId="0" sldId="321"/>
        </pc:sldMkLst>
        <pc:spChg chg="add del mod">
          <ac:chgData name="Olivier Genoud" userId="e3287607-b312-4221-8c8d-a6943b641987" providerId="ADAL" clId="{C344EFA5-1E75-4E74-A403-FDCB8792766C}" dt="2022-06-20T13:33:37.409" v="569" actId="478"/>
          <ac:spMkLst>
            <pc:docMk/>
            <pc:sldMk cId="0" sldId="321"/>
            <ac:spMk id="2" creationId="{6C2673AD-9F01-4A20-A1AF-8BF077301F3D}"/>
          </ac:spMkLst>
        </pc:spChg>
        <pc:spChg chg="add mod">
          <ac:chgData name="Olivier Genoud" userId="e3287607-b312-4221-8c8d-a6943b641987" providerId="ADAL" clId="{C344EFA5-1E75-4E74-A403-FDCB8792766C}" dt="2022-06-20T13:50:06.462" v="874" actId="20577"/>
          <ac:spMkLst>
            <pc:docMk/>
            <pc:sldMk cId="0" sldId="321"/>
            <ac:spMk id="5" creationId="{2A79A096-8F94-4FAE-9D0D-0CECDDDEBC48}"/>
          </ac:spMkLst>
        </pc:spChg>
        <pc:spChg chg="del">
          <ac:chgData name="Olivier Genoud" userId="e3287607-b312-4221-8c8d-a6943b641987" providerId="ADAL" clId="{C344EFA5-1E75-4E74-A403-FDCB8792766C}" dt="2022-06-20T13:33:34.566" v="568" actId="478"/>
          <ac:spMkLst>
            <pc:docMk/>
            <pc:sldMk cId="0" sldId="321"/>
            <ac:spMk id="24578" creationId="{8A9E3D66-381F-4DF1-B8C7-B264E1360199}"/>
          </ac:spMkLst>
        </pc:spChg>
        <pc:spChg chg="mod">
          <ac:chgData name="Olivier Genoud" userId="e3287607-b312-4221-8c8d-a6943b641987" providerId="ADAL" clId="{C344EFA5-1E75-4E74-A403-FDCB8792766C}" dt="2022-06-20T13:49:50.648" v="866" actId="403"/>
          <ac:spMkLst>
            <pc:docMk/>
            <pc:sldMk cId="0" sldId="321"/>
            <ac:spMk id="24579" creationId="{11EE9470-50B4-49F7-B12A-E7302C4977DB}"/>
          </ac:spMkLst>
        </pc:spChg>
      </pc:sldChg>
      <pc:sldChg chg="addSp delSp modSp add mod modTransition">
        <pc:chgData name="Olivier Genoud" userId="e3287607-b312-4221-8c8d-a6943b641987" providerId="ADAL" clId="{C344EFA5-1E75-4E74-A403-FDCB8792766C}" dt="2022-06-20T13:50:25.295" v="879" actId="6549"/>
        <pc:sldMkLst>
          <pc:docMk/>
          <pc:sldMk cId="0" sldId="322"/>
        </pc:sldMkLst>
        <pc:spChg chg="add del mod">
          <ac:chgData name="Olivier Genoud" userId="e3287607-b312-4221-8c8d-a6943b641987" providerId="ADAL" clId="{C344EFA5-1E75-4E74-A403-FDCB8792766C}" dt="2022-06-20T13:37:06.737" v="624" actId="478"/>
          <ac:spMkLst>
            <pc:docMk/>
            <pc:sldMk cId="0" sldId="322"/>
            <ac:spMk id="2" creationId="{85C38D7B-97EE-4DFB-B1F8-0AD02B5B2832}"/>
          </ac:spMkLst>
        </pc:spChg>
        <pc:spChg chg="add mod">
          <ac:chgData name="Olivier Genoud" userId="e3287607-b312-4221-8c8d-a6943b641987" providerId="ADAL" clId="{C344EFA5-1E75-4E74-A403-FDCB8792766C}" dt="2022-06-20T13:37:40.992" v="673" actId="20577"/>
          <ac:spMkLst>
            <pc:docMk/>
            <pc:sldMk cId="0" sldId="322"/>
            <ac:spMk id="5" creationId="{B462C889-633B-45B1-B7BD-FE01A372E9D0}"/>
          </ac:spMkLst>
        </pc:spChg>
        <pc:spChg chg="add mod">
          <ac:chgData name="Olivier Genoud" userId="e3287607-b312-4221-8c8d-a6943b641987" providerId="ADAL" clId="{C344EFA5-1E75-4E74-A403-FDCB8792766C}" dt="2022-06-20T13:37:50.281" v="674"/>
          <ac:spMkLst>
            <pc:docMk/>
            <pc:sldMk cId="0" sldId="322"/>
            <ac:spMk id="6" creationId="{BE1C1141-8608-4AA2-9553-0BD50EFC042A}"/>
          </ac:spMkLst>
        </pc:spChg>
        <pc:spChg chg="del">
          <ac:chgData name="Olivier Genoud" userId="e3287607-b312-4221-8c8d-a6943b641987" providerId="ADAL" clId="{C344EFA5-1E75-4E74-A403-FDCB8792766C}" dt="2022-06-20T13:37:03.666" v="623" actId="478"/>
          <ac:spMkLst>
            <pc:docMk/>
            <pc:sldMk cId="0" sldId="322"/>
            <ac:spMk id="25602" creationId="{6CEED6B3-2A16-4B68-B82E-77CF3140B8E0}"/>
          </ac:spMkLst>
        </pc:spChg>
        <pc:graphicFrameChg chg="mod modGraphic">
          <ac:chgData name="Olivier Genoud" userId="e3287607-b312-4221-8c8d-a6943b641987" providerId="ADAL" clId="{C344EFA5-1E75-4E74-A403-FDCB8792766C}" dt="2022-06-20T13:50:25.295" v="879" actId="6549"/>
          <ac:graphicFrameMkLst>
            <pc:docMk/>
            <pc:sldMk cId="0" sldId="322"/>
            <ac:graphicFrameMk id="8" creationId="{31C1D8F2-EFA5-4529-9079-E743F0086B69}"/>
          </ac:graphicFrameMkLst>
        </pc:graphicFrameChg>
      </pc:sldChg>
      <pc:sldChg chg="addSp delSp modSp add mod modTransition">
        <pc:chgData name="Olivier Genoud" userId="e3287607-b312-4221-8c8d-a6943b641987" providerId="ADAL" clId="{C344EFA5-1E75-4E74-A403-FDCB8792766C}" dt="2022-07-18T12:03:42.382" v="1148" actId="6549"/>
        <pc:sldMkLst>
          <pc:docMk/>
          <pc:sldMk cId="0" sldId="323"/>
        </pc:sldMkLst>
        <pc:spChg chg="add del mod">
          <ac:chgData name="Olivier Genoud" userId="e3287607-b312-4221-8c8d-a6943b641987" providerId="ADAL" clId="{C344EFA5-1E75-4E74-A403-FDCB8792766C}" dt="2022-06-20T13:39:19.073" v="722" actId="478"/>
          <ac:spMkLst>
            <pc:docMk/>
            <pc:sldMk cId="0" sldId="323"/>
            <ac:spMk id="2" creationId="{736FE785-6052-480C-9F0E-BFD3DA46A1A4}"/>
          </ac:spMkLst>
        </pc:spChg>
        <pc:spChg chg="add mod">
          <ac:chgData name="Olivier Genoud" userId="e3287607-b312-4221-8c8d-a6943b641987" providerId="ADAL" clId="{C344EFA5-1E75-4E74-A403-FDCB8792766C}" dt="2022-06-20T13:39:39.651" v="744" actId="20577"/>
          <ac:spMkLst>
            <pc:docMk/>
            <pc:sldMk cId="0" sldId="323"/>
            <ac:spMk id="5" creationId="{B791B999-4DFD-4362-8981-7C125E6EB4F1}"/>
          </ac:spMkLst>
        </pc:spChg>
        <pc:spChg chg="add mod">
          <ac:chgData name="Olivier Genoud" userId="e3287607-b312-4221-8c8d-a6943b641987" providerId="ADAL" clId="{C344EFA5-1E75-4E74-A403-FDCB8792766C}" dt="2022-06-20T13:43:14.909" v="778"/>
          <ac:spMkLst>
            <pc:docMk/>
            <pc:sldMk cId="0" sldId="323"/>
            <ac:spMk id="6" creationId="{CCB1D15B-9F9A-4DD3-B9D7-0A288C4A3F2F}"/>
          </ac:spMkLst>
        </pc:spChg>
        <pc:spChg chg="del">
          <ac:chgData name="Olivier Genoud" userId="e3287607-b312-4221-8c8d-a6943b641987" providerId="ADAL" clId="{C344EFA5-1E75-4E74-A403-FDCB8792766C}" dt="2022-06-20T13:39:15.971" v="721" actId="478"/>
          <ac:spMkLst>
            <pc:docMk/>
            <pc:sldMk cId="0" sldId="323"/>
            <ac:spMk id="27835" creationId="{B62B2CA7-8233-4FB1-9F37-7E77595DD4B4}"/>
          </ac:spMkLst>
        </pc:spChg>
        <pc:graphicFrameChg chg="mod modGraphic">
          <ac:chgData name="Olivier Genoud" userId="e3287607-b312-4221-8c8d-a6943b641987" providerId="ADAL" clId="{C344EFA5-1E75-4E74-A403-FDCB8792766C}" dt="2022-07-18T12:03:42.382" v="1148" actId="6549"/>
          <ac:graphicFrameMkLst>
            <pc:docMk/>
            <pc:sldMk cId="0" sldId="323"/>
            <ac:graphicFrameMk id="8" creationId="{3523190A-F6B1-4E85-879B-A46D21D293E2}"/>
          </ac:graphicFrameMkLst>
        </pc:graphicFrameChg>
      </pc:sldChg>
      <pc:sldChg chg="addSp delSp modSp add mod modTransition">
        <pc:chgData name="Olivier Genoud" userId="e3287607-b312-4221-8c8d-a6943b641987" providerId="ADAL" clId="{C344EFA5-1E75-4E74-A403-FDCB8792766C}" dt="2022-06-20T13:51:15.248" v="919" actId="14734"/>
        <pc:sldMkLst>
          <pc:docMk/>
          <pc:sldMk cId="0" sldId="324"/>
        </pc:sldMkLst>
        <pc:spChg chg="add del mod">
          <ac:chgData name="Olivier Genoud" userId="e3287607-b312-4221-8c8d-a6943b641987" providerId="ADAL" clId="{C344EFA5-1E75-4E74-A403-FDCB8792766C}" dt="2022-06-20T13:42:19.411" v="766" actId="478"/>
          <ac:spMkLst>
            <pc:docMk/>
            <pc:sldMk cId="0" sldId="324"/>
            <ac:spMk id="2" creationId="{A8BAB6DA-6E34-45BC-A0A2-D38E436BFE8E}"/>
          </ac:spMkLst>
        </pc:spChg>
        <pc:spChg chg="add mod">
          <ac:chgData name="Olivier Genoud" userId="e3287607-b312-4221-8c8d-a6943b641987" providerId="ADAL" clId="{C344EFA5-1E75-4E74-A403-FDCB8792766C}" dt="2022-06-20T13:42:30.569" v="767"/>
          <ac:spMkLst>
            <pc:docMk/>
            <pc:sldMk cId="0" sldId="324"/>
            <ac:spMk id="7" creationId="{DF69BCE0-183F-452C-B374-53373370D1C7}"/>
          </ac:spMkLst>
        </pc:spChg>
        <pc:spChg chg="add mod">
          <ac:chgData name="Olivier Genoud" userId="e3287607-b312-4221-8c8d-a6943b641987" providerId="ADAL" clId="{C344EFA5-1E75-4E74-A403-FDCB8792766C}" dt="2022-06-20T13:43:16.508" v="779"/>
          <ac:spMkLst>
            <pc:docMk/>
            <pc:sldMk cId="0" sldId="324"/>
            <ac:spMk id="8" creationId="{6A9B2D16-0EBE-4089-AA6C-143FBBA06CC7}"/>
          </ac:spMkLst>
        </pc:spChg>
        <pc:spChg chg="del">
          <ac:chgData name="Olivier Genoud" userId="e3287607-b312-4221-8c8d-a6943b641987" providerId="ADAL" clId="{C344EFA5-1E75-4E74-A403-FDCB8792766C}" dt="2022-06-20T13:42:16.514" v="765" actId="478"/>
          <ac:spMkLst>
            <pc:docMk/>
            <pc:sldMk cId="0" sldId="324"/>
            <ac:spMk id="29698" creationId="{9198EA74-0FD1-428F-85B9-FA8EF4D83991}"/>
          </ac:spMkLst>
        </pc:spChg>
        <pc:spChg chg="mod">
          <ac:chgData name="Olivier Genoud" userId="e3287607-b312-4221-8c8d-a6943b641987" providerId="ADAL" clId="{C344EFA5-1E75-4E74-A403-FDCB8792766C}" dt="2022-06-20T13:50:45.841" v="894" actId="6549"/>
          <ac:spMkLst>
            <pc:docMk/>
            <pc:sldMk cId="0" sldId="324"/>
            <ac:spMk id="30723" creationId="{14D8DDB8-47B2-498A-955D-6594BFFF6A1F}"/>
          </ac:spMkLst>
        </pc:spChg>
        <pc:graphicFrameChg chg="mod modGraphic">
          <ac:chgData name="Olivier Genoud" userId="e3287607-b312-4221-8c8d-a6943b641987" providerId="ADAL" clId="{C344EFA5-1E75-4E74-A403-FDCB8792766C}" dt="2022-06-20T13:51:01.951" v="907" actId="14734"/>
          <ac:graphicFrameMkLst>
            <pc:docMk/>
            <pc:sldMk cId="0" sldId="324"/>
            <ac:graphicFrameMk id="4" creationId="{503DA3C9-0A7B-4757-93FC-88F0D348DED4}"/>
          </ac:graphicFrameMkLst>
        </pc:graphicFrameChg>
        <pc:graphicFrameChg chg="modGraphic">
          <ac:chgData name="Olivier Genoud" userId="e3287607-b312-4221-8c8d-a6943b641987" providerId="ADAL" clId="{C344EFA5-1E75-4E74-A403-FDCB8792766C}" dt="2022-06-20T13:51:15.248" v="919" actId="14734"/>
          <ac:graphicFrameMkLst>
            <pc:docMk/>
            <pc:sldMk cId="0" sldId="324"/>
            <ac:graphicFrameMk id="6" creationId="{39EF35DE-51FD-49FE-8CC9-80BA75B1483B}"/>
          </ac:graphicFrameMkLst>
        </pc:graphicFrameChg>
      </pc:sldChg>
      <pc:sldChg chg="addSp delSp modSp add mod modTransition">
        <pc:chgData name="Olivier Genoud" userId="e3287607-b312-4221-8c8d-a6943b641987" providerId="ADAL" clId="{C344EFA5-1E75-4E74-A403-FDCB8792766C}" dt="2022-06-20T13:51:26.165" v="923" actId="6549"/>
        <pc:sldMkLst>
          <pc:docMk/>
          <pc:sldMk cId="0" sldId="325"/>
        </pc:sldMkLst>
        <pc:spChg chg="add del mod">
          <ac:chgData name="Olivier Genoud" userId="e3287607-b312-4221-8c8d-a6943b641987" providerId="ADAL" clId="{C344EFA5-1E75-4E74-A403-FDCB8792766C}" dt="2022-06-20T13:44:04.003" v="792" actId="478"/>
          <ac:spMkLst>
            <pc:docMk/>
            <pc:sldMk cId="0" sldId="325"/>
            <ac:spMk id="2" creationId="{B4FB1CD2-57AC-4FF3-86F5-3933FE4237BB}"/>
          </ac:spMkLst>
        </pc:spChg>
        <pc:spChg chg="add mod">
          <ac:chgData name="Olivier Genoud" userId="e3287607-b312-4221-8c8d-a6943b641987" providerId="ADAL" clId="{C344EFA5-1E75-4E74-A403-FDCB8792766C}" dt="2022-06-20T13:44:14.626" v="800" actId="20577"/>
          <ac:spMkLst>
            <pc:docMk/>
            <pc:sldMk cId="0" sldId="325"/>
            <ac:spMk id="5" creationId="{BE51B0A0-1C26-4E56-8C48-829E3EF74368}"/>
          </ac:spMkLst>
        </pc:spChg>
        <pc:spChg chg="add mod">
          <ac:chgData name="Olivier Genoud" userId="e3287607-b312-4221-8c8d-a6943b641987" providerId="ADAL" clId="{C344EFA5-1E75-4E74-A403-FDCB8792766C}" dt="2022-06-20T13:44:35.176" v="805"/>
          <ac:spMkLst>
            <pc:docMk/>
            <pc:sldMk cId="0" sldId="325"/>
            <ac:spMk id="6" creationId="{9D4E8BE1-534A-4947-B639-38A9DED55C8E}"/>
          </ac:spMkLst>
        </pc:spChg>
        <pc:spChg chg="del">
          <ac:chgData name="Olivier Genoud" userId="e3287607-b312-4221-8c8d-a6943b641987" providerId="ADAL" clId="{C344EFA5-1E75-4E74-A403-FDCB8792766C}" dt="2022-06-20T13:43:59.538" v="791" actId="478"/>
          <ac:spMkLst>
            <pc:docMk/>
            <pc:sldMk cId="0" sldId="325"/>
            <ac:spMk id="30722" creationId="{280B5C60-0B81-44EF-934F-148BF338A8D4}"/>
          </ac:spMkLst>
        </pc:spChg>
        <pc:spChg chg="mod">
          <ac:chgData name="Olivier Genoud" userId="e3287607-b312-4221-8c8d-a6943b641987" providerId="ADAL" clId="{C344EFA5-1E75-4E74-A403-FDCB8792766C}" dt="2022-06-20T13:51:26.165" v="923" actId="6549"/>
          <ac:spMkLst>
            <pc:docMk/>
            <pc:sldMk cId="0" sldId="325"/>
            <ac:spMk id="30723" creationId="{5F468ABF-394C-4C03-AA22-2BACDA8AD010}"/>
          </ac:spMkLst>
        </pc:spChg>
      </pc:sldChg>
      <pc:sldChg chg="modSp mod">
        <pc:chgData name="Olivier Genoud" userId="e3287607-b312-4221-8c8d-a6943b641987" providerId="ADAL" clId="{C344EFA5-1E75-4E74-A403-FDCB8792766C}" dt="2022-06-17T11:38:08.811" v="26" actId="6549"/>
        <pc:sldMkLst>
          <pc:docMk/>
          <pc:sldMk cId="0" sldId="341"/>
        </pc:sldMkLst>
        <pc:spChg chg="mod">
          <ac:chgData name="Olivier Genoud" userId="e3287607-b312-4221-8c8d-a6943b641987" providerId="ADAL" clId="{C344EFA5-1E75-4E74-A403-FDCB8792766C}" dt="2022-06-17T11:38:08.811" v="26" actId="6549"/>
          <ac:spMkLst>
            <pc:docMk/>
            <pc:sldMk cId="0" sldId="341"/>
            <ac:spMk id="5122" creationId="{BB023146-264F-4A3E-B3FE-6023E397D993}"/>
          </ac:spMkLst>
        </pc:spChg>
      </pc:sldChg>
      <pc:sldChg chg="addSp modSp">
        <pc:chgData name="Olivier Genoud" userId="e3287607-b312-4221-8c8d-a6943b641987" providerId="ADAL" clId="{C344EFA5-1E75-4E74-A403-FDCB8792766C}" dt="2022-06-17T11:42:05.087" v="61"/>
        <pc:sldMkLst>
          <pc:docMk/>
          <pc:sldMk cId="0" sldId="355"/>
        </pc:sldMkLst>
        <pc:spChg chg="add mod">
          <ac:chgData name="Olivier Genoud" userId="e3287607-b312-4221-8c8d-a6943b641987" providerId="ADAL" clId="{C344EFA5-1E75-4E74-A403-FDCB8792766C}" dt="2022-06-17T11:42:05.087" v="61"/>
          <ac:spMkLst>
            <pc:docMk/>
            <pc:sldMk cId="0" sldId="355"/>
            <ac:spMk id="5" creationId="{F8D7D2BF-4F01-49E9-A9A5-45FB612EF3F8}"/>
          </ac:spMkLst>
        </pc:spChg>
      </pc:sldChg>
      <pc:sldChg chg="addSp modSp">
        <pc:chgData name="Olivier Genoud" userId="e3287607-b312-4221-8c8d-a6943b641987" providerId="ADAL" clId="{C344EFA5-1E75-4E74-A403-FDCB8792766C}" dt="2022-06-17T11:42:10.558" v="64"/>
        <pc:sldMkLst>
          <pc:docMk/>
          <pc:sldMk cId="0" sldId="808"/>
        </pc:sldMkLst>
        <pc:spChg chg="add mod">
          <ac:chgData name="Olivier Genoud" userId="e3287607-b312-4221-8c8d-a6943b641987" providerId="ADAL" clId="{C344EFA5-1E75-4E74-A403-FDCB8792766C}" dt="2022-06-17T11:42:10.558" v="64"/>
          <ac:spMkLst>
            <pc:docMk/>
            <pc:sldMk cId="0" sldId="808"/>
            <ac:spMk id="5" creationId="{855CC267-FCF4-407F-8CF2-BB445F6B6063}"/>
          </ac:spMkLst>
        </pc:spChg>
      </pc:sldChg>
      <pc:sldChg chg="addSp modSp">
        <pc:chgData name="Olivier Genoud" userId="e3287607-b312-4221-8c8d-a6943b641987" providerId="ADAL" clId="{C344EFA5-1E75-4E74-A403-FDCB8792766C}" dt="2022-06-17T11:42:08.595" v="63"/>
        <pc:sldMkLst>
          <pc:docMk/>
          <pc:sldMk cId="0" sldId="809"/>
        </pc:sldMkLst>
        <pc:spChg chg="add mod">
          <ac:chgData name="Olivier Genoud" userId="e3287607-b312-4221-8c8d-a6943b641987" providerId="ADAL" clId="{C344EFA5-1E75-4E74-A403-FDCB8792766C}" dt="2022-06-17T11:42:08.595" v="63"/>
          <ac:spMkLst>
            <pc:docMk/>
            <pc:sldMk cId="0" sldId="809"/>
            <ac:spMk id="5" creationId="{03968528-A046-4CEE-B660-F72F384C54F1}"/>
          </ac:spMkLst>
        </pc:spChg>
      </pc:sldChg>
      <pc:sldChg chg="addSp modSp">
        <pc:chgData name="Olivier Genoud" userId="e3287607-b312-4221-8c8d-a6943b641987" providerId="ADAL" clId="{C344EFA5-1E75-4E74-A403-FDCB8792766C}" dt="2022-06-17T11:42:12.221" v="65"/>
        <pc:sldMkLst>
          <pc:docMk/>
          <pc:sldMk cId="0" sldId="810"/>
        </pc:sldMkLst>
        <pc:spChg chg="add mod">
          <ac:chgData name="Olivier Genoud" userId="e3287607-b312-4221-8c8d-a6943b641987" providerId="ADAL" clId="{C344EFA5-1E75-4E74-A403-FDCB8792766C}" dt="2022-06-17T11:42:12.221" v="65"/>
          <ac:spMkLst>
            <pc:docMk/>
            <pc:sldMk cId="0" sldId="810"/>
            <ac:spMk id="7" creationId="{2E96B9D5-C7BF-4504-A2EC-D37B12AC22D4}"/>
          </ac:spMkLst>
        </pc:spChg>
      </pc:sldChg>
      <pc:sldChg chg="addSp modSp">
        <pc:chgData name="Olivier Genoud" userId="e3287607-b312-4221-8c8d-a6943b641987" providerId="ADAL" clId="{C344EFA5-1E75-4E74-A403-FDCB8792766C}" dt="2022-06-17T11:42:06.718" v="62"/>
        <pc:sldMkLst>
          <pc:docMk/>
          <pc:sldMk cId="0" sldId="811"/>
        </pc:sldMkLst>
        <pc:spChg chg="add mod">
          <ac:chgData name="Olivier Genoud" userId="e3287607-b312-4221-8c8d-a6943b641987" providerId="ADAL" clId="{C344EFA5-1E75-4E74-A403-FDCB8792766C}" dt="2022-06-17T11:42:06.718" v="62"/>
          <ac:spMkLst>
            <pc:docMk/>
            <pc:sldMk cId="0" sldId="811"/>
            <ac:spMk id="5" creationId="{58EBD6C6-B99D-4304-9A94-F1ACDD64ED5D}"/>
          </ac:spMkLst>
        </pc:spChg>
      </pc:sldChg>
      <pc:sldChg chg="del ord">
        <pc:chgData name="Olivier Genoud" userId="e3287607-b312-4221-8c8d-a6943b641987" providerId="ADAL" clId="{C344EFA5-1E75-4E74-A403-FDCB8792766C}" dt="2022-06-17T11:39:59.030" v="31" actId="47"/>
        <pc:sldMkLst>
          <pc:docMk/>
          <pc:sldMk cId="0" sldId="857"/>
        </pc:sldMkLst>
      </pc:sldChg>
      <pc:sldChg chg="del ord">
        <pc:chgData name="Olivier Genoud" userId="e3287607-b312-4221-8c8d-a6943b641987" providerId="ADAL" clId="{C344EFA5-1E75-4E74-A403-FDCB8792766C}" dt="2022-06-17T11:40:12.196" v="34" actId="47"/>
        <pc:sldMkLst>
          <pc:docMk/>
          <pc:sldMk cId="0" sldId="858"/>
        </pc:sldMkLst>
      </pc:sldChg>
      <pc:sldChg chg="del">
        <pc:chgData name="Olivier Genoud" userId="e3287607-b312-4221-8c8d-a6943b641987" providerId="ADAL" clId="{C344EFA5-1E75-4E74-A403-FDCB8792766C}" dt="2022-06-17T11:40:18.830" v="35" actId="47"/>
        <pc:sldMkLst>
          <pc:docMk/>
          <pc:sldMk cId="0" sldId="859"/>
        </pc:sldMkLst>
      </pc:sldChg>
      <pc:sldChg chg="del">
        <pc:chgData name="Olivier Genoud" userId="e3287607-b312-4221-8c8d-a6943b641987" providerId="ADAL" clId="{C344EFA5-1E75-4E74-A403-FDCB8792766C}" dt="2022-06-17T11:41:06.501" v="37" actId="47"/>
        <pc:sldMkLst>
          <pc:docMk/>
          <pc:sldMk cId="0" sldId="860"/>
        </pc:sldMkLst>
      </pc:sldChg>
      <pc:sldChg chg="del">
        <pc:chgData name="Olivier Genoud" userId="e3287607-b312-4221-8c8d-a6943b641987" providerId="ADAL" clId="{C344EFA5-1E75-4E74-A403-FDCB8792766C}" dt="2022-06-17T11:41:06.501" v="37" actId="47"/>
        <pc:sldMkLst>
          <pc:docMk/>
          <pc:sldMk cId="0" sldId="861"/>
        </pc:sldMkLst>
      </pc:sldChg>
      <pc:sldChg chg="addSp delSp modSp del mod">
        <pc:chgData name="Olivier Genoud" userId="e3287607-b312-4221-8c8d-a6943b641987" providerId="ADAL" clId="{C344EFA5-1E75-4E74-A403-FDCB8792766C}" dt="2022-06-17T12:01:03.414" v="289" actId="47"/>
        <pc:sldMkLst>
          <pc:docMk/>
          <pc:sldMk cId="3887238049" sldId="864"/>
        </pc:sldMkLst>
        <pc:picChg chg="add mod">
          <ac:chgData name="Olivier Genoud" userId="e3287607-b312-4221-8c8d-a6943b641987" providerId="ADAL" clId="{C344EFA5-1E75-4E74-A403-FDCB8792766C}" dt="2022-06-17T11:47:37.883" v="87" actId="1037"/>
          <ac:picMkLst>
            <pc:docMk/>
            <pc:sldMk cId="3887238049" sldId="864"/>
            <ac:picMk id="5" creationId="{7BA71A6D-BF52-4DD4-8511-903A00997BDD}"/>
          </ac:picMkLst>
        </pc:picChg>
        <pc:picChg chg="del">
          <ac:chgData name="Olivier Genoud" userId="e3287607-b312-4221-8c8d-a6943b641987" providerId="ADAL" clId="{C344EFA5-1E75-4E74-A403-FDCB8792766C}" dt="2022-06-17T11:45:58.845" v="73" actId="478"/>
          <ac:picMkLst>
            <pc:docMk/>
            <pc:sldMk cId="3887238049" sldId="864"/>
            <ac:picMk id="23" creationId="{43944966-98F6-46B8-9475-58B6BFFACB0F}"/>
          </ac:picMkLst>
        </pc:picChg>
      </pc:sldChg>
      <pc:sldChg chg="addSp modSp del mod">
        <pc:chgData name="Olivier Genoud" userId="e3287607-b312-4221-8c8d-a6943b641987" providerId="ADAL" clId="{C344EFA5-1E75-4E74-A403-FDCB8792766C}" dt="2022-07-19T16:14:03.754" v="1581" actId="47"/>
        <pc:sldMkLst>
          <pc:docMk/>
          <pc:sldMk cId="2735027537" sldId="865"/>
        </pc:sldMkLst>
        <pc:spChg chg="add mod">
          <ac:chgData name="Olivier Genoud" userId="e3287607-b312-4221-8c8d-a6943b641987" providerId="ADAL" clId="{C344EFA5-1E75-4E74-A403-FDCB8792766C}" dt="2022-06-17T11:42:00.379" v="59" actId="1035"/>
          <ac:spMkLst>
            <pc:docMk/>
            <pc:sldMk cId="2735027537" sldId="865"/>
            <ac:spMk id="4" creationId="{C737E368-307F-46F4-812F-633CDCF33784}"/>
          </ac:spMkLst>
        </pc:spChg>
      </pc:sldChg>
      <pc:sldChg chg="del">
        <pc:chgData name="Olivier Genoud" userId="e3287607-b312-4221-8c8d-a6943b641987" providerId="ADAL" clId="{C344EFA5-1E75-4E74-A403-FDCB8792766C}" dt="2022-06-17T11:41:06.501" v="37" actId="47"/>
        <pc:sldMkLst>
          <pc:docMk/>
          <pc:sldMk cId="1867481550" sldId="866"/>
        </pc:sldMkLst>
      </pc:sldChg>
      <pc:sldChg chg="addSp delSp modSp mod">
        <pc:chgData name="Olivier Genoud" userId="e3287607-b312-4221-8c8d-a6943b641987" providerId="ADAL" clId="{C344EFA5-1E75-4E74-A403-FDCB8792766C}" dt="2022-07-19T16:20:32.936" v="1707" actId="6549"/>
        <pc:sldMkLst>
          <pc:docMk/>
          <pc:sldMk cId="3718173731" sldId="867"/>
        </pc:sldMkLst>
        <pc:spChg chg="add del mod">
          <ac:chgData name="Olivier Genoud" userId="e3287607-b312-4221-8c8d-a6943b641987" providerId="ADAL" clId="{C344EFA5-1E75-4E74-A403-FDCB8792766C}" dt="2022-07-19T16:02:27.551" v="1471" actId="478"/>
          <ac:spMkLst>
            <pc:docMk/>
            <pc:sldMk cId="3718173731" sldId="867"/>
            <ac:spMk id="2" creationId="{549F227B-11D2-46D3-8F7F-FD71C611D151}"/>
          </ac:spMkLst>
        </pc:spChg>
        <pc:spChg chg="mod">
          <ac:chgData name="Olivier Genoud" userId="e3287607-b312-4221-8c8d-a6943b641987" providerId="ADAL" clId="{C344EFA5-1E75-4E74-A403-FDCB8792766C}" dt="2022-07-19T14:32:53.931" v="1168" actId="6549"/>
          <ac:spMkLst>
            <pc:docMk/>
            <pc:sldMk cId="3718173731" sldId="867"/>
            <ac:spMk id="4" creationId="{C5B93149-CD1D-4C62-8DFE-579BA4A128B1}"/>
          </ac:spMkLst>
        </pc:spChg>
        <pc:spChg chg="mod">
          <ac:chgData name="Olivier Genoud" userId="e3287607-b312-4221-8c8d-a6943b641987" providerId="ADAL" clId="{C344EFA5-1E75-4E74-A403-FDCB8792766C}" dt="2022-07-19T16:20:32.936" v="1707" actId="6549"/>
          <ac:spMkLst>
            <pc:docMk/>
            <pc:sldMk cId="3718173731" sldId="867"/>
            <ac:spMk id="18435" creationId="{6DF2C6A5-97CD-46B8-BBA9-33870923E61E}"/>
          </ac:spMkLst>
        </pc:spChg>
      </pc:sldChg>
      <pc:sldChg chg="addSp delSp modSp add mod">
        <pc:chgData name="Olivier Genoud" userId="e3287607-b312-4221-8c8d-a6943b641987" providerId="ADAL" clId="{C344EFA5-1E75-4E74-A403-FDCB8792766C}" dt="2022-06-17T13:34:45.509" v="550" actId="478"/>
        <pc:sldMkLst>
          <pc:docMk/>
          <pc:sldMk cId="0" sldId="868"/>
        </pc:sldMkLst>
        <pc:spChg chg="add del mod">
          <ac:chgData name="Olivier Genoud" userId="e3287607-b312-4221-8c8d-a6943b641987" providerId="ADAL" clId="{C344EFA5-1E75-4E74-A403-FDCB8792766C}" dt="2022-06-17T13:34:45.509" v="550" actId="478"/>
          <ac:spMkLst>
            <pc:docMk/>
            <pc:sldMk cId="0" sldId="868"/>
            <ac:spMk id="5" creationId="{6DEBC3BF-180D-4609-8EF4-B62FB5D8DDC9}"/>
          </ac:spMkLst>
        </pc:spChg>
        <pc:graphicFrameChg chg="mod modGraphic">
          <ac:chgData name="Olivier Genoud" userId="e3287607-b312-4221-8c8d-a6943b641987" providerId="ADAL" clId="{C344EFA5-1E75-4E74-A403-FDCB8792766C}" dt="2022-06-17T12:55:22.650" v="402" actId="207"/>
          <ac:graphicFrameMkLst>
            <pc:docMk/>
            <pc:sldMk cId="0" sldId="868"/>
            <ac:graphicFrameMk id="8" creationId="{AA90B619-DFE2-4A9C-B06E-260B518FDC0C}"/>
          </ac:graphicFrameMkLst>
        </pc:graphicFrameChg>
      </pc:sldChg>
      <pc:sldChg chg="del">
        <pc:chgData name="Olivier Genoud" userId="e3287607-b312-4221-8c8d-a6943b641987" providerId="ADAL" clId="{C344EFA5-1E75-4E74-A403-FDCB8792766C}" dt="2022-06-17T11:38:29.823" v="27" actId="47"/>
        <pc:sldMkLst>
          <pc:docMk/>
          <pc:sldMk cId="2867986219" sldId="868"/>
        </pc:sldMkLst>
      </pc:sldChg>
      <pc:sldChg chg="addSp delSp modSp add mod">
        <pc:chgData name="Olivier Genoud" userId="e3287607-b312-4221-8c8d-a6943b641987" providerId="ADAL" clId="{C344EFA5-1E75-4E74-A403-FDCB8792766C}" dt="2022-07-13T10:15:40.636" v="1135" actId="6549"/>
        <pc:sldMkLst>
          <pc:docMk/>
          <pc:sldMk cId="0" sldId="869"/>
        </pc:sldMkLst>
        <pc:spChg chg="add del mod">
          <ac:chgData name="Olivier Genoud" userId="e3287607-b312-4221-8c8d-a6943b641987" providerId="ADAL" clId="{C344EFA5-1E75-4E74-A403-FDCB8792766C}" dt="2022-06-17T13:34:48.405" v="551" actId="478"/>
          <ac:spMkLst>
            <pc:docMk/>
            <pc:sldMk cId="0" sldId="869"/>
            <ac:spMk id="5" creationId="{E032C302-90D7-42B1-9736-424F014AF3B6}"/>
          </ac:spMkLst>
        </pc:spChg>
        <pc:graphicFrameChg chg="mod modGraphic">
          <ac:chgData name="Olivier Genoud" userId="e3287607-b312-4221-8c8d-a6943b641987" providerId="ADAL" clId="{C344EFA5-1E75-4E74-A403-FDCB8792766C}" dt="2022-07-13T10:15:40.636" v="1135" actId="6549"/>
          <ac:graphicFrameMkLst>
            <pc:docMk/>
            <pc:sldMk cId="0" sldId="869"/>
            <ac:graphicFrameMk id="8" creationId="{76A3D22C-ADA5-49D2-8486-33C02C29F828}"/>
          </ac:graphicFrameMkLst>
        </pc:graphicFrameChg>
      </pc:sldChg>
      <pc:sldChg chg="addSp delSp modSp add mod">
        <pc:chgData name="Olivier Genoud" userId="e3287607-b312-4221-8c8d-a6943b641987" providerId="ADAL" clId="{C344EFA5-1E75-4E74-A403-FDCB8792766C}" dt="2022-06-20T13:49:33.067" v="865" actId="14734"/>
        <pc:sldMkLst>
          <pc:docMk/>
          <pc:sldMk cId="0" sldId="870"/>
        </pc:sldMkLst>
        <pc:spChg chg="add del mod">
          <ac:chgData name="Olivier Genoud" userId="e3287607-b312-4221-8c8d-a6943b641987" providerId="ADAL" clId="{C344EFA5-1E75-4E74-A403-FDCB8792766C}" dt="2022-06-17T13:35:14.647" v="552" actId="478"/>
          <ac:spMkLst>
            <pc:docMk/>
            <pc:sldMk cId="0" sldId="870"/>
            <ac:spMk id="9" creationId="{9B60F82F-818F-4789-AC8F-8B6877B5C3BA}"/>
          </ac:spMkLst>
        </pc:spChg>
        <pc:graphicFrameChg chg="modGraphic">
          <ac:chgData name="Olivier Genoud" userId="e3287607-b312-4221-8c8d-a6943b641987" providerId="ADAL" clId="{C344EFA5-1E75-4E74-A403-FDCB8792766C}" dt="2022-06-20T13:49:33.067" v="865" actId="14734"/>
          <ac:graphicFrameMkLst>
            <pc:docMk/>
            <pc:sldMk cId="0" sldId="870"/>
            <ac:graphicFrameMk id="7" creationId="{F4E8CA4D-18B5-4162-9BAB-0746BC1C5D3D}"/>
          </ac:graphicFrameMkLst>
        </pc:graphicFrameChg>
      </pc:sldChg>
      <pc:sldChg chg="addSp delSp modSp add mod">
        <pc:chgData name="Olivier Genoud" userId="e3287607-b312-4221-8c8d-a6943b641987" providerId="ADAL" clId="{C344EFA5-1E75-4E74-A403-FDCB8792766C}" dt="2022-07-05T14:35:50.783" v="1128" actId="1036"/>
        <pc:sldMkLst>
          <pc:docMk/>
          <pc:sldMk cId="0" sldId="871"/>
        </pc:sldMkLst>
        <pc:spChg chg="add del mod">
          <ac:chgData name="Olivier Genoud" userId="e3287607-b312-4221-8c8d-a6943b641987" providerId="ADAL" clId="{C344EFA5-1E75-4E74-A403-FDCB8792766C}" dt="2022-07-05T14:34:53.056" v="1035" actId="478"/>
          <ac:spMkLst>
            <pc:docMk/>
            <pc:sldMk cId="0" sldId="871"/>
            <ac:spMk id="5" creationId="{F532D12E-17C7-4980-8C89-0CEB41C57062}"/>
          </ac:spMkLst>
        </pc:spChg>
        <pc:spChg chg="mod">
          <ac:chgData name="Olivier Genoud" userId="e3287607-b312-4221-8c8d-a6943b641987" providerId="ADAL" clId="{C344EFA5-1E75-4E74-A403-FDCB8792766C}" dt="2022-07-05T14:35:44.127" v="1119" actId="1035"/>
          <ac:spMkLst>
            <pc:docMk/>
            <pc:sldMk cId="0" sldId="871"/>
            <ac:spMk id="32771" creationId="{9FCE62D6-5764-49BE-B43B-28DD76F27181}"/>
          </ac:spMkLst>
        </pc:spChg>
        <pc:graphicFrameChg chg="mod modGraphic">
          <ac:chgData name="Olivier Genoud" userId="e3287607-b312-4221-8c8d-a6943b641987" providerId="ADAL" clId="{C344EFA5-1E75-4E74-A403-FDCB8792766C}" dt="2022-07-05T14:35:50.783" v="1128" actId="1036"/>
          <ac:graphicFrameMkLst>
            <pc:docMk/>
            <pc:sldMk cId="0" sldId="871"/>
            <ac:graphicFrameMk id="7" creationId="{6D17EBFD-38C5-4FA3-A89B-0867A8C0717F}"/>
          </ac:graphicFrameMkLst>
        </pc:graphicFrameChg>
      </pc:sldChg>
      <pc:sldChg chg="addSp delSp modSp add mod">
        <pc:chgData name="Olivier Genoud" userId="e3287607-b312-4221-8c8d-a6943b641987" providerId="ADAL" clId="{C344EFA5-1E75-4E74-A403-FDCB8792766C}" dt="2022-06-17T12:37:21.780" v="343" actId="478"/>
        <pc:sldMkLst>
          <pc:docMk/>
          <pc:sldMk cId="0" sldId="872"/>
        </pc:sldMkLst>
        <pc:spChg chg="add del mod">
          <ac:chgData name="Olivier Genoud" userId="e3287607-b312-4221-8c8d-a6943b641987" providerId="ADAL" clId="{C344EFA5-1E75-4E74-A403-FDCB8792766C}" dt="2022-06-17T12:37:21.780" v="343" actId="478"/>
          <ac:spMkLst>
            <pc:docMk/>
            <pc:sldMk cId="0" sldId="872"/>
            <ac:spMk id="4" creationId="{10AE168E-B4DA-4DD8-AB7B-EDCA4434C239}"/>
          </ac:spMkLst>
        </pc:spChg>
        <pc:spChg chg="mod">
          <ac:chgData name="Olivier Genoud" userId="e3287607-b312-4221-8c8d-a6943b641987" providerId="ADAL" clId="{C344EFA5-1E75-4E74-A403-FDCB8792766C}" dt="2022-06-17T12:34:45.725" v="342" actId="6549"/>
          <ac:spMkLst>
            <pc:docMk/>
            <pc:sldMk cId="0" sldId="872"/>
            <ac:spMk id="33794" creationId="{FB946077-6A0C-4F12-AE3B-AC26B7F9ED33}"/>
          </ac:spMkLst>
        </pc:spChg>
      </pc:sldChg>
      <pc:sldChg chg="addSp modSp add del ord">
        <pc:chgData name="Olivier Genoud" userId="e3287607-b312-4221-8c8d-a6943b641987" providerId="ADAL" clId="{C344EFA5-1E75-4E74-A403-FDCB8792766C}" dt="2022-06-21T15:59:08.801" v="945" actId="47"/>
        <pc:sldMkLst>
          <pc:docMk/>
          <pc:sldMk cId="686408256" sldId="873"/>
        </pc:sldMkLst>
        <pc:spChg chg="add mod">
          <ac:chgData name="Olivier Genoud" userId="e3287607-b312-4221-8c8d-a6943b641987" providerId="ADAL" clId="{C344EFA5-1E75-4E74-A403-FDCB8792766C}" dt="2022-06-17T11:42:28.207" v="71"/>
          <ac:spMkLst>
            <pc:docMk/>
            <pc:sldMk cId="686408256" sldId="873"/>
            <ac:spMk id="5" creationId="{564A788F-1963-41CD-A008-8B8E88353852}"/>
          </ac:spMkLst>
        </pc:spChg>
      </pc:sldChg>
      <pc:sldChg chg="addSp delSp modSp add mod">
        <pc:chgData name="Olivier Genoud" userId="e3287607-b312-4221-8c8d-a6943b641987" providerId="ADAL" clId="{C344EFA5-1E75-4E74-A403-FDCB8792766C}" dt="2022-06-17T11:59:40.670" v="288" actId="1037"/>
        <pc:sldMkLst>
          <pc:docMk/>
          <pc:sldMk cId="2199278427" sldId="874"/>
        </pc:sldMkLst>
        <pc:spChg chg="mod">
          <ac:chgData name="Olivier Genoud" userId="e3287607-b312-4221-8c8d-a6943b641987" providerId="ADAL" clId="{C344EFA5-1E75-4E74-A403-FDCB8792766C}" dt="2022-06-17T11:58:29.245" v="130" actId="1038"/>
          <ac:spMkLst>
            <pc:docMk/>
            <pc:sldMk cId="2199278427" sldId="874"/>
            <ac:spMk id="9" creationId="{51153EC3-AC92-4D09-8B3E-0A133E41496A}"/>
          </ac:spMkLst>
        </pc:spChg>
        <pc:spChg chg="mod">
          <ac:chgData name="Olivier Genoud" userId="e3287607-b312-4221-8c8d-a6943b641987" providerId="ADAL" clId="{C344EFA5-1E75-4E74-A403-FDCB8792766C}" dt="2022-06-17T11:58:36.653" v="162" actId="1038"/>
          <ac:spMkLst>
            <pc:docMk/>
            <pc:sldMk cId="2199278427" sldId="874"/>
            <ac:spMk id="10" creationId="{8281A795-D878-48FC-B526-2237E25F63EE}"/>
          </ac:spMkLst>
        </pc:spChg>
        <pc:spChg chg="mod">
          <ac:chgData name="Olivier Genoud" userId="e3287607-b312-4221-8c8d-a6943b641987" providerId="ADAL" clId="{C344EFA5-1E75-4E74-A403-FDCB8792766C}" dt="2022-06-17T11:58:44.077" v="192" actId="1037"/>
          <ac:spMkLst>
            <pc:docMk/>
            <pc:sldMk cId="2199278427" sldId="874"/>
            <ac:spMk id="11" creationId="{F52BA089-D1CF-4D2A-B75F-7BB1BD68B947}"/>
          </ac:spMkLst>
        </pc:spChg>
        <pc:spChg chg="mod">
          <ac:chgData name="Olivier Genoud" userId="e3287607-b312-4221-8c8d-a6943b641987" providerId="ADAL" clId="{C344EFA5-1E75-4E74-A403-FDCB8792766C}" dt="2022-06-17T11:58:53.615" v="200" actId="1038"/>
          <ac:spMkLst>
            <pc:docMk/>
            <pc:sldMk cId="2199278427" sldId="874"/>
            <ac:spMk id="13" creationId="{D58A3B27-BA70-42CF-BBD4-B7A9EC6DFF76}"/>
          </ac:spMkLst>
        </pc:spChg>
        <pc:spChg chg="mod">
          <ac:chgData name="Olivier Genoud" userId="e3287607-b312-4221-8c8d-a6943b641987" providerId="ADAL" clId="{C344EFA5-1E75-4E74-A403-FDCB8792766C}" dt="2022-06-17T11:58:59.053" v="218" actId="1037"/>
          <ac:spMkLst>
            <pc:docMk/>
            <pc:sldMk cId="2199278427" sldId="874"/>
            <ac:spMk id="14" creationId="{D0DC3226-A5C3-46B1-8A87-A14B2497B1F9}"/>
          </ac:spMkLst>
        </pc:spChg>
        <pc:spChg chg="mod">
          <ac:chgData name="Olivier Genoud" userId="e3287607-b312-4221-8c8d-a6943b641987" providerId="ADAL" clId="{C344EFA5-1E75-4E74-A403-FDCB8792766C}" dt="2022-06-17T11:59:02.623" v="233" actId="1038"/>
          <ac:spMkLst>
            <pc:docMk/>
            <pc:sldMk cId="2199278427" sldId="874"/>
            <ac:spMk id="15" creationId="{A7645CB8-B0D2-46C6-B178-71774B69915A}"/>
          </ac:spMkLst>
        </pc:spChg>
        <pc:spChg chg="mod">
          <ac:chgData name="Olivier Genoud" userId="e3287607-b312-4221-8c8d-a6943b641987" providerId="ADAL" clId="{C344EFA5-1E75-4E74-A403-FDCB8792766C}" dt="2022-06-17T11:59:06.797" v="257" actId="1038"/>
          <ac:spMkLst>
            <pc:docMk/>
            <pc:sldMk cId="2199278427" sldId="874"/>
            <ac:spMk id="16" creationId="{316CE449-A1B3-4C85-A860-9E0BC23BAF18}"/>
          </ac:spMkLst>
        </pc:spChg>
        <pc:spChg chg="mod">
          <ac:chgData name="Olivier Genoud" userId="e3287607-b312-4221-8c8d-a6943b641987" providerId="ADAL" clId="{C344EFA5-1E75-4E74-A403-FDCB8792766C}" dt="2022-06-17T11:59:23.941" v="260" actId="14100"/>
          <ac:spMkLst>
            <pc:docMk/>
            <pc:sldMk cId="2199278427" sldId="874"/>
            <ac:spMk id="18" creationId="{9C0D78E6-5C3A-4958-A906-65BDEFE329B8}"/>
          </ac:spMkLst>
        </pc:spChg>
        <pc:spChg chg="mod">
          <ac:chgData name="Olivier Genoud" userId="e3287607-b312-4221-8c8d-a6943b641987" providerId="ADAL" clId="{C344EFA5-1E75-4E74-A403-FDCB8792766C}" dt="2022-06-17T11:59:40.670" v="288" actId="1037"/>
          <ac:spMkLst>
            <pc:docMk/>
            <pc:sldMk cId="2199278427" sldId="874"/>
            <ac:spMk id="20" creationId="{AE70A9F4-77DC-4BE0-8E5A-5FEC29887AC1}"/>
          </ac:spMkLst>
        </pc:spChg>
        <pc:picChg chg="add mod">
          <ac:chgData name="Olivier Genoud" userId="e3287607-b312-4221-8c8d-a6943b641987" providerId="ADAL" clId="{C344EFA5-1E75-4E74-A403-FDCB8792766C}" dt="2022-06-17T11:58:08.415" v="111" actId="1037"/>
          <ac:picMkLst>
            <pc:docMk/>
            <pc:sldMk cId="2199278427" sldId="874"/>
            <ac:picMk id="5" creationId="{6417A81C-63BC-4884-B601-28025109FAA6}"/>
          </ac:picMkLst>
        </pc:picChg>
        <pc:picChg chg="del">
          <ac:chgData name="Olivier Genoud" userId="e3287607-b312-4221-8c8d-a6943b641987" providerId="ADAL" clId="{C344EFA5-1E75-4E74-A403-FDCB8792766C}" dt="2022-06-17T11:54:51.342" v="88" actId="478"/>
          <ac:picMkLst>
            <pc:docMk/>
            <pc:sldMk cId="2199278427" sldId="874"/>
            <ac:picMk id="23" creationId="{43944966-98F6-46B8-9475-58B6BFFACB0F}"/>
          </ac:picMkLst>
        </pc:picChg>
      </pc:sldChg>
      <pc:sldChg chg="add del">
        <pc:chgData name="Olivier Genoud" userId="e3287607-b312-4221-8c8d-a6943b641987" providerId="ADAL" clId="{C344EFA5-1E75-4E74-A403-FDCB8792766C}" dt="2022-07-19T16:14:02.384" v="1580" actId="47"/>
        <pc:sldMkLst>
          <pc:docMk/>
          <pc:sldMk cId="2453120156" sldId="875"/>
        </pc:sldMkLst>
      </pc:sldChg>
      <pc:sldChg chg="add del">
        <pc:chgData name="Olivier Genoud" userId="e3287607-b312-4221-8c8d-a6943b641987" providerId="ADAL" clId="{C344EFA5-1E75-4E74-A403-FDCB8792766C}" dt="2022-06-17T13:34:19.128" v="549" actId="47"/>
        <pc:sldMkLst>
          <pc:docMk/>
          <pc:sldMk cId="2806233271" sldId="875"/>
        </pc:sldMkLst>
      </pc:sldChg>
      <pc:sldChg chg="delSp modSp add mod">
        <pc:chgData name="Olivier Genoud" userId="e3287607-b312-4221-8c8d-a6943b641987" providerId="ADAL" clId="{C344EFA5-1E75-4E74-A403-FDCB8792766C}" dt="2022-07-19T16:19:39.282" v="1706" actId="20577"/>
        <pc:sldMkLst>
          <pc:docMk/>
          <pc:sldMk cId="2381559582" sldId="876"/>
        </pc:sldMkLst>
        <pc:spChg chg="del">
          <ac:chgData name="Olivier Genoud" userId="e3287607-b312-4221-8c8d-a6943b641987" providerId="ADAL" clId="{C344EFA5-1E75-4E74-A403-FDCB8792766C}" dt="2022-07-19T16:13:57.311" v="1579" actId="478"/>
          <ac:spMkLst>
            <pc:docMk/>
            <pc:sldMk cId="2381559582" sldId="876"/>
            <ac:spMk id="4" creationId="{C737E368-307F-46F4-812F-633CDCF33784}"/>
          </ac:spMkLst>
        </pc:spChg>
        <pc:spChg chg="mod">
          <ac:chgData name="Olivier Genoud" userId="e3287607-b312-4221-8c8d-a6943b641987" providerId="ADAL" clId="{C344EFA5-1E75-4E74-A403-FDCB8792766C}" dt="2022-07-19T15:19:41.048" v="1193" actId="6549"/>
          <ac:spMkLst>
            <pc:docMk/>
            <pc:sldMk cId="2381559582" sldId="876"/>
            <ac:spMk id="6" creationId="{885FE633-73A9-4EE3-AA73-E8B0E1A0E452}"/>
          </ac:spMkLst>
        </pc:spChg>
        <pc:spChg chg="mod">
          <ac:chgData name="Olivier Genoud" userId="e3287607-b312-4221-8c8d-a6943b641987" providerId="ADAL" clId="{C344EFA5-1E75-4E74-A403-FDCB8792766C}" dt="2022-07-19T16:19:39.282" v="1706" actId="20577"/>
          <ac:spMkLst>
            <pc:docMk/>
            <pc:sldMk cId="2381559582" sldId="876"/>
            <ac:spMk id="18435" creationId="{6DF2C6A5-97CD-46B8-BBA9-33870923E61E}"/>
          </ac:spMkLst>
        </pc:spChg>
      </pc:sldChg>
      <pc:sldChg chg="modSp add del mod">
        <pc:chgData name="Olivier Genoud" userId="e3287607-b312-4221-8c8d-a6943b641987" providerId="ADAL" clId="{C344EFA5-1E75-4E74-A403-FDCB8792766C}" dt="2022-07-19T15:19:25.230" v="1181" actId="47"/>
        <pc:sldMkLst>
          <pc:docMk/>
          <pc:sldMk cId="3747864902" sldId="876"/>
        </pc:sldMkLst>
        <pc:spChg chg="mod">
          <ac:chgData name="Olivier Genoud" userId="e3287607-b312-4221-8c8d-a6943b641987" providerId="ADAL" clId="{C344EFA5-1E75-4E74-A403-FDCB8792766C}" dt="2022-07-19T15:19:12.733" v="1180" actId="6549"/>
          <ac:spMkLst>
            <pc:docMk/>
            <pc:sldMk cId="3747864902" sldId="876"/>
            <ac:spMk id="4" creationId="{C5B93149-CD1D-4C62-8DFE-579BA4A128B1}"/>
          </ac:spMkLst>
        </pc:spChg>
      </pc:sldChg>
      <pc:sldMasterChg chg="modSp mod modSldLayout">
        <pc:chgData name="Olivier Genoud" userId="e3287607-b312-4221-8c8d-a6943b641987" providerId="ADAL" clId="{C344EFA5-1E75-4E74-A403-FDCB8792766C}" dt="2022-07-19T14:17:26.869" v="1156" actId="6549"/>
        <pc:sldMasterMkLst>
          <pc:docMk/>
          <pc:sldMasterMk cId="0" sldId="2147485146"/>
        </pc:sldMasterMkLst>
        <pc:spChg chg="mod">
          <ac:chgData name="Olivier Genoud" userId="e3287607-b312-4221-8c8d-a6943b641987" providerId="ADAL" clId="{C344EFA5-1E75-4E74-A403-FDCB8792766C}" dt="2022-07-19T14:17:26.869" v="1156" actId="6549"/>
          <ac:spMkLst>
            <pc:docMk/>
            <pc:sldMasterMk cId="0" sldId="2147485146"/>
            <ac:spMk id="13" creationId="{1831B337-8E3A-42C4-B945-76126539A2BF}"/>
          </ac:spMkLst>
        </pc:spChg>
        <pc:sldLayoutChg chg="modSp mod">
          <pc:chgData name="Olivier Genoud" userId="e3287607-b312-4221-8c8d-a6943b641987" providerId="ADAL" clId="{C344EFA5-1E75-4E74-A403-FDCB8792766C}" dt="2022-06-17T11:37:40.395" v="15" actId="6549"/>
          <pc:sldLayoutMkLst>
            <pc:docMk/>
            <pc:sldMasterMk cId="0" sldId="2147485146"/>
            <pc:sldLayoutMk cId="24707556" sldId="2147485303"/>
          </pc:sldLayoutMkLst>
          <pc:spChg chg="mod">
            <ac:chgData name="Olivier Genoud" userId="e3287607-b312-4221-8c8d-a6943b641987" providerId="ADAL" clId="{C344EFA5-1E75-4E74-A403-FDCB8792766C}" dt="2022-06-17T11:37:40.395" v="15" actId="6549"/>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320DE465-485A-4A47-930A-C5775E2DB69B}"/>
    <pc:docChg chg="undo redo custSel addSld delSld modSld">
      <pc:chgData name="Olivier Genoud" userId="e3287607-b312-4221-8c8d-a6943b641987" providerId="ADAL" clId="{320DE465-485A-4A47-930A-C5775E2DB69B}" dt="2024-05-16T09:00:37.907" v="833" actId="207"/>
      <pc:docMkLst>
        <pc:docMk/>
      </pc:docMkLst>
      <pc:sldChg chg="delSp modSp mod">
        <pc:chgData name="Olivier Genoud" userId="e3287607-b312-4221-8c8d-a6943b641987" providerId="ADAL" clId="{320DE465-485A-4A47-930A-C5775E2DB69B}" dt="2024-05-15T20:19:29.711" v="711" actId="478"/>
        <pc:sldMkLst>
          <pc:docMk/>
          <pc:sldMk cId="0" sldId="808"/>
        </pc:sldMkLst>
        <pc:spChg chg="del">
          <ac:chgData name="Olivier Genoud" userId="e3287607-b312-4221-8c8d-a6943b641987" providerId="ADAL" clId="{320DE465-485A-4A47-930A-C5775E2DB69B}" dt="2024-05-15T20:19:29.711" v="711" actId="478"/>
          <ac:spMkLst>
            <pc:docMk/>
            <pc:sldMk cId="0" sldId="808"/>
            <ac:spMk id="2" creationId="{A0E5F83A-180D-4A89-E5A3-0FC5EB5FEEE4}"/>
          </ac:spMkLst>
        </pc:spChg>
        <pc:spChg chg="mod">
          <ac:chgData name="Olivier Genoud" userId="e3287607-b312-4221-8c8d-a6943b641987" providerId="ADAL" clId="{320DE465-485A-4A47-930A-C5775E2DB69B}" dt="2024-05-15T15:36:45.041" v="636"/>
          <ac:spMkLst>
            <pc:docMk/>
            <pc:sldMk cId="0" sldId="808"/>
            <ac:spMk id="8" creationId="{BB6C61F9-29AD-4200-B68D-8E7906A4CAA1}"/>
          </ac:spMkLst>
        </pc:spChg>
        <pc:graphicFrameChg chg="mod">
          <ac:chgData name="Olivier Genoud" userId="e3287607-b312-4221-8c8d-a6943b641987" providerId="ADAL" clId="{320DE465-485A-4A47-930A-C5775E2DB69B}" dt="2024-05-15T20:19:25.997" v="710"/>
          <ac:graphicFrameMkLst>
            <pc:docMk/>
            <pc:sldMk cId="0" sldId="808"/>
            <ac:graphicFrameMk id="6" creationId="{56102DBE-7A27-4B72-8904-9BD8B08A1693}"/>
          </ac:graphicFrameMkLst>
        </pc:graphicFrameChg>
      </pc:sldChg>
      <pc:sldChg chg="delSp modSp mod">
        <pc:chgData name="Olivier Genoud" userId="e3287607-b312-4221-8c8d-a6943b641987" providerId="ADAL" clId="{320DE465-485A-4A47-930A-C5775E2DB69B}" dt="2024-05-15T20:15:37.403" v="707" actId="478"/>
        <pc:sldMkLst>
          <pc:docMk/>
          <pc:sldMk cId="0" sldId="809"/>
        </pc:sldMkLst>
        <pc:spChg chg="del">
          <ac:chgData name="Olivier Genoud" userId="e3287607-b312-4221-8c8d-a6943b641987" providerId="ADAL" clId="{320DE465-485A-4A47-930A-C5775E2DB69B}" dt="2024-05-15T20:15:37.403" v="707" actId="478"/>
          <ac:spMkLst>
            <pc:docMk/>
            <pc:sldMk cId="0" sldId="809"/>
            <ac:spMk id="2" creationId="{87E87C41-3430-1418-7D7B-E4F677F273F0}"/>
          </ac:spMkLst>
        </pc:spChg>
        <pc:spChg chg="mod">
          <ac:chgData name="Olivier Genoud" userId="e3287607-b312-4221-8c8d-a6943b641987" providerId="ADAL" clId="{320DE465-485A-4A47-930A-C5775E2DB69B}" dt="2024-05-15T15:36:40.737" v="635"/>
          <ac:spMkLst>
            <pc:docMk/>
            <pc:sldMk cId="0" sldId="809"/>
            <ac:spMk id="8" creationId="{82CE806B-8B9A-4A8B-80C5-C7CFE4E4C11C}"/>
          </ac:spMkLst>
        </pc:spChg>
        <pc:graphicFrameChg chg="mod modGraphic">
          <ac:chgData name="Olivier Genoud" userId="e3287607-b312-4221-8c8d-a6943b641987" providerId="ADAL" clId="{320DE465-485A-4A47-930A-C5775E2DB69B}" dt="2024-05-15T20:15:34.392" v="706" actId="6549"/>
          <ac:graphicFrameMkLst>
            <pc:docMk/>
            <pc:sldMk cId="0" sldId="809"/>
            <ac:graphicFrameMk id="6" creationId="{83470EA1-6B93-4200-81B2-B6A07DD757F1}"/>
          </ac:graphicFrameMkLst>
        </pc:graphicFrameChg>
      </pc:sldChg>
      <pc:sldChg chg="delSp modSp mod">
        <pc:chgData name="Olivier Genoud" userId="e3287607-b312-4221-8c8d-a6943b641987" providerId="ADAL" clId="{320DE465-485A-4A47-930A-C5775E2DB69B}" dt="2024-05-15T20:34:38.263" v="789" actId="2165"/>
        <pc:sldMkLst>
          <pc:docMk/>
          <pc:sldMk cId="0" sldId="810"/>
        </pc:sldMkLst>
        <pc:spChg chg="del">
          <ac:chgData name="Olivier Genoud" userId="e3287607-b312-4221-8c8d-a6943b641987" providerId="ADAL" clId="{320DE465-485A-4A47-930A-C5775E2DB69B}" dt="2024-05-15T20:34:33.453" v="788" actId="478"/>
          <ac:spMkLst>
            <pc:docMk/>
            <pc:sldMk cId="0" sldId="810"/>
            <ac:spMk id="2" creationId="{CCC50DFA-258E-EF2A-1EF5-57A04A505119}"/>
          </ac:spMkLst>
        </pc:spChg>
        <pc:spChg chg="mod">
          <ac:chgData name="Olivier Genoud" userId="e3287607-b312-4221-8c8d-a6943b641987" providerId="ADAL" clId="{320DE465-485A-4A47-930A-C5775E2DB69B}" dt="2024-05-15T15:36:49.519" v="637"/>
          <ac:spMkLst>
            <pc:docMk/>
            <pc:sldMk cId="0" sldId="810"/>
            <ac:spMk id="9" creationId="{AECE3115-E7A1-49F4-A9A2-E5E86D3768BB}"/>
          </ac:spMkLst>
        </pc:spChg>
        <pc:spChg chg="mod">
          <ac:chgData name="Olivier Genoud" userId="e3287607-b312-4221-8c8d-a6943b641987" providerId="ADAL" clId="{320DE465-485A-4A47-930A-C5775E2DB69B}" dt="2024-05-15T20:34:30.125" v="787" actId="20577"/>
          <ac:spMkLst>
            <pc:docMk/>
            <pc:sldMk cId="0" sldId="810"/>
            <ac:spMk id="16387" creationId="{118E205E-6224-40AA-A28E-DE2B0B5FD9CD}"/>
          </ac:spMkLst>
        </pc:spChg>
        <pc:graphicFrameChg chg="del mod modGraphic">
          <ac:chgData name="Olivier Genoud" userId="e3287607-b312-4221-8c8d-a6943b641987" providerId="ADAL" clId="{320DE465-485A-4A47-930A-C5775E2DB69B}" dt="2024-05-15T20:34:23.694" v="776" actId="478"/>
          <ac:graphicFrameMkLst>
            <pc:docMk/>
            <pc:sldMk cId="0" sldId="810"/>
            <ac:graphicFrameMk id="3" creationId="{1CF7953A-4183-F87C-FF2C-2F957869F037}"/>
          </ac:graphicFrameMkLst>
        </pc:graphicFrameChg>
        <pc:graphicFrameChg chg="mod modGraphic">
          <ac:chgData name="Olivier Genoud" userId="e3287607-b312-4221-8c8d-a6943b641987" providerId="ADAL" clId="{320DE465-485A-4A47-930A-C5775E2DB69B}" dt="2024-05-15T20:34:38.263" v="789" actId="2165"/>
          <ac:graphicFrameMkLst>
            <pc:docMk/>
            <pc:sldMk cId="0" sldId="810"/>
            <ac:graphicFrameMk id="6" creationId="{B53850FE-1D21-4CA7-AC66-C163CA22C758}"/>
          </ac:graphicFrameMkLst>
        </pc:graphicFrameChg>
      </pc:sldChg>
      <pc:sldChg chg="delSp modSp mod">
        <pc:chgData name="Olivier Genoud" userId="e3287607-b312-4221-8c8d-a6943b641987" providerId="ADAL" clId="{320DE465-485A-4A47-930A-C5775E2DB69B}" dt="2024-05-15T20:35:34.886" v="808" actId="1036"/>
        <pc:sldMkLst>
          <pc:docMk/>
          <pc:sldMk cId="0" sldId="811"/>
        </pc:sldMkLst>
        <pc:spChg chg="del">
          <ac:chgData name="Olivier Genoud" userId="e3287607-b312-4221-8c8d-a6943b641987" providerId="ADAL" clId="{320DE465-485A-4A47-930A-C5775E2DB69B}" dt="2024-05-15T16:31:27.222" v="693" actId="478"/>
          <ac:spMkLst>
            <pc:docMk/>
            <pc:sldMk cId="0" sldId="811"/>
            <ac:spMk id="2" creationId="{102B5BAD-9106-C463-4048-55A16A48095C}"/>
          </ac:spMkLst>
        </pc:spChg>
        <pc:spChg chg="mod">
          <ac:chgData name="Olivier Genoud" userId="e3287607-b312-4221-8c8d-a6943b641987" providerId="ADAL" clId="{320DE465-485A-4A47-930A-C5775E2DB69B}" dt="2024-05-15T15:36:32.828" v="634" actId="6549"/>
          <ac:spMkLst>
            <pc:docMk/>
            <pc:sldMk cId="0" sldId="811"/>
            <ac:spMk id="8" creationId="{3F1ADB89-7AA8-400D-9831-F1E3477B2690}"/>
          </ac:spMkLst>
        </pc:spChg>
        <pc:spChg chg="mod">
          <ac:chgData name="Olivier Genoud" userId="e3287607-b312-4221-8c8d-a6943b641987" providerId="ADAL" clId="{320DE465-485A-4A47-930A-C5775E2DB69B}" dt="2024-05-15T20:35:27.998" v="798" actId="1035"/>
          <ac:spMkLst>
            <pc:docMk/>
            <pc:sldMk cId="0" sldId="811"/>
            <ac:spMk id="12291" creationId="{528CA109-F676-4CDF-A79C-C2D66AC04130}"/>
          </ac:spMkLst>
        </pc:spChg>
        <pc:graphicFrameChg chg="mod modGraphic">
          <ac:chgData name="Olivier Genoud" userId="e3287607-b312-4221-8c8d-a6943b641987" providerId="ADAL" clId="{320DE465-485A-4A47-930A-C5775E2DB69B}" dt="2024-05-15T20:35:34.886" v="808" actId="1036"/>
          <ac:graphicFrameMkLst>
            <pc:docMk/>
            <pc:sldMk cId="0" sldId="811"/>
            <ac:graphicFrameMk id="6" creationId="{303CD404-7819-49B2-818B-645C47D27BBE}"/>
          </ac:graphicFrameMkLst>
        </pc:graphicFrameChg>
      </pc:sldChg>
      <pc:sldChg chg="modSp mod">
        <pc:chgData name="Olivier Genoud" userId="e3287607-b312-4221-8c8d-a6943b641987" providerId="ADAL" clId="{320DE465-485A-4A47-930A-C5775E2DB69B}" dt="2024-05-15T09:28:09.862" v="233" actId="20577"/>
        <pc:sldMkLst>
          <pc:docMk/>
          <pc:sldMk cId="1867481550" sldId="866"/>
        </pc:sldMkLst>
        <pc:graphicFrameChg chg="mod modGraphic">
          <ac:chgData name="Olivier Genoud" userId="e3287607-b312-4221-8c8d-a6943b641987" providerId="ADAL" clId="{320DE465-485A-4A47-930A-C5775E2DB69B}" dt="2024-05-15T09:28:09.862" v="233" actId="20577"/>
          <ac:graphicFrameMkLst>
            <pc:docMk/>
            <pc:sldMk cId="1867481550" sldId="866"/>
            <ac:graphicFrameMk id="8" creationId="{76A3D22C-ADA5-49D2-8486-33C02C29F828}"/>
          </ac:graphicFrameMkLst>
        </pc:graphicFrameChg>
      </pc:sldChg>
      <pc:sldChg chg="delSp modSp mod">
        <pc:chgData name="Olivier Genoud" userId="e3287607-b312-4221-8c8d-a6943b641987" providerId="ADAL" clId="{320DE465-485A-4A47-930A-C5775E2DB69B}" dt="2024-05-15T14:46:30.881" v="612" actId="404"/>
        <pc:sldMkLst>
          <pc:docMk/>
          <pc:sldMk cId="3718173731" sldId="867"/>
        </pc:sldMkLst>
        <pc:spChg chg="del">
          <ac:chgData name="Olivier Genoud" userId="e3287607-b312-4221-8c8d-a6943b641987" providerId="ADAL" clId="{320DE465-485A-4A47-930A-C5775E2DB69B}" dt="2024-05-15T14:44:16.946" v="564" actId="478"/>
          <ac:spMkLst>
            <pc:docMk/>
            <pc:sldMk cId="3718173731" sldId="867"/>
            <ac:spMk id="2" creationId="{8E8A95E1-AEDE-3944-EA6D-D798F5E350A2}"/>
          </ac:spMkLst>
        </pc:spChg>
        <pc:spChg chg="mod">
          <ac:chgData name="Olivier Genoud" userId="e3287607-b312-4221-8c8d-a6943b641987" providerId="ADAL" clId="{320DE465-485A-4A47-930A-C5775E2DB69B}" dt="2024-05-15T14:35:52.013" v="274" actId="6549"/>
          <ac:spMkLst>
            <pc:docMk/>
            <pc:sldMk cId="3718173731" sldId="867"/>
            <ac:spMk id="4" creationId="{C5B93149-CD1D-4C62-8DFE-579BA4A128B1}"/>
          </ac:spMkLst>
        </pc:spChg>
        <pc:spChg chg="mod">
          <ac:chgData name="Olivier Genoud" userId="e3287607-b312-4221-8c8d-a6943b641987" providerId="ADAL" clId="{320DE465-485A-4A47-930A-C5775E2DB69B}" dt="2024-05-15T14:46:30.881" v="612" actId="404"/>
          <ac:spMkLst>
            <pc:docMk/>
            <pc:sldMk cId="3718173731" sldId="867"/>
            <ac:spMk id="18435" creationId="{6DF2C6A5-97CD-46B8-BBA9-33870923E61E}"/>
          </ac:spMkLst>
        </pc:spChg>
      </pc:sldChg>
      <pc:sldChg chg="modSp add mod">
        <pc:chgData name="Olivier Genoud" userId="e3287607-b312-4221-8c8d-a6943b641987" providerId="ADAL" clId="{320DE465-485A-4A47-930A-C5775E2DB69B}" dt="2024-05-15T20:14:19.857" v="700" actId="207"/>
        <pc:sldMkLst>
          <pc:docMk/>
          <pc:sldMk cId="781762355" sldId="887"/>
        </pc:sldMkLst>
        <pc:spChg chg="mod">
          <ac:chgData name="Olivier Genoud" userId="e3287607-b312-4221-8c8d-a6943b641987" providerId="ADAL" clId="{320DE465-485A-4A47-930A-C5775E2DB69B}" dt="2024-05-15T16:21:15.738" v="667"/>
          <ac:spMkLst>
            <pc:docMk/>
            <pc:sldMk cId="781762355" sldId="887"/>
            <ac:spMk id="8" creationId="{3F1ADB89-7AA8-400D-9831-F1E3477B2690}"/>
          </ac:spMkLst>
        </pc:spChg>
        <pc:graphicFrameChg chg="mod modGraphic">
          <ac:chgData name="Olivier Genoud" userId="e3287607-b312-4221-8c8d-a6943b641987" providerId="ADAL" clId="{320DE465-485A-4A47-930A-C5775E2DB69B}" dt="2024-05-15T20:14:19.857" v="700" actId="207"/>
          <ac:graphicFrameMkLst>
            <pc:docMk/>
            <pc:sldMk cId="781762355" sldId="887"/>
            <ac:graphicFrameMk id="6" creationId="{303CD404-7819-49B2-818B-645C47D27BBE}"/>
          </ac:graphicFrameMkLst>
        </pc:graphicFrameChg>
      </pc:sldChg>
      <pc:sldChg chg="modSp add del mod">
        <pc:chgData name="Olivier Genoud" userId="e3287607-b312-4221-8c8d-a6943b641987" providerId="ADAL" clId="{320DE465-485A-4A47-930A-C5775E2DB69B}" dt="2024-05-15T14:47:14.736" v="613" actId="47"/>
        <pc:sldMkLst>
          <pc:docMk/>
          <pc:sldMk cId="3113574571" sldId="901"/>
        </pc:sldMkLst>
        <pc:spChg chg="mod">
          <ac:chgData name="Olivier Genoud" userId="e3287607-b312-4221-8c8d-a6943b641987" providerId="ADAL" clId="{320DE465-485A-4A47-930A-C5775E2DB69B}" dt="2024-05-15T14:37:36.319" v="302" actId="6549"/>
          <ac:spMkLst>
            <pc:docMk/>
            <pc:sldMk cId="3113574571" sldId="901"/>
            <ac:spMk id="6" creationId="{885FE633-73A9-4EE3-AA73-E8B0E1A0E452}"/>
          </ac:spMkLst>
        </pc:spChg>
        <pc:spChg chg="mod">
          <ac:chgData name="Olivier Genoud" userId="e3287607-b312-4221-8c8d-a6943b641987" providerId="ADAL" clId="{320DE465-485A-4A47-930A-C5775E2DB69B}" dt="2024-05-15T14:46:01.080" v="605" actId="20577"/>
          <ac:spMkLst>
            <pc:docMk/>
            <pc:sldMk cId="3113574571" sldId="901"/>
            <ac:spMk id="18435" creationId="{6DF2C6A5-97CD-46B8-BBA9-33870923E61E}"/>
          </ac:spMkLst>
        </pc:spChg>
      </pc:sldChg>
      <pc:sldChg chg="delSp modSp mod">
        <pc:chgData name="Olivier Genoud" userId="e3287607-b312-4221-8c8d-a6943b641987" providerId="ADAL" clId="{320DE465-485A-4A47-930A-C5775E2DB69B}" dt="2024-05-15T09:13:03.424" v="142" actId="478"/>
        <pc:sldMkLst>
          <pc:docMk/>
          <pc:sldMk cId="0" sldId="905"/>
        </pc:sldMkLst>
        <pc:spChg chg="del">
          <ac:chgData name="Olivier Genoud" userId="e3287607-b312-4221-8c8d-a6943b641987" providerId="ADAL" clId="{320DE465-485A-4A47-930A-C5775E2DB69B}" dt="2024-05-15T09:13:03.424" v="142" actId="478"/>
          <ac:spMkLst>
            <pc:docMk/>
            <pc:sldMk cId="0" sldId="905"/>
            <ac:spMk id="2" creationId="{AE9116A1-776C-9C0E-F6B0-857C48091DD6}"/>
          </ac:spMkLst>
        </pc:spChg>
        <pc:graphicFrameChg chg="mod modGraphic">
          <ac:chgData name="Olivier Genoud" userId="e3287607-b312-4221-8c8d-a6943b641987" providerId="ADAL" clId="{320DE465-485A-4A47-930A-C5775E2DB69B}" dt="2024-05-15T09:12:44.724" v="141" actId="13926"/>
          <ac:graphicFrameMkLst>
            <pc:docMk/>
            <pc:sldMk cId="0" sldId="905"/>
            <ac:graphicFrameMk id="8" creationId="{31C1D8F2-EFA5-4529-9079-E743F0086B69}"/>
          </ac:graphicFrameMkLst>
        </pc:graphicFrameChg>
      </pc:sldChg>
      <pc:sldChg chg="modSp mod">
        <pc:chgData name="Olivier Genoud" userId="e3287607-b312-4221-8c8d-a6943b641987" providerId="ADAL" clId="{320DE465-485A-4A47-930A-C5775E2DB69B}" dt="2024-05-16T09:00:37.907" v="833" actId="207"/>
        <pc:sldMkLst>
          <pc:docMk/>
          <pc:sldMk cId="0" sldId="906"/>
        </pc:sldMkLst>
        <pc:graphicFrameChg chg="mod modGraphic">
          <ac:chgData name="Olivier Genoud" userId="e3287607-b312-4221-8c8d-a6943b641987" providerId="ADAL" clId="{320DE465-485A-4A47-930A-C5775E2DB69B}" dt="2024-05-16T09:00:37.907" v="833" actId="207"/>
          <ac:graphicFrameMkLst>
            <pc:docMk/>
            <pc:sldMk cId="0" sldId="906"/>
            <ac:graphicFrameMk id="8" creationId="{3523190A-F6B1-4E85-879B-A46D21D293E2}"/>
          </ac:graphicFrameMkLst>
        </pc:graphicFrameChg>
      </pc:sldChg>
      <pc:sldChg chg="addSp delSp modSp mod">
        <pc:chgData name="Olivier Genoud" userId="e3287607-b312-4221-8c8d-a6943b641987" providerId="ADAL" clId="{320DE465-485A-4A47-930A-C5775E2DB69B}" dt="2024-05-15T09:42:42.677" v="262" actId="478"/>
        <pc:sldMkLst>
          <pc:docMk/>
          <pc:sldMk cId="1808939307" sldId="908"/>
        </pc:sldMkLst>
        <pc:spChg chg="del">
          <ac:chgData name="Olivier Genoud" userId="e3287607-b312-4221-8c8d-a6943b641987" providerId="ADAL" clId="{320DE465-485A-4A47-930A-C5775E2DB69B}" dt="2024-05-15T09:42:42.677" v="262" actId="478"/>
          <ac:spMkLst>
            <pc:docMk/>
            <pc:sldMk cId="1808939307" sldId="908"/>
            <ac:spMk id="2" creationId="{5CA1C07D-737C-3581-6790-423D17E7A780}"/>
          </ac:spMkLst>
        </pc:spChg>
        <pc:spChg chg="mod">
          <ac:chgData name="Olivier Genoud" userId="e3287607-b312-4221-8c8d-a6943b641987" providerId="ADAL" clId="{320DE465-485A-4A47-930A-C5775E2DB69B}" dt="2024-05-15T09:39:08.826" v="252" actId="1036"/>
          <ac:spMkLst>
            <pc:docMk/>
            <pc:sldMk cId="1808939307" sldId="908"/>
            <ac:spMk id="32771" creationId="{9FCE62D6-5764-49BE-B43B-28DD76F27181}"/>
          </ac:spMkLst>
        </pc:spChg>
        <pc:graphicFrameChg chg="del">
          <ac:chgData name="Olivier Genoud" userId="e3287607-b312-4221-8c8d-a6943b641987" providerId="ADAL" clId="{320DE465-485A-4A47-930A-C5775E2DB69B}" dt="2024-05-15T09:38:12.404" v="236" actId="478"/>
          <ac:graphicFrameMkLst>
            <pc:docMk/>
            <pc:sldMk cId="1808939307" sldId="908"/>
            <ac:graphicFrameMk id="3" creationId="{FC56509D-EEFE-2D4A-46CA-846B86AC02FD}"/>
          </ac:graphicFrameMkLst>
        </pc:graphicFrameChg>
        <pc:graphicFrameChg chg="add mod modGraphic">
          <ac:chgData name="Olivier Genoud" userId="e3287607-b312-4221-8c8d-a6943b641987" providerId="ADAL" clId="{320DE465-485A-4A47-930A-C5775E2DB69B}" dt="2024-05-15T09:42:35.218" v="261"/>
          <ac:graphicFrameMkLst>
            <pc:docMk/>
            <pc:sldMk cId="1808939307" sldId="908"/>
            <ac:graphicFrameMk id="4" creationId="{6173BE71-4F53-6129-748E-4BEE4C4E0EF0}"/>
          </ac:graphicFrameMkLst>
        </pc:graphicFrameChg>
      </pc:sldChg>
      <pc:sldChg chg="add del">
        <pc:chgData name="Olivier Genoud" userId="e3287607-b312-4221-8c8d-a6943b641987" providerId="ADAL" clId="{320DE465-485A-4A47-930A-C5775E2DB69B}" dt="2024-05-15T09:41:16.988" v="256" actId="47"/>
        <pc:sldMkLst>
          <pc:docMk/>
          <pc:sldMk cId="2539729523" sldId="910"/>
        </pc:sldMkLst>
      </pc:sldChg>
      <pc:sldChg chg="add del">
        <pc:chgData name="Olivier Genoud" userId="e3287607-b312-4221-8c8d-a6943b641987" providerId="ADAL" clId="{320DE465-485A-4A47-930A-C5775E2DB69B}" dt="2024-05-15T14:47:16.377" v="614" actId="47"/>
        <pc:sldMkLst>
          <pc:docMk/>
          <pc:sldMk cId="3715006554" sldId="910"/>
        </pc:sldMkLst>
      </pc:sldChg>
    </pc:docChg>
  </pc:docChgLst>
  <pc:docChgLst>
    <pc:chgData name="Olivier Genoud" userId="e3287607-b312-4221-8c8d-a6943b641987" providerId="ADAL" clId="{5C4AF7F9-82E8-4429-818F-B1317B3D1D63}"/>
    <pc:docChg chg="delSld modMainMaster">
      <pc:chgData name="Olivier Genoud" userId="e3287607-b312-4221-8c8d-a6943b641987" providerId="ADAL" clId="{5C4AF7F9-82E8-4429-818F-B1317B3D1D63}" dt="2024-02-12T14:11:09.130" v="8" actId="6549"/>
      <pc:docMkLst>
        <pc:docMk/>
      </pc:docMkLst>
      <pc:sldChg chg="del">
        <pc:chgData name="Olivier Genoud" userId="e3287607-b312-4221-8c8d-a6943b641987" providerId="ADAL" clId="{5C4AF7F9-82E8-4429-818F-B1317B3D1D63}" dt="2024-02-12T10:45:24.742" v="0" actId="47"/>
        <pc:sldMkLst>
          <pc:docMk/>
          <pc:sldMk cId="1352056233" sldId="910"/>
        </pc:sldMkLst>
      </pc:sldChg>
      <pc:sldMasterChg chg="modSp mod">
        <pc:chgData name="Olivier Genoud" userId="e3287607-b312-4221-8c8d-a6943b641987" providerId="ADAL" clId="{5C4AF7F9-82E8-4429-818F-B1317B3D1D63}" dt="2024-02-12T14:11:09.130" v="8" actId="6549"/>
        <pc:sldMasterMkLst>
          <pc:docMk/>
          <pc:sldMasterMk cId="0" sldId="2147485146"/>
        </pc:sldMasterMkLst>
        <pc:spChg chg="mod">
          <ac:chgData name="Olivier Genoud" userId="e3287607-b312-4221-8c8d-a6943b641987" providerId="ADAL" clId="{5C4AF7F9-82E8-4429-818F-B1317B3D1D63}" dt="2024-02-12T14:11:09.130" v="8" actId="6549"/>
          <ac:spMkLst>
            <pc:docMk/>
            <pc:sldMasterMk cId="0" sldId="2147485146"/>
            <ac:spMk id="13" creationId="{1831B337-8E3A-42C4-B945-76126539A2BF}"/>
          </ac:spMkLst>
        </pc:spChg>
      </pc:sldMasterChg>
    </pc:docChg>
  </pc:docChgLst>
  <pc:docChgLst>
    <pc:chgData name="Olivier" userId="e3287607-b312-4221-8c8d-a6943b641987" providerId="ADAL" clId="{9881FC06-5390-4137-8B7F-2650E0458350}"/>
    <pc:docChg chg="undo custSel addSld delSld modSld">
      <pc:chgData name="Olivier" userId="e3287607-b312-4221-8c8d-a6943b641987" providerId="ADAL" clId="{9881FC06-5390-4137-8B7F-2650E0458350}" dt="2023-09-28T20:05:09.494" v="790" actId="6549"/>
      <pc:docMkLst>
        <pc:docMk/>
      </pc:docMkLst>
      <pc:sldChg chg="del">
        <pc:chgData name="Olivier" userId="e3287607-b312-4221-8c8d-a6943b641987" providerId="ADAL" clId="{9881FC06-5390-4137-8B7F-2650E0458350}" dt="2023-09-28T12:28:01.012" v="154" actId="47"/>
        <pc:sldMkLst>
          <pc:docMk/>
          <pc:sldMk cId="0" sldId="324"/>
        </pc:sldMkLst>
      </pc:sldChg>
      <pc:sldChg chg="modSp mod">
        <pc:chgData name="Olivier" userId="e3287607-b312-4221-8c8d-a6943b641987" providerId="ADAL" clId="{9881FC06-5390-4137-8B7F-2650E0458350}" dt="2023-09-28T12:47:50.728" v="237" actId="6549"/>
        <pc:sldMkLst>
          <pc:docMk/>
          <pc:sldMk cId="3718173731" sldId="867"/>
        </pc:sldMkLst>
        <pc:spChg chg="mod">
          <ac:chgData name="Olivier" userId="e3287607-b312-4221-8c8d-a6943b641987" providerId="ADAL" clId="{9881FC06-5390-4137-8B7F-2650E0458350}" dt="2023-09-28T12:47:50.728" v="237" actId="6549"/>
          <ac:spMkLst>
            <pc:docMk/>
            <pc:sldMk cId="3718173731" sldId="867"/>
            <ac:spMk id="4" creationId="{C5B93149-CD1D-4C62-8DFE-579BA4A128B1}"/>
          </ac:spMkLst>
        </pc:spChg>
      </pc:sldChg>
      <pc:sldChg chg="modNotesTx">
        <pc:chgData name="Olivier" userId="e3287607-b312-4221-8c8d-a6943b641987" providerId="ADAL" clId="{9881FC06-5390-4137-8B7F-2650E0458350}" dt="2023-09-28T12:46:47.636" v="216" actId="6549"/>
        <pc:sldMkLst>
          <pc:docMk/>
          <pc:sldMk cId="2199278427" sldId="874"/>
        </pc:sldMkLst>
      </pc:sldChg>
      <pc:sldChg chg="del">
        <pc:chgData name="Olivier" userId="e3287607-b312-4221-8c8d-a6943b641987" providerId="ADAL" clId="{9881FC06-5390-4137-8B7F-2650E0458350}" dt="2023-09-28T12:28:18.151" v="155" actId="47"/>
        <pc:sldMkLst>
          <pc:docMk/>
          <pc:sldMk cId="1701940600" sldId="877"/>
        </pc:sldMkLst>
      </pc:sldChg>
      <pc:sldChg chg="addSp modSp add mod">
        <pc:chgData name="Olivier" userId="e3287607-b312-4221-8c8d-a6943b641987" providerId="ADAL" clId="{9881FC06-5390-4137-8B7F-2650E0458350}" dt="2023-09-28T12:19:24.202" v="67" actId="6549"/>
        <pc:sldMkLst>
          <pc:docMk/>
          <pc:sldMk cId="0" sldId="880"/>
        </pc:sldMkLst>
        <pc:spChg chg="add mod">
          <ac:chgData name="Olivier" userId="e3287607-b312-4221-8c8d-a6943b641987" providerId="ADAL" clId="{9881FC06-5390-4137-8B7F-2650E0458350}" dt="2023-09-28T12:19:06.556" v="54"/>
          <ac:spMkLst>
            <pc:docMk/>
            <pc:sldMk cId="0" sldId="880"/>
            <ac:spMk id="2" creationId="{459D0A2C-0F98-1EE5-38EF-2E32D0CC7B21}"/>
          </ac:spMkLst>
        </pc:spChg>
        <pc:spChg chg="mod">
          <ac:chgData name="Olivier" userId="e3287607-b312-4221-8c8d-a6943b641987" providerId="ADAL" clId="{9881FC06-5390-4137-8B7F-2650E0458350}" dt="2023-09-28T12:17:02.733" v="2" actId="6549"/>
          <ac:spMkLst>
            <pc:docMk/>
            <pc:sldMk cId="0" sldId="880"/>
            <ac:spMk id="23554" creationId="{C35E6176-5C18-2F13-189A-2610422B7ACB}"/>
          </ac:spMkLst>
        </pc:spChg>
        <pc:spChg chg="mod">
          <ac:chgData name="Olivier" userId="e3287607-b312-4221-8c8d-a6943b641987" providerId="ADAL" clId="{9881FC06-5390-4137-8B7F-2650E0458350}" dt="2023-09-28T12:19:24.202" v="67" actId="6549"/>
          <ac:spMkLst>
            <pc:docMk/>
            <pc:sldMk cId="0" sldId="880"/>
            <ac:spMk id="23555" creationId="{E44B0E5B-D983-8F08-0230-915F5EAF5592}"/>
          </ac:spMkLst>
        </pc:spChg>
      </pc:sldChg>
      <pc:sldChg chg="del">
        <pc:chgData name="Olivier" userId="e3287607-b312-4221-8c8d-a6943b641987" providerId="ADAL" clId="{9881FC06-5390-4137-8B7F-2650E0458350}" dt="2023-09-28T15:59:36.441" v="581" actId="47"/>
        <pc:sldMkLst>
          <pc:docMk/>
          <pc:sldMk cId="2062095879" sldId="886"/>
        </pc:sldMkLst>
      </pc:sldChg>
      <pc:sldChg chg="modSp mod modNotesTx">
        <pc:chgData name="Olivier" userId="e3287607-b312-4221-8c8d-a6943b641987" providerId="ADAL" clId="{9881FC06-5390-4137-8B7F-2650E0458350}" dt="2023-09-28T12:48:25.513" v="259" actId="6549"/>
        <pc:sldMkLst>
          <pc:docMk/>
          <pc:sldMk cId="3113574571" sldId="901"/>
        </pc:sldMkLst>
        <pc:spChg chg="mod">
          <ac:chgData name="Olivier" userId="e3287607-b312-4221-8c8d-a6943b641987" providerId="ADAL" clId="{9881FC06-5390-4137-8B7F-2650E0458350}" dt="2023-09-28T12:48:25.513" v="259" actId="6549"/>
          <ac:spMkLst>
            <pc:docMk/>
            <pc:sldMk cId="3113574571" sldId="901"/>
            <ac:spMk id="6" creationId="{885FE633-73A9-4EE3-AA73-E8B0E1A0E452}"/>
          </ac:spMkLst>
        </pc:spChg>
      </pc:sldChg>
      <pc:sldChg chg="delSp modSp mod">
        <pc:chgData name="Olivier" userId="e3287607-b312-4221-8c8d-a6943b641987" providerId="ADAL" clId="{9881FC06-5390-4137-8B7F-2650E0458350}" dt="2023-09-28T19:24:26.731" v="716" actId="6549"/>
        <pc:sldMkLst>
          <pc:docMk/>
          <pc:sldMk cId="0" sldId="902"/>
        </pc:sldMkLst>
        <pc:spChg chg="del mod">
          <ac:chgData name="Olivier" userId="e3287607-b312-4221-8c8d-a6943b641987" providerId="ADAL" clId="{9881FC06-5390-4137-8B7F-2650E0458350}" dt="2023-09-28T19:23:21.006" v="714" actId="478"/>
          <ac:spMkLst>
            <pc:docMk/>
            <pc:sldMk cId="0" sldId="902"/>
            <ac:spMk id="2" creationId="{5B4A187C-49D7-6437-C783-EF752CFF510C}"/>
          </ac:spMkLst>
        </pc:spChg>
        <pc:graphicFrameChg chg="mod modGraphic">
          <ac:chgData name="Olivier" userId="e3287607-b312-4221-8c8d-a6943b641987" providerId="ADAL" clId="{9881FC06-5390-4137-8B7F-2650E0458350}" dt="2023-09-28T19:24:26.731" v="716" actId="6549"/>
          <ac:graphicFrameMkLst>
            <pc:docMk/>
            <pc:sldMk cId="0" sldId="902"/>
            <ac:graphicFrameMk id="8" creationId="{31C1D8F2-EFA5-4529-9079-E743F0086B69}"/>
          </ac:graphicFrameMkLst>
        </pc:graphicFrameChg>
      </pc:sldChg>
      <pc:sldChg chg="delSp modSp mod">
        <pc:chgData name="Olivier" userId="e3287607-b312-4221-8c8d-a6943b641987" providerId="ADAL" clId="{9881FC06-5390-4137-8B7F-2650E0458350}" dt="2023-09-28T20:05:09.494" v="790" actId="6549"/>
        <pc:sldMkLst>
          <pc:docMk/>
          <pc:sldMk cId="0" sldId="903"/>
        </pc:sldMkLst>
        <pc:spChg chg="del mod">
          <ac:chgData name="Olivier" userId="e3287607-b312-4221-8c8d-a6943b641987" providerId="ADAL" clId="{9881FC06-5390-4137-8B7F-2650E0458350}" dt="2023-09-28T20:04:35.210" v="788" actId="478"/>
          <ac:spMkLst>
            <pc:docMk/>
            <pc:sldMk cId="0" sldId="903"/>
            <ac:spMk id="2" creationId="{8C884271-2B96-7689-1CA4-B01E9437FB00}"/>
          </ac:spMkLst>
        </pc:spChg>
        <pc:graphicFrameChg chg="mod modGraphic">
          <ac:chgData name="Olivier" userId="e3287607-b312-4221-8c8d-a6943b641987" providerId="ADAL" clId="{9881FC06-5390-4137-8B7F-2650E0458350}" dt="2023-09-28T20:05:09.494" v="790" actId="6549"/>
          <ac:graphicFrameMkLst>
            <pc:docMk/>
            <pc:sldMk cId="0" sldId="903"/>
            <ac:graphicFrameMk id="8" creationId="{3523190A-F6B1-4E85-879B-A46D21D293E2}"/>
          </ac:graphicFrameMkLst>
        </pc:graphicFrameChg>
      </pc:sldChg>
      <pc:sldChg chg="del">
        <pc:chgData name="Olivier" userId="e3287607-b312-4221-8c8d-a6943b641987" providerId="ADAL" clId="{9881FC06-5390-4137-8B7F-2650E0458350}" dt="2023-09-28T12:19:44.475" v="68" actId="47"/>
        <pc:sldMkLst>
          <pc:docMk/>
          <pc:sldMk cId="0" sldId="904"/>
        </pc:sldMkLst>
      </pc:sldChg>
      <pc:sldChg chg="addSp delSp modSp add mod">
        <pc:chgData name="Olivier" userId="e3287607-b312-4221-8c8d-a6943b641987" providerId="ADAL" clId="{9881FC06-5390-4137-8B7F-2650E0458350}" dt="2023-09-28T12:27:47.915" v="153" actId="13926"/>
        <pc:sldMkLst>
          <pc:docMk/>
          <pc:sldMk cId="0" sldId="907"/>
        </pc:sldMkLst>
        <pc:spChg chg="add del mod">
          <ac:chgData name="Olivier" userId="e3287607-b312-4221-8c8d-a6943b641987" providerId="ADAL" clId="{9881FC06-5390-4137-8B7F-2650E0458350}" dt="2023-09-28T12:21:30.306" v="73"/>
          <ac:spMkLst>
            <pc:docMk/>
            <pc:sldMk cId="0" sldId="907"/>
            <ac:spMk id="2" creationId="{E3040C17-10A6-20D0-4D43-54E6F4004C3F}"/>
          </ac:spMkLst>
        </pc:spChg>
        <pc:spChg chg="add mod">
          <ac:chgData name="Olivier" userId="e3287607-b312-4221-8c8d-a6943b641987" providerId="ADAL" clId="{9881FC06-5390-4137-8B7F-2650E0458350}" dt="2023-09-28T12:22:22.775" v="93"/>
          <ac:spMkLst>
            <pc:docMk/>
            <pc:sldMk cId="0" sldId="907"/>
            <ac:spMk id="4" creationId="{F0994CCF-298C-2D93-84FF-159720F41654}"/>
          </ac:spMkLst>
        </pc:spChg>
        <pc:spChg chg="mod">
          <ac:chgData name="Olivier" userId="e3287607-b312-4221-8c8d-a6943b641987" providerId="ADAL" clId="{9881FC06-5390-4137-8B7F-2650E0458350}" dt="2023-09-28T12:20:45.086" v="71" actId="6549"/>
          <ac:spMkLst>
            <pc:docMk/>
            <pc:sldMk cId="0" sldId="907"/>
            <ac:spMk id="7" creationId="{DF69BCE0-183F-452C-B374-53373370D1C7}"/>
          </ac:spMkLst>
        </pc:spChg>
        <pc:spChg chg="mod">
          <ac:chgData name="Olivier" userId="e3287607-b312-4221-8c8d-a6943b641987" providerId="ADAL" clId="{9881FC06-5390-4137-8B7F-2650E0458350}" dt="2023-09-28T12:27:47.915" v="153" actId="13926"/>
          <ac:spMkLst>
            <pc:docMk/>
            <pc:sldMk cId="0" sldId="907"/>
            <ac:spMk id="30723" creationId="{14D8DDB8-47B2-498A-955D-6594BFFF6A1F}"/>
          </ac:spMkLst>
        </pc:spChg>
        <pc:graphicFrameChg chg="del">
          <ac:chgData name="Olivier" userId="e3287607-b312-4221-8c8d-a6943b641987" providerId="ADAL" clId="{9881FC06-5390-4137-8B7F-2650E0458350}" dt="2023-09-28T12:22:34.837" v="94" actId="478"/>
          <ac:graphicFrameMkLst>
            <pc:docMk/>
            <pc:sldMk cId="0" sldId="907"/>
            <ac:graphicFrameMk id="3" creationId="{568781FC-997D-4470-F4D3-6FB2D33A03BF}"/>
          </ac:graphicFrameMkLst>
        </pc:graphicFrameChg>
        <pc:graphicFrameChg chg="del">
          <ac:chgData name="Olivier" userId="e3287607-b312-4221-8c8d-a6943b641987" providerId="ADAL" clId="{9881FC06-5390-4137-8B7F-2650E0458350}" dt="2023-09-28T12:22:34.837" v="94" actId="478"/>
          <ac:graphicFrameMkLst>
            <pc:docMk/>
            <pc:sldMk cId="0" sldId="907"/>
            <ac:graphicFrameMk id="5" creationId="{6E5E4DF7-6C00-01D5-B7EB-9959B37C08FA}"/>
          </ac:graphicFrameMkLst>
        </pc:graphicFrameChg>
        <pc:graphicFrameChg chg="add mod">
          <ac:chgData name="Olivier" userId="e3287607-b312-4221-8c8d-a6943b641987" providerId="ADAL" clId="{9881FC06-5390-4137-8B7F-2650E0458350}" dt="2023-09-28T12:22:51.173" v="151" actId="1038"/>
          <ac:graphicFrameMkLst>
            <pc:docMk/>
            <pc:sldMk cId="0" sldId="907"/>
            <ac:graphicFrameMk id="6" creationId="{5B055E2C-4FA1-B968-A13E-86B782AB1B80}"/>
          </ac:graphicFrameMkLst>
        </pc:graphicFrameChg>
        <pc:graphicFrameChg chg="add mod">
          <ac:chgData name="Olivier" userId="e3287607-b312-4221-8c8d-a6943b641987" providerId="ADAL" clId="{9881FC06-5390-4137-8B7F-2650E0458350}" dt="2023-09-28T12:22:51.173" v="151" actId="1038"/>
          <ac:graphicFrameMkLst>
            <pc:docMk/>
            <pc:sldMk cId="0" sldId="907"/>
            <ac:graphicFrameMk id="8" creationId="{69A927C2-576C-7630-9183-98660A3D7F3A}"/>
          </ac:graphicFrameMkLst>
        </pc:graphicFrameChg>
      </pc:sldChg>
      <pc:sldChg chg="add del">
        <pc:chgData name="Olivier" userId="e3287607-b312-4221-8c8d-a6943b641987" providerId="ADAL" clId="{9881FC06-5390-4137-8B7F-2650E0458350}" dt="2023-09-28T12:28:52.368" v="157" actId="47"/>
        <pc:sldMkLst>
          <pc:docMk/>
          <pc:sldMk cId="855046580" sldId="908"/>
        </pc:sldMkLst>
      </pc:sldChg>
      <pc:sldChg chg="modSp add mod">
        <pc:chgData name="Olivier" userId="e3287607-b312-4221-8c8d-a6943b641987" providerId="ADAL" clId="{9881FC06-5390-4137-8B7F-2650E0458350}" dt="2023-09-28T12:29:06.018" v="161" actId="207"/>
        <pc:sldMkLst>
          <pc:docMk/>
          <pc:sldMk cId="1808939307" sldId="908"/>
        </pc:sldMkLst>
        <pc:spChg chg="mod">
          <ac:chgData name="Olivier" userId="e3287607-b312-4221-8c8d-a6943b641987" providerId="ADAL" clId="{9881FC06-5390-4137-8B7F-2650E0458350}" dt="2023-09-28T12:28:59.156" v="160" actId="6549"/>
          <ac:spMkLst>
            <pc:docMk/>
            <pc:sldMk cId="1808939307" sldId="908"/>
            <ac:spMk id="32770" creationId="{9F0E7C5C-1983-4D8D-BEEB-ED85A541A29F}"/>
          </ac:spMkLst>
        </pc:spChg>
        <pc:spChg chg="mod">
          <ac:chgData name="Olivier" userId="e3287607-b312-4221-8c8d-a6943b641987" providerId="ADAL" clId="{9881FC06-5390-4137-8B7F-2650E0458350}" dt="2023-09-28T12:29:06.018" v="161" actId="207"/>
          <ac:spMkLst>
            <pc:docMk/>
            <pc:sldMk cId="1808939307" sldId="908"/>
            <ac:spMk id="32771" creationId="{9FCE62D6-5764-49BE-B43B-28DD76F27181}"/>
          </ac:spMkLst>
        </pc:spChg>
      </pc:sldChg>
      <pc:sldChg chg="delSp modSp add mod">
        <pc:chgData name="Olivier" userId="e3287607-b312-4221-8c8d-a6943b641987" providerId="ADAL" clId="{9881FC06-5390-4137-8B7F-2650E0458350}" dt="2023-09-28T16:06:51.900" v="627" actId="20577"/>
        <pc:sldMkLst>
          <pc:docMk/>
          <pc:sldMk cId="1474794172" sldId="909"/>
        </pc:sldMkLst>
        <pc:spChg chg="del">
          <ac:chgData name="Olivier" userId="e3287607-b312-4221-8c8d-a6943b641987" providerId="ADAL" clId="{9881FC06-5390-4137-8B7F-2650E0458350}" dt="2023-09-28T15:59:32.853" v="580" actId="478"/>
          <ac:spMkLst>
            <pc:docMk/>
            <pc:sldMk cId="1474794172" sldId="909"/>
            <ac:spMk id="2" creationId="{076C0DEB-EA03-3A2B-8E6F-76EBD2D81EDF}"/>
          </ac:spMkLst>
        </pc:spChg>
        <pc:spChg chg="mod">
          <ac:chgData name="Olivier" userId="e3287607-b312-4221-8c8d-a6943b641987" providerId="ADAL" clId="{9881FC06-5390-4137-8B7F-2650E0458350}" dt="2023-09-28T16:05:17.253" v="621" actId="6549"/>
          <ac:spMkLst>
            <pc:docMk/>
            <pc:sldMk cId="1474794172" sldId="909"/>
            <ac:spMk id="5" creationId="{4CCF5F94-F85A-4B75-B5EE-FEE92D005330}"/>
          </ac:spMkLst>
        </pc:spChg>
        <pc:spChg chg="mod">
          <ac:chgData name="Olivier" userId="e3287607-b312-4221-8c8d-a6943b641987" providerId="ADAL" clId="{9881FC06-5390-4137-8B7F-2650E0458350}" dt="2023-09-28T15:01:31.246" v="274" actId="6549"/>
          <ac:spMkLst>
            <pc:docMk/>
            <pc:sldMk cId="1474794172" sldId="909"/>
            <ac:spMk id="8194" creationId="{C38A0EBF-CF88-49B3-A6A5-EA774A544996}"/>
          </ac:spMkLst>
        </pc:spChg>
        <pc:spChg chg="mod">
          <ac:chgData name="Olivier" userId="e3287607-b312-4221-8c8d-a6943b641987" providerId="ADAL" clId="{9881FC06-5390-4137-8B7F-2650E0458350}" dt="2023-09-28T16:06:51.900" v="627" actId="20577"/>
          <ac:spMkLst>
            <pc:docMk/>
            <pc:sldMk cId="1474794172" sldId="909"/>
            <ac:spMk id="8195" creationId="{4AA9321B-D67F-4928-ABEC-C22F5EFB5B30}"/>
          </ac:spMkLst>
        </pc:spChg>
        <pc:spChg chg="mod">
          <ac:chgData name="Olivier" userId="e3287607-b312-4221-8c8d-a6943b641987" providerId="ADAL" clId="{9881FC06-5390-4137-8B7F-2650E0458350}" dt="2023-09-28T16:06:41.540" v="625"/>
          <ac:spMkLst>
            <pc:docMk/>
            <pc:sldMk cId="1474794172" sldId="909"/>
            <ac:spMk id="8196" creationId="{09DE4C67-0C44-4013-AD9C-EF9AA7E8CAB1}"/>
          </ac:spMkLst>
        </pc:spChg>
      </pc:sldChg>
    </pc:docChg>
  </pc:docChgLst>
  <pc:docChgLst>
    <pc:chgData name="Olivier Genoud" userId="e3287607-b312-4221-8c8d-a6943b641987" providerId="ADAL" clId="{723D9847-35F2-4C0A-AE3C-C37855C40831}"/>
    <pc:docChg chg="custSel modSld modMainMaster">
      <pc:chgData name="Olivier Genoud" userId="e3287607-b312-4221-8c8d-a6943b641987" providerId="ADAL" clId="{723D9847-35F2-4C0A-AE3C-C37855C40831}" dt="2024-03-28T14:57:25.154" v="117"/>
      <pc:docMkLst>
        <pc:docMk/>
      </pc:docMkLst>
      <pc:sldChg chg="addSp modSp">
        <pc:chgData name="Olivier Genoud" userId="e3287607-b312-4221-8c8d-a6943b641987" providerId="ADAL" clId="{723D9847-35F2-4C0A-AE3C-C37855C40831}" dt="2024-03-28T14:55:02.658" v="94"/>
        <pc:sldMkLst>
          <pc:docMk/>
          <pc:sldMk cId="0" sldId="324"/>
        </pc:sldMkLst>
        <pc:spChg chg="add mod">
          <ac:chgData name="Olivier Genoud" userId="e3287607-b312-4221-8c8d-a6943b641987" providerId="ADAL" clId="{723D9847-35F2-4C0A-AE3C-C37855C40831}" dt="2024-03-28T14:55:02.658" v="94"/>
          <ac:spMkLst>
            <pc:docMk/>
            <pc:sldMk cId="0" sldId="324"/>
            <ac:spMk id="2" creationId="{DF54C971-AEE5-AA8C-F330-72F0B0209727}"/>
          </ac:spMkLst>
        </pc:spChg>
      </pc:sldChg>
      <pc:sldChg chg="modSp mod">
        <pc:chgData name="Olivier Genoud" userId="e3287607-b312-4221-8c8d-a6943b641987" providerId="ADAL" clId="{723D9847-35F2-4C0A-AE3C-C37855C40831}" dt="2024-03-28T14:52:39.377" v="2" actId="6549"/>
        <pc:sldMkLst>
          <pc:docMk/>
          <pc:sldMk cId="0" sldId="341"/>
        </pc:sldMkLst>
        <pc:spChg chg="mod">
          <ac:chgData name="Olivier Genoud" userId="e3287607-b312-4221-8c8d-a6943b641987" providerId="ADAL" clId="{723D9847-35F2-4C0A-AE3C-C37855C40831}" dt="2024-03-28T14:52:39.377" v="2" actId="6549"/>
          <ac:spMkLst>
            <pc:docMk/>
            <pc:sldMk cId="0" sldId="341"/>
            <ac:spMk id="5122" creationId="{BB023146-264F-4A3E-B3FE-6023E397D993}"/>
          </ac:spMkLst>
        </pc:spChg>
      </pc:sldChg>
      <pc:sldChg chg="addSp modSp">
        <pc:chgData name="Olivier Genoud" userId="e3287607-b312-4221-8c8d-a6943b641987" providerId="ADAL" clId="{723D9847-35F2-4C0A-AE3C-C37855C40831}" dt="2024-03-28T14:54:55.908" v="90"/>
        <pc:sldMkLst>
          <pc:docMk/>
          <pc:sldMk cId="0" sldId="808"/>
        </pc:sldMkLst>
        <pc:spChg chg="add mod">
          <ac:chgData name="Olivier Genoud" userId="e3287607-b312-4221-8c8d-a6943b641987" providerId="ADAL" clId="{723D9847-35F2-4C0A-AE3C-C37855C40831}" dt="2024-03-28T14:54:55.908" v="90"/>
          <ac:spMkLst>
            <pc:docMk/>
            <pc:sldMk cId="0" sldId="808"/>
            <ac:spMk id="2" creationId="{A0E5F83A-180D-4A89-E5A3-0FC5EB5FEEE4}"/>
          </ac:spMkLst>
        </pc:spChg>
      </pc:sldChg>
      <pc:sldChg chg="addSp modSp">
        <pc:chgData name="Olivier Genoud" userId="e3287607-b312-4221-8c8d-a6943b641987" providerId="ADAL" clId="{723D9847-35F2-4C0A-AE3C-C37855C40831}" dt="2024-03-28T14:54:54.388" v="89"/>
        <pc:sldMkLst>
          <pc:docMk/>
          <pc:sldMk cId="0" sldId="809"/>
        </pc:sldMkLst>
        <pc:spChg chg="add mod">
          <ac:chgData name="Olivier Genoud" userId="e3287607-b312-4221-8c8d-a6943b641987" providerId="ADAL" clId="{723D9847-35F2-4C0A-AE3C-C37855C40831}" dt="2024-03-28T14:54:54.388" v="89"/>
          <ac:spMkLst>
            <pc:docMk/>
            <pc:sldMk cId="0" sldId="809"/>
            <ac:spMk id="2" creationId="{87E87C41-3430-1418-7D7B-E4F677F273F0}"/>
          </ac:spMkLst>
        </pc:spChg>
      </pc:sldChg>
      <pc:sldChg chg="addSp modSp">
        <pc:chgData name="Olivier Genoud" userId="e3287607-b312-4221-8c8d-a6943b641987" providerId="ADAL" clId="{723D9847-35F2-4C0A-AE3C-C37855C40831}" dt="2024-03-28T14:54:57.186" v="91"/>
        <pc:sldMkLst>
          <pc:docMk/>
          <pc:sldMk cId="0" sldId="810"/>
        </pc:sldMkLst>
        <pc:spChg chg="add mod">
          <ac:chgData name="Olivier Genoud" userId="e3287607-b312-4221-8c8d-a6943b641987" providerId="ADAL" clId="{723D9847-35F2-4C0A-AE3C-C37855C40831}" dt="2024-03-28T14:54:57.186" v="91"/>
          <ac:spMkLst>
            <pc:docMk/>
            <pc:sldMk cId="0" sldId="810"/>
            <ac:spMk id="2" creationId="{CCC50DFA-258E-EF2A-1EF5-57A04A505119}"/>
          </ac:spMkLst>
        </pc:spChg>
      </pc:sldChg>
      <pc:sldChg chg="addSp modSp">
        <pc:chgData name="Olivier Genoud" userId="e3287607-b312-4221-8c8d-a6943b641987" providerId="ADAL" clId="{723D9847-35F2-4C0A-AE3C-C37855C40831}" dt="2024-03-28T14:54:53.300" v="88"/>
        <pc:sldMkLst>
          <pc:docMk/>
          <pc:sldMk cId="0" sldId="811"/>
        </pc:sldMkLst>
        <pc:spChg chg="add mod">
          <ac:chgData name="Olivier Genoud" userId="e3287607-b312-4221-8c8d-a6943b641987" providerId="ADAL" clId="{723D9847-35F2-4C0A-AE3C-C37855C40831}" dt="2024-03-28T14:54:53.300" v="88"/>
          <ac:spMkLst>
            <pc:docMk/>
            <pc:sldMk cId="0" sldId="811"/>
            <ac:spMk id="2" creationId="{102B5BAD-9106-C463-4048-55A16A48095C}"/>
          </ac:spMkLst>
        </pc:spChg>
      </pc:sldChg>
      <pc:sldChg chg="addSp modSp">
        <pc:chgData name="Olivier Genoud" userId="e3287607-b312-4221-8c8d-a6943b641987" providerId="ADAL" clId="{723D9847-35F2-4C0A-AE3C-C37855C40831}" dt="2024-03-28T14:55:07.395" v="96"/>
        <pc:sldMkLst>
          <pc:docMk/>
          <pc:sldMk cId="1867481550" sldId="866"/>
        </pc:sldMkLst>
        <pc:spChg chg="add mod">
          <ac:chgData name="Olivier Genoud" userId="e3287607-b312-4221-8c8d-a6943b641987" providerId="ADAL" clId="{723D9847-35F2-4C0A-AE3C-C37855C40831}" dt="2024-03-28T14:55:07.395" v="96"/>
          <ac:spMkLst>
            <pc:docMk/>
            <pc:sldMk cId="1867481550" sldId="866"/>
            <ac:spMk id="2" creationId="{7CD10F8E-7FE1-D935-BB37-F3B8FC250C7C}"/>
          </ac:spMkLst>
        </pc:spChg>
      </pc:sldChg>
      <pc:sldChg chg="addSp modSp mod">
        <pc:chgData name="Olivier Genoud" userId="e3287607-b312-4221-8c8d-a6943b641987" providerId="ADAL" clId="{723D9847-35F2-4C0A-AE3C-C37855C40831}" dt="2024-03-28T14:54:45.487" v="86" actId="1076"/>
        <pc:sldMkLst>
          <pc:docMk/>
          <pc:sldMk cId="3718173731" sldId="867"/>
        </pc:sldMkLst>
        <pc:spChg chg="add mod">
          <ac:chgData name="Olivier Genoud" userId="e3287607-b312-4221-8c8d-a6943b641987" providerId="ADAL" clId="{723D9847-35F2-4C0A-AE3C-C37855C40831}" dt="2024-03-28T14:54:45.487" v="86" actId="1076"/>
          <ac:spMkLst>
            <pc:docMk/>
            <pc:sldMk cId="3718173731" sldId="867"/>
            <ac:spMk id="2" creationId="{8E8A95E1-AEDE-3944-EA6D-D798F5E350A2}"/>
          </ac:spMkLst>
        </pc:spChg>
      </pc:sldChg>
      <pc:sldChg chg="addSp modSp mod">
        <pc:chgData name="Olivier Genoud" userId="e3287607-b312-4221-8c8d-a6943b641987" providerId="ADAL" clId="{723D9847-35F2-4C0A-AE3C-C37855C40831}" dt="2024-03-28T14:56:49.825" v="114" actId="207"/>
        <pc:sldMkLst>
          <pc:docMk/>
          <pc:sldMk cId="0" sldId="905"/>
        </pc:sldMkLst>
        <pc:spChg chg="add mod">
          <ac:chgData name="Olivier Genoud" userId="e3287607-b312-4221-8c8d-a6943b641987" providerId="ADAL" clId="{723D9847-35F2-4C0A-AE3C-C37855C40831}" dt="2024-03-28T14:54:59.171" v="92"/>
          <ac:spMkLst>
            <pc:docMk/>
            <pc:sldMk cId="0" sldId="905"/>
            <ac:spMk id="2" creationId="{AE9116A1-776C-9C0E-F6B0-857C48091DD6}"/>
          </ac:spMkLst>
        </pc:spChg>
        <pc:graphicFrameChg chg="modGraphic">
          <ac:chgData name="Olivier Genoud" userId="e3287607-b312-4221-8c8d-a6943b641987" providerId="ADAL" clId="{723D9847-35F2-4C0A-AE3C-C37855C40831}" dt="2024-03-28T14:56:49.825" v="114" actId="207"/>
          <ac:graphicFrameMkLst>
            <pc:docMk/>
            <pc:sldMk cId="0" sldId="905"/>
            <ac:graphicFrameMk id="8" creationId="{31C1D8F2-EFA5-4529-9079-E743F0086B69}"/>
          </ac:graphicFrameMkLst>
        </pc:graphicFrameChg>
      </pc:sldChg>
      <pc:sldChg chg="addSp modSp mod">
        <pc:chgData name="Olivier Genoud" userId="e3287607-b312-4221-8c8d-a6943b641987" providerId="ADAL" clId="{723D9847-35F2-4C0A-AE3C-C37855C40831}" dt="2024-03-28T14:57:25.154" v="117"/>
        <pc:sldMkLst>
          <pc:docMk/>
          <pc:sldMk cId="0" sldId="906"/>
        </pc:sldMkLst>
        <pc:spChg chg="add mod">
          <ac:chgData name="Olivier Genoud" userId="e3287607-b312-4221-8c8d-a6943b641987" providerId="ADAL" clId="{723D9847-35F2-4C0A-AE3C-C37855C40831}" dt="2024-03-28T14:56:27.590" v="110" actId="1076"/>
          <ac:spMkLst>
            <pc:docMk/>
            <pc:sldMk cId="0" sldId="906"/>
            <ac:spMk id="2" creationId="{92015124-C85E-66D6-4102-491770FF8FCE}"/>
          </ac:spMkLst>
        </pc:spChg>
        <pc:graphicFrameChg chg="mod modGraphic">
          <ac:chgData name="Olivier Genoud" userId="e3287607-b312-4221-8c8d-a6943b641987" providerId="ADAL" clId="{723D9847-35F2-4C0A-AE3C-C37855C40831}" dt="2024-03-28T14:57:25.154" v="117"/>
          <ac:graphicFrameMkLst>
            <pc:docMk/>
            <pc:sldMk cId="0" sldId="906"/>
            <ac:graphicFrameMk id="8" creationId="{3523190A-F6B1-4E85-879B-A46D21D293E2}"/>
          </ac:graphicFrameMkLst>
        </pc:graphicFrameChg>
      </pc:sldChg>
      <pc:sldChg chg="addSp modSp">
        <pc:chgData name="Olivier Genoud" userId="e3287607-b312-4221-8c8d-a6943b641987" providerId="ADAL" clId="{723D9847-35F2-4C0A-AE3C-C37855C40831}" dt="2024-03-28T14:55:06.098" v="95"/>
        <pc:sldMkLst>
          <pc:docMk/>
          <pc:sldMk cId="1808939307" sldId="908"/>
        </pc:sldMkLst>
        <pc:spChg chg="add mod">
          <ac:chgData name="Olivier Genoud" userId="e3287607-b312-4221-8c8d-a6943b641987" providerId="ADAL" clId="{723D9847-35F2-4C0A-AE3C-C37855C40831}" dt="2024-03-28T14:55:06.098" v="95"/>
          <ac:spMkLst>
            <pc:docMk/>
            <pc:sldMk cId="1808939307" sldId="908"/>
            <ac:spMk id="2" creationId="{5CA1C07D-737C-3581-6790-423D17E7A780}"/>
          </ac:spMkLst>
        </pc:spChg>
      </pc:sldChg>
      <pc:sldChg chg="addSp modSp">
        <pc:chgData name="Olivier Genoud" userId="e3287607-b312-4221-8c8d-a6943b641987" providerId="ADAL" clId="{723D9847-35F2-4C0A-AE3C-C37855C40831}" dt="2024-03-28T14:54:50.292" v="87"/>
        <pc:sldMkLst>
          <pc:docMk/>
          <pc:sldMk cId="1474794172" sldId="909"/>
        </pc:sldMkLst>
        <pc:spChg chg="add mod">
          <ac:chgData name="Olivier Genoud" userId="e3287607-b312-4221-8c8d-a6943b641987" providerId="ADAL" clId="{723D9847-35F2-4C0A-AE3C-C37855C40831}" dt="2024-03-28T14:54:50.292" v="87"/>
          <ac:spMkLst>
            <pc:docMk/>
            <pc:sldMk cId="1474794172" sldId="909"/>
            <ac:spMk id="2" creationId="{FB6D9848-9C90-B06A-557D-E4AE94B23274}"/>
          </ac:spMkLst>
        </pc:spChg>
      </pc:sldChg>
      <pc:sldMasterChg chg="modSp mod modSldLayout">
        <pc:chgData name="Olivier Genoud" userId="e3287607-b312-4221-8c8d-a6943b641987" providerId="ADAL" clId="{723D9847-35F2-4C0A-AE3C-C37855C40831}" dt="2024-03-28T14:53:43.310" v="65" actId="6549"/>
        <pc:sldMasterMkLst>
          <pc:docMk/>
          <pc:sldMasterMk cId="0" sldId="2147485146"/>
        </pc:sldMasterMkLst>
        <pc:spChg chg="mod">
          <ac:chgData name="Olivier Genoud" userId="e3287607-b312-4221-8c8d-a6943b641987" providerId="ADAL" clId="{723D9847-35F2-4C0A-AE3C-C37855C40831}" dt="2024-03-28T14:53:43.310" v="65" actId="6549"/>
          <ac:spMkLst>
            <pc:docMk/>
            <pc:sldMasterMk cId="0" sldId="2147485146"/>
            <ac:spMk id="13" creationId="{1831B337-8E3A-42C4-B945-76126539A2BF}"/>
          </ac:spMkLst>
        </pc:spChg>
        <pc:sldLayoutChg chg="modSp mod">
          <pc:chgData name="Olivier Genoud" userId="e3287607-b312-4221-8c8d-a6943b641987" providerId="ADAL" clId="{723D9847-35F2-4C0A-AE3C-C37855C40831}" dt="2024-03-28T14:53:34.863" v="55" actId="6549"/>
          <pc:sldLayoutMkLst>
            <pc:docMk/>
            <pc:sldMasterMk cId="0" sldId="2147485146"/>
            <pc:sldLayoutMk cId="24707556" sldId="2147485303"/>
          </pc:sldLayoutMkLst>
          <pc:spChg chg="mod">
            <ac:chgData name="Olivier Genoud" userId="e3287607-b312-4221-8c8d-a6943b641987" providerId="ADAL" clId="{723D9847-35F2-4C0A-AE3C-C37855C40831}" dt="2024-03-28T14:53:34.863" v="55" actId="6549"/>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B40E99F0-C949-455D-9935-B2E3B13F35F1}"/>
    <pc:docChg chg="undo custSel addSld modSld modMainMaster">
      <pc:chgData name="Olivier Genoud" userId="e3287607-b312-4221-8c8d-a6943b641987" providerId="ADAL" clId="{B40E99F0-C949-455D-9935-B2E3B13F35F1}" dt="2024-05-24T01:29:33.060" v="299" actId="6549"/>
      <pc:docMkLst>
        <pc:docMk/>
      </pc:docMkLst>
      <pc:sldChg chg="modSp mod">
        <pc:chgData name="Olivier Genoud" userId="e3287607-b312-4221-8c8d-a6943b641987" providerId="ADAL" clId="{B40E99F0-C949-455D-9935-B2E3B13F35F1}" dt="2024-05-24T00:56:18.539" v="122" actId="20577"/>
        <pc:sldMkLst>
          <pc:docMk/>
          <pc:sldMk cId="0" sldId="324"/>
        </pc:sldMkLst>
        <pc:spChg chg="mod">
          <ac:chgData name="Olivier Genoud" userId="e3287607-b312-4221-8c8d-a6943b641987" providerId="ADAL" clId="{B40E99F0-C949-455D-9935-B2E3B13F35F1}" dt="2024-05-24T00:56:18.539" v="122" actId="20577"/>
          <ac:spMkLst>
            <pc:docMk/>
            <pc:sldMk cId="0" sldId="324"/>
            <ac:spMk id="30723" creationId="{14D8DDB8-47B2-498A-955D-6594BFFF6A1F}"/>
          </ac:spMkLst>
        </pc:spChg>
      </pc:sldChg>
      <pc:sldChg chg="modSp mod">
        <pc:chgData name="Olivier Genoud" userId="e3287607-b312-4221-8c8d-a6943b641987" providerId="ADAL" clId="{B40E99F0-C949-455D-9935-B2E3B13F35F1}" dt="2024-05-20T07:01:41.658" v="2" actId="20577"/>
        <pc:sldMkLst>
          <pc:docMk/>
          <pc:sldMk cId="0" sldId="341"/>
        </pc:sldMkLst>
        <pc:spChg chg="mod">
          <ac:chgData name="Olivier Genoud" userId="e3287607-b312-4221-8c8d-a6943b641987" providerId="ADAL" clId="{B40E99F0-C949-455D-9935-B2E3B13F35F1}" dt="2024-05-20T07:01:41.658" v="2" actId="20577"/>
          <ac:spMkLst>
            <pc:docMk/>
            <pc:sldMk cId="0" sldId="341"/>
            <ac:spMk id="5122" creationId="{BB023146-264F-4A3E-B3FE-6023E397D993}"/>
          </ac:spMkLst>
        </pc:spChg>
      </pc:sldChg>
      <pc:sldChg chg="modSp mod">
        <pc:chgData name="Olivier Genoud" userId="e3287607-b312-4221-8c8d-a6943b641987" providerId="ADAL" clId="{B40E99F0-C949-455D-9935-B2E3B13F35F1}" dt="2024-05-24T01:28:23.759" v="298" actId="20577"/>
        <pc:sldMkLst>
          <pc:docMk/>
          <pc:sldMk cId="1867481550" sldId="866"/>
        </pc:sldMkLst>
        <pc:graphicFrameChg chg="mod modGraphic">
          <ac:chgData name="Olivier Genoud" userId="e3287607-b312-4221-8c8d-a6943b641987" providerId="ADAL" clId="{B40E99F0-C949-455D-9935-B2E3B13F35F1}" dt="2024-05-24T01:28:23.759" v="298" actId="20577"/>
          <ac:graphicFrameMkLst>
            <pc:docMk/>
            <pc:sldMk cId="1867481550" sldId="866"/>
            <ac:graphicFrameMk id="8" creationId="{76A3D22C-ADA5-49D2-8486-33C02C29F828}"/>
          </ac:graphicFrameMkLst>
        </pc:graphicFrameChg>
      </pc:sldChg>
      <pc:sldChg chg="modSp mod">
        <pc:chgData name="Olivier Genoud" userId="e3287607-b312-4221-8c8d-a6943b641987" providerId="ADAL" clId="{B40E99F0-C949-455D-9935-B2E3B13F35F1}" dt="2024-05-24T01:25:49.412" v="255" actId="6549"/>
        <pc:sldMkLst>
          <pc:docMk/>
          <pc:sldMk cId="0" sldId="905"/>
        </pc:sldMkLst>
        <pc:graphicFrameChg chg="modGraphic">
          <ac:chgData name="Olivier Genoud" userId="e3287607-b312-4221-8c8d-a6943b641987" providerId="ADAL" clId="{B40E99F0-C949-455D-9935-B2E3B13F35F1}" dt="2024-05-24T01:25:49.412" v="255" actId="6549"/>
          <ac:graphicFrameMkLst>
            <pc:docMk/>
            <pc:sldMk cId="0" sldId="905"/>
            <ac:graphicFrameMk id="8" creationId="{31C1D8F2-EFA5-4529-9079-E743F0086B69}"/>
          </ac:graphicFrameMkLst>
        </pc:graphicFrameChg>
      </pc:sldChg>
      <pc:sldChg chg="modSp mod">
        <pc:chgData name="Olivier Genoud" userId="e3287607-b312-4221-8c8d-a6943b641987" providerId="ADAL" clId="{B40E99F0-C949-455D-9935-B2E3B13F35F1}" dt="2024-05-24T01:29:33.060" v="299" actId="6549"/>
        <pc:sldMkLst>
          <pc:docMk/>
          <pc:sldMk cId="0" sldId="906"/>
        </pc:sldMkLst>
        <pc:graphicFrameChg chg="mod modGraphic">
          <ac:chgData name="Olivier Genoud" userId="e3287607-b312-4221-8c8d-a6943b641987" providerId="ADAL" clId="{B40E99F0-C949-455D-9935-B2E3B13F35F1}" dt="2024-05-24T01:29:33.060" v="299" actId="6549"/>
          <ac:graphicFrameMkLst>
            <pc:docMk/>
            <pc:sldMk cId="0" sldId="906"/>
            <ac:graphicFrameMk id="8" creationId="{3523190A-F6B1-4E85-879B-A46D21D293E2}"/>
          </ac:graphicFrameMkLst>
        </pc:graphicFrameChg>
      </pc:sldChg>
      <pc:sldChg chg="modSp add mod">
        <pc:chgData name="Olivier Genoud" userId="e3287607-b312-4221-8c8d-a6943b641987" providerId="ADAL" clId="{B40E99F0-C949-455D-9935-B2E3B13F35F1}" dt="2024-05-24T00:11:09.419" v="39" actId="6549"/>
        <pc:sldMkLst>
          <pc:docMk/>
          <pc:sldMk cId="2509655333" sldId="910"/>
        </pc:sldMkLst>
        <pc:spChg chg="mod">
          <ac:chgData name="Olivier Genoud" userId="e3287607-b312-4221-8c8d-a6943b641987" providerId="ADAL" clId="{B40E99F0-C949-455D-9935-B2E3B13F35F1}" dt="2024-05-24T00:11:09.419" v="39" actId="6549"/>
          <ac:spMkLst>
            <pc:docMk/>
            <pc:sldMk cId="2509655333" sldId="910"/>
            <ac:spMk id="3" creationId="{B55D1B92-72D9-4EBD-BA8E-3D0BCC08F245}"/>
          </ac:spMkLst>
        </pc:spChg>
      </pc:sldChg>
      <pc:sldMasterChg chg="modSp mod">
        <pc:chgData name="Olivier Genoud" userId="e3287607-b312-4221-8c8d-a6943b641987" providerId="ADAL" clId="{B40E99F0-C949-455D-9935-B2E3B13F35F1}" dt="2024-05-20T07:02:02.568" v="10" actId="6549"/>
        <pc:sldMasterMkLst>
          <pc:docMk/>
          <pc:sldMasterMk cId="0" sldId="2147485146"/>
        </pc:sldMasterMkLst>
        <pc:spChg chg="mod">
          <ac:chgData name="Olivier Genoud" userId="e3287607-b312-4221-8c8d-a6943b641987" providerId="ADAL" clId="{B40E99F0-C949-455D-9935-B2E3B13F35F1}" dt="2024-05-20T07:02:02.568" v="10" actId="6549"/>
          <ac:spMkLst>
            <pc:docMk/>
            <pc:sldMasterMk cId="0" sldId="2147485146"/>
            <ac:spMk id="13" creationId="{1831B337-8E3A-42C4-B945-76126539A2BF}"/>
          </ac:spMkLst>
        </pc:spChg>
      </pc:sldMasterChg>
    </pc:docChg>
  </pc:docChgLst>
  <pc:docChgLst>
    <pc:chgData name="Olivier Genoud" userId="e3287607-b312-4221-8c8d-a6943b641987" providerId="ADAL" clId="{E8AD57B0-EA93-49DA-9B45-B9120B8D828D}"/>
    <pc:docChg chg="undo custSel addSld modSld modMainMaster">
      <pc:chgData name="Olivier Genoud" userId="e3287607-b312-4221-8c8d-a6943b641987" providerId="ADAL" clId="{E8AD57B0-EA93-49DA-9B45-B9120B8D828D}" dt="2022-11-18T09:21:52.044" v="147" actId="207"/>
      <pc:docMkLst>
        <pc:docMk/>
      </pc:docMkLst>
      <pc:sldChg chg="modSp mod">
        <pc:chgData name="Olivier Genoud" userId="e3287607-b312-4221-8c8d-a6943b641987" providerId="ADAL" clId="{E8AD57B0-EA93-49DA-9B45-B9120B8D828D}" dt="2022-11-18T09:21:52.044" v="147" actId="207"/>
        <pc:sldMkLst>
          <pc:docMk/>
          <pc:sldMk cId="0" sldId="324"/>
        </pc:sldMkLst>
        <pc:spChg chg="mod">
          <ac:chgData name="Olivier Genoud" userId="e3287607-b312-4221-8c8d-a6943b641987" providerId="ADAL" clId="{E8AD57B0-EA93-49DA-9B45-B9120B8D828D}" dt="2022-11-14T20:28:25.434" v="28" actId="207"/>
          <ac:spMkLst>
            <pc:docMk/>
            <pc:sldMk cId="0" sldId="324"/>
            <ac:spMk id="30723" creationId="{14D8DDB8-47B2-498A-955D-6594BFFF6A1F}"/>
          </ac:spMkLst>
        </pc:spChg>
        <pc:graphicFrameChg chg="modGraphic">
          <ac:chgData name="Olivier Genoud" userId="e3287607-b312-4221-8c8d-a6943b641987" providerId="ADAL" clId="{E8AD57B0-EA93-49DA-9B45-B9120B8D828D}" dt="2022-11-18T09:21:52.044" v="147" actId="207"/>
          <ac:graphicFrameMkLst>
            <pc:docMk/>
            <pc:sldMk cId="0" sldId="324"/>
            <ac:graphicFrameMk id="3" creationId="{568781FC-997D-4470-F4D3-6FB2D33A03BF}"/>
          </ac:graphicFrameMkLst>
        </pc:graphicFrameChg>
      </pc:sldChg>
      <pc:sldChg chg="modSp mod">
        <pc:chgData name="Olivier Genoud" userId="e3287607-b312-4221-8c8d-a6943b641987" providerId="ADAL" clId="{E8AD57B0-EA93-49DA-9B45-B9120B8D828D}" dt="2022-11-14T20:30:09.609" v="33" actId="207"/>
        <pc:sldMkLst>
          <pc:docMk/>
          <pc:sldMk cId="0" sldId="878"/>
        </pc:sldMkLst>
        <pc:graphicFrameChg chg="modGraphic">
          <ac:chgData name="Olivier Genoud" userId="e3287607-b312-4221-8c8d-a6943b641987" providerId="ADAL" clId="{E8AD57B0-EA93-49DA-9B45-B9120B8D828D}" dt="2022-11-14T20:30:09.609" v="33" actId="207"/>
          <ac:graphicFrameMkLst>
            <pc:docMk/>
            <pc:sldMk cId="0" sldId="878"/>
            <ac:graphicFrameMk id="8" creationId="{AA90B619-DFE2-4A9C-B06E-260B518FDC0C}"/>
          </ac:graphicFrameMkLst>
        </pc:graphicFrameChg>
      </pc:sldChg>
      <pc:sldChg chg="modSp">
        <pc:chgData name="Olivier Genoud" userId="e3287607-b312-4221-8c8d-a6943b641987" providerId="ADAL" clId="{E8AD57B0-EA93-49DA-9B45-B9120B8D828D}" dt="2022-11-14T20:30:24.503" v="34"/>
        <pc:sldMkLst>
          <pc:docMk/>
          <pc:sldMk cId="0" sldId="881"/>
        </pc:sldMkLst>
        <pc:graphicFrameChg chg="mod">
          <ac:chgData name="Olivier Genoud" userId="e3287607-b312-4221-8c8d-a6943b641987" providerId="ADAL" clId="{E8AD57B0-EA93-49DA-9B45-B9120B8D828D}" dt="2022-11-14T20:30:24.503" v="34"/>
          <ac:graphicFrameMkLst>
            <pc:docMk/>
            <pc:sldMk cId="0" sldId="881"/>
            <ac:graphicFrameMk id="8" creationId="{31C1D8F2-EFA5-4529-9079-E743F0086B69}"/>
          </ac:graphicFrameMkLst>
        </pc:graphicFrameChg>
      </pc:sldChg>
      <pc:sldChg chg="modSp mod">
        <pc:chgData name="Olivier Genoud" userId="e3287607-b312-4221-8c8d-a6943b641987" providerId="ADAL" clId="{E8AD57B0-EA93-49DA-9B45-B9120B8D828D}" dt="2022-11-16T13:54:28.373" v="44" actId="20577"/>
        <pc:sldMkLst>
          <pc:docMk/>
          <pc:sldMk cId="0" sldId="882"/>
        </pc:sldMkLst>
        <pc:graphicFrameChg chg="modGraphic">
          <ac:chgData name="Olivier Genoud" userId="e3287607-b312-4221-8c8d-a6943b641987" providerId="ADAL" clId="{E8AD57B0-EA93-49DA-9B45-B9120B8D828D}" dt="2022-11-16T13:54:28.373" v="44" actId="20577"/>
          <ac:graphicFrameMkLst>
            <pc:docMk/>
            <pc:sldMk cId="0" sldId="882"/>
            <ac:graphicFrameMk id="8" creationId="{3523190A-F6B1-4E85-879B-A46D21D293E2}"/>
          </ac:graphicFrameMkLst>
        </pc:graphicFrameChg>
      </pc:sldChg>
      <pc:sldChg chg="modSp add mod">
        <pc:chgData name="Olivier Genoud" userId="e3287607-b312-4221-8c8d-a6943b641987" providerId="ADAL" clId="{E8AD57B0-EA93-49DA-9B45-B9120B8D828D}" dt="2022-11-18T07:38:28.367" v="84" actId="20577"/>
        <pc:sldMkLst>
          <pc:docMk/>
          <pc:sldMk cId="2867986219" sldId="890"/>
        </pc:sldMkLst>
        <pc:spChg chg="mod">
          <ac:chgData name="Olivier Genoud" userId="e3287607-b312-4221-8c8d-a6943b641987" providerId="ADAL" clId="{E8AD57B0-EA93-49DA-9B45-B9120B8D828D}" dt="2022-11-18T07:38:28.367" v="84" actId="20577"/>
          <ac:spMkLst>
            <pc:docMk/>
            <pc:sldMk cId="2867986219" sldId="890"/>
            <ac:spMk id="3" creationId="{B55D1B92-72D9-4EBD-BA8E-3D0BCC08F245}"/>
          </ac:spMkLst>
        </pc:spChg>
      </pc:sldChg>
      <pc:sldMasterChg chg="modSp mod">
        <pc:chgData name="Olivier Genoud" userId="e3287607-b312-4221-8c8d-a6943b641987" providerId="ADAL" clId="{E8AD57B0-EA93-49DA-9B45-B9120B8D828D}" dt="2022-11-14T20:26:41.643" v="7" actId="6549"/>
        <pc:sldMasterMkLst>
          <pc:docMk/>
          <pc:sldMasterMk cId="0" sldId="2147485146"/>
        </pc:sldMasterMkLst>
        <pc:spChg chg="mod">
          <ac:chgData name="Olivier Genoud" userId="e3287607-b312-4221-8c8d-a6943b641987" providerId="ADAL" clId="{E8AD57B0-EA93-49DA-9B45-B9120B8D828D}" dt="2022-11-14T20:26:41.643" v="7" actId="6549"/>
          <ac:spMkLst>
            <pc:docMk/>
            <pc:sldMasterMk cId="0" sldId="2147485146"/>
            <ac:spMk id="13" creationId="{1831B337-8E3A-42C4-B945-76126539A2BF}"/>
          </ac:spMkLst>
        </pc:spChg>
      </pc:sldMasterChg>
    </pc:docChg>
  </pc:docChgLst>
  <pc:docChgLst>
    <pc:chgData name="Olivier Genoud" userId="e3287607-b312-4221-8c8d-a6943b641987" providerId="ADAL" clId="{39123242-9B01-460E-88D4-21574DB0D805}"/>
    <pc:docChg chg="modMainMaster">
      <pc:chgData name="Olivier Genoud" userId="e3287607-b312-4221-8c8d-a6943b641987" providerId="ADAL" clId="{39123242-9B01-460E-88D4-21574DB0D805}" dt="2024-05-03T12:36:09.241" v="7" actId="6549"/>
      <pc:docMkLst>
        <pc:docMk/>
      </pc:docMkLst>
      <pc:sldMasterChg chg="modSp mod">
        <pc:chgData name="Olivier Genoud" userId="e3287607-b312-4221-8c8d-a6943b641987" providerId="ADAL" clId="{39123242-9B01-460E-88D4-21574DB0D805}" dt="2024-05-03T12:36:09.241" v="7" actId="6549"/>
        <pc:sldMasterMkLst>
          <pc:docMk/>
          <pc:sldMasterMk cId="0" sldId="2147485146"/>
        </pc:sldMasterMkLst>
        <pc:spChg chg="mod">
          <ac:chgData name="Olivier Genoud" userId="e3287607-b312-4221-8c8d-a6943b641987" providerId="ADAL" clId="{39123242-9B01-460E-88D4-21574DB0D805}" dt="2024-05-03T12:36:09.241" v="7" actId="6549"/>
          <ac:spMkLst>
            <pc:docMk/>
            <pc:sldMasterMk cId="0" sldId="2147485146"/>
            <ac:spMk id="13" creationId="{1831B337-8E3A-42C4-B945-76126539A2BF}"/>
          </ac:spMkLst>
        </pc:spChg>
      </pc:sldMasterChg>
    </pc:docChg>
  </pc:docChgLst>
  <pc:docChgLst>
    <pc:chgData name="Olivier Genoud" userId="e3287607-b312-4221-8c8d-a6943b641987" providerId="ADAL" clId="{F6E97324-4B54-40B1-B3C3-EBAC536422AC}"/>
    <pc:docChg chg="undo redo custSel addSld delSld modSld sldOrd">
      <pc:chgData name="Olivier Genoud" userId="e3287607-b312-4221-8c8d-a6943b641987" providerId="ADAL" clId="{F6E97324-4B54-40B1-B3C3-EBAC536422AC}" dt="2023-08-20T09:00:29.699" v="1409" actId="6549"/>
      <pc:docMkLst>
        <pc:docMk/>
      </pc:docMkLst>
      <pc:sldChg chg="modSp mod">
        <pc:chgData name="Olivier Genoud" userId="e3287607-b312-4221-8c8d-a6943b641987" providerId="ADAL" clId="{F6E97324-4B54-40B1-B3C3-EBAC536422AC}" dt="2023-08-20T09:00:22.545" v="1407" actId="6549"/>
        <pc:sldMkLst>
          <pc:docMk/>
          <pc:sldMk cId="0" sldId="322"/>
        </pc:sldMkLst>
        <pc:graphicFrameChg chg="mod modGraphic">
          <ac:chgData name="Olivier Genoud" userId="e3287607-b312-4221-8c8d-a6943b641987" providerId="ADAL" clId="{F6E97324-4B54-40B1-B3C3-EBAC536422AC}" dt="2023-08-20T09:00:22.545" v="1407" actId="6549"/>
          <ac:graphicFrameMkLst>
            <pc:docMk/>
            <pc:sldMk cId="0" sldId="322"/>
            <ac:graphicFrameMk id="8" creationId="{31C1D8F2-EFA5-4529-9079-E743F0086B69}"/>
          </ac:graphicFrameMkLst>
        </pc:graphicFrameChg>
      </pc:sldChg>
      <pc:sldChg chg="modSp mod">
        <pc:chgData name="Olivier Genoud" userId="e3287607-b312-4221-8c8d-a6943b641987" providerId="ADAL" clId="{F6E97324-4B54-40B1-B3C3-EBAC536422AC}" dt="2023-08-20T08:41:37.130" v="1333" actId="6549"/>
        <pc:sldMkLst>
          <pc:docMk/>
          <pc:sldMk cId="0" sldId="323"/>
        </pc:sldMkLst>
        <pc:graphicFrameChg chg="mod modGraphic">
          <ac:chgData name="Olivier Genoud" userId="e3287607-b312-4221-8c8d-a6943b641987" providerId="ADAL" clId="{F6E97324-4B54-40B1-B3C3-EBAC536422AC}" dt="2023-08-20T08:41:37.130" v="1333" actId="6549"/>
          <ac:graphicFrameMkLst>
            <pc:docMk/>
            <pc:sldMk cId="0" sldId="323"/>
            <ac:graphicFrameMk id="8" creationId="{3523190A-F6B1-4E85-879B-A46D21D293E2}"/>
          </ac:graphicFrameMkLst>
        </pc:graphicFrameChg>
      </pc:sldChg>
      <pc:sldChg chg="modSp mod">
        <pc:chgData name="Olivier Genoud" userId="e3287607-b312-4221-8c8d-a6943b641987" providerId="ADAL" clId="{F6E97324-4B54-40B1-B3C3-EBAC536422AC}" dt="2023-08-20T09:00:29.699" v="1409" actId="6549"/>
        <pc:sldMkLst>
          <pc:docMk/>
          <pc:sldMk cId="0" sldId="324"/>
        </pc:sldMkLst>
        <pc:spChg chg="mod">
          <ac:chgData name="Olivier Genoud" userId="e3287607-b312-4221-8c8d-a6943b641987" providerId="ADAL" clId="{F6E97324-4B54-40B1-B3C3-EBAC536422AC}" dt="2023-08-20T09:00:29.699" v="1409" actId="6549"/>
          <ac:spMkLst>
            <pc:docMk/>
            <pc:sldMk cId="0" sldId="324"/>
            <ac:spMk id="30723" creationId="{14D8DDB8-47B2-498A-955D-6594BFFF6A1F}"/>
          </ac:spMkLst>
        </pc:spChg>
      </pc:sldChg>
      <pc:sldChg chg="delSp modSp mod">
        <pc:chgData name="Olivier Genoud" userId="e3287607-b312-4221-8c8d-a6943b641987" providerId="ADAL" clId="{F6E97324-4B54-40B1-B3C3-EBAC536422AC}" dt="2023-08-17T15:00:56.278" v="1001" actId="14734"/>
        <pc:sldMkLst>
          <pc:docMk/>
          <pc:sldMk cId="0" sldId="808"/>
        </pc:sldMkLst>
        <pc:spChg chg="del">
          <ac:chgData name="Olivier Genoud" userId="e3287607-b312-4221-8c8d-a6943b641987" providerId="ADAL" clId="{F6E97324-4B54-40B1-B3C3-EBAC536422AC}" dt="2023-08-16T08:28:54.886" v="634" actId="478"/>
          <ac:spMkLst>
            <pc:docMk/>
            <pc:sldMk cId="0" sldId="808"/>
            <ac:spMk id="2" creationId="{1F0064CB-53CC-DCB7-4436-482AF74B4061}"/>
          </ac:spMkLst>
        </pc:spChg>
        <pc:graphicFrameChg chg="mod modGraphic">
          <ac:chgData name="Olivier Genoud" userId="e3287607-b312-4221-8c8d-a6943b641987" providerId="ADAL" clId="{F6E97324-4B54-40B1-B3C3-EBAC536422AC}" dt="2023-08-17T15:00:56.278" v="1001" actId="14734"/>
          <ac:graphicFrameMkLst>
            <pc:docMk/>
            <pc:sldMk cId="0" sldId="808"/>
            <ac:graphicFrameMk id="6" creationId="{56102DBE-7A27-4B72-8904-9BD8B08A1693}"/>
          </ac:graphicFrameMkLst>
        </pc:graphicFrameChg>
      </pc:sldChg>
      <pc:sldChg chg="delSp modSp mod">
        <pc:chgData name="Olivier Genoud" userId="e3287607-b312-4221-8c8d-a6943b641987" providerId="ADAL" clId="{F6E97324-4B54-40B1-B3C3-EBAC536422AC}" dt="2023-08-16T09:03:15.423" v="845" actId="403"/>
        <pc:sldMkLst>
          <pc:docMk/>
          <pc:sldMk cId="0" sldId="809"/>
        </pc:sldMkLst>
        <pc:spChg chg="del">
          <ac:chgData name="Olivier Genoud" userId="e3287607-b312-4221-8c8d-a6943b641987" providerId="ADAL" clId="{F6E97324-4B54-40B1-B3C3-EBAC536422AC}" dt="2023-08-16T08:27:00.886" v="591" actId="478"/>
          <ac:spMkLst>
            <pc:docMk/>
            <pc:sldMk cId="0" sldId="809"/>
            <ac:spMk id="2" creationId="{2E3B883B-2DA8-7C02-E961-EF4754F32C7F}"/>
          </ac:spMkLst>
        </pc:spChg>
        <pc:graphicFrameChg chg="mod modGraphic">
          <ac:chgData name="Olivier Genoud" userId="e3287607-b312-4221-8c8d-a6943b641987" providerId="ADAL" clId="{F6E97324-4B54-40B1-B3C3-EBAC536422AC}" dt="2023-08-16T09:03:15.423" v="845" actId="403"/>
          <ac:graphicFrameMkLst>
            <pc:docMk/>
            <pc:sldMk cId="0" sldId="809"/>
            <ac:graphicFrameMk id="6" creationId="{83470EA1-6B93-4200-81B2-B6A07DD757F1}"/>
          </ac:graphicFrameMkLst>
        </pc:graphicFrameChg>
      </pc:sldChg>
      <pc:sldChg chg="delSp modSp mod">
        <pc:chgData name="Olivier Genoud" userId="e3287607-b312-4221-8c8d-a6943b641987" providerId="ADAL" clId="{F6E97324-4B54-40B1-B3C3-EBAC536422AC}" dt="2023-08-17T14:45:03.603" v="978" actId="20577"/>
        <pc:sldMkLst>
          <pc:docMk/>
          <pc:sldMk cId="0" sldId="810"/>
        </pc:sldMkLst>
        <pc:spChg chg="del">
          <ac:chgData name="Olivier Genoud" userId="e3287607-b312-4221-8c8d-a6943b641987" providerId="ADAL" clId="{F6E97324-4B54-40B1-B3C3-EBAC536422AC}" dt="2023-08-16T08:58:14.474" v="830" actId="478"/>
          <ac:spMkLst>
            <pc:docMk/>
            <pc:sldMk cId="0" sldId="810"/>
            <ac:spMk id="2" creationId="{B198B479-E133-1B11-1E52-F5C8D6F53340}"/>
          </ac:spMkLst>
        </pc:spChg>
        <pc:graphicFrameChg chg="mod modGraphic">
          <ac:chgData name="Olivier Genoud" userId="e3287607-b312-4221-8c8d-a6943b641987" providerId="ADAL" clId="{F6E97324-4B54-40B1-B3C3-EBAC536422AC}" dt="2023-08-17T14:45:03.603" v="978" actId="20577"/>
          <ac:graphicFrameMkLst>
            <pc:docMk/>
            <pc:sldMk cId="0" sldId="810"/>
            <ac:graphicFrameMk id="3" creationId="{1CF7953A-4183-F87C-FF2C-2F957869F037}"/>
          </ac:graphicFrameMkLst>
        </pc:graphicFrameChg>
        <pc:graphicFrameChg chg="mod modGraphic">
          <ac:chgData name="Olivier Genoud" userId="e3287607-b312-4221-8c8d-a6943b641987" providerId="ADAL" clId="{F6E97324-4B54-40B1-B3C3-EBAC536422AC}" dt="2023-08-16T08:47:16.511" v="809" actId="2165"/>
          <ac:graphicFrameMkLst>
            <pc:docMk/>
            <pc:sldMk cId="0" sldId="810"/>
            <ac:graphicFrameMk id="6" creationId="{B53850FE-1D21-4CA7-AC66-C163CA22C758}"/>
          </ac:graphicFrameMkLst>
        </pc:graphicFrameChg>
      </pc:sldChg>
      <pc:sldChg chg="delSp modSp mod">
        <pc:chgData name="Olivier Genoud" userId="e3287607-b312-4221-8c8d-a6943b641987" providerId="ADAL" clId="{F6E97324-4B54-40B1-B3C3-EBAC536422AC}" dt="2023-08-16T08:51:02.610" v="829" actId="6549"/>
        <pc:sldMkLst>
          <pc:docMk/>
          <pc:sldMk cId="0" sldId="811"/>
        </pc:sldMkLst>
        <pc:spChg chg="del">
          <ac:chgData name="Olivier Genoud" userId="e3287607-b312-4221-8c8d-a6943b641987" providerId="ADAL" clId="{F6E97324-4B54-40B1-B3C3-EBAC536422AC}" dt="2023-08-16T08:13:56.573" v="538" actId="478"/>
          <ac:spMkLst>
            <pc:docMk/>
            <pc:sldMk cId="0" sldId="811"/>
            <ac:spMk id="2" creationId="{FBFD9F4F-4C1D-A75E-5530-C738D31BE2FE}"/>
          </ac:spMkLst>
        </pc:spChg>
        <pc:graphicFrameChg chg="mod modGraphic">
          <ac:chgData name="Olivier Genoud" userId="e3287607-b312-4221-8c8d-a6943b641987" providerId="ADAL" clId="{F6E97324-4B54-40B1-B3C3-EBAC536422AC}" dt="2023-08-16T08:51:02.610" v="829" actId="6549"/>
          <ac:graphicFrameMkLst>
            <pc:docMk/>
            <pc:sldMk cId="0" sldId="811"/>
            <ac:graphicFrameMk id="6" creationId="{303CD404-7819-49B2-818B-645C47D27BBE}"/>
          </ac:graphicFrameMkLst>
        </pc:graphicFrameChg>
      </pc:sldChg>
      <pc:sldChg chg="del">
        <pc:chgData name="Olivier Genoud" userId="e3287607-b312-4221-8c8d-a6943b641987" providerId="ADAL" clId="{F6E97324-4B54-40B1-B3C3-EBAC536422AC}" dt="2023-08-15T13:40:49.560" v="0" actId="47"/>
        <pc:sldMkLst>
          <pc:docMk/>
          <pc:sldMk cId="1867481550" sldId="866"/>
        </pc:sldMkLst>
      </pc:sldChg>
      <pc:sldChg chg="delSp modSp mod">
        <pc:chgData name="Olivier Genoud" userId="e3287607-b312-4221-8c8d-a6943b641987" providerId="ADAL" clId="{F6E97324-4B54-40B1-B3C3-EBAC536422AC}" dt="2023-08-16T07:36:14.698" v="458" actId="478"/>
        <pc:sldMkLst>
          <pc:docMk/>
          <pc:sldMk cId="3718173731" sldId="867"/>
        </pc:sldMkLst>
        <pc:spChg chg="del">
          <ac:chgData name="Olivier Genoud" userId="e3287607-b312-4221-8c8d-a6943b641987" providerId="ADAL" clId="{F6E97324-4B54-40B1-B3C3-EBAC536422AC}" dt="2023-08-16T07:36:14.698" v="458" actId="478"/>
          <ac:spMkLst>
            <pc:docMk/>
            <pc:sldMk cId="3718173731" sldId="867"/>
            <ac:spMk id="2" creationId="{06DC0399-8B36-0A93-7050-CA2C89F24B06}"/>
          </ac:spMkLst>
        </pc:spChg>
        <pc:spChg chg="mod">
          <ac:chgData name="Olivier Genoud" userId="e3287607-b312-4221-8c8d-a6943b641987" providerId="ADAL" clId="{F6E97324-4B54-40B1-B3C3-EBAC536422AC}" dt="2023-08-16T07:36:07.293" v="457" actId="20577"/>
          <ac:spMkLst>
            <pc:docMk/>
            <pc:sldMk cId="3718173731" sldId="867"/>
            <ac:spMk id="18435" creationId="{6DF2C6A5-97CD-46B8-BBA9-33870923E61E}"/>
          </ac:spMkLst>
        </pc:spChg>
      </pc:sldChg>
      <pc:sldChg chg="delSp modSp add del mod">
        <pc:chgData name="Olivier Genoud" userId="e3287607-b312-4221-8c8d-a6943b641987" providerId="ADAL" clId="{F6E97324-4B54-40B1-B3C3-EBAC536422AC}" dt="2023-08-17T16:17:47.715" v="1002" actId="403"/>
        <pc:sldMkLst>
          <pc:docMk/>
          <pc:sldMk cId="781762355" sldId="887"/>
        </pc:sldMkLst>
        <pc:spChg chg="del">
          <ac:chgData name="Olivier Genoud" userId="e3287607-b312-4221-8c8d-a6943b641987" providerId="ADAL" clId="{F6E97324-4B54-40B1-B3C3-EBAC536422AC}" dt="2023-08-17T14:59:51.331" v="995" actId="478"/>
          <ac:spMkLst>
            <pc:docMk/>
            <pc:sldMk cId="781762355" sldId="887"/>
            <ac:spMk id="2" creationId="{E41B79EF-97A6-C0CB-F275-DFCA81B7074D}"/>
          </ac:spMkLst>
        </pc:spChg>
        <pc:graphicFrameChg chg="mod modGraphic">
          <ac:chgData name="Olivier Genoud" userId="e3287607-b312-4221-8c8d-a6943b641987" providerId="ADAL" clId="{F6E97324-4B54-40B1-B3C3-EBAC536422AC}" dt="2023-08-17T16:17:47.715" v="1002" actId="403"/>
          <ac:graphicFrameMkLst>
            <pc:docMk/>
            <pc:sldMk cId="781762355" sldId="887"/>
            <ac:graphicFrameMk id="6" creationId="{303CD404-7819-49B2-818B-645C47D27BBE}"/>
          </ac:graphicFrameMkLst>
        </pc:graphicFrameChg>
      </pc:sldChg>
      <pc:sldChg chg="del ord">
        <pc:chgData name="Olivier Genoud" userId="e3287607-b312-4221-8c8d-a6943b641987" providerId="ADAL" clId="{F6E97324-4B54-40B1-B3C3-EBAC536422AC}" dt="2023-08-16T07:37:50.060" v="490" actId="47"/>
        <pc:sldMkLst>
          <pc:docMk/>
          <pc:sldMk cId="2342150959" sldId="889"/>
        </pc:sldMkLst>
      </pc:sldChg>
      <pc:sldChg chg="modSp mod">
        <pc:chgData name="Olivier Genoud" userId="e3287607-b312-4221-8c8d-a6943b641987" providerId="ADAL" clId="{F6E97324-4B54-40B1-B3C3-EBAC536422AC}" dt="2023-08-19T20:01:26.150" v="1102" actId="13926"/>
        <pc:sldMkLst>
          <pc:docMk/>
          <pc:sldMk cId="0" sldId="899"/>
        </pc:sldMkLst>
        <pc:graphicFrameChg chg="mod modGraphic">
          <ac:chgData name="Olivier Genoud" userId="e3287607-b312-4221-8c8d-a6943b641987" providerId="ADAL" clId="{F6E97324-4B54-40B1-B3C3-EBAC536422AC}" dt="2023-08-19T20:01:26.150" v="1102" actId="13926"/>
          <ac:graphicFrameMkLst>
            <pc:docMk/>
            <pc:sldMk cId="0" sldId="899"/>
            <ac:graphicFrameMk id="8" creationId="{31C1D8F2-EFA5-4529-9079-E743F0086B69}"/>
          </ac:graphicFrameMkLst>
        </pc:graphicFrameChg>
      </pc:sldChg>
      <pc:sldChg chg="modSp mod">
        <pc:chgData name="Olivier Genoud" userId="e3287607-b312-4221-8c8d-a6943b641987" providerId="ADAL" clId="{F6E97324-4B54-40B1-B3C3-EBAC536422AC}" dt="2023-08-20T08:56:12.787" v="1393" actId="6549"/>
        <pc:sldMkLst>
          <pc:docMk/>
          <pc:sldMk cId="0" sldId="900"/>
        </pc:sldMkLst>
        <pc:graphicFrameChg chg="mod modGraphic">
          <ac:chgData name="Olivier Genoud" userId="e3287607-b312-4221-8c8d-a6943b641987" providerId="ADAL" clId="{F6E97324-4B54-40B1-B3C3-EBAC536422AC}" dt="2023-08-20T08:56:12.787" v="1393" actId="6549"/>
          <ac:graphicFrameMkLst>
            <pc:docMk/>
            <pc:sldMk cId="0" sldId="900"/>
            <ac:graphicFrameMk id="8" creationId="{3523190A-F6B1-4E85-879B-A46D21D293E2}"/>
          </ac:graphicFrameMkLst>
        </pc:graphicFrameChg>
      </pc:sldChg>
      <pc:sldChg chg="delSp modSp add mod">
        <pc:chgData name="Olivier Genoud" userId="e3287607-b312-4221-8c8d-a6943b641987" providerId="ADAL" clId="{F6E97324-4B54-40B1-B3C3-EBAC536422AC}" dt="2023-08-16T07:37:40.472" v="489" actId="478"/>
        <pc:sldMkLst>
          <pc:docMk/>
          <pc:sldMk cId="3113574571" sldId="901"/>
        </pc:sldMkLst>
        <pc:spChg chg="del">
          <ac:chgData name="Olivier Genoud" userId="e3287607-b312-4221-8c8d-a6943b641987" providerId="ADAL" clId="{F6E97324-4B54-40B1-B3C3-EBAC536422AC}" dt="2023-08-16T07:37:40.472" v="489" actId="478"/>
          <ac:spMkLst>
            <pc:docMk/>
            <pc:sldMk cId="3113574571" sldId="901"/>
            <ac:spMk id="2" creationId="{4914F6FF-6086-B347-7700-220243BE3D13}"/>
          </ac:spMkLst>
        </pc:spChg>
        <pc:spChg chg="mod">
          <ac:chgData name="Olivier Genoud" userId="e3287607-b312-4221-8c8d-a6943b641987" providerId="ADAL" clId="{F6E97324-4B54-40B1-B3C3-EBAC536422AC}" dt="2023-08-16T07:37:18.446" v="488" actId="20577"/>
          <ac:spMkLst>
            <pc:docMk/>
            <pc:sldMk cId="3113574571" sldId="901"/>
            <ac:spMk id="18435" creationId="{6DF2C6A5-97CD-46B8-BBA9-33870923E61E}"/>
          </ac:spMkLst>
        </pc:spChg>
      </pc:sldChg>
      <pc:sldChg chg="add del">
        <pc:chgData name="Olivier Genoud" userId="e3287607-b312-4221-8c8d-a6943b641987" providerId="ADAL" clId="{F6E97324-4B54-40B1-B3C3-EBAC536422AC}" dt="2023-08-16T07:26:31.578" v="234" actId="47"/>
        <pc:sldMkLst>
          <pc:docMk/>
          <pc:sldMk cId="3330912757" sldId="901"/>
        </pc:sldMkLst>
      </pc:sldChg>
    </pc:docChg>
  </pc:docChgLst>
  <pc:docChgLst>
    <pc:chgData name="Olivier Genoud" userId="e3287607-b312-4221-8c8d-a6943b641987" providerId="ADAL" clId="{7CF06EFC-A060-4D94-BD4E-FC158F6318CB}"/>
    <pc:docChg chg="undo custSel addSld delSld modSld modMainMaster">
      <pc:chgData name="Olivier Genoud" userId="e3287607-b312-4221-8c8d-a6943b641987" providerId="ADAL" clId="{7CF06EFC-A060-4D94-BD4E-FC158F6318CB}" dt="2023-11-17T17:23:13.427" v="200" actId="1035"/>
      <pc:docMkLst>
        <pc:docMk/>
      </pc:docMkLst>
      <pc:sldChg chg="modSp mod">
        <pc:chgData name="Olivier Genoud" userId="e3287607-b312-4221-8c8d-a6943b641987" providerId="ADAL" clId="{7CF06EFC-A060-4D94-BD4E-FC158F6318CB}" dt="2023-11-17T17:20:54.474" v="199" actId="207"/>
        <pc:sldMkLst>
          <pc:docMk/>
          <pc:sldMk cId="0" sldId="324"/>
        </pc:sldMkLst>
        <pc:spChg chg="mod">
          <ac:chgData name="Olivier Genoud" userId="e3287607-b312-4221-8c8d-a6943b641987" providerId="ADAL" clId="{7CF06EFC-A060-4D94-BD4E-FC158F6318CB}" dt="2023-11-17T17:20:54.474" v="199" actId="207"/>
          <ac:spMkLst>
            <pc:docMk/>
            <pc:sldMk cId="0" sldId="324"/>
            <ac:spMk id="30723" creationId="{14D8DDB8-47B2-498A-955D-6594BFFF6A1F}"/>
          </ac:spMkLst>
        </pc:spChg>
        <pc:graphicFrameChg chg="modGraphic">
          <ac:chgData name="Olivier Genoud" userId="e3287607-b312-4221-8c8d-a6943b641987" providerId="ADAL" clId="{7CF06EFC-A060-4D94-BD4E-FC158F6318CB}" dt="2023-11-15T17:19:37.470" v="47" actId="6549"/>
          <ac:graphicFrameMkLst>
            <pc:docMk/>
            <pc:sldMk cId="0" sldId="324"/>
            <ac:graphicFrameMk id="3" creationId="{568781FC-997D-4470-F4D3-6FB2D33A03BF}"/>
          </ac:graphicFrameMkLst>
        </pc:graphicFrameChg>
      </pc:sldChg>
      <pc:sldChg chg="modSp mod">
        <pc:chgData name="Olivier Genoud" userId="e3287607-b312-4221-8c8d-a6943b641987" providerId="ADAL" clId="{7CF06EFC-A060-4D94-BD4E-FC158F6318CB}" dt="2023-11-17T12:56:04.780" v="74" actId="113"/>
        <pc:sldMkLst>
          <pc:docMk/>
          <pc:sldMk cId="3269946048" sldId="885"/>
        </pc:sldMkLst>
        <pc:spChg chg="mod">
          <ac:chgData name="Olivier Genoud" userId="e3287607-b312-4221-8c8d-a6943b641987" providerId="ADAL" clId="{7CF06EFC-A060-4D94-BD4E-FC158F6318CB}" dt="2023-11-17T12:56:04.780" v="74" actId="113"/>
          <ac:spMkLst>
            <pc:docMk/>
            <pc:sldMk cId="3269946048" sldId="885"/>
            <ac:spMk id="32771" creationId="{9FCE62D6-5764-49BE-B43B-28DD76F27181}"/>
          </ac:spMkLst>
        </pc:spChg>
      </pc:sldChg>
      <pc:sldChg chg="add del">
        <pc:chgData name="Olivier Genoud" userId="e3287607-b312-4221-8c8d-a6943b641987" providerId="ADAL" clId="{7CF06EFC-A060-4D94-BD4E-FC158F6318CB}" dt="2023-11-17T13:02:33.381" v="77" actId="47"/>
        <pc:sldMkLst>
          <pc:docMk/>
          <pc:sldMk cId="2867986219" sldId="890"/>
        </pc:sldMkLst>
      </pc:sldChg>
      <pc:sldChg chg="modSp mod">
        <pc:chgData name="Olivier Genoud" userId="e3287607-b312-4221-8c8d-a6943b641987" providerId="ADAL" clId="{7CF06EFC-A060-4D94-BD4E-FC158F6318CB}" dt="2023-11-17T15:16:44.368" v="142" actId="207"/>
        <pc:sldMkLst>
          <pc:docMk/>
          <pc:sldMk cId="0" sldId="902"/>
        </pc:sldMkLst>
        <pc:graphicFrameChg chg="mod modGraphic">
          <ac:chgData name="Olivier Genoud" userId="e3287607-b312-4221-8c8d-a6943b641987" providerId="ADAL" clId="{7CF06EFC-A060-4D94-BD4E-FC158F6318CB}" dt="2023-11-17T15:16:44.368" v="142" actId="207"/>
          <ac:graphicFrameMkLst>
            <pc:docMk/>
            <pc:sldMk cId="0" sldId="902"/>
            <ac:graphicFrameMk id="8" creationId="{31C1D8F2-EFA5-4529-9079-E743F0086B69}"/>
          </ac:graphicFrameMkLst>
        </pc:graphicFrameChg>
      </pc:sldChg>
      <pc:sldChg chg="modSp mod">
        <pc:chgData name="Olivier Genoud" userId="e3287607-b312-4221-8c8d-a6943b641987" providerId="ADAL" clId="{7CF06EFC-A060-4D94-BD4E-FC158F6318CB}" dt="2023-11-17T15:40:52.765" v="191" actId="207"/>
        <pc:sldMkLst>
          <pc:docMk/>
          <pc:sldMk cId="0" sldId="903"/>
        </pc:sldMkLst>
        <pc:graphicFrameChg chg="mod modGraphic">
          <ac:chgData name="Olivier Genoud" userId="e3287607-b312-4221-8c8d-a6943b641987" providerId="ADAL" clId="{7CF06EFC-A060-4D94-BD4E-FC158F6318CB}" dt="2023-11-17T15:40:52.765" v="191" actId="207"/>
          <ac:graphicFrameMkLst>
            <pc:docMk/>
            <pc:sldMk cId="0" sldId="903"/>
            <ac:graphicFrameMk id="8" creationId="{3523190A-F6B1-4E85-879B-A46D21D293E2}"/>
          </ac:graphicFrameMkLst>
        </pc:graphicFrameChg>
      </pc:sldChg>
      <pc:sldChg chg="modSp mod">
        <pc:chgData name="Olivier Genoud" userId="e3287607-b312-4221-8c8d-a6943b641987" providerId="ADAL" clId="{7CF06EFC-A060-4D94-BD4E-FC158F6318CB}" dt="2023-11-17T15:41:16.246" v="198" actId="207"/>
        <pc:sldMkLst>
          <pc:docMk/>
          <pc:sldMk cId="0" sldId="905"/>
        </pc:sldMkLst>
        <pc:graphicFrameChg chg="mod modGraphic">
          <ac:chgData name="Olivier Genoud" userId="e3287607-b312-4221-8c8d-a6943b641987" providerId="ADAL" clId="{7CF06EFC-A060-4D94-BD4E-FC158F6318CB}" dt="2023-11-17T15:41:16.246" v="198" actId="207"/>
          <ac:graphicFrameMkLst>
            <pc:docMk/>
            <pc:sldMk cId="0" sldId="905"/>
            <ac:graphicFrameMk id="8" creationId="{31C1D8F2-EFA5-4529-9079-E743F0086B69}"/>
          </ac:graphicFrameMkLst>
        </pc:graphicFrameChg>
      </pc:sldChg>
      <pc:sldChg chg="modSp mod">
        <pc:chgData name="Olivier Genoud" userId="e3287607-b312-4221-8c8d-a6943b641987" providerId="ADAL" clId="{7CF06EFC-A060-4D94-BD4E-FC158F6318CB}" dt="2023-11-17T17:23:13.427" v="200" actId="1035"/>
        <pc:sldMkLst>
          <pc:docMk/>
          <pc:sldMk cId="0" sldId="906"/>
        </pc:sldMkLst>
        <pc:graphicFrameChg chg="mod modGraphic">
          <ac:chgData name="Olivier Genoud" userId="e3287607-b312-4221-8c8d-a6943b641987" providerId="ADAL" clId="{7CF06EFC-A060-4D94-BD4E-FC158F6318CB}" dt="2023-11-17T17:23:13.427" v="200" actId="1035"/>
          <ac:graphicFrameMkLst>
            <pc:docMk/>
            <pc:sldMk cId="0" sldId="906"/>
            <ac:graphicFrameMk id="8" creationId="{3523190A-F6B1-4E85-879B-A46D21D293E2}"/>
          </ac:graphicFrameMkLst>
        </pc:graphicFrameChg>
      </pc:sldChg>
      <pc:sldChg chg="add">
        <pc:chgData name="Olivier Genoud" userId="e3287607-b312-4221-8c8d-a6943b641987" providerId="ADAL" clId="{7CF06EFC-A060-4D94-BD4E-FC158F6318CB}" dt="2023-11-17T13:02:30.760" v="76"/>
        <pc:sldMkLst>
          <pc:docMk/>
          <pc:sldMk cId="2509655333" sldId="910"/>
        </pc:sldMkLst>
      </pc:sldChg>
      <pc:sldMasterChg chg="modSp mod">
        <pc:chgData name="Olivier Genoud" userId="e3287607-b312-4221-8c8d-a6943b641987" providerId="ADAL" clId="{7CF06EFC-A060-4D94-BD4E-FC158F6318CB}" dt="2023-11-14T11:42:37.319" v="7" actId="6549"/>
        <pc:sldMasterMkLst>
          <pc:docMk/>
          <pc:sldMasterMk cId="0" sldId="2147485146"/>
        </pc:sldMasterMkLst>
        <pc:spChg chg="mod">
          <ac:chgData name="Olivier Genoud" userId="e3287607-b312-4221-8c8d-a6943b641987" providerId="ADAL" clId="{7CF06EFC-A060-4D94-BD4E-FC158F6318CB}" dt="2023-11-14T11:42:37.319" v="7" actId="6549"/>
          <ac:spMkLst>
            <pc:docMk/>
            <pc:sldMasterMk cId="0" sldId="2147485146"/>
            <ac:spMk id="13" creationId="{1831B337-8E3A-42C4-B945-76126539A2BF}"/>
          </ac:spMkLst>
        </pc:spChg>
      </pc:sldMasterChg>
    </pc:docChg>
  </pc:docChgLst>
  <pc:docChgLst>
    <pc:chgData name="Olivier Genoud" userId="e3287607-b312-4221-8c8d-a6943b641987" providerId="ADAL" clId="{27EF9AC2-93E5-4B0D-B9E5-3E47A73EED4A}"/>
    <pc:docChg chg="custSel modSld">
      <pc:chgData name="Olivier Genoud" userId="e3287607-b312-4221-8c8d-a6943b641987" providerId="ADAL" clId="{27EF9AC2-93E5-4B0D-B9E5-3E47A73EED4A}" dt="2023-11-10T16:39:19.983" v="394" actId="478"/>
      <pc:docMkLst>
        <pc:docMk/>
      </pc:docMkLst>
      <pc:sldChg chg="delSp modSp mod">
        <pc:chgData name="Olivier Genoud" userId="e3287607-b312-4221-8c8d-a6943b641987" providerId="ADAL" clId="{27EF9AC2-93E5-4B0D-B9E5-3E47A73EED4A}" dt="2023-11-10T16:39:19.983" v="394" actId="478"/>
        <pc:sldMkLst>
          <pc:docMk/>
          <pc:sldMk cId="0" sldId="324"/>
        </pc:sldMkLst>
        <pc:spChg chg="del">
          <ac:chgData name="Olivier Genoud" userId="e3287607-b312-4221-8c8d-a6943b641987" providerId="ADAL" clId="{27EF9AC2-93E5-4B0D-B9E5-3E47A73EED4A}" dt="2023-11-10T16:39:19.983" v="394" actId="478"/>
          <ac:spMkLst>
            <pc:docMk/>
            <pc:sldMk cId="0" sldId="324"/>
            <ac:spMk id="2" creationId="{C1A67A0F-E004-837F-3A19-210A9028873A}"/>
          </ac:spMkLst>
        </pc:spChg>
        <pc:spChg chg="mod">
          <ac:chgData name="Olivier Genoud" userId="e3287607-b312-4221-8c8d-a6943b641987" providerId="ADAL" clId="{27EF9AC2-93E5-4B0D-B9E5-3E47A73EED4A}" dt="2023-11-10T16:32:56.357" v="338" actId="113"/>
          <ac:spMkLst>
            <pc:docMk/>
            <pc:sldMk cId="0" sldId="324"/>
            <ac:spMk id="30723" creationId="{14D8DDB8-47B2-498A-955D-6594BFFF6A1F}"/>
          </ac:spMkLst>
        </pc:spChg>
        <pc:graphicFrameChg chg="modGraphic">
          <ac:chgData name="Olivier Genoud" userId="e3287607-b312-4221-8c8d-a6943b641987" providerId="ADAL" clId="{27EF9AC2-93E5-4B0D-B9E5-3E47A73EED4A}" dt="2023-11-10T07:50:19.034" v="333" actId="6549"/>
          <ac:graphicFrameMkLst>
            <pc:docMk/>
            <pc:sldMk cId="0" sldId="324"/>
            <ac:graphicFrameMk id="3" creationId="{568781FC-997D-4470-F4D3-6FB2D33A03BF}"/>
          </ac:graphicFrameMkLst>
        </pc:graphicFrameChg>
      </pc:sldChg>
      <pc:sldChg chg="modSp mod">
        <pc:chgData name="Olivier Genoud" userId="e3287607-b312-4221-8c8d-a6943b641987" providerId="ADAL" clId="{27EF9AC2-93E5-4B0D-B9E5-3E47A73EED4A}" dt="2023-11-09T17:06:38.496" v="60" actId="13926"/>
        <pc:sldMkLst>
          <pc:docMk/>
          <pc:sldMk cId="0" sldId="902"/>
        </pc:sldMkLst>
        <pc:graphicFrameChg chg="modGraphic">
          <ac:chgData name="Olivier Genoud" userId="e3287607-b312-4221-8c8d-a6943b641987" providerId="ADAL" clId="{27EF9AC2-93E5-4B0D-B9E5-3E47A73EED4A}" dt="2023-11-09T17:06:38.496" v="60" actId="13926"/>
          <ac:graphicFrameMkLst>
            <pc:docMk/>
            <pc:sldMk cId="0" sldId="902"/>
            <ac:graphicFrameMk id="8" creationId="{31C1D8F2-EFA5-4529-9079-E743F0086B69}"/>
          </ac:graphicFrameMkLst>
        </pc:graphicFrameChg>
      </pc:sldChg>
      <pc:sldChg chg="modSp mod">
        <pc:chgData name="Olivier Genoud" userId="e3287607-b312-4221-8c8d-a6943b641987" providerId="ADAL" clId="{27EF9AC2-93E5-4B0D-B9E5-3E47A73EED4A}" dt="2023-11-10T16:33:42.633" v="341" actId="13926"/>
        <pc:sldMkLst>
          <pc:docMk/>
          <pc:sldMk cId="0" sldId="903"/>
        </pc:sldMkLst>
        <pc:graphicFrameChg chg="mod modGraphic">
          <ac:chgData name="Olivier Genoud" userId="e3287607-b312-4221-8c8d-a6943b641987" providerId="ADAL" clId="{27EF9AC2-93E5-4B0D-B9E5-3E47A73EED4A}" dt="2023-11-10T16:33:42.633" v="341" actId="13926"/>
          <ac:graphicFrameMkLst>
            <pc:docMk/>
            <pc:sldMk cId="0" sldId="903"/>
            <ac:graphicFrameMk id="8" creationId="{3523190A-F6B1-4E85-879B-A46D21D293E2}"/>
          </ac:graphicFrameMkLst>
        </pc:graphicFrameChg>
      </pc:sldChg>
      <pc:sldChg chg="delSp modSp mod">
        <pc:chgData name="Olivier Genoud" userId="e3287607-b312-4221-8c8d-a6943b641987" providerId="ADAL" clId="{27EF9AC2-93E5-4B0D-B9E5-3E47A73EED4A}" dt="2023-11-10T16:37:53.026" v="392" actId="478"/>
        <pc:sldMkLst>
          <pc:docMk/>
          <pc:sldMk cId="0" sldId="905"/>
        </pc:sldMkLst>
        <pc:spChg chg="del">
          <ac:chgData name="Olivier Genoud" userId="e3287607-b312-4221-8c8d-a6943b641987" providerId="ADAL" clId="{27EF9AC2-93E5-4B0D-B9E5-3E47A73EED4A}" dt="2023-11-10T16:37:53.026" v="392" actId="478"/>
          <ac:spMkLst>
            <pc:docMk/>
            <pc:sldMk cId="0" sldId="905"/>
            <ac:spMk id="2" creationId="{8B340742-DB92-5FFD-F61A-934ACD964831}"/>
          </ac:spMkLst>
        </pc:spChg>
        <pc:graphicFrameChg chg="mod modGraphic">
          <ac:chgData name="Olivier Genoud" userId="e3287607-b312-4221-8c8d-a6943b641987" providerId="ADAL" clId="{27EF9AC2-93E5-4B0D-B9E5-3E47A73EED4A}" dt="2023-11-10T16:37:49.186" v="391" actId="20577"/>
          <ac:graphicFrameMkLst>
            <pc:docMk/>
            <pc:sldMk cId="0" sldId="905"/>
            <ac:graphicFrameMk id="8" creationId="{31C1D8F2-EFA5-4529-9079-E743F0086B69}"/>
          </ac:graphicFrameMkLst>
        </pc:graphicFrameChg>
      </pc:sldChg>
      <pc:sldChg chg="delSp modSp mod">
        <pc:chgData name="Olivier Genoud" userId="e3287607-b312-4221-8c8d-a6943b641987" providerId="ADAL" clId="{27EF9AC2-93E5-4B0D-B9E5-3E47A73EED4A}" dt="2023-11-10T16:39:14.943" v="393" actId="478"/>
        <pc:sldMkLst>
          <pc:docMk/>
          <pc:sldMk cId="0" sldId="906"/>
        </pc:sldMkLst>
        <pc:spChg chg="del">
          <ac:chgData name="Olivier Genoud" userId="e3287607-b312-4221-8c8d-a6943b641987" providerId="ADAL" clId="{27EF9AC2-93E5-4B0D-B9E5-3E47A73EED4A}" dt="2023-11-10T16:39:14.943" v="393" actId="478"/>
          <ac:spMkLst>
            <pc:docMk/>
            <pc:sldMk cId="0" sldId="906"/>
            <ac:spMk id="2" creationId="{9B75B94C-F52A-F0EC-A503-83381F6253ED}"/>
          </ac:spMkLst>
        </pc:spChg>
        <pc:graphicFrameChg chg="mod modGraphic">
          <ac:chgData name="Olivier Genoud" userId="e3287607-b312-4221-8c8d-a6943b641987" providerId="ADAL" clId="{27EF9AC2-93E5-4B0D-B9E5-3E47A73EED4A}" dt="2023-11-10T16:37:12.961" v="380" actId="6549"/>
          <ac:graphicFrameMkLst>
            <pc:docMk/>
            <pc:sldMk cId="0" sldId="906"/>
            <ac:graphicFrameMk id="8" creationId="{3523190A-F6B1-4E85-879B-A46D21D293E2}"/>
          </ac:graphicFrameMkLst>
        </pc:graphicFrameChg>
      </pc:sldChg>
    </pc:docChg>
  </pc:docChgLst>
  <pc:docChgLst>
    <pc:chgData name="Olivier Genoud" userId="e3287607-b312-4221-8c8d-a6943b641987" providerId="ADAL" clId="{F4C95B7B-9C2A-4BA0-918F-A4A6D77A94CE}"/>
    <pc:docChg chg="modSld modMainMaster">
      <pc:chgData name="Olivier Genoud" userId="e3287607-b312-4221-8c8d-a6943b641987" providerId="ADAL" clId="{F4C95B7B-9C2A-4BA0-918F-A4A6D77A94CE}" dt="2022-01-12T17:28:31.494" v="41" actId="1076"/>
      <pc:docMkLst>
        <pc:docMk/>
      </pc:docMkLst>
      <pc:sldChg chg="modSp mod">
        <pc:chgData name="Olivier Genoud" userId="e3287607-b312-4221-8c8d-a6943b641987" providerId="ADAL" clId="{F4C95B7B-9C2A-4BA0-918F-A4A6D77A94CE}" dt="2022-01-12T17:27:05.672" v="1" actId="6549"/>
        <pc:sldMkLst>
          <pc:docMk/>
          <pc:sldMk cId="0" sldId="341"/>
        </pc:sldMkLst>
        <pc:spChg chg="mod">
          <ac:chgData name="Olivier Genoud" userId="e3287607-b312-4221-8c8d-a6943b641987" providerId="ADAL" clId="{F4C95B7B-9C2A-4BA0-918F-A4A6D77A94CE}" dt="2022-01-12T17:27:05.672" v="1" actId="6549"/>
          <ac:spMkLst>
            <pc:docMk/>
            <pc:sldMk cId="0" sldId="341"/>
            <ac:spMk id="5122" creationId="{BB023146-264F-4A3E-B3FE-6023E397D993}"/>
          </ac:spMkLst>
        </pc:spChg>
      </pc:sldChg>
      <pc:sldChg chg="addSp modSp mod">
        <pc:chgData name="Olivier Genoud" userId="e3287607-b312-4221-8c8d-a6943b641987" providerId="ADAL" clId="{F4C95B7B-9C2A-4BA0-918F-A4A6D77A94CE}" dt="2022-01-12T17:28:31.494" v="41" actId="1076"/>
        <pc:sldMkLst>
          <pc:docMk/>
          <pc:sldMk cId="0" sldId="363"/>
        </pc:sldMkLst>
        <pc:spChg chg="add mod">
          <ac:chgData name="Olivier Genoud" userId="e3287607-b312-4221-8c8d-a6943b641987" providerId="ADAL" clId="{F4C95B7B-9C2A-4BA0-918F-A4A6D77A94CE}" dt="2022-01-12T17:28:31.494" v="41" actId="1076"/>
          <ac:spMkLst>
            <pc:docMk/>
            <pc:sldMk cId="0" sldId="363"/>
            <ac:spMk id="4" creationId="{2C538744-2D5B-4DB8-974F-CF621D6844F6}"/>
          </ac:spMkLst>
        </pc:spChg>
      </pc:sldChg>
      <pc:sldChg chg="addSp modSp mod">
        <pc:chgData name="Olivier Genoud" userId="e3287607-b312-4221-8c8d-a6943b641987" providerId="ADAL" clId="{F4C95B7B-9C2A-4BA0-918F-A4A6D77A94CE}" dt="2022-01-12T17:28:28.286" v="40" actId="1076"/>
        <pc:sldMkLst>
          <pc:docMk/>
          <pc:sldMk cId="0" sldId="364"/>
        </pc:sldMkLst>
        <pc:spChg chg="add mod">
          <ac:chgData name="Olivier Genoud" userId="e3287607-b312-4221-8c8d-a6943b641987" providerId="ADAL" clId="{F4C95B7B-9C2A-4BA0-918F-A4A6D77A94CE}" dt="2022-01-12T17:28:28.286" v="40" actId="1076"/>
          <ac:spMkLst>
            <pc:docMk/>
            <pc:sldMk cId="0" sldId="364"/>
            <ac:spMk id="4" creationId="{4449B566-F8CD-42E2-80BF-E8CEF790AE52}"/>
          </ac:spMkLst>
        </pc:spChg>
      </pc:sldChg>
      <pc:sldChg chg="addSp modSp mod">
        <pc:chgData name="Olivier Genoud" userId="e3287607-b312-4221-8c8d-a6943b641987" providerId="ADAL" clId="{F4C95B7B-9C2A-4BA0-918F-A4A6D77A94CE}" dt="2022-01-12T17:28:24.967" v="39" actId="1076"/>
        <pc:sldMkLst>
          <pc:docMk/>
          <pc:sldMk cId="1982388090" sldId="365"/>
        </pc:sldMkLst>
        <pc:spChg chg="add mod">
          <ac:chgData name="Olivier Genoud" userId="e3287607-b312-4221-8c8d-a6943b641987" providerId="ADAL" clId="{F4C95B7B-9C2A-4BA0-918F-A4A6D77A94CE}" dt="2022-01-12T17:28:24.967" v="39" actId="1076"/>
          <ac:spMkLst>
            <pc:docMk/>
            <pc:sldMk cId="1982388090" sldId="365"/>
            <ac:spMk id="5" creationId="{C57F5175-CFB6-471A-BC53-8DAC42D77971}"/>
          </ac:spMkLst>
        </pc:spChg>
      </pc:sldChg>
      <pc:sldMasterChg chg="modSp mod modSldLayout">
        <pc:chgData name="Olivier Genoud" userId="e3287607-b312-4221-8c8d-a6943b641987" providerId="ADAL" clId="{F4C95B7B-9C2A-4BA0-918F-A4A6D77A94CE}" dt="2022-01-12T17:27:43.495" v="35" actId="6549"/>
        <pc:sldMasterMkLst>
          <pc:docMk/>
          <pc:sldMasterMk cId="0" sldId="2147485146"/>
        </pc:sldMasterMkLst>
        <pc:spChg chg="mod">
          <ac:chgData name="Olivier Genoud" userId="e3287607-b312-4221-8c8d-a6943b641987" providerId="ADAL" clId="{F4C95B7B-9C2A-4BA0-918F-A4A6D77A94CE}" dt="2022-01-12T17:27:43.495" v="35" actId="6549"/>
          <ac:spMkLst>
            <pc:docMk/>
            <pc:sldMasterMk cId="0" sldId="2147485146"/>
            <ac:spMk id="9" creationId="{FCB99B02-CF35-48A9-903B-BB14AD9FAEB8}"/>
          </ac:spMkLst>
        </pc:spChg>
        <pc:spChg chg="mod">
          <ac:chgData name="Olivier Genoud" userId="e3287607-b312-4221-8c8d-a6943b641987" providerId="ADAL" clId="{F4C95B7B-9C2A-4BA0-918F-A4A6D77A94CE}" dt="2022-01-12T17:27:29.990" v="33" actId="6549"/>
          <ac:spMkLst>
            <pc:docMk/>
            <pc:sldMasterMk cId="0" sldId="2147485146"/>
            <ac:spMk id="13" creationId="{1831B337-8E3A-42C4-B945-76126539A2BF}"/>
          </ac:spMkLst>
        </pc:spChg>
        <pc:sldLayoutChg chg="modSp mod">
          <pc:chgData name="Olivier Genoud" userId="e3287607-b312-4221-8c8d-a6943b641987" providerId="ADAL" clId="{F4C95B7B-9C2A-4BA0-918F-A4A6D77A94CE}" dt="2022-01-12T17:27:22.359" v="29" actId="20577"/>
          <pc:sldLayoutMkLst>
            <pc:docMk/>
            <pc:sldMasterMk cId="0" sldId="2147485146"/>
            <pc:sldLayoutMk cId="24707556" sldId="2147485303"/>
          </pc:sldLayoutMkLst>
          <pc:spChg chg="mod">
            <ac:chgData name="Olivier Genoud" userId="e3287607-b312-4221-8c8d-a6943b641987" providerId="ADAL" clId="{F4C95B7B-9C2A-4BA0-918F-A4A6D77A94CE}" dt="2022-01-12T17:27:22.359" v="29" actId="20577"/>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D66CF1C3-E2C3-4BFA-972B-9DF8300BAC95}"/>
    <pc:docChg chg="custSel delSld modSld modMainMaster">
      <pc:chgData name="Olivier Genoud" userId="e3287607-b312-4221-8c8d-a6943b641987" providerId="ADAL" clId="{D66CF1C3-E2C3-4BFA-972B-9DF8300BAC95}" dt="2024-03-14T20:19:34.880" v="112" actId="207"/>
      <pc:docMkLst>
        <pc:docMk/>
      </pc:docMkLst>
      <pc:sldChg chg="modSp mod">
        <pc:chgData name="Olivier Genoud" userId="e3287607-b312-4221-8c8d-a6943b641987" providerId="ADAL" clId="{D66CF1C3-E2C3-4BFA-972B-9DF8300BAC95}" dt="2024-03-14T20:19:34.880" v="112" actId="207"/>
        <pc:sldMkLst>
          <pc:docMk/>
          <pc:sldMk cId="0" sldId="324"/>
        </pc:sldMkLst>
        <pc:spChg chg="mod">
          <ac:chgData name="Olivier Genoud" userId="e3287607-b312-4221-8c8d-a6943b641987" providerId="ADAL" clId="{D66CF1C3-E2C3-4BFA-972B-9DF8300BAC95}" dt="2024-03-14T20:19:34.880" v="112" actId="207"/>
          <ac:spMkLst>
            <pc:docMk/>
            <pc:sldMk cId="0" sldId="324"/>
            <ac:spMk id="30723" creationId="{14D8DDB8-47B2-498A-955D-6594BFFF6A1F}"/>
          </ac:spMkLst>
        </pc:spChg>
        <pc:graphicFrameChg chg="modGraphic">
          <ac:chgData name="Olivier Genoud" userId="e3287607-b312-4221-8c8d-a6943b641987" providerId="ADAL" clId="{D66CF1C3-E2C3-4BFA-972B-9DF8300BAC95}" dt="2024-03-14T15:29:40.917" v="62" actId="207"/>
          <ac:graphicFrameMkLst>
            <pc:docMk/>
            <pc:sldMk cId="0" sldId="324"/>
            <ac:graphicFrameMk id="3" creationId="{568781FC-997D-4470-F4D3-6FB2D33A03BF}"/>
          </ac:graphicFrameMkLst>
        </pc:graphicFrameChg>
      </pc:sldChg>
      <pc:sldChg chg="modSp">
        <pc:chgData name="Olivier Genoud" userId="e3287607-b312-4221-8c8d-a6943b641987" providerId="ADAL" clId="{D66CF1C3-E2C3-4BFA-972B-9DF8300BAC95}" dt="2024-03-09T20:58:39.685" v="61" actId="1035"/>
        <pc:sldMkLst>
          <pc:docMk/>
          <pc:sldMk cId="3718173731" sldId="867"/>
        </pc:sldMkLst>
        <pc:spChg chg="mod">
          <ac:chgData name="Olivier Genoud" userId="e3287607-b312-4221-8c8d-a6943b641987" providerId="ADAL" clId="{D66CF1C3-E2C3-4BFA-972B-9DF8300BAC95}" dt="2024-03-09T20:58:39.685" v="61" actId="1035"/>
          <ac:spMkLst>
            <pc:docMk/>
            <pc:sldMk cId="3718173731" sldId="867"/>
            <ac:spMk id="18435" creationId="{6DF2C6A5-97CD-46B8-BBA9-33870923E61E}"/>
          </ac:spMkLst>
        </pc:spChg>
      </pc:sldChg>
      <pc:sldChg chg="modSp mod">
        <pc:chgData name="Olivier Genoud" userId="e3287607-b312-4221-8c8d-a6943b641987" providerId="ADAL" clId="{D66CF1C3-E2C3-4BFA-972B-9DF8300BAC95}" dt="2024-03-14T17:52:59.988" v="105" actId="6549"/>
        <pc:sldMkLst>
          <pc:docMk/>
          <pc:sldMk cId="0" sldId="905"/>
        </pc:sldMkLst>
        <pc:graphicFrameChg chg="modGraphic">
          <ac:chgData name="Olivier Genoud" userId="e3287607-b312-4221-8c8d-a6943b641987" providerId="ADAL" clId="{D66CF1C3-E2C3-4BFA-972B-9DF8300BAC95}" dt="2024-03-14T17:52:59.988" v="105" actId="6549"/>
          <ac:graphicFrameMkLst>
            <pc:docMk/>
            <pc:sldMk cId="0" sldId="905"/>
            <ac:graphicFrameMk id="8" creationId="{31C1D8F2-EFA5-4529-9079-E743F0086B69}"/>
          </ac:graphicFrameMkLst>
        </pc:graphicFrameChg>
      </pc:sldChg>
      <pc:sldChg chg="modSp mod">
        <pc:chgData name="Olivier Genoud" userId="e3287607-b312-4221-8c8d-a6943b641987" providerId="ADAL" clId="{D66CF1C3-E2C3-4BFA-972B-9DF8300BAC95}" dt="2024-03-14T20:19:15.396" v="111" actId="6549"/>
        <pc:sldMkLst>
          <pc:docMk/>
          <pc:sldMk cId="0" sldId="906"/>
        </pc:sldMkLst>
        <pc:graphicFrameChg chg="modGraphic">
          <ac:chgData name="Olivier Genoud" userId="e3287607-b312-4221-8c8d-a6943b641987" providerId="ADAL" clId="{D66CF1C3-E2C3-4BFA-972B-9DF8300BAC95}" dt="2024-03-14T20:19:15.396" v="111" actId="6549"/>
          <ac:graphicFrameMkLst>
            <pc:docMk/>
            <pc:sldMk cId="0" sldId="906"/>
            <ac:graphicFrameMk id="8" creationId="{3523190A-F6B1-4E85-879B-A46D21D293E2}"/>
          </ac:graphicFrameMkLst>
        </pc:graphicFrameChg>
      </pc:sldChg>
      <pc:sldChg chg="del">
        <pc:chgData name="Olivier Genoud" userId="e3287607-b312-4221-8c8d-a6943b641987" providerId="ADAL" clId="{D66CF1C3-E2C3-4BFA-972B-9DF8300BAC95}" dt="2024-03-08T09:29:33.974" v="59" actId="47"/>
        <pc:sldMkLst>
          <pc:docMk/>
          <pc:sldMk cId="2509655333" sldId="910"/>
        </pc:sldMkLst>
      </pc:sldChg>
      <pc:sldMasterChg chg="modSp mod modSldLayout">
        <pc:chgData name="Olivier Genoud" userId="e3287607-b312-4221-8c8d-a6943b641987" providerId="ADAL" clId="{D66CF1C3-E2C3-4BFA-972B-9DF8300BAC95}" dt="2024-03-08T09:08:46.033" v="58" actId="6549"/>
        <pc:sldMasterMkLst>
          <pc:docMk/>
          <pc:sldMasterMk cId="0" sldId="2147485146"/>
        </pc:sldMasterMkLst>
        <pc:spChg chg="mod">
          <ac:chgData name="Olivier Genoud" userId="e3287607-b312-4221-8c8d-a6943b641987" providerId="ADAL" clId="{D66CF1C3-E2C3-4BFA-972B-9DF8300BAC95}" dt="2024-03-08T09:08:46.033" v="58" actId="6549"/>
          <ac:spMkLst>
            <pc:docMk/>
            <pc:sldMasterMk cId="0" sldId="2147485146"/>
            <ac:spMk id="13" creationId="{1831B337-8E3A-42C4-B945-76126539A2BF}"/>
          </ac:spMkLst>
        </pc:spChg>
        <pc:sldLayoutChg chg="modSp mod">
          <pc:chgData name="Olivier Genoud" userId="e3287607-b312-4221-8c8d-a6943b641987" providerId="ADAL" clId="{D66CF1C3-E2C3-4BFA-972B-9DF8300BAC95}" dt="2024-03-08T09:08:36.284" v="52" actId="20577"/>
          <pc:sldLayoutMkLst>
            <pc:docMk/>
            <pc:sldMasterMk cId="0" sldId="2147485146"/>
            <pc:sldLayoutMk cId="24707556" sldId="2147485303"/>
          </pc:sldLayoutMkLst>
          <pc:spChg chg="mod">
            <ac:chgData name="Olivier Genoud" userId="e3287607-b312-4221-8c8d-a6943b641987" providerId="ADAL" clId="{D66CF1C3-E2C3-4BFA-972B-9DF8300BAC95}" dt="2024-03-08T09:08:36.284" v="52" actId="20577"/>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B37BFEB1-B6DD-4D8C-A7F3-9C049DB5903E}"/>
    <pc:docChg chg="undo custSel addSld delSld modSld">
      <pc:chgData name="Olivier Genoud" userId="e3287607-b312-4221-8c8d-a6943b641987" providerId="ADAL" clId="{B37BFEB1-B6DD-4D8C-A7F3-9C049DB5903E}" dt="2023-05-18T14:08:04.480" v="1345" actId="1036"/>
      <pc:docMkLst>
        <pc:docMk/>
      </pc:docMkLst>
      <pc:sldChg chg="delSp modSp mod">
        <pc:chgData name="Olivier Genoud" userId="e3287607-b312-4221-8c8d-a6943b641987" providerId="ADAL" clId="{B37BFEB1-B6DD-4D8C-A7F3-9C049DB5903E}" dt="2023-05-18T14:08:04.480" v="1345" actId="1036"/>
        <pc:sldMkLst>
          <pc:docMk/>
          <pc:sldMk cId="0" sldId="808"/>
        </pc:sldMkLst>
        <pc:spChg chg="del">
          <ac:chgData name="Olivier Genoud" userId="e3287607-b312-4221-8c8d-a6943b641987" providerId="ADAL" clId="{B37BFEB1-B6DD-4D8C-A7F3-9C049DB5903E}" dt="2023-05-17T15:27:02.911" v="181" actId="478"/>
          <ac:spMkLst>
            <pc:docMk/>
            <pc:sldMk cId="0" sldId="808"/>
            <ac:spMk id="2" creationId="{5F6B4967-DF0F-6CE0-8BE3-763C2D764896}"/>
          </ac:spMkLst>
        </pc:spChg>
        <pc:spChg chg="mod">
          <ac:chgData name="Olivier Genoud" userId="e3287607-b312-4221-8c8d-a6943b641987" providerId="ADAL" clId="{B37BFEB1-B6DD-4D8C-A7F3-9C049DB5903E}" dt="2023-05-17T14:44:04.567" v="40"/>
          <ac:spMkLst>
            <pc:docMk/>
            <pc:sldMk cId="0" sldId="808"/>
            <ac:spMk id="8" creationId="{BB6C61F9-29AD-4200-B68D-8E7906A4CAA1}"/>
          </ac:spMkLst>
        </pc:spChg>
        <pc:graphicFrameChg chg="mod modGraphic">
          <ac:chgData name="Olivier Genoud" userId="e3287607-b312-4221-8c8d-a6943b641987" providerId="ADAL" clId="{B37BFEB1-B6DD-4D8C-A7F3-9C049DB5903E}" dt="2023-05-18T14:08:04.480" v="1345" actId="1036"/>
          <ac:graphicFrameMkLst>
            <pc:docMk/>
            <pc:sldMk cId="0" sldId="808"/>
            <ac:graphicFrameMk id="6" creationId="{56102DBE-7A27-4B72-8904-9BD8B08A1693}"/>
          </ac:graphicFrameMkLst>
        </pc:graphicFrameChg>
      </pc:sldChg>
      <pc:sldChg chg="delSp modSp mod">
        <pc:chgData name="Olivier Genoud" userId="e3287607-b312-4221-8c8d-a6943b641987" providerId="ADAL" clId="{B37BFEB1-B6DD-4D8C-A7F3-9C049DB5903E}" dt="2023-05-18T14:07:44.978" v="1341" actId="20577"/>
        <pc:sldMkLst>
          <pc:docMk/>
          <pc:sldMk cId="0" sldId="809"/>
        </pc:sldMkLst>
        <pc:spChg chg="del">
          <ac:chgData name="Olivier Genoud" userId="e3287607-b312-4221-8c8d-a6943b641987" providerId="ADAL" clId="{B37BFEB1-B6DD-4D8C-A7F3-9C049DB5903E}" dt="2023-05-17T15:16:42.275" v="162" actId="478"/>
          <ac:spMkLst>
            <pc:docMk/>
            <pc:sldMk cId="0" sldId="809"/>
            <ac:spMk id="2" creationId="{04AAEEEF-1252-F533-0619-AAB440CCE52F}"/>
          </ac:spMkLst>
        </pc:spChg>
        <pc:spChg chg="mod">
          <ac:chgData name="Olivier Genoud" userId="e3287607-b312-4221-8c8d-a6943b641987" providerId="ADAL" clId="{B37BFEB1-B6DD-4D8C-A7F3-9C049DB5903E}" dt="2023-05-17T14:43:59.911" v="39"/>
          <ac:spMkLst>
            <pc:docMk/>
            <pc:sldMk cId="0" sldId="809"/>
            <ac:spMk id="8" creationId="{82CE806B-8B9A-4A8B-80C5-C7CFE4E4C11C}"/>
          </ac:spMkLst>
        </pc:spChg>
        <pc:graphicFrameChg chg="mod modGraphic">
          <ac:chgData name="Olivier Genoud" userId="e3287607-b312-4221-8c8d-a6943b641987" providerId="ADAL" clId="{B37BFEB1-B6DD-4D8C-A7F3-9C049DB5903E}" dt="2023-05-18T14:07:44.978" v="1341" actId="20577"/>
          <ac:graphicFrameMkLst>
            <pc:docMk/>
            <pc:sldMk cId="0" sldId="809"/>
            <ac:graphicFrameMk id="6" creationId="{83470EA1-6B93-4200-81B2-B6A07DD757F1}"/>
          </ac:graphicFrameMkLst>
        </pc:graphicFrameChg>
      </pc:sldChg>
      <pc:sldChg chg="delSp modSp mod">
        <pc:chgData name="Olivier Genoud" userId="e3287607-b312-4221-8c8d-a6943b641987" providerId="ADAL" clId="{B37BFEB1-B6DD-4D8C-A7F3-9C049DB5903E}" dt="2023-05-17T15:47:47.279" v="308" actId="20577"/>
        <pc:sldMkLst>
          <pc:docMk/>
          <pc:sldMk cId="0" sldId="810"/>
        </pc:sldMkLst>
        <pc:spChg chg="del">
          <ac:chgData name="Olivier Genoud" userId="e3287607-b312-4221-8c8d-a6943b641987" providerId="ADAL" clId="{B37BFEB1-B6DD-4D8C-A7F3-9C049DB5903E}" dt="2023-05-17T15:31:24.387" v="236" actId="478"/>
          <ac:spMkLst>
            <pc:docMk/>
            <pc:sldMk cId="0" sldId="810"/>
            <ac:spMk id="2" creationId="{67A3CE24-5D44-FC13-5EFC-C2D7513640C9}"/>
          </ac:spMkLst>
        </pc:spChg>
        <pc:spChg chg="mod">
          <ac:chgData name="Olivier Genoud" userId="e3287607-b312-4221-8c8d-a6943b641987" providerId="ADAL" clId="{B37BFEB1-B6DD-4D8C-A7F3-9C049DB5903E}" dt="2023-05-17T14:44:08.950" v="41"/>
          <ac:spMkLst>
            <pc:docMk/>
            <pc:sldMk cId="0" sldId="810"/>
            <ac:spMk id="9" creationId="{AECE3115-E7A1-49F4-A9A2-E5E86D3768BB}"/>
          </ac:spMkLst>
        </pc:spChg>
        <pc:spChg chg="mod">
          <ac:chgData name="Olivier Genoud" userId="e3287607-b312-4221-8c8d-a6943b641987" providerId="ADAL" clId="{B37BFEB1-B6DD-4D8C-A7F3-9C049DB5903E}" dt="2023-05-17T15:47:47.279" v="308" actId="20577"/>
          <ac:spMkLst>
            <pc:docMk/>
            <pc:sldMk cId="0" sldId="810"/>
            <ac:spMk id="16387" creationId="{118E205E-6224-40AA-A28E-DE2B0B5FD9CD}"/>
          </ac:spMkLst>
        </pc:spChg>
        <pc:graphicFrameChg chg="mod modGraphic">
          <ac:chgData name="Olivier Genoud" userId="e3287607-b312-4221-8c8d-a6943b641987" providerId="ADAL" clId="{B37BFEB1-B6DD-4D8C-A7F3-9C049DB5903E}" dt="2023-05-17T15:46:38.646" v="307" actId="2165"/>
          <ac:graphicFrameMkLst>
            <pc:docMk/>
            <pc:sldMk cId="0" sldId="810"/>
            <ac:graphicFrameMk id="3" creationId="{1CF7953A-4183-F87C-FF2C-2F957869F037}"/>
          </ac:graphicFrameMkLst>
        </pc:graphicFrameChg>
        <pc:graphicFrameChg chg="mod modGraphic">
          <ac:chgData name="Olivier Genoud" userId="e3287607-b312-4221-8c8d-a6943b641987" providerId="ADAL" clId="{B37BFEB1-B6DD-4D8C-A7F3-9C049DB5903E}" dt="2023-05-17T15:37:56.553" v="304" actId="6549"/>
          <ac:graphicFrameMkLst>
            <pc:docMk/>
            <pc:sldMk cId="0" sldId="810"/>
            <ac:graphicFrameMk id="6" creationId="{B53850FE-1D21-4CA7-AC66-C163CA22C758}"/>
          </ac:graphicFrameMkLst>
        </pc:graphicFrameChg>
      </pc:sldChg>
      <pc:sldChg chg="delSp modSp mod">
        <pc:chgData name="Olivier Genoud" userId="e3287607-b312-4221-8c8d-a6943b641987" providerId="ADAL" clId="{B37BFEB1-B6DD-4D8C-A7F3-9C049DB5903E}" dt="2023-05-18T14:07:16.397" v="1338" actId="20577"/>
        <pc:sldMkLst>
          <pc:docMk/>
          <pc:sldMk cId="0" sldId="811"/>
        </pc:sldMkLst>
        <pc:spChg chg="del">
          <ac:chgData name="Olivier Genoud" userId="e3287607-b312-4221-8c8d-a6943b641987" providerId="ADAL" clId="{B37BFEB1-B6DD-4D8C-A7F3-9C049DB5903E}" dt="2023-05-17T15:01:29.487" v="106" actId="478"/>
          <ac:spMkLst>
            <pc:docMk/>
            <pc:sldMk cId="0" sldId="811"/>
            <ac:spMk id="2" creationId="{BDDF3988-6739-ED4E-D54E-733EF86FAABB}"/>
          </ac:spMkLst>
        </pc:spChg>
        <pc:spChg chg="mod">
          <ac:chgData name="Olivier Genoud" userId="e3287607-b312-4221-8c8d-a6943b641987" providerId="ADAL" clId="{B37BFEB1-B6DD-4D8C-A7F3-9C049DB5903E}" dt="2023-05-17T14:43:55.430" v="38"/>
          <ac:spMkLst>
            <pc:docMk/>
            <pc:sldMk cId="0" sldId="811"/>
            <ac:spMk id="8" creationId="{3F1ADB89-7AA8-400D-9831-F1E3477B2690}"/>
          </ac:spMkLst>
        </pc:spChg>
        <pc:graphicFrameChg chg="mod modGraphic">
          <ac:chgData name="Olivier Genoud" userId="e3287607-b312-4221-8c8d-a6943b641987" providerId="ADAL" clId="{B37BFEB1-B6DD-4D8C-A7F3-9C049DB5903E}" dt="2023-05-18T14:07:16.397" v="1338" actId="20577"/>
          <ac:graphicFrameMkLst>
            <pc:docMk/>
            <pc:sldMk cId="0" sldId="811"/>
            <ac:graphicFrameMk id="6" creationId="{303CD404-7819-49B2-818B-645C47D27BBE}"/>
          </ac:graphicFrameMkLst>
        </pc:graphicFrameChg>
      </pc:sldChg>
      <pc:sldChg chg="addSp delSp modSp mod">
        <pc:chgData name="Olivier Genoud" userId="e3287607-b312-4221-8c8d-a6943b641987" providerId="ADAL" clId="{B37BFEB1-B6DD-4D8C-A7F3-9C049DB5903E}" dt="2023-05-18T13:55:28.824" v="1223" actId="478"/>
        <pc:sldMkLst>
          <pc:docMk/>
          <pc:sldMk cId="1867481550" sldId="866"/>
        </pc:sldMkLst>
        <pc:spChg chg="add del mod">
          <ac:chgData name="Olivier Genoud" userId="e3287607-b312-4221-8c8d-a6943b641987" providerId="ADAL" clId="{B37BFEB1-B6DD-4D8C-A7F3-9C049DB5903E}" dt="2023-05-18T13:55:28.824" v="1223" actId="478"/>
          <ac:spMkLst>
            <pc:docMk/>
            <pc:sldMk cId="1867481550" sldId="866"/>
            <ac:spMk id="2" creationId="{951BEB58-7B6E-C060-ED22-832649210211}"/>
          </ac:spMkLst>
        </pc:spChg>
        <pc:graphicFrameChg chg="mod modGraphic">
          <ac:chgData name="Olivier Genoud" userId="e3287607-b312-4221-8c8d-a6943b641987" providerId="ADAL" clId="{B37BFEB1-B6DD-4D8C-A7F3-9C049DB5903E}" dt="2023-05-18T12:00:57.715" v="1029" actId="6549"/>
          <ac:graphicFrameMkLst>
            <pc:docMk/>
            <pc:sldMk cId="1867481550" sldId="866"/>
            <ac:graphicFrameMk id="8" creationId="{76A3D22C-ADA5-49D2-8486-33C02C29F828}"/>
          </ac:graphicFrameMkLst>
        </pc:graphicFrameChg>
      </pc:sldChg>
      <pc:sldChg chg="delSp modSp mod">
        <pc:chgData name="Olivier Genoud" userId="e3287607-b312-4221-8c8d-a6943b641987" providerId="ADAL" clId="{B37BFEB1-B6DD-4D8C-A7F3-9C049DB5903E}" dt="2023-05-18T13:59:28.139" v="1264" actId="20577"/>
        <pc:sldMkLst>
          <pc:docMk/>
          <pc:sldMk cId="3718173731" sldId="867"/>
        </pc:sldMkLst>
        <pc:spChg chg="del">
          <ac:chgData name="Olivier Genoud" userId="e3287607-b312-4221-8c8d-a6943b641987" providerId="ADAL" clId="{B37BFEB1-B6DD-4D8C-A7F3-9C049DB5903E}" dt="2023-05-17T16:12:14.782" v="545" actId="478"/>
          <ac:spMkLst>
            <pc:docMk/>
            <pc:sldMk cId="3718173731" sldId="867"/>
            <ac:spMk id="2" creationId="{8B582B0C-68C7-D53D-E8D2-5393EB09E62C}"/>
          </ac:spMkLst>
        </pc:spChg>
        <pc:spChg chg="mod">
          <ac:chgData name="Olivier Genoud" userId="e3287607-b312-4221-8c8d-a6943b641987" providerId="ADAL" clId="{B37BFEB1-B6DD-4D8C-A7F3-9C049DB5903E}" dt="2023-05-17T15:55:58.006" v="331" actId="6549"/>
          <ac:spMkLst>
            <pc:docMk/>
            <pc:sldMk cId="3718173731" sldId="867"/>
            <ac:spMk id="4" creationId="{C5B93149-CD1D-4C62-8DFE-579BA4A128B1}"/>
          </ac:spMkLst>
        </pc:spChg>
        <pc:spChg chg="mod">
          <ac:chgData name="Olivier Genoud" userId="e3287607-b312-4221-8c8d-a6943b641987" providerId="ADAL" clId="{B37BFEB1-B6DD-4D8C-A7F3-9C049DB5903E}" dt="2023-05-18T13:59:28.139" v="1264" actId="20577"/>
          <ac:spMkLst>
            <pc:docMk/>
            <pc:sldMk cId="3718173731" sldId="867"/>
            <ac:spMk id="18435" creationId="{6DF2C6A5-97CD-46B8-BBA9-33870923E61E}"/>
          </ac:spMkLst>
        </pc:spChg>
      </pc:sldChg>
      <pc:sldChg chg="delSp modSp mod">
        <pc:chgData name="Olivier Genoud" userId="e3287607-b312-4221-8c8d-a6943b641987" providerId="ADAL" clId="{B37BFEB1-B6DD-4D8C-A7F3-9C049DB5903E}" dt="2023-05-18T13:55:22.728" v="1222" actId="478"/>
        <pc:sldMkLst>
          <pc:docMk/>
          <pc:sldMk cId="3269946048" sldId="885"/>
        </pc:sldMkLst>
        <pc:spChg chg="del">
          <ac:chgData name="Olivier Genoud" userId="e3287607-b312-4221-8c8d-a6943b641987" providerId="ADAL" clId="{B37BFEB1-B6DD-4D8C-A7F3-9C049DB5903E}" dt="2023-05-18T13:55:22.728" v="1222" actId="478"/>
          <ac:spMkLst>
            <pc:docMk/>
            <pc:sldMk cId="3269946048" sldId="885"/>
            <ac:spMk id="2" creationId="{28B01F0B-657F-627F-1241-03A3F2345A08}"/>
          </ac:spMkLst>
        </pc:spChg>
        <pc:spChg chg="mod">
          <ac:chgData name="Olivier Genoud" userId="e3287607-b312-4221-8c8d-a6943b641987" providerId="ADAL" clId="{B37BFEB1-B6DD-4D8C-A7F3-9C049DB5903E}" dt="2023-05-18T13:55:10.807" v="1221" actId="6549"/>
          <ac:spMkLst>
            <pc:docMk/>
            <pc:sldMk cId="3269946048" sldId="885"/>
            <ac:spMk id="32771" creationId="{9FCE62D6-5764-49BE-B43B-28DD76F27181}"/>
          </ac:spMkLst>
        </pc:spChg>
        <pc:graphicFrameChg chg="modGraphic">
          <ac:chgData name="Olivier Genoud" userId="e3287607-b312-4221-8c8d-a6943b641987" providerId="ADAL" clId="{B37BFEB1-B6DD-4D8C-A7F3-9C049DB5903E}" dt="2023-05-18T13:54:57.446" v="1220" actId="207"/>
          <ac:graphicFrameMkLst>
            <pc:docMk/>
            <pc:sldMk cId="3269946048" sldId="885"/>
            <ac:graphicFrameMk id="3" creationId="{08DCA5B6-369C-2742-6500-D28DB82A6250}"/>
          </ac:graphicFrameMkLst>
        </pc:graphicFrameChg>
      </pc:sldChg>
      <pc:sldChg chg="delSp modSp mod">
        <pc:chgData name="Olivier Genoud" userId="e3287607-b312-4221-8c8d-a6943b641987" providerId="ADAL" clId="{B37BFEB1-B6DD-4D8C-A7F3-9C049DB5903E}" dt="2023-05-18T14:06:14.157" v="1326" actId="20577"/>
        <pc:sldMkLst>
          <pc:docMk/>
          <pc:sldMk cId="781762355" sldId="887"/>
        </pc:sldMkLst>
        <pc:spChg chg="del">
          <ac:chgData name="Olivier Genoud" userId="e3287607-b312-4221-8c8d-a6943b641987" providerId="ADAL" clId="{B37BFEB1-B6DD-4D8C-A7F3-9C049DB5903E}" dt="2023-05-17T15:45:28.640" v="305" actId="478"/>
          <ac:spMkLst>
            <pc:docMk/>
            <pc:sldMk cId="781762355" sldId="887"/>
            <ac:spMk id="2" creationId="{583940BD-1C58-F082-2A04-EB04719048BD}"/>
          </ac:spMkLst>
        </pc:spChg>
        <pc:spChg chg="mod">
          <ac:chgData name="Olivier Genoud" userId="e3287607-b312-4221-8c8d-a6943b641987" providerId="ADAL" clId="{B37BFEB1-B6DD-4D8C-A7F3-9C049DB5903E}" dt="2023-05-17T14:43:33.936" v="36" actId="6549"/>
          <ac:spMkLst>
            <pc:docMk/>
            <pc:sldMk cId="781762355" sldId="887"/>
            <ac:spMk id="8" creationId="{3F1ADB89-7AA8-400D-9831-F1E3477B2690}"/>
          </ac:spMkLst>
        </pc:spChg>
        <pc:graphicFrameChg chg="mod modGraphic">
          <ac:chgData name="Olivier Genoud" userId="e3287607-b312-4221-8c8d-a6943b641987" providerId="ADAL" clId="{B37BFEB1-B6DD-4D8C-A7F3-9C049DB5903E}" dt="2023-05-18T14:06:14.157" v="1326" actId="20577"/>
          <ac:graphicFrameMkLst>
            <pc:docMk/>
            <pc:sldMk cId="781762355" sldId="887"/>
            <ac:graphicFrameMk id="6" creationId="{303CD404-7819-49B2-818B-645C47D27BBE}"/>
          </ac:graphicFrameMkLst>
        </pc:graphicFrameChg>
      </pc:sldChg>
      <pc:sldChg chg="delSp modSp mod">
        <pc:chgData name="Olivier Genoud" userId="e3287607-b312-4221-8c8d-a6943b641987" providerId="ADAL" clId="{B37BFEB1-B6DD-4D8C-A7F3-9C049DB5903E}" dt="2023-05-18T14:00:37.594" v="1300" actId="6549"/>
        <pc:sldMkLst>
          <pc:docMk/>
          <pc:sldMk cId="2342150959" sldId="889"/>
        </pc:sldMkLst>
        <pc:spChg chg="del">
          <ac:chgData name="Olivier Genoud" userId="e3287607-b312-4221-8c8d-a6943b641987" providerId="ADAL" clId="{B37BFEB1-B6DD-4D8C-A7F3-9C049DB5903E}" dt="2023-05-17T16:15:03.406" v="710" actId="478"/>
          <ac:spMkLst>
            <pc:docMk/>
            <pc:sldMk cId="2342150959" sldId="889"/>
            <ac:spMk id="2" creationId="{4A0D5CAB-57B6-D1BC-CB76-FDAA2721D254}"/>
          </ac:spMkLst>
        </pc:spChg>
        <pc:spChg chg="mod">
          <ac:chgData name="Olivier Genoud" userId="e3287607-b312-4221-8c8d-a6943b641987" providerId="ADAL" clId="{B37BFEB1-B6DD-4D8C-A7F3-9C049DB5903E}" dt="2023-05-17T16:13:01.006" v="578" actId="6549"/>
          <ac:spMkLst>
            <pc:docMk/>
            <pc:sldMk cId="2342150959" sldId="889"/>
            <ac:spMk id="6" creationId="{885FE633-73A9-4EE3-AA73-E8B0E1A0E452}"/>
          </ac:spMkLst>
        </pc:spChg>
        <pc:spChg chg="mod">
          <ac:chgData name="Olivier Genoud" userId="e3287607-b312-4221-8c8d-a6943b641987" providerId="ADAL" clId="{B37BFEB1-B6DD-4D8C-A7F3-9C049DB5903E}" dt="2023-05-18T14:00:37.594" v="1300" actId="6549"/>
          <ac:spMkLst>
            <pc:docMk/>
            <pc:sldMk cId="2342150959" sldId="889"/>
            <ac:spMk id="18435" creationId="{6DF2C6A5-97CD-46B8-BBA9-33870923E61E}"/>
          </ac:spMkLst>
        </pc:spChg>
      </pc:sldChg>
      <pc:sldChg chg="delSp modSp mod">
        <pc:chgData name="Olivier Genoud" userId="e3287607-b312-4221-8c8d-a6943b641987" providerId="ADAL" clId="{B37BFEB1-B6DD-4D8C-A7F3-9C049DB5903E}" dt="2023-05-18T13:09:20.855" v="1122" actId="478"/>
        <pc:sldMkLst>
          <pc:docMk/>
          <pc:sldMk cId="0" sldId="896"/>
        </pc:sldMkLst>
        <pc:spChg chg="del mod">
          <ac:chgData name="Olivier Genoud" userId="e3287607-b312-4221-8c8d-a6943b641987" providerId="ADAL" clId="{B37BFEB1-B6DD-4D8C-A7F3-9C049DB5903E}" dt="2023-05-18T13:09:20.855" v="1122" actId="478"/>
          <ac:spMkLst>
            <pc:docMk/>
            <pc:sldMk cId="0" sldId="896"/>
            <ac:spMk id="2" creationId="{52BF6D75-CC6C-6790-F84D-371FABF746D4}"/>
          </ac:spMkLst>
        </pc:spChg>
        <pc:graphicFrameChg chg="mod modGraphic">
          <ac:chgData name="Olivier Genoud" userId="e3287607-b312-4221-8c8d-a6943b641987" providerId="ADAL" clId="{B37BFEB1-B6DD-4D8C-A7F3-9C049DB5903E}" dt="2023-05-18T13:09:16.487" v="1121" actId="6549"/>
          <ac:graphicFrameMkLst>
            <pc:docMk/>
            <pc:sldMk cId="0" sldId="896"/>
            <ac:graphicFrameMk id="8" creationId="{31C1D8F2-EFA5-4529-9079-E743F0086B69}"/>
          </ac:graphicFrameMkLst>
        </pc:graphicFrameChg>
      </pc:sldChg>
      <pc:sldChg chg="delSp modSp mod">
        <pc:chgData name="Olivier Genoud" userId="e3287607-b312-4221-8c8d-a6943b641987" providerId="ADAL" clId="{B37BFEB1-B6DD-4D8C-A7F3-9C049DB5903E}" dt="2023-05-18T13:53:51.064" v="1212" actId="20577"/>
        <pc:sldMkLst>
          <pc:docMk/>
          <pc:sldMk cId="0" sldId="897"/>
        </pc:sldMkLst>
        <pc:spChg chg="del">
          <ac:chgData name="Olivier Genoud" userId="e3287607-b312-4221-8c8d-a6943b641987" providerId="ADAL" clId="{B37BFEB1-B6DD-4D8C-A7F3-9C049DB5903E}" dt="2023-05-18T13:53:12.118" v="1207" actId="478"/>
          <ac:spMkLst>
            <pc:docMk/>
            <pc:sldMk cId="0" sldId="897"/>
            <ac:spMk id="2" creationId="{0E87BDA9-4A35-CCDD-230A-41FB163F5354}"/>
          </ac:spMkLst>
        </pc:spChg>
        <pc:graphicFrameChg chg="mod modGraphic">
          <ac:chgData name="Olivier Genoud" userId="e3287607-b312-4221-8c8d-a6943b641987" providerId="ADAL" clId="{B37BFEB1-B6DD-4D8C-A7F3-9C049DB5903E}" dt="2023-05-18T13:53:51.064" v="1212" actId="20577"/>
          <ac:graphicFrameMkLst>
            <pc:docMk/>
            <pc:sldMk cId="0" sldId="897"/>
            <ac:graphicFrameMk id="8" creationId="{3523190A-F6B1-4E85-879B-A46D21D293E2}"/>
          </ac:graphicFrameMkLst>
        </pc:graphicFrameChg>
      </pc:sldChg>
      <pc:sldChg chg="delSp mod">
        <pc:chgData name="Olivier Genoud" userId="e3287607-b312-4221-8c8d-a6943b641987" providerId="ADAL" clId="{B37BFEB1-B6DD-4D8C-A7F3-9C049DB5903E}" dt="2023-05-18T13:53:18.854" v="1208" actId="478"/>
        <pc:sldMkLst>
          <pc:docMk/>
          <pc:sldMk cId="0" sldId="898"/>
        </pc:sldMkLst>
        <pc:spChg chg="del">
          <ac:chgData name="Olivier Genoud" userId="e3287607-b312-4221-8c8d-a6943b641987" providerId="ADAL" clId="{B37BFEB1-B6DD-4D8C-A7F3-9C049DB5903E}" dt="2023-05-18T13:53:18.854" v="1208" actId="478"/>
          <ac:spMkLst>
            <pc:docMk/>
            <pc:sldMk cId="0" sldId="898"/>
            <ac:spMk id="2" creationId="{D1F25428-DE60-B9F7-61F7-8155CFEE994C}"/>
          </ac:spMkLst>
        </pc:spChg>
      </pc:sldChg>
      <pc:sldChg chg="modSp add del mod">
        <pc:chgData name="Olivier Genoud" userId="e3287607-b312-4221-8c8d-a6943b641987" providerId="ADAL" clId="{B37BFEB1-B6DD-4D8C-A7F3-9C049DB5903E}" dt="2023-05-17T16:12:49.818" v="562" actId="47"/>
        <pc:sldMkLst>
          <pc:docMk/>
          <pc:sldMk cId="1060725850" sldId="899"/>
        </pc:sldMkLst>
        <pc:spChg chg="mod">
          <ac:chgData name="Olivier Genoud" userId="e3287607-b312-4221-8c8d-a6943b641987" providerId="ADAL" clId="{B37BFEB1-B6DD-4D8C-A7F3-9C049DB5903E}" dt="2023-05-17T16:12:44.878" v="561" actId="6549"/>
          <ac:spMkLst>
            <pc:docMk/>
            <pc:sldMk cId="1060725850" sldId="899"/>
            <ac:spMk id="4" creationId="{C5B93149-CD1D-4C62-8DFE-579BA4A128B1}"/>
          </ac:spMkLst>
        </pc:spChg>
      </pc:sldChg>
      <pc:sldChg chg="modSp add del mod">
        <pc:chgData name="Olivier Genoud" userId="e3287607-b312-4221-8c8d-a6943b641987" providerId="ADAL" clId="{B37BFEB1-B6DD-4D8C-A7F3-9C049DB5903E}" dt="2023-05-17T16:22:07.037" v="945" actId="47"/>
        <pc:sldMkLst>
          <pc:docMk/>
          <pc:sldMk cId="2875914609" sldId="899"/>
        </pc:sldMkLst>
        <pc:spChg chg="mod">
          <ac:chgData name="Olivier Genoud" userId="e3287607-b312-4221-8c8d-a6943b641987" providerId="ADAL" clId="{B37BFEB1-B6DD-4D8C-A7F3-9C049DB5903E}" dt="2023-05-17T16:19:12.450" v="908" actId="6549"/>
          <ac:spMkLst>
            <pc:docMk/>
            <pc:sldMk cId="2875914609" sldId="899"/>
            <ac:spMk id="18435" creationId="{6DF2C6A5-97CD-46B8-BBA9-33870923E61E}"/>
          </ac:spMkLst>
        </pc:spChg>
      </pc:sldChg>
    </pc:docChg>
  </pc:docChgLst>
  <pc:docChgLst>
    <pc:chgData name="Olivier Genoud" userId="e3287607-b312-4221-8c8d-a6943b641987" providerId="ADAL" clId="{CC26E5DC-B1ED-4FB7-8C8A-30C43F8E707B}"/>
    <pc:docChg chg="custSel addSld modSld">
      <pc:chgData name="Olivier Genoud" userId="e3287607-b312-4221-8c8d-a6943b641987" providerId="ADAL" clId="{CC26E5DC-B1ED-4FB7-8C8A-30C43F8E707B}" dt="2023-08-25T09:14:11.800" v="223"/>
      <pc:docMkLst>
        <pc:docMk/>
      </pc:docMkLst>
      <pc:sldChg chg="modSp mod">
        <pc:chgData name="Olivier Genoud" userId="e3287607-b312-4221-8c8d-a6943b641987" providerId="ADAL" clId="{CC26E5DC-B1ED-4FB7-8C8A-30C43F8E707B}" dt="2023-08-25T06:04:15.270" v="95" actId="13926"/>
        <pc:sldMkLst>
          <pc:docMk/>
          <pc:sldMk cId="0" sldId="322"/>
        </pc:sldMkLst>
        <pc:graphicFrameChg chg="modGraphic">
          <ac:chgData name="Olivier Genoud" userId="e3287607-b312-4221-8c8d-a6943b641987" providerId="ADAL" clId="{CC26E5DC-B1ED-4FB7-8C8A-30C43F8E707B}" dt="2023-08-25T06:04:15.270" v="95" actId="13926"/>
          <ac:graphicFrameMkLst>
            <pc:docMk/>
            <pc:sldMk cId="0" sldId="322"/>
            <ac:graphicFrameMk id="8" creationId="{31C1D8F2-EFA5-4529-9079-E743F0086B69}"/>
          </ac:graphicFrameMkLst>
        </pc:graphicFrameChg>
      </pc:sldChg>
      <pc:sldChg chg="modSp mod">
        <pc:chgData name="Olivier Genoud" userId="e3287607-b312-4221-8c8d-a6943b641987" providerId="ADAL" clId="{CC26E5DC-B1ED-4FB7-8C8A-30C43F8E707B}" dt="2023-08-25T09:14:11.800" v="223"/>
        <pc:sldMkLst>
          <pc:docMk/>
          <pc:sldMk cId="0" sldId="323"/>
        </pc:sldMkLst>
        <pc:graphicFrameChg chg="mod modGraphic">
          <ac:chgData name="Olivier Genoud" userId="e3287607-b312-4221-8c8d-a6943b641987" providerId="ADAL" clId="{CC26E5DC-B1ED-4FB7-8C8A-30C43F8E707B}" dt="2023-08-25T09:14:11.800" v="223"/>
          <ac:graphicFrameMkLst>
            <pc:docMk/>
            <pc:sldMk cId="0" sldId="323"/>
            <ac:graphicFrameMk id="8" creationId="{3523190A-F6B1-4E85-879B-A46D21D293E2}"/>
          </ac:graphicFrameMkLst>
        </pc:graphicFrameChg>
      </pc:sldChg>
      <pc:sldChg chg="modSp mod">
        <pc:chgData name="Olivier Genoud" userId="e3287607-b312-4221-8c8d-a6943b641987" providerId="ADAL" clId="{CC26E5DC-B1ED-4FB7-8C8A-30C43F8E707B}" dt="2023-08-25T06:12:39.549" v="154" actId="20577"/>
        <pc:sldMkLst>
          <pc:docMk/>
          <pc:sldMk cId="0" sldId="324"/>
        </pc:sldMkLst>
        <pc:spChg chg="mod">
          <ac:chgData name="Olivier Genoud" userId="e3287607-b312-4221-8c8d-a6943b641987" providerId="ADAL" clId="{CC26E5DC-B1ED-4FB7-8C8A-30C43F8E707B}" dt="2023-08-25T06:12:39.549" v="154" actId="20577"/>
          <ac:spMkLst>
            <pc:docMk/>
            <pc:sldMk cId="0" sldId="324"/>
            <ac:spMk id="30723" creationId="{14D8DDB8-47B2-498A-955D-6594BFFF6A1F}"/>
          </ac:spMkLst>
        </pc:spChg>
      </pc:sldChg>
      <pc:sldChg chg="modSp add mod">
        <pc:chgData name="Olivier Genoud" userId="e3287607-b312-4221-8c8d-a6943b641987" providerId="ADAL" clId="{CC26E5DC-B1ED-4FB7-8C8A-30C43F8E707B}" dt="2023-08-25T06:15:08.624" v="180" actId="6549"/>
        <pc:sldMkLst>
          <pc:docMk/>
          <pc:sldMk cId="1701940600" sldId="877"/>
        </pc:sldMkLst>
        <pc:spChg chg="mod">
          <ac:chgData name="Olivier Genoud" userId="e3287607-b312-4221-8c8d-a6943b641987" providerId="ADAL" clId="{CC26E5DC-B1ED-4FB7-8C8A-30C43F8E707B}" dt="2023-08-25T06:14:34.714" v="157" actId="6549"/>
          <ac:spMkLst>
            <pc:docMk/>
            <pc:sldMk cId="1701940600" sldId="877"/>
            <ac:spMk id="5" creationId="{2A79A096-8F94-4FAE-9D0D-0CECDDDEBC48}"/>
          </ac:spMkLst>
        </pc:spChg>
        <pc:spChg chg="mod">
          <ac:chgData name="Olivier Genoud" userId="e3287607-b312-4221-8c8d-a6943b641987" providerId="ADAL" clId="{CC26E5DC-B1ED-4FB7-8C8A-30C43F8E707B}" dt="2023-08-25T06:15:08.624" v="180" actId="6549"/>
          <ac:spMkLst>
            <pc:docMk/>
            <pc:sldMk cId="1701940600" sldId="877"/>
            <ac:spMk id="24579" creationId="{11EE9470-50B4-49F7-B12A-E7302C4977DB}"/>
          </ac:spMkLst>
        </pc:spChg>
      </pc:sldChg>
      <pc:sldChg chg="modSp add mod">
        <pc:chgData name="Olivier Genoud" userId="e3287607-b312-4221-8c8d-a6943b641987" providerId="ADAL" clId="{CC26E5DC-B1ED-4FB7-8C8A-30C43F8E707B}" dt="2023-08-25T06:19:02.476" v="217" actId="6549"/>
        <pc:sldMkLst>
          <pc:docMk/>
          <pc:sldMk cId="2867986219" sldId="890"/>
        </pc:sldMkLst>
        <pc:spChg chg="mod">
          <ac:chgData name="Olivier Genoud" userId="e3287607-b312-4221-8c8d-a6943b641987" providerId="ADAL" clId="{CC26E5DC-B1ED-4FB7-8C8A-30C43F8E707B}" dt="2023-08-25T06:19:02.476" v="217" actId="6549"/>
          <ac:spMkLst>
            <pc:docMk/>
            <pc:sldMk cId="2867986219" sldId="890"/>
            <ac:spMk id="3" creationId="{B55D1B92-72D9-4EBD-BA8E-3D0BCC08F245}"/>
          </ac:spMkLst>
        </pc:spChg>
      </pc:sldChg>
    </pc:docChg>
  </pc:docChgLst>
  <pc:docChgLst>
    <pc:chgData name="Olivier Genoud" userId="e3287607-b312-4221-8c8d-a6943b641987" providerId="ADAL" clId="{05DDA6DF-56AF-42CC-A916-D66BDC803C6C}"/>
    <pc:docChg chg="custSel addSld modSld">
      <pc:chgData name="Olivier Genoud" userId="e3287607-b312-4221-8c8d-a6943b641987" providerId="ADAL" clId="{05DDA6DF-56AF-42CC-A916-D66BDC803C6C}" dt="2022-02-03T14:59:20.681" v="51" actId="6549"/>
      <pc:docMkLst>
        <pc:docMk/>
      </pc:docMkLst>
      <pc:sldChg chg="delSp mod">
        <pc:chgData name="Olivier Genoud" userId="e3287607-b312-4221-8c8d-a6943b641987" providerId="ADAL" clId="{05DDA6DF-56AF-42CC-A916-D66BDC803C6C}" dt="2022-02-03T07:44:42.431" v="0" actId="478"/>
        <pc:sldMkLst>
          <pc:docMk/>
          <pc:sldMk cId="0" sldId="364"/>
        </pc:sldMkLst>
        <pc:spChg chg="del">
          <ac:chgData name="Olivier Genoud" userId="e3287607-b312-4221-8c8d-a6943b641987" providerId="ADAL" clId="{05DDA6DF-56AF-42CC-A916-D66BDC803C6C}" dt="2022-02-03T07:44:42.431" v="0" actId="478"/>
          <ac:spMkLst>
            <pc:docMk/>
            <pc:sldMk cId="0" sldId="364"/>
            <ac:spMk id="4" creationId="{4449B566-F8CD-42E2-80BF-E8CEF790AE52}"/>
          </ac:spMkLst>
        </pc:spChg>
      </pc:sldChg>
      <pc:sldChg chg="delSp mod">
        <pc:chgData name="Olivier Genoud" userId="e3287607-b312-4221-8c8d-a6943b641987" providerId="ADAL" clId="{05DDA6DF-56AF-42CC-A916-D66BDC803C6C}" dt="2022-02-03T07:44:45.529" v="1" actId="478"/>
        <pc:sldMkLst>
          <pc:docMk/>
          <pc:sldMk cId="1982388090" sldId="365"/>
        </pc:sldMkLst>
        <pc:spChg chg="del">
          <ac:chgData name="Olivier Genoud" userId="e3287607-b312-4221-8c8d-a6943b641987" providerId="ADAL" clId="{05DDA6DF-56AF-42CC-A916-D66BDC803C6C}" dt="2022-02-03T07:44:45.529" v="1" actId="478"/>
          <ac:spMkLst>
            <pc:docMk/>
            <pc:sldMk cId="1982388090" sldId="365"/>
            <ac:spMk id="5" creationId="{C57F5175-CFB6-471A-BC53-8DAC42D77971}"/>
          </ac:spMkLst>
        </pc:spChg>
      </pc:sldChg>
      <pc:sldChg chg="modSp new mod">
        <pc:chgData name="Olivier Genoud" userId="e3287607-b312-4221-8c8d-a6943b641987" providerId="ADAL" clId="{05DDA6DF-56AF-42CC-A916-D66BDC803C6C}" dt="2022-02-03T14:59:20.681" v="51" actId="6549"/>
        <pc:sldMkLst>
          <pc:docMk/>
          <pc:sldMk cId="783513773" sldId="366"/>
        </pc:sldMkLst>
        <pc:spChg chg="mod">
          <ac:chgData name="Olivier Genoud" userId="e3287607-b312-4221-8c8d-a6943b641987" providerId="ADAL" clId="{05DDA6DF-56AF-42CC-A916-D66BDC803C6C}" dt="2022-02-03T14:59:20.681" v="51" actId="6549"/>
          <ac:spMkLst>
            <pc:docMk/>
            <pc:sldMk cId="783513773" sldId="366"/>
            <ac:spMk id="3" creationId="{8C8B5399-716D-439F-99F1-3B9F4BD3C62F}"/>
          </ac:spMkLst>
        </pc:spChg>
      </pc:sldChg>
    </pc:docChg>
  </pc:docChgLst>
  <pc:docChgLst>
    <pc:chgData name="Olivier Genoud" userId="e3287607-b312-4221-8c8d-a6943b641987" providerId="ADAL" clId="{3073CD59-D5FC-4D82-8405-094F5EADD817}"/>
    <pc:docChg chg="custSel modSld">
      <pc:chgData name="Olivier Genoud" userId="e3287607-b312-4221-8c8d-a6943b641987" providerId="ADAL" clId="{3073CD59-D5FC-4D82-8405-094F5EADD817}" dt="2024-08-18T15:38:57.388" v="32" actId="478"/>
      <pc:docMkLst>
        <pc:docMk/>
      </pc:docMkLst>
      <pc:sldChg chg="delSp modSp mod">
        <pc:chgData name="Olivier Genoud" userId="e3287607-b312-4221-8c8d-a6943b641987" providerId="ADAL" clId="{3073CD59-D5FC-4D82-8405-094F5EADD817}" dt="2024-08-18T15:38:00.326" v="31" actId="6549"/>
        <pc:sldMkLst>
          <pc:docMk/>
          <pc:sldMk cId="0" sldId="323"/>
        </pc:sldMkLst>
        <pc:spChg chg="del">
          <ac:chgData name="Olivier Genoud" userId="e3287607-b312-4221-8c8d-a6943b641987" providerId="ADAL" clId="{3073CD59-D5FC-4D82-8405-094F5EADD817}" dt="2024-08-18T15:37:06.680" v="26" actId="478"/>
          <ac:spMkLst>
            <pc:docMk/>
            <pc:sldMk cId="0" sldId="323"/>
            <ac:spMk id="2" creationId="{E017EC27-C986-082D-8173-66988451EF3D}"/>
          </ac:spMkLst>
        </pc:spChg>
        <pc:graphicFrameChg chg="mod modGraphic">
          <ac:chgData name="Olivier Genoud" userId="e3287607-b312-4221-8c8d-a6943b641987" providerId="ADAL" clId="{3073CD59-D5FC-4D82-8405-094F5EADD817}" dt="2024-08-18T15:38:00.326" v="31" actId="6549"/>
          <ac:graphicFrameMkLst>
            <pc:docMk/>
            <pc:sldMk cId="0" sldId="323"/>
            <ac:graphicFrameMk id="8" creationId="{3523190A-F6B1-4E85-879B-A46D21D293E2}"/>
          </ac:graphicFrameMkLst>
        </pc:graphicFrameChg>
      </pc:sldChg>
      <pc:sldChg chg="delSp mod">
        <pc:chgData name="Olivier Genoud" userId="e3287607-b312-4221-8c8d-a6943b641987" providerId="ADAL" clId="{3073CD59-D5FC-4D82-8405-094F5EADD817}" dt="2024-08-18T15:38:57.388" v="32" actId="478"/>
        <pc:sldMkLst>
          <pc:docMk/>
          <pc:sldMk cId="0" sldId="910"/>
        </pc:sldMkLst>
        <pc:spChg chg="del">
          <ac:chgData name="Olivier Genoud" userId="e3287607-b312-4221-8c8d-a6943b641987" providerId="ADAL" clId="{3073CD59-D5FC-4D82-8405-094F5EADD817}" dt="2024-08-18T15:38:57.388" v="32" actId="478"/>
          <ac:spMkLst>
            <pc:docMk/>
            <pc:sldMk cId="0" sldId="910"/>
            <ac:spMk id="2" creationId="{F809EE66-6C63-E9AD-A997-886E271DC454}"/>
          </ac:spMkLst>
        </pc:spChg>
      </pc:sldChg>
    </pc:docChg>
  </pc:docChgLst>
  <pc:docChgLst>
    <pc:chgData name="Olivier Genoud" userId="e3287607-b312-4221-8c8d-a6943b641987" providerId="ADAL" clId="{6E26D707-1DAC-4ED3-836D-C3A1CDB6074F}"/>
    <pc:docChg chg="custSel addSld modSld modMainMaster">
      <pc:chgData name="Olivier Genoud" userId="e3287607-b312-4221-8c8d-a6943b641987" providerId="ADAL" clId="{6E26D707-1DAC-4ED3-836D-C3A1CDB6074F}" dt="2022-08-25T13:11:50.044" v="295" actId="20577"/>
      <pc:docMkLst>
        <pc:docMk/>
      </pc:docMkLst>
      <pc:sldChg chg="modSp mod">
        <pc:chgData name="Olivier Genoud" userId="e3287607-b312-4221-8c8d-a6943b641987" providerId="ADAL" clId="{6E26D707-1DAC-4ED3-836D-C3A1CDB6074F}" dt="2022-08-25T13:09:40.749" v="246" actId="6549"/>
        <pc:sldMkLst>
          <pc:docMk/>
          <pc:sldMk cId="0" sldId="322"/>
        </pc:sldMkLst>
        <pc:graphicFrameChg chg="mod modGraphic">
          <ac:chgData name="Olivier Genoud" userId="e3287607-b312-4221-8c8d-a6943b641987" providerId="ADAL" clId="{6E26D707-1DAC-4ED3-836D-C3A1CDB6074F}" dt="2022-08-25T13:09:40.749" v="246" actId="6549"/>
          <ac:graphicFrameMkLst>
            <pc:docMk/>
            <pc:sldMk cId="0" sldId="322"/>
            <ac:graphicFrameMk id="8" creationId="{31C1D8F2-EFA5-4529-9079-E743F0086B69}"/>
          </ac:graphicFrameMkLst>
        </pc:graphicFrameChg>
      </pc:sldChg>
      <pc:sldChg chg="modSp mod">
        <pc:chgData name="Olivier Genoud" userId="e3287607-b312-4221-8c8d-a6943b641987" providerId="ADAL" clId="{6E26D707-1DAC-4ED3-836D-C3A1CDB6074F}" dt="2022-08-25T13:05:29.581" v="240" actId="6549"/>
        <pc:sldMkLst>
          <pc:docMk/>
          <pc:sldMk cId="0" sldId="323"/>
        </pc:sldMkLst>
        <pc:graphicFrameChg chg="modGraphic">
          <ac:chgData name="Olivier Genoud" userId="e3287607-b312-4221-8c8d-a6943b641987" providerId="ADAL" clId="{6E26D707-1DAC-4ED3-836D-C3A1CDB6074F}" dt="2022-08-25T13:05:29.581" v="240" actId="6549"/>
          <ac:graphicFrameMkLst>
            <pc:docMk/>
            <pc:sldMk cId="0" sldId="323"/>
            <ac:graphicFrameMk id="8" creationId="{3523190A-F6B1-4E85-879B-A46D21D293E2}"/>
          </ac:graphicFrameMkLst>
        </pc:graphicFrameChg>
      </pc:sldChg>
      <pc:sldChg chg="modSp mod">
        <pc:chgData name="Olivier Genoud" userId="e3287607-b312-4221-8c8d-a6943b641987" providerId="ADAL" clId="{6E26D707-1DAC-4ED3-836D-C3A1CDB6074F}" dt="2022-08-25T13:05:41.517" v="242" actId="6549"/>
        <pc:sldMkLst>
          <pc:docMk/>
          <pc:sldMk cId="0" sldId="324"/>
        </pc:sldMkLst>
        <pc:spChg chg="mod">
          <ac:chgData name="Olivier Genoud" userId="e3287607-b312-4221-8c8d-a6943b641987" providerId="ADAL" clId="{6E26D707-1DAC-4ED3-836D-C3A1CDB6074F}" dt="2022-08-25T13:05:41.517" v="242" actId="6549"/>
          <ac:spMkLst>
            <pc:docMk/>
            <pc:sldMk cId="0" sldId="324"/>
            <ac:spMk id="30723" creationId="{14D8DDB8-47B2-498A-955D-6594BFFF6A1F}"/>
          </ac:spMkLst>
        </pc:spChg>
        <pc:graphicFrameChg chg="modGraphic">
          <ac:chgData name="Olivier Genoud" userId="e3287607-b312-4221-8c8d-a6943b641987" providerId="ADAL" clId="{6E26D707-1DAC-4ED3-836D-C3A1CDB6074F}" dt="2022-08-15T16:03:17.898" v="36" actId="207"/>
          <ac:graphicFrameMkLst>
            <pc:docMk/>
            <pc:sldMk cId="0" sldId="324"/>
            <ac:graphicFrameMk id="6" creationId="{39EF35DE-51FD-49FE-8CC9-80BA75B1483B}"/>
          </ac:graphicFrameMkLst>
        </pc:graphicFrameChg>
      </pc:sldChg>
      <pc:sldChg chg="modSp mod">
        <pc:chgData name="Olivier Genoud" userId="e3287607-b312-4221-8c8d-a6943b641987" providerId="ADAL" clId="{6E26D707-1DAC-4ED3-836D-C3A1CDB6074F}" dt="2022-08-15T13:31:16.096" v="9" actId="20577"/>
        <pc:sldMkLst>
          <pc:docMk/>
          <pc:sldMk cId="0" sldId="341"/>
        </pc:sldMkLst>
        <pc:spChg chg="mod">
          <ac:chgData name="Olivier Genoud" userId="e3287607-b312-4221-8c8d-a6943b641987" providerId="ADAL" clId="{6E26D707-1DAC-4ED3-836D-C3A1CDB6074F}" dt="2022-08-15T13:31:16.096" v="9" actId="20577"/>
          <ac:spMkLst>
            <pc:docMk/>
            <pc:sldMk cId="0" sldId="341"/>
            <ac:spMk id="5122" creationId="{BB023146-264F-4A3E-B3FE-6023E397D993}"/>
          </ac:spMkLst>
        </pc:spChg>
      </pc:sldChg>
      <pc:sldChg chg="modSp mod">
        <pc:chgData name="Olivier Genoud" userId="e3287607-b312-4221-8c8d-a6943b641987" providerId="ADAL" clId="{6E26D707-1DAC-4ED3-836D-C3A1CDB6074F}" dt="2022-08-25T12:28:33.451" v="222" actId="6549"/>
        <pc:sldMkLst>
          <pc:docMk/>
          <pc:sldMk cId="0" sldId="869"/>
        </pc:sldMkLst>
        <pc:graphicFrameChg chg="mod modGraphic">
          <ac:chgData name="Olivier Genoud" userId="e3287607-b312-4221-8c8d-a6943b641987" providerId="ADAL" clId="{6E26D707-1DAC-4ED3-836D-C3A1CDB6074F}" dt="2022-08-25T12:28:33.451" v="222" actId="6549"/>
          <ac:graphicFrameMkLst>
            <pc:docMk/>
            <pc:sldMk cId="0" sldId="869"/>
            <ac:graphicFrameMk id="8" creationId="{76A3D22C-ADA5-49D2-8486-33C02C29F828}"/>
          </ac:graphicFrameMkLst>
        </pc:graphicFrameChg>
      </pc:sldChg>
      <pc:sldChg chg="modSp mod">
        <pc:chgData name="Olivier Genoud" userId="e3287607-b312-4221-8c8d-a6943b641987" providerId="ADAL" clId="{6E26D707-1DAC-4ED3-836D-C3A1CDB6074F}" dt="2022-08-25T11:59:41.284" v="213" actId="20577"/>
        <pc:sldMkLst>
          <pc:docMk/>
          <pc:sldMk cId="0" sldId="871"/>
        </pc:sldMkLst>
        <pc:spChg chg="mod">
          <ac:chgData name="Olivier Genoud" userId="e3287607-b312-4221-8c8d-a6943b641987" providerId="ADAL" clId="{6E26D707-1DAC-4ED3-836D-C3A1CDB6074F}" dt="2022-08-25T11:59:41.284" v="213" actId="20577"/>
          <ac:spMkLst>
            <pc:docMk/>
            <pc:sldMk cId="0" sldId="871"/>
            <ac:spMk id="32771" creationId="{9FCE62D6-5764-49BE-B43B-28DD76F27181}"/>
          </ac:spMkLst>
        </pc:spChg>
      </pc:sldChg>
      <pc:sldChg chg="modSp add mod">
        <pc:chgData name="Olivier Genoud" userId="e3287607-b312-4221-8c8d-a6943b641987" providerId="ADAL" clId="{6E26D707-1DAC-4ED3-836D-C3A1CDB6074F}" dt="2022-08-25T13:11:50.044" v="295" actId="20577"/>
        <pc:sldMkLst>
          <pc:docMk/>
          <pc:sldMk cId="1701940600" sldId="877"/>
        </pc:sldMkLst>
        <pc:spChg chg="mod">
          <ac:chgData name="Olivier Genoud" userId="e3287607-b312-4221-8c8d-a6943b641987" providerId="ADAL" clId="{6E26D707-1DAC-4ED3-836D-C3A1CDB6074F}" dt="2022-08-25T11:42:04.078" v="52" actId="6549"/>
          <ac:spMkLst>
            <pc:docMk/>
            <pc:sldMk cId="1701940600" sldId="877"/>
            <ac:spMk id="5" creationId="{2A79A096-8F94-4FAE-9D0D-0CECDDDEBC48}"/>
          </ac:spMkLst>
        </pc:spChg>
        <pc:spChg chg="mod">
          <ac:chgData name="Olivier Genoud" userId="e3287607-b312-4221-8c8d-a6943b641987" providerId="ADAL" clId="{6E26D707-1DAC-4ED3-836D-C3A1CDB6074F}" dt="2022-08-25T13:11:50.044" v="295" actId="20577"/>
          <ac:spMkLst>
            <pc:docMk/>
            <pc:sldMk cId="1701940600" sldId="877"/>
            <ac:spMk id="24579" creationId="{11EE9470-50B4-49F7-B12A-E7302C4977DB}"/>
          </ac:spMkLst>
        </pc:spChg>
      </pc:sldChg>
      <pc:sldChg chg="modSp add mod">
        <pc:chgData name="Olivier Genoud" userId="e3287607-b312-4221-8c8d-a6943b641987" providerId="ADAL" clId="{6E26D707-1DAC-4ED3-836D-C3A1CDB6074F}" dt="2022-08-25T11:46:19.121" v="198" actId="6549"/>
        <pc:sldMkLst>
          <pc:docMk/>
          <pc:sldMk cId="2867986219" sldId="878"/>
        </pc:sldMkLst>
        <pc:spChg chg="mod">
          <ac:chgData name="Olivier Genoud" userId="e3287607-b312-4221-8c8d-a6943b641987" providerId="ADAL" clId="{6E26D707-1DAC-4ED3-836D-C3A1CDB6074F}" dt="2022-08-25T11:46:19.121" v="198" actId="6549"/>
          <ac:spMkLst>
            <pc:docMk/>
            <pc:sldMk cId="2867986219" sldId="878"/>
            <ac:spMk id="3" creationId="{B55D1B92-72D9-4EBD-BA8E-3D0BCC08F245}"/>
          </ac:spMkLst>
        </pc:spChg>
      </pc:sldChg>
      <pc:sldMasterChg chg="modSp mod">
        <pc:chgData name="Olivier Genoud" userId="e3287607-b312-4221-8c8d-a6943b641987" providerId="ADAL" clId="{6E26D707-1DAC-4ED3-836D-C3A1CDB6074F}" dt="2022-08-15T13:31:03.930" v="7" actId="6549"/>
        <pc:sldMasterMkLst>
          <pc:docMk/>
          <pc:sldMasterMk cId="0" sldId="2147485146"/>
        </pc:sldMasterMkLst>
        <pc:spChg chg="mod">
          <ac:chgData name="Olivier Genoud" userId="e3287607-b312-4221-8c8d-a6943b641987" providerId="ADAL" clId="{6E26D707-1DAC-4ED3-836D-C3A1CDB6074F}" dt="2022-08-15T13:31:03.930" v="7" actId="6549"/>
          <ac:spMkLst>
            <pc:docMk/>
            <pc:sldMasterMk cId="0" sldId="2147485146"/>
            <ac:spMk id="13" creationId="{1831B337-8E3A-42C4-B945-76126539A2BF}"/>
          </ac:spMkLst>
        </pc:spChg>
      </pc:sldMasterChg>
    </pc:docChg>
  </pc:docChgLst>
  <pc:docChgLst>
    <pc:chgData name="Olivier Genoud" userId="e3287607-b312-4221-8c8d-a6943b641987" providerId="ADAL" clId="{02B45CF4-37B8-4DF4-81D1-5FD836C578C0}"/>
    <pc:docChg chg="custSel addSld modSld modMainMaster">
      <pc:chgData name="Olivier Genoud" userId="e3287607-b312-4221-8c8d-a6943b641987" providerId="ADAL" clId="{02B45CF4-37B8-4DF4-81D1-5FD836C578C0}" dt="2024-07-02T09:34:10.889" v="687" actId="6549"/>
      <pc:docMkLst>
        <pc:docMk/>
      </pc:docMkLst>
      <pc:sldChg chg="addSp modSp add mod">
        <pc:chgData name="Olivier Genoud" userId="e3287607-b312-4221-8c8d-a6943b641987" providerId="ADAL" clId="{02B45CF4-37B8-4DF4-81D1-5FD836C578C0}" dt="2024-06-20T08:20:24.066" v="107" actId="6549"/>
        <pc:sldMkLst>
          <pc:docMk/>
          <pc:sldMk cId="0" sldId="321"/>
        </pc:sldMkLst>
        <pc:spChg chg="add mod">
          <ac:chgData name="Olivier Genoud" userId="e3287607-b312-4221-8c8d-a6943b641987" providerId="ADAL" clId="{02B45CF4-37B8-4DF4-81D1-5FD836C578C0}" dt="2024-06-20T08:17:21.317" v="88"/>
          <ac:spMkLst>
            <pc:docMk/>
            <pc:sldMk cId="0" sldId="321"/>
            <ac:spMk id="2" creationId="{4839EC2A-91A1-B6AA-7DBC-699A74921C6D}"/>
          </ac:spMkLst>
        </pc:spChg>
        <pc:spChg chg="mod">
          <ac:chgData name="Olivier Genoud" userId="e3287607-b312-4221-8c8d-a6943b641987" providerId="ADAL" clId="{02B45CF4-37B8-4DF4-81D1-5FD836C578C0}" dt="2024-06-20T08:20:24.066" v="107" actId="6549"/>
          <ac:spMkLst>
            <pc:docMk/>
            <pc:sldMk cId="0" sldId="321"/>
            <ac:spMk id="5" creationId="{2A79A096-8F94-4FAE-9D0D-0CECDDDEBC48}"/>
          </ac:spMkLst>
        </pc:spChg>
      </pc:sldChg>
      <pc:sldChg chg="addSp modSp add mod">
        <pc:chgData name="Olivier Genoud" userId="e3287607-b312-4221-8c8d-a6943b641987" providerId="ADAL" clId="{02B45CF4-37B8-4DF4-81D1-5FD836C578C0}" dt="2024-06-20T08:18:06.944" v="94" actId="6549"/>
        <pc:sldMkLst>
          <pc:docMk/>
          <pc:sldMk cId="0" sldId="322"/>
        </pc:sldMkLst>
        <pc:spChg chg="add mod">
          <ac:chgData name="Olivier Genoud" userId="e3287607-b312-4221-8c8d-a6943b641987" providerId="ADAL" clId="{02B45CF4-37B8-4DF4-81D1-5FD836C578C0}" dt="2024-06-20T08:17:23.380" v="89"/>
          <ac:spMkLst>
            <pc:docMk/>
            <pc:sldMk cId="0" sldId="322"/>
            <ac:spMk id="2" creationId="{EFB7D8D5-D848-F0A5-CAE1-D3156A896221}"/>
          </ac:spMkLst>
        </pc:spChg>
        <pc:spChg chg="mod">
          <ac:chgData name="Olivier Genoud" userId="e3287607-b312-4221-8c8d-a6943b641987" providerId="ADAL" clId="{02B45CF4-37B8-4DF4-81D1-5FD836C578C0}" dt="2024-06-20T08:18:06.944" v="94" actId="6549"/>
          <ac:spMkLst>
            <pc:docMk/>
            <pc:sldMk cId="0" sldId="322"/>
            <ac:spMk id="5" creationId="{B462C889-633B-45B1-B7BD-FE01A372E9D0}"/>
          </ac:spMkLst>
        </pc:spChg>
      </pc:sldChg>
      <pc:sldChg chg="addSp modSp add mod">
        <pc:chgData name="Olivier Genoud" userId="e3287607-b312-4221-8c8d-a6943b641987" providerId="ADAL" clId="{02B45CF4-37B8-4DF4-81D1-5FD836C578C0}" dt="2024-06-20T08:18:15.855" v="96" actId="6549"/>
        <pc:sldMkLst>
          <pc:docMk/>
          <pc:sldMk cId="0" sldId="323"/>
        </pc:sldMkLst>
        <pc:spChg chg="add mod">
          <ac:chgData name="Olivier Genoud" userId="e3287607-b312-4221-8c8d-a6943b641987" providerId="ADAL" clId="{02B45CF4-37B8-4DF4-81D1-5FD836C578C0}" dt="2024-06-20T08:17:25.204" v="90"/>
          <ac:spMkLst>
            <pc:docMk/>
            <pc:sldMk cId="0" sldId="323"/>
            <ac:spMk id="2" creationId="{E017EC27-C986-082D-8173-66988451EF3D}"/>
          </ac:spMkLst>
        </pc:spChg>
        <pc:spChg chg="mod">
          <ac:chgData name="Olivier Genoud" userId="e3287607-b312-4221-8c8d-a6943b641987" providerId="ADAL" clId="{02B45CF4-37B8-4DF4-81D1-5FD836C578C0}" dt="2024-06-20T08:18:15.855" v="96" actId="6549"/>
          <ac:spMkLst>
            <pc:docMk/>
            <pc:sldMk cId="0" sldId="323"/>
            <ac:spMk id="5" creationId="{B791B999-4DFD-4362-8981-7C125E6EB4F1}"/>
          </ac:spMkLst>
        </pc:spChg>
      </pc:sldChg>
      <pc:sldChg chg="addSp modSp mod">
        <pc:chgData name="Olivier Genoud" userId="e3287607-b312-4221-8c8d-a6943b641987" providerId="ADAL" clId="{02B45CF4-37B8-4DF4-81D1-5FD836C578C0}" dt="2024-07-01T09:28:20.982" v="556" actId="13926"/>
        <pc:sldMkLst>
          <pc:docMk/>
          <pc:sldMk cId="0" sldId="324"/>
        </pc:sldMkLst>
        <pc:spChg chg="add mod">
          <ac:chgData name="Olivier Genoud" userId="e3287607-b312-4221-8c8d-a6943b641987" providerId="ADAL" clId="{02B45CF4-37B8-4DF4-81D1-5FD836C578C0}" dt="2024-06-20T08:14:28.852" v="84"/>
          <ac:spMkLst>
            <pc:docMk/>
            <pc:sldMk cId="0" sldId="324"/>
            <ac:spMk id="2" creationId="{07357278-9A4C-82C3-B1DF-66D5939F4DFD}"/>
          </ac:spMkLst>
        </pc:spChg>
        <pc:spChg chg="mod">
          <ac:chgData name="Olivier Genoud" userId="e3287607-b312-4221-8c8d-a6943b641987" providerId="ADAL" clId="{02B45CF4-37B8-4DF4-81D1-5FD836C578C0}" dt="2024-07-01T09:28:20.982" v="556" actId="13926"/>
          <ac:spMkLst>
            <pc:docMk/>
            <pc:sldMk cId="0" sldId="324"/>
            <ac:spMk id="30723" creationId="{14D8DDB8-47B2-498A-955D-6594BFFF6A1F}"/>
          </ac:spMkLst>
        </pc:spChg>
      </pc:sldChg>
      <pc:sldChg chg="modSp mod">
        <pc:chgData name="Olivier Genoud" userId="e3287607-b312-4221-8c8d-a6943b641987" providerId="ADAL" clId="{02B45CF4-37B8-4DF4-81D1-5FD836C578C0}" dt="2024-06-20T08:12:24.912" v="2" actId="20577"/>
        <pc:sldMkLst>
          <pc:docMk/>
          <pc:sldMk cId="0" sldId="341"/>
        </pc:sldMkLst>
        <pc:spChg chg="mod">
          <ac:chgData name="Olivier Genoud" userId="e3287607-b312-4221-8c8d-a6943b641987" providerId="ADAL" clId="{02B45CF4-37B8-4DF4-81D1-5FD836C578C0}" dt="2024-06-20T08:12:24.912" v="2" actId="20577"/>
          <ac:spMkLst>
            <pc:docMk/>
            <pc:sldMk cId="0" sldId="341"/>
            <ac:spMk id="5122" creationId="{BB023146-264F-4A3E-B3FE-6023E397D993}"/>
          </ac:spMkLst>
        </pc:spChg>
      </pc:sldChg>
      <pc:sldChg chg="addSp modSp">
        <pc:chgData name="Olivier Genoud" userId="e3287607-b312-4221-8c8d-a6943b641987" providerId="ADAL" clId="{02B45CF4-37B8-4DF4-81D1-5FD836C578C0}" dt="2024-06-20T08:14:21.684" v="80"/>
        <pc:sldMkLst>
          <pc:docMk/>
          <pc:sldMk cId="0" sldId="808"/>
        </pc:sldMkLst>
        <pc:spChg chg="add mod">
          <ac:chgData name="Olivier Genoud" userId="e3287607-b312-4221-8c8d-a6943b641987" providerId="ADAL" clId="{02B45CF4-37B8-4DF4-81D1-5FD836C578C0}" dt="2024-06-20T08:14:21.684" v="80"/>
          <ac:spMkLst>
            <pc:docMk/>
            <pc:sldMk cId="0" sldId="808"/>
            <ac:spMk id="2" creationId="{94315931-3605-3041-A164-831412BAB77E}"/>
          </ac:spMkLst>
        </pc:spChg>
      </pc:sldChg>
      <pc:sldChg chg="addSp modSp">
        <pc:chgData name="Olivier Genoud" userId="e3287607-b312-4221-8c8d-a6943b641987" providerId="ADAL" clId="{02B45CF4-37B8-4DF4-81D1-5FD836C578C0}" dt="2024-06-20T08:14:20.195" v="79"/>
        <pc:sldMkLst>
          <pc:docMk/>
          <pc:sldMk cId="0" sldId="809"/>
        </pc:sldMkLst>
        <pc:spChg chg="add mod">
          <ac:chgData name="Olivier Genoud" userId="e3287607-b312-4221-8c8d-a6943b641987" providerId="ADAL" clId="{02B45CF4-37B8-4DF4-81D1-5FD836C578C0}" dt="2024-06-20T08:14:20.195" v="79"/>
          <ac:spMkLst>
            <pc:docMk/>
            <pc:sldMk cId="0" sldId="809"/>
            <ac:spMk id="2" creationId="{FD51D3B1-B56F-4055-E08D-1178E01B585F}"/>
          </ac:spMkLst>
        </pc:spChg>
      </pc:sldChg>
      <pc:sldChg chg="addSp modSp">
        <pc:chgData name="Olivier Genoud" userId="e3287607-b312-4221-8c8d-a6943b641987" providerId="ADAL" clId="{02B45CF4-37B8-4DF4-81D1-5FD836C578C0}" dt="2024-06-20T08:14:23.412" v="81"/>
        <pc:sldMkLst>
          <pc:docMk/>
          <pc:sldMk cId="0" sldId="810"/>
        </pc:sldMkLst>
        <pc:spChg chg="add mod">
          <ac:chgData name="Olivier Genoud" userId="e3287607-b312-4221-8c8d-a6943b641987" providerId="ADAL" clId="{02B45CF4-37B8-4DF4-81D1-5FD836C578C0}" dt="2024-06-20T08:14:23.412" v="81"/>
          <ac:spMkLst>
            <pc:docMk/>
            <pc:sldMk cId="0" sldId="810"/>
            <ac:spMk id="2" creationId="{CF85BD83-3F6D-CACD-E1BB-5EB75832C992}"/>
          </ac:spMkLst>
        </pc:spChg>
      </pc:sldChg>
      <pc:sldChg chg="addSp modSp">
        <pc:chgData name="Olivier Genoud" userId="e3287607-b312-4221-8c8d-a6943b641987" providerId="ADAL" clId="{02B45CF4-37B8-4DF4-81D1-5FD836C578C0}" dt="2024-06-20T08:14:18.599" v="78"/>
        <pc:sldMkLst>
          <pc:docMk/>
          <pc:sldMk cId="0" sldId="811"/>
        </pc:sldMkLst>
        <pc:spChg chg="add mod">
          <ac:chgData name="Olivier Genoud" userId="e3287607-b312-4221-8c8d-a6943b641987" providerId="ADAL" clId="{02B45CF4-37B8-4DF4-81D1-5FD836C578C0}" dt="2024-06-20T08:14:18.599" v="78"/>
          <ac:spMkLst>
            <pc:docMk/>
            <pc:sldMk cId="0" sldId="811"/>
            <ac:spMk id="2" creationId="{E0CF6F85-C601-298F-6A49-C000E5E1EE19}"/>
          </ac:spMkLst>
        </pc:spChg>
      </pc:sldChg>
      <pc:sldChg chg="addSp modSp">
        <pc:chgData name="Olivier Genoud" userId="e3287607-b312-4221-8c8d-a6943b641987" providerId="ADAL" clId="{02B45CF4-37B8-4DF4-81D1-5FD836C578C0}" dt="2024-06-20T08:14:35.700" v="86"/>
        <pc:sldMkLst>
          <pc:docMk/>
          <pc:sldMk cId="1867481550" sldId="866"/>
        </pc:sldMkLst>
        <pc:spChg chg="add mod">
          <ac:chgData name="Olivier Genoud" userId="e3287607-b312-4221-8c8d-a6943b641987" providerId="ADAL" clId="{02B45CF4-37B8-4DF4-81D1-5FD836C578C0}" dt="2024-06-20T08:14:35.700" v="86"/>
          <ac:spMkLst>
            <pc:docMk/>
            <pc:sldMk cId="1867481550" sldId="866"/>
            <ac:spMk id="2" creationId="{61B00921-DF14-EFF5-3F83-C6D4CB0ED9D0}"/>
          </ac:spMkLst>
        </pc:spChg>
      </pc:sldChg>
      <pc:sldChg chg="addSp modSp">
        <pc:chgData name="Olivier Genoud" userId="e3287607-b312-4221-8c8d-a6943b641987" providerId="ADAL" clId="{02B45CF4-37B8-4DF4-81D1-5FD836C578C0}" dt="2024-06-20T08:14:13.029" v="75"/>
        <pc:sldMkLst>
          <pc:docMk/>
          <pc:sldMk cId="3718173731" sldId="867"/>
        </pc:sldMkLst>
        <pc:spChg chg="add mod">
          <ac:chgData name="Olivier Genoud" userId="e3287607-b312-4221-8c8d-a6943b641987" providerId="ADAL" clId="{02B45CF4-37B8-4DF4-81D1-5FD836C578C0}" dt="2024-06-20T08:14:13.029" v="75"/>
          <ac:spMkLst>
            <pc:docMk/>
            <pc:sldMk cId="3718173731" sldId="867"/>
            <ac:spMk id="2" creationId="{204E129F-655B-F9DF-C732-33C6305A8C57}"/>
          </ac:spMkLst>
        </pc:spChg>
      </pc:sldChg>
      <pc:sldChg chg="addSp modSp add mod">
        <pc:chgData name="Olivier Genoud" userId="e3287607-b312-4221-8c8d-a6943b641987" providerId="ADAL" clId="{02B45CF4-37B8-4DF4-81D1-5FD836C578C0}" dt="2024-06-20T08:18:22.959" v="100" actId="6549"/>
        <pc:sldMkLst>
          <pc:docMk/>
          <pc:sldMk cId="1701940600" sldId="877"/>
        </pc:sldMkLst>
        <pc:spChg chg="add mod">
          <ac:chgData name="Olivier Genoud" userId="e3287607-b312-4221-8c8d-a6943b641987" providerId="ADAL" clId="{02B45CF4-37B8-4DF4-81D1-5FD836C578C0}" dt="2024-06-20T08:17:28.707" v="92"/>
          <ac:spMkLst>
            <pc:docMk/>
            <pc:sldMk cId="1701940600" sldId="877"/>
            <ac:spMk id="2" creationId="{E08DBBCC-AF7C-02C1-2C29-D0DBACB5739B}"/>
          </ac:spMkLst>
        </pc:spChg>
        <pc:spChg chg="mod">
          <ac:chgData name="Olivier Genoud" userId="e3287607-b312-4221-8c8d-a6943b641987" providerId="ADAL" clId="{02B45CF4-37B8-4DF4-81D1-5FD836C578C0}" dt="2024-06-20T08:18:22.959" v="100" actId="6549"/>
          <ac:spMkLst>
            <pc:docMk/>
            <pc:sldMk cId="1701940600" sldId="877"/>
            <ac:spMk id="5" creationId="{2A79A096-8F94-4FAE-9D0D-0CECDDDEBC48}"/>
          </ac:spMkLst>
        </pc:spChg>
      </pc:sldChg>
      <pc:sldChg chg="addSp modSp">
        <pc:chgData name="Olivier Genoud" userId="e3287607-b312-4221-8c8d-a6943b641987" providerId="ADAL" clId="{02B45CF4-37B8-4DF4-81D1-5FD836C578C0}" dt="2024-06-20T08:14:17.043" v="77"/>
        <pc:sldMkLst>
          <pc:docMk/>
          <pc:sldMk cId="781762355" sldId="887"/>
        </pc:sldMkLst>
        <pc:spChg chg="add mod">
          <ac:chgData name="Olivier Genoud" userId="e3287607-b312-4221-8c8d-a6943b641987" providerId="ADAL" clId="{02B45CF4-37B8-4DF4-81D1-5FD836C578C0}" dt="2024-06-20T08:14:17.043" v="77"/>
          <ac:spMkLst>
            <pc:docMk/>
            <pc:sldMk cId="781762355" sldId="887"/>
            <ac:spMk id="2" creationId="{AC4708EB-79E4-D39C-002F-19B60AFDC135}"/>
          </ac:spMkLst>
        </pc:spChg>
      </pc:sldChg>
      <pc:sldChg chg="addSp modSp mod">
        <pc:chgData name="Olivier Genoud" userId="e3287607-b312-4221-8c8d-a6943b641987" providerId="ADAL" clId="{02B45CF4-37B8-4DF4-81D1-5FD836C578C0}" dt="2024-07-02T09:19:57.808" v="639" actId="6549"/>
        <pc:sldMkLst>
          <pc:docMk/>
          <pc:sldMk cId="0" sldId="905"/>
        </pc:sldMkLst>
        <pc:spChg chg="add mod">
          <ac:chgData name="Olivier Genoud" userId="e3287607-b312-4221-8c8d-a6943b641987" providerId="ADAL" clId="{02B45CF4-37B8-4DF4-81D1-5FD836C578C0}" dt="2024-06-20T08:14:25.076" v="82"/>
          <ac:spMkLst>
            <pc:docMk/>
            <pc:sldMk cId="0" sldId="905"/>
            <ac:spMk id="2" creationId="{731C03B4-F867-F04E-0737-22C61CBFDFDB}"/>
          </ac:spMkLst>
        </pc:spChg>
        <pc:graphicFrameChg chg="mod modGraphic">
          <ac:chgData name="Olivier Genoud" userId="e3287607-b312-4221-8c8d-a6943b641987" providerId="ADAL" clId="{02B45CF4-37B8-4DF4-81D1-5FD836C578C0}" dt="2024-07-02T09:19:57.808" v="639" actId="6549"/>
          <ac:graphicFrameMkLst>
            <pc:docMk/>
            <pc:sldMk cId="0" sldId="905"/>
            <ac:graphicFrameMk id="8" creationId="{31C1D8F2-EFA5-4529-9079-E743F0086B69}"/>
          </ac:graphicFrameMkLst>
        </pc:graphicFrameChg>
      </pc:sldChg>
      <pc:sldChg chg="addSp modSp mod">
        <pc:chgData name="Olivier Genoud" userId="e3287607-b312-4221-8c8d-a6943b641987" providerId="ADAL" clId="{02B45CF4-37B8-4DF4-81D1-5FD836C578C0}" dt="2024-07-02T09:34:10.889" v="687" actId="6549"/>
        <pc:sldMkLst>
          <pc:docMk/>
          <pc:sldMk cId="0" sldId="906"/>
        </pc:sldMkLst>
        <pc:spChg chg="add mod">
          <ac:chgData name="Olivier Genoud" userId="e3287607-b312-4221-8c8d-a6943b641987" providerId="ADAL" clId="{02B45CF4-37B8-4DF4-81D1-5FD836C578C0}" dt="2024-06-20T08:14:27.091" v="83"/>
          <ac:spMkLst>
            <pc:docMk/>
            <pc:sldMk cId="0" sldId="906"/>
            <ac:spMk id="2" creationId="{EFF8EDFB-FD37-63BF-84BF-12EE037E59FB}"/>
          </ac:spMkLst>
        </pc:spChg>
        <pc:graphicFrameChg chg="mod modGraphic">
          <ac:chgData name="Olivier Genoud" userId="e3287607-b312-4221-8c8d-a6943b641987" providerId="ADAL" clId="{02B45CF4-37B8-4DF4-81D1-5FD836C578C0}" dt="2024-07-02T09:34:10.889" v="687" actId="6549"/>
          <ac:graphicFrameMkLst>
            <pc:docMk/>
            <pc:sldMk cId="0" sldId="906"/>
            <ac:graphicFrameMk id="8" creationId="{3523190A-F6B1-4E85-879B-A46D21D293E2}"/>
          </ac:graphicFrameMkLst>
        </pc:graphicFrameChg>
      </pc:sldChg>
      <pc:sldChg chg="addSp modSp">
        <pc:chgData name="Olivier Genoud" userId="e3287607-b312-4221-8c8d-a6943b641987" providerId="ADAL" clId="{02B45CF4-37B8-4DF4-81D1-5FD836C578C0}" dt="2024-06-20T08:14:32.388" v="85"/>
        <pc:sldMkLst>
          <pc:docMk/>
          <pc:sldMk cId="1808939307" sldId="908"/>
        </pc:sldMkLst>
        <pc:spChg chg="add mod">
          <ac:chgData name="Olivier Genoud" userId="e3287607-b312-4221-8c8d-a6943b641987" providerId="ADAL" clId="{02B45CF4-37B8-4DF4-81D1-5FD836C578C0}" dt="2024-06-20T08:14:32.388" v="85"/>
          <ac:spMkLst>
            <pc:docMk/>
            <pc:sldMk cId="1808939307" sldId="908"/>
            <ac:spMk id="2" creationId="{6A9A5D73-ED41-B560-8C05-EB503BC9353E}"/>
          </ac:spMkLst>
        </pc:spChg>
      </pc:sldChg>
      <pc:sldChg chg="addSp modSp mod">
        <pc:chgData name="Olivier Genoud" userId="e3287607-b312-4221-8c8d-a6943b641987" providerId="ADAL" clId="{02B45CF4-37B8-4DF4-81D1-5FD836C578C0}" dt="2024-06-20T09:57:47.914" v="514" actId="20577"/>
        <pc:sldMkLst>
          <pc:docMk/>
          <pc:sldMk cId="1474794172" sldId="909"/>
        </pc:sldMkLst>
        <pc:spChg chg="add mod">
          <ac:chgData name="Olivier Genoud" userId="e3287607-b312-4221-8c8d-a6943b641987" providerId="ADAL" clId="{02B45CF4-37B8-4DF4-81D1-5FD836C578C0}" dt="2024-06-20T08:14:15.171" v="76"/>
          <ac:spMkLst>
            <pc:docMk/>
            <pc:sldMk cId="1474794172" sldId="909"/>
            <ac:spMk id="2" creationId="{6BDD3C09-F6BB-DD0D-D120-D09952655E62}"/>
          </ac:spMkLst>
        </pc:spChg>
        <pc:spChg chg="mod">
          <ac:chgData name="Olivier Genoud" userId="e3287607-b312-4221-8c8d-a6943b641987" providerId="ADAL" clId="{02B45CF4-37B8-4DF4-81D1-5FD836C578C0}" dt="2024-06-20T09:57:25.562" v="507" actId="1036"/>
          <ac:spMkLst>
            <pc:docMk/>
            <pc:sldMk cId="1474794172" sldId="909"/>
            <ac:spMk id="5" creationId="{4CCF5F94-F85A-4B75-B5EE-FEE92D005330}"/>
          </ac:spMkLst>
        </pc:spChg>
        <pc:spChg chg="mod">
          <ac:chgData name="Olivier Genoud" userId="e3287607-b312-4221-8c8d-a6943b641987" providerId="ADAL" clId="{02B45CF4-37B8-4DF4-81D1-5FD836C578C0}" dt="2024-06-20T09:38:51.961" v="430" actId="6549"/>
          <ac:spMkLst>
            <pc:docMk/>
            <pc:sldMk cId="1474794172" sldId="909"/>
            <ac:spMk id="8194" creationId="{C38A0EBF-CF88-49B3-A6A5-EA774A544996}"/>
          </ac:spMkLst>
        </pc:spChg>
        <pc:spChg chg="mod">
          <ac:chgData name="Olivier Genoud" userId="e3287607-b312-4221-8c8d-a6943b641987" providerId="ADAL" clId="{02B45CF4-37B8-4DF4-81D1-5FD836C578C0}" dt="2024-06-20T09:57:47.914" v="514" actId="20577"/>
          <ac:spMkLst>
            <pc:docMk/>
            <pc:sldMk cId="1474794172" sldId="909"/>
            <ac:spMk id="8195" creationId="{4AA9321B-D67F-4928-ABEC-C22F5EFB5B30}"/>
          </ac:spMkLst>
        </pc:spChg>
        <pc:spChg chg="mod">
          <ac:chgData name="Olivier Genoud" userId="e3287607-b312-4221-8c8d-a6943b641987" providerId="ADAL" clId="{02B45CF4-37B8-4DF4-81D1-5FD836C578C0}" dt="2024-06-20T09:57:25.562" v="507" actId="1036"/>
          <ac:spMkLst>
            <pc:docMk/>
            <pc:sldMk cId="1474794172" sldId="909"/>
            <ac:spMk id="8196" creationId="{09DE4C67-0C44-4013-AD9C-EF9AA7E8CAB1}"/>
          </ac:spMkLst>
        </pc:spChg>
      </pc:sldChg>
      <pc:sldChg chg="addSp modSp add mod">
        <pc:chgData name="Olivier Genoud" userId="e3287607-b312-4221-8c8d-a6943b641987" providerId="ADAL" clId="{02B45CF4-37B8-4DF4-81D1-5FD836C578C0}" dt="2024-06-20T08:18:19.359" v="98" actId="6549"/>
        <pc:sldMkLst>
          <pc:docMk/>
          <pc:sldMk cId="0" sldId="910"/>
        </pc:sldMkLst>
        <pc:spChg chg="add mod">
          <ac:chgData name="Olivier Genoud" userId="e3287607-b312-4221-8c8d-a6943b641987" providerId="ADAL" clId="{02B45CF4-37B8-4DF4-81D1-5FD836C578C0}" dt="2024-06-20T08:17:26.883" v="91"/>
          <ac:spMkLst>
            <pc:docMk/>
            <pc:sldMk cId="0" sldId="910"/>
            <ac:spMk id="2" creationId="{F809EE66-6C63-E9AD-A997-886E271DC454}"/>
          </ac:spMkLst>
        </pc:spChg>
        <pc:spChg chg="mod">
          <ac:chgData name="Olivier Genoud" userId="e3287607-b312-4221-8c8d-a6943b641987" providerId="ADAL" clId="{02B45CF4-37B8-4DF4-81D1-5FD836C578C0}" dt="2024-06-20T08:18:19.359" v="98" actId="6549"/>
          <ac:spMkLst>
            <pc:docMk/>
            <pc:sldMk cId="0" sldId="910"/>
            <ac:spMk id="7" creationId="{DF69BCE0-183F-452C-B374-53373370D1C7}"/>
          </ac:spMkLst>
        </pc:spChg>
      </pc:sldChg>
      <pc:sldMasterChg chg="modSp mod modSldLayout">
        <pc:chgData name="Olivier Genoud" userId="e3287607-b312-4221-8c8d-a6943b641987" providerId="ADAL" clId="{02B45CF4-37B8-4DF4-81D1-5FD836C578C0}" dt="2024-06-20T08:13:41.279" v="74" actId="6549"/>
        <pc:sldMasterMkLst>
          <pc:docMk/>
          <pc:sldMasterMk cId="0" sldId="2147485146"/>
        </pc:sldMasterMkLst>
        <pc:spChg chg="mod">
          <ac:chgData name="Olivier Genoud" userId="e3287607-b312-4221-8c8d-a6943b641987" providerId="ADAL" clId="{02B45CF4-37B8-4DF4-81D1-5FD836C578C0}" dt="2024-06-20T08:13:41.279" v="74" actId="6549"/>
          <ac:spMkLst>
            <pc:docMk/>
            <pc:sldMasterMk cId="0" sldId="2147485146"/>
            <ac:spMk id="13" creationId="{1831B337-8E3A-42C4-B945-76126539A2BF}"/>
          </ac:spMkLst>
        </pc:spChg>
        <pc:sldLayoutChg chg="modSp mod">
          <pc:chgData name="Olivier Genoud" userId="e3287607-b312-4221-8c8d-a6943b641987" providerId="ADAL" clId="{02B45CF4-37B8-4DF4-81D1-5FD836C578C0}" dt="2024-06-20T08:13:31.519" v="64" actId="6549"/>
          <pc:sldLayoutMkLst>
            <pc:docMk/>
            <pc:sldMasterMk cId="0" sldId="2147485146"/>
            <pc:sldLayoutMk cId="24707556" sldId="2147485303"/>
          </pc:sldLayoutMkLst>
          <pc:spChg chg="mod">
            <ac:chgData name="Olivier Genoud" userId="e3287607-b312-4221-8c8d-a6943b641987" providerId="ADAL" clId="{02B45CF4-37B8-4DF4-81D1-5FD836C578C0}" dt="2024-06-20T08:13:31.519" v="64" actId="6549"/>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B7B2B5C6-3A4E-4F73-8783-BEAD28D6FDBF}"/>
    <pc:docChg chg="undo custSel delSld modSld">
      <pc:chgData name="Olivier Genoud" userId="e3287607-b312-4221-8c8d-a6943b641987" providerId="ADAL" clId="{B7B2B5C6-3A4E-4F73-8783-BEAD28D6FDBF}" dt="2024-02-23T13:21:58.786" v="1056" actId="2165"/>
      <pc:docMkLst>
        <pc:docMk/>
      </pc:docMkLst>
      <pc:sldChg chg="delSp modSp mod">
        <pc:chgData name="Olivier Genoud" userId="e3287607-b312-4221-8c8d-a6943b641987" providerId="ADAL" clId="{B7B2B5C6-3A4E-4F73-8783-BEAD28D6FDBF}" dt="2024-02-22T10:27:12.557" v="1002"/>
        <pc:sldMkLst>
          <pc:docMk/>
          <pc:sldMk cId="0" sldId="324"/>
        </pc:sldMkLst>
        <pc:spChg chg="del">
          <ac:chgData name="Olivier Genoud" userId="e3287607-b312-4221-8c8d-a6943b641987" providerId="ADAL" clId="{B7B2B5C6-3A4E-4F73-8783-BEAD28D6FDBF}" dt="2024-02-22T09:30:15.636" v="985" actId="478"/>
          <ac:spMkLst>
            <pc:docMk/>
            <pc:sldMk cId="0" sldId="324"/>
            <ac:spMk id="2" creationId="{81E80C59-2456-535C-6558-BD911D1B6AA9}"/>
          </ac:spMkLst>
        </pc:spChg>
        <pc:graphicFrameChg chg="mod modGraphic">
          <ac:chgData name="Olivier Genoud" userId="e3287607-b312-4221-8c8d-a6943b641987" providerId="ADAL" clId="{B7B2B5C6-3A4E-4F73-8783-BEAD28D6FDBF}" dt="2024-02-22T10:27:12.557" v="1002"/>
          <ac:graphicFrameMkLst>
            <pc:docMk/>
            <pc:sldMk cId="0" sldId="324"/>
            <ac:graphicFrameMk id="3" creationId="{568781FC-997D-4470-F4D3-6FB2D33A03BF}"/>
          </ac:graphicFrameMkLst>
        </pc:graphicFrameChg>
      </pc:sldChg>
      <pc:sldChg chg="delSp modSp mod">
        <pc:chgData name="Olivier Genoud" userId="e3287607-b312-4221-8c8d-a6943b641987" providerId="ADAL" clId="{B7B2B5C6-3A4E-4F73-8783-BEAD28D6FDBF}" dt="2024-02-20T13:54:06.211" v="703" actId="20577"/>
        <pc:sldMkLst>
          <pc:docMk/>
          <pc:sldMk cId="0" sldId="808"/>
        </pc:sldMkLst>
        <pc:spChg chg="del">
          <ac:chgData name="Olivier Genoud" userId="e3287607-b312-4221-8c8d-a6943b641987" providerId="ADAL" clId="{B7B2B5C6-3A4E-4F73-8783-BEAD28D6FDBF}" dt="2024-02-20T13:09:06.670" v="431" actId="478"/>
          <ac:spMkLst>
            <pc:docMk/>
            <pc:sldMk cId="0" sldId="808"/>
            <ac:spMk id="2" creationId="{2C3F438A-CCD3-5B9F-02BC-0B0E101E7130}"/>
          </ac:spMkLst>
        </pc:spChg>
        <pc:spChg chg="mod">
          <ac:chgData name="Olivier Genoud" userId="e3287607-b312-4221-8c8d-a6943b641987" providerId="ADAL" clId="{B7B2B5C6-3A4E-4F73-8783-BEAD28D6FDBF}" dt="2024-02-20T10:31:57.891" v="356"/>
          <ac:spMkLst>
            <pc:docMk/>
            <pc:sldMk cId="0" sldId="808"/>
            <ac:spMk id="8" creationId="{BB6C61F9-29AD-4200-B68D-8E7906A4CAA1}"/>
          </ac:spMkLst>
        </pc:spChg>
        <pc:graphicFrameChg chg="mod modGraphic">
          <ac:chgData name="Olivier Genoud" userId="e3287607-b312-4221-8c8d-a6943b641987" providerId="ADAL" clId="{B7B2B5C6-3A4E-4F73-8783-BEAD28D6FDBF}" dt="2024-02-20T13:54:06.211" v="703" actId="20577"/>
          <ac:graphicFrameMkLst>
            <pc:docMk/>
            <pc:sldMk cId="0" sldId="808"/>
            <ac:graphicFrameMk id="6" creationId="{56102DBE-7A27-4B72-8904-9BD8B08A1693}"/>
          </ac:graphicFrameMkLst>
        </pc:graphicFrameChg>
      </pc:sldChg>
      <pc:sldChg chg="delSp modSp mod">
        <pc:chgData name="Olivier Genoud" userId="e3287607-b312-4221-8c8d-a6943b641987" providerId="ADAL" clId="{B7B2B5C6-3A4E-4F73-8783-BEAD28D6FDBF}" dt="2024-02-20T13:53:30.377" v="697" actId="14734"/>
        <pc:sldMkLst>
          <pc:docMk/>
          <pc:sldMk cId="0" sldId="809"/>
        </pc:sldMkLst>
        <pc:spChg chg="del">
          <ac:chgData name="Olivier Genoud" userId="e3287607-b312-4221-8c8d-a6943b641987" providerId="ADAL" clId="{B7B2B5C6-3A4E-4F73-8783-BEAD28D6FDBF}" dt="2024-02-20T13:03:44.589" v="430" actId="478"/>
          <ac:spMkLst>
            <pc:docMk/>
            <pc:sldMk cId="0" sldId="809"/>
            <ac:spMk id="2" creationId="{4A8E8CB5-83C3-47E9-DB7B-28C9F251DE0F}"/>
          </ac:spMkLst>
        </pc:spChg>
        <pc:spChg chg="mod">
          <ac:chgData name="Olivier Genoud" userId="e3287607-b312-4221-8c8d-a6943b641987" providerId="ADAL" clId="{B7B2B5C6-3A4E-4F73-8783-BEAD28D6FDBF}" dt="2024-02-20T10:31:53.780" v="355"/>
          <ac:spMkLst>
            <pc:docMk/>
            <pc:sldMk cId="0" sldId="809"/>
            <ac:spMk id="8" creationId="{82CE806B-8B9A-4A8B-80C5-C7CFE4E4C11C}"/>
          </ac:spMkLst>
        </pc:spChg>
        <pc:spChg chg="mod">
          <ac:chgData name="Olivier Genoud" userId="e3287607-b312-4221-8c8d-a6943b641987" providerId="ADAL" clId="{B7B2B5C6-3A4E-4F73-8783-BEAD28D6FDBF}" dt="2024-02-20T13:53:14.594" v="687" actId="1036"/>
          <ac:spMkLst>
            <pc:docMk/>
            <pc:sldMk cId="0" sldId="809"/>
            <ac:spMk id="14339" creationId="{3B259D97-2B01-40AE-B095-45E1FD905E92}"/>
          </ac:spMkLst>
        </pc:spChg>
        <pc:graphicFrameChg chg="mod modGraphic">
          <ac:chgData name="Olivier Genoud" userId="e3287607-b312-4221-8c8d-a6943b641987" providerId="ADAL" clId="{B7B2B5C6-3A4E-4F73-8783-BEAD28D6FDBF}" dt="2024-02-20T13:53:30.377" v="697" actId="14734"/>
          <ac:graphicFrameMkLst>
            <pc:docMk/>
            <pc:sldMk cId="0" sldId="809"/>
            <ac:graphicFrameMk id="6" creationId="{83470EA1-6B93-4200-81B2-B6A07DD757F1}"/>
          </ac:graphicFrameMkLst>
        </pc:graphicFrameChg>
      </pc:sldChg>
      <pc:sldChg chg="delSp modSp mod">
        <pc:chgData name="Olivier Genoud" userId="e3287607-b312-4221-8c8d-a6943b641987" providerId="ADAL" clId="{B7B2B5C6-3A4E-4F73-8783-BEAD28D6FDBF}" dt="2024-02-20T13:51:55.439" v="662" actId="2165"/>
        <pc:sldMkLst>
          <pc:docMk/>
          <pc:sldMk cId="0" sldId="810"/>
        </pc:sldMkLst>
        <pc:spChg chg="del">
          <ac:chgData name="Olivier Genoud" userId="e3287607-b312-4221-8c8d-a6943b641987" providerId="ADAL" clId="{B7B2B5C6-3A4E-4F73-8783-BEAD28D6FDBF}" dt="2024-02-20T13:51:49.730" v="661" actId="478"/>
          <ac:spMkLst>
            <pc:docMk/>
            <pc:sldMk cId="0" sldId="810"/>
            <ac:spMk id="2" creationId="{90E0973F-8F51-0912-A405-A9BAB68FB197}"/>
          </ac:spMkLst>
        </pc:spChg>
        <pc:spChg chg="mod">
          <ac:chgData name="Olivier Genoud" userId="e3287607-b312-4221-8c8d-a6943b641987" providerId="ADAL" clId="{B7B2B5C6-3A4E-4F73-8783-BEAD28D6FDBF}" dt="2024-02-20T10:32:02.818" v="357"/>
          <ac:spMkLst>
            <pc:docMk/>
            <pc:sldMk cId="0" sldId="810"/>
            <ac:spMk id="9" creationId="{AECE3115-E7A1-49F4-A9A2-E5E86D3768BB}"/>
          </ac:spMkLst>
        </pc:spChg>
        <pc:graphicFrameChg chg="mod modGraphic">
          <ac:chgData name="Olivier Genoud" userId="e3287607-b312-4221-8c8d-a6943b641987" providerId="ADAL" clId="{B7B2B5C6-3A4E-4F73-8783-BEAD28D6FDBF}" dt="2024-02-20T13:51:55.439" v="662" actId="2165"/>
          <ac:graphicFrameMkLst>
            <pc:docMk/>
            <pc:sldMk cId="0" sldId="810"/>
            <ac:graphicFrameMk id="3" creationId="{1CF7953A-4183-F87C-FF2C-2F957869F037}"/>
          </ac:graphicFrameMkLst>
        </pc:graphicFrameChg>
        <pc:graphicFrameChg chg="mod modGraphic">
          <ac:chgData name="Olivier Genoud" userId="e3287607-b312-4221-8c8d-a6943b641987" providerId="ADAL" clId="{B7B2B5C6-3A4E-4F73-8783-BEAD28D6FDBF}" dt="2024-02-20T13:47:38.739" v="653" actId="6549"/>
          <ac:graphicFrameMkLst>
            <pc:docMk/>
            <pc:sldMk cId="0" sldId="810"/>
            <ac:graphicFrameMk id="6" creationId="{B53850FE-1D21-4CA7-AC66-C163CA22C758}"/>
          </ac:graphicFrameMkLst>
        </pc:graphicFrameChg>
      </pc:sldChg>
      <pc:sldChg chg="delSp modSp mod">
        <pc:chgData name="Olivier Genoud" userId="e3287607-b312-4221-8c8d-a6943b641987" providerId="ADAL" clId="{B7B2B5C6-3A4E-4F73-8783-BEAD28D6FDBF}" dt="2024-02-20T13:52:57.795" v="678" actId="6549"/>
        <pc:sldMkLst>
          <pc:docMk/>
          <pc:sldMk cId="0" sldId="811"/>
        </pc:sldMkLst>
        <pc:spChg chg="del">
          <ac:chgData name="Olivier Genoud" userId="e3287607-b312-4221-8c8d-a6943b641987" providerId="ADAL" clId="{B7B2B5C6-3A4E-4F73-8783-BEAD28D6FDBF}" dt="2024-02-20T12:57:05.916" v="427" actId="478"/>
          <ac:spMkLst>
            <pc:docMk/>
            <pc:sldMk cId="0" sldId="811"/>
            <ac:spMk id="2" creationId="{5CF38A21-CE9F-A00F-C6BB-8F4FA73B0851}"/>
          </ac:spMkLst>
        </pc:spChg>
        <pc:spChg chg="mod">
          <ac:chgData name="Olivier Genoud" userId="e3287607-b312-4221-8c8d-a6943b641987" providerId="ADAL" clId="{B7B2B5C6-3A4E-4F73-8783-BEAD28D6FDBF}" dt="2024-02-20T10:31:49.746" v="354"/>
          <ac:spMkLst>
            <pc:docMk/>
            <pc:sldMk cId="0" sldId="811"/>
            <ac:spMk id="8" creationId="{3F1ADB89-7AA8-400D-9831-F1E3477B2690}"/>
          </ac:spMkLst>
        </pc:spChg>
        <pc:spChg chg="mod">
          <ac:chgData name="Olivier Genoud" userId="e3287607-b312-4221-8c8d-a6943b641987" providerId="ADAL" clId="{B7B2B5C6-3A4E-4F73-8783-BEAD28D6FDBF}" dt="2024-02-20T13:10:31.805" v="448" actId="1036"/>
          <ac:spMkLst>
            <pc:docMk/>
            <pc:sldMk cId="0" sldId="811"/>
            <ac:spMk id="12291" creationId="{528CA109-F676-4CDF-A79C-C2D66AC04130}"/>
          </ac:spMkLst>
        </pc:spChg>
        <pc:graphicFrameChg chg="mod modGraphic">
          <ac:chgData name="Olivier Genoud" userId="e3287607-b312-4221-8c8d-a6943b641987" providerId="ADAL" clId="{B7B2B5C6-3A4E-4F73-8783-BEAD28D6FDBF}" dt="2024-02-20T13:52:57.795" v="678" actId="6549"/>
          <ac:graphicFrameMkLst>
            <pc:docMk/>
            <pc:sldMk cId="0" sldId="811"/>
            <ac:graphicFrameMk id="6" creationId="{303CD404-7819-49B2-818B-645C47D27BBE}"/>
          </ac:graphicFrameMkLst>
        </pc:graphicFrameChg>
      </pc:sldChg>
      <pc:sldChg chg="delSp modSp mod">
        <pc:chgData name="Olivier Genoud" userId="e3287607-b312-4221-8c8d-a6943b641987" providerId="ADAL" clId="{B7B2B5C6-3A4E-4F73-8783-BEAD28D6FDBF}" dt="2024-02-23T13:21:58.786" v="1056" actId="2165"/>
        <pc:sldMkLst>
          <pc:docMk/>
          <pc:sldMk cId="1867481550" sldId="866"/>
        </pc:sldMkLst>
        <pc:spChg chg="del">
          <ac:chgData name="Olivier Genoud" userId="e3287607-b312-4221-8c8d-a6943b641987" providerId="ADAL" clId="{B7B2B5C6-3A4E-4F73-8783-BEAD28D6FDBF}" dt="2024-02-20T20:45:54.569" v="794" actId="478"/>
          <ac:spMkLst>
            <pc:docMk/>
            <pc:sldMk cId="1867481550" sldId="866"/>
            <ac:spMk id="2" creationId="{6F0D6B99-F250-1E8C-540E-DFD8E380A0EC}"/>
          </ac:spMkLst>
        </pc:spChg>
        <pc:graphicFrameChg chg="mod modGraphic">
          <ac:chgData name="Olivier Genoud" userId="e3287607-b312-4221-8c8d-a6943b641987" providerId="ADAL" clId="{B7B2B5C6-3A4E-4F73-8783-BEAD28D6FDBF}" dt="2024-02-23T13:21:58.786" v="1056" actId="2165"/>
          <ac:graphicFrameMkLst>
            <pc:docMk/>
            <pc:sldMk cId="1867481550" sldId="866"/>
            <ac:graphicFrameMk id="8" creationId="{76A3D22C-ADA5-49D2-8486-33C02C29F828}"/>
          </ac:graphicFrameMkLst>
        </pc:graphicFrameChg>
      </pc:sldChg>
      <pc:sldChg chg="delSp modSp mod">
        <pc:chgData name="Olivier Genoud" userId="e3287607-b312-4221-8c8d-a6943b641987" providerId="ADAL" clId="{B7B2B5C6-3A4E-4F73-8783-BEAD28D6FDBF}" dt="2024-02-20T10:22:54.588" v="328" actId="6549"/>
        <pc:sldMkLst>
          <pc:docMk/>
          <pc:sldMk cId="3718173731" sldId="867"/>
        </pc:sldMkLst>
        <pc:spChg chg="del">
          <ac:chgData name="Olivier Genoud" userId="e3287607-b312-4221-8c8d-a6943b641987" providerId="ADAL" clId="{B7B2B5C6-3A4E-4F73-8783-BEAD28D6FDBF}" dt="2024-02-20T10:21:44.043" v="312" actId="478"/>
          <ac:spMkLst>
            <pc:docMk/>
            <pc:sldMk cId="3718173731" sldId="867"/>
            <ac:spMk id="2" creationId="{87743F41-3C8D-4E22-4F4A-681601FE32E6}"/>
          </ac:spMkLst>
        </pc:spChg>
        <pc:spChg chg="mod">
          <ac:chgData name="Olivier Genoud" userId="e3287607-b312-4221-8c8d-a6943b641987" providerId="ADAL" clId="{B7B2B5C6-3A4E-4F73-8783-BEAD28D6FDBF}" dt="2024-02-20T10:21:41.690" v="311" actId="6549"/>
          <ac:spMkLst>
            <pc:docMk/>
            <pc:sldMk cId="3718173731" sldId="867"/>
            <ac:spMk id="4" creationId="{C5B93149-CD1D-4C62-8DFE-579BA4A128B1}"/>
          </ac:spMkLst>
        </pc:spChg>
        <pc:spChg chg="mod">
          <ac:chgData name="Olivier Genoud" userId="e3287607-b312-4221-8c8d-a6943b641987" providerId="ADAL" clId="{B7B2B5C6-3A4E-4F73-8783-BEAD28D6FDBF}" dt="2024-02-20T10:22:54.588" v="328" actId="6549"/>
          <ac:spMkLst>
            <pc:docMk/>
            <pc:sldMk cId="3718173731" sldId="867"/>
            <ac:spMk id="18435" creationId="{6DF2C6A5-97CD-46B8-BBA9-33870923E61E}"/>
          </ac:spMkLst>
        </pc:spChg>
      </pc:sldChg>
      <pc:sldChg chg="modSp del mod">
        <pc:chgData name="Olivier Genoud" userId="e3287607-b312-4221-8c8d-a6943b641987" providerId="ADAL" clId="{B7B2B5C6-3A4E-4F73-8783-BEAD28D6FDBF}" dt="2024-02-20T13:52:03.646" v="663" actId="47"/>
        <pc:sldMkLst>
          <pc:docMk/>
          <pc:sldMk cId="781762355" sldId="887"/>
        </pc:sldMkLst>
        <pc:spChg chg="mod">
          <ac:chgData name="Olivier Genoud" userId="e3287607-b312-4221-8c8d-a6943b641987" providerId="ADAL" clId="{B7B2B5C6-3A4E-4F73-8783-BEAD28D6FDBF}" dt="2024-02-20T10:31:40.782" v="353" actId="6549"/>
          <ac:spMkLst>
            <pc:docMk/>
            <pc:sldMk cId="781762355" sldId="887"/>
            <ac:spMk id="8" creationId="{3F1ADB89-7AA8-400D-9831-F1E3477B2690}"/>
          </ac:spMkLst>
        </pc:spChg>
        <pc:graphicFrameChg chg="modGraphic">
          <ac:chgData name="Olivier Genoud" userId="e3287607-b312-4221-8c8d-a6943b641987" providerId="ADAL" clId="{B7B2B5C6-3A4E-4F73-8783-BEAD28D6FDBF}" dt="2024-02-20T12:38:42.781" v="358" actId="6549"/>
          <ac:graphicFrameMkLst>
            <pc:docMk/>
            <pc:sldMk cId="781762355" sldId="887"/>
            <ac:graphicFrameMk id="6" creationId="{303CD404-7819-49B2-818B-645C47D27BBE}"/>
          </ac:graphicFrameMkLst>
        </pc:graphicFrameChg>
      </pc:sldChg>
      <pc:sldChg chg="del">
        <pc:chgData name="Olivier Genoud" userId="e3287607-b312-4221-8c8d-a6943b641987" providerId="ADAL" clId="{B7B2B5C6-3A4E-4F73-8783-BEAD28D6FDBF}" dt="2024-02-22T08:37:06.639" v="838" actId="47"/>
        <pc:sldMkLst>
          <pc:docMk/>
          <pc:sldMk cId="0" sldId="898"/>
        </pc:sldMkLst>
      </pc:sldChg>
      <pc:sldChg chg="del">
        <pc:chgData name="Olivier Genoud" userId="e3287607-b312-4221-8c8d-a6943b641987" providerId="ADAL" clId="{B7B2B5C6-3A4E-4F73-8783-BEAD28D6FDBF}" dt="2024-02-20T10:24:17.800" v="329" actId="47"/>
        <pc:sldMkLst>
          <pc:docMk/>
          <pc:sldMk cId="3113574571" sldId="901"/>
        </pc:sldMkLst>
      </pc:sldChg>
      <pc:sldChg chg="del">
        <pc:chgData name="Olivier Genoud" userId="e3287607-b312-4221-8c8d-a6943b641987" providerId="ADAL" clId="{B7B2B5C6-3A4E-4F73-8783-BEAD28D6FDBF}" dt="2024-02-22T08:37:04.238" v="836" actId="47"/>
        <pc:sldMkLst>
          <pc:docMk/>
          <pc:sldMk cId="0" sldId="902"/>
        </pc:sldMkLst>
      </pc:sldChg>
      <pc:sldChg chg="del">
        <pc:chgData name="Olivier Genoud" userId="e3287607-b312-4221-8c8d-a6943b641987" providerId="ADAL" clId="{B7B2B5C6-3A4E-4F73-8783-BEAD28D6FDBF}" dt="2024-02-22T08:37:05.273" v="837" actId="47"/>
        <pc:sldMkLst>
          <pc:docMk/>
          <pc:sldMk cId="0" sldId="903"/>
        </pc:sldMkLst>
      </pc:sldChg>
      <pc:sldChg chg="delSp modSp mod">
        <pc:chgData name="Olivier Genoud" userId="e3287607-b312-4221-8c8d-a6943b641987" providerId="ADAL" clId="{B7B2B5C6-3A4E-4F73-8783-BEAD28D6FDBF}" dt="2024-02-22T09:26:54.258" v="980" actId="6549"/>
        <pc:sldMkLst>
          <pc:docMk/>
          <pc:sldMk cId="0" sldId="905"/>
        </pc:sldMkLst>
        <pc:spChg chg="del">
          <ac:chgData name="Olivier Genoud" userId="e3287607-b312-4221-8c8d-a6943b641987" providerId="ADAL" clId="{B7B2B5C6-3A4E-4F73-8783-BEAD28D6FDBF}" dt="2024-02-22T08:38:36.362" v="845" actId="478"/>
          <ac:spMkLst>
            <pc:docMk/>
            <pc:sldMk cId="0" sldId="905"/>
            <ac:spMk id="2" creationId="{43C1555B-955C-7E9A-F370-70F9FB1C9A7D}"/>
          </ac:spMkLst>
        </pc:spChg>
        <pc:graphicFrameChg chg="mod modGraphic">
          <ac:chgData name="Olivier Genoud" userId="e3287607-b312-4221-8c8d-a6943b641987" providerId="ADAL" clId="{B7B2B5C6-3A4E-4F73-8783-BEAD28D6FDBF}" dt="2024-02-22T09:26:54.258" v="980" actId="6549"/>
          <ac:graphicFrameMkLst>
            <pc:docMk/>
            <pc:sldMk cId="0" sldId="905"/>
            <ac:graphicFrameMk id="8" creationId="{31C1D8F2-EFA5-4529-9079-E743F0086B69}"/>
          </ac:graphicFrameMkLst>
        </pc:graphicFrameChg>
      </pc:sldChg>
      <pc:sldChg chg="delSp modSp mod">
        <pc:chgData name="Olivier Genoud" userId="e3287607-b312-4221-8c8d-a6943b641987" providerId="ADAL" clId="{B7B2B5C6-3A4E-4F73-8783-BEAD28D6FDBF}" dt="2024-02-22T10:18:14.373" v="990" actId="6549"/>
        <pc:sldMkLst>
          <pc:docMk/>
          <pc:sldMk cId="0" sldId="906"/>
        </pc:sldMkLst>
        <pc:spChg chg="del">
          <ac:chgData name="Olivier Genoud" userId="e3287607-b312-4221-8c8d-a6943b641987" providerId="ADAL" clId="{B7B2B5C6-3A4E-4F73-8783-BEAD28D6FDBF}" dt="2024-02-22T08:40:27.318" v="864" actId="478"/>
          <ac:spMkLst>
            <pc:docMk/>
            <pc:sldMk cId="0" sldId="906"/>
            <ac:spMk id="2" creationId="{0112CB5D-9DE7-4308-CB0D-31D08785E55C}"/>
          </ac:spMkLst>
        </pc:spChg>
        <pc:graphicFrameChg chg="mod modGraphic">
          <ac:chgData name="Olivier Genoud" userId="e3287607-b312-4221-8c8d-a6943b641987" providerId="ADAL" clId="{B7B2B5C6-3A4E-4F73-8783-BEAD28D6FDBF}" dt="2024-02-22T10:18:14.373" v="990" actId="6549"/>
          <ac:graphicFrameMkLst>
            <pc:docMk/>
            <pc:sldMk cId="0" sldId="906"/>
            <ac:graphicFrameMk id="8" creationId="{3523190A-F6B1-4E85-879B-A46D21D293E2}"/>
          </ac:graphicFrameMkLst>
        </pc:graphicFrameChg>
      </pc:sldChg>
      <pc:sldChg chg="delSp mod">
        <pc:chgData name="Olivier Genoud" userId="e3287607-b312-4221-8c8d-a6943b641987" providerId="ADAL" clId="{B7B2B5C6-3A4E-4F73-8783-BEAD28D6FDBF}" dt="2024-02-20T13:55:57.730" v="704" actId="478"/>
        <pc:sldMkLst>
          <pc:docMk/>
          <pc:sldMk cId="1808939307" sldId="908"/>
        </pc:sldMkLst>
        <pc:spChg chg="del">
          <ac:chgData name="Olivier Genoud" userId="e3287607-b312-4221-8c8d-a6943b641987" providerId="ADAL" clId="{B7B2B5C6-3A4E-4F73-8783-BEAD28D6FDBF}" dt="2024-02-20T13:55:57.730" v="704" actId="478"/>
          <ac:spMkLst>
            <pc:docMk/>
            <pc:sldMk cId="1808939307" sldId="908"/>
            <ac:spMk id="2" creationId="{2C40996F-5034-9872-40B8-952360682842}"/>
          </ac:spMkLst>
        </pc:spChg>
      </pc:sldChg>
      <pc:sldChg chg="modSp mod">
        <pc:chgData name="Olivier Genoud" userId="e3287607-b312-4221-8c8d-a6943b641987" providerId="ADAL" clId="{B7B2B5C6-3A4E-4F73-8783-BEAD28D6FDBF}" dt="2024-02-22T08:30:12.534" v="835" actId="6549"/>
        <pc:sldMkLst>
          <pc:docMk/>
          <pc:sldMk cId="1474794172" sldId="909"/>
        </pc:sldMkLst>
        <pc:spChg chg="mod">
          <ac:chgData name="Olivier Genoud" userId="e3287607-b312-4221-8c8d-a6943b641987" providerId="ADAL" clId="{B7B2B5C6-3A4E-4F73-8783-BEAD28D6FDBF}" dt="2024-02-22T08:30:12.534" v="835" actId="6549"/>
          <ac:spMkLst>
            <pc:docMk/>
            <pc:sldMk cId="1474794172" sldId="909"/>
            <ac:spMk id="5" creationId="{4CCF5F94-F85A-4B75-B5EE-FEE92D005330}"/>
          </ac:spMkLst>
        </pc:spChg>
      </pc:sldChg>
    </pc:docChg>
  </pc:docChgLst>
  <pc:docChgLst>
    <pc:chgData name="Olivier Genoud" userId="e3287607-b312-4221-8c8d-a6943b641987" providerId="ADAL" clId="{0983A3D5-A177-46B2-ABD9-E32B60BB9966}"/>
    <pc:docChg chg="undo custSel delSld modSld">
      <pc:chgData name="Olivier Genoud" userId="e3287607-b312-4221-8c8d-a6943b641987" providerId="ADAL" clId="{0983A3D5-A177-46B2-ABD9-E32B60BB9966}" dt="2022-08-12T15:27:22.481" v="128" actId="5793"/>
      <pc:docMkLst>
        <pc:docMk/>
      </pc:docMkLst>
      <pc:sldChg chg="modSp">
        <pc:chgData name="Olivier Genoud" userId="e3287607-b312-4221-8c8d-a6943b641987" providerId="ADAL" clId="{0983A3D5-A177-46B2-ABD9-E32B60BB9966}" dt="2022-08-12T15:25:59.757" v="122" actId="404"/>
        <pc:sldMkLst>
          <pc:docMk/>
          <pc:sldMk cId="0" sldId="304"/>
        </pc:sldMkLst>
        <pc:spChg chg="mod">
          <ac:chgData name="Olivier Genoud" userId="e3287607-b312-4221-8c8d-a6943b641987" providerId="ADAL" clId="{0983A3D5-A177-46B2-ABD9-E32B60BB9966}" dt="2022-08-12T15:25:59.757" v="122" actId="404"/>
          <ac:spMkLst>
            <pc:docMk/>
            <pc:sldMk cId="0" sldId="304"/>
            <ac:spMk id="5" creationId="{4CCF5F94-F85A-4B75-B5EE-FEE92D005330}"/>
          </ac:spMkLst>
        </pc:spChg>
        <pc:spChg chg="mod">
          <ac:chgData name="Olivier Genoud" userId="e3287607-b312-4221-8c8d-a6943b641987" providerId="ADAL" clId="{0983A3D5-A177-46B2-ABD9-E32B60BB9966}" dt="2022-08-12T15:25:59.757" v="122" actId="404"/>
          <ac:spMkLst>
            <pc:docMk/>
            <pc:sldMk cId="0" sldId="304"/>
            <ac:spMk id="8195" creationId="{4AA9321B-D67F-4928-ABEC-C22F5EFB5B30}"/>
          </ac:spMkLst>
        </pc:spChg>
        <pc:spChg chg="mod">
          <ac:chgData name="Olivier Genoud" userId="e3287607-b312-4221-8c8d-a6943b641987" providerId="ADAL" clId="{0983A3D5-A177-46B2-ABD9-E32B60BB9966}" dt="2022-08-12T15:25:59.757" v="122" actId="404"/>
          <ac:spMkLst>
            <pc:docMk/>
            <pc:sldMk cId="0" sldId="304"/>
            <ac:spMk id="8196" creationId="{09DE4C67-0C44-4013-AD9C-EF9AA7E8CAB1}"/>
          </ac:spMkLst>
        </pc:spChg>
      </pc:sldChg>
      <pc:sldChg chg="delSp modSp mod">
        <pc:chgData name="Olivier Genoud" userId="e3287607-b312-4221-8c8d-a6943b641987" providerId="ADAL" clId="{0983A3D5-A177-46B2-ABD9-E32B60BB9966}" dt="2022-08-12T15:23:28.632" v="105" actId="478"/>
        <pc:sldMkLst>
          <pc:docMk/>
          <pc:sldMk cId="0" sldId="322"/>
        </pc:sldMkLst>
        <pc:spChg chg="del">
          <ac:chgData name="Olivier Genoud" userId="e3287607-b312-4221-8c8d-a6943b641987" providerId="ADAL" clId="{0983A3D5-A177-46B2-ABD9-E32B60BB9966}" dt="2022-08-12T15:23:28.632" v="105" actId="478"/>
          <ac:spMkLst>
            <pc:docMk/>
            <pc:sldMk cId="0" sldId="322"/>
            <ac:spMk id="6" creationId="{BE1C1141-8608-4AA2-9553-0BD50EFC042A}"/>
          </ac:spMkLst>
        </pc:spChg>
        <pc:graphicFrameChg chg="modGraphic">
          <ac:chgData name="Olivier Genoud" userId="e3287607-b312-4221-8c8d-a6943b641987" providerId="ADAL" clId="{0983A3D5-A177-46B2-ABD9-E32B60BB9966}" dt="2022-08-12T15:21:21.571" v="87" actId="13926"/>
          <ac:graphicFrameMkLst>
            <pc:docMk/>
            <pc:sldMk cId="0" sldId="322"/>
            <ac:graphicFrameMk id="8" creationId="{31C1D8F2-EFA5-4529-9079-E743F0086B69}"/>
          </ac:graphicFrameMkLst>
        </pc:graphicFrameChg>
      </pc:sldChg>
      <pc:sldChg chg="delSp modSp mod">
        <pc:chgData name="Olivier Genoud" userId="e3287607-b312-4221-8c8d-a6943b641987" providerId="ADAL" clId="{0983A3D5-A177-46B2-ABD9-E32B60BB9966}" dt="2022-08-12T15:23:32.149" v="106" actId="478"/>
        <pc:sldMkLst>
          <pc:docMk/>
          <pc:sldMk cId="0" sldId="323"/>
        </pc:sldMkLst>
        <pc:spChg chg="del">
          <ac:chgData name="Olivier Genoud" userId="e3287607-b312-4221-8c8d-a6943b641987" providerId="ADAL" clId="{0983A3D5-A177-46B2-ABD9-E32B60BB9966}" dt="2022-08-12T15:23:32.149" v="106" actId="478"/>
          <ac:spMkLst>
            <pc:docMk/>
            <pc:sldMk cId="0" sldId="323"/>
            <ac:spMk id="6" creationId="{CCB1D15B-9F9A-4DD3-B9D7-0A288C4A3F2F}"/>
          </ac:spMkLst>
        </pc:spChg>
        <pc:graphicFrameChg chg="mod modGraphic">
          <ac:chgData name="Olivier Genoud" userId="e3287607-b312-4221-8c8d-a6943b641987" providerId="ADAL" clId="{0983A3D5-A177-46B2-ABD9-E32B60BB9966}" dt="2022-08-12T15:22:57.297" v="104" actId="6549"/>
          <ac:graphicFrameMkLst>
            <pc:docMk/>
            <pc:sldMk cId="0" sldId="323"/>
            <ac:graphicFrameMk id="8" creationId="{3523190A-F6B1-4E85-879B-A46D21D293E2}"/>
          </ac:graphicFrameMkLst>
        </pc:graphicFrameChg>
      </pc:sldChg>
      <pc:sldChg chg="delSp modSp mod">
        <pc:chgData name="Olivier Genoud" userId="e3287607-b312-4221-8c8d-a6943b641987" providerId="ADAL" clId="{0983A3D5-A177-46B2-ABD9-E32B60BB9966}" dt="2022-08-12T15:24:32.690" v="115" actId="207"/>
        <pc:sldMkLst>
          <pc:docMk/>
          <pc:sldMk cId="0" sldId="324"/>
        </pc:sldMkLst>
        <pc:spChg chg="del">
          <ac:chgData name="Olivier Genoud" userId="e3287607-b312-4221-8c8d-a6943b641987" providerId="ADAL" clId="{0983A3D5-A177-46B2-ABD9-E32B60BB9966}" dt="2022-08-12T15:23:36.789" v="107" actId="478"/>
          <ac:spMkLst>
            <pc:docMk/>
            <pc:sldMk cId="0" sldId="324"/>
            <ac:spMk id="8" creationId="{6A9B2D16-0EBE-4089-AA6C-143FBBA06CC7}"/>
          </ac:spMkLst>
        </pc:spChg>
        <pc:spChg chg="mod">
          <ac:chgData name="Olivier Genoud" userId="e3287607-b312-4221-8c8d-a6943b641987" providerId="ADAL" clId="{0983A3D5-A177-46B2-ABD9-E32B60BB9966}" dt="2022-08-12T15:23:41.943" v="108" actId="20577"/>
          <ac:spMkLst>
            <pc:docMk/>
            <pc:sldMk cId="0" sldId="324"/>
            <ac:spMk id="30723" creationId="{14D8DDB8-47B2-498A-955D-6594BFFF6A1F}"/>
          </ac:spMkLst>
        </pc:spChg>
        <pc:graphicFrameChg chg="modGraphic">
          <ac:chgData name="Olivier Genoud" userId="e3287607-b312-4221-8c8d-a6943b641987" providerId="ADAL" clId="{0983A3D5-A177-46B2-ABD9-E32B60BB9966}" dt="2022-08-12T15:24:32.690" v="115" actId="207"/>
          <ac:graphicFrameMkLst>
            <pc:docMk/>
            <pc:sldMk cId="0" sldId="324"/>
            <ac:graphicFrameMk id="6" creationId="{39EF35DE-51FD-49FE-8CC9-80BA75B1483B}"/>
          </ac:graphicFrameMkLst>
        </pc:graphicFrameChg>
      </pc:sldChg>
      <pc:sldChg chg="del">
        <pc:chgData name="Olivier Genoud" userId="e3287607-b312-4221-8c8d-a6943b641987" providerId="ADAL" clId="{0983A3D5-A177-46B2-ABD9-E32B60BB9966}" dt="2022-08-12T15:24:21.419" v="109" actId="47"/>
        <pc:sldMkLst>
          <pc:docMk/>
          <pc:sldMk cId="0" sldId="325"/>
        </pc:sldMkLst>
      </pc:sldChg>
      <pc:sldChg chg="modSp mod">
        <pc:chgData name="Olivier Genoud" userId="e3287607-b312-4221-8c8d-a6943b641987" providerId="ADAL" clId="{0983A3D5-A177-46B2-ABD9-E32B60BB9966}" dt="2022-08-12T15:27:22.481" v="128" actId="5793"/>
        <pc:sldMkLst>
          <pc:docMk/>
          <pc:sldMk cId="0" sldId="811"/>
        </pc:sldMkLst>
        <pc:graphicFrameChg chg="modGraphic">
          <ac:chgData name="Olivier Genoud" userId="e3287607-b312-4221-8c8d-a6943b641987" providerId="ADAL" clId="{0983A3D5-A177-46B2-ABD9-E32B60BB9966}" dt="2022-08-12T15:27:22.481" v="128" actId="5793"/>
          <ac:graphicFrameMkLst>
            <pc:docMk/>
            <pc:sldMk cId="0" sldId="811"/>
            <ac:graphicFrameMk id="6" creationId="{303CD404-7819-49B2-818B-645C47D27BBE}"/>
          </ac:graphicFrameMkLst>
        </pc:graphicFrameChg>
      </pc:sldChg>
      <pc:sldChg chg="modSp mod">
        <pc:chgData name="Olivier Genoud" userId="e3287607-b312-4221-8c8d-a6943b641987" providerId="ADAL" clId="{0983A3D5-A177-46B2-ABD9-E32B60BB9966}" dt="2022-08-12T09:13:44.986" v="70" actId="6549"/>
        <pc:sldMkLst>
          <pc:docMk/>
          <pc:sldMk cId="0" sldId="868"/>
        </pc:sldMkLst>
        <pc:graphicFrameChg chg="modGraphic">
          <ac:chgData name="Olivier Genoud" userId="e3287607-b312-4221-8c8d-a6943b641987" providerId="ADAL" clId="{0983A3D5-A177-46B2-ABD9-E32B60BB9966}" dt="2022-08-12T09:13:44.986" v="70" actId="6549"/>
          <ac:graphicFrameMkLst>
            <pc:docMk/>
            <pc:sldMk cId="0" sldId="868"/>
            <ac:graphicFrameMk id="8" creationId="{AA90B619-DFE2-4A9C-B06E-260B518FDC0C}"/>
          </ac:graphicFrameMkLst>
        </pc:graphicFrameChg>
      </pc:sldChg>
      <pc:sldChg chg="modSp mod">
        <pc:chgData name="Olivier Genoud" userId="e3287607-b312-4221-8c8d-a6943b641987" providerId="ADAL" clId="{0983A3D5-A177-46B2-ABD9-E32B60BB9966}" dt="2022-08-12T15:21:37.215" v="88" actId="13926"/>
        <pc:sldMkLst>
          <pc:docMk/>
          <pc:sldMk cId="0" sldId="869"/>
        </pc:sldMkLst>
        <pc:graphicFrameChg chg="modGraphic">
          <ac:chgData name="Olivier Genoud" userId="e3287607-b312-4221-8c8d-a6943b641987" providerId="ADAL" clId="{0983A3D5-A177-46B2-ABD9-E32B60BB9966}" dt="2022-08-12T15:21:37.215" v="88" actId="13926"/>
          <ac:graphicFrameMkLst>
            <pc:docMk/>
            <pc:sldMk cId="0" sldId="869"/>
            <ac:graphicFrameMk id="8" creationId="{76A3D22C-ADA5-49D2-8486-33C02C29F828}"/>
          </ac:graphicFrameMkLst>
        </pc:graphicFrameChg>
      </pc:sldChg>
    </pc:docChg>
  </pc:docChgLst>
  <pc:docChgLst>
    <pc:chgData name="Olivier Genoud" userId="e3287607-b312-4221-8c8d-a6943b641987" providerId="ADAL" clId="{5050F960-DBDA-43B3-8F09-D7738697A157}"/>
    <pc:docChg chg="undo custSel addSld delSld modSld sldOrd modMainMaster">
      <pc:chgData name="Olivier Genoud" userId="e3287607-b312-4221-8c8d-a6943b641987" providerId="ADAL" clId="{5050F960-DBDA-43B3-8F09-D7738697A157}" dt="2023-11-09T13:25:29.431" v="1620" actId="6549"/>
      <pc:docMkLst>
        <pc:docMk/>
      </pc:docMkLst>
      <pc:sldChg chg="addSp modSp add mod">
        <pc:chgData name="Olivier Genoud" userId="e3287607-b312-4221-8c8d-a6943b641987" providerId="ADAL" clId="{5050F960-DBDA-43B3-8F09-D7738697A157}" dt="2023-11-08T09:55:09.593" v="1546" actId="13926"/>
        <pc:sldMkLst>
          <pc:docMk/>
          <pc:sldMk cId="0" sldId="324"/>
        </pc:sldMkLst>
        <pc:spChg chg="add mod">
          <ac:chgData name="Olivier Genoud" userId="e3287607-b312-4221-8c8d-a6943b641987" providerId="ADAL" clId="{5050F960-DBDA-43B3-8F09-D7738697A157}" dt="2023-11-07T12:09:09.794" v="483"/>
          <ac:spMkLst>
            <pc:docMk/>
            <pc:sldMk cId="0" sldId="324"/>
            <ac:spMk id="2" creationId="{C1A67A0F-E004-837F-3A19-210A9028873A}"/>
          </ac:spMkLst>
        </pc:spChg>
        <pc:spChg chg="mod">
          <ac:chgData name="Olivier Genoud" userId="e3287607-b312-4221-8c8d-a6943b641987" providerId="ADAL" clId="{5050F960-DBDA-43B3-8F09-D7738697A157}" dt="2023-11-07T12:09:04.094" v="482" actId="6549"/>
          <ac:spMkLst>
            <pc:docMk/>
            <pc:sldMk cId="0" sldId="324"/>
            <ac:spMk id="7" creationId="{DF69BCE0-183F-452C-B374-53373370D1C7}"/>
          </ac:spMkLst>
        </pc:spChg>
        <pc:spChg chg="mod">
          <ac:chgData name="Olivier Genoud" userId="e3287607-b312-4221-8c8d-a6943b641987" providerId="ADAL" clId="{5050F960-DBDA-43B3-8F09-D7738697A157}" dt="2023-11-08T09:55:09.593" v="1546" actId="13926"/>
          <ac:spMkLst>
            <pc:docMk/>
            <pc:sldMk cId="0" sldId="324"/>
            <ac:spMk id="30723" creationId="{14D8DDB8-47B2-498A-955D-6594BFFF6A1F}"/>
          </ac:spMkLst>
        </pc:spChg>
        <pc:graphicFrameChg chg="mod modGraphic">
          <ac:chgData name="Olivier Genoud" userId="e3287607-b312-4221-8c8d-a6943b641987" providerId="ADAL" clId="{5050F960-DBDA-43B3-8F09-D7738697A157}" dt="2023-11-08T09:55:02.546" v="1545" actId="20577"/>
          <ac:graphicFrameMkLst>
            <pc:docMk/>
            <pc:sldMk cId="0" sldId="324"/>
            <ac:graphicFrameMk id="3" creationId="{568781FC-997D-4470-F4D3-6FB2D33A03BF}"/>
          </ac:graphicFrameMkLst>
        </pc:graphicFrameChg>
        <pc:graphicFrameChg chg="mod modGraphic">
          <ac:chgData name="Olivier Genoud" userId="e3287607-b312-4221-8c8d-a6943b641987" providerId="ADAL" clId="{5050F960-DBDA-43B3-8F09-D7738697A157}" dt="2023-11-08T09:50:03.995" v="1526" actId="1076"/>
          <ac:graphicFrameMkLst>
            <pc:docMk/>
            <pc:sldMk cId="0" sldId="324"/>
            <ac:graphicFrameMk id="5" creationId="{6E5E4DF7-6C00-01D5-B7EB-9959B37C08FA}"/>
          </ac:graphicFrameMkLst>
        </pc:graphicFrameChg>
      </pc:sldChg>
      <pc:sldChg chg="delSp modSp mod">
        <pc:chgData name="Olivier Genoud" userId="e3287607-b312-4221-8c8d-a6943b641987" providerId="ADAL" clId="{5050F960-DBDA-43B3-8F09-D7738697A157}" dt="2023-11-07T09:59:04.520" v="166" actId="478"/>
        <pc:sldMkLst>
          <pc:docMk/>
          <pc:sldMk cId="0" sldId="808"/>
        </pc:sldMkLst>
        <pc:spChg chg="del">
          <ac:chgData name="Olivier Genoud" userId="e3287607-b312-4221-8c8d-a6943b641987" providerId="ADAL" clId="{5050F960-DBDA-43B3-8F09-D7738697A157}" dt="2023-11-07T09:59:04.520" v="166" actId="478"/>
          <ac:spMkLst>
            <pc:docMk/>
            <pc:sldMk cId="0" sldId="808"/>
            <ac:spMk id="2" creationId="{D4F3BE4B-0335-EFBC-E4BA-A695076F6824}"/>
          </ac:spMkLst>
        </pc:spChg>
        <pc:spChg chg="mod">
          <ac:chgData name="Olivier Genoud" userId="e3287607-b312-4221-8c8d-a6943b641987" providerId="ADAL" clId="{5050F960-DBDA-43B3-8F09-D7738697A157}" dt="2023-11-07T09:27:06.845" v="76" actId="6549"/>
          <ac:spMkLst>
            <pc:docMk/>
            <pc:sldMk cId="0" sldId="808"/>
            <ac:spMk id="8" creationId="{BB6C61F9-29AD-4200-B68D-8E7906A4CAA1}"/>
          </ac:spMkLst>
        </pc:spChg>
      </pc:sldChg>
      <pc:sldChg chg="delSp modSp mod">
        <pc:chgData name="Olivier Genoud" userId="e3287607-b312-4221-8c8d-a6943b641987" providerId="ADAL" clId="{5050F960-DBDA-43B3-8F09-D7738697A157}" dt="2023-11-07T10:24:33.272" v="328" actId="2165"/>
        <pc:sldMkLst>
          <pc:docMk/>
          <pc:sldMk cId="0" sldId="809"/>
        </pc:sldMkLst>
        <pc:spChg chg="del">
          <ac:chgData name="Olivier Genoud" userId="e3287607-b312-4221-8c8d-a6943b641987" providerId="ADAL" clId="{5050F960-DBDA-43B3-8F09-D7738697A157}" dt="2023-11-07T09:51:26.700" v="165" actId="478"/>
          <ac:spMkLst>
            <pc:docMk/>
            <pc:sldMk cId="0" sldId="809"/>
            <ac:spMk id="2" creationId="{7089CE5C-801A-901C-8D61-A5D91869FD79}"/>
          </ac:spMkLst>
        </pc:spChg>
        <pc:spChg chg="mod">
          <ac:chgData name="Olivier Genoud" userId="e3287607-b312-4221-8c8d-a6943b641987" providerId="ADAL" clId="{5050F960-DBDA-43B3-8F09-D7738697A157}" dt="2023-11-07T09:26:54.860" v="59" actId="6549"/>
          <ac:spMkLst>
            <pc:docMk/>
            <pc:sldMk cId="0" sldId="809"/>
            <ac:spMk id="8" creationId="{82CE806B-8B9A-4A8B-80C5-C7CFE4E4C11C}"/>
          </ac:spMkLst>
        </pc:spChg>
        <pc:graphicFrameChg chg="mod modGraphic">
          <ac:chgData name="Olivier Genoud" userId="e3287607-b312-4221-8c8d-a6943b641987" providerId="ADAL" clId="{5050F960-DBDA-43B3-8F09-D7738697A157}" dt="2023-11-07T10:24:33.272" v="328" actId="2165"/>
          <ac:graphicFrameMkLst>
            <pc:docMk/>
            <pc:sldMk cId="0" sldId="809"/>
            <ac:graphicFrameMk id="6" creationId="{83470EA1-6B93-4200-81B2-B6A07DD757F1}"/>
          </ac:graphicFrameMkLst>
        </pc:graphicFrameChg>
      </pc:sldChg>
      <pc:sldChg chg="delSp modSp mod">
        <pc:chgData name="Olivier Genoud" userId="e3287607-b312-4221-8c8d-a6943b641987" providerId="ADAL" clId="{5050F960-DBDA-43B3-8F09-D7738697A157}" dt="2023-11-07T10:25:16.917" v="380" actId="1036"/>
        <pc:sldMkLst>
          <pc:docMk/>
          <pc:sldMk cId="0" sldId="810"/>
        </pc:sldMkLst>
        <pc:spChg chg="del">
          <ac:chgData name="Olivier Genoud" userId="e3287607-b312-4221-8c8d-a6943b641987" providerId="ADAL" clId="{5050F960-DBDA-43B3-8F09-D7738697A157}" dt="2023-11-07T10:23:11.493" v="325" actId="478"/>
          <ac:spMkLst>
            <pc:docMk/>
            <pc:sldMk cId="0" sldId="810"/>
            <ac:spMk id="2" creationId="{02857FE5-92B8-4293-BEA2-2BB1D865063C}"/>
          </ac:spMkLst>
        </pc:spChg>
        <pc:spChg chg="mod">
          <ac:chgData name="Olivier Genoud" userId="e3287607-b312-4221-8c8d-a6943b641987" providerId="ADAL" clId="{5050F960-DBDA-43B3-8F09-D7738697A157}" dt="2023-11-07T09:27:20.796" v="93" actId="6549"/>
          <ac:spMkLst>
            <pc:docMk/>
            <pc:sldMk cId="0" sldId="810"/>
            <ac:spMk id="9" creationId="{AECE3115-E7A1-49F4-A9A2-E5E86D3768BB}"/>
          </ac:spMkLst>
        </pc:spChg>
        <pc:spChg chg="mod">
          <ac:chgData name="Olivier Genoud" userId="e3287607-b312-4221-8c8d-a6943b641987" providerId="ADAL" clId="{5050F960-DBDA-43B3-8F09-D7738697A157}" dt="2023-11-07T10:25:10.863" v="368" actId="15"/>
          <ac:spMkLst>
            <pc:docMk/>
            <pc:sldMk cId="0" sldId="810"/>
            <ac:spMk id="16387" creationId="{118E205E-6224-40AA-A28E-DE2B0B5FD9CD}"/>
          </ac:spMkLst>
        </pc:spChg>
        <pc:graphicFrameChg chg="mod modGraphic">
          <ac:chgData name="Olivier Genoud" userId="e3287607-b312-4221-8c8d-a6943b641987" providerId="ADAL" clId="{5050F960-DBDA-43B3-8F09-D7738697A157}" dt="2023-11-07T10:25:16.917" v="380" actId="1036"/>
          <ac:graphicFrameMkLst>
            <pc:docMk/>
            <pc:sldMk cId="0" sldId="810"/>
            <ac:graphicFrameMk id="3" creationId="{1CF7953A-4183-F87C-FF2C-2F957869F037}"/>
          </ac:graphicFrameMkLst>
        </pc:graphicFrameChg>
        <pc:graphicFrameChg chg="mod modGraphic">
          <ac:chgData name="Olivier Genoud" userId="e3287607-b312-4221-8c8d-a6943b641987" providerId="ADAL" clId="{5050F960-DBDA-43B3-8F09-D7738697A157}" dt="2023-11-07T10:19:21.297" v="301" actId="2165"/>
          <ac:graphicFrameMkLst>
            <pc:docMk/>
            <pc:sldMk cId="0" sldId="810"/>
            <ac:graphicFrameMk id="6" creationId="{B53850FE-1D21-4CA7-AC66-C163CA22C758}"/>
          </ac:graphicFrameMkLst>
        </pc:graphicFrameChg>
      </pc:sldChg>
      <pc:sldChg chg="delSp modSp mod">
        <pc:chgData name="Olivier Genoud" userId="e3287607-b312-4221-8c8d-a6943b641987" providerId="ADAL" clId="{5050F960-DBDA-43B3-8F09-D7738697A157}" dt="2023-11-07T12:15:36.732" v="555" actId="6549"/>
        <pc:sldMkLst>
          <pc:docMk/>
          <pc:sldMk cId="0" sldId="811"/>
        </pc:sldMkLst>
        <pc:spChg chg="del">
          <ac:chgData name="Olivier Genoud" userId="e3287607-b312-4221-8c8d-a6943b641987" providerId="ADAL" clId="{5050F960-DBDA-43B3-8F09-D7738697A157}" dt="2023-11-07T09:43:11.867" v="117" actId="478"/>
          <ac:spMkLst>
            <pc:docMk/>
            <pc:sldMk cId="0" sldId="811"/>
            <ac:spMk id="2" creationId="{72E95280-3BEA-4213-7565-8CD39D7D7E70}"/>
          </ac:spMkLst>
        </pc:spChg>
        <pc:spChg chg="mod">
          <ac:chgData name="Olivier Genoud" userId="e3287607-b312-4221-8c8d-a6943b641987" providerId="ADAL" clId="{5050F960-DBDA-43B3-8F09-D7738697A157}" dt="2023-11-07T09:26:42.229" v="42" actId="6549"/>
          <ac:spMkLst>
            <pc:docMk/>
            <pc:sldMk cId="0" sldId="811"/>
            <ac:spMk id="8" creationId="{3F1ADB89-7AA8-400D-9831-F1E3477B2690}"/>
          </ac:spMkLst>
        </pc:spChg>
        <pc:graphicFrameChg chg="mod modGraphic">
          <ac:chgData name="Olivier Genoud" userId="e3287607-b312-4221-8c8d-a6943b641987" providerId="ADAL" clId="{5050F960-DBDA-43B3-8F09-D7738697A157}" dt="2023-11-07T12:15:36.732" v="555" actId="6549"/>
          <ac:graphicFrameMkLst>
            <pc:docMk/>
            <pc:sldMk cId="0" sldId="811"/>
            <ac:graphicFrameMk id="6" creationId="{303CD404-7819-49B2-818B-645C47D27BBE}"/>
          </ac:graphicFrameMkLst>
        </pc:graphicFrameChg>
      </pc:sldChg>
      <pc:sldChg chg="delSp modSp mod">
        <pc:chgData name="Olivier Genoud" userId="e3287607-b312-4221-8c8d-a6943b641987" providerId="ADAL" clId="{5050F960-DBDA-43B3-8F09-D7738697A157}" dt="2023-11-07T14:48:54.125" v="1377" actId="14100"/>
        <pc:sldMkLst>
          <pc:docMk/>
          <pc:sldMk cId="3718173731" sldId="867"/>
        </pc:sldMkLst>
        <pc:spChg chg="del">
          <ac:chgData name="Olivier Genoud" userId="e3287607-b312-4221-8c8d-a6943b641987" providerId="ADAL" clId="{5050F960-DBDA-43B3-8F09-D7738697A157}" dt="2023-11-07T14:41:37.057" v="1035" actId="478"/>
          <ac:spMkLst>
            <pc:docMk/>
            <pc:sldMk cId="3718173731" sldId="867"/>
            <ac:spMk id="2" creationId="{5A342A54-95A0-B310-6D52-411B0E2CC380}"/>
          </ac:spMkLst>
        </pc:spChg>
        <pc:spChg chg="mod">
          <ac:chgData name="Olivier Genoud" userId="e3287607-b312-4221-8c8d-a6943b641987" providerId="ADAL" clId="{5050F960-DBDA-43B3-8F09-D7738697A157}" dt="2023-11-07T14:18:59.170" v="572" actId="6549"/>
          <ac:spMkLst>
            <pc:docMk/>
            <pc:sldMk cId="3718173731" sldId="867"/>
            <ac:spMk id="4" creationId="{C5B93149-CD1D-4C62-8DFE-579BA4A128B1}"/>
          </ac:spMkLst>
        </pc:spChg>
        <pc:spChg chg="mod">
          <ac:chgData name="Olivier Genoud" userId="e3287607-b312-4221-8c8d-a6943b641987" providerId="ADAL" clId="{5050F960-DBDA-43B3-8F09-D7738697A157}" dt="2023-11-07T14:48:54.125" v="1377" actId="14100"/>
          <ac:spMkLst>
            <pc:docMk/>
            <pc:sldMk cId="3718173731" sldId="867"/>
            <ac:spMk id="18435" creationId="{6DF2C6A5-97CD-46B8-BBA9-33870923E61E}"/>
          </ac:spMkLst>
        </pc:spChg>
      </pc:sldChg>
      <pc:sldChg chg="delSp modSp mod">
        <pc:chgData name="Olivier Genoud" userId="e3287607-b312-4221-8c8d-a6943b641987" providerId="ADAL" clId="{5050F960-DBDA-43B3-8F09-D7738697A157}" dt="2023-11-07T12:07:35.805" v="479" actId="478"/>
        <pc:sldMkLst>
          <pc:docMk/>
          <pc:sldMk cId="0" sldId="880"/>
        </pc:sldMkLst>
        <pc:spChg chg="del">
          <ac:chgData name="Olivier Genoud" userId="e3287607-b312-4221-8c8d-a6943b641987" providerId="ADAL" clId="{5050F960-DBDA-43B3-8F09-D7738697A157}" dt="2023-11-07T12:07:35.805" v="479" actId="478"/>
          <ac:spMkLst>
            <pc:docMk/>
            <pc:sldMk cId="0" sldId="880"/>
            <ac:spMk id="2" creationId="{459D0A2C-0F98-1EE5-38EF-2E32D0CC7B21}"/>
          </ac:spMkLst>
        </pc:spChg>
        <pc:spChg chg="mod">
          <ac:chgData name="Olivier Genoud" userId="e3287607-b312-4221-8c8d-a6943b641987" providerId="ADAL" clId="{5050F960-DBDA-43B3-8F09-D7738697A157}" dt="2023-11-07T12:07:24.422" v="478" actId="13926"/>
          <ac:spMkLst>
            <pc:docMk/>
            <pc:sldMk cId="0" sldId="880"/>
            <ac:spMk id="23555" creationId="{E44B0E5B-D983-8F08-0230-915F5EAF5592}"/>
          </ac:spMkLst>
        </pc:spChg>
      </pc:sldChg>
      <pc:sldChg chg="delSp modSp mod">
        <pc:chgData name="Olivier Genoud" userId="e3287607-b312-4221-8c8d-a6943b641987" providerId="ADAL" clId="{5050F960-DBDA-43B3-8F09-D7738697A157}" dt="2023-11-07T12:03:52.460" v="475" actId="113"/>
        <pc:sldMkLst>
          <pc:docMk/>
          <pc:sldMk cId="3269946048" sldId="885"/>
        </pc:sldMkLst>
        <pc:spChg chg="del">
          <ac:chgData name="Olivier Genoud" userId="e3287607-b312-4221-8c8d-a6943b641987" providerId="ADAL" clId="{5050F960-DBDA-43B3-8F09-D7738697A157}" dt="2023-11-07T12:03:40.827" v="473" actId="478"/>
          <ac:spMkLst>
            <pc:docMk/>
            <pc:sldMk cId="3269946048" sldId="885"/>
            <ac:spMk id="2" creationId="{4EAA2C4D-6940-E7FB-CA14-99A85339D9F5}"/>
          </ac:spMkLst>
        </pc:spChg>
        <pc:spChg chg="mod">
          <ac:chgData name="Olivier Genoud" userId="e3287607-b312-4221-8c8d-a6943b641987" providerId="ADAL" clId="{5050F960-DBDA-43B3-8F09-D7738697A157}" dt="2023-11-07T12:03:52.460" v="475" actId="113"/>
          <ac:spMkLst>
            <pc:docMk/>
            <pc:sldMk cId="3269946048" sldId="885"/>
            <ac:spMk id="32771" creationId="{9FCE62D6-5764-49BE-B43B-28DD76F27181}"/>
          </ac:spMkLst>
        </pc:spChg>
        <pc:graphicFrameChg chg="mod modGraphic">
          <ac:chgData name="Olivier Genoud" userId="e3287607-b312-4221-8c8d-a6943b641987" providerId="ADAL" clId="{5050F960-DBDA-43B3-8F09-D7738697A157}" dt="2023-11-07T12:02:24.810" v="444" actId="1035"/>
          <ac:graphicFrameMkLst>
            <pc:docMk/>
            <pc:sldMk cId="3269946048" sldId="885"/>
            <ac:graphicFrameMk id="4" creationId="{EADE088A-266C-BBE8-5BB2-468B8EFE572D}"/>
          </ac:graphicFrameMkLst>
        </pc:graphicFrameChg>
      </pc:sldChg>
      <pc:sldChg chg="delSp modSp mod">
        <pc:chgData name="Olivier Genoud" userId="e3287607-b312-4221-8c8d-a6943b641987" providerId="ADAL" clId="{5050F960-DBDA-43B3-8F09-D7738697A157}" dt="2023-11-07T12:14:11.198" v="550" actId="2165"/>
        <pc:sldMkLst>
          <pc:docMk/>
          <pc:sldMk cId="781762355" sldId="887"/>
        </pc:sldMkLst>
        <pc:spChg chg="del">
          <ac:chgData name="Olivier Genoud" userId="e3287607-b312-4221-8c8d-a6943b641987" providerId="ADAL" clId="{5050F960-DBDA-43B3-8F09-D7738697A157}" dt="2023-11-07T12:13:15.613" v="544" actId="478"/>
          <ac:spMkLst>
            <pc:docMk/>
            <pc:sldMk cId="781762355" sldId="887"/>
            <ac:spMk id="2" creationId="{0461BD87-DAC4-E5D1-5A50-D8EAE2040F7F}"/>
          </ac:spMkLst>
        </pc:spChg>
        <pc:spChg chg="mod">
          <ac:chgData name="Olivier Genoud" userId="e3287607-b312-4221-8c8d-a6943b641987" providerId="ADAL" clId="{5050F960-DBDA-43B3-8F09-D7738697A157}" dt="2023-11-07T09:26:21.756" v="25" actId="6549"/>
          <ac:spMkLst>
            <pc:docMk/>
            <pc:sldMk cId="781762355" sldId="887"/>
            <ac:spMk id="8" creationId="{3F1ADB89-7AA8-400D-9831-F1E3477B2690}"/>
          </ac:spMkLst>
        </pc:spChg>
        <pc:graphicFrameChg chg="mod modGraphic">
          <ac:chgData name="Olivier Genoud" userId="e3287607-b312-4221-8c8d-a6943b641987" providerId="ADAL" clId="{5050F960-DBDA-43B3-8F09-D7738697A157}" dt="2023-11-07T12:14:11.198" v="550" actId="2165"/>
          <ac:graphicFrameMkLst>
            <pc:docMk/>
            <pc:sldMk cId="781762355" sldId="887"/>
            <ac:graphicFrameMk id="6" creationId="{303CD404-7819-49B2-818B-645C47D27BBE}"/>
          </ac:graphicFrameMkLst>
        </pc:graphicFrameChg>
      </pc:sldChg>
      <pc:sldChg chg="delSp mod">
        <pc:chgData name="Olivier Genoud" userId="e3287607-b312-4221-8c8d-a6943b641987" providerId="ADAL" clId="{5050F960-DBDA-43B3-8F09-D7738697A157}" dt="2023-11-07T10:25:55.701" v="381" actId="478"/>
        <pc:sldMkLst>
          <pc:docMk/>
          <pc:sldMk cId="0" sldId="898"/>
        </pc:sldMkLst>
        <pc:spChg chg="del">
          <ac:chgData name="Olivier Genoud" userId="e3287607-b312-4221-8c8d-a6943b641987" providerId="ADAL" clId="{5050F960-DBDA-43B3-8F09-D7738697A157}" dt="2023-11-07T10:25:55.701" v="381" actId="478"/>
          <ac:spMkLst>
            <pc:docMk/>
            <pc:sldMk cId="0" sldId="898"/>
            <ac:spMk id="2" creationId="{E8F1BEFF-5C7E-84A4-CB33-EF79418C6FEA}"/>
          </ac:spMkLst>
        </pc:spChg>
      </pc:sldChg>
      <pc:sldChg chg="delSp modSp mod ord">
        <pc:chgData name="Olivier Genoud" userId="e3287607-b312-4221-8c8d-a6943b641987" providerId="ADAL" clId="{5050F960-DBDA-43B3-8F09-D7738697A157}" dt="2023-11-07T14:49:46.799" v="1398" actId="20577"/>
        <pc:sldMkLst>
          <pc:docMk/>
          <pc:sldMk cId="3113574571" sldId="901"/>
        </pc:sldMkLst>
        <pc:spChg chg="del">
          <ac:chgData name="Olivier Genoud" userId="e3287607-b312-4221-8c8d-a6943b641987" providerId="ADAL" clId="{5050F960-DBDA-43B3-8F09-D7738697A157}" dt="2023-11-07T14:48:24.993" v="1362" actId="478"/>
          <ac:spMkLst>
            <pc:docMk/>
            <pc:sldMk cId="3113574571" sldId="901"/>
            <ac:spMk id="2" creationId="{1C1669BB-FA32-7BF2-140B-A3C72D105A10}"/>
          </ac:spMkLst>
        </pc:spChg>
        <pc:spChg chg="mod">
          <ac:chgData name="Olivier Genoud" userId="e3287607-b312-4221-8c8d-a6943b641987" providerId="ADAL" clId="{5050F960-DBDA-43B3-8F09-D7738697A157}" dt="2023-11-07T14:19:41.358" v="590" actId="6549"/>
          <ac:spMkLst>
            <pc:docMk/>
            <pc:sldMk cId="3113574571" sldId="901"/>
            <ac:spMk id="6" creationId="{885FE633-73A9-4EE3-AA73-E8B0E1A0E452}"/>
          </ac:spMkLst>
        </pc:spChg>
        <pc:spChg chg="mod">
          <ac:chgData name="Olivier Genoud" userId="e3287607-b312-4221-8c8d-a6943b641987" providerId="ADAL" clId="{5050F960-DBDA-43B3-8F09-D7738697A157}" dt="2023-11-07T14:49:46.799" v="1398" actId="20577"/>
          <ac:spMkLst>
            <pc:docMk/>
            <pc:sldMk cId="3113574571" sldId="901"/>
            <ac:spMk id="18435" creationId="{6DF2C6A5-97CD-46B8-BBA9-33870923E61E}"/>
          </ac:spMkLst>
        </pc:spChg>
      </pc:sldChg>
      <pc:sldChg chg="modSp mod">
        <pc:chgData name="Olivier Genoud" userId="e3287607-b312-4221-8c8d-a6943b641987" providerId="ADAL" clId="{5050F960-DBDA-43B3-8F09-D7738697A157}" dt="2023-11-08T10:06:00.257" v="1571" actId="13926"/>
        <pc:sldMkLst>
          <pc:docMk/>
          <pc:sldMk cId="0" sldId="902"/>
        </pc:sldMkLst>
        <pc:graphicFrameChg chg="mod modGraphic">
          <ac:chgData name="Olivier Genoud" userId="e3287607-b312-4221-8c8d-a6943b641987" providerId="ADAL" clId="{5050F960-DBDA-43B3-8F09-D7738697A157}" dt="2023-11-08T10:06:00.257" v="1571" actId="13926"/>
          <ac:graphicFrameMkLst>
            <pc:docMk/>
            <pc:sldMk cId="0" sldId="902"/>
            <ac:graphicFrameMk id="8" creationId="{31C1D8F2-EFA5-4529-9079-E743F0086B69}"/>
          </ac:graphicFrameMkLst>
        </pc:graphicFrameChg>
      </pc:sldChg>
      <pc:sldChg chg="modSp mod">
        <pc:chgData name="Olivier Genoud" userId="e3287607-b312-4221-8c8d-a6943b641987" providerId="ADAL" clId="{5050F960-DBDA-43B3-8F09-D7738697A157}" dt="2023-11-09T10:04:59.735" v="1606" actId="20577"/>
        <pc:sldMkLst>
          <pc:docMk/>
          <pc:sldMk cId="0" sldId="903"/>
        </pc:sldMkLst>
        <pc:graphicFrameChg chg="modGraphic">
          <ac:chgData name="Olivier Genoud" userId="e3287607-b312-4221-8c8d-a6943b641987" providerId="ADAL" clId="{5050F960-DBDA-43B3-8F09-D7738697A157}" dt="2023-11-09T10:04:59.735" v="1606" actId="20577"/>
          <ac:graphicFrameMkLst>
            <pc:docMk/>
            <pc:sldMk cId="0" sldId="903"/>
            <ac:graphicFrameMk id="8" creationId="{3523190A-F6B1-4E85-879B-A46D21D293E2}"/>
          </ac:graphicFrameMkLst>
        </pc:graphicFrameChg>
      </pc:sldChg>
      <pc:sldChg chg="modSp mod">
        <pc:chgData name="Olivier Genoud" userId="e3287607-b312-4221-8c8d-a6943b641987" providerId="ADAL" clId="{5050F960-DBDA-43B3-8F09-D7738697A157}" dt="2023-11-09T13:25:29.431" v="1620" actId="6549"/>
        <pc:sldMkLst>
          <pc:docMk/>
          <pc:sldMk cId="0" sldId="905"/>
        </pc:sldMkLst>
        <pc:graphicFrameChg chg="modGraphic">
          <ac:chgData name="Olivier Genoud" userId="e3287607-b312-4221-8c8d-a6943b641987" providerId="ADAL" clId="{5050F960-DBDA-43B3-8F09-D7738697A157}" dt="2023-11-09T13:25:29.431" v="1620" actId="6549"/>
          <ac:graphicFrameMkLst>
            <pc:docMk/>
            <pc:sldMk cId="0" sldId="905"/>
            <ac:graphicFrameMk id="8" creationId="{31C1D8F2-EFA5-4529-9079-E743F0086B69}"/>
          </ac:graphicFrameMkLst>
        </pc:graphicFrameChg>
      </pc:sldChg>
      <pc:sldChg chg="modSp mod">
        <pc:chgData name="Olivier Genoud" userId="e3287607-b312-4221-8c8d-a6943b641987" providerId="ADAL" clId="{5050F960-DBDA-43B3-8F09-D7738697A157}" dt="2023-11-09T13:15:13.177" v="1615" actId="20577"/>
        <pc:sldMkLst>
          <pc:docMk/>
          <pc:sldMk cId="0" sldId="906"/>
        </pc:sldMkLst>
        <pc:graphicFrameChg chg="mod modGraphic">
          <ac:chgData name="Olivier Genoud" userId="e3287607-b312-4221-8c8d-a6943b641987" providerId="ADAL" clId="{5050F960-DBDA-43B3-8F09-D7738697A157}" dt="2023-11-09T13:15:13.177" v="1615" actId="20577"/>
          <ac:graphicFrameMkLst>
            <pc:docMk/>
            <pc:sldMk cId="0" sldId="906"/>
            <ac:graphicFrameMk id="8" creationId="{3523190A-F6B1-4E85-879B-A46D21D293E2}"/>
          </ac:graphicFrameMkLst>
        </pc:graphicFrameChg>
      </pc:sldChg>
      <pc:sldChg chg="del">
        <pc:chgData name="Olivier Genoud" userId="e3287607-b312-4221-8c8d-a6943b641987" providerId="ADAL" clId="{5050F960-DBDA-43B3-8F09-D7738697A157}" dt="2023-11-07T12:12:37.878" v="542" actId="47"/>
        <pc:sldMkLst>
          <pc:docMk/>
          <pc:sldMk cId="0" sldId="907"/>
        </pc:sldMkLst>
      </pc:sldChg>
      <pc:sldChg chg="addSp delSp modSp mod">
        <pc:chgData name="Olivier Genoud" userId="e3287607-b312-4221-8c8d-a6943b641987" providerId="ADAL" clId="{5050F960-DBDA-43B3-8F09-D7738697A157}" dt="2023-11-07T12:06:42.271" v="477" actId="207"/>
        <pc:sldMkLst>
          <pc:docMk/>
          <pc:sldMk cId="1808939307" sldId="908"/>
        </pc:sldMkLst>
        <pc:spChg chg="del">
          <ac:chgData name="Olivier Genoud" userId="e3287607-b312-4221-8c8d-a6943b641987" providerId="ADAL" clId="{5050F960-DBDA-43B3-8F09-D7738697A157}" dt="2023-11-07T10:43:04.387" v="397" actId="478"/>
          <ac:spMkLst>
            <pc:docMk/>
            <pc:sldMk cId="1808939307" sldId="908"/>
            <ac:spMk id="2" creationId="{4EAA2C4D-6940-E7FB-CA14-99A85339D9F5}"/>
          </ac:spMkLst>
        </pc:spChg>
        <pc:spChg chg="mod">
          <ac:chgData name="Olivier Genoud" userId="e3287607-b312-4221-8c8d-a6943b641987" providerId="ADAL" clId="{5050F960-DBDA-43B3-8F09-D7738697A157}" dt="2023-11-07T10:42:44.799" v="396"/>
          <ac:spMkLst>
            <pc:docMk/>
            <pc:sldMk cId="1808939307" sldId="908"/>
            <ac:spMk id="32771" creationId="{9FCE62D6-5764-49BE-B43B-28DD76F27181}"/>
          </ac:spMkLst>
        </pc:spChg>
        <pc:graphicFrameChg chg="add mod modGraphic">
          <ac:chgData name="Olivier Genoud" userId="e3287607-b312-4221-8c8d-a6943b641987" providerId="ADAL" clId="{5050F960-DBDA-43B3-8F09-D7738697A157}" dt="2023-11-07T12:06:42.271" v="477" actId="207"/>
          <ac:graphicFrameMkLst>
            <pc:docMk/>
            <pc:sldMk cId="1808939307" sldId="908"/>
            <ac:graphicFrameMk id="3" creationId="{FC56509D-EEFE-2D4A-46CA-846B86AC02FD}"/>
          </ac:graphicFrameMkLst>
        </pc:graphicFrameChg>
        <pc:graphicFrameChg chg="del">
          <ac:chgData name="Olivier Genoud" userId="e3287607-b312-4221-8c8d-a6943b641987" providerId="ADAL" clId="{5050F960-DBDA-43B3-8F09-D7738697A157}" dt="2023-11-07T10:41:21.800" v="382" actId="478"/>
          <ac:graphicFrameMkLst>
            <pc:docMk/>
            <pc:sldMk cId="1808939307" sldId="908"/>
            <ac:graphicFrameMk id="4" creationId="{EADE088A-266C-BBE8-5BB2-468B8EFE572D}"/>
          </ac:graphicFrameMkLst>
        </pc:graphicFrameChg>
      </pc:sldChg>
      <pc:sldChg chg="add del">
        <pc:chgData name="Olivier Genoud" userId="e3287607-b312-4221-8c8d-a6943b641987" providerId="ADAL" clId="{5050F960-DBDA-43B3-8F09-D7738697A157}" dt="2023-11-07T14:50:05.195" v="1399" actId="47"/>
        <pc:sldMkLst>
          <pc:docMk/>
          <pc:sldMk cId="2206519701" sldId="910"/>
        </pc:sldMkLst>
      </pc:sldChg>
      <pc:sldChg chg="add del">
        <pc:chgData name="Olivier Genoud" userId="e3287607-b312-4221-8c8d-a6943b641987" providerId="ADAL" clId="{5050F960-DBDA-43B3-8F09-D7738697A157}" dt="2023-11-07T14:50:06.840" v="1400" actId="47"/>
        <pc:sldMkLst>
          <pc:docMk/>
          <pc:sldMk cId="2436118415" sldId="911"/>
        </pc:sldMkLst>
      </pc:sldChg>
      <pc:sldMasterChg chg="modSp mod">
        <pc:chgData name="Olivier Genoud" userId="e3287607-b312-4221-8c8d-a6943b641987" providerId="ADAL" clId="{5050F960-DBDA-43B3-8F09-D7738697A157}" dt="2023-11-07T09:12:22.414" v="7" actId="6549"/>
        <pc:sldMasterMkLst>
          <pc:docMk/>
          <pc:sldMasterMk cId="0" sldId="2147485146"/>
        </pc:sldMasterMkLst>
        <pc:spChg chg="mod">
          <ac:chgData name="Olivier Genoud" userId="e3287607-b312-4221-8c8d-a6943b641987" providerId="ADAL" clId="{5050F960-DBDA-43B3-8F09-D7738697A157}" dt="2023-11-07T09:12:22.414" v="7" actId="6549"/>
          <ac:spMkLst>
            <pc:docMk/>
            <pc:sldMasterMk cId="0" sldId="2147485146"/>
            <ac:spMk id="13" creationId="{1831B337-8E3A-42C4-B945-76126539A2BF}"/>
          </ac:spMkLst>
        </pc:spChg>
      </pc:sldMasterChg>
    </pc:docChg>
  </pc:docChgLst>
  <pc:docChgLst>
    <pc:chgData name="Olivier Genoud" userId="e3287607-b312-4221-8c8d-a6943b641987" providerId="ADAL" clId="{130CA5E1-7B76-49DB-8127-C8ABF06EC311}"/>
    <pc:docChg chg="undo custSel delSld modSld modMainMaster">
      <pc:chgData name="Olivier Genoud" userId="e3287607-b312-4221-8c8d-a6943b641987" providerId="ADAL" clId="{130CA5E1-7B76-49DB-8127-C8ABF06EC311}" dt="2023-12-04T20:17:37.278" v="226" actId="1076"/>
      <pc:docMkLst>
        <pc:docMk/>
      </pc:docMkLst>
      <pc:sldChg chg="modSp mod">
        <pc:chgData name="Olivier Genoud" userId="e3287607-b312-4221-8c8d-a6943b641987" providerId="ADAL" clId="{130CA5E1-7B76-49DB-8127-C8ABF06EC311}" dt="2023-11-25T12:39:35.351" v="88" actId="207"/>
        <pc:sldMkLst>
          <pc:docMk/>
          <pc:sldMk cId="0" sldId="324"/>
        </pc:sldMkLst>
        <pc:spChg chg="mod">
          <ac:chgData name="Olivier Genoud" userId="e3287607-b312-4221-8c8d-a6943b641987" providerId="ADAL" clId="{130CA5E1-7B76-49DB-8127-C8ABF06EC311}" dt="2023-11-25T12:39:35.351" v="88" actId="207"/>
          <ac:spMkLst>
            <pc:docMk/>
            <pc:sldMk cId="0" sldId="324"/>
            <ac:spMk id="30723" creationId="{14D8DDB8-47B2-498A-955D-6594BFFF6A1F}"/>
          </ac:spMkLst>
        </pc:spChg>
      </pc:sldChg>
      <pc:sldChg chg="modSp mod">
        <pc:chgData name="Olivier Genoud" userId="e3287607-b312-4221-8c8d-a6943b641987" providerId="ADAL" clId="{130CA5E1-7B76-49DB-8127-C8ABF06EC311}" dt="2023-11-24T19:52:08.805" v="87" actId="15"/>
        <pc:sldMkLst>
          <pc:docMk/>
          <pc:sldMk cId="0" sldId="880"/>
        </pc:sldMkLst>
        <pc:spChg chg="mod">
          <ac:chgData name="Olivier Genoud" userId="e3287607-b312-4221-8c8d-a6943b641987" providerId="ADAL" clId="{130CA5E1-7B76-49DB-8127-C8ABF06EC311}" dt="2023-11-24T19:52:08.805" v="87" actId="15"/>
          <ac:spMkLst>
            <pc:docMk/>
            <pc:sldMk cId="0" sldId="880"/>
            <ac:spMk id="23555" creationId="{E44B0E5B-D983-8F08-0230-915F5EAF5592}"/>
          </ac:spMkLst>
        </pc:spChg>
      </pc:sldChg>
      <pc:sldChg chg="modSp mod">
        <pc:chgData name="Olivier Genoud" userId="e3287607-b312-4221-8c8d-a6943b641987" providerId="ADAL" clId="{130CA5E1-7B76-49DB-8127-C8ABF06EC311}" dt="2023-11-28T14:11:50.599" v="222" actId="20577"/>
        <pc:sldMkLst>
          <pc:docMk/>
          <pc:sldMk cId="3269946048" sldId="885"/>
        </pc:sldMkLst>
        <pc:spChg chg="mod">
          <ac:chgData name="Olivier Genoud" userId="e3287607-b312-4221-8c8d-a6943b641987" providerId="ADAL" clId="{130CA5E1-7B76-49DB-8127-C8ABF06EC311}" dt="2023-11-28T14:11:50.599" v="222" actId="20577"/>
          <ac:spMkLst>
            <pc:docMk/>
            <pc:sldMk cId="3269946048" sldId="885"/>
            <ac:spMk id="32771" creationId="{9FCE62D6-5764-49BE-B43B-28DD76F27181}"/>
          </ac:spMkLst>
        </pc:spChg>
      </pc:sldChg>
      <pc:sldChg chg="modSp mod">
        <pc:chgData name="Olivier Genoud" userId="e3287607-b312-4221-8c8d-a6943b641987" providerId="ADAL" clId="{130CA5E1-7B76-49DB-8127-C8ABF06EC311}" dt="2023-12-04T20:17:37.278" v="226" actId="1076"/>
        <pc:sldMkLst>
          <pc:docMk/>
          <pc:sldMk cId="0" sldId="902"/>
        </pc:sldMkLst>
        <pc:graphicFrameChg chg="mod modGraphic">
          <ac:chgData name="Olivier Genoud" userId="e3287607-b312-4221-8c8d-a6943b641987" providerId="ADAL" clId="{130CA5E1-7B76-49DB-8127-C8ABF06EC311}" dt="2023-12-04T20:17:37.278" v="226" actId="1076"/>
          <ac:graphicFrameMkLst>
            <pc:docMk/>
            <pc:sldMk cId="0" sldId="902"/>
            <ac:graphicFrameMk id="8" creationId="{31C1D8F2-EFA5-4529-9079-E743F0086B69}"/>
          </ac:graphicFrameMkLst>
        </pc:graphicFrameChg>
      </pc:sldChg>
      <pc:sldChg chg="modSp mod">
        <pc:chgData name="Olivier Genoud" userId="e3287607-b312-4221-8c8d-a6943b641987" providerId="ADAL" clId="{130CA5E1-7B76-49DB-8127-C8ABF06EC311}" dt="2023-11-28T14:08:46.864" v="141"/>
        <pc:sldMkLst>
          <pc:docMk/>
          <pc:sldMk cId="0" sldId="903"/>
        </pc:sldMkLst>
        <pc:graphicFrameChg chg="mod modGraphic">
          <ac:chgData name="Olivier Genoud" userId="e3287607-b312-4221-8c8d-a6943b641987" providerId="ADAL" clId="{130CA5E1-7B76-49DB-8127-C8ABF06EC311}" dt="2023-11-28T14:08:46.864" v="141"/>
          <ac:graphicFrameMkLst>
            <pc:docMk/>
            <pc:sldMk cId="0" sldId="903"/>
            <ac:graphicFrameMk id="8" creationId="{3523190A-F6B1-4E85-879B-A46D21D293E2}"/>
          </ac:graphicFrameMkLst>
        </pc:graphicFrameChg>
      </pc:sldChg>
      <pc:sldChg chg="modSp mod">
        <pc:chgData name="Olivier Genoud" userId="e3287607-b312-4221-8c8d-a6943b641987" providerId="ADAL" clId="{130CA5E1-7B76-49DB-8127-C8ABF06EC311}" dt="2023-11-28T14:06:43.975" v="140" actId="207"/>
        <pc:sldMkLst>
          <pc:docMk/>
          <pc:sldMk cId="0" sldId="905"/>
        </pc:sldMkLst>
        <pc:graphicFrameChg chg="mod modGraphic">
          <ac:chgData name="Olivier Genoud" userId="e3287607-b312-4221-8c8d-a6943b641987" providerId="ADAL" clId="{130CA5E1-7B76-49DB-8127-C8ABF06EC311}" dt="2023-11-28T14:06:43.975" v="140" actId="207"/>
          <ac:graphicFrameMkLst>
            <pc:docMk/>
            <pc:sldMk cId="0" sldId="905"/>
            <ac:graphicFrameMk id="8" creationId="{31C1D8F2-EFA5-4529-9079-E743F0086B69}"/>
          </ac:graphicFrameMkLst>
        </pc:graphicFrameChg>
      </pc:sldChg>
      <pc:sldChg chg="modSp mod">
        <pc:chgData name="Olivier Genoud" userId="e3287607-b312-4221-8c8d-a6943b641987" providerId="ADAL" clId="{130CA5E1-7B76-49DB-8127-C8ABF06EC311}" dt="2023-11-22T07:40:50.815" v="62" actId="6549"/>
        <pc:sldMkLst>
          <pc:docMk/>
          <pc:sldMk cId="0" sldId="906"/>
        </pc:sldMkLst>
        <pc:graphicFrameChg chg="modGraphic">
          <ac:chgData name="Olivier Genoud" userId="e3287607-b312-4221-8c8d-a6943b641987" providerId="ADAL" clId="{130CA5E1-7B76-49DB-8127-C8ABF06EC311}" dt="2023-11-22T07:40:50.815" v="62" actId="6549"/>
          <ac:graphicFrameMkLst>
            <pc:docMk/>
            <pc:sldMk cId="0" sldId="906"/>
            <ac:graphicFrameMk id="8" creationId="{3523190A-F6B1-4E85-879B-A46D21D293E2}"/>
          </ac:graphicFrameMkLst>
        </pc:graphicFrameChg>
      </pc:sldChg>
      <pc:sldChg chg="del">
        <pc:chgData name="Olivier Genoud" userId="e3287607-b312-4221-8c8d-a6943b641987" providerId="ADAL" clId="{130CA5E1-7B76-49DB-8127-C8ABF06EC311}" dt="2023-11-19T07:44:54.855" v="53" actId="47"/>
        <pc:sldMkLst>
          <pc:docMk/>
          <pc:sldMk cId="2509655333" sldId="910"/>
        </pc:sldMkLst>
      </pc:sldChg>
      <pc:sldMasterChg chg="modSp mod modSldLayout">
        <pc:chgData name="Olivier Genoud" userId="e3287607-b312-4221-8c8d-a6943b641987" providerId="ADAL" clId="{130CA5E1-7B76-49DB-8127-C8ABF06EC311}" dt="2023-11-19T07:43:52.373" v="52" actId="6549"/>
        <pc:sldMasterMkLst>
          <pc:docMk/>
          <pc:sldMasterMk cId="0" sldId="2147485146"/>
        </pc:sldMasterMkLst>
        <pc:spChg chg="mod">
          <ac:chgData name="Olivier Genoud" userId="e3287607-b312-4221-8c8d-a6943b641987" providerId="ADAL" clId="{130CA5E1-7B76-49DB-8127-C8ABF06EC311}" dt="2023-11-19T07:43:52.373" v="52" actId="6549"/>
          <ac:spMkLst>
            <pc:docMk/>
            <pc:sldMasterMk cId="0" sldId="2147485146"/>
            <ac:spMk id="13" creationId="{1831B337-8E3A-42C4-B945-76126539A2BF}"/>
          </ac:spMkLst>
        </pc:spChg>
        <pc:sldLayoutChg chg="modSp mod">
          <pc:chgData name="Olivier Genoud" userId="e3287607-b312-4221-8c8d-a6943b641987" providerId="ADAL" clId="{130CA5E1-7B76-49DB-8127-C8ABF06EC311}" dt="2023-11-19T07:43:37.855" v="42" actId="6549"/>
          <pc:sldLayoutMkLst>
            <pc:docMk/>
            <pc:sldMasterMk cId="0" sldId="2147485146"/>
            <pc:sldLayoutMk cId="24707556" sldId="2147485303"/>
          </pc:sldLayoutMkLst>
          <pc:spChg chg="mod">
            <ac:chgData name="Olivier Genoud" userId="e3287607-b312-4221-8c8d-a6943b641987" providerId="ADAL" clId="{130CA5E1-7B76-49DB-8127-C8ABF06EC311}" dt="2023-11-19T07:43:37.855" v="42" actId="6549"/>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F8AA492C-0BCC-4518-8FE2-942A494C036B}"/>
    <pc:docChg chg="delSld">
      <pc:chgData name="Olivier Genoud" userId="e3287607-b312-4221-8c8d-a6943b641987" providerId="ADAL" clId="{F8AA492C-0BCC-4518-8FE2-942A494C036B}" dt="2022-02-03T16:36:23.879" v="0" actId="47"/>
      <pc:docMkLst>
        <pc:docMk/>
      </pc:docMkLst>
      <pc:sldChg chg="del">
        <pc:chgData name="Olivier Genoud" userId="e3287607-b312-4221-8c8d-a6943b641987" providerId="ADAL" clId="{F8AA492C-0BCC-4518-8FE2-942A494C036B}" dt="2022-02-03T16:36:23.879" v="0" actId="47"/>
        <pc:sldMkLst>
          <pc:docMk/>
          <pc:sldMk cId="783513773" sldId="366"/>
        </pc:sldMkLst>
      </pc:sldChg>
    </pc:docChg>
  </pc:docChgLst>
  <pc:docChgLst>
    <pc:chgData name="Olivier Genoud" userId="e3287607-b312-4221-8c8d-a6943b641987" providerId="ADAL" clId="{D711D566-0249-4EB5-ADE8-C2DF5F27AC14}"/>
    <pc:docChg chg="undo custSel addSld delSld modSld modMainMaster">
      <pc:chgData name="Olivier Genoud" userId="e3287607-b312-4221-8c8d-a6943b641987" providerId="ADAL" clId="{D711D566-0249-4EB5-ADE8-C2DF5F27AC14}" dt="2023-01-06T17:50:01.893" v="606" actId="47"/>
      <pc:docMkLst>
        <pc:docMk/>
      </pc:docMkLst>
      <pc:sldChg chg="addSp modSp del">
        <pc:chgData name="Olivier Genoud" userId="e3287607-b312-4221-8c8d-a6943b641987" providerId="ADAL" clId="{D711D566-0249-4EB5-ADE8-C2DF5F27AC14}" dt="2023-01-05T13:50:03.954" v="128" actId="47"/>
        <pc:sldMkLst>
          <pc:docMk/>
          <pc:sldMk cId="0" sldId="324"/>
        </pc:sldMkLst>
        <pc:spChg chg="add mod">
          <ac:chgData name="Olivier Genoud" userId="e3287607-b312-4221-8c8d-a6943b641987" providerId="ADAL" clId="{D711D566-0249-4EB5-ADE8-C2DF5F27AC14}" dt="2023-01-05T13:41:13.621" v="105"/>
          <ac:spMkLst>
            <pc:docMk/>
            <pc:sldMk cId="0" sldId="324"/>
            <ac:spMk id="2" creationId="{D19B0CEF-C998-EEE5-E7CA-8A9DE919305A}"/>
          </ac:spMkLst>
        </pc:spChg>
      </pc:sldChg>
      <pc:sldChg chg="addSp delSp modSp">
        <pc:chgData name="Olivier Genoud" userId="e3287607-b312-4221-8c8d-a6943b641987" providerId="ADAL" clId="{D711D566-0249-4EB5-ADE8-C2DF5F27AC14}" dt="2023-01-05T13:41:17.064" v="107"/>
        <pc:sldMkLst>
          <pc:docMk/>
          <pc:sldMk cId="0" sldId="340"/>
        </pc:sldMkLst>
        <pc:spChg chg="add del mod">
          <ac:chgData name="Olivier Genoud" userId="e3287607-b312-4221-8c8d-a6943b641987" providerId="ADAL" clId="{D711D566-0249-4EB5-ADE8-C2DF5F27AC14}" dt="2023-01-05T13:41:17.064" v="107"/>
          <ac:spMkLst>
            <pc:docMk/>
            <pc:sldMk cId="0" sldId="340"/>
            <ac:spMk id="2" creationId="{645254E0-CE66-34F5-5E83-2F4587B529C4}"/>
          </ac:spMkLst>
        </pc:spChg>
      </pc:sldChg>
      <pc:sldChg chg="modSp mod">
        <pc:chgData name="Olivier Genoud" userId="e3287607-b312-4221-8c8d-a6943b641987" providerId="ADAL" clId="{D711D566-0249-4EB5-ADE8-C2DF5F27AC14}" dt="2023-01-05T13:37:51.901" v="6" actId="6549"/>
        <pc:sldMkLst>
          <pc:docMk/>
          <pc:sldMk cId="0" sldId="341"/>
        </pc:sldMkLst>
        <pc:spChg chg="mod">
          <ac:chgData name="Olivier Genoud" userId="e3287607-b312-4221-8c8d-a6943b641987" providerId="ADAL" clId="{D711D566-0249-4EB5-ADE8-C2DF5F27AC14}" dt="2023-01-05T13:37:51.901" v="6" actId="6549"/>
          <ac:spMkLst>
            <pc:docMk/>
            <pc:sldMk cId="0" sldId="341"/>
            <ac:spMk id="5122" creationId="{BB023146-264F-4A3E-B3FE-6023E397D993}"/>
          </ac:spMkLst>
        </pc:spChg>
      </pc:sldChg>
      <pc:sldChg chg="addSp modSp">
        <pc:chgData name="Olivier Genoud" userId="e3287607-b312-4221-8c8d-a6943b641987" providerId="ADAL" clId="{D711D566-0249-4EB5-ADE8-C2DF5F27AC14}" dt="2023-01-05T13:41:01.075" v="97"/>
        <pc:sldMkLst>
          <pc:docMk/>
          <pc:sldMk cId="0" sldId="808"/>
        </pc:sldMkLst>
        <pc:spChg chg="add mod">
          <ac:chgData name="Olivier Genoud" userId="e3287607-b312-4221-8c8d-a6943b641987" providerId="ADAL" clId="{D711D566-0249-4EB5-ADE8-C2DF5F27AC14}" dt="2023-01-05T13:41:01.075" v="97"/>
          <ac:spMkLst>
            <pc:docMk/>
            <pc:sldMk cId="0" sldId="808"/>
            <ac:spMk id="2" creationId="{E048D33D-D92E-C391-B268-8A86DB6B8831}"/>
          </ac:spMkLst>
        </pc:spChg>
      </pc:sldChg>
      <pc:sldChg chg="addSp modSp">
        <pc:chgData name="Olivier Genoud" userId="e3287607-b312-4221-8c8d-a6943b641987" providerId="ADAL" clId="{D711D566-0249-4EB5-ADE8-C2DF5F27AC14}" dt="2023-01-05T13:40:59.747" v="96"/>
        <pc:sldMkLst>
          <pc:docMk/>
          <pc:sldMk cId="0" sldId="809"/>
        </pc:sldMkLst>
        <pc:spChg chg="add mod">
          <ac:chgData name="Olivier Genoud" userId="e3287607-b312-4221-8c8d-a6943b641987" providerId="ADAL" clId="{D711D566-0249-4EB5-ADE8-C2DF5F27AC14}" dt="2023-01-05T13:40:59.747" v="96"/>
          <ac:spMkLst>
            <pc:docMk/>
            <pc:sldMk cId="0" sldId="809"/>
            <ac:spMk id="2" creationId="{19E57947-D3DA-B3D9-F72C-D14F9DD42D36}"/>
          </ac:spMkLst>
        </pc:spChg>
      </pc:sldChg>
      <pc:sldChg chg="addSp modSp">
        <pc:chgData name="Olivier Genoud" userId="e3287607-b312-4221-8c8d-a6943b641987" providerId="ADAL" clId="{D711D566-0249-4EB5-ADE8-C2DF5F27AC14}" dt="2023-01-05T13:41:02.738" v="98"/>
        <pc:sldMkLst>
          <pc:docMk/>
          <pc:sldMk cId="0" sldId="810"/>
        </pc:sldMkLst>
        <pc:spChg chg="add mod">
          <ac:chgData name="Olivier Genoud" userId="e3287607-b312-4221-8c8d-a6943b641987" providerId="ADAL" clId="{D711D566-0249-4EB5-ADE8-C2DF5F27AC14}" dt="2023-01-05T13:41:02.738" v="98"/>
          <ac:spMkLst>
            <pc:docMk/>
            <pc:sldMk cId="0" sldId="810"/>
            <ac:spMk id="2" creationId="{37445DAC-8C70-2443-C623-A0221086AA8D}"/>
          </ac:spMkLst>
        </pc:spChg>
      </pc:sldChg>
      <pc:sldChg chg="addSp modSp">
        <pc:chgData name="Olivier Genoud" userId="e3287607-b312-4221-8c8d-a6943b641987" providerId="ADAL" clId="{D711D566-0249-4EB5-ADE8-C2DF5F27AC14}" dt="2023-01-05T13:40:58.475" v="95"/>
        <pc:sldMkLst>
          <pc:docMk/>
          <pc:sldMk cId="0" sldId="811"/>
        </pc:sldMkLst>
        <pc:spChg chg="add mod">
          <ac:chgData name="Olivier Genoud" userId="e3287607-b312-4221-8c8d-a6943b641987" providerId="ADAL" clId="{D711D566-0249-4EB5-ADE8-C2DF5F27AC14}" dt="2023-01-05T13:40:58.475" v="95"/>
          <ac:spMkLst>
            <pc:docMk/>
            <pc:sldMk cId="0" sldId="811"/>
            <ac:spMk id="2" creationId="{D0DAB586-B71A-F9EC-B8DE-3B8D5B72EA83}"/>
          </ac:spMkLst>
        </pc:spChg>
      </pc:sldChg>
      <pc:sldChg chg="addSp modSp mod">
        <pc:chgData name="Olivier Genoud" userId="e3287607-b312-4221-8c8d-a6943b641987" providerId="ADAL" clId="{D711D566-0249-4EB5-ADE8-C2DF5F27AC14}" dt="2023-01-05T13:40:49.069" v="91" actId="1076"/>
        <pc:sldMkLst>
          <pc:docMk/>
          <pc:sldMk cId="3718173731" sldId="867"/>
        </pc:sldMkLst>
        <pc:spChg chg="add mod">
          <ac:chgData name="Olivier Genoud" userId="e3287607-b312-4221-8c8d-a6943b641987" providerId="ADAL" clId="{D711D566-0249-4EB5-ADE8-C2DF5F27AC14}" dt="2023-01-05T13:40:49.069" v="91" actId="1076"/>
          <ac:spMkLst>
            <pc:docMk/>
            <pc:sldMk cId="3718173731" sldId="867"/>
            <ac:spMk id="2" creationId="{15B0A020-B7F3-4448-037C-1D500DF7F125}"/>
          </ac:spMkLst>
        </pc:spChg>
      </pc:sldChg>
      <pc:sldChg chg="addSp delSp modSp mod">
        <pc:chgData name="Olivier Genoud" userId="e3287607-b312-4221-8c8d-a6943b641987" providerId="ADAL" clId="{D711D566-0249-4EB5-ADE8-C2DF5F27AC14}" dt="2023-01-06T17:29:14.166" v="536"/>
        <pc:sldMkLst>
          <pc:docMk/>
          <pc:sldMk cId="0" sldId="870"/>
        </pc:sldMkLst>
        <pc:spChg chg="add del mod">
          <ac:chgData name="Olivier Genoud" userId="e3287607-b312-4221-8c8d-a6943b641987" providerId="ADAL" clId="{D711D566-0249-4EB5-ADE8-C2DF5F27AC14}" dt="2023-01-06T17:29:13.409" v="535" actId="478"/>
          <ac:spMkLst>
            <pc:docMk/>
            <pc:sldMk cId="0" sldId="870"/>
            <ac:spMk id="2" creationId="{67705131-DAA5-23F9-112B-A6A677271619}"/>
          </ac:spMkLst>
        </pc:spChg>
        <pc:spChg chg="add mod">
          <ac:chgData name="Olivier Genoud" userId="e3287607-b312-4221-8c8d-a6943b641987" providerId="ADAL" clId="{D711D566-0249-4EB5-ADE8-C2DF5F27AC14}" dt="2023-01-06T17:29:14.166" v="536"/>
          <ac:spMkLst>
            <pc:docMk/>
            <pc:sldMk cId="0" sldId="870"/>
            <ac:spMk id="3" creationId="{1E9650CF-78F2-19E2-B7C2-6FFFF8B5812F}"/>
          </ac:spMkLst>
        </pc:spChg>
      </pc:sldChg>
      <pc:sldChg chg="addSp modSp del">
        <pc:chgData name="Olivier Genoud" userId="e3287607-b312-4221-8c8d-a6943b641987" providerId="ADAL" clId="{D711D566-0249-4EB5-ADE8-C2DF5F27AC14}" dt="2023-01-05T13:46:30.603" v="113" actId="47"/>
        <pc:sldMkLst>
          <pc:docMk/>
          <pc:sldMk cId="0" sldId="878"/>
        </pc:sldMkLst>
        <pc:spChg chg="add mod">
          <ac:chgData name="Olivier Genoud" userId="e3287607-b312-4221-8c8d-a6943b641987" providerId="ADAL" clId="{D711D566-0249-4EB5-ADE8-C2DF5F27AC14}" dt="2023-01-05T13:41:03.876" v="99"/>
          <ac:spMkLst>
            <pc:docMk/>
            <pc:sldMk cId="0" sldId="878"/>
            <ac:spMk id="2" creationId="{07CDC384-8AB5-B645-25A0-F6C5D1155B24}"/>
          </ac:spMkLst>
        </pc:spChg>
      </pc:sldChg>
      <pc:sldChg chg="addSp modSp del">
        <pc:chgData name="Olivier Genoud" userId="e3287607-b312-4221-8c8d-a6943b641987" providerId="ADAL" clId="{D711D566-0249-4EB5-ADE8-C2DF5F27AC14}" dt="2023-01-05T13:47:19.388" v="116" actId="47"/>
        <pc:sldMkLst>
          <pc:docMk/>
          <pc:sldMk cId="0" sldId="879"/>
        </pc:sldMkLst>
        <pc:spChg chg="add mod">
          <ac:chgData name="Olivier Genoud" userId="e3287607-b312-4221-8c8d-a6943b641987" providerId="ADAL" clId="{D711D566-0249-4EB5-ADE8-C2DF5F27AC14}" dt="2023-01-05T13:41:05.540" v="100"/>
          <ac:spMkLst>
            <pc:docMk/>
            <pc:sldMk cId="0" sldId="879"/>
            <ac:spMk id="2" creationId="{656D9557-6F78-C429-D93C-F8BADFF0AC95}"/>
          </ac:spMkLst>
        </pc:spChg>
      </pc:sldChg>
      <pc:sldChg chg="addSp modSp del">
        <pc:chgData name="Olivier Genoud" userId="e3287607-b312-4221-8c8d-a6943b641987" providerId="ADAL" clId="{D711D566-0249-4EB5-ADE8-C2DF5F27AC14}" dt="2023-01-05T13:47:59.701" v="119" actId="47"/>
        <pc:sldMkLst>
          <pc:docMk/>
          <pc:sldMk cId="0" sldId="880"/>
        </pc:sldMkLst>
        <pc:spChg chg="add mod">
          <ac:chgData name="Olivier Genoud" userId="e3287607-b312-4221-8c8d-a6943b641987" providerId="ADAL" clId="{D711D566-0249-4EB5-ADE8-C2DF5F27AC14}" dt="2023-01-05T13:41:08.579" v="102"/>
          <ac:spMkLst>
            <pc:docMk/>
            <pc:sldMk cId="0" sldId="880"/>
            <ac:spMk id="2" creationId="{94A6B7C9-0F06-7434-C67E-0E2ED1E87615}"/>
          </ac:spMkLst>
        </pc:spChg>
      </pc:sldChg>
      <pc:sldChg chg="addSp modSp del">
        <pc:chgData name="Olivier Genoud" userId="e3287607-b312-4221-8c8d-a6943b641987" providerId="ADAL" clId="{D711D566-0249-4EB5-ADE8-C2DF5F27AC14}" dt="2023-01-05T13:48:28.366" v="122" actId="47"/>
        <pc:sldMkLst>
          <pc:docMk/>
          <pc:sldMk cId="0" sldId="881"/>
        </pc:sldMkLst>
        <pc:spChg chg="add mod">
          <ac:chgData name="Olivier Genoud" userId="e3287607-b312-4221-8c8d-a6943b641987" providerId="ADAL" clId="{D711D566-0249-4EB5-ADE8-C2DF5F27AC14}" dt="2023-01-05T13:41:10.307" v="103"/>
          <ac:spMkLst>
            <pc:docMk/>
            <pc:sldMk cId="0" sldId="881"/>
            <ac:spMk id="2" creationId="{F89345AC-A2CB-35CA-73CE-D467FE02B1F7}"/>
          </ac:spMkLst>
        </pc:spChg>
      </pc:sldChg>
      <pc:sldChg chg="addSp modSp del">
        <pc:chgData name="Olivier Genoud" userId="e3287607-b312-4221-8c8d-a6943b641987" providerId="ADAL" clId="{D711D566-0249-4EB5-ADE8-C2DF5F27AC14}" dt="2023-01-05T13:49:16.137" v="125" actId="47"/>
        <pc:sldMkLst>
          <pc:docMk/>
          <pc:sldMk cId="0" sldId="882"/>
        </pc:sldMkLst>
        <pc:spChg chg="add mod">
          <ac:chgData name="Olivier Genoud" userId="e3287607-b312-4221-8c8d-a6943b641987" providerId="ADAL" clId="{D711D566-0249-4EB5-ADE8-C2DF5F27AC14}" dt="2023-01-05T13:41:11.987" v="104"/>
          <ac:spMkLst>
            <pc:docMk/>
            <pc:sldMk cId="0" sldId="882"/>
            <ac:spMk id="2" creationId="{7441CBAB-E728-E36A-A0C6-0E8B98796FEA}"/>
          </ac:spMkLst>
        </pc:spChg>
      </pc:sldChg>
      <pc:sldChg chg="addSp modSp del mod">
        <pc:chgData name="Olivier Genoud" userId="e3287607-b312-4221-8c8d-a6943b641987" providerId="ADAL" clId="{D711D566-0249-4EB5-ADE8-C2DF5F27AC14}" dt="2023-01-05T13:57:17.776" v="134" actId="47"/>
        <pc:sldMkLst>
          <pc:docMk/>
          <pc:sldMk cId="0" sldId="883"/>
        </pc:sldMkLst>
        <pc:spChg chg="add mod">
          <ac:chgData name="Olivier Genoud" userId="e3287607-b312-4221-8c8d-a6943b641987" providerId="ADAL" clId="{D711D566-0249-4EB5-ADE8-C2DF5F27AC14}" dt="2023-01-05T13:41:19.094" v="108"/>
          <ac:spMkLst>
            <pc:docMk/>
            <pc:sldMk cId="0" sldId="883"/>
            <ac:spMk id="2" creationId="{422C44D9-D700-D15B-BFA3-1878B2B7F61D}"/>
          </ac:spMkLst>
        </pc:spChg>
        <pc:spChg chg="mod">
          <ac:chgData name="Olivier Genoud" userId="e3287607-b312-4221-8c8d-a6943b641987" providerId="ADAL" clId="{D711D566-0249-4EB5-ADE8-C2DF5F27AC14}" dt="2023-01-05T13:50:40.044" v="130" actId="6549"/>
          <ac:spMkLst>
            <pc:docMk/>
            <pc:sldMk cId="0" sldId="883"/>
            <ac:spMk id="32771" creationId="{9FCE62D6-5764-49BE-B43B-28DD76F27181}"/>
          </ac:spMkLst>
        </pc:spChg>
      </pc:sldChg>
      <pc:sldChg chg="addSp modSp del">
        <pc:chgData name="Olivier Genoud" userId="e3287607-b312-4221-8c8d-a6943b641987" providerId="ADAL" clId="{D711D566-0249-4EB5-ADE8-C2DF5F27AC14}" dt="2023-01-05T13:51:28.593" v="133" actId="47"/>
        <pc:sldMkLst>
          <pc:docMk/>
          <pc:sldMk cId="0" sldId="884"/>
        </pc:sldMkLst>
        <pc:spChg chg="add mod">
          <ac:chgData name="Olivier Genoud" userId="e3287607-b312-4221-8c8d-a6943b641987" providerId="ADAL" clId="{D711D566-0249-4EB5-ADE8-C2DF5F27AC14}" dt="2023-01-05T13:41:22.244" v="110"/>
          <ac:spMkLst>
            <pc:docMk/>
            <pc:sldMk cId="0" sldId="884"/>
            <ac:spMk id="2" creationId="{18FF3534-7527-6D73-6D7E-0DB098ED063A}"/>
          </ac:spMkLst>
        </pc:spChg>
      </pc:sldChg>
      <pc:sldChg chg="addSp modSp">
        <pc:chgData name="Olivier Genoud" userId="e3287607-b312-4221-8c8d-a6943b641987" providerId="ADAL" clId="{D711D566-0249-4EB5-ADE8-C2DF5F27AC14}" dt="2023-01-05T13:41:20.660" v="109"/>
        <pc:sldMkLst>
          <pc:docMk/>
          <pc:sldMk cId="3269946048" sldId="885"/>
        </pc:sldMkLst>
        <pc:spChg chg="add mod">
          <ac:chgData name="Olivier Genoud" userId="e3287607-b312-4221-8c8d-a6943b641987" providerId="ADAL" clId="{D711D566-0249-4EB5-ADE8-C2DF5F27AC14}" dt="2023-01-05T13:41:20.660" v="109"/>
          <ac:spMkLst>
            <pc:docMk/>
            <pc:sldMk cId="3269946048" sldId="885"/>
            <ac:spMk id="2" creationId="{97E52B2A-A89E-6131-FE24-26E3FD23106E}"/>
          </ac:spMkLst>
        </pc:spChg>
      </pc:sldChg>
      <pc:sldChg chg="addSp delSp modSp mod">
        <pc:chgData name="Olivier Genoud" userId="e3287607-b312-4221-8c8d-a6943b641987" providerId="ADAL" clId="{D711D566-0249-4EB5-ADE8-C2DF5F27AC14}" dt="2023-01-06T15:08:56.664" v="361" actId="20577"/>
        <pc:sldMkLst>
          <pc:docMk/>
          <pc:sldMk cId="2062095879" sldId="886"/>
        </pc:sldMkLst>
        <pc:spChg chg="add del mod">
          <ac:chgData name="Olivier Genoud" userId="e3287607-b312-4221-8c8d-a6943b641987" providerId="ADAL" clId="{D711D566-0249-4EB5-ADE8-C2DF5F27AC14}" dt="2023-01-06T15:05:58.282" v="342" actId="478"/>
          <ac:spMkLst>
            <pc:docMk/>
            <pc:sldMk cId="2062095879" sldId="886"/>
            <ac:spMk id="2" creationId="{FDC3C94C-639C-B39D-1359-7B1940DCC726}"/>
          </ac:spMkLst>
        </pc:spChg>
        <pc:spChg chg="mod">
          <ac:chgData name="Olivier Genoud" userId="e3287607-b312-4221-8c8d-a6943b641987" providerId="ADAL" clId="{D711D566-0249-4EB5-ADE8-C2DF5F27AC14}" dt="2023-01-06T15:08:52.958" v="359" actId="20577"/>
          <ac:spMkLst>
            <pc:docMk/>
            <pc:sldMk cId="2062095879" sldId="886"/>
            <ac:spMk id="5" creationId="{4CCF5F94-F85A-4B75-B5EE-FEE92D005330}"/>
          </ac:spMkLst>
        </pc:spChg>
        <pc:spChg chg="mod">
          <ac:chgData name="Olivier Genoud" userId="e3287607-b312-4221-8c8d-a6943b641987" providerId="ADAL" clId="{D711D566-0249-4EB5-ADE8-C2DF5F27AC14}" dt="2023-01-06T14:16:16.660" v="195" actId="6549"/>
          <ac:spMkLst>
            <pc:docMk/>
            <pc:sldMk cId="2062095879" sldId="886"/>
            <ac:spMk id="8194" creationId="{C38A0EBF-CF88-49B3-A6A5-EA774A544996}"/>
          </ac:spMkLst>
        </pc:spChg>
        <pc:spChg chg="mod">
          <ac:chgData name="Olivier Genoud" userId="e3287607-b312-4221-8c8d-a6943b641987" providerId="ADAL" clId="{D711D566-0249-4EB5-ADE8-C2DF5F27AC14}" dt="2023-01-06T15:07:18.944" v="343" actId="13926"/>
          <ac:spMkLst>
            <pc:docMk/>
            <pc:sldMk cId="2062095879" sldId="886"/>
            <ac:spMk id="8195" creationId="{4AA9321B-D67F-4928-ABEC-C22F5EFB5B30}"/>
          </ac:spMkLst>
        </pc:spChg>
        <pc:spChg chg="mod">
          <ac:chgData name="Olivier Genoud" userId="e3287607-b312-4221-8c8d-a6943b641987" providerId="ADAL" clId="{D711D566-0249-4EB5-ADE8-C2DF5F27AC14}" dt="2023-01-06T15:08:56.664" v="361" actId="20577"/>
          <ac:spMkLst>
            <pc:docMk/>
            <pc:sldMk cId="2062095879" sldId="886"/>
            <ac:spMk id="8196" creationId="{09DE4C67-0C44-4013-AD9C-EF9AA7E8CAB1}"/>
          </ac:spMkLst>
        </pc:spChg>
      </pc:sldChg>
      <pc:sldChg chg="addSp modSp">
        <pc:chgData name="Olivier Genoud" userId="e3287607-b312-4221-8c8d-a6943b641987" providerId="ADAL" clId="{D711D566-0249-4EB5-ADE8-C2DF5F27AC14}" dt="2023-01-05T13:40:57.587" v="94"/>
        <pc:sldMkLst>
          <pc:docMk/>
          <pc:sldMk cId="781762355" sldId="887"/>
        </pc:sldMkLst>
        <pc:spChg chg="add mod">
          <ac:chgData name="Olivier Genoud" userId="e3287607-b312-4221-8c8d-a6943b641987" providerId="ADAL" clId="{D711D566-0249-4EB5-ADE8-C2DF5F27AC14}" dt="2023-01-05T13:40:57.587" v="94"/>
          <ac:spMkLst>
            <pc:docMk/>
            <pc:sldMk cId="781762355" sldId="887"/>
            <ac:spMk id="2" creationId="{171244C5-B102-06E4-E91D-4C2154DED2C8}"/>
          </ac:spMkLst>
        </pc:spChg>
      </pc:sldChg>
      <pc:sldChg chg="addSp modSp">
        <pc:chgData name="Olivier Genoud" userId="e3287607-b312-4221-8c8d-a6943b641987" providerId="ADAL" clId="{D711D566-0249-4EB5-ADE8-C2DF5F27AC14}" dt="2023-01-05T13:40:53.685" v="92"/>
        <pc:sldMkLst>
          <pc:docMk/>
          <pc:sldMk cId="2342150959" sldId="889"/>
        </pc:sldMkLst>
        <pc:spChg chg="add mod">
          <ac:chgData name="Olivier Genoud" userId="e3287607-b312-4221-8c8d-a6943b641987" providerId="ADAL" clId="{D711D566-0249-4EB5-ADE8-C2DF5F27AC14}" dt="2023-01-05T13:40:53.685" v="92"/>
          <ac:spMkLst>
            <pc:docMk/>
            <pc:sldMk cId="2342150959" sldId="889"/>
            <ac:spMk id="2" creationId="{9872033A-8C43-2B07-E964-2749BD3FC15F}"/>
          </ac:spMkLst>
        </pc:spChg>
      </pc:sldChg>
      <pc:sldChg chg="del">
        <pc:chgData name="Olivier Genoud" userId="e3287607-b312-4221-8c8d-a6943b641987" providerId="ADAL" clId="{D711D566-0249-4EB5-ADE8-C2DF5F27AC14}" dt="2023-01-05T13:41:25.236" v="111" actId="47"/>
        <pc:sldMkLst>
          <pc:docMk/>
          <pc:sldMk cId="2867986219" sldId="890"/>
        </pc:sldMkLst>
        <pc:spChg chg="add mod">
          <ac:chgData name="Olivier Genoud" userId="e3287607-b312-4221-8c8d-a6943b641987" providerId="ADAL" clId="{D711D566-0249-4EB5-ADE8-C2DF5F27AC14}" dt="2023-01-06T15:10:02.432" v="383" actId="207"/>
          <ac:spMkLst>
            <pc:docMk/>
            <pc:sldMk cId="2867986219" sldId="890"/>
            <ac:spMk id="2" creationId="{3F8C97CB-CEF3-9643-6FF2-24A9F201C249}"/>
          </ac:spMkLst>
        </pc:spChg>
        <pc:graphicFrameChg chg="mod modGraphic">
          <ac:chgData name="Olivier Genoud" userId="e3287607-b312-4221-8c8d-a6943b641987" providerId="ADAL" clId="{D711D566-0249-4EB5-ADE8-C2DF5F27AC14}" dt="2023-01-06T17:27:09.740" v="530" actId="207"/>
          <ac:graphicFrameMkLst>
            <pc:docMk/>
            <pc:sldMk cId="2867986219" sldId="890"/>
            <ac:graphicFrameMk id="8" creationId="{AA90B619-DFE2-4A9C-B06E-260B518FDC0C}"/>
          </ac:graphicFrameMkLst>
        </pc:graphicFrameChg>
      </pc:sldChg>
      <pc:sldChg chg="addSp delSp modSp add mod">
        <pc:chgData name="Olivier Genoud" userId="e3287607-b312-4221-8c8d-a6943b641987" providerId="ADAL" clId="{D711D566-0249-4EB5-ADE8-C2DF5F27AC14}" dt="2023-01-06T17:47:16.454" v="604" actId="20577"/>
        <pc:sldMkLst>
          <pc:docMk/>
          <pc:sldMk cId="0" sldId="891"/>
        </pc:sldMkLst>
        <pc:spChg chg="add del mod">
          <ac:chgData name="Olivier Genoud" userId="e3287607-b312-4221-8c8d-a6943b641987" providerId="ADAL" clId="{D711D566-0249-4EB5-ADE8-C2DF5F27AC14}" dt="2023-01-06T17:29:04.495" v="533" actId="478"/>
          <ac:spMkLst>
            <pc:docMk/>
            <pc:sldMk cId="0" sldId="891"/>
            <ac:spMk id="2" creationId="{9D6336CE-A0BE-27DF-9324-E15D665C147D}"/>
          </ac:spMkLst>
        </pc:spChg>
        <pc:spChg chg="add mod">
          <ac:chgData name="Olivier Genoud" userId="e3287607-b312-4221-8c8d-a6943b641987" providerId="ADAL" clId="{D711D566-0249-4EB5-ADE8-C2DF5F27AC14}" dt="2023-01-06T17:29:04.973" v="534"/>
          <ac:spMkLst>
            <pc:docMk/>
            <pc:sldMk cId="0" sldId="891"/>
            <ac:spMk id="3" creationId="{91A7E6C2-49D5-0A9A-8AAD-4D25FF396FE7}"/>
          </ac:spMkLst>
        </pc:spChg>
        <pc:graphicFrameChg chg="mod modGraphic">
          <ac:chgData name="Olivier Genoud" userId="e3287607-b312-4221-8c8d-a6943b641987" providerId="ADAL" clId="{D711D566-0249-4EB5-ADE8-C2DF5F27AC14}" dt="2023-01-06T17:47:16.454" v="604" actId="20577"/>
          <ac:graphicFrameMkLst>
            <pc:docMk/>
            <pc:sldMk cId="0" sldId="891"/>
            <ac:graphicFrameMk id="8" creationId="{76A3D22C-ADA5-49D2-8486-33C02C29F828}"/>
          </ac:graphicFrameMkLst>
        </pc:graphicFrameChg>
      </pc:sldChg>
      <pc:sldChg chg="addSp modSp add del">
        <pc:chgData name="Olivier Genoud" userId="e3287607-b312-4221-8c8d-a6943b641987" providerId="ADAL" clId="{D711D566-0249-4EB5-ADE8-C2DF5F27AC14}" dt="2023-01-06T17:50:01.893" v="606" actId="47"/>
        <pc:sldMkLst>
          <pc:docMk/>
          <pc:sldMk cId="0" sldId="892"/>
        </pc:sldMkLst>
        <pc:spChg chg="add mod">
          <ac:chgData name="Olivier Genoud" userId="e3287607-b312-4221-8c8d-a6943b641987" providerId="ADAL" clId="{D711D566-0249-4EB5-ADE8-C2DF5F27AC14}" dt="2023-01-05T13:48:05.223" v="120"/>
          <ac:spMkLst>
            <pc:docMk/>
            <pc:sldMk cId="0" sldId="892"/>
            <ac:spMk id="2" creationId="{7D5CEF40-CC78-82C8-C42D-101A5247C7CE}"/>
          </ac:spMkLst>
        </pc:spChg>
      </pc:sldChg>
      <pc:sldChg chg="addSp modSp add mod">
        <pc:chgData name="Olivier Genoud" userId="e3287607-b312-4221-8c8d-a6943b641987" providerId="ADAL" clId="{D711D566-0249-4EB5-ADE8-C2DF5F27AC14}" dt="2023-01-05T14:04:00.689" v="162" actId="207"/>
        <pc:sldMkLst>
          <pc:docMk/>
          <pc:sldMk cId="0" sldId="893"/>
        </pc:sldMkLst>
        <pc:spChg chg="add mod">
          <ac:chgData name="Olivier Genoud" userId="e3287607-b312-4221-8c8d-a6943b641987" providerId="ADAL" clId="{D711D566-0249-4EB5-ADE8-C2DF5F27AC14}" dt="2023-01-05T13:48:34.261" v="123"/>
          <ac:spMkLst>
            <pc:docMk/>
            <pc:sldMk cId="0" sldId="893"/>
            <ac:spMk id="2" creationId="{789AC8E9-3C61-6E2B-BE4A-487D432DC555}"/>
          </ac:spMkLst>
        </pc:spChg>
        <pc:spChg chg="mod">
          <ac:chgData name="Olivier Genoud" userId="e3287607-b312-4221-8c8d-a6943b641987" providerId="ADAL" clId="{D711D566-0249-4EB5-ADE8-C2DF5F27AC14}" dt="2023-01-05T13:59:00.614" v="140" actId="6549"/>
          <ac:spMkLst>
            <pc:docMk/>
            <pc:sldMk cId="0" sldId="893"/>
            <ac:spMk id="5" creationId="{B462C889-633B-45B1-B7BD-FE01A372E9D0}"/>
          </ac:spMkLst>
        </pc:spChg>
        <pc:graphicFrameChg chg="modGraphic">
          <ac:chgData name="Olivier Genoud" userId="e3287607-b312-4221-8c8d-a6943b641987" providerId="ADAL" clId="{D711D566-0249-4EB5-ADE8-C2DF5F27AC14}" dt="2023-01-05T14:04:00.689" v="162" actId="207"/>
          <ac:graphicFrameMkLst>
            <pc:docMk/>
            <pc:sldMk cId="0" sldId="893"/>
            <ac:graphicFrameMk id="8" creationId="{31C1D8F2-EFA5-4529-9079-E743F0086B69}"/>
          </ac:graphicFrameMkLst>
        </pc:graphicFrameChg>
      </pc:sldChg>
      <pc:sldChg chg="addSp modSp add mod">
        <pc:chgData name="Olivier Genoud" userId="e3287607-b312-4221-8c8d-a6943b641987" providerId="ADAL" clId="{D711D566-0249-4EB5-ADE8-C2DF5F27AC14}" dt="2023-01-05T14:05:42.332" v="176" actId="20577"/>
        <pc:sldMkLst>
          <pc:docMk/>
          <pc:sldMk cId="0" sldId="894"/>
        </pc:sldMkLst>
        <pc:spChg chg="add mod">
          <ac:chgData name="Olivier Genoud" userId="e3287607-b312-4221-8c8d-a6943b641987" providerId="ADAL" clId="{D711D566-0249-4EB5-ADE8-C2DF5F27AC14}" dt="2023-01-05T13:49:21.987" v="126"/>
          <ac:spMkLst>
            <pc:docMk/>
            <pc:sldMk cId="0" sldId="894"/>
            <ac:spMk id="2" creationId="{55EF6615-9A08-F62C-EF61-B5C06A05D39F}"/>
          </ac:spMkLst>
        </pc:spChg>
        <pc:spChg chg="mod">
          <ac:chgData name="Olivier Genoud" userId="e3287607-b312-4221-8c8d-a6943b641987" providerId="ADAL" clId="{D711D566-0249-4EB5-ADE8-C2DF5F27AC14}" dt="2023-01-05T13:59:36.549" v="144" actId="6549"/>
          <ac:spMkLst>
            <pc:docMk/>
            <pc:sldMk cId="0" sldId="894"/>
            <ac:spMk id="5" creationId="{B791B999-4DFD-4362-8981-7C125E6EB4F1}"/>
          </ac:spMkLst>
        </pc:spChg>
        <pc:graphicFrameChg chg="modGraphic">
          <ac:chgData name="Olivier Genoud" userId="e3287607-b312-4221-8c8d-a6943b641987" providerId="ADAL" clId="{D711D566-0249-4EB5-ADE8-C2DF5F27AC14}" dt="2023-01-05T14:05:42.332" v="176" actId="20577"/>
          <ac:graphicFrameMkLst>
            <pc:docMk/>
            <pc:sldMk cId="0" sldId="894"/>
            <ac:graphicFrameMk id="8" creationId="{3523190A-F6B1-4E85-879B-A46D21D293E2}"/>
          </ac:graphicFrameMkLst>
        </pc:graphicFrameChg>
      </pc:sldChg>
      <pc:sldChg chg="addSp modSp add mod">
        <pc:chgData name="Olivier Genoud" userId="e3287607-b312-4221-8c8d-a6943b641987" providerId="ADAL" clId="{D711D566-0249-4EB5-ADE8-C2DF5F27AC14}" dt="2023-01-05T14:02:55.296" v="160" actId="207"/>
        <pc:sldMkLst>
          <pc:docMk/>
          <pc:sldMk cId="0" sldId="895"/>
        </pc:sldMkLst>
        <pc:spChg chg="add mod">
          <ac:chgData name="Olivier Genoud" userId="e3287607-b312-4221-8c8d-a6943b641987" providerId="ADAL" clId="{D711D566-0249-4EB5-ADE8-C2DF5F27AC14}" dt="2023-01-05T13:50:11.777" v="129"/>
          <ac:spMkLst>
            <pc:docMk/>
            <pc:sldMk cId="0" sldId="895"/>
            <ac:spMk id="2" creationId="{28DD4274-2D54-B52B-AB7F-36D5B0EDB7E9}"/>
          </ac:spMkLst>
        </pc:spChg>
        <pc:spChg chg="mod">
          <ac:chgData name="Olivier Genoud" userId="e3287607-b312-4221-8c8d-a6943b641987" providerId="ADAL" clId="{D711D566-0249-4EB5-ADE8-C2DF5F27AC14}" dt="2023-01-05T14:01:25.283" v="156" actId="6549"/>
          <ac:spMkLst>
            <pc:docMk/>
            <pc:sldMk cId="0" sldId="895"/>
            <ac:spMk id="7" creationId="{DF69BCE0-183F-452C-B374-53373370D1C7}"/>
          </ac:spMkLst>
        </pc:spChg>
        <pc:spChg chg="mod">
          <ac:chgData name="Olivier Genoud" userId="e3287607-b312-4221-8c8d-a6943b641987" providerId="ADAL" clId="{D711D566-0249-4EB5-ADE8-C2DF5F27AC14}" dt="2023-01-05T14:02:55.296" v="160" actId="207"/>
          <ac:spMkLst>
            <pc:docMk/>
            <pc:sldMk cId="0" sldId="895"/>
            <ac:spMk id="30723" creationId="{14D8DDB8-47B2-498A-955D-6594BFFF6A1F}"/>
          </ac:spMkLst>
        </pc:spChg>
        <pc:graphicFrameChg chg="modGraphic">
          <ac:chgData name="Olivier Genoud" userId="e3287607-b312-4221-8c8d-a6943b641987" providerId="ADAL" clId="{D711D566-0249-4EB5-ADE8-C2DF5F27AC14}" dt="2023-01-05T14:02:45.513" v="158" actId="207"/>
          <ac:graphicFrameMkLst>
            <pc:docMk/>
            <pc:sldMk cId="0" sldId="895"/>
            <ac:graphicFrameMk id="3" creationId="{568781FC-997D-4470-F4D3-6FB2D33A03BF}"/>
          </ac:graphicFrameMkLst>
        </pc:graphicFrameChg>
        <pc:graphicFrameChg chg="modGraphic">
          <ac:chgData name="Olivier Genoud" userId="e3287607-b312-4221-8c8d-a6943b641987" providerId="ADAL" clId="{D711D566-0249-4EB5-ADE8-C2DF5F27AC14}" dt="2023-01-05T14:02:50.273" v="159" actId="207"/>
          <ac:graphicFrameMkLst>
            <pc:docMk/>
            <pc:sldMk cId="0" sldId="895"/>
            <ac:graphicFrameMk id="5" creationId="{6E5E4DF7-6C00-01D5-B7EB-9959B37C08FA}"/>
          </ac:graphicFrameMkLst>
        </pc:graphicFrameChg>
      </pc:sldChg>
      <pc:sldChg chg="addSp modSp add mod">
        <pc:chgData name="Olivier Genoud" userId="e3287607-b312-4221-8c8d-a6943b641987" providerId="ADAL" clId="{D711D566-0249-4EB5-ADE8-C2DF5F27AC14}" dt="2023-01-05T14:05:03.903" v="170" actId="207"/>
        <pc:sldMkLst>
          <pc:docMk/>
          <pc:sldMk cId="0" sldId="896"/>
        </pc:sldMkLst>
        <pc:spChg chg="add mod">
          <ac:chgData name="Olivier Genoud" userId="e3287607-b312-4221-8c8d-a6943b641987" providerId="ADAL" clId="{D711D566-0249-4EB5-ADE8-C2DF5F27AC14}" dt="2023-01-05T13:51:22.862" v="132"/>
          <ac:spMkLst>
            <pc:docMk/>
            <pc:sldMk cId="0" sldId="896"/>
            <ac:spMk id="2" creationId="{C307A201-131B-A532-AF50-15CE21E048C3}"/>
          </ac:spMkLst>
        </pc:spChg>
        <pc:graphicFrameChg chg="modGraphic">
          <ac:chgData name="Olivier Genoud" userId="e3287607-b312-4221-8c8d-a6943b641987" providerId="ADAL" clId="{D711D566-0249-4EB5-ADE8-C2DF5F27AC14}" dt="2023-01-05T14:05:03.903" v="170" actId="207"/>
          <ac:graphicFrameMkLst>
            <pc:docMk/>
            <pc:sldMk cId="0" sldId="896"/>
            <ac:graphicFrameMk id="7" creationId="{F878BF30-6A8B-4280-922F-C822085395AE}"/>
          </ac:graphicFrameMkLst>
        </pc:graphicFrameChg>
      </pc:sldChg>
      <pc:sldChg chg="add del">
        <pc:chgData name="Olivier Genoud" userId="e3287607-b312-4221-8c8d-a6943b641987" providerId="ADAL" clId="{D711D566-0249-4EB5-ADE8-C2DF5F27AC14}" dt="2023-01-06T17:49:51.456" v="605" actId="47"/>
        <pc:sldMkLst>
          <pc:docMk/>
          <pc:sldMk cId="620363386" sldId="897"/>
        </pc:sldMkLst>
      </pc:sldChg>
      <pc:sldChg chg="add del">
        <pc:chgData name="Olivier Genoud" userId="e3287607-b312-4221-8c8d-a6943b641987" providerId="ADAL" clId="{D711D566-0249-4EB5-ADE8-C2DF5F27AC14}" dt="2023-01-06T17:28:51.534" v="531" actId="47"/>
        <pc:sldMkLst>
          <pc:docMk/>
          <pc:sldMk cId="1852633061" sldId="897"/>
        </pc:sldMkLst>
      </pc:sldChg>
      <pc:sldChg chg="add del">
        <pc:chgData name="Olivier Genoud" userId="e3287607-b312-4221-8c8d-a6943b641987" providerId="ADAL" clId="{D711D566-0249-4EB5-ADE8-C2DF5F27AC14}" dt="2023-01-06T15:05:54.184" v="341" actId="47"/>
        <pc:sldMkLst>
          <pc:docMk/>
          <pc:sldMk cId="4141186785" sldId="897"/>
        </pc:sldMkLst>
      </pc:sldChg>
      <pc:sldMasterChg chg="modSp mod modSldLayout">
        <pc:chgData name="Olivier Genoud" userId="e3287607-b312-4221-8c8d-a6943b641987" providerId="ADAL" clId="{D711D566-0249-4EB5-ADE8-C2DF5F27AC14}" dt="2023-01-05T13:39:20.495" v="71" actId="6549"/>
        <pc:sldMasterMkLst>
          <pc:docMk/>
          <pc:sldMasterMk cId="0" sldId="2147485146"/>
        </pc:sldMasterMkLst>
        <pc:spChg chg="mod">
          <ac:chgData name="Olivier Genoud" userId="e3287607-b312-4221-8c8d-a6943b641987" providerId="ADAL" clId="{D711D566-0249-4EB5-ADE8-C2DF5F27AC14}" dt="2023-01-05T13:39:20.495" v="71" actId="6549"/>
          <ac:spMkLst>
            <pc:docMk/>
            <pc:sldMasterMk cId="0" sldId="2147485146"/>
            <ac:spMk id="13" creationId="{1831B337-8E3A-42C4-B945-76126539A2BF}"/>
          </ac:spMkLst>
        </pc:spChg>
        <pc:sldLayoutChg chg="modSp mod">
          <pc:chgData name="Olivier Genoud" userId="e3287607-b312-4221-8c8d-a6943b641987" providerId="ADAL" clId="{D711D566-0249-4EB5-ADE8-C2DF5F27AC14}" dt="2023-01-05T13:39:02.878" v="61" actId="6549"/>
          <pc:sldLayoutMkLst>
            <pc:docMk/>
            <pc:sldMasterMk cId="0" sldId="2147485146"/>
            <pc:sldLayoutMk cId="24707556" sldId="2147485303"/>
          </pc:sldLayoutMkLst>
          <pc:spChg chg="mod">
            <ac:chgData name="Olivier Genoud" userId="e3287607-b312-4221-8c8d-a6943b641987" providerId="ADAL" clId="{D711D566-0249-4EB5-ADE8-C2DF5F27AC14}" dt="2023-01-05T13:39:02.878" v="61" actId="6549"/>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FB18BA53-6572-48B1-A3BD-90B936B74092}"/>
    <pc:docChg chg="custSel modSld">
      <pc:chgData name="Olivier Genoud" userId="e3287607-b312-4221-8c8d-a6943b641987" providerId="ADAL" clId="{FB18BA53-6572-48B1-A3BD-90B936B74092}" dt="2023-01-11T14:12:14.628" v="173" actId="20577"/>
      <pc:docMkLst>
        <pc:docMk/>
      </pc:docMkLst>
      <pc:sldChg chg="modSp mod">
        <pc:chgData name="Olivier Genoud" userId="e3287607-b312-4221-8c8d-a6943b641987" providerId="ADAL" clId="{FB18BA53-6572-48B1-A3BD-90B936B74092}" dt="2023-01-09T09:40:11.595" v="161" actId="6549"/>
        <pc:sldMkLst>
          <pc:docMk/>
          <pc:sldMk cId="2062095879" sldId="886"/>
        </pc:sldMkLst>
        <pc:spChg chg="mod">
          <ac:chgData name="Olivier Genoud" userId="e3287607-b312-4221-8c8d-a6943b641987" providerId="ADAL" clId="{FB18BA53-6572-48B1-A3BD-90B936B74092}" dt="2023-01-09T09:34:30.485" v="108" actId="6549"/>
          <ac:spMkLst>
            <pc:docMk/>
            <pc:sldMk cId="2062095879" sldId="886"/>
            <ac:spMk id="5" creationId="{4CCF5F94-F85A-4B75-B5EE-FEE92D005330}"/>
          </ac:spMkLst>
        </pc:spChg>
        <pc:spChg chg="mod">
          <ac:chgData name="Olivier Genoud" userId="e3287607-b312-4221-8c8d-a6943b641987" providerId="ADAL" clId="{FB18BA53-6572-48B1-A3BD-90B936B74092}" dt="2023-01-09T09:40:11.595" v="161" actId="6549"/>
          <ac:spMkLst>
            <pc:docMk/>
            <pc:sldMk cId="2062095879" sldId="886"/>
            <ac:spMk id="8195" creationId="{4AA9321B-D67F-4928-ABEC-C22F5EFB5B30}"/>
          </ac:spMkLst>
        </pc:spChg>
        <pc:spChg chg="mod">
          <ac:chgData name="Olivier Genoud" userId="e3287607-b312-4221-8c8d-a6943b641987" providerId="ADAL" clId="{FB18BA53-6572-48B1-A3BD-90B936B74092}" dt="2023-01-09T09:34:52.517" v="124" actId="6549"/>
          <ac:spMkLst>
            <pc:docMk/>
            <pc:sldMk cId="2062095879" sldId="886"/>
            <ac:spMk id="8196" creationId="{09DE4C67-0C44-4013-AD9C-EF9AA7E8CAB1}"/>
          </ac:spMkLst>
        </pc:spChg>
      </pc:sldChg>
      <pc:sldChg chg="modSp mod">
        <pc:chgData name="Olivier Genoud" userId="e3287607-b312-4221-8c8d-a6943b641987" providerId="ADAL" clId="{FB18BA53-6572-48B1-A3BD-90B936B74092}" dt="2023-01-09T09:44:39.271" v="165" actId="207"/>
        <pc:sldMkLst>
          <pc:docMk/>
          <pc:sldMk cId="2867986219" sldId="890"/>
        </pc:sldMkLst>
        <pc:graphicFrameChg chg="modGraphic">
          <ac:chgData name="Olivier Genoud" userId="e3287607-b312-4221-8c8d-a6943b641987" providerId="ADAL" clId="{FB18BA53-6572-48B1-A3BD-90B936B74092}" dt="2023-01-09T09:44:39.271" v="165" actId="207"/>
          <ac:graphicFrameMkLst>
            <pc:docMk/>
            <pc:sldMk cId="2867986219" sldId="890"/>
            <ac:graphicFrameMk id="8" creationId="{AA90B619-DFE2-4A9C-B06E-260B518FDC0C}"/>
          </ac:graphicFrameMkLst>
        </pc:graphicFrameChg>
      </pc:sldChg>
      <pc:sldChg chg="modSp mod">
        <pc:chgData name="Olivier Genoud" userId="e3287607-b312-4221-8c8d-a6943b641987" providerId="ADAL" clId="{FB18BA53-6572-48B1-A3BD-90B936B74092}" dt="2023-01-06T18:06:51.533" v="37" actId="6549"/>
        <pc:sldMkLst>
          <pc:docMk/>
          <pc:sldMk cId="0" sldId="893"/>
        </pc:sldMkLst>
        <pc:graphicFrameChg chg="mod modGraphic">
          <ac:chgData name="Olivier Genoud" userId="e3287607-b312-4221-8c8d-a6943b641987" providerId="ADAL" clId="{FB18BA53-6572-48B1-A3BD-90B936B74092}" dt="2023-01-06T18:06:51.533" v="37" actId="6549"/>
          <ac:graphicFrameMkLst>
            <pc:docMk/>
            <pc:sldMk cId="0" sldId="893"/>
            <ac:graphicFrameMk id="8" creationId="{31C1D8F2-EFA5-4529-9079-E743F0086B69}"/>
          </ac:graphicFrameMkLst>
        </pc:graphicFrameChg>
      </pc:sldChg>
      <pc:sldChg chg="modSp mod">
        <pc:chgData name="Olivier Genoud" userId="e3287607-b312-4221-8c8d-a6943b641987" providerId="ADAL" clId="{FB18BA53-6572-48B1-A3BD-90B936B74092}" dt="2023-01-06T18:23:19.008" v="84" actId="13926"/>
        <pc:sldMkLst>
          <pc:docMk/>
          <pc:sldMk cId="0" sldId="894"/>
        </pc:sldMkLst>
        <pc:graphicFrameChg chg="mod modGraphic">
          <ac:chgData name="Olivier Genoud" userId="e3287607-b312-4221-8c8d-a6943b641987" providerId="ADAL" clId="{FB18BA53-6572-48B1-A3BD-90B936B74092}" dt="2023-01-06T18:23:19.008" v="84" actId="13926"/>
          <ac:graphicFrameMkLst>
            <pc:docMk/>
            <pc:sldMk cId="0" sldId="894"/>
            <ac:graphicFrameMk id="8" creationId="{3523190A-F6B1-4E85-879B-A46D21D293E2}"/>
          </ac:graphicFrameMkLst>
        </pc:graphicFrameChg>
      </pc:sldChg>
      <pc:sldChg chg="modSp mod">
        <pc:chgData name="Olivier Genoud" userId="e3287607-b312-4221-8c8d-a6943b641987" providerId="ADAL" clId="{FB18BA53-6572-48B1-A3BD-90B936B74092}" dt="2023-01-11T14:12:14.628" v="173" actId="20577"/>
        <pc:sldMkLst>
          <pc:docMk/>
          <pc:sldMk cId="0" sldId="895"/>
        </pc:sldMkLst>
        <pc:graphicFrameChg chg="modGraphic">
          <ac:chgData name="Olivier Genoud" userId="e3287607-b312-4221-8c8d-a6943b641987" providerId="ADAL" clId="{FB18BA53-6572-48B1-A3BD-90B936B74092}" dt="2023-01-11T14:12:14.628" v="173" actId="20577"/>
          <ac:graphicFrameMkLst>
            <pc:docMk/>
            <pc:sldMk cId="0" sldId="895"/>
            <ac:graphicFrameMk id="5" creationId="{6E5E4DF7-6C00-01D5-B7EB-9959B37C08FA}"/>
          </ac:graphicFrameMkLst>
        </pc:graphicFrameChg>
      </pc:sldChg>
      <pc:sldChg chg="delSp modSp mod">
        <pc:chgData name="Olivier Genoud" userId="e3287607-b312-4221-8c8d-a6943b641987" providerId="ADAL" clId="{FB18BA53-6572-48B1-A3BD-90B936B74092}" dt="2023-01-06T18:23:57.778" v="98" actId="478"/>
        <pc:sldMkLst>
          <pc:docMk/>
          <pc:sldMk cId="0" sldId="896"/>
        </pc:sldMkLst>
        <pc:spChg chg="del">
          <ac:chgData name="Olivier Genoud" userId="e3287607-b312-4221-8c8d-a6943b641987" providerId="ADAL" clId="{FB18BA53-6572-48B1-A3BD-90B936B74092}" dt="2023-01-06T18:23:57.778" v="98" actId="478"/>
          <ac:spMkLst>
            <pc:docMk/>
            <pc:sldMk cId="0" sldId="896"/>
            <ac:spMk id="2" creationId="{C307A201-131B-A532-AF50-15CE21E048C3}"/>
          </ac:spMkLst>
        </pc:spChg>
        <pc:spChg chg="mod">
          <ac:chgData name="Olivier Genoud" userId="e3287607-b312-4221-8c8d-a6943b641987" providerId="ADAL" clId="{FB18BA53-6572-48B1-A3BD-90B936B74092}" dt="2023-01-06T18:23:54.305" v="97" actId="6549"/>
          <ac:spMkLst>
            <pc:docMk/>
            <pc:sldMk cId="0" sldId="896"/>
            <ac:spMk id="33794" creationId="{FB946077-6A0C-4F12-AE3B-AC26B7F9ED33}"/>
          </ac:spMkLst>
        </pc:spChg>
      </pc:sldChg>
    </pc:docChg>
  </pc:docChgLst>
  <pc:docChgLst>
    <pc:chgData name="Olivier Genoud" userId="e3287607-b312-4221-8c8d-a6943b641987" providerId="ADAL" clId="{70798DDA-15B4-41C6-B549-998C4B5D9D92}"/>
    <pc:docChg chg="custSel delSld modSld modMainMaster">
      <pc:chgData name="Olivier Genoud" userId="e3287607-b312-4221-8c8d-a6943b641987" providerId="ADAL" clId="{70798DDA-15B4-41C6-B549-998C4B5D9D92}" dt="2024-06-06T13:50:37.620" v="146" actId="478"/>
      <pc:docMkLst>
        <pc:docMk/>
      </pc:docMkLst>
      <pc:sldChg chg="addSp delSp modSp mod">
        <pc:chgData name="Olivier Genoud" userId="e3287607-b312-4221-8c8d-a6943b641987" providerId="ADAL" clId="{70798DDA-15B4-41C6-B549-998C4B5D9D92}" dt="2024-06-06T13:50:37.620" v="146" actId="478"/>
        <pc:sldMkLst>
          <pc:docMk/>
          <pc:sldMk cId="0" sldId="324"/>
        </pc:sldMkLst>
        <pc:spChg chg="add del mod">
          <ac:chgData name="Olivier Genoud" userId="e3287607-b312-4221-8c8d-a6943b641987" providerId="ADAL" clId="{70798DDA-15B4-41C6-B549-998C4B5D9D92}" dt="2024-06-06T13:50:37.620" v="146" actId="478"/>
          <ac:spMkLst>
            <pc:docMk/>
            <pc:sldMk cId="0" sldId="324"/>
            <ac:spMk id="2" creationId="{D39F1F63-3BB6-9184-EA52-62D8431C7C01}"/>
          </ac:spMkLst>
        </pc:spChg>
        <pc:spChg chg="mod">
          <ac:chgData name="Olivier Genoud" userId="e3287607-b312-4221-8c8d-a6943b641987" providerId="ADAL" clId="{70798DDA-15B4-41C6-B549-998C4B5D9D92}" dt="2024-06-06T13:50:31.366" v="145" actId="113"/>
          <ac:spMkLst>
            <pc:docMk/>
            <pc:sldMk cId="0" sldId="324"/>
            <ac:spMk id="30723" creationId="{14D8DDB8-47B2-498A-955D-6594BFFF6A1F}"/>
          </ac:spMkLst>
        </pc:spChg>
      </pc:sldChg>
      <pc:sldChg chg="modSp mod">
        <pc:chgData name="Olivier Genoud" userId="e3287607-b312-4221-8c8d-a6943b641987" providerId="ADAL" clId="{70798DDA-15B4-41C6-B549-998C4B5D9D92}" dt="2024-05-31T13:12:57.878" v="57" actId="207"/>
        <pc:sldMkLst>
          <pc:docMk/>
          <pc:sldMk cId="1867481550" sldId="866"/>
        </pc:sldMkLst>
        <pc:graphicFrameChg chg="modGraphic">
          <ac:chgData name="Olivier Genoud" userId="e3287607-b312-4221-8c8d-a6943b641987" providerId="ADAL" clId="{70798DDA-15B4-41C6-B549-998C4B5D9D92}" dt="2024-05-31T13:12:57.878" v="57" actId="207"/>
          <ac:graphicFrameMkLst>
            <pc:docMk/>
            <pc:sldMk cId="1867481550" sldId="866"/>
            <ac:graphicFrameMk id="8" creationId="{76A3D22C-ADA5-49D2-8486-33C02C29F828}"/>
          </ac:graphicFrameMkLst>
        </pc:graphicFrameChg>
      </pc:sldChg>
      <pc:sldChg chg="addSp delSp modSp mod">
        <pc:chgData name="Olivier Genoud" userId="e3287607-b312-4221-8c8d-a6943b641987" providerId="ADAL" clId="{70798DDA-15B4-41C6-B549-998C4B5D9D92}" dt="2024-06-06T13:49:42.196" v="143" actId="478"/>
        <pc:sldMkLst>
          <pc:docMk/>
          <pc:sldMk cId="0" sldId="905"/>
        </pc:sldMkLst>
        <pc:spChg chg="add del mod">
          <ac:chgData name="Olivier Genoud" userId="e3287607-b312-4221-8c8d-a6943b641987" providerId="ADAL" clId="{70798DDA-15B4-41C6-B549-998C4B5D9D92}" dt="2024-06-06T13:49:42.196" v="143" actId="478"/>
          <ac:spMkLst>
            <pc:docMk/>
            <pc:sldMk cId="0" sldId="905"/>
            <ac:spMk id="2" creationId="{061A3451-F1B7-FF98-1931-34AC664ACBF5}"/>
          </ac:spMkLst>
        </pc:spChg>
        <pc:graphicFrameChg chg="mod modGraphic">
          <ac:chgData name="Olivier Genoud" userId="e3287607-b312-4221-8c8d-a6943b641987" providerId="ADAL" clId="{70798DDA-15B4-41C6-B549-998C4B5D9D92}" dt="2024-06-06T13:22:22.612" v="116" actId="6549"/>
          <ac:graphicFrameMkLst>
            <pc:docMk/>
            <pc:sldMk cId="0" sldId="905"/>
            <ac:graphicFrameMk id="8" creationId="{31C1D8F2-EFA5-4529-9079-E743F0086B69}"/>
          </ac:graphicFrameMkLst>
        </pc:graphicFrameChg>
      </pc:sldChg>
      <pc:sldChg chg="addSp delSp modSp mod">
        <pc:chgData name="Olivier Genoud" userId="e3287607-b312-4221-8c8d-a6943b641987" providerId="ADAL" clId="{70798DDA-15B4-41C6-B549-998C4B5D9D92}" dt="2024-06-06T13:49:39.368" v="142" actId="478"/>
        <pc:sldMkLst>
          <pc:docMk/>
          <pc:sldMk cId="0" sldId="906"/>
        </pc:sldMkLst>
        <pc:spChg chg="add del mod">
          <ac:chgData name="Olivier Genoud" userId="e3287607-b312-4221-8c8d-a6943b641987" providerId="ADAL" clId="{70798DDA-15B4-41C6-B549-998C4B5D9D92}" dt="2024-06-06T13:49:39.368" v="142" actId="478"/>
          <ac:spMkLst>
            <pc:docMk/>
            <pc:sldMk cId="0" sldId="906"/>
            <ac:spMk id="2" creationId="{C89D3472-AAF8-FB01-06DF-3E8B56DCD56C}"/>
          </ac:spMkLst>
        </pc:spChg>
        <pc:graphicFrameChg chg="modGraphic">
          <ac:chgData name="Olivier Genoud" userId="e3287607-b312-4221-8c8d-a6943b641987" providerId="ADAL" clId="{70798DDA-15B4-41C6-B549-998C4B5D9D92}" dt="2024-06-06T13:49:35.142" v="141" actId="6549"/>
          <ac:graphicFrameMkLst>
            <pc:docMk/>
            <pc:sldMk cId="0" sldId="906"/>
            <ac:graphicFrameMk id="8" creationId="{3523190A-F6B1-4E85-879B-A46D21D293E2}"/>
          </ac:graphicFrameMkLst>
        </pc:graphicFrameChg>
      </pc:sldChg>
      <pc:sldChg chg="modSp mod">
        <pc:chgData name="Olivier Genoud" userId="e3287607-b312-4221-8c8d-a6943b641987" providerId="ADAL" clId="{70798DDA-15B4-41C6-B549-998C4B5D9D92}" dt="2024-05-31T13:13:22.712" v="60" actId="207"/>
        <pc:sldMkLst>
          <pc:docMk/>
          <pc:sldMk cId="1808939307" sldId="908"/>
        </pc:sldMkLst>
        <pc:spChg chg="mod">
          <ac:chgData name="Olivier Genoud" userId="e3287607-b312-4221-8c8d-a6943b641987" providerId="ADAL" clId="{70798DDA-15B4-41C6-B549-998C4B5D9D92}" dt="2024-05-31T13:13:22.712" v="60" actId="207"/>
          <ac:spMkLst>
            <pc:docMk/>
            <pc:sldMk cId="1808939307" sldId="908"/>
            <ac:spMk id="32771" creationId="{9FCE62D6-5764-49BE-B43B-28DD76F27181}"/>
          </ac:spMkLst>
        </pc:spChg>
        <pc:graphicFrameChg chg="mod modGraphic">
          <ac:chgData name="Olivier Genoud" userId="e3287607-b312-4221-8c8d-a6943b641987" providerId="ADAL" clId="{70798DDA-15B4-41C6-B549-998C4B5D9D92}" dt="2024-05-31T13:13:17.293" v="59" actId="207"/>
          <ac:graphicFrameMkLst>
            <pc:docMk/>
            <pc:sldMk cId="1808939307" sldId="908"/>
            <ac:graphicFrameMk id="4" creationId="{6173BE71-4F53-6129-748E-4BEE4C4E0EF0}"/>
          </ac:graphicFrameMkLst>
        </pc:graphicFrameChg>
      </pc:sldChg>
      <pc:sldChg chg="del">
        <pc:chgData name="Olivier Genoud" userId="e3287607-b312-4221-8c8d-a6943b641987" providerId="ADAL" clId="{70798DDA-15B4-41C6-B549-998C4B5D9D92}" dt="2024-05-31T13:12:50.869" v="56" actId="47"/>
        <pc:sldMkLst>
          <pc:docMk/>
          <pc:sldMk cId="2509655333" sldId="910"/>
        </pc:sldMkLst>
      </pc:sldChg>
      <pc:sldMasterChg chg="modSp mod modSldLayout">
        <pc:chgData name="Olivier Genoud" userId="e3287607-b312-4221-8c8d-a6943b641987" providerId="ADAL" clId="{70798DDA-15B4-41C6-B549-998C4B5D9D92}" dt="2024-05-31T13:11:37.874" v="46" actId="6549"/>
        <pc:sldMasterMkLst>
          <pc:docMk/>
          <pc:sldMasterMk cId="0" sldId="2147485146"/>
        </pc:sldMasterMkLst>
        <pc:spChg chg="mod">
          <ac:chgData name="Olivier Genoud" userId="e3287607-b312-4221-8c8d-a6943b641987" providerId="ADAL" clId="{70798DDA-15B4-41C6-B549-998C4B5D9D92}" dt="2024-05-31T13:11:37.874" v="46" actId="6549"/>
          <ac:spMkLst>
            <pc:docMk/>
            <pc:sldMasterMk cId="0" sldId="2147485146"/>
            <ac:spMk id="13" creationId="{1831B337-8E3A-42C4-B945-76126539A2BF}"/>
          </ac:spMkLst>
        </pc:spChg>
        <pc:sldLayoutChg chg="modSp mod">
          <pc:chgData name="Olivier Genoud" userId="e3287607-b312-4221-8c8d-a6943b641987" providerId="ADAL" clId="{70798DDA-15B4-41C6-B549-998C4B5D9D92}" dt="2024-05-31T13:11:30.883" v="36" actId="6549"/>
          <pc:sldLayoutMkLst>
            <pc:docMk/>
            <pc:sldMasterMk cId="0" sldId="2147485146"/>
            <pc:sldLayoutMk cId="24707556" sldId="2147485303"/>
          </pc:sldLayoutMkLst>
          <pc:spChg chg="mod">
            <ac:chgData name="Olivier Genoud" userId="e3287607-b312-4221-8c8d-a6943b641987" providerId="ADAL" clId="{70798DDA-15B4-41C6-B549-998C4B5D9D92}" dt="2024-05-31T13:11:30.883" v="36" actId="6549"/>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958C1D73-A0F2-4B5C-A082-A8D07D4B6B9D}"/>
    <pc:docChg chg="undo custSel addSld modSld modMainMaster">
      <pc:chgData name="Olivier Genoud" userId="e3287607-b312-4221-8c8d-a6943b641987" providerId="ADAL" clId="{958C1D73-A0F2-4B5C-A082-A8D07D4B6B9D}" dt="2022-05-19T12:19:53.576" v="291" actId="114"/>
      <pc:docMkLst>
        <pc:docMk/>
      </pc:docMkLst>
      <pc:sldChg chg="modSp mod">
        <pc:chgData name="Olivier Genoud" userId="e3287607-b312-4221-8c8d-a6943b641987" providerId="ADAL" clId="{958C1D73-A0F2-4B5C-A082-A8D07D4B6B9D}" dt="2022-05-05T06:23:40.481" v="3" actId="20577"/>
        <pc:sldMkLst>
          <pc:docMk/>
          <pc:sldMk cId="0" sldId="341"/>
        </pc:sldMkLst>
        <pc:spChg chg="mod">
          <ac:chgData name="Olivier Genoud" userId="e3287607-b312-4221-8c8d-a6943b641987" providerId="ADAL" clId="{958C1D73-A0F2-4B5C-A082-A8D07D4B6B9D}" dt="2022-05-05T06:23:40.481" v="3" actId="20577"/>
          <ac:spMkLst>
            <pc:docMk/>
            <pc:sldMk cId="0" sldId="341"/>
            <ac:spMk id="5122" creationId="{BB023146-264F-4A3E-B3FE-6023E397D993}"/>
          </ac:spMkLst>
        </pc:spChg>
      </pc:sldChg>
      <pc:sldChg chg="modSp mod">
        <pc:chgData name="Olivier Genoud" userId="e3287607-b312-4221-8c8d-a6943b641987" providerId="ADAL" clId="{958C1D73-A0F2-4B5C-A082-A8D07D4B6B9D}" dt="2022-05-19T11:50:58.719" v="270" actId="6549"/>
        <pc:sldMkLst>
          <pc:docMk/>
          <pc:sldMk cId="0" sldId="857"/>
        </pc:sldMkLst>
        <pc:graphicFrameChg chg="modGraphic">
          <ac:chgData name="Olivier Genoud" userId="e3287607-b312-4221-8c8d-a6943b641987" providerId="ADAL" clId="{958C1D73-A0F2-4B5C-A082-A8D07D4B6B9D}" dt="2022-05-19T11:50:58.719" v="270" actId="6549"/>
          <ac:graphicFrameMkLst>
            <pc:docMk/>
            <pc:sldMk cId="0" sldId="857"/>
            <ac:graphicFrameMk id="8" creationId="{AA90B619-DFE2-4A9C-B06E-260B518FDC0C}"/>
          </ac:graphicFrameMkLst>
        </pc:graphicFrameChg>
      </pc:sldChg>
      <pc:sldChg chg="modSp mod">
        <pc:chgData name="Olivier Genoud" userId="e3287607-b312-4221-8c8d-a6943b641987" providerId="ADAL" clId="{958C1D73-A0F2-4B5C-A082-A8D07D4B6B9D}" dt="2022-05-19T12:19:53.576" v="291" actId="114"/>
        <pc:sldMkLst>
          <pc:docMk/>
          <pc:sldMk cId="0" sldId="858"/>
        </pc:sldMkLst>
        <pc:graphicFrameChg chg="mod modGraphic">
          <ac:chgData name="Olivier Genoud" userId="e3287607-b312-4221-8c8d-a6943b641987" providerId="ADAL" clId="{958C1D73-A0F2-4B5C-A082-A8D07D4B6B9D}" dt="2022-05-19T12:19:53.576" v="291" actId="114"/>
          <ac:graphicFrameMkLst>
            <pc:docMk/>
            <pc:sldMk cId="0" sldId="858"/>
            <ac:graphicFrameMk id="8" creationId="{76A3D22C-ADA5-49D2-8486-33C02C29F828}"/>
          </ac:graphicFrameMkLst>
        </pc:graphicFrameChg>
      </pc:sldChg>
      <pc:sldChg chg="modSp mod">
        <pc:chgData name="Olivier Genoud" userId="e3287607-b312-4221-8c8d-a6943b641987" providerId="ADAL" clId="{958C1D73-A0F2-4B5C-A082-A8D07D4B6B9D}" dt="2022-05-13T07:54:15.402" v="126" actId="6549"/>
        <pc:sldMkLst>
          <pc:docMk/>
          <pc:sldMk cId="0" sldId="860"/>
        </pc:sldMkLst>
        <pc:spChg chg="mod">
          <ac:chgData name="Olivier Genoud" userId="e3287607-b312-4221-8c8d-a6943b641987" providerId="ADAL" clId="{958C1D73-A0F2-4B5C-A082-A8D07D4B6B9D}" dt="2022-05-13T07:54:15.402" v="126" actId="6549"/>
          <ac:spMkLst>
            <pc:docMk/>
            <pc:sldMk cId="0" sldId="860"/>
            <ac:spMk id="32771" creationId="{9FCE62D6-5764-49BE-B43B-28DD76F27181}"/>
          </ac:spMkLst>
        </pc:spChg>
        <pc:graphicFrameChg chg="modGraphic">
          <ac:chgData name="Olivier Genoud" userId="e3287607-b312-4221-8c8d-a6943b641987" providerId="ADAL" clId="{958C1D73-A0F2-4B5C-A082-A8D07D4B6B9D}" dt="2022-05-13T07:53:54.840" v="115" actId="207"/>
          <ac:graphicFrameMkLst>
            <pc:docMk/>
            <pc:sldMk cId="0" sldId="860"/>
            <ac:graphicFrameMk id="7" creationId="{6D17EBFD-38C5-4FA3-A89B-0867A8C0717F}"/>
          </ac:graphicFrameMkLst>
        </pc:graphicFrameChg>
      </pc:sldChg>
      <pc:sldChg chg="modSp mod">
        <pc:chgData name="Olivier Genoud" userId="e3287607-b312-4221-8c8d-a6943b641987" providerId="ADAL" clId="{958C1D73-A0F2-4B5C-A082-A8D07D4B6B9D}" dt="2022-05-19T11:52:18.587" v="273" actId="2165"/>
        <pc:sldMkLst>
          <pc:docMk/>
          <pc:sldMk cId="1867481550" sldId="866"/>
        </pc:sldMkLst>
        <pc:graphicFrameChg chg="mod modGraphic">
          <ac:chgData name="Olivier Genoud" userId="e3287607-b312-4221-8c8d-a6943b641987" providerId="ADAL" clId="{958C1D73-A0F2-4B5C-A082-A8D07D4B6B9D}" dt="2022-05-19T11:52:18.587" v="273" actId="2165"/>
          <ac:graphicFrameMkLst>
            <pc:docMk/>
            <pc:sldMk cId="1867481550" sldId="866"/>
            <ac:graphicFrameMk id="8" creationId="{76A3D22C-ADA5-49D2-8486-33C02C29F828}"/>
          </ac:graphicFrameMkLst>
        </pc:graphicFrameChg>
      </pc:sldChg>
      <pc:sldChg chg="modSp new mod">
        <pc:chgData name="Olivier Genoud" userId="e3287607-b312-4221-8c8d-a6943b641987" providerId="ADAL" clId="{958C1D73-A0F2-4B5C-A082-A8D07D4B6B9D}" dt="2022-05-19T10:08:07.338" v="222" actId="6549"/>
        <pc:sldMkLst>
          <pc:docMk/>
          <pc:sldMk cId="2867986219" sldId="868"/>
        </pc:sldMkLst>
        <pc:spChg chg="mod">
          <ac:chgData name="Olivier Genoud" userId="e3287607-b312-4221-8c8d-a6943b641987" providerId="ADAL" clId="{958C1D73-A0F2-4B5C-A082-A8D07D4B6B9D}" dt="2022-05-19T10:07:20.166" v="156" actId="6549"/>
          <ac:spMkLst>
            <pc:docMk/>
            <pc:sldMk cId="2867986219" sldId="868"/>
            <ac:spMk id="2" creationId="{0D656939-9925-4776-A69A-560972DE1236}"/>
          </ac:spMkLst>
        </pc:spChg>
        <pc:spChg chg="mod">
          <ac:chgData name="Olivier Genoud" userId="e3287607-b312-4221-8c8d-a6943b641987" providerId="ADAL" clId="{958C1D73-A0F2-4B5C-A082-A8D07D4B6B9D}" dt="2022-05-19T10:08:07.338" v="222" actId="6549"/>
          <ac:spMkLst>
            <pc:docMk/>
            <pc:sldMk cId="2867986219" sldId="868"/>
            <ac:spMk id="3" creationId="{B55D1B92-72D9-4EBD-BA8E-3D0BCC08F245}"/>
          </ac:spMkLst>
        </pc:spChg>
      </pc:sldChg>
      <pc:sldMasterChg chg="modSp mod">
        <pc:chgData name="Olivier Genoud" userId="e3287607-b312-4221-8c8d-a6943b641987" providerId="ADAL" clId="{958C1D73-A0F2-4B5C-A082-A8D07D4B6B9D}" dt="2022-05-09T13:22:35.538" v="92" actId="6549"/>
        <pc:sldMasterMkLst>
          <pc:docMk/>
          <pc:sldMasterMk cId="0" sldId="2147485146"/>
        </pc:sldMasterMkLst>
        <pc:spChg chg="mod">
          <ac:chgData name="Olivier Genoud" userId="e3287607-b312-4221-8c8d-a6943b641987" providerId="ADAL" clId="{958C1D73-A0F2-4B5C-A082-A8D07D4B6B9D}" dt="2022-05-09T13:22:35.538" v="92" actId="6549"/>
          <ac:spMkLst>
            <pc:docMk/>
            <pc:sldMasterMk cId="0" sldId="2147485146"/>
            <ac:spMk id="13" creationId="{1831B337-8E3A-42C4-B945-76126539A2BF}"/>
          </ac:spMkLst>
        </pc:spChg>
      </pc:sldMasterChg>
    </pc:docChg>
  </pc:docChgLst>
  <pc:docChgLst>
    <pc:chgData name="Olivier Genoud" userId="e3287607-b312-4221-8c8d-a6943b641987" providerId="ADAL" clId="{0E40FAC8-13B8-4405-82D9-D297D966D6B1}"/>
    <pc:docChg chg="custSel modSld">
      <pc:chgData name="Olivier Genoud" userId="e3287607-b312-4221-8c8d-a6943b641987" providerId="ADAL" clId="{0E40FAC8-13B8-4405-82D9-D297D966D6B1}" dt="2022-05-04T12:45:44.471" v="36" actId="2165"/>
      <pc:docMkLst>
        <pc:docMk/>
      </pc:docMkLst>
      <pc:sldChg chg="modSp mod">
        <pc:chgData name="Olivier Genoud" userId="e3287607-b312-4221-8c8d-a6943b641987" providerId="ADAL" clId="{0E40FAC8-13B8-4405-82D9-D297D966D6B1}" dt="2022-05-04T12:41:13.987" v="33" actId="13926"/>
        <pc:sldMkLst>
          <pc:docMk/>
          <pc:sldMk cId="0" sldId="858"/>
        </pc:sldMkLst>
        <pc:graphicFrameChg chg="mod modGraphic">
          <ac:chgData name="Olivier Genoud" userId="e3287607-b312-4221-8c8d-a6943b641987" providerId="ADAL" clId="{0E40FAC8-13B8-4405-82D9-D297D966D6B1}" dt="2022-05-04T12:41:13.987" v="33" actId="13926"/>
          <ac:graphicFrameMkLst>
            <pc:docMk/>
            <pc:sldMk cId="0" sldId="858"/>
            <ac:graphicFrameMk id="8" creationId="{76A3D22C-ADA5-49D2-8486-33C02C29F828}"/>
          </ac:graphicFrameMkLst>
        </pc:graphicFrameChg>
      </pc:sldChg>
      <pc:sldChg chg="modSp mod">
        <pc:chgData name="Olivier Genoud" userId="e3287607-b312-4221-8c8d-a6943b641987" providerId="ADAL" clId="{0E40FAC8-13B8-4405-82D9-D297D966D6B1}" dt="2022-05-04T12:39:01.067" v="23" actId="1035"/>
        <pc:sldMkLst>
          <pc:docMk/>
          <pc:sldMk cId="3887238049" sldId="864"/>
        </pc:sldMkLst>
        <pc:spChg chg="mod">
          <ac:chgData name="Olivier Genoud" userId="e3287607-b312-4221-8c8d-a6943b641987" providerId="ADAL" clId="{0E40FAC8-13B8-4405-82D9-D297D966D6B1}" dt="2022-05-04T12:39:01.067" v="23" actId="1035"/>
          <ac:spMkLst>
            <pc:docMk/>
            <pc:sldMk cId="3887238049" sldId="864"/>
            <ac:spMk id="2" creationId="{A4F064AD-89D7-431D-A7D6-00B910F675E5}"/>
          </ac:spMkLst>
        </pc:spChg>
        <pc:spChg chg="mod">
          <ac:chgData name="Olivier Genoud" userId="e3287607-b312-4221-8c8d-a6943b641987" providerId="ADAL" clId="{0E40FAC8-13B8-4405-82D9-D297D966D6B1}" dt="2022-05-04T12:38:40.922" v="21" actId="20577"/>
          <ac:spMkLst>
            <pc:docMk/>
            <pc:sldMk cId="3887238049" sldId="864"/>
            <ac:spMk id="11" creationId="{F52BA089-D1CF-4D2A-B75F-7BB1BD68B947}"/>
          </ac:spMkLst>
        </pc:spChg>
      </pc:sldChg>
      <pc:sldChg chg="modSp mod">
        <pc:chgData name="Olivier Genoud" userId="e3287607-b312-4221-8c8d-a6943b641987" providerId="ADAL" clId="{0E40FAC8-13B8-4405-82D9-D297D966D6B1}" dt="2022-05-04T12:45:44.471" v="36" actId="2165"/>
        <pc:sldMkLst>
          <pc:docMk/>
          <pc:sldMk cId="1867481550" sldId="866"/>
        </pc:sldMkLst>
        <pc:graphicFrameChg chg="modGraphic">
          <ac:chgData name="Olivier Genoud" userId="e3287607-b312-4221-8c8d-a6943b641987" providerId="ADAL" clId="{0E40FAC8-13B8-4405-82D9-D297D966D6B1}" dt="2022-05-04T12:45:44.471" v="36" actId="2165"/>
          <ac:graphicFrameMkLst>
            <pc:docMk/>
            <pc:sldMk cId="1867481550" sldId="866"/>
            <ac:graphicFrameMk id="8" creationId="{76A3D22C-ADA5-49D2-8486-33C02C29F828}"/>
          </ac:graphicFrameMkLst>
        </pc:graphicFrameChg>
      </pc:sldChg>
    </pc:docChg>
  </pc:docChgLst>
  <pc:docChgLst>
    <pc:chgData name="Olivier Genoud" userId="e3287607-b312-4221-8c8d-a6943b641987" providerId="ADAL" clId="{5E86C460-6DB9-4D81-B715-749BE30C8923}"/>
    <pc:docChg chg="undo custSel addSld delSld modSld sldOrd modMainMaster">
      <pc:chgData name="Olivier Genoud" userId="e3287607-b312-4221-8c8d-a6943b641987" providerId="ADAL" clId="{5E86C460-6DB9-4D81-B715-749BE30C8923}" dt="2023-03-31T14:03:01.650" v="269" actId="207"/>
      <pc:docMkLst>
        <pc:docMk/>
      </pc:docMkLst>
      <pc:sldChg chg="addSp delSp modSp mod">
        <pc:chgData name="Olivier Genoud" userId="e3287607-b312-4221-8c8d-a6943b641987" providerId="ADAL" clId="{5E86C460-6DB9-4D81-B715-749BE30C8923}" dt="2023-03-30T16:22:33.308" v="117" actId="478"/>
        <pc:sldMkLst>
          <pc:docMk/>
          <pc:sldMk cId="0" sldId="340"/>
        </pc:sldMkLst>
        <pc:spChg chg="add del mod">
          <ac:chgData name="Olivier Genoud" userId="e3287607-b312-4221-8c8d-a6943b641987" providerId="ADAL" clId="{5E86C460-6DB9-4D81-B715-749BE30C8923}" dt="2023-03-30T16:22:33.308" v="117" actId="478"/>
          <ac:spMkLst>
            <pc:docMk/>
            <pc:sldMk cId="0" sldId="340"/>
            <ac:spMk id="2" creationId="{31AA7DD3-F039-1E52-8015-9207867431F2}"/>
          </ac:spMkLst>
        </pc:spChg>
      </pc:sldChg>
      <pc:sldChg chg="modSp mod">
        <pc:chgData name="Olivier Genoud" userId="e3287607-b312-4221-8c8d-a6943b641987" providerId="ADAL" clId="{5E86C460-6DB9-4D81-B715-749BE30C8923}" dt="2023-03-30T16:07:23.582" v="1" actId="6549"/>
        <pc:sldMkLst>
          <pc:docMk/>
          <pc:sldMk cId="0" sldId="341"/>
        </pc:sldMkLst>
        <pc:spChg chg="mod">
          <ac:chgData name="Olivier Genoud" userId="e3287607-b312-4221-8c8d-a6943b641987" providerId="ADAL" clId="{5E86C460-6DB9-4D81-B715-749BE30C8923}" dt="2023-03-30T16:07:23.582" v="1" actId="6549"/>
          <ac:spMkLst>
            <pc:docMk/>
            <pc:sldMk cId="0" sldId="341"/>
            <ac:spMk id="5122" creationId="{BB023146-264F-4A3E-B3FE-6023E397D993}"/>
          </ac:spMkLst>
        </pc:spChg>
      </pc:sldChg>
      <pc:sldChg chg="addSp modSp">
        <pc:chgData name="Olivier Genoud" userId="e3287607-b312-4221-8c8d-a6943b641987" providerId="ADAL" clId="{5E86C460-6DB9-4D81-B715-749BE30C8923}" dt="2023-03-30T16:22:16.241" v="110"/>
        <pc:sldMkLst>
          <pc:docMk/>
          <pc:sldMk cId="0" sldId="808"/>
        </pc:sldMkLst>
        <pc:spChg chg="add mod">
          <ac:chgData name="Olivier Genoud" userId="e3287607-b312-4221-8c8d-a6943b641987" providerId="ADAL" clId="{5E86C460-6DB9-4D81-B715-749BE30C8923}" dt="2023-03-30T16:22:16.241" v="110"/>
          <ac:spMkLst>
            <pc:docMk/>
            <pc:sldMk cId="0" sldId="808"/>
            <ac:spMk id="2" creationId="{5F6B4967-DF0F-6CE0-8BE3-763C2D764896}"/>
          </ac:spMkLst>
        </pc:spChg>
      </pc:sldChg>
      <pc:sldChg chg="addSp modSp">
        <pc:chgData name="Olivier Genoud" userId="e3287607-b312-4221-8c8d-a6943b641987" providerId="ADAL" clId="{5E86C460-6DB9-4D81-B715-749BE30C8923}" dt="2023-03-30T16:22:13.726" v="109"/>
        <pc:sldMkLst>
          <pc:docMk/>
          <pc:sldMk cId="0" sldId="809"/>
        </pc:sldMkLst>
        <pc:spChg chg="add mod">
          <ac:chgData name="Olivier Genoud" userId="e3287607-b312-4221-8c8d-a6943b641987" providerId="ADAL" clId="{5E86C460-6DB9-4D81-B715-749BE30C8923}" dt="2023-03-30T16:22:13.726" v="109"/>
          <ac:spMkLst>
            <pc:docMk/>
            <pc:sldMk cId="0" sldId="809"/>
            <ac:spMk id="2" creationId="{04AAEEEF-1252-F533-0619-AAB440CCE52F}"/>
          </ac:spMkLst>
        </pc:spChg>
      </pc:sldChg>
      <pc:sldChg chg="addSp modSp">
        <pc:chgData name="Olivier Genoud" userId="e3287607-b312-4221-8c8d-a6943b641987" providerId="ADAL" clId="{5E86C460-6DB9-4D81-B715-749BE30C8923}" dt="2023-03-30T16:22:18.177" v="111"/>
        <pc:sldMkLst>
          <pc:docMk/>
          <pc:sldMk cId="0" sldId="810"/>
        </pc:sldMkLst>
        <pc:spChg chg="add mod">
          <ac:chgData name="Olivier Genoud" userId="e3287607-b312-4221-8c8d-a6943b641987" providerId="ADAL" clId="{5E86C460-6DB9-4D81-B715-749BE30C8923}" dt="2023-03-30T16:22:18.177" v="111"/>
          <ac:spMkLst>
            <pc:docMk/>
            <pc:sldMk cId="0" sldId="810"/>
            <ac:spMk id="2" creationId="{67A3CE24-5D44-FC13-5EFC-C2D7513640C9}"/>
          </ac:spMkLst>
        </pc:spChg>
      </pc:sldChg>
      <pc:sldChg chg="addSp modSp">
        <pc:chgData name="Olivier Genoud" userId="e3287607-b312-4221-8c8d-a6943b641987" providerId="ADAL" clId="{5E86C460-6DB9-4D81-B715-749BE30C8923}" dt="2023-03-30T16:22:12.142" v="108"/>
        <pc:sldMkLst>
          <pc:docMk/>
          <pc:sldMk cId="0" sldId="811"/>
        </pc:sldMkLst>
        <pc:spChg chg="add mod">
          <ac:chgData name="Olivier Genoud" userId="e3287607-b312-4221-8c8d-a6943b641987" providerId="ADAL" clId="{5E86C460-6DB9-4D81-B715-749BE30C8923}" dt="2023-03-30T16:22:12.142" v="108"/>
          <ac:spMkLst>
            <pc:docMk/>
            <pc:sldMk cId="0" sldId="811"/>
            <ac:spMk id="2" creationId="{BDDF3988-6739-ED4E-D54E-733EF86FAABB}"/>
          </ac:spMkLst>
        </pc:spChg>
      </pc:sldChg>
      <pc:sldChg chg="add">
        <pc:chgData name="Olivier Genoud" userId="e3287607-b312-4221-8c8d-a6943b641987" providerId="ADAL" clId="{5E86C460-6DB9-4D81-B715-749BE30C8923}" dt="2023-03-30T16:24:05.084" v="119"/>
        <pc:sldMkLst>
          <pc:docMk/>
          <pc:sldMk cId="1867481550" sldId="866"/>
        </pc:sldMkLst>
      </pc:sldChg>
      <pc:sldChg chg="addSp modSp mod">
        <pc:chgData name="Olivier Genoud" userId="e3287607-b312-4221-8c8d-a6943b641987" providerId="ADAL" clId="{5E86C460-6DB9-4D81-B715-749BE30C8923}" dt="2023-03-30T16:22:05.568" v="104" actId="1076"/>
        <pc:sldMkLst>
          <pc:docMk/>
          <pc:sldMk cId="3718173731" sldId="867"/>
        </pc:sldMkLst>
        <pc:spChg chg="add mod">
          <ac:chgData name="Olivier Genoud" userId="e3287607-b312-4221-8c8d-a6943b641987" providerId="ADAL" clId="{5E86C460-6DB9-4D81-B715-749BE30C8923}" dt="2023-03-30T16:22:05.568" v="104" actId="1076"/>
          <ac:spMkLst>
            <pc:docMk/>
            <pc:sldMk cId="3718173731" sldId="867"/>
            <ac:spMk id="2" creationId="{8B582B0C-68C7-D53D-E8D2-5393EB09E62C}"/>
          </ac:spMkLst>
        </pc:spChg>
      </pc:sldChg>
      <pc:sldChg chg="addSp modSp mod">
        <pc:chgData name="Olivier Genoud" userId="e3287607-b312-4221-8c8d-a6943b641987" providerId="ADAL" clId="{5E86C460-6DB9-4D81-B715-749BE30C8923}" dt="2023-03-30T16:23:15.499" v="118" actId="207"/>
        <pc:sldMkLst>
          <pc:docMk/>
          <pc:sldMk cId="3269946048" sldId="885"/>
        </pc:sldMkLst>
        <pc:spChg chg="add mod">
          <ac:chgData name="Olivier Genoud" userId="e3287607-b312-4221-8c8d-a6943b641987" providerId="ADAL" clId="{5E86C460-6DB9-4D81-B715-749BE30C8923}" dt="2023-03-30T16:22:30.450" v="116"/>
          <ac:spMkLst>
            <pc:docMk/>
            <pc:sldMk cId="3269946048" sldId="885"/>
            <ac:spMk id="2" creationId="{28B01F0B-657F-627F-1241-03A3F2345A08}"/>
          </ac:spMkLst>
        </pc:spChg>
        <pc:spChg chg="mod">
          <ac:chgData name="Olivier Genoud" userId="e3287607-b312-4221-8c8d-a6943b641987" providerId="ADAL" clId="{5E86C460-6DB9-4D81-B715-749BE30C8923}" dt="2023-03-30T16:23:15.499" v="118" actId="207"/>
          <ac:spMkLst>
            <pc:docMk/>
            <pc:sldMk cId="3269946048" sldId="885"/>
            <ac:spMk id="32771" creationId="{9FCE62D6-5764-49BE-B43B-28DD76F27181}"/>
          </ac:spMkLst>
        </pc:spChg>
      </pc:sldChg>
      <pc:sldChg chg="addSp delSp modSp mod">
        <pc:chgData name="Olivier Genoud" userId="e3287607-b312-4221-8c8d-a6943b641987" providerId="ADAL" clId="{5E86C460-6DB9-4D81-B715-749BE30C8923}" dt="2023-03-31T14:00:25.792" v="248" actId="478"/>
        <pc:sldMkLst>
          <pc:docMk/>
          <pc:sldMk cId="2062095879" sldId="886"/>
        </pc:sldMkLst>
        <pc:spChg chg="add del mod">
          <ac:chgData name="Olivier Genoud" userId="e3287607-b312-4221-8c8d-a6943b641987" providerId="ADAL" clId="{5E86C460-6DB9-4D81-B715-749BE30C8923}" dt="2023-03-31T14:00:25.792" v="248" actId="478"/>
          <ac:spMkLst>
            <pc:docMk/>
            <pc:sldMk cId="2062095879" sldId="886"/>
            <ac:spMk id="2" creationId="{3159E59B-3ABB-4947-38E9-78ECA208248A}"/>
          </ac:spMkLst>
        </pc:spChg>
        <pc:spChg chg="mod">
          <ac:chgData name="Olivier Genoud" userId="e3287607-b312-4221-8c8d-a6943b641987" providerId="ADAL" clId="{5E86C460-6DB9-4D81-B715-749BE30C8923}" dt="2023-03-31T13:59:45.840" v="246" actId="20577"/>
          <ac:spMkLst>
            <pc:docMk/>
            <pc:sldMk cId="2062095879" sldId="886"/>
            <ac:spMk id="5" creationId="{4CCF5F94-F85A-4B75-B5EE-FEE92D005330}"/>
          </ac:spMkLst>
        </pc:spChg>
        <pc:spChg chg="mod">
          <ac:chgData name="Olivier Genoud" userId="e3287607-b312-4221-8c8d-a6943b641987" providerId="ADAL" clId="{5E86C460-6DB9-4D81-B715-749BE30C8923}" dt="2023-03-31T13:48:04.098" v="146" actId="6549"/>
          <ac:spMkLst>
            <pc:docMk/>
            <pc:sldMk cId="2062095879" sldId="886"/>
            <ac:spMk id="8194" creationId="{C38A0EBF-CF88-49B3-A6A5-EA774A544996}"/>
          </ac:spMkLst>
        </pc:spChg>
        <pc:spChg chg="mod">
          <ac:chgData name="Olivier Genoud" userId="e3287607-b312-4221-8c8d-a6943b641987" providerId="ADAL" clId="{5E86C460-6DB9-4D81-B715-749BE30C8923}" dt="2023-03-31T13:57:47.297" v="230" actId="6549"/>
          <ac:spMkLst>
            <pc:docMk/>
            <pc:sldMk cId="2062095879" sldId="886"/>
            <ac:spMk id="8195" creationId="{4AA9321B-D67F-4928-ABEC-C22F5EFB5B30}"/>
          </ac:spMkLst>
        </pc:spChg>
        <pc:spChg chg="mod">
          <ac:chgData name="Olivier Genoud" userId="e3287607-b312-4221-8c8d-a6943b641987" providerId="ADAL" clId="{5E86C460-6DB9-4D81-B715-749BE30C8923}" dt="2023-03-31T13:59:49.946" v="247" actId="20577"/>
          <ac:spMkLst>
            <pc:docMk/>
            <pc:sldMk cId="2062095879" sldId="886"/>
            <ac:spMk id="8196" creationId="{09DE4C67-0C44-4013-AD9C-EF9AA7E8CAB1}"/>
          </ac:spMkLst>
        </pc:spChg>
      </pc:sldChg>
      <pc:sldChg chg="addSp modSp">
        <pc:chgData name="Olivier Genoud" userId="e3287607-b312-4221-8c8d-a6943b641987" providerId="ADAL" clId="{5E86C460-6DB9-4D81-B715-749BE30C8923}" dt="2023-03-30T16:22:10.657" v="107"/>
        <pc:sldMkLst>
          <pc:docMk/>
          <pc:sldMk cId="781762355" sldId="887"/>
        </pc:sldMkLst>
        <pc:spChg chg="add mod">
          <ac:chgData name="Olivier Genoud" userId="e3287607-b312-4221-8c8d-a6943b641987" providerId="ADAL" clId="{5E86C460-6DB9-4D81-B715-749BE30C8923}" dt="2023-03-30T16:22:10.657" v="107"/>
          <ac:spMkLst>
            <pc:docMk/>
            <pc:sldMk cId="781762355" sldId="887"/>
            <ac:spMk id="2" creationId="{583940BD-1C58-F082-2A04-EB04719048BD}"/>
          </ac:spMkLst>
        </pc:spChg>
      </pc:sldChg>
      <pc:sldChg chg="addSp modSp">
        <pc:chgData name="Olivier Genoud" userId="e3287607-b312-4221-8c8d-a6943b641987" providerId="ADAL" clId="{5E86C460-6DB9-4D81-B715-749BE30C8923}" dt="2023-03-30T16:22:08.019" v="105"/>
        <pc:sldMkLst>
          <pc:docMk/>
          <pc:sldMk cId="2342150959" sldId="889"/>
        </pc:sldMkLst>
        <pc:spChg chg="add mod">
          <ac:chgData name="Olivier Genoud" userId="e3287607-b312-4221-8c8d-a6943b641987" providerId="ADAL" clId="{5E86C460-6DB9-4D81-B715-749BE30C8923}" dt="2023-03-30T16:22:08.019" v="105"/>
          <ac:spMkLst>
            <pc:docMk/>
            <pc:sldMk cId="2342150959" sldId="889"/>
            <ac:spMk id="2" creationId="{4A0D5CAB-57B6-D1BC-CB76-FDAA2721D254}"/>
          </ac:spMkLst>
        </pc:spChg>
      </pc:sldChg>
      <pc:sldChg chg="addSp modSp del ord">
        <pc:chgData name="Olivier Genoud" userId="e3287607-b312-4221-8c8d-a6943b641987" providerId="ADAL" clId="{5E86C460-6DB9-4D81-B715-749BE30C8923}" dt="2023-03-30T16:26:35.093" v="125" actId="47"/>
        <pc:sldMkLst>
          <pc:docMk/>
          <pc:sldMk cId="0" sldId="893"/>
        </pc:sldMkLst>
        <pc:spChg chg="add mod">
          <ac:chgData name="Olivier Genoud" userId="e3287607-b312-4221-8c8d-a6943b641987" providerId="ADAL" clId="{5E86C460-6DB9-4D81-B715-749BE30C8923}" dt="2023-03-30T16:22:19.807" v="112"/>
          <ac:spMkLst>
            <pc:docMk/>
            <pc:sldMk cId="0" sldId="893"/>
            <ac:spMk id="2" creationId="{94A59C4F-1DC1-DE8D-9D10-A0A3DE77EE4C}"/>
          </ac:spMkLst>
        </pc:spChg>
      </pc:sldChg>
      <pc:sldChg chg="addSp modSp del ord">
        <pc:chgData name="Olivier Genoud" userId="e3287607-b312-4221-8c8d-a6943b641987" providerId="ADAL" clId="{5E86C460-6DB9-4D81-B715-749BE30C8923}" dt="2023-03-30T16:26:41.002" v="126" actId="47"/>
        <pc:sldMkLst>
          <pc:docMk/>
          <pc:sldMk cId="0" sldId="894"/>
        </pc:sldMkLst>
        <pc:spChg chg="add mod">
          <ac:chgData name="Olivier Genoud" userId="e3287607-b312-4221-8c8d-a6943b641987" providerId="ADAL" clId="{5E86C460-6DB9-4D81-B715-749BE30C8923}" dt="2023-03-30T16:22:24.066" v="113"/>
          <ac:spMkLst>
            <pc:docMk/>
            <pc:sldMk cId="0" sldId="894"/>
            <ac:spMk id="2" creationId="{2C4E5EEA-884C-013F-E04D-AA69D9A14421}"/>
          </ac:spMkLst>
        </pc:spChg>
      </pc:sldChg>
      <pc:sldChg chg="addSp modSp del">
        <pc:chgData name="Olivier Genoud" userId="e3287607-b312-4221-8c8d-a6943b641987" providerId="ADAL" clId="{5E86C460-6DB9-4D81-B715-749BE30C8923}" dt="2023-03-30T16:26:44.375" v="127" actId="47"/>
        <pc:sldMkLst>
          <pc:docMk/>
          <pc:sldMk cId="0" sldId="895"/>
        </pc:sldMkLst>
        <pc:spChg chg="add mod">
          <ac:chgData name="Olivier Genoud" userId="e3287607-b312-4221-8c8d-a6943b641987" providerId="ADAL" clId="{5E86C460-6DB9-4D81-B715-749BE30C8923}" dt="2023-03-30T16:22:26.034" v="114"/>
          <ac:spMkLst>
            <pc:docMk/>
            <pc:sldMk cId="0" sldId="895"/>
            <ac:spMk id="2" creationId="{88C92E12-499B-7CEB-44E5-8F36E52D6E52}"/>
          </ac:spMkLst>
        </pc:spChg>
      </pc:sldChg>
      <pc:sldChg chg="addSp modSp add mod">
        <pc:chgData name="Olivier Genoud" userId="e3287607-b312-4221-8c8d-a6943b641987" providerId="ADAL" clId="{5E86C460-6DB9-4D81-B715-749BE30C8923}" dt="2023-03-31T14:03:01.650" v="269" actId="207"/>
        <pc:sldMkLst>
          <pc:docMk/>
          <pc:sldMk cId="0" sldId="896"/>
        </pc:sldMkLst>
        <pc:spChg chg="add mod">
          <ac:chgData name="Olivier Genoud" userId="e3287607-b312-4221-8c8d-a6943b641987" providerId="ADAL" clId="{5E86C460-6DB9-4D81-B715-749BE30C8923}" dt="2023-03-30T16:26:53.723" v="128"/>
          <ac:spMkLst>
            <pc:docMk/>
            <pc:sldMk cId="0" sldId="896"/>
            <ac:spMk id="2" creationId="{52BF6D75-CC6C-6790-F84D-371FABF746D4}"/>
          </ac:spMkLst>
        </pc:spChg>
        <pc:graphicFrameChg chg="modGraphic">
          <ac:chgData name="Olivier Genoud" userId="e3287607-b312-4221-8c8d-a6943b641987" providerId="ADAL" clId="{5E86C460-6DB9-4D81-B715-749BE30C8923}" dt="2023-03-31T14:03:01.650" v="269" actId="207"/>
          <ac:graphicFrameMkLst>
            <pc:docMk/>
            <pc:sldMk cId="0" sldId="896"/>
            <ac:graphicFrameMk id="8" creationId="{31C1D8F2-EFA5-4529-9079-E743F0086B69}"/>
          </ac:graphicFrameMkLst>
        </pc:graphicFrameChg>
      </pc:sldChg>
      <pc:sldChg chg="addSp modSp add mod">
        <pc:chgData name="Olivier Genoud" userId="e3287607-b312-4221-8c8d-a6943b641987" providerId="ADAL" clId="{5E86C460-6DB9-4D81-B715-749BE30C8923}" dt="2023-03-31T14:01:49.503" v="255" actId="207"/>
        <pc:sldMkLst>
          <pc:docMk/>
          <pc:sldMk cId="0" sldId="897"/>
        </pc:sldMkLst>
        <pc:spChg chg="add mod">
          <ac:chgData name="Olivier Genoud" userId="e3287607-b312-4221-8c8d-a6943b641987" providerId="ADAL" clId="{5E86C460-6DB9-4D81-B715-749BE30C8923}" dt="2023-03-30T16:26:55.320" v="129"/>
          <ac:spMkLst>
            <pc:docMk/>
            <pc:sldMk cId="0" sldId="897"/>
            <ac:spMk id="2" creationId="{0E87BDA9-4A35-CCDD-230A-41FB163F5354}"/>
          </ac:spMkLst>
        </pc:spChg>
        <pc:graphicFrameChg chg="modGraphic">
          <ac:chgData name="Olivier Genoud" userId="e3287607-b312-4221-8c8d-a6943b641987" providerId="ADAL" clId="{5E86C460-6DB9-4D81-B715-749BE30C8923}" dt="2023-03-31T14:01:49.503" v="255" actId="207"/>
          <ac:graphicFrameMkLst>
            <pc:docMk/>
            <pc:sldMk cId="0" sldId="897"/>
            <ac:graphicFrameMk id="8" creationId="{3523190A-F6B1-4E85-879B-A46D21D293E2}"/>
          </ac:graphicFrameMkLst>
        </pc:graphicFrameChg>
      </pc:sldChg>
      <pc:sldChg chg="addSp modSp add">
        <pc:chgData name="Olivier Genoud" userId="e3287607-b312-4221-8c8d-a6943b641987" providerId="ADAL" clId="{5E86C460-6DB9-4D81-B715-749BE30C8923}" dt="2023-03-30T16:26:56.889" v="130"/>
        <pc:sldMkLst>
          <pc:docMk/>
          <pc:sldMk cId="0" sldId="898"/>
        </pc:sldMkLst>
        <pc:spChg chg="add mod">
          <ac:chgData name="Olivier Genoud" userId="e3287607-b312-4221-8c8d-a6943b641987" providerId="ADAL" clId="{5E86C460-6DB9-4D81-B715-749BE30C8923}" dt="2023-03-30T16:26:56.889" v="130"/>
          <ac:spMkLst>
            <pc:docMk/>
            <pc:sldMk cId="0" sldId="898"/>
            <ac:spMk id="2" creationId="{D1F25428-DE60-B9F7-61F7-8155CFEE994C}"/>
          </ac:spMkLst>
        </pc:spChg>
      </pc:sldChg>
      <pc:sldChg chg="add del">
        <pc:chgData name="Olivier Genoud" userId="e3287607-b312-4221-8c8d-a6943b641987" providerId="ADAL" clId="{5E86C460-6DB9-4D81-B715-749BE30C8923}" dt="2023-03-31T14:01:04.567" v="249" actId="47"/>
        <pc:sldMkLst>
          <pc:docMk/>
          <pc:sldMk cId="168606457" sldId="899"/>
        </pc:sldMkLst>
      </pc:sldChg>
      <pc:sldMasterChg chg="modSp mod modSldLayout">
        <pc:chgData name="Olivier Genoud" userId="e3287607-b312-4221-8c8d-a6943b641987" providerId="ADAL" clId="{5E86C460-6DB9-4D81-B715-749BE30C8923}" dt="2023-03-30T16:20:56.906" v="84" actId="6549"/>
        <pc:sldMasterMkLst>
          <pc:docMk/>
          <pc:sldMasterMk cId="0" sldId="2147485146"/>
        </pc:sldMasterMkLst>
        <pc:spChg chg="mod">
          <ac:chgData name="Olivier Genoud" userId="e3287607-b312-4221-8c8d-a6943b641987" providerId="ADAL" clId="{5E86C460-6DB9-4D81-B715-749BE30C8923}" dt="2023-03-30T16:20:56.906" v="84" actId="6549"/>
          <ac:spMkLst>
            <pc:docMk/>
            <pc:sldMasterMk cId="0" sldId="2147485146"/>
            <ac:spMk id="13" creationId="{1831B337-8E3A-42C4-B945-76126539A2BF}"/>
          </ac:spMkLst>
        </pc:spChg>
        <pc:sldLayoutChg chg="modSp mod">
          <pc:chgData name="Olivier Genoud" userId="e3287607-b312-4221-8c8d-a6943b641987" providerId="ADAL" clId="{5E86C460-6DB9-4D81-B715-749BE30C8923}" dt="2023-03-30T16:20:47.260" v="76" actId="6549"/>
          <pc:sldLayoutMkLst>
            <pc:docMk/>
            <pc:sldMasterMk cId="0" sldId="2147485146"/>
            <pc:sldLayoutMk cId="24707556" sldId="2147485303"/>
          </pc:sldLayoutMkLst>
          <pc:spChg chg="mod">
            <ac:chgData name="Olivier Genoud" userId="e3287607-b312-4221-8c8d-a6943b641987" providerId="ADAL" clId="{5E86C460-6DB9-4D81-B715-749BE30C8923}" dt="2023-03-30T16:20:47.260" v="76" actId="6549"/>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0E573455-37B5-4C3C-A0E1-80D8E7962096}"/>
    <pc:docChg chg="modSld">
      <pc:chgData name="Olivier Genoud" userId="e3287607-b312-4221-8c8d-a6943b641987" providerId="ADAL" clId="{0E573455-37B5-4C3C-A0E1-80D8E7962096}" dt="2022-11-11T15:06:04.587" v="1" actId="13926"/>
      <pc:docMkLst>
        <pc:docMk/>
      </pc:docMkLst>
      <pc:sldChg chg="modSp mod">
        <pc:chgData name="Olivier Genoud" userId="e3287607-b312-4221-8c8d-a6943b641987" providerId="ADAL" clId="{0E573455-37B5-4C3C-A0E1-80D8E7962096}" dt="2022-11-11T15:05:57.613" v="0" actId="13926"/>
        <pc:sldMkLst>
          <pc:docMk/>
          <pc:sldMk cId="0" sldId="881"/>
        </pc:sldMkLst>
        <pc:graphicFrameChg chg="modGraphic">
          <ac:chgData name="Olivier Genoud" userId="e3287607-b312-4221-8c8d-a6943b641987" providerId="ADAL" clId="{0E573455-37B5-4C3C-A0E1-80D8E7962096}" dt="2022-11-11T15:05:57.613" v="0" actId="13926"/>
          <ac:graphicFrameMkLst>
            <pc:docMk/>
            <pc:sldMk cId="0" sldId="881"/>
            <ac:graphicFrameMk id="8" creationId="{31C1D8F2-EFA5-4529-9079-E743F0086B69}"/>
          </ac:graphicFrameMkLst>
        </pc:graphicFrameChg>
      </pc:sldChg>
      <pc:sldChg chg="modSp mod">
        <pc:chgData name="Olivier Genoud" userId="e3287607-b312-4221-8c8d-a6943b641987" providerId="ADAL" clId="{0E573455-37B5-4C3C-A0E1-80D8E7962096}" dt="2022-11-11T15:06:04.587" v="1" actId="13926"/>
        <pc:sldMkLst>
          <pc:docMk/>
          <pc:sldMk cId="0" sldId="882"/>
        </pc:sldMkLst>
        <pc:graphicFrameChg chg="modGraphic">
          <ac:chgData name="Olivier Genoud" userId="e3287607-b312-4221-8c8d-a6943b641987" providerId="ADAL" clId="{0E573455-37B5-4C3C-A0E1-80D8E7962096}" dt="2022-11-11T15:06:04.587" v="1" actId="13926"/>
          <ac:graphicFrameMkLst>
            <pc:docMk/>
            <pc:sldMk cId="0" sldId="882"/>
            <ac:graphicFrameMk id="8" creationId="{3523190A-F6B1-4E85-879B-A46D21D293E2}"/>
          </ac:graphicFrameMkLst>
        </pc:graphicFrameChg>
      </pc:sldChg>
    </pc:docChg>
  </pc:docChgLst>
  <pc:docChgLst>
    <pc:chgData name="Olivier Genoud" userId="e3287607-b312-4221-8c8d-a6943b641987" providerId="ADAL" clId="{48628EC5-2AC3-4CE3-A9E3-303FBCB6A9C4}"/>
    <pc:docChg chg="undo redo custSel addSld delSld modSld modMainMaster">
      <pc:chgData name="Olivier Genoud" userId="e3287607-b312-4221-8c8d-a6943b641987" providerId="ADAL" clId="{48628EC5-2AC3-4CE3-A9E3-303FBCB6A9C4}" dt="2023-07-04T06:51:13.229" v="637" actId="20577"/>
      <pc:docMkLst>
        <pc:docMk/>
      </pc:docMkLst>
      <pc:sldChg chg="addSp modSp add mod">
        <pc:chgData name="Olivier Genoud" userId="e3287607-b312-4221-8c8d-a6943b641987" providerId="ADAL" clId="{48628EC5-2AC3-4CE3-A9E3-303FBCB6A9C4}" dt="2023-06-30T12:40:41.029" v="98"/>
        <pc:sldMkLst>
          <pc:docMk/>
          <pc:sldMk cId="0" sldId="321"/>
        </pc:sldMkLst>
        <pc:spChg chg="add mod">
          <ac:chgData name="Olivier Genoud" userId="e3287607-b312-4221-8c8d-a6943b641987" providerId="ADAL" clId="{48628EC5-2AC3-4CE3-A9E3-303FBCB6A9C4}" dt="2023-06-30T12:40:41.029" v="98"/>
          <ac:spMkLst>
            <pc:docMk/>
            <pc:sldMk cId="0" sldId="321"/>
            <ac:spMk id="2" creationId="{9DB70205-3E76-D13D-9720-CE579D9EC46A}"/>
          </ac:spMkLst>
        </pc:spChg>
        <pc:spChg chg="mod">
          <ac:chgData name="Olivier Genoud" userId="e3287607-b312-4221-8c8d-a6943b641987" providerId="ADAL" clId="{48628EC5-2AC3-4CE3-A9E3-303FBCB6A9C4}" dt="2023-06-30T12:40:13.600" v="97" actId="6549"/>
          <ac:spMkLst>
            <pc:docMk/>
            <pc:sldMk cId="0" sldId="321"/>
            <ac:spMk id="5" creationId="{2A79A096-8F94-4FAE-9D0D-0CECDDDEBC48}"/>
          </ac:spMkLst>
        </pc:spChg>
      </pc:sldChg>
      <pc:sldChg chg="addSp modSp add">
        <pc:chgData name="Olivier Genoud" userId="e3287607-b312-4221-8c8d-a6943b641987" providerId="ADAL" clId="{48628EC5-2AC3-4CE3-A9E3-303FBCB6A9C4}" dt="2023-06-30T12:40:42.642" v="99"/>
        <pc:sldMkLst>
          <pc:docMk/>
          <pc:sldMk cId="0" sldId="322"/>
        </pc:sldMkLst>
        <pc:spChg chg="add mod">
          <ac:chgData name="Olivier Genoud" userId="e3287607-b312-4221-8c8d-a6943b641987" providerId="ADAL" clId="{48628EC5-2AC3-4CE3-A9E3-303FBCB6A9C4}" dt="2023-06-30T12:40:42.642" v="99"/>
          <ac:spMkLst>
            <pc:docMk/>
            <pc:sldMk cId="0" sldId="322"/>
            <ac:spMk id="2" creationId="{899053C8-CE5B-D92B-1CD6-D6BDD228953F}"/>
          </ac:spMkLst>
        </pc:spChg>
      </pc:sldChg>
      <pc:sldChg chg="addSp modSp add">
        <pc:chgData name="Olivier Genoud" userId="e3287607-b312-4221-8c8d-a6943b641987" providerId="ADAL" clId="{48628EC5-2AC3-4CE3-A9E3-303FBCB6A9C4}" dt="2023-06-30T12:40:44.340" v="100"/>
        <pc:sldMkLst>
          <pc:docMk/>
          <pc:sldMk cId="0" sldId="323"/>
        </pc:sldMkLst>
        <pc:spChg chg="add mod">
          <ac:chgData name="Olivier Genoud" userId="e3287607-b312-4221-8c8d-a6943b641987" providerId="ADAL" clId="{48628EC5-2AC3-4CE3-A9E3-303FBCB6A9C4}" dt="2023-06-30T12:40:44.340" v="100"/>
          <ac:spMkLst>
            <pc:docMk/>
            <pc:sldMk cId="0" sldId="323"/>
            <ac:spMk id="2" creationId="{DFE0611B-B306-54CF-B41B-23A34EDA6D3D}"/>
          </ac:spMkLst>
        </pc:spChg>
      </pc:sldChg>
      <pc:sldChg chg="addSp modSp add">
        <pc:chgData name="Olivier Genoud" userId="e3287607-b312-4221-8c8d-a6943b641987" providerId="ADAL" clId="{48628EC5-2AC3-4CE3-A9E3-303FBCB6A9C4}" dt="2023-06-30T12:40:46.322" v="101"/>
        <pc:sldMkLst>
          <pc:docMk/>
          <pc:sldMk cId="0" sldId="324"/>
        </pc:sldMkLst>
        <pc:spChg chg="add mod">
          <ac:chgData name="Olivier Genoud" userId="e3287607-b312-4221-8c8d-a6943b641987" providerId="ADAL" clId="{48628EC5-2AC3-4CE3-A9E3-303FBCB6A9C4}" dt="2023-06-30T12:40:46.322" v="101"/>
          <ac:spMkLst>
            <pc:docMk/>
            <pc:sldMk cId="0" sldId="324"/>
            <ac:spMk id="2" creationId="{1E683ECD-8368-2B10-E218-87D864975626}"/>
          </ac:spMkLst>
        </pc:spChg>
      </pc:sldChg>
      <pc:sldChg chg="modSp mod">
        <pc:chgData name="Olivier Genoud" userId="e3287607-b312-4221-8c8d-a6943b641987" providerId="ADAL" clId="{48628EC5-2AC3-4CE3-A9E3-303FBCB6A9C4}" dt="2023-06-30T12:32:20.572" v="4" actId="6549"/>
        <pc:sldMkLst>
          <pc:docMk/>
          <pc:sldMk cId="0" sldId="341"/>
        </pc:sldMkLst>
        <pc:spChg chg="mod">
          <ac:chgData name="Olivier Genoud" userId="e3287607-b312-4221-8c8d-a6943b641987" providerId="ADAL" clId="{48628EC5-2AC3-4CE3-A9E3-303FBCB6A9C4}" dt="2023-06-30T12:32:20.572" v="4" actId="6549"/>
          <ac:spMkLst>
            <pc:docMk/>
            <pc:sldMk cId="0" sldId="341"/>
            <ac:spMk id="5122" creationId="{BB023146-264F-4A3E-B3FE-6023E397D993}"/>
          </ac:spMkLst>
        </pc:spChg>
      </pc:sldChg>
      <pc:sldChg chg="addSp modSp">
        <pc:chgData name="Olivier Genoud" userId="e3287607-b312-4221-8c8d-a6943b641987" providerId="ADAL" clId="{48628EC5-2AC3-4CE3-A9E3-303FBCB6A9C4}" dt="2023-06-30T12:34:21.526" v="69"/>
        <pc:sldMkLst>
          <pc:docMk/>
          <pc:sldMk cId="0" sldId="808"/>
        </pc:sldMkLst>
        <pc:spChg chg="add mod">
          <ac:chgData name="Olivier Genoud" userId="e3287607-b312-4221-8c8d-a6943b641987" providerId="ADAL" clId="{48628EC5-2AC3-4CE3-A9E3-303FBCB6A9C4}" dt="2023-06-30T12:34:21.526" v="69"/>
          <ac:spMkLst>
            <pc:docMk/>
            <pc:sldMk cId="0" sldId="808"/>
            <ac:spMk id="2" creationId="{1F0064CB-53CC-DCB7-4436-482AF74B4061}"/>
          </ac:spMkLst>
        </pc:spChg>
      </pc:sldChg>
      <pc:sldChg chg="addSp modSp">
        <pc:chgData name="Olivier Genoud" userId="e3287607-b312-4221-8c8d-a6943b641987" providerId="ADAL" clId="{48628EC5-2AC3-4CE3-A9E3-303FBCB6A9C4}" dt="2023-06-30T12:34:20.005" v="68"/>
        <pc:sldMkLst>
          <pc:docMk/>
          <pc:sldMk cId="0" sldId="809"/>
        </pc:sldMkLst>
        <pc:spChg chg="add mod">
          <ac:chgData name="Olivier Genoud" userId="e3287607-b312-4221-8c8d-a6943b641987" providerId="ADAL" clId="{48628EC5-2AC3-4CE3-A9E3-303FBCB6A9C4}" dt="2023-06-30T12:34:20.005" v="68"/>
          <ac:spMkLst>
            <pc:docMk/>
            <pc:sldMk cId="0" sldId="809"/>
            <ac:spMk id="2" creationId="{2E3B883B-2DA8-7C02-E961-EF4754F32C7F}"/>
          </ac:spMkLst>
        </pc:spChg>
      </pc:sldChg>
      <pc:sldChg chg="addSp modSp">
        <pc:chgData name="Olivier Genoud" userId="e3287607-b312-4221-8c8d-a6943b641987" providerId="ADAL" clId="{48628EC5-2AC3-4CE3-A9E3-303FBCB6A9C4}" dt="2023-06-30T12:34:22.770" v="70"/>
        <pc:sldMkLst>
          <pc:docMk/>
          <pc:sldMk cId="0" sldId="810"/>
        </pc:sldMkLst>
        <pc:spChg chg="add mod">
          <ac:chgData name="Olivier Genoud" userId="e3287607-b312-4221-8c8d-a6943b641987" providerId="ADAL" clId="{48628EC5-2AC3-4CE3-A9E3-303FBCB6A9C4}" dt="2023-06-30T12:34:22.770" v="70"/>
          <ac:spMkLst>
            <pc:docMk/>
            <pc:sldMk cId="0" sldId="810"/>
            <ac:spMk id="2" creationId="{B198B479-E133-1B11-1E52-F5C8D6F53340}"/>
          </ac:spMkLst>
        </pc:spChg>
      </pc:sldChg>
      <pc:sldChg chg="addSp modSp">
        <pc:chgData name="Olivier Genoud" userId="e3287607-b312-4221-8c8d-a6943b641987" providerId="ADAL" clId="{48628EC5-2AC3-4CE3-A9E3-303FBCB6A9C4}" dt="2023-06-30T12:34:17.764" v="67"/>
        <pc:sldMkLst>
          <pc:docMk/>
          <pc:sldMk cId="0" sldId="811"/>
        </pc:sldMkLst>
        <pc:spChg chg="add mod">
          <ac:chgData name="Olivier Genoud" userId="e3287607-b312-4221-8c8d-a6943b641987" providerId="ADAL" clId="{48628EC5-2AC3-4CE3-A9E3-303FBCB6A9C4}" dt="2023-06-30T12:34:17.764" v="67"/>
          <ac:spMkLst>
            <pc:docMk/>
            <pc:sldMk cId="0" sldId="811"/>
            <ac:spMk id="2" creationId="{FBFD9F4F-4C1D-A75E-5530-C738D31BE2FE}"/>
          </ac:spMkLst>
        </pc:spChg>
      </pc:sldChg>
      <pc:sldChg chg="addSp modSp">
        <pc:chgData name="Olivier Genoud" userId="e3287607-b312-4221-8c8d-a6943b641987" providerId="ADAL" clId="{48628EC5-2AC3-4CE3-A9E3-303FBCB6A9C4}" dt="2023-06-30T12:34:35.985" v="75"/>
        <pc:sldMkLst>
          <pc:docMk/>
          <pc:sldMk cId="1867481550" sldId="866"/>
        </pc:sldMkLst>
        <pc:spChg chg="add mod">
          <ac:chgData name="Olivier Genoud" userId="e3287607-b312-4221-8c8d-a6943b641987" providerId="ADAL" clId="{48628EC5-2AC3-4CE3-A9E3-303FBCB6A9C4}" dt="2023-06-30T12:34:35.985" v="75"/>
          <ac:spMkLst>
            <pc:docMk/>
            <pc:sldMk cId="1867481550" sldId="866"/>
            <ac:spMk id="2" creationId="{7DBCDFD9-5D49-E4BE-E117-19447F2389B9}"/>
          </ac:spMkLst>
        </pc:spChg>
      </pc:sldChg>
      <pc:sldChg chg="addSp modSp">
        <pc:chgData name="Olivier Genoud" userId="e3287607-b312-4221-8c8d-a6943b641987" providerId="ADAL" clId="{48628EC5-2AC3-4CE3-A9E3-303FBCB6A9C4}" dt="2023-06-30T12:34:10.388" v="63"/>
        <pc:sldMkLst>
          <pc:docMk/>
          <pc:sldMk cId="3718173731" sldId="867"/>
        </pc:sldMkLst>
        <pc:spChg chg="add mod">
          <ac:chgData name="Olivier Genoud" userId="e3287607-b312-4221-8c8d-a6943b641987" providerId="ADAL" clId="{48628EC5-2AC3-4CE3-A9E3-303FBCB6A9C4}" dt="2023-06-30T12:34:10.388" v="63"/>
          <ac:spMkLst>
            <pc:docMk/>
            <pc:sldMk cId="3718173731" sldId="867"/>
            <ac:spMk id="2" creationId="{06DC0399-8B36-0A93-7050-CA2C89F24B06}"/>
          </ac:spMkLst>
        </pc:spChg>
      </pc:sldChg>
      <pc:sldChg chg="addSp modSp">
        <pc:chgData name="Olivier Genoud" userId="e3287607-b312-4221-8c8d-a6943b641987" providerId="ADAL" clId="{48628EC5-2AC3-4CE3-A9E3-303FBCB6A9C4}" dt="2023-06-30T12:34:33.271" v="74"/>
        <pc:sldMkLst>
          <pc:docMk/>
          <pc:sldMk cId="3269946048" sldId="885"/>
        </pc:sldMkLst>
        <pc:spChg chg="add mod">
          <ac:chgData name="Olivier Genoud" userId="e3287607-b312-4221-8c8d-a6943b641987" providerId="ADAL" clId="{48628EC5-2AC3-4CE3-A9E3-303FBCB6A9C4}" dt="2023-06-30T12:34:33.271" v="74"/>
          <ac:spMkLst>
            <pc:docMk/>
            <pc:sldMk cId="3269946048" sldId="885"/>
            <ac:spMk id="2" creationId="{63856820-02D9-5D9E-7268-C6E308F9AB60}"/>
          </ac:spMkLst>
        </pc:spChg>
      </pc:sldChg>
      <pc:sldChg chg="addSp delSp modSp mod">
        <pc:chgData name="Olivier Genoud" userId="e3287607-b312-4221-8c8d-a6943b641987" providerId="ADAL" clId="{48628EC5-2AC3-4CE3-A9E3-303FBCB6A9C4}" dt="2023-07-04T06:51:13.229" v="637" actId="20577"/>
        <pc:sldMkLst>
          <pc:docMk/>
          <pc:sldMk cId="2062095879" sldId="886"/>
        </pc:sldMkLst>
        <pc:spChg chg="add del mod">
          <ac:chgData name="Olivier Genoud" userId="e3287607-b312-4221-8c8d-a6943b641987" providerId="ADAL" clId="{48628EC5-2AC3-4CE3-A9E3-303FBCB6A9C4}" dt="2023-06-30T13:46:25.039" v="479" actId="478"/>
          <ac:spMkLst>
            <pc:docMk/>
            <pc:sldMk cId="2062095879" sldId="886"/>
            <ac:spMk id="2" creationId="{285CDFA3-AE48-A933-C735-F9050B4A1216}"/>
          </ac:spMkLst>
        </pc:spChg>
        <pc:spChg chg="mod">
          <ac:chgData name="Olivier Genoud" userId="e3287607-b312-4221-8c8d-a6943b641987" providerId="ADAL" clId="{48628EC5-2AC3-4CE3-A9E3-303FBCB6A9C4}" dt="2023-07-03T19:06:35.554" v="620" actId="20577"/>
          <ac:spMkLst>
            <pc:docMk/>
            <pc:sldMk cId="2062095879" sldId="886"/>
            <ac:spMk id="5" creationId="{4CCF5F94-F85A-4B75-B5EE-FEE92D005330}"/>
          </ac:spMkLst>
        </pc:spChg>
        <pc:spChg chg="mod">
          <ac:chgData name="Olivier Genoud" userId="e3287607-b312-4221-8c8d-a6943b641987" providerId="ADAL" clId="{48628EC5-2AC3-4CE3-A9E3-303FBCB6A9C4}" dt="2023-06-30T12:46:22.663" v="129" actId="6549"/>
          <ac:spMkLst>
            <pc:docMk/>
            <pc:sldMk cId="2062095879" sldId="886"/>
            <ac:spMk id="8194" creationId="{C38A0EBF-CF88-49B3-A6A5-EA774A544996}"/>
          </ac:spMkLst>
        </pc:spChg>
        <pc:spChg chg="mod">
          <ac:chgData name="Olivier Genoud" userId="e3287607-b312-4221-8c8d-a6943b641987" providerId="ADAL" clId="{48628EC5-2AC3-4CE3-A9E3-303FBCB6A9C4}" dt="2023-07-03T19:03:41.825" v="544" actId="20577"/>
          <ac:spMkLst>
            <pc:docMk/>
            <pc:sldMk cId="2062095879" sldId="886"/>
            <ac:spMk id="8195" creationId="{4AA9321B-D67F-4928-ABEC-C22F5EFB5B30}"/>
          </ac:spMkLst>
        </pc:spChg>
        <pc:spChg chg="mod">
          <ac:chgData name="Olivier Genoud" userId="e3287607-b312-4221-8c8d-a6943b641987" providerId="ADAL" clId="{48628EC5-2AC3-4CE3-A9E3-303FBCB6A9C4}" dt="2023-07-04T06:51:13.229" v="637" actId="20577"/>
          <ac:spMkLst>
            <pc:docMk/>
            <pc:sldMk cId="2062095879" sldId="886"/>
            <ac:spMk id="8196" creationId="{09DE4C67-0C44-4013-AD9C-EF9AA7E8CAB1}"/>
          </ac:spMkLst>
        </pc:spChg>
      </pc:sldChg>
      <pc:sldChg chg="addSp modSp">
        <pc:chgData name="Olivier Genoud" userId="e3287607-b312-4221-8c8d-a6943b641987" providerId="ADAL" clId="{48628EC5-2AC3-4CE3-A9E3-303FBCB6A9C4}" dt="2023-06-30T12:34:16.032" v="66"/>
        <pc:sldMkLst>
          <pc:docMk/>
          <pc:sldMk cId="781762355" sldId="887"/>
        </pc:sldMkLst>
        <pc:spChg chg="add mod">
          <ac:chgData name="Olivier Genoud" userId="e3287607-b312-4221-8c8d-a6943b641987" providerId="ADAL" clId="{48628EC5-2AC3-4CE3-A9E3-303FBCB6A9C4}" dt="2023-06-30T12:34:16.032" v="66"/>
          <ac:spMkLst>
            <pc:docMk/>
            <pc:sldMk cId="781762355" sldId="887"/>
            <ac:spMk id="2" creationId="{E41B79EF-97A6-C0CB-F275-DFCA81B7074D}"/>
          </ac:spMkLst>
        </pc:spChg>
      </pc:sldChg>
      <pc:sldChg chg="addSp modSp">
        <pc:chgData name="Olivier Genoud" userId="e3287607-b312-4221-8c8d-a6943b641987" providerId="ADAL" clId="{48628EC5-2AC3-4CE3-A9E3-303FBCB6A9C4}" dt="2023-06-30T12:34:12.848" v="64"/>
        <pc:sldMkLst>
          <pc:docMk/>
          <pc:sldMk cId="2342150959" sldId="889"/>
        </pc:sldMkLst>
        <pc:spChg chg="add mod">
          <ac:chgData name="Olivier Genoud" userId="e3287607-b312-4221-8c8d-a6943b641987" providerId="ADAL" clId="{48628EC5-2AC3-4CE3-A9E3-303FBCB6A9C4}" dt="2023-06-30T12:34:12.848" v="64"/>
          <ac:spMkLst>
            <pc:docMk/>
            <pc:sldMk cId="2342150959" sldId="889"/>
            <ac:spMk id="2" creationId="{4914F6FF-6086-B347-7700-220243BE3D13}"/>
          </ac:spMkLst>
        </pc:spChg>
      </pc:sldChg>
      <pc:sldChg chg="addSp modSp del">
        <pc:chgData name="Olivier Genoud" userId="e3287607-b312-4221-8c8d-a6943b641987" providerId="ADAL" clId="{48628EC5-2AC3-4CE3-A9E3-303FBCB6A9C4}" dt="2023-06-30T12:36:51.497" v="77" actId="47"/>
        <pc:sldMkLst>
          <pc:docMk/>
          <pc:sldMk cId="0" sldId="896"/>
        </pc:sldMkLst>
        <pc:spChg chg="add mod">
          <ac:chgData name="Olivier Genoud" userId="e3287607-b312-4221-8c8d-a6943b641987" providerId="ADAL" clId="{48628EC5-2AC3-4CE3-A9E3-303FBCB6A9C4}" dt="2023-06-30T12:34:24.887" v="71"/>
          <ac:spMkLst>
            <pc:docMk/>
            <pc:sldMk cId="0" sldId="896"/>
            <ac:spMk id="2" creationId="{D29B3021-A7ED-1388-0FCE-C6FF4B602933}"/>
          </ac:spMkLst>
        </pc:spChg>
      </pc:sldChg>
      <pc:sldChg chg="addSp modSp del">
        <pc:chgData name="Olivier Genoud" userId="e3287607-b312-4221-8c8d-a6943b641987" providerId="ADAL" clId="{48628EC5-2AC3-4CE3-A9E3-303FBCB6A9C4}" dt="2023-06-30T12:37:09.848" v="79" actId="47"/>
        <pc:sldMkLst>
          <pc:docMk/>
          <pc:sldMk cId="0" sldId="897"/>
        </pc:sldMkLst>
        <pc:spChg chg="add mod">
          <ac:chgData name="Olivier Genoud" userId="e3287607-b312-4221-8c8d-a6943b641987" providerId="ADAL" clId="{48628EC5-2AC3-4CE3-A9E3-303FBCB6A9C4}" dt="2023-06-30T12:34:26.675" v="72"/>
          <ac:spMkLst>
            <pc:docMk/>
            <pc:sldMk cId="0" sldId="897"/>
            <ac:spMk id="2" creationId="{D6837240-EE3D-BD01-6091-106292AE53E6}"/>
          </ac:spMkLst>
        </pc:spChg>
      </pc:sldChg>
      <pc:sldChg chg="addSp delSp modSp mod">
        <pc:chgData name="Olivier Genoud" userId="e3287607-b312-4221-8c8d-a6943b641987" providerId="ADAL" clId="{48628EC5-2AC3-4CE3-A9E3-303FBCB6A9C4}" dt="2023-06-30T12:37:19.118" v="80" actId="478"/>
        <pc:sldMkLst>
          <pc:docMk/>
          <pc:sldMk cId="0" sldId="898"/>
        </pc:sldMkLst>
        <pc:spChg chg="add del mod">
          <ac:chgData name="Olivier Genoud" userId="e3287607-b312-4221-8c8d-a6943b641987" providerId="ADAL" clId="{48628EC5-2AC3-4CE3-A9E3-303FBCB6A9C4}" dt="2023-06-30T12:37:19.118" v="80" actId="478"/>
          <ac:spMkLst>
            <pc:docMk/>
            <pc:sldMk cId="0" sldId="898"/>
            <ac:spMk id="2" creationId="{08407370-0951-18AC-6F74-B0F56CDEEA9D}"/>
          </ac:spMkLst>
        </pc:spChg>
      </pc:sldChg>
      <pc:sldChg chg="addSp delSp modSp add mod">
        <pc:chgData name="Olivier Genoud" userId="e3287607-b312-4221-8c8d-a6943b641987" providerId="ADAL" clId="{48628EC5-2AC3-4CE3-A9E3-303FBCB6A9C4}" dt="2023-06-30T13:05:15.220" v="208" actId="478"/>
        <pc:sldMkLst>
          <pc:docMk/>
          <pc:sldMk cId="0" sldId="899"/>
        </pc:sldMkLst>
        <pc:spChg chg="add del mod">
          <ac:chgData name="Olivier Genoud" userId="e3287607-b312-4221-8c8d-a6943b641987" providerId="ADAL" clId="{48628EC5-2AC3-4CE3-A9E3-303FBCB6A9C4}" dt="2023-06-30T13:05:15.220" v="208" actId="478"/>
          <ac:spMkLst>
            <pc:docMk/>
            <pc:sldMk cId="0" sldId="899"/>
            <ac:spMk id="2" creationId="{D2BDCFAA-1E63-E914-78CC-05C6B76CC311}"/>
          </ac:spMkLst>
        </pc:spChg>
        <pc:graphicFrameChg chg="mod modGraphic">
          <ac:chgData name="Olivier Genoud" userId="e3287607-b312-4221-8c8d-a6943b641987" providerId="ADAL" clId="{48628EC5-2AC3-4CE3-A9E3-303FBCB6A9C4}" dt="2023-06-30T13:03:16.862" v="203" actId="14734"/>
          <ac:graphicFrameMkLst>
            <pc:docMk/>
            <pc:sldMk cId="0" sldId="899"/>
            <ac:graphicFrameMk id="8" creationId="{31C1D8F2-EFA5-4529-9079-E743F0086B69}"/>
          </ac:graphicFrameMkLst>
        </pc:graphicFrameChg>
      </pc:sldChg>
      <pc:sldChg chg="addSp delSp modSp add mod">
        <pc:chgData name="Olivier Genoud" userId="e3287607-b312-4221-8c8d-a6943b641987" providerId="ADAL" clId="{48628EC5-2AC3-4CE3-A9E3-303FBCB6A9C4}" dt="2023-06-30T13:25:37.337" v="317" actId="478"/>
        <pc:sldMkLst>
          <pc:docMk/>
          <pc:sldMk cId="0" sldId="900"/>
        </pc:sldMkLst>
        <pc:spChg chg="add del mod">
          <ac:chgData name="Olivier Genoud" userId="e3287607-b312-4221-8c8d-a6943b641987" providerId="ADAL" clId="{48628EC5-2AC3-4CE3-A9E3-303FBCB6A9C4}" dt="2023-06-30T13:25:37.337" v="317" actId="478"/>
          <ac:spMkLst>
            <pc:docMk/>
            <pc:sldMk cId="0" sldId="900"/>
            <ac:spMk id="2" creationId="{4EF7FC0A-25EB-673D-B867-4D7C80B7D540}"/>
          </ac:spMkLst>
        </pc:spChg>
        <pc:graphicFrameChg chg="mod modGraphic">
          <ac:chgData name="Olivier Genoud" userId="e3287607-b312-4221-8c8d-a6943b641987" providerId="ADAL" clId="{48628EC5-2AC3-4CE3-A9E3-303FBCB6A9C4}" dt="2023-06-30T13:25:33.778" v="316" actId="2165"/>
          <ac:graphicFrameMkLst>
            <pc:docMk/>
            <pc:sldMk cId="0" sldId="900"/>
            <ac:graphicFrameMk id="8" creationId="{3523190A-F6B1-4E85-879B-A46D21D293E2}"/>
          </ac:graphicFrameMkLst>
        </pc:graphicFrameChg>
      </pc:sldChg>
      <pc:sldChg chg="add del">
        <pc:chgData name="Olivier Genoud" userId="e3287607-b312-4221-8c8d-a6943b641987" providerId="ADAL" clId="{48628EC5-2AC3-4CE3-A9E3-303FBCB6A9C4}" dt="2023-06-30T13:49:11.704" v="499" actId="47"/>
        <pc:sldMkLst>
          <pc:docMk/>
          <pc:sldMk cId="425889897" sldId="901"/>
        </pc:sldMkLst>
      </pc:sldChg>
      <pc:sldMasterChg chg="modSp mod modSldLayout">
        <pc:chgData name="Olivier Genoud" userId="e3287607-b312-4221-8c8d-a6943b641987" providerId="ADAL" clId="{48628EC5-2AC3-4CE3-A9E3-303FBCB6A9C4}" dt="2023-06-30T12:33:21.276" v="62" actId="6549"/>
        <pc:sldMasterMkLst>
          <pc:docMk/>
          <pc:sldMasterMk cId="0" sldId="2147485146"/>
        </pc:sldMasterMkLst>
        <pc:spChg chg="mod">
          <ac:chgData name="Olivier Genoud" userId="e3287607-b312-4221-8c8d-a6943b641987" providerId="ADAL" clId="{48628EC5-2AC3-4CE3-A9E3-303FBCB6A9C4}" dt="2023-06-30T12:33:09.381" v="36" actId="6549"/>
          <ac:spMkLst>
            <pc:docMk/>
            <pc:sldMasterMk cId="0" sldId="2147485146"/>
            <ac:spMk id="13" creationId="{1831B337-8E3A-42C4-B945-76126539A2BF}"/>
          </ac:spMkLst>
        </pc:spChg>
        <pc:sldLayoutChg chg="modSp mod">
          <pc:chgData name="Olivier Genoud" userId="e3287607-b312-4221-8c8d-a6943b641987" providerId="ADAL" clId="{48628EC5-2AC3-4CE3-A9E3-303FBCB6A9C4}" dt="2023-06-30T12:33:21.276" v="62" actId="6549"/>
          <pc:sldLayoutMkLst>
            <pc:docMk/>
            <pc:sldMasterMk cId="0" sldId="2147485146"/>
            <pc:sldLayoutMk cId="24707556" sldId="2147485303"/>
          </pc:sldLayoutMkLst>
          <pc:spChg chg="mod">
            <ac:chgData name="Olivier Genoud" userId="e3287607-b312-4221-8c8d-a6943b641987" providerId="ADAL" clId="{48628EC5-2AC3-4CE3-A9E3-303FBCB6A9C4}" dt="2023-06-30T12:33:21.276" v="62" actId="6549"/>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3DF7E568-2DB2-434F-8AB0-9E30A91B86AC}"/>
    <pc:docChg chg="modMainMaster">
      <pc:chgData name="Olivier Genoud" userId="e3287607-b312-4221-8c8d-a6943b641987" providerId="ADAL" clId="{3DF7E568-2DB2-434F-8AB0-9E30A91B86AC}" dt="2023-08-11T14:03:46.777" v="7" actId="6549"/>
      <pc:docMkLst>
        <pc:docMk/>
      </pc:docMkLst>
      <pc:sldMasterChg chg="modSp mod">
        <pc:chgData name="Olivier Genoud" userId="e3287607-b312-4221-8c8d-a6943b641987" providerId="ADAL" clId="{3DF7E568-2DB2-434F-8AB0-9E30A91B86AC}" dt="2023-08-11T14:03:46.777" v="7" actId="6549"/>
        <pc:sldMasterMkLst>
          <pc:docMk/>
          <pc:sldMasterMk cId="0" sldId="2147485146"/>
        </pc:sldMasterMkLst>
        <pc:spChg chg="mod">
          <ac:chgData name="Olivier Genoud" userId="e3287607-b312-4221-8c8d-a6943b641987" providerId="ADAL" clId="{3DF7E568-2DB2-434F-8AB0-9E30A91B86AC}" dt="2023-08-11T14:03:46.777" v="7" actId="6549"/>
          <ac:spMkLst>
            <pc:docMk/>
            <pc:sldMasterMk cId="0" sldId="2147485146"/>
            <ac:spMk id="13" creationId="{1831B337-8E3A-42C4-B945-76126539A2BF}"/>
          </ac:spMkLst>
        </pc:spChg>
      </pc:sldMasterChg>
    </pc:docChg>
  </pc:docChgLst>
  <pc:docChgLst>
    <pc:chgData name="Olivier Genoud" userId="e3287607-b312-4221-8c8d-a6943b641987" providerId="ADAL" clId="{508FD6C5-E3F3-4EB9-B13E-E2526EA69478}"/>
    <pc:docChg chg="undo custSel addSld delSld modSld modMainMaster modNotesMaster modHandout">
      <pc:chgData name="Olivier Genoud" userId="e3287607-b312-4221-8c8d-a6943b641987" providerId="ADAL" clId="{508FD6C5-E3F3-4EB9-B13E-E2526EA69478}" dt="2022-05-04T09:23:18.932" v="3378" actId="1036"/>
      <pc:docMkLst>
        <pc:docMk/>
      </pc:docMkLst>
      <pc:sldChg chg="addSp modSp add mod">
        <pc:chgData name="Olivier Genoud" userId="e3287607-b312-4221-8c8d-a6943b641987" providerId="ADAL" clId="{508FD6C5-E3F3-4EB9-B13E-E2526EA69478}" dt="2022-05-03T16:08:36.845" v="2587" actId="403"/>
        <pc:sldMkLst>
          <pc:docMk/>
          <pc:sldMk cId="0" sldId="304"/>
        </pc:sldMkLst>
        <pc:spChg chg="add mod">
          <ac:chgData name="Olivier Genoud" userId="e3287607-b312-4221-8c8d-a6943b641987" providerId="ADAL" clId="{508FD6C5-E3F3-4EB9-B13E-E2526EA69478}" dt="2022-05-03T16:08:36.845" v="2587" actId="403"/>
          <ac:spMkLst>
            <pc:docMk/>
            <pc:sldMk cId="0" sldId="304"/>
            <ac:spMk id="5" creationId="{4CCF5F94-F85A-4B75-B5EE-FEE92D005330}"/>
          </ac:spMkLst>
        </pc:spChg>
        <pc:spChg chg="mod">
          <ac:chgData name="Olivier Genoud" userId="e3287607-b312-4221-8c8d-a6943b641987" providerId="ADAL" clId="{508FD6C5-E3F3-4EB9-B13E-E2526EA69478}" dt="2022-04-29T17:04:27.501" v="1166" actId="20577"/>
          <ac:spMkLst>
            <pc:docMk/>
            <pc:sldMk cId="0" sldId="304"/>
            <ac:spMk id="8194" creationId="{C38A0EBF-CF88-49B3-A6A5-EA774A544996}"/>
          </ac:spMkLst>
        </pc:spChg>
        <pc:spChg chg="mod">
          <ac:chgData name="Olivier Genoud" userId="e3287607-b312-4221-8c8d-a6943b641987" providerId="ADAL" clId="{508FD6C5-E3F3-4EB9-B13E-E2526EA69478}" dt="2022-05-03T16:08:31.557" v="2585" actId="403"/>
          <ac:spMkLst>
            <pc:docMk/>
            <pc:sldMk cId="0" sldId="304"/>
            <ac:spMk id="8195" creationId="{4AA9321B-D67F-4928-ABEC-C22F5EFB5B30}"/>
          </ac:spMkLst>
        </pc:spChg>
        <pc:spChg chg="mod">
          <ac:chgData name="Olivier Genoud" userId="e3287607-b312-4221-8c8d-a6943b641987" providerId="ADAL" clId="{508FD6C5-E3F3-4EB9-B13E-E2526EA69478}" dt="2022-05-03T16:08:34.404" v="2586" actId="403"/>
          <ac:spMkLst>
            <pc:docMk/>
            <pc:sldMk cId="0" sldId="304"/>
            <ac:spMk id="8196" creationId="{09DE4C67-0C44-4013-AD9C-EF9AA7E8CAB1}"/>
          </ac:spMkLst>
        </pc:spChg>
      </pc:sldChg>
      <pc:sldChg chg="add">
        <pc:chgData name="Olivier Genoud" userId="e3287607-b312-4221-8c8d-a6943b641987" providerId="ADAL" clId="{508FD6C5-E3F3-4EB9-B13E-E2526EA69478}" dt="2022-04-29T16:08:33.366" v="298"/>
        <pc:sldMkLst>
          <pc:docMk/>
          <pc:sldMk cId="0" sldId="340"/>
        </pc:sldMkLst>
      </pc:sldChg>
      <pc:sldChg chg="modSp mod">
        <pc:chgData name="Olivier Genoud" userId="e3287607-b312-4221-8c8d-a6943b641987" providerId="ADAL" clId="{508FD6C5-E3F3-4EB9-B13E-E2526EA69478}" dt="2022-04-29T17:02:02.882" v="1147" actId="20577"/>
        <pc:sldMkLst>
          <pc:docMk/>
          <pc:sldMk cId="0" sldId="341"/>
        </pc:sldMkLst>
        <pc:spChg chg="mod">
          <ac:chgData name="Olivier Genoud" userId="e3287607-b312-4221-8c8d-a6943b641987" providerId="ADAL" clId="{508FD6C5-E3F3-4EB9-B13E-E2526EA69478}" dt="2022-04-29T17:02:02.882" v="1147" actId="20577"/>
          <ac:spMkLst>
            <pc:docMk/>
            <pc:sldMk cId="0" sldId="341"/>
            <ac:spMk id="5122" creationId="{BB023146-264F-4A3E-B3FE-6023E397D993}"/>
          </ac:spMkLst>
        </pc:spChg>
        <pc:spChg chg="mod">
          <ac:chgData name="Olivier Genoud" userId="e3287607-b312-4221-8c8d-a6943b641987" providerId="ADAL" clId="{508FD6C5-E3F3-4EB9-B13E-E2526EA69478}" dt="2022-04-29T15:56:30.633" v="104" actId="255"/>
          <ac:spMkLst>
            <pc:docMk/>
            <pc:sldMk cId="0" sldId="341"/>
            <ac:spMk id="5123" creationId="{CA9F74A1-C51B-4E5E-ACF0-FC129B8DAEA6}"/>
          </ac:spMkLst>
        </pc:spChg>
      </pc:sldChg>
      <pc:sldChg chg="delSp modSp add mod modTransition">
        <pc:chgData name="Olivier Genoud" userId="e3287607-b312-4221-8c8d-a6943b641987" providerId="ADAL" clId="{508FD6C5-E3F3-4EB9-B13E-E2526EA69478}" dt="2022-05-03T16:09:30.946" v="2605" actId="20577"/>
        <pc:sldMkLst>
          <pc:docMk/>
          <pc:sldMk cId="0" sldId="355"/>
        </pc:sldMkLst>
        <pc:spChg chg="del">
          <ac:chgData name="Olivier Genoud" userId="e3287607-b312-4221-8c8d-a6943b641987" providerId="ADAL" clId="{508FD6C5-E3F3-4EB9-B13E-E2526EA69478}" dt="2022-05-03T14:02:37.269" v="2483" actId="478"/>
          <ac:spMkLst>
            <pc:docMk/>
            <pc:sldMk cId="0" sldId="355"/>
            <ac:spMk id="5" creationId="{08FCF331-1177-4832-86A8-B72846687C61}"/>
          </ac:spMkLst>
        </pc:spChg>
        <pc:spChg chg="mod">
          <ac:chgData name="Olivier Genoud" userId="e3287607-b312-4221-8c8d-a6943b641987" providerId="ADAL" clId="{508FD6C5-E3F3-4EB9-B13E-E2526EA69478}" dt="2022-05-03T16:09:30.946" v="2605" actId="20577"/>
          <ac:spMkLst>
            <pc:docMk/>
            <pc:sldMk cId="0" sldId="355"/>
            <ac:spMk id="10242" creationId="{D35366E3-3CE1-4FAA-867F-220E86F6759E}"/>
          </ac:spMkLst>
        </pc:spChg>
        <pc:spChg chg="mod">
          <ac:chgData name="Olivier Genoud" userId="e3287607-b312-4221-8c8d-a6943b641987" providerId="ADAL" clId="{508FD6C5-E3F3-4EB9-B13E-E2526EA69478}" dt="2022-04-29T16:28:15.080" v="686" actId="14100"/>
          <ac:spMkLst>
            <pc:docMk/>
            <pc:sldMk cId="0" sldId="355"/>
            <ac:spMk id="10243" creationId="{5E03F638-7C1E-4B4E-839B-3F102CFBFE46}"/>
          </ac:spMkLst>
        </pc:spChg>
        <pc:graphicFrameChg chg="mod modGraphic">
          <ac:chgData name="Olivier Genoud" userId="e3287607-b312-4221-8c8d-a6943b641987" providerId="ADAL" clId="{508FD6C5-E3F3-4EB9-B13E-E2526EA69478}" dt="2022-05-03T13:38:36.400" v="2352" actId="6549"/>
          <ac:graphicFrameMkLst>
            <pc:docMk/>
            <pc:sldMk cId="0" sldId="355"/>
            <ac:graphicFrameMk id="6" creationId="{35CAF6AE-83C6-45ED-9A06-024BF901EC9C}"/>
          </ac:graphicFrameMkLst>
        </pc:graphicFrameChg>
      </pc:sldChg>
      <pc:sldChg chg="del">
        <pc:chgData name="Olivier Genoud" userId="e3287607-b312-4221-8c8d-a6943b641987" providerId="ADAL" clId="{508FD6C5-E3F3-4EB9-B13E-E2526EA69478}" dt="2022-04-29T15:58:25.152" v="149" actId="47"/>
        <pc:sldMkLst>
          <pc:docMk/>
          <pc:sldMk cId="0" sldId="363"/>
        </pc:sldMkLst>
      </pc:sldChg>
      <pc:sldChg chg="del">
        <pc:chgData name="Olivier Genoud" userId="e3287607-b312-4221-8c8d-a6943b641987" providerId="ADAL" clId="{508FD6C5-E3F3-4EB9-B13E-E2526EA69478}" dt="2022-04-29T15:58:26.123" v="150" actId="47"/>
        <pc:sldMkLst>
          <pc:docMk/>
          <pc:sldMk cId="0" sldId="364"/>
        </pc:sldMkLst>
      </pc:sldChg>
      <pc:sldChg chg="del">
        <pc:chgData name="Olivier Genoud" userId="e3287607-b312-4221-8c8d-a6943b641987" providerId="ADAL" clId="{508FD6C5-E3F3-4EB9-B13E-E2526EA69478}" dt="2022-04-29T15:58:27.026" v="151" actId="47"/>
        <pc:sldMkLst>
          <pc:docMk/>
          <pc:sldMk cId="1982388090" sldId="365"/>
        </pc:sldMkLst>
      </pc:sldChg>
      <pc:sldChg chg="addSp delSp modSp add mod modTransition">
        <pc:chgData name="Olivier Genoud" userId="e3287607-b312-4221-8c8d-a6943b641987" providerId="ADAL" clId="{508FD6C5-E3F3-4EB9-B13E-E2526EA69478}" dt="2022-05-03T16:10:11.109" v="2628" actId="6549"/>
        <pc:sldMkLst>
          <pc:docMk/>
          <pc:sldMk cId="0" sldId="808"/>
        </pc:sldMkLst>
        <pc:spChg chg="add del mod">
          <ac:chgData name="Olivier Genoud" userId="e3287607-b312-4221-8c8d-a6943b641987" providerId="ADAL" clId="{508FD6C5-E3F3-4EB9-B13E-E2526EA69478}" dt="2022-04-29T16:33:50.089" v="797" actId="478"/>
          <ac:spMkLst>
            <pc:docMk/>
            <pc:sldMk cId="0" sldId="808"/>
            <ac:spMk id="2" creationId="{70426C52-E0C9-437D-9F84-132973E441DB}"/>
          </ac:spMkLst>
        </pc:spChg>
        <pc:spChg chg="del">
          <ac:chgData name="Olivier Genoud" userId="e3287607-b312-4221-8c8d-a6943b641987" providerId="ADAL" clId="{508FD6C5-E3F3-4EB9-B13E-E2526EA69478}" dt="2022-05-03T13:58:41.600" v="2473" actId="478"/>
          <ac:spMkLst>
            <pc:docMk/>
            <pc:sldMk cId="0" sldId="808"/>
            <ac:spMk id="5" creationId="{8BCB19F5-B4A4-444F-AD54-B3D1CF2888B6}"/>
          </ac:spMkLst>
        </pc:spChg>
        <pc:spChg chg="add del mod">
          <ac:chgData name="Olivier Genoud" userId="e3287607-b312-4221-8c8d-a6943b641987" providerId="ADAL" clId="{508FD6C5-E3F3-4EB9-B13E-E2526EA69478}" dt="2022-04-29T17:09:00.299" v="1230" actId="478"/>
          <ac:spMkLst>
            <pc:docMk/>
            <pc:sldMk cId="0" sldId="808"/>
            <ac:spMk id="7" creationId="{A8578489-DCEA-4C82-BD85-5C4B68F1667D}"/>
          </ac:spMkLst>
        </pc:spChg>
        <pc:spChg chg="add mod">
          <ac:chgData name="Olivier Genoud" userId="e3287607-b312-4221-8c8d-a6943b641987" providerId="ADAL" clId="{508FD6C5-E3F3-4EB9-B13E-E2526EA69478}" dt="2022-05-03T16:10:11.109" v="2628" actId="6549"/>
          <ac:spMkLst>
            <pc:docMk/>
            <pc:sldMk cId="0" sldId="808"/>
            <ac:spMk id="8" creationId="{BB6C61F9-29AD-4200-B68D-8E7906A4CAA1}"/>
          </ac:spMkLst>
        </pc:spChg>
        <pc:spChg chg="del">
          <ac:chgData name="Olivier Genoud" userId="e3287607-b312-4221-8c8d-a6943b641987" providerId="ADAL" clId="{508FD6C5-E3F3-4EB9-B13E-E2526EA69478}" dt="2022-04-29T16:33:48.121" v="796" actId="478"/>
          <ac:spMkLst>
            <pc:docMk/>
            <pc:sldMk cId="0" sldId="808"/>
            <ac:spMk id="10242" creationId="{71E925CD-DAB1-4F1E-A704-6C06E855015F}"/>
          </ac:spMkLst>
        </pc:spChg>
        <pc:spChg chg="mod">
          <ac:chgData name="Olivier Genoud" userId="e3287607-b312-4221-8c8d-a6943b641987" providerId="ADAL" clId="{508FD6C5-E3F3-4EB9-B13E-E2526EA69478}" dt="2022-05-03T13:49:30.284" v="2421" actId="20577"/>
          <ac:spMkLst>
            <pc:docMk/>
            <pc:sldMk cId="0" sldId="808"/>
            <ac:spMk id="10243" creationId="{1B2A4B76-42F1-4980-9FA3-CC0E33B64F62}"/>
          </ac:spMkLst>
        </pc:spChg>
        <pc:graphicFrameChg chg="mod modGraphic">
          <ac:chgData name="Olivier Genoud" userId="e3287607-b312-4221-8c8d-a6943b641987" providerId="ADAL" clId="{508FD6C5-E3F3-4EB9-B13E-E2526EA69478}" dt="2022-05-03T16:08:09.466" v="2584" actId="14734"/>
          <ac:graphicFrameMkLst>
            <pc:docMk/>
            <pc:sldMk cId="0" sldId="808"/>
            <ac:graphicFrameMk id="6" creationId="{56102DBE-7A27-4B72-8904-9BD8B08A1693}"/>
          </ac:graphicFrameMkLst>
        </pc:graphicFrameChg>
      </pc:sldChg>
      <pc:sldChg chg="addSp delSp modSp add mod modTransition modNotesTx">
        <pc:chgData name="Olivier Genoud" userId="e3287607-b312-4221-8c8d-a6943b641987" providerId="ADAL" clId="{508FD6C5-E3F3-4EB9-B13E-E2526EA69478}" dt="2022-05-03T16:10:04.948" v="2621" actId="6549"/>
        <pc:sldMkLst>
          <pc:docMk/>
          <pc:sldMk cId="0" sldId="809"/>
        </pc:sldMkLst>
        <pc:spChg chg="add del mod">
          <ac:chgData name="Olivier Genoud" userId="e3287607-b312-4221-8c8d-a6943b641987" providerId="ADAL" clId="{508FD6C5-E3F3-4EB9-B13E-E2526EA69478}" dt="2022-04-29T16:33:40.965" v="794" actId="478"/>
          <ac:spMkLst>
            <pc:docMk/>
            <pc:sldMk cId="0" sldId="809"/>
            <ac:spMk id="2" creationId="{7BD95657-1295-4D20-BFB2-FB12C6933CED}"/>
          </ac:spMkLst>
        </pc:spChg>
        <pc:spChg chg="del mod">
          <ac:chgData name="Olivier Genoud" userId="e3287607-b312-4221-8c8d-a6943b641987" providerId="ADAL" clId="{508FD6C5-E3F3-4EB9-B13E-E2526EA69478}" dt="2022-05-03T13:48:39.854" v="2411" actId="478"/>
          <ac:spMkLst>
            <pc:docMk/>
            <pc:sldMk cId="0" sldId="809"/>
            <ac:spMk id="5" creationId="{84157C48-0221-42A0-9FFC-6031FA0CF90A}"/>
          </ac:spMkLst>
        </pc:spChg>
        <pc:spChg chg="add del mod">
          <ac:chgData name="Olivier Genoud" userId="e3287607-b312-4221-8c8d-a6943b641987" providerId="ADAL" clId="{508FD6C5-E3F3-4EB9-B13E-E2526EA69478}" dt="2022-04-29T17:08:54.705" v="1228" actId="478"/>
          <ac:spMkLst>
            <pc:docMk/>
            <pc:sldMk cId="0" sldId="809"/>
            <ac:spMk id="7" creationId="{71CE7A4A-C66D-4D79-8886-DE7F6228FC98}"/>
          </ac:spMkLst>
        </pc:spChg>
        <pc:spChg chg="add mod">
          <ac:chgData name="Olivier Genoud" userId="e3287607-b312-4221-8c8d-a6943b641987" providerId="ADAL" clId="{508FD6C5-E3F3-4EB9-B13E-E2526EA69478}" dt="2022-05-03T16:10:04.948" v="2621" actId="6549"/>
          <ac:spMkLst>
            <pc:docMk/>
            <pc:sldMk cId="0" sldId="809"/>
            <ac:spMk id="8" creationId="{82CE806B-8B9A-4A8B-80C5-C7CFE4E4C11C}"/>
          </ac:spMkLst>
        </pc:spChg>
        <pc:spChg chg="del">
          <ac:chgData name="Olivier Genoud" userId="e3287607-b312-4221-8c8d-a6943b641987" providerId="ADAL" clId="{508FD6C5-E3F3-4EB9-B13E-E2526EA69478}" dt="2022-04-29T16:33:37.207" v="793" actId="478"/>
          <ac:spMkLst>
            <pc:docMk/>
            <pc:sldMk cId="0" sldId="809"/>
            <ac:spMk id="14338" creationId="{CC9D575B-AA5E-46E3-8E12-4EE563D5E755}"/>
          </ac:spMkLst>
        </pc:spChg>
        <pc:spChg chg="mod">
          <ac:chgData name="Olivier Genoud" userId="e3287607-b312-4221-8c8d-a6943b641987" providerId="ADAL" clId="{508FD6C5-E3F3-4EB9-B13E-E2526EA69478}" dt="2022-04-29T16:56:39.645" v="1013" actId="20577"/>
          <ac:spMkLst>
            <pc:docMk/>
            <pc:sldMk cId="0" sldId="809"/>
            <ac:spMk id="14339" creationId="{3B259D97-2B01-40AE-B095-45E1FD905E92}"/>
          </ac:spMkLst>
        </pc:spChg>
        <pc:graphicFrameChg chg="mod modGraphic">
          <ac:chgData name="Olivier Genoud" userId="e3287607-b312-4221-8c8d-a6943b641987" providerId="ADAL" clId="{508FD6C5-E3F3-4EB9-B13E-E2526EA69478}" dt="2022-05-03T16:07:08.928" v="2569" actId="403"/>
          <ac:graphicFrameMkLst>
            <pc:docMk/>
            <pc:sldMk cId="0" sldId="809"/>
            <ac:graphicFrameMk id="6" creationId="{83470EA1-6B93-4200-81B2-B6A07DD757F1}"/>
          </ac:graphicFrameMkLst>
        </pc:graphicFrameChg>
      </pc:sldChg>
      <pc:sldChg chg="addSp delSp modSp add mod modTransition">
        <pc:chgData name="Olivier Genoud" userId="e3287607-b312-4221-8c8d-a6943b641987" providerId="ADAL" clId="{508FD6C5-E3F3-4EB9-B13E-E2526EA69478}" dt="2022-05-03T16:10:18.063" v="2635" actId="6549"/>
        <pc:sldMkLst>
          <pc:docMk/>
          <pc:sldMk cId="0" sldId="810"/>
        </pc:sldMkLst>
        <pc:spChg chg="add del mod">
          <ac:chgData name="Olivier Genoud" userId="e3287607-b312-4221-8c8d-a6943b641987" providerId="ADAL" clId="{508FD6C5-E3F3-4EB9-B13E-E2526EA69478}" dt="2022-04-29T16:34:01.347" v="800" actId="478"/>
          <ac:spMkLst>
            <pc:docMk/>
            <pc:sldMk cId="0" sldId="810"/>
            <ac:spMk id="2" creationId="{6975813D-AE10-4CCA-B1BB-2D2BA29A8900}"/>
          </ac:spMkLst>
        </pc:spChg>
        <pc:spChg chg="del">
          <ac:chgData name="Olivier Genoud" userId="e3287607-b312-4221-8c8d-a6943b641987" providerId="ADAL" clId="{508FD6C5-E3F3-4EB9-B13E-E2526EA69478}" dt="2022-05-03T16:04:52.489" v="2542" actId="478"/>
          <ac:spMkLst>
            <pc:docMk/>
            <pc:sldMk cId="0" sldId="810"/>
            <ac:spMk id="7" creationId="{1B68452A-F2E0-4CB5-9DD4-9CAA246C9B02}"/>
          </ac:spMkLst>
        </pc:spChg>
        <pc:spChg chg="add del mod">
          <ac:chgData name="Olivier Genoud" userId="e3287607-b312-4221-8c8d-a6943b641987" providerId="ADAL" clId="{508FD6C5-E3F3-4EB9-B13E-E2526EA69478}" dt="2022-04-29T17:09:04.846" v="1232" actId="478"/>
          <ac:spMkLst>
            <pc:docMk/>
            <pc:sldMk cId="0" sldId="810"/>
            <ac:spMk id="8" creationId="{19E5A62F-194B-4125-AB53-D9D9CD29C976}"/>
          </ac:spMkLst>
        </pc:spChg>
        <pc:spChg chg="add mod">
          <ac:chgData name="Olivier Genoud" userId="e3287607-b312-4221-8c8d-a6943b641987" providerId="ADAL" clId="{508FD6C5-E3F3-4EB9-B13E-E2526EA69478}" dt="2022-05-03T16:10:18.063" v="2635" actId="6549"/>
          <ac:spMkLst>
            <pc:docMk/>
            <pc:sldMk cId="0" sldId="810"/>
            <ac:spMk id="9" creationId="{AECE3115-E7A1-49F4-A9A2-E5E86D3768BB}"/>
          </ac:spMkLst>
        </pc:spChg>
        <pc:spChg chg="del">
          <ac:chgData name="Olivier Genoud" userId="e3287607-b312-4221-8c8d-a6943b641987" providerId="ADAL" clId="{508FD6C5-E3F3-4EB9-B13E-E2526EA69478}" dt="2022-04-29T16:33:59.496" v="799" actId="478"/>
          <ac:spMkLst>
            <pc:docMk/>
            <pc:sldMk cId="0" sldId="810"/>
            <ac:spMk id="16386" creationId="{765AE979-1D5F-4C12-AE96-D2BE2EB39BE4}"/>
          </ac:spMkLst>
        </pc:spChg>
        <pc:spChg chg="mod">
          <ac:chgData name="Olivier Genoud" userId="e3287607-b312-4221-8c8d-a6943b641987" providerId="ADAL" clId="{508FD6C5-E3F3-4EB9-B13E-E2526EA69478}" dt="2022-04-29T16:34:32.683" v="804" actId="14100"/>
          <ac:spMkLst>
            <pc:docMk/>
            <pc:sldMk cId="0" sldId="810"/>
            <ac:spMk id="16387" creationId="{118E205E-6224-40AA-A28E-DE2B0B5FD9CD}"/>
          </ac:spMkLst>
        </pc:spChg>
        <pc:graphicFrameChg chg="mod modGraphic">
          <ac:chgData name="Olivier Genoud" userId="e3287607-b312-4221-8c8d-a6943b641987" providerId="ADAL" clId="{508FD6C5-E3F3-4EB9-B13E-E2526EA69478}" dt="2022-05-03T16:05:22.415" v="2549" actId="20577"/>
          <ac:graphicFrameMkLst>
            <pc:docMk/>
            <pc:sldMk cId="0" sldId="810"/>
            <ac:graphicFrameMk id="5" creationId="{346AF420-98E7-43DE-BEA5-56089EEC3B8A}"/>
          </ac:graphicFrameMkLst>
        </pc:graphicFrameChg>
        <pc:graphicFrameChg chg="mod modGraphic">
          <ac:chgData name="Olivier Genoud" userId="e3287607-b312-4221-8c8d-a6943b641987" providerId="ADAL" clId="{508FD6C5-E3F3-4EB9-B13E-E2526EA69478}" dt="2022-05-03T16:05:37.153" v="2552" actId="14734"/>
          <ac:graphicFrameMkLst>
            <pc:docMk/>
            <pc:sldMk cId="0" sldId="810"/>
            <ac:graphicFrameMk id="6" creationId="{B53850FE-1D21-4CA7-AC66-C163CA22C758}"/>
          </ac:graphicFrameMkLst>
        </pc:graphicFrameChg>
      </pc:sldChg>
      <pc:sldChg chg="addSp delSp modSp add mod modTransition modNotesTx">
        <pc:chgData name="Olivier Genoud" userId="e3287607-b312-4221-8c8d-a6943b641987" providerId="ADAL" clId="{508FD6C5-E3F3-4EB9-B13E-E2526EA69478}" dt="2022-05-03T16:09:53.722" v="2614" actId="20577"/>
        <pc:sldMkLst>
          <pc:docMk/>
          <pc:sldMk cId="0" sldId="811"/>
        </pc:sldMkLst>
        <pc:spChg chg="add del mod">
          <ac:chgData name="Olivier Genoud" userId="e3287607-b312-4221-8c8d-a6943b641987" providerId="ADAL" clId="{508FD6C5-E3F3-4EB9-B13E-E2526EA69478}" dt="2022-04-29T16:33:24.216" v="791" actId="478"/>
          <ac:spMkLst>
            <pc:docMk/>
            <pc:sldMk cId="0" sldId="811"/>
            <ac:spMk id="2" creationId="{7692B767-FA4A-4BCF-AF66-CE08557BB4D4}"/>
          </ac:spMkLst>
        </pc:spChg>
        <pc:spChg chg="del">
          <ac:chgData name="Olivier Genoud" userId="e3287607-b312-4221-8c8d-a6943b641987" providerId="ADAL" clId="{508FD6C5-E3F3-4EB9-B13E-E2526EA69478}" dt="2022-05-03T13:36:01.728" v="2304" actId="478"/>
          <ac:spMkLst>
            <pc:docMk/>
            <pc:sldMk cId="0" sldId="811"/>
            <ac:spMk id="5" creationId="{7B88E917-741C-409B-975B-65936ECA9F86}"/>
          </ac:spMkLst>
        </pc:spChg>
        <pc:spChg chg="add del mod">
          <ac:chgData name="Olivier Genoud" userId="e3287607-b312-4221-8c8d-a6943b641987" providerId="ADAL" clId="{508FD6C5-E3F3-4EB9-B13E-E2526EA69478}" dt="2022-04-29T17:08:47.926" v="1226" actId="478"/>
          <ac:spMkLst>
            <pc:docMk/>
            <pc:sldMk cId="0" sldId="811"/>
            <ac:spMk id="7" creationId="{0052FBDD-3D02-4AD0-B663-23386DC779D8}"/>
          </ac:spMkLst>
        </pc:spChg>
        <pc:spChg chg="add mod">
          <ac:chgData name="Olivier Genoud" userId="e3287607-b312-4221-8c8d-a6943b641987" providerId="ADAL" clId="{508FD6C5-E3F3-4EB9-B13E-E2526EA69478}" dt="2022-05-03T16:09:53.722" v="2614" actId="20577"/>
          <ac:spMkLst>
            <pc:docMk/>
            <pc:sldMk cId="0" sldId="811"/>
            <ac:spMk id="8" creationId="{3F1ADB89-7AA8-400D-9831-F1E3477B2690}"/>
          </ac:spMkLst>
        </pc:spChg>
        <pc:spChg chg="del">
          <ac:chgData name="Olivier Genoud" userId="e3287607-b312-4221-8c8d-a6943b641987" providerId="ADAL" clId="{508FD6C5-E3F3-4EB9-B13E-E2526EA69478}" dt="2022-04-29T16:33:17.900" v="789" actId="478"/>
          <ac:spMkLst>
            <pc:docMk/>
            <pc:sldMk cId="0" sldId="811"/>
            <ac:spMk id="12290" creationId="{33A7EA68-6438-4C1E-A5D5-7B955CABFAB8}"/>
          </ac:spMkLst>
        </pc:spChg>
        <pc:spChg chg="mod">
          <ac:chgData name="Olivier Genoud" userId="e3287607-b312-4221-8c8d-a6943b641987" providerId="ADAL" clId="{508FD6C5-E3F3-4EB9-B13E-E2526EA69478}" dt="2022-05-03T13:38:14.722" v="2342" actId="207"/>
          <ac:spMkLst>
            <pc:docMk/>
            <pc:sldMk cId="0" sldId="811"/>
            <ac:spMk id="12291" creationId="{528CA109-F676-4CDF-A79C-C2D66AC04130}"/>
          </ac:spMkLst>
        </pc:spChg>
        <pc:graphicFrameChg chg="mod modGraphic">
          <ac:chgData name="Olivier Genoud" userId="e3287607-b312-4221-8c8d-a6943b641987" providerId="ADAL" clId="{508FD6C5-E3F3-4EB9-B13E-E2526EA69478}" dt="2022-05-03T16:06:50.710" v="2568" actId="14734"/>
          <ac:graphicFrameMkLst>
            <pc:docMk/>
            <pc:sldMk cId="0" sldId="811"/>
            <ac:graphicFrameMk id="6" creationId="{303CD404-7819-49B2-818B-645C47D27BBE}"/>
          </ac:graphicFrameMkLst>
        </pc:graphicFrameChg>
      </pc:sldChg>
      <pc:sldChg chg="modSp add del modTransition">
        <pc:chgData name="Olivier Genoud" userId="e3287607-b312-4221-8c8d-a6943b641987" providerId="ADAL" clId="{508FD6C5-E3F3-4EB9-B13E-E2526EA69478}" dt="2022-04-29T16:34:50.605" v="805" actId="47"/>
        <pc:sldMkLst>
          <pc:docMk/>
          <pc:sldMk cId="0" sldId="836"/>
        </pc:sldMkLst>
        <pc:spChg chg="mod">
          <ac:chgData name="Olivier Genoud" userId="e3287607-b312-4221-8c8d-a6943b641987" providerId="ADAL" clId="{508FD6C5-E3F3-4EB9-B13E-E2526EA69478}" dt="2022-04-29T16:26:33.394" v="618" actId="1036"/>
          <ac:spMkLst>
            <pc:docMk/>
            <pc:sldMk cId="0" sldId="836"/>
            <ac:spMk id="18435" creationId="{6DF2C6A5-97CD-46B8-BBA9-33870923E61E}"/>
          </ac:spMkLst>
        </pc:spChg>
      </pc:sldChg>
      <pc:sldChg chg="addSp delSp modSp add mod modTransition">
        <pc:chgData name="Olivier Genoud" userId="e3287607-b312-4221-8c8d-a6943b641987" providerId="ADAL" clId="{508FD6C5-E3F3-4EB9-B13E-E2526EA69478}" dt="2022-05-03T16:10:45.635" v="2637" actId="14734"/>
        <pc:sldMkLst>
          <pc:docMk/>
          <pc:sldMk cId="0" sldId="857"/>
        </pc:sldMkLst>
        <pc:spChg chg="add del mod">
          <ac:chgData name="Olivier Genoud" userId="e3287607-b312-4221-8c8d-a6943b641987" providerId="ADAL" clId="{508FD6C5-E3F3-4EB9-B13E-E2526EA69478}" dt="2022-04-29T16:58:06.221" v="1072" actId="478"/>
          <ac:spMkLst>
            <pc:docMk/>
            <pc:sldMk cId="0" sldId="857"/>
            <ac:spMk id="2" creationId="{C718E4FF-7E05-4EA4-BD0D-763F5FC8533D}"/>
          </ac:spMkLst>
        </pc:spChg>
        <pc:spChg chg="add mod">
          <ac:chgData name="Olivier Genoud" userId="e3287607-b312-4221-8c8d-a6943b641987" providerId="ADAL" clId="{508FD6C5-E3F3-4EB9-B13E-E2526EA69478}" dt="2022-04-29T16:59:26.473" v="1091" actId="166"/>
          <ac:spMkLst>
            <pc:docMk/>
            <pc:sldMk cId="0" sldId="857"/>
            <ac:spMk id="4" creationId="{73322AFE-C5E8-442E-BFE6-FE79B6088A82}"/>
          </ac:spMkLst>
        </pc:spChg>
        <pc:spChg chg="del mod">
          <ac:chgData name="Olivier Genoud" userId="e3287607-b312-4221-8c8d-a6943b641987" providerId="ADAL" clId="{508FD6C5-E3F3-4EB9-B13E-E2526EA69478}" dt="2022-04-29T16:58:03.431" v="1071" actId="478"/>
          <ac:spMkLst>
            <pc:docMk/>
            <pc:sldMk cId="0" sldId="857"/>
            <ac:spMk id="25602" creationId="{13E5D67A-743E-4FD5-B4A9-91238C5C1121}"/>
          </ac:spMkLst>
        </pc:spChg>
        <pc:graphicFrameChg chg="mod ord modGraphic">
          <ac:chgData name="Olivier Genoud" userId="e3287607-b312-4221-8c8d-a6943b641987" providerId="ADAL" clId="{508FD6C5-E3F3-4EB9-B13E-E2526EA69478}" dt="2022-05-03T16:10:45.635" v="2637" actId="14734"/>
          <ac:graphicFrameMkLst>
            <pc:docMk/>
            <pc:sldMk cId="0" sldId="857"/>
            <ac:graphicFrameMk id="8" creationId="{AA90B619-DFE2-4A9C-B06E-260B518FDC0C}"/>
          </ac:graphicFrameMkLst>
        </pc:graphicFrameChg>
      </pc:sldChg>
      <pc:sldChg chg="addSp delSp modSp add mod modTransition">
        <pc:chgData name="Olivier Genoud" userId="e3287607-b312-4221-8c8d-a6943b641987" providerId="ADAL" clId="{508FD6C5-E3F3-4EB9-B13E-E2526EA69478}" dt="2022-05-03T09:29:23.629" v="2085" actId="2165"/>
        <pc:sldMkLst>
          <pc:docMk/>
          <pc:sldMk cId="0" sldId="858"/>
        </pc:sldMkLst>
        <pc:spChg chg="add del mod">
          <ac:chgData name="Olivier Genoud" userId="e3287607-b312-4221-8c8d-a6943b641987" providerId="ADAL" clId="{508FD6C5-E3F3-4EB9-B13E-E2526EA69478}" dt="2022-04-29T16:59:44.636" v="1094" actId="478"/>
          <ac:spMkLst>
            <pc:docMk/>
            <pc:sldMk cId="0" sldId="858"/>
            <ac:spMk id="2" creationId="{6CC5936D-7F44-43FF-96FE-497CF6358D69}"/>
          </ac:spMkLst>
        </pc:spChg>
        <pc:spChg chg="add mod">
          <ac:chgData name="Olivier Genoud" userId="e3287607-b312-4221-8c8d-a6943b641987" providerId="ADAL" clId="{508FD6C5-E3F3-4EB9-B13E-E2526EA69478}" dt="2022-05-02T08:22:58.306" v="1340" actId="14100"/>
          <ac:spMkLst>
            <pc:docMk/>
            <pc:sldMk cId="0" sldId="858"/>
            <ac:spMk id="4" creationId="{E8EE9566-CBD7-4692-827D-72B24C80C921}"/>
          </ac:spMkLst>
        </pc:spChg>
        <pc:spChg chg="del mod">
          <ac:chgData name="Olivier Genoud" userId="e3287607-b312-4221-8c8d-a6943b641987" providerId="ADAL" clId="{508FD6C5-E3F3-4EB9-B13E-E2526EA69478}" dt="2022-04-29T16:59:43.132" v="1093" actId="478"/>
          <ac:spMkLst>
            <pc:docMk/>
            <pc:sldMk cId="0" sldId="858"/>
            <ac:spMk id="27835" creationId="{AA9803BB-F77B-41A6-A45F-10754F428C2A}"/>
          </ac:spMkLst>
        </pc:spChg>
        <pc:graphicFrameChg chg="mod modGraphic">
          <ac:chgData name="Olivier Genoud" userId="e3287607-b312-4221-8c8d-a6943b641987" providerId="ADAL" clId="{508FD6C5-E3F3-4EB9-B13E-E2526EA69478}" dt="2022-05-03T09:29:23.629" v="2085" actId="2165"/>
          <ac:graphicFrameMkLst>
            <pc:docMk/>
            <pc:sldMk cId="0" sldId="858"/>
            <ac:graphicFrameMk id="8" creationId="{76A3D22C-ADA5-49D2-8486-33C02C29F828}"/>
          </ac:graphicFrameMkLst>
        </pc:graphicFrameChg>
      </pc:sldChg>
      <pc:sldChg chg="addSp delSp modSp add mod modTransition">
        <pc:chgData name="Olivier Genoud" userId="e3287607-b312-4221-8c8d-a6943b641987" providerId="ADAL" clId="{508FD6C5-E3F3-4EB9-B13E-E2526EA69478}" dt="2022-04-29T17:11:10.426" v="1241" actId="1076"/>
        <pc:sldMkLst>
          <pc:docMk/>
          <pc:sldMk cId="0" sldId="859"/>
        </pc:sldMkLst>
        <pc:spChg chg="add del mod">
          <ac:chgData name="Olivier Genoud" userId="e3287607-b312-4221-8c8d-a6943b641987" providerId="ADAL" clId="{508FD6C5-E3F3-4EB9-B13E-E2526EA69478}" dt="2022-04-29T17:01:06.758" v="1131" actId="478"/>
          <ac:spMkLst>
            <pc:docMk/>
            <pc:sldMk cId="0" sldId="859"/>
            <ac:spMk id="2" creationId="{98B0E811-47DF-4BEF-8787-F608286360AD}"/>
          </ac:spMkLst>
        </pc:spChg>
        <pc:spChg chg="add mod">
          <ac:chgData name="Olivier Genoud" userId="e3287607-b312-4221-8c8d-a6943b641987" providerId="ADAL" clId="{508FD6C5-E3F3-4EB9-B13E-E2526EA69478}" dt="2022-04-29T17:01:17.985" v="1145" actId="6549"/>
          <ac:spMkLst>
            <pc:docMk/>
            <pc:sldMk cId="0" sldId="859"/>
            <ac:spMk id="8" creationId="{32544885-0DFB-4F47-BD41-8F06993426AB}"/>
          </ac:spMkLst>
        </pc:spChg>
        <pc:spChg chg="del mod">
          <ac:chgData name="Olivier Genoud" userId="e3287607-b312-4221-8c8d-a6943b641987" providerId="ADAL" clId="{508FD6C5-E3F3-4EB9-B13E-E2526EA69478}" dt="2022-04-29T17:01:04.190" v="1130" actId="478"/>
          <ac:spMkLst>
            <pc:docMk/>
            <pc:sldMk cId="0" sldId="859"/>
            <ac:spMk id="29698" creationId="{B59C4729-C44F-4AF1-B5BF-4C64AAE3FAE1}"/>
          </ac:spMkLst>
        </pc:spChg>
        <pc:spChg chg="mod">
          <ac:chgData name="Olivier Genoud" userId="e3287607-b312-4221-8c8d-a6943b641987" providerId="ADAL" clId="{508FD6C5-E3F3-4EB9-B13E-E2526EA69478}" dt="2022-04-29T17:11:00.131" v="1237" actId="14100"/>
          <ac:spMkLst>
            <pc:docMk/>
            <pc:sldMk cId="0" sldId="859"/>
            <ac:spMk id="29699" creationId="{0780E46F-D08A-4426-8257-95F1BA63B627}"/>
          </ac:spMkLst>
        </pc:spChg>
        <pc:graphicFrameChg chg="mod modGraphic">
          <ac:chgData name="Olivier Genoud" userId="e3287607-b312-4221-8c8d-a6943b641987" providerId="ADAL" clId="{508FD6C5-E3F3-4EB9-B13E-E2526EA69478}" dt="2022-04-29T17:11:03.449" v="1239" actId="1036"/>
          <ac:graphicFrameMkLst>
            <pc:docMk/>
            <pc:sldMk cId="0" sldId="859"/>
            <ac:graphicFrameMk id="6" creationId="{EB5E836F-818A-4AD1-B595-023FAF59066F}"/>
          </ac:graphicFrameMkLst>
        </pc:graphicFrameChg>
        <pc:graphicFrameChg chg="mod modGraphic">
          <ac:chgData name="Olivier Genoud" userId="e3287607-b312-4221-8c8d-a6943b641987" providerId="ADAL" clId="{508FD6C5-E3F3-4EB9-B13E-E2526EA69478}" dt="2022-04-29T17:11:10.426" v="1241" actId="1076"/>
          <ac:graphicFrameMkLst>
            <pc:docMk/>
            <pc:sldMk cId="0" sldId="859"/>
            <ac:graphicFrameMk id="7" creationId="{F4E8CA4D-18B5-4162-9BAB-0746BC1C5D3D}"/>
          </ac:graphicFrameMkLst>
        </pc:graphicFrameChg>
      </pc:sldChg>
      <pc:sldChg chg="modSp add mod modTransition">
        <pc:chgData name="Olivier Genoud" userId="e3287607-b312-4221-8c8d-a6943b641987" providerId="ADAL" clId="{508FD6C5-E3F3-4EB9-B13E-E2526EA69478}" dt="2022-05-03T16:11:40.056" v="2651" actId="20577"/>
        <pc:sldMkLst>
          <pc:docMk/>
          <pc:sldMk cId="0" sldId="860"/>
        </pc:sldMkLst>
        <pc:spChg chg="mod">
          <ac:chgData name="Olivier Genoud" userId="e3287607-b312-4221-8c8d-a6943b641987" providerId="ADAL" clId="{508FD6C5-E3F3-4EB9-B13E-E2526EA69478}" dt="2022-05-03T16:11:40.056" v="2651" actId="20577"/>
          <ac:spMkLst>
            <pc:docMk/>
            <pc:sldMk cId="0" sldId="860"/>
            <ac:spMk id="32770" creationId="{9F0E7C5C-1983-4D8D-BEEB-ED85A541A29F}"/>
          </ac:spMkLst>
        </pc:spChg>
        <pc:spChg chg="mod">
          <ac:chgData name="Olivier Genoud" userId="e3287607-b312-4221-8c8d-a6943b641987" providerId="ADAL" clId="{508FD6C5-E3F3-4EB9-B13E-E2526EA69478}" dt="2022-04-29T17:14:44.186" v="1300" actId="14100"/>
          <ac:spMkLst>
            <pc:docMk/>
            <pc:sldMk cId="0" sldId="860"/>
            <ac:spMk id="32771" creationId="{9FCE62D6-5764-49BE-B43B-28DD76F27181}"/>
          </ac:spMkLst>
        </pc:spChg>
        <pc:graphicFrameChg chg="mod">
          <ac:chgData name="Olivier Genoud" userId="e3287607-b312-4221-8c8d-a6943b641987" providerId="ADAL" clId="{508FD6C5-E3F3-4EB9-B13E-E2526EA69478}" dt="2022-04-29T17:15:06.711" v="1324" actId="1035"/>
          <ac:graphicFrameMkLst>
            <pc:docMk/>
            <pc:sldMk cId="0" sldId="860"/>
            <ac:graphicFrameMk id="7" creationId="{6D17EBFD-38C5-4FA3-A89B-0867A8C0717F}"/>
          </ac:graphicFrameMkLst>
        </pc:graphicFrameChg>
      </pc:sldChg>
      <pc:sldChg chg="modSp add mod">
        <pc:chgData name="Olivier Genoud" userId="e3287607-b312-4221-8c8d-a6943b641987" providerId="ADAL" clId="{508FD6C5-E3F3-4EB9-B13E-E2526EA69478}" dt="2022-04-29T17:15:31.211" v="1325" actId="1076"/>
        <pc:sldMkLst>
          <pc:docMk/>
          <pc:sldMk cId="0" sldId="861"/>
        </pc:sldMkLst>
        <pc:spChg chg="mod">
          <ac:chgData name="Olivier Genoud" userId="e3287607-b312-4221-8c8d-a6943b641987" providerId="ADAL" clId="{508FD6C5-E3F3-4EB9-B13E-E2526EA69478}" dt="2022-04-29T17:01:53.213" v="1146" actId="404"/>
          <ac:spMkLst>
            <pc:docMk/>
            <pc:sldMk cId="0" sldId="861"/>
            <ac:spMk id="33794" creationId="{FB946077-6A0C-4F12-AE3B-AC26B7F9ED33}"/>
          </ac:spMkLst>
        </pc:spChg>
        <pc:graphicFrameChg chg="mod">
          <ac:chgData name="Olivier Genoud" userId="e3287607-b312-4221-8c8d-a6943b641987" providerId="ADAL" clId="{508FD6C5-E3F3-4EB9-B13E-E2526EA69478}" dt="2022-04-29T17:15:31.211" v="1325" actId="1076"/>
          <ac:graphicFrameMkLst>
            <pc:docMk/>
            <pc:sldMk cId="0" sldId="861"/>
            <ac:graphicFrameMk id="7" creationId="{F878BF30-6A8B-4280-922F-C822085395AE}"/>
          </ac:graphicFrameMkLst>
        </pc:graphicFrameChg>
      </pc:sldChg>
      <pc:sldChg chg="modSp add del modTransition">
        <pc:chgData name="Olivier Genoud" userId="e3287607-b312-4221-8c8d-a6943b641987" providerId="ADAL" clId="{508FD6C5-E3F3-4EB9-B13E-E2526EA69478}" dt="2022-04-29T16:34:51.740" v="806" actId="47"/>
        <pc:sldMkLst>
          <pc:docMk/>
          <pc:sldMk cId="4040949475" sldId="863"/>
        </pc:sldMkLst>
        <pc:spChg chg="mod">
          <ac:chgData name="Olivier Genoud" userId="e3287607-b312-4221-8c8d-a6943b641987" providerId="ADAL" clId="{508FD6C5-E3F3-4EB9-B13E-E2526EA69478}" dt="2022-04-29T16:26:16.626" v="613" actId="14100"/>
          <ac:spMkLst>
            <pc:docMk/>
            <pc:sldMk cId="4040949475" sldId="863"/>
            <ac:spMk id="18435" creationId="{6DF2C6A5-97CD-46B8-BBA9-33870923E61E}"/>
          </ac:spMkLst>
        </pc:spChg>
      </pc:sldChg>
      <pc:sldChg chg="addSp delSp modSp add mod modNotesTx">
        <pc:chgData name="Olivier Genoud" userId="e3287607-b312-4221-8c8d-a6943b641987" providerId="ADAL" clId="{508FD6C5-E3F3-4EB9-B13E-E2526EA69478}" dt="2022-05-04T09:23:18.932" v="3378" actId="1036"/>
        <pc:sldMkLst>
          <pc:docMk/>
          <pc:sldMk cId="3887238049" sldId="864"/>
        </pc:sldMkLst>
        <pc:spChg chg="add del mod">
          <ac:chgData name="Olivier Genoud" userId="e3287607-b312-4221-8c8d-a6943b641987" providerId="ADAL" clId="{508FD6C5-E3F3-4EB9-B13E-E2526EA69478}" dt="2022-04-29T16:41:17.197" v="880" actId="478"/>
          <ac:spMkLst>
            <pc:docMk/>
            <pc:sldMk cId="3887238049" sldId="864"/>
            <ac:spMk id="2" creationId="{40BDD73F-43D9-4FBD-8C8B-5B638FA1400D}"/>
          </ac:spMkLst>
        </pc:spChg>
        <pc:spChg chg="add mod">
          <ac:chgData name="Olivier Genoud" userId="e3287607-b312-4221-8c8d-a6943b641987" providerId="ADAL" clId="{508FD6C5-E3F3-4EB9-B13E-E2526EA69478}" dt="2022-05-04T08:29:05.275" v="3285" actId="20577"/>
          <ac:spMkLst>
            <pc:docMk/>
            <pc:sldMk cId="3887238049" sldId="864"/>
            <ac:spMk id="2" creationId="{A4F064AD-89D7-431D-A7D6-00B910F675E5}"/>
          </ac:spMkLst>
        </pc:spChg>
        <pc:spChg chg="add mod">
          <ac:chgData name="Olivier Genoud" userId="e3287607-b312-4221-8c8d-a6943b641987" providerId="ADAL" clId="{508FD6C5-E3F3-4EB9-B13E-E2526EA69478}" dt="2022-05-04T07:55:53.827" v="2719" actId="20577"/>
          <ac:spMkLst>
            <pc:docMk/>
            <pc:sldMk cId="3887238049" sldId="864"/>
            <ac:spMk id="4" creationId="{C5B93149-CD1D-4C62-8DFE-579BA4A128B1}"/>
          </ac:spMkLst>
        </pc:spChg>
        <pc:spChg chg="add mod">
          <ac:chgData name="Olivier Genoud" userId="e3287607-b312-4221-8c8d-a6943b641987" providerId="ADAL" clId="{508FD6C5-E3F3-4EB9-B13E-E2526EA69478}" dt="2022-05-04T08:29:59.892" v="3297" actId="207"/>
          <ac:spMkLst>
            <pc:docMk/>
            <pc:sldMk cId="3887238049" sldId="864"/>
            <ac:spMk id="6" creationId="{EF659C98-2498-4A8C-8E87-D53F29E312B4}"/>
          </ac:spMkLst>
        </pc:spChg>
        <pc:spChg chg="add mod">
          <ac:chgData name="Olivier Genoud" userId="e3287607-b312-4221-8c8d-a6943b641987" providerId="ADAL" clId="{508FD6C5-E3F3-4EB9-B13E-E2526EA69478}" dt="2022-05-04T08:29:59.892" v="3297" actId="207"/>
          <ac:spMkLst>
            <pc:docMk/>
            <pc:sldMk cId="3887238049" sldId="864"/>
            <ac:spMk id="7" creationId="{D1B17BDE-72F0-4CF9-8F40-0A542089C9EC}"/>
          </ac:spMkLst>
        </pc:spChg>
        <pc:spChg chg="add mod">
          <ac:chgData name="Olivier Genoud" userId="e3287607-b312-4221-8c8d-a6943b641987" providerId="ADAL" clId="{508FD6C5-E3F3-4EB9-B13E-E2526EA69478}" dt="2022-05-04T08:29:59.892" v="3297" actId="207"/>
          <ac:spMkLst>
            <pc:docMk/>
            <pc:sldMk cId="3887238049" sldId="864"/>
            <ac:spMk id="9" creationId="{51153EC3-AC92-4D09-8B3E-0A133E41496A}"/>
          </ac:spMkLst>
        </pc:spChg>
        <pc:spChg chg="add mod">
          <ac:chgData name="Olivier Genoud" userId="e3287607-b312-4221-8c8d-a6943b641987" providerId="ADAL" clId="{508FD6C5-E3F3-4EB9-B13E-E2526EA69478}" dt="2022-05-04T08:29:59.892" v="3297" actId="207"/>
          <ac:spMkLst>
            <pc:docMk/>
            <pc:sldMk cId="3887238049" sldId="864"/>
            <ac:spMk id="10" creationId="{8281A795-D878-48FC-B526-2237E25F63EE}"/>
          </ac:spMkLst>
        </pc:spChg>
        <pc:spChg chg="add mod">
          <ac:chgData name="Olivier Genoud" userId="e3287607-b312-4221-8c8d-a6943b641987" providerId="ADAL" clId="{508FD6C5-E3F3-4EB9-B13E-E2526EA69478}" dt="2022-05-04T08:29:59.892" v="3297" actId="207"/>
          <ac:spMkLst>
            <pc:docMk/>
            <pc:sldMk cId="3887238049" sldId="864"/>
            <ac:spMk id="11" creationId="{F52BA089-D1CF-4D2A-B75F-7BB1BD68B947}"/>
          </ac:spMkLst>
        </pc:spChg>
        <pc:spChg chg="add mod">
          <ac:chgData name="Olivier Genoud" userId="e3287607-b312-4221-8c8d-a6943b641987" providerId="ADAL" clId="{508FD6C5-E3F3-4EB9-B13E-E2526EA69478}" dt="2022-05-04T08:30:04.419" v="3298" actId="207"/>
          <ac:spMkLst>
            <pc:docMk/>
            <pc:sldMk cId="3887238049" sldId="864"/>
            <ac:spMk id="12" creationId="{4714A045-C594-4031-9EA1-3B7FFFA42B47}"/>
          </ac:spMkLst>
        </pc:spChg>
        <pc:spChg chg="add mod">
          <ac:chgData name="Olivier Genoud" userId="e3287607-b312-4221-8c8d-a6943b641987" providerId="ADAL" clId="{508FD6C5-E3F3-4EB9-B13E-E2526EA69478}" dt="2022-05-04T08:30:04.419" v="3298" actId="207"/>
          <ac:spMkLst>
            <pc:docMk/>
            <pc:sldMk cId="3887238049" sldId="864"/>
            <ac:spMk id="13" creationId="{D58A3B27-BA70-42CF-BBD4-B7A9EC6DFF76}"/>
          </ac:spMkLst>
        </pc:spChg>
        <pc:spChg chg="add mod">
          <ac:chgData name="Olivier Genoud" userId="e3287607-b312-4221-8c8d-a6943b641987" providerId="ADAL" clId="{508FD6C5-E3F3-4EB9-B13E-E2526EA69478}" dt="2022-05-04T08:30:04.419" v="3298" actId="207"/>
          <ac:spMkLst>
            <pc:docMk/>
            <pc:sldMk cId="3887238049" sldId="864"/>
            <ac:spMk id="14" creationId="{D0DC3226-A5C3-46B1-8A87-A14B2497B1F9}"/>
          </ac:spMkLst>
        </pc:spChg>
        <pc:spChg chg="add mod">
          <ac:chgData name="Olivier Genoud" userId="e3287607-b312-4221-8c8d-a6943b641987" providerId="ADAL" clId="{508FD6C5-E3F3-4EB9-B13E-E2526EA69478}" dt="2022-05-04T08:30:04.419" v="3298" actId="207"/>
          <ac:spMkLst>
            <pc:docMk/>
            <pc:sldMk cId="3887238049" sldId="864"/>
            <ac:spMk id="15" creationId="{A7645CB8-B0D2-46C6-B178-71774B69915A}"/>
          </ac:spMkLst>
        </pc:spChg>
        <pc:spChg chg="add mod">
          <ac:chgData name="Olivier Genoud" userId="e3287607-b312-4221-8c8d-a6943b641987" providerId="ADAL" clId="{508FD6C5-E3F3-4EB9-B13E-E2526EA69478}" dt="2022-05-04T08:32:26.474" v="3351" actId="1035"/>
          <ac:spMkLst>
            <pc:docMk/>
            <pc:sldMk cId="3887238049" sldId="864"/>
            <ac:spMk id="16" creationId="{316CE449-A1B3-4C85-A860-9E0BC23BAF18}"/>
          </ac:spMkLst>
        </pc:spChg>
        <pc:spChg chg="add mod">
          <ac:chgData name="Olivier Genoud" userId="e3287607-b312-4221-8c8d-a6943b641987" providerId="ADAL" clId="{508FD6C5-E3F3-4EB9-B13E-E2526EA69478}" dt="2022-05-04T08:25:54.166" v="3169" actId="1036"/>
          <ac:spMkLst>
            <pc:docMk/>
            <pc:sldMk cId="3887238049" sldId="864"/>
            <ac:spMk id="18" creationId="{9C0D78E6-5C3A-4958-A906-65BDEFE329B8}"/>
          </ac:spMkLst>
        </pc:spChg>
        <pc:spChg chg="add mod">
          <ac:chgData name="Olivier Genoud" userId="e3287607-b312-4221-8c8d-a6943b641987" providerId="ADAL" clId="{508FD6C5-E3F3-4EB9-B13E-E2526EA69478}" dt="2022-05-04T08:25:54.166" v="3169" actId="1036"/>
          <ac:spMkLst>
            <pc:docMk/>
            <pc:sldMk cId="3887238049" sldId="864"/>
            <ac:spMk id="20" creationId="{AE70A9F4-77DC-4BE0-8E5A-5FEC29887AC1}"/>
          </ac:spMkLst>
        </pc:spChg>
        <pc:spChg chg="del mod">
          <ac:chgData name="Olivier Genoud" userId="e3287607-b312-4221-8c8d-a6943b641987" providerId="ADAL" clId="{508FD6C5-E3F3-4EB9-B13E-E2526EA69478}" dt="2022-04-29T16:41:13.551" v="879" actId="478"/>
          <ac:spMkLst>
            <pc:docMk/>
            <pc:sldMk cId="3887238049" sldId="864"/>
            <ac:spMk id="18434" creationId="{6860ED7A-0F6F-4A64-87FE-BE653296CFDB}"/>
          </ac:spMkLst>
        </pc:spChg>
        <pc:spChg chg="del mod">
          <ac:chgData name="Olivier Genoud" userId="e3287607-b312-4221-8c8d-a6943b641987" providerId="ADAL" clId="{508FD6C5-E3F3-4EB9-B13E-E2526EA69478}" dt="2022-05-04T07:55:57.940" v="2720" actId="478"/>
          <ac:spMkLst>
            <pc:docMk/>
            <pc:sldMk cId="3887238049" sldId="864"/>
            <ac:spMk id="18435" creationId="{6DF2C6A5-97CD-46B8-BBA9-33870923E61E}"/>
          </ac:spMkLst>
        </pc:spChg>
        <pc:picChg chg="add del mod">
          <ac:chgData name="Olivier Genoud" userId="e3287607-b312-4221-8c8d-a6943b641987" providerId="ADAL" clId="{508FD6C5-E3F3-4EB9-B13E-E2526EA69478}" dt="2022-05-04T08:23:09.734" v="3103" actId="478"/>
          <ac:picMkLst>
            <pc:docMk/>
            <pc:sldMk cId="3887238049" sldId="864"/>
            <ac:picMk id="5" creationId="{96815D12-9B09-4E60-94C6-188F6D9F4BC4}"/>
          </ac:picMkLst>
        </pc:picChg>
        <pc:picChg chg="add del mod ord">
          <ac:chgData name="Olivier Genoud" userId="e3287607-b312-4221-8c8d-a6943b641987" providerId="ADAL" clId="{508FD6C5-E3F3-4EB9-B13E-E2526EA69478}" dt="2022-05-04T08:31:35.738" v="3299" actId="478"/>
          <ac:picMkLst>
            <pc:docMk/>
            <pc:sldMk cId="3887238049" sldId="864"/>
            <ac:picMk id="17" creationId="{3E6E1878-E664-44BE-A0D5-6C5E2AEB9097}"/>
          </ac:picMkLst>
        </pc:picChg>
        <pc:picChg chg="add del mod ord">
          <ac:chgData name="Olivier Genoud" userId="e3287607-b312-4221-8c8d-a6943b641987" providerId="ADAL" clId="{508FD6C5-E3F3-4EB9-B13E-E2526EA69478}" dt="2022-05-04T09:22:47.971" v="3357" actId="478"/>
          <ac:picMkLst>
            <pc:docMk/>
            <pc:sldMk cId="3887238049" sldId="864"/>
            <ac:picMk id="21" creationId="{444394E4-EB96-4658-A1B6-8538818C5084}"/>
          </ac:picMkLst>
        </pc:picChg>
        <pc:picChg chg="add mod">
          <ac:chgData name="Olivier Genoud" userId="e3287607-b312-4221-8c8d-a6943b641987" providerId="ADAL" clId="{508FD6C5-E3F3-4EB9-B13E-E2526EA69478}" dt="2022-05-04T09:23:18.932" v="3378" actId="1036"/>
          <ac:picMkLst>
            <pc:docMk/>
            <pc:sldMk cId="3887238049" sldId="864"/>
            <ac:picMk id="23" creationId="{43944966-98F6-46B8-9475-58B6BFFACB0F}"/>
          </ac:picMkLst>
        </pc:picChg>
      </pc:sldChg>
      <pc:sldChg chg="addSp delSp modSp add mod">
        <pc:chgData name="Olivier Genoud" userId="e3287607-b312-4221-8c8d-a6943b641987" providerId="ADAL" clId="{508FD6C5-E3F3-4EB9-B13E-E2526EA69478}" dt="2022-05-04T08:32:48.620" v="3356" actId="20577"/>
        <pc:sldMkLst>
          <pc:docMk/>
          <pc:sldMk cId="2735027537" sldId="865"/>
        </pc:sldMkLst>
        <pc:spChg chg="add del mod">
          <ac:chgData name="Olivier Genoud" userId="e3287607-b312-4221-8c8d-a6943b641987" providerId="ADAL" clId="{508FD6C5-E3F3-4EB9-B13E-E2526EA69478}" dt="2022-04-29T16:52:29.823" v="989" actId="478"/>
          <ac:spMkLst>
            <pc:docMk/>
            <pc:sldMk cId="2735027537" sldId="865"/>
            <ac:spMk id="2" creationId="{113D0BF6-9B9E-45A9-9CA5-34F5DAF29025}"/>
          </ac:spMkLst>
        </pc:spChg>
        <pc:spChg chg="add del mod">
          <ac:chgData name="Olivier Genoud" userId="e3287607-b312-4221-8c8d-a6943b641987" providerId="ADAL" clId="{508FD6C5-E3F3-4EB9-B13E-E2526EA69478}" dt="2022-04-29T16:52:22.427" v="987" actId="478"/>
          <ac:spMkLst>
            <pc:docMk/>
            <pc:sldMk cId="2735027537" sldId="865"/>
            <ac:spMk id="4" creationId="{361B9C5F-30FC-4EF6-A9EF-51FA4E62C8A3}"/>
          </ac:spMkLst>
        </pc:spChg>
        <pc:spChg chg="add mod">
          <ac:chgData name="Olivier Genoud" userId="e3287607-b312-4221-8c8d-a6943b641987" providerId="ADAL" clId="{508FD6C5-E3F3-4EB9-B13E-E2526EA69478}" dt="2022-05-04T08:32:48.620" v="3356" actId="20577"/>
          <ac:spMkLst>
            <pc:docMk/>
            <pc:sldMk cId="2735027537" sldId="865"/>
            <ac:spMk id="6" creationId="{885FE633-73A9-4EE3-AA73-E8B0E1A0E452}"/>
          </ac:spMkLst>
        </pc:spChg>
        <pc:spChg chg="del">
          <ac:chgData name="Olivier Genoud" userId="e3287607-b312-4221-8c8d-a6943b641987" providerId="ADAL" clId="{508FD6C5-E3F3-4EB9-B13E-E2526EA69478}" dt="2022-04-29T16:52:27.337" v="988" actId="478"/>
          <ac:spMkLst>
            <pc:docMk/>
            <pc:sldMk cId="2735027537" sldId="865"/>
            <ac:spMk id="18434" creationId="{6860ED7A-0F6F-4A64-87FE-BE653296CFDB}"/>
          </ac:spMkLst>
        </pc:spChg>
        <pc:spChg chg="mod">
          <ac:chgData name="Olivier Genoud" userId="e3287607-b312-4221-8c8d-a6943b641987" providerId="ADAL" clId="{508FD6C5-E3F3-4EB9-B13E-E2526EA69478}" dt="2022-04-29T16:54:31.140" v="1000" actId="14100"/>
          <ac:spMkLst>
            <pc:docMk/>
            <pc:sldMk cId="2735027537" sldId="865"/>
            <ac:spMk id="18435" creationId="{6DF2C6A5-97CD-46B8-BBA9-33870923E61E}"/>
          </ac:spMkLst>
        </pc:spChg>
      </pc:sldChg>
      <pc:sldChg chg="modSp add mod">
        <pc:chgData name="Olivier Genoud" userId="e3287607-b312-4221-8c8d-a6943b641987" providerId="ADAL" clId="{508FD6C5-E3F3-4EB9-B13E-E2526EA69478}" dt="2022-05-03T16:03:38.658" v="2493" actId="6549"/>
        <pc:sldMkLst>
          <pc:docMk/>
          <pc:sldMk cId="1867481550" sldId="866"/>
        </pc:sldMkLst>
        <pc:spChg chg="mod">
          <ac:chgData name="Olivier Genoud" userId="e3287607-b312-4221-8c8d-a6943b641987" providerId="ADAL" clId="{508FD6C5-E3F3-4EB9-B13E-E2526EA69478}" dt="2022-05-03T11:23:44.552" v="2103" actId="20577"/>
          <ac:spMkLst>
            <pc:docMk/>
            <pc:sldMk cId="1867481550" sldId="866"/>
            <ac:spMk id="4" creationId="{E8EE9566-CBD7-4692-827D-72B24C80C921}"/>
          </ac:spMkLst>
        </pc:spChg>
        <pc:graphicFrameChg chg="mod modGraphic">
          <ac:chgData name="Olivier Genoud" userId="e3287607-b312-4221-8c8d-a6943b641987" providerId="ADAL" clId="{508FD6C5-E3F3-4EB9-B13E-E2526EA69478}" dt="2022-05-03T16:03:38.658" v="2493" actId="6549"/>
          <ac:graphicFrameMkLst>
            <pc:docMk/>
            <pc:sldMk cId="1867481550" sldId="866"/>
            <ac:graphicFrameMk id="8" creationId="{76A3D22C-ADA5-49D2-8486-33C02C29F828}"/>
          </ac:graphicFrameMkLst>
        </pc:graphicFrameChg>
      </pc:sldChg>
      <pc:sldChg chg="modSp add mod modNotesTx">
        <pc:chgData name="Olivier Genoud" userId="e3287607-b312-4221-8c8d-a6943b641987" providerId="ADAL" clId="{508FD6C5-E3F3-4EB9-B13E-E2526EA69478}" dt="2022-05-04T08:06:51.310" v="2873" actId="20577"/>
        <pc:sldMkLst>
          <pc:docMk/>
          <pc:sldMk cId="3718173731" sldId="867"/>
        </pc:sldMkLst>
        <pc:spChg chg="mod">
          <ac:chgData name="Olivier Genoud" userId="e3287607-b312-4221-8c8d-a6943b641987" providerId="ADAL" clId="{508FD6C5-E3F3-4EB9-B13E-E2526EA69478}" dt="2022-05-04T08:06:51.310" v="2873" actId="20577"/>
          <ac:spMkLst>
            <pc:docMk/>
            <pc:sldMk cId="3718173731" sldId="867"/>
            <ac:spMk id="4" creationId="{C5B93149-CD1D-4C62-8DFE-579BA4A128B1}"/>
          </ac:spMkLst>
        </pc:spChg>
      </pc:sldChg>
      <pc:sldMasterChg chg="modSp mod modSldLayout">
        <pc:chgData name="Olivier Genoud" userId="e3287607-b312-4221-8c8d-a6943b641987" providerId="ADAL" clId="{508FD6C5-E3F3-4EB9-B13E-E2526EA69478}" dt="2022-04-29T17:02:27.917" v="1148" actId="20577"/>
        <pc:sldMasterMkLst>
          <pc:docMk/>
          <pc:sldMasterMk cId="0" sldId="2147485146"/>
        </pc:sldMasterMkLst>
        <pc:spChg chg="mod">
          <ac:chgData name="Olivier Genoud" userId="e3287607-b312-4221-8c8d-a6943b641987" providerId="ADAL" clId="{508FD6C5-E3F3-4EB9-B13E-E2526EA69478}" dt="2022-04-29T15:57:53.510" v="148" actId="6549"/>
          <ac:spMkLst>
            <pc:docMk/>
            <pc:sldMasterMk cId="0" sldId="2147485146"/>
            <ac:spMk id="13" creationId="{1831B337-8E3A-42C4-B945-76126539A2BF}"/>
          </ac:spMkLst>
        </pc:spChg>
        <pc:sldLayoutChg chg="modSp mod">
          <pc:chgData name="Olivier Genoud" userId="e3287607-b312-4221-8c8d-a6943b641987" providerId="ADAL" clId="{508FD6C5-E3F3-4EB9-B13E-E2526EA69478}" dt="2022-04-29T17:02:27.917" v="1148" actId="20577"/>
          <pc:sldLayoutMkLst>
            <pc:docMk/>
            <pc:sldMasterMk cId="0" sldId="2147485146"/>
            <pc:sldLayoutMk cId="24707556" sldId="2147485303"/>
          </pc:sldLayoutMkLst>
          <pc:spChg chg="mod">
            <ac:chgData name="Olivier Genoud" userId="e3287607-b312-4221-8c8d-a6943b641987" providerId="ADAL" clId="{508FD6C5-E3F3-4EB9-B13E-E2526EA69478}" dt="2022-04-29T17:02:27.917" v="1148" actId="20577"/>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CA313619-6587-4C0C-A905-8ABAC4339167}"/>
    <pc:docChg chg="custSel modSld">
      <pc:chgData name="Olivier Genoud" userId="e3287607-b312-4221-8c8d-a6943b641987" providerId="ADAL" clId="{CA313619-6587-4C0C-A905-8ABAC4339167}" dt="2022-08-09T08:32:18.588" v="115" actId="20577"/>
      <pc:docMkLst>
        <pc:docMk/>
      </pc:docMkLst>
      <pc:sldChg chg="modSp mod">
        <pc:chgData name="Olivier Genoud" userId="e3287607-b312-4221-8c8d-a6943b641987" providerId="ADAL" clId="{CA313619-6587-4C0C-A905-8ABAC4339167}" dt="2022-08-09T08:32:18.588" v="115" actId="20577"/>
        <pc:sldMkLst>
          <pc:docMk/>
          <pc:sldMk cId="0" sldId="323"/>
        </pc:sldMkLst>
        <pc:graphicFrameChg chg="mod modGraphic">
          <ac:chgData name="Olivier Genoud" userId="e3287607-b312-4221-8c8d-a6943b641987" providerId="ADAL" clId="{CA313619-6587-4C0C-A905-8ABAC4339167}" dt="2022-08-09T08:32:18.588" v="115" actId="20577"/>
          <ac:graphicFrameMkLst>
            <pc:docMk/>
            <pc:sldMk cId="0" sldId="323"/>
            <ac:graphicFrameMk id="8" creationId="{3523190A-F6B1-4E85-879B-A46D21D293E2}"/>
          </ac:graphicFrameMkLst>
        </pc:graphicFrameChg>
      </pc:sldChg>
    </pc:docChg>
  </pc:docChgLst>
  <pc:docChgLst>
    <pc:chgData name="Olivier Genoud" userId="e3287607-b312-4221-8c8d-a6943b641987" providerId="ADAL" clId="{F10F40E5-A7C7-4324-BD02-72BBF670FBCD}"/>
    <pc:docChg chg="undo custSel delSld modSld">
      <pc:chgData name="Olivier Genoud" userId="e3287607-b312-4221-8c8d-a6943b641987" providerId="ADAL" clId="{F10F40E5-A7C7-4324-BD02-72BBF670FBCD}" dt="2022-08-11T16:10:03.229" v="1055" actId="13926"/>
      <pc:docMkLst>
        <pc:docMk/>
      </pc:docMkLst>
      <pc:sldChg chg="modSp mod">
        <pc:chgData name="Olivier Genoud" userId="e3287607-b312-4221-8c8d-a6943b641987" providerId="ADAL" clId="{F10F40E5-A7C7-4324-BD02-72BBF670FBCD}" dt="2022-08-11T16:04:44.932" v="1026" actId="6549"/>
        <pc:sldMkLst>
          <pc:docMk/>
          <pc:sldMk cId="0" sldId="322"/>
        </pc:sldMkLst>
        <pc:spChg chg="mod">
          <ac:chgData name="Olivier Genoud" userId="e3287607-b312-4221-8c8d-a6943b641987" providerId="ADAL" clId="{F10F40E5-A7C7-4324-BD02-72BBF670FBCD}" dt="2022-08-11T11:31:36.746" v="808" actId="20577"/>
          <ac:spMkLst>
            <pc:docMk/>
            <pc:sldMk cId="0" sldId="322"/>
            <ac:spMk id="5" creationId="{B462C889-633B-45B1-B7BD-FE01A372E9D0}"/>
          </ac:spMkLst>
        </pc:spChg>
        <pc:graphicFrameChg chg="mod modGraphic">
          <ac:chgData name="Olivier Genoud" userId="e3287607-b312-4221-8c8d-a6943b641987" providerId="ADAL" clId="{F10F40E5-A7C7-4324-BD02-72BBF670FBCD}" dt="2022-08-11T16:04:44.932" v="1026" actId="6549"/>
          <ac:graphicFrameMkLst>
            <pc:docMk/>
            <pc:sldMk cId="0" sldId="322"/>
            <ac:graphicFrameMk id="8" creationId="{31C1D8F2-EFA5-4529-9079-E743F0086B69}"/>
          </ac:graphicFrameMkLst>
        </pc:graphicFrameChg>
      </pc:sldChg>
      <pc:sldChg chg="modSp mod">
        <pc:chgData name="Olivier Genoud" userId="e3287607-b312-4221-8c8d-a6943b641987" providerId="ADAL" clId="{F10F40E5-A7C7-4324-BD02-72BBF670FBCD}" dt="2022-08-11T16:07:07.059" v="1031" actId="6549"/>
        <pc:sldMkLst>
          <pc:docMk/>
          <pc:sldMk cId="0" sldId="323"/>
        </pc:sldMkLst>
        <pc:spChg chg="mod">
          <ac:chgData name="Olivier Genoud" userId="e3287607-b312-4221-8c8d-a6943b641987" providerId="ADAL" clId="{F10F40E5-A7C7-4324-BD02-72BBF670FBCD}" dt="2022-08-11T11:31:44.361" v="809" actId="6549"/>
          <ac:spMkLst>
            <pc:docMk/>
            <pc:sldMk cId="0" sldId="323"/>
            <ac:spMk id="5" creationId="{B791B999-4DFD-4362-8981-7C125E6EB4F1}"/>
          </ac:spMkLst>
        </pc:spChg>
        <pc:graphicFrameChg chg="mod modGraphic">
          <ac:chgData name="Olivier Genoud" userId="e3287607-b312-4221-8c8d-a6943b641987" providerId="ADAL" clId="{F10F40E5-A7C7-4324-BD02-72BBF670FBCD}" dt="2022-08-11T16:07:07.059" v="1031" actId="6549"/>
          <ac:graphicFrameMkLst>
            <pc:docMk/>
            <pc:sldMk cId="0" sldId="323"/>
            <ac:graphicFrameMk id="8" creationId="{3523190A-F6B1-4E85-879B-A46D21D293E2}"/>
          </ac:graphicFrameMkLst>
        </pc:graphicFrameChg>
      </pc:sldChg>
      <pc:sldChg chg="modSp mod">
        <pc:chgData name="Olivier Genoud" userId="e3287607-b312-4221-8c8d-a6943b641987" providerId="ADAL" clId="{F10F40E5-A7C7-4324-BD02-72BBF670FBCD}" dt="2022-08-11T16:09:01.507" v="1050" actId="20577"/>
        <pc:sldMkLst>
          <pc:docMk/>
          <pc:sldMk cId="0" sldId="324"/>
        </pc:sldMkLst>
        <pc:spChg chg="mod">
          <ac:chgData name="Olivier Genoud" userId="e3287607-b312-4221-8c8d-a6943b641987" providerId="ADAL" clId="{F10F40E5-A7C7-4324-BD02-72BBF670FBCD}" dt="2022-08-11T16:07:18.628" v="1033" actId="6549"/>
          <ac:spMkLst>
            <pc:docMk/>
            <pc:sldMk cId="0" sldId="324"/>
            <ac:spMk id="30723" creationId="{14D8DDB8-47B2-498A-955D-6594BFFF6A1F}"/>
          </ac:spMkLst>
        </pc:spChg>
        <pc:graphicFrameChg chg="mod modGraphic">
          <ac:chgData name="Olivier Genoud" userId="e3287607-b312-4221-8c8d-a6943b641987" providerId="ADAL" clId="{F10F40E5-A7C7-4324-BD02-72BBF670FBCD}" dt="2022-08-11T16:08:39.110" v="1044" actId="20577"/>
          <ac:graphicFrameMkLst>
            <pc:docMk/>
            <pc:sldMk cId="0" sldId="324"/>
            <ac:graphicFrameMk id="4" creationId="{503DA3C9-0A7B-4757-93FC-88F0D348DED4}"/>
          </ac:graphicFrameMkLst>
        </pc:graphicFrameChg>
        <pc:graphicFrameChg chg="mod modGraphic">
          <ac:chgData name="Olivier Genoud" userId="e3287607-b312-4221-8c8d-a6943b641987" providerId="ADAL" clId="{F10F40E5-A7C7-4324-BD02-72BBF670FBCD}" dt="2022-08-11T16:09:01.507" v="1050" actId="20577"/>
          <ac:graphicFrameMkLst>
            <pc:docMk/>
            <pc:sldMk cId="0" sldId="324"/>
            <ac:graphicFrameMk id="6" creationId="{39EF35DE-51FD-49FE-8CC9-80BA75B1483B}"/>
          </ac:graphicFrameMkLst>
        </pc:graphicFrameChg>
      </pc:sldChg>
      <pc:sldChg chg="modSp mod">
        <pc:chgData name="Olivier Genoud" userId="e3287607-b312-4221-8c8d-a6943b641987" providerId="ADAL" clId="{F10F40E5-A7C7-4324-BD02-72BBF670FBCD}" dt="2022-08-11T16:10:03.229" v="1055" actId="13926"/>
        <pc:sldMkLst>
          <pc:docMk/>
          <pc:sldMk cId="0" sldId="325"/>
        </pc:sldMkLst>
        <pc:spChg chg="mod">
          <ac:chgData name="Olivier Genoud" userId="e3287607-b312-4221-8c8d-a6943b641987" providerId="ADAL" clId="{F10F40E5-A7C7-4324-BD02-72BBF670FBCD}" dt="2022-08-11T16:10:03.229" v="1055" actId="13926"/>
          <ac:spMkLst>
            <pc:docMk/>
            <pc:sldMk cId="0" sldId="325"/>
            <ac:spMk id="30723" creationId="{5F468ABF-394C-4C03-AA22-2BACDA8AD010}"/>
          </ac:spMkLst>
        </pc:spChg>
      </pc:sldChg>
      <pc:sldChg chg="modSp del mod">
        <pc:chgData name="Olivier Genoud" userId="e3287607-b312-4221-8c8d-a6943b641987" providerId="ADAL" clId="{F10F40E5-A7C7-4324-BD02-72BBF670FBCD}" dt="2022-08-11T09:30:28.717" v="588" actId="47"/>
        <pc:sldMkLst>
          <pc:docMk/>
          <pc:sldMk cId="0" sldId="355"/>
        </pc:sldMkLst>
        <pc:spChg chg="mod">
          <ac:chgData name="Olivier Genoud" userId="e3287607-b312-4221-8c8d-a6943b641987" providerId="ADAL" clId="{F10F40E5-A7C7-4324-BD02-72BBF670FBCD}" dt="2022-08-11T07:37:49.129" v="341" actId="6549"/>
          <ac:spMkLst>
            <pc:docMk/>
            <pc:sldMk cId="0" sldId="355"/>
            <ac:spMk id="10242" creationId="{D35366E3-3CE1-4FAA-867F-220E86F6759E}"/>
          </ac:spMkLst>
        </pc:spChg>
        <pc:graphicFrameChg chg="modGraphic">
          <ac:chgData name="Olivier Genoud" userId="e3287607-b312-4221-8c8d-a6943b641987" providerId="ADAL" clId="{F10F40E5-A7C7-4324-BD02-72BBF670FBCD}" dt="2022-08-11T07:37:25.624" v="309" actId="6549"/>
          <ac:graphicFrameMkLst>
            <pc:docMk/>
            <pc:sldMk cId="0" sldId="355"/>
            <ac:graphicFrameMk id="6" creationId="{35CAF6AE-83C6-45ED-9A06-024BF901EC9C}"/>
          </ac:graphicFrameMkLst>
        </pc:graphicFrameChg>
      </pc:sldChg>
      <pc:sldChg chg="delSp modSp mod">
        <pc:chgData name="Olivier Genoud" userId="e3287607-b312-4221-8c8d-a6943b641987" providerId="ADAL" clId="{F10F40E5-A7C7-4324-BD02-72BBF670FBCD}" dt="2022-08-11T11:26:20.511" v="756" actId="207"/>
        <pc:sldMkLst>
          <pc:docMk/>
          <pc:sldMk cId="0" sldId="808"/>
        </pc:sldMkLst>
        <pc:spChg chg="del">
          <ac:chgData name="Olivier Genoud" userId="e3287607-b312-4221-8c8d-a6943b641987" providerId="ADAL" clId="{F10F40E5-A7C7-4324-BD02-72BBF670FBCD}" dt="2022-08-11T09:05:01.542" v="451" actId="478"/>
          <ac:spMkLst>
            <pc:docMk/>
            <pc:sldMk cId="0" sldId="808"/>
            <ac:spMk id="5" creationId="{855CC267-FCF4-407F-8CF2-BB445F6B6063}"/>
          </ac:spMkLst>
        </pc:spChg>
        <pc:spChg chg="mod">
          <ac:chgData name="Olivier Genoud" userId="e3287607-b312-4221-8c8d-a6943b641987" providerId="ADAL" clId="{F10F40E5-A7C7-4324-BD02-72BBF670FBCD}" dt="2022-08-11T07:38:28.815" v="346"/>
          <ac:spMkLst>
            <pc:docMk/>
            <pc:sldMk cId="0" sldId="808"/>
            <ac:spMk id="8" creationId="{BB6C61F9-29AD-4200-B68D-8E7906A4CAA1}"/>
          </ac:spMkLst>
        </pc:spChg>
        <pc:graphicFrameChg chg="modGraphic">
          <ac:chgData name="Olivier Genoud" userId="e3287607-b312-4221-8c8d-a6943b641987" providerId="ADAL" clId="{F10F40E5-A7C7-4324-BD02-72BBF670FBCD}" dt="2022-08-11T11:26:20.511" v="756" actId="207"/>
          <ac:graphicFrameMkLst>
            <pc:docMk/>
            <pc:sldMk cId="0" sldId="808"/>
            <ac:graphicFrameMk id="6" creationId="{56102DBE-7A27-4B72-8904-9BD8B08A1693}"/>
          </ac:graphicFrameMkLst>
        </pc:graphicFrameChg>
      </pc:sldChg>
      <pc:sldChg chg="delSp modSp mod">
        <pc:chgData name="Olivier Genoud" userId="e3287607-b312-4221-8c8d-a6943b641987" providerId="ADAL" clId="{F10F40E5-A7C7-4324-BD02-72BBF670FBCD}" dt="2022-08-11T09:37:15.035" v="634" actId="478"/>
        <pc:sldMkLst>
          <pc:docMk/>
          <pc:sldMk cId="0" sldId="809"/>
        </pc:sldMkLst>
        <pc:spChg chg="del">
          <ac:chgData name="Olivier Genoud" userId="e3287607-b312-4221-8c8d-a6943b641987" providerId="ADAL" clId="{F10F40E5-A7C7-4324-BD02-72BBF670FBCD}" dt="2022-08-11T09:37:15.035" v="634" actId="478"/>
          <ac:spMkLst>
            <pc:docMk/>
            <pc:sldMk cId="0" sldId="809"/>
            <ac:spMk id="5" creationId="{03968528-A046-4CEE-B660-F72F384C54F1}"/>
          </ac:spMkLst>
        </pc:spChg>
        <pc:spChg chg="mod">
          <ac:chgData name="Olivier Genoud" userId="e3287607-b312-4221-8c8d-a6943b641987" providerId="ADAL" clId="{F10F40E5-A7C7-4324-BD02-72BBF670FBCD}" dt="2022-08-11T07:38:22.799" v="345"/>
          <ac:spMkLst>
            <pc:docMk/>
            <pc:sldMk cId="0" sldId="809"/>
            <ac:spMk id="8" creationId="{82CE806B-8B9A-4A8B-80C5-C7CFE4E4C11C}"/>
          </ac:spMkLst>
        </pc:spChg>
        <pc:spChg chg="mod">
          <ac:chgData name="Olivier Genoud" userId="e3287607-b312-4221-8c8d-a6943b641987" providerId="ADAL" clId="{F10F40E5-A7C7-4324-BD02-72BBF670FBCD}" dt="2022-08-11T07:41:09.629" v="354" actId="6549"/>
          <ac:spMkLst>
            <pc:docMk/>
            <pc:sldMk cId="0" sldId="809"/>
            <ac:spMk id="14339" creationId="{3B259D97-2B01-40AE-B095-45E1FD905E92}"/>
          </ac:spMkLst>
        </pc:spChg>
        <pc:graphicFrameChg chg="mod modGraphic">
          <ac:chgData name="Olivier Genoud" userId="e3287607-b312-4221-8c8d-a6943b641987" providerId="ADAL" clId="{F10F40E5-A7C7-4324-BD02-72BBF670FBCD}" dt="2022-08-11T09:37:02.029" v="633" actId="6549"/>
          <ac:graphicFrameMkLst>
            <pc:docMk/>
            <pc:sldMk cId="0" sldId="809"/>
            <ac:graphicFrameMk id="6" creationId="{83470EA1-6B93-4200-81B2-B6A07DD757F1}"/>
          </ac:graphicFrameMkLst>
        </pc:graphicFrameChg>
      </pc:sldChg>
      <pc:sldChg chg="delSp modSp mod">
        <pc:chgData name="Olivier Genoud" userId="e3287607-b312-4221-8c8d-a6943b641987" providerId="ADAL" clId="{F10F40E5-A7C7-4324-BD02-72BBF670FBCD}" dt="2022-08-11T11:28:46.281" v="784" actId="6549"/>
        <pc:sldMkLst>
          <pc:docMk/>
          <pc:sldMk cId="0" sldId="810"/>
        </pc:sldMkLst>
        <pc:spChg chg="del">
          <ac:chgData name="Olivier Genoud" userId="e3287607-b312-4221-8c8d-a6943b641987" providerId="ADAL" clId="{F10F40E5-A7C7-4324-BD02-72BBF670FBCD}" dt="2022-08-11T09:38:17.404" v="712" actId="478"/>
          <ac:spMkLst>
            <pc:docMk/>
            <pc:sldMk cId="0" sldId="810"/>
            <ac:spMk id="7" creationId="{2E96B9D5-C7BF-4504-A2EC-D37B12AC22D4}"/>
          </ac:spMkLst>
        </pc:spChg>
        <pc:spChg chg="mod">
          <ac:chgData name="Olivier Genoud" userId="e3287607-b312-4221-8c8d-a6943b641987" providerId="ADAL" clId="{F10F40E5-A7C7-4324-BD02-72BBF670FBCD}" dt="2022-08-11T07:38:34.639" v="347"/>
          <ac:spMkLst>
            <pc:docMk/>
            <pc:sldMk cId="0" sldId="810"/>
            <ac:spMk id="9" creationId="{AECE3115-E7A1-49F4-A9A2-E5E86D3768BB}"/>
          </ac:spMkLst>
        </pc:spChg>
        <pc:spChg chg="mod">
          <ac:chgData name="Olivier Genoud" userId="e3287607-b312-4221-8c8d-a6943b641987" providerId="ADAL" clId="{F10F40E5-A7C7-4324-BD02-72BBF670FBCD}" dt="2022-08-11T09:38:11.181" v="692" actId="6549"/>
          <ac:spMkLst>
            <pc:docMk/>
            <pc:sldMk cId="0" sldId="810"/>
            <ac:spMk id="16387" creationId="{118E205E-6224-40AA-A28E-DE2B0B5FD9CD}"/>
          </ac:spMkLst>
        </pc:spChg>
        <pc:graphicFrameChg chg="del modGraphic">
          <ac:chgData name="Olivier Genoud" userId="e3287607-b312-4221-8c8d-a6943b641987" providerId="ADAL" clId="{F10F40E5-A7C7-4324-BD02-72BBF670FBCD}" dt="2022-08-11T09:37:35.506" v="641" actId="478"/>
          <ac:graphicFrameMkLst>
            <pc:docMk/>
            <pc:sldMk cId="0" sldId="810"/>
            <ac:graphicFrameMk id="5" creationId="{346AF420-98E7-43DE-BEA5-56089EEC3B8A}"/>
          </ac:graphicFrameMkLst>
        </pc:graphicFrameChg>
        <pc:graphicFrameChg chg="mod modGraphic">
          <ac:chgData name="Olivier Genoud" userId="e3287607-b312-4221-8c8d-a6943b641987" providerId="ADAL" clId="{F10F40E5-A7C7-4324-BD02-72BBF670FBCD}" dt="2022-08-11T11:28:46.281" v="784" actId="6549"/>
          <ac:graphicFrameMkLst>
            <pc:docMk/>
            <pc:sldMk cId="0" sldId="810"/>
            <ac:graphicFrameMk id="6" creationId="{B53850FE-1D21-4CA7-AC66-C163CA22C758}"/>
          </ac:graphicFrameMkLst>
        </pc:graphicFrameChg>
      </pc:sldChg>
      <pc:sldChg chg="delSp modSp mod">
        <pc:chgData name="Olivier Genoud" userId="e3287607-b312-4221-8c8d-a6943b641987" providerId="ADAL" clId="{F10F40E5-A7C7-4324-BD02-72BBF670FBCD}" dt="2022-08-11T11:26:51.430" v="759" actId="1035"/>
        <pc:sldMkLst>
          <pc:docMk/>
          <pc:sldMk cId="0" sldId="811"/>
        </pc:sldMkLst>
        <pc:spChg chg="del">
          <ac:chgData name="Olivier Genoud" userId="e3287607-b312-4221-8c8d-a6943b641987" providerId="ADAL" clId="{F10F40E5-A7C7-4324-BD02-72BBF670FBCD}" dt="2022-08-11T09:36:23.564" v="627" actId="478"/>
          <ac:spMkLst>
            <pc:docMk/>
            <pc:sldMk cId="0" sldId="811"/>
            <ac:spMk id="5" creationId="{58EBD6C6-B99D-4304-9A94-F1ACDD64ED5D}"/>
          </ac:spMkLst>
        </pc:spChg>
        <pc:spChg chg="mod">
          <ac:chgData name="Olivier Genoud" userId="e3287607-b312-4221-8c8d-a6943b641987" providerId="ADAL" clId="{F10F40E5-A7C7-4324-BD02-72BBF670FBCD}" dt="2022-08-11T07:38:16.543" v="344"/>
          <ac:spMkLst>
            <pc:docMk/>
            <pc:sldMk cId="0" sldId="811"/>
            <ac:spMk id="8" creationId="{3F1ADB89-7AA8-400D-9831-F1E3477B2690}"/>
          </ac:spMkLst>
        </pc:spChg>
        <pc:spChg chg="mod">
          <ac:chgData name="Olivier Genoud" userId="e3287607-b312-4221-8c8d-a6943b641987" providerId="ADAL" clId="{F10F40E5-A7C7-4324-BD02-72BBF670FBCD}" dt="2022-08-11T11:26:51.430" v="759" actId="1035"/>
          <ac:spMkLst>
            <pc:docMk/>
            <pc:sldMk cId="0" sldId="811"/>
            <ac:spMk id="12291" creationId="{528CA109-F676-4CDF-A79C-C2D66AC04130}"/>
          </ac:spMkLst>
        </pc:spChg>
        <pc:graphicFrameChg chg="mod modGraphic">
          <ac:chgData name="Olivier Genoud" userId="e3287607-b312-4221-8c8d-a6943b641987" providerId="ADAL" clId="{F10F40E5-A7C7-4324-BD02-72BBF670FBCD}" dt="2022-08-11T11:23:57.096" v="755" actId="20577"/>
          <ac:graphicFrameMkLst>
            <pc:docMk/>
            <pc:sldMk cId="0" sldId="811"/>
            <ac:graphicFrameMk id="6" creationId="{303CD404-7819-49B2-818B-645C47D27BBE}"/>
          </ac:graphicFrameMkLst>
        </pc:graphicFrameChg>
      </pc:sldChg>
      <pc:sldChg chg="modSp mod">
        <pc:chgData name="Olivier Genoud" userId="e3287607-b312-4221-8c8d-a6943b641987" providerId="ADAL" clId="{F10F40E5-A7C7-4324-BD02-72BBF670FBCD}" dt="2022-08-11T11:41:10.444" v="895" actId="6549"/>
        <pc:sldMkLst>
          <pc:docMk/>
          <pc:sldMk cId="0" sldId="868"/>
        </pc:sldMkLst>
        <pc:graphicFrameChg chg="modGraphic">
          <ac:chgData name="Olivier Genoud" userId="e3287607-b312-4221-8c8d-a6943b641987" providerId="ADAL" clId="{F10F40E5-A7C7-4324-BD02-72BBF670FBCD}" dt="2022-08-11T11:41:10.444" v="895" actId="6549"/>
          <ac:graphicFrameMkLst>
            <pc:docMk/>
            <pc:sldMk cId="0" sldId="868"/>
            <ac:graphicFrameMk id="8" creationId="{AA90B619-DFE2-4A9C-B06E-260B518FDC0C}"/>
          </ac:graphicFrameMkLst>
        </pc:graphicFrameChg>
      </pc:sldChg>
      <pc:sldChg chg="modSp mod">
        <pc:chgData name="Olivier Genoud" userId="e3287607-b312-4221-8c8d-a6943b641987" providerId="ADAL" clId="{F10F40E5-A7C7-4324-BD02-72BBF670FBCD}" dt="2022-08-11T13:18:00.847" v="925" actId="20577"/>
        <pc:sldMkLst>
          <pc:docMk/>
          <pc:sldMk cId="0" sldId="869"/>
        </pc:sldMkLst>
        <pc:graphicFrameChg chg="mod modGraphic">
          <ac:chgData name="Olivier Genoud" userId="e3287607-b312-4221-8c8d-a6943b641987" providerId="ADAL" clId="{F10F40E5-A7C7-4324-BD02-72BBF670FBCD}" dt="2022-08-11T13:18:00.847" v="925" actId="20577"/>
          <ac:graphicFrameMkLst>
            <pc:docMk/>
            <pc:sldMk cId="0" sldId="869"/>
            <ac:graphicFrameMk id="8" creationId="{76A3D22C-ADA5-49D2-8486-33C02C29F828}"/>
          </ac:graphicFrameMkLst>
        </pc:graphicFrameChg>
      </pc:sldChg>
      <pc:sldChg chg="modSp mod">
        <pc:chgData name="Olivier Genoud" userId="e3287607-b312-4221-8c8d-a6943b641987" providerId="ADAL" clId="{F10F40E5-A7C7-4324-BD02-72BBF670FBCD}" dt="2022-08-11T11:19:21.972" v="714" actId="208"/>
        <pc:sldMkLst>
          <pc:docMk/>
          <pc:sldMk cId="2199278427" sldId="874"/>
        </pc:sldMkLst>
        <pc:spChg chg="mod">
          <ac:chgData name="Olivier Genoud" userId="e3287607-b312-4221-8c8d-a6943b641987" providerId="ADAL" clId="{F10F40E5-A7C7-4324-BD02-72BBF670FBCD}" dt="2022-08-11T11:19:21.972" v="714" actId="208"/>
          <ac:spMkLst>
            <pc:docMk/>
            <pc:sldMk cId="2199278427" sldId="874"/>
            <ac:spMk id="18" creationId="{9C0D78E6-5C3A-4958-A906-65BDEFE329B8}"/>
          </ac:spMkLst>
        </pc:spChg>
        <pc:spChg chg="mod">
          <ac:chgData name="Olivier Genoud" userId="e3287607-b312-4221-8c8d-a6943b641987" providerId="ADAL" clId="{F10F40E5-A7C7-4324-BD02-72BBF670FBCD}" dt="2022-08-11T11:19:05.535" v="713" actId="207"/>
          <ac:spMkLst>
            <pc:docMk/>
            <pc:sldMk cId="2199278427" sldId="874"/>
            <ac:spMk id="20" creationId="{AE70A9F4-77DC-4BE0-8E5A-5FEC29887AC1}"/>
          </ac:spMkLst>
        </pc:spChg>
      </pc:sldChg>
      <pc:sldChg chg="modSp">
        <pc:chgData name="Olivier Genoud" userId="e3287607-b312-4221-8c8d-a6943b641987" providerId="ADAL" clId="{F10F40E5-A7C7-4324-BD02-72BBF670FBCD}" dt="2022-08-11T11:22:28.101" v="723" actId="1038"/>
        <pc:sldMkLst>
          <pc:docMk/>
          <pc:sldMk cId="2381559582" sldId="876"/>
        </pc:sldMkLst>
        <pc:spChg chg="mod">
          <ac:chgData name="Olivier Genoud" userId="e3287607-b312-4221-8c8d-a6943b641987" providerId="ADAL" clId="{F10F40E5-A7C7-4324-BD02-72BBF670FBCD}" dt="2022-08-11T11:22:28.101" v="723" actId="1038"/>
          <ac:spMkLst>
            <pc:docMk/>
            <pc:sldMk cId="2381559582" sldId="876"/>
            <ac:spMk id="18435" creationId="{6DF2C6A5-97CD-46B8-BBA9-33870923E61E}"/>
          </ac:spMkLst>
        </pc:spChg>
      </pc:sldChg>
    </pc:docChg>
  </pc:docChgLst>
  <pc:docChgLst>
    <pc:chgData name="Olivier Genoud" userId="e3287607-b312-4221-8c8d-a6943b641987" providerId="ADAL" clId="{B6100A0A-A33F-4524-B8A3-35A486FE7C66}"/>
    <pc:docChg chg="undo custSel modSld">
      <pc:chgData name="Olivier Genoud" userId="e3287607-b312-4221-8c8d-a6943b641987" providerId="ADAL" clId="{B6100A0A-A33F-4524-B8A3-35A486FE7C66}" dt="2023-08-20T15:49:52.727" v="12" actId="20577"/>
      <pc:docMkLst>
        <pc:docMk/>
      </pc:docMkLst>
      <pc:sldChg chg="modSp mod">
        <pc:chgData name="Olivier Genoud" userId="e3287607-b312-4221-8c8d-a6943b641987" providerId="ADAL" clId="{B6100A0A-A33F-4524-B8A3-35A486FE7C66}" dt="2023-08-20T15:47:05.601" v="9" actId="20577"/>
        <pc:sldMkLst>
          <pc:docMk/>
          <pc:sldMk cId="0" sldId="321"/>
        </pc:sldMkLst>
        <pc:spChg chg="mod">
          <ac:chgData name="Olivier Genoud" userId="e3287607-b312-4221-8c8d-a6943b641987" providerId="ADAL" clId="{B6100A0A-A33F-4524-B8A3-35A486FE7C66}" dt="2023-08-20T15:47:05.601" v="9" actId="20577"/>
          <ac:spMkLst>
            <pc:docMk/>
            <pc:sldMk cId="0" sldId="321"/>
            <ac:spMk id="24579" creationId="{11EE9470-50B4-49F7-B12A-E7302C4977DB}"/>
          </ac:spMkLst>
        </pc:spChg>
      </pc:sldChg>
      <pc:sldChg chg="delSp modSp mod">
        <pc:chgData name="Olivier Genoud" userId="e3287607-b312-4221-8c8d-a6943b641987" providerId="ADAL" clId="{B6100A0A-A33F-4524-B8A3-35A486FE7C66}" dt="2023-08-20T15:47:13.776" v="10" actId="13926"/>
        <pc:sldMkLst>
          <pc:docMk/>
          <pc:sldMk cId="0" sldId="322"/>
        </pc:sldMkLst>
        <pc:spChg chg="del">
          <ac:chgData name="Olivier Genoud" userId="e3287607-b312-4221-8c8d-a6943b641987" providerId="ADAL" clId="{B6100A0A-A33F-4524-B8A3-35A486FE7C66}" dt="2023-08-20T15:00:58.882" v="4" actId="478"/>
          <ac:spMkLst>
            <pc:docMk/>
            <pc:sldMk cId="0" sldId="322"/>
            <ac:spMk id="2" creationId="{899053C8-CE5B-D92B-1CD6-D6BDD228953F}"/>
          </ac:spMkLst>
        </pc:spChg>
        <pc:graphicFrameChg chg="modGraphic">
          <ac:chgData name="Olivier Genoud" userId="e3287607-b312-4221-8c8d-a6943b641987" providerId="ADAL" clId="{B6100A0A-A33F-4524-B8A3-35A486FE7C66}" dt="2023-08-20T15:47:13.776" v="10" actId="13926"/>
          <ac:graphicFrameMkLst>
            <pc:docMk/>
            <pc:sldMk cId="0" sldId="322"/>
            <ac:graphicFrameMk id="8" creationId="{31C1D8F2-EFA5-4529-9079-E743F0086B69}"/>
          </ac:graphicFrameMkLst>
        </pc:graphicFrameChg>
      </pc:sldChg>
      <pc:sldChg chg="delSp modSp mod">
        <pc:chgData name="Olivier Genoud" userId="e3287607-b312-4221-8c8d-a6943b641987" providerId="ADAL" clId="{B6100A0A-A33F-4524-B8A3-35A486FE7C66}" dt="2023-08-20T15:49:52.727" v="12" actId="20577"/>
        <pc:sldMkLst>
          <pc:docMk/>
          <pc:sldMk cId="0" sldId="323"/>
        </pc:sldMkLst>
        <pc:spChg chg="del">
          <ac:chgData name="Olivier Genoud" userId="e3287607-b312-4221-8c8d-a6943b641987" providerId="ADAL" clId="{B6100A0A-A33F-4524-B8A3-35A486FE7C66}" dt="2023-08-20T15:01:00.900" v="5" actId="478"/>
          <ac:spMkLst>
            <pc:docMk/>
            <pc:sldMk cId="0" sldId="323"/>
            <ac:spMk id="2" creationId="{DFE0611B-B306-54CF-B41B-23A34EDA6D3D}"/>
          </ac:spMkLst>
        </pc:spChg>
        <pc:graphicFrameChg chg="modGraphic">
          <ac:chgData name="Olivier Genoud" userId="e3287607-b312-4221-8c8d-a6943b641987" providerId="ADAL" clId="{B6100A0A-A33F-4524-B8A3-35A486FE7C66}" dt="2023-08-20T15:49:52.727" v="12" actId="20577"/>
          <ac:graphicFrameMkLst>
            <pc:docMk/>
            <pc:sldMk cId="0" sldId="323"/>
            <ac:graphicFrameMk id="8" creationId="{3523190A-F6B1-4E85-879B-A46D21D293E2}"/>
          </ac:graphicFrameMkLst>
        </pc:graphicFrameChg>
      </pc:sldChg>
      <pc:sldChg chg="delSp modSp mod">
        <pc:chgData name="Olivier Genoud" userId="e3287607-b312-4221-8c8d-a6943b641987" providerId="ADAL" clId="{B6100A0A-A33F-4524-B8A3-35A486FE7C66}" dt="2023-08-20T15:00:42.899" v="3" actId="478"/>
        <pc:sldMkLst>
          <pc:docMk/>
          <pc:sldMk cId="0" sldId="324"/>
        </pc:sldMkLst>
        <pc:spChg chg="del">
          <ac:chgData name="Olivier Genoud" userId="e3287607-b312-4221-8c8d-a6943b641987" providerId="ADAL" clId="{B6100A0A-A33F-4524-B8A3-35A486FE7C66}" dt="2023-08-20T15:00:42.899" v="3" actId="478"/>
          <ac:spMkLst>
            <pc:docMk/>
            <pc:sldMk cId="0" sldId="324"/>
            <ac:spMk id="2" creationId="{1E683ECD-8368-2B10-E218-87D864975626}"/>
          </ac:spMkLst>
        </pc:spChg>
        <pc:spChg chg="mod">
          <ac:chgData name="Olivier Genoud" userId="e3287607-b312-4221-8c8d-a6943b641987" providerId="ADAL" clId="{B6100A0A-A33F-4524-B8A3-35A486FE7C66}" dt="2023-08-20T15:00:33.641" v="2" actId="255"/>
          <ac:spMkLst>
            <pc:docMk/>
            <pc:sldMk cId="0" sldId="324"/>
            <ac:spMk id="30723" creationId="{14D8DDB8-47B2-498A-955D-6594BFFF6A1F}"/>
          </ac:spMkLst>
        </pc:spChg>
      </pc:sldChg>
      <pc:sldChg chg="modSp mod">
        <pc:chgData name="Olivier Genoud" userId="e3287607-b312-4221-8c8d-a6943b641987" providerId="ADAL" clId="{B6100A0A-A33F-4524-B8A3-35A486FE7C66}" dt="2023-08-20T15:46:50.664" v="7" actId="13926"/>
        <pc:sldMkLst>
          <pc:docMk/>
          <pc:sldMk cId="0" sldId="900"/>
        </pc:sldMkLst>
        <pc:graphicFrameChg chg="modGraphic">
          <ac:chgData name="Olivier Genoud" userId="e3287607-b312-4221-8c8d-a6943b641987" providerId="ADAL" clId="{B6100A0A-A33F-4524-B8A3-35A486FE7C66}" dt="2023-08-20T15:46:50.664" v="7" actId="13926"/>
          <ac:graphicFrameMkLst>
            <pc:docMk/>
            <pc:sldMk cId="0" sldId="900"/>
            <ac:graphicFrameMk id="8" creationId="{3523190A-F6B1-4E85-879B-A46D21D293E2}"/>
          </ac:graphicFrameMkLst>
        </pc:graphicFrameChg>
      </pc:sldChg>
    </pc:docChg>
  </pc:docChgLst>
  <pc:docChgLst>
    <pc:chgData name="Olivier Genoud" userId="e3287607-b312-4221-8c8d-a6943b641987" providerId="ADAL" clId="{70C3B32E-D3E5-4723-BC7D-DF10E155B128}"/>
    <pc:docChg chg="undo redo custSel modSld">
      <pc:chgData name="Olivier Genoud" userId="e3287607-b312-4221-8c8d-a6943b641987" providerId="ADAL" clId="{70C3B32E-D3E5-4723-BC7D-DF10E155B128}" dt="2024-08-18T15:35:08.878" v="1013" actId="13926"/>
      <pc:docMkLst>
        <pc:docMk/>
      </pc:docMkLst>
      <pc:sldChg chg="delSp mod">
        <pc:chgData name="Olivier Genoud" userId="e3287607-b312-4221-8c8d-a6943b641987" providerId="ADAL" clId="{70C3B32E-D3E5-4723-BC7D-DF10E155B128}" dt="2024-08-13T15:48:18.236" v="343" actId="478"/>
        <pc:sldMkLst>
          <pc:docMk/>
          <pc:sldMk cId="0" sldId="321"/>
        </pc:sldMkLst>
        <pc:spChg chg="del">
          <ac:chgData name="Olivier Genoud" userId="e3287607-b312-4221-8c8d-a6943b641987" providerId="ADAL" clId="{70C3B32E-D3E5-4723-BC7D-DF10E155B128}" dt="2024-08-13T15:48:18.236" v="343" actId="478"/>
          <ac:spMkLst>
            <pc:docMk/>
            <pc:sldMk cId="0" sldId="321"/>
            <ac:spMk id="2" creationId="{4839EC2A-91A1-B6AA-7DBC-699A74921C6D}"/>
          </ac:spMkLst>
        </pc:spChg>
      </pc:sldChg>
      <pc:sldChg chg="delSp modSp mod">
        <pc:chgData name="Olivier Genoud" userId="e3287607-b312-4221-8c8d-a6943b641987" providerId="ADAL" clId="{70C3B32E-D3E5-4723-BC7D-DF10E155B128}" dt="2024-08-18T15:32:38.625" v="1012" actId="1036"/>
        <pc:sldMkLst>
          <pc:docMk/>
          <pc:sldMk cId="0" sldId="322"/>
        </pc:sldMkLst>
        <pc:spChg chg="del">
          <ac:chgData name="Olivier Genoud" userId="e3287607-b312-4221-8c8d-a6943b641987" providerId="ADAL" clId="{70C3B32E-D3E5-4723-BC7D-DF10E155B128}" dt="2024-08-18T15:31:55.602" v="989" actId="478"/>
          <ac:spMkLst>
            <pc:docMk/>
            <pc:sldMk cId="0" sldId="322"/>
            <ac:spMk id="2" creationId="{EFB7D8D5-D848-F0A5-CAE1-D3156A896221}"/>
          </ac:spMkLst>
        </pc:spChg>
        <pc:graphicFrameChg chg="mod modGraphic">
          <ac:chgData name="Olivier Genoud" userId="e3287607-b312-4221-8c8d-a6943b641987" providerId="ADAL" clId="{70C3B32E-D3E5-4723-BC7D-DF10E155B128}" dt="2024-08-18T15:32:38.625" v="1012" actId="1036"/>
          <ac:graphicFrameMkLst>
            <pc:docMk/>
            <pc:sldMk cId="0" sldId="322"/>
            <ac:graphicFrameMk id="8" creationId="{31C1D8F2-EFA5-4529-9079-E743F0086B69}"/>
          </ac:graphicFrameMkLst>
        </pc:graphicFrameChg>
      </pc:sldChg>
      <pc:sldChg chg="modSp mod">
        <pc:chgData name="Olivier Genoud" userId="e3287607-b312-4221-8c8d-a6943b641987" providerId="ADAL" clId="{70C3B32E-D3E5-4723-BC7D-DF10E155B128}" dt="2024-08-18T15:35:08.878" v="1013" actId="13926"/>
        <pc:sldMkLst>
          <pc:docMk/>
          <pc:sldMk cId="0" sldId="323"/>
        </pc:sldMkLst>
        <pc:graphicFrameChg chg="mod modGraphic">
          <ac:chgData name="Olivier Genoud" userId="e3287607-b312-4221-8c8d-a6943b641987" providerId="ADAL" clId="{70C3B32E-D3E5-4723-BC7D-DF10E155B128}" dt="2024-08-18T15:35:08.878" v="1013" actId="13926"/>
          <ac:graphicFrameMkLst>
            <pc:docMk/>
            <pc:sldMk cId="0" sldId="323"/>
            <ac:graphicFrameMk id="8" creationId="{3523190A-F6B1-4E85-879B-A46D21D293E2}"/>
          </ac:graphicFrameMkLst>
        </pc:graphicFrameChg>
      </pc:sldChg>
      <pc:sldChg chg="delSp modSp mod">
        <pc:chgData name="Olivier Genoud" userId="e3287607-b312-4221-8c8d-a6943b641987" providerId="ADAL" clId="{70C3B32E-D3E5-4723-BC7D-DF10E155B128}" dt="2024-08-18T15:29:17.564" v="987" actId="13926"/>
        <pc:sldMkLst>
          <pc:docMk/>
          <pc:sldMk cId="0" sldId="324"/>
        </pc:sldMkLst>
        <pc:spChg chg="del">
          <ac:chgData name="Olivier Genoud" userId="e3287607-b312-4221-8c8d-a6943b641987" providerId="ADAL" clId="{70C3B32E-D3E5-4723-BC7D-DF10E155B128}" dt="2024-08-18T15:29:14.013" v="986" actId="478"/>
          <ac:spMkLst>
            <pc:docMk/>
            <pc:sldMk cId="0" sldId="324"/>
            <ac:spMk id="2" creationId="{07357278-9A4C-82C3-B1DF-66D5939F4DFD}"/>
          </ac:spMkLst>
        </pc:spChg>
        <pc:spChg chg="mod">
          <ac:chgData name="Olivier Genoud" userId="e3287607-b312-4221-8c8d-a6943b641987" providerId="ADAL" clId="{70C3B32E-D3E5-4723-BC7D-DF10E155B128}" dt="2024-08-18T15:29:17.564" v="987" actId="13926"/>
          <ac:spMkLst>
            <pc:docMk/>
            <pc:sldMk cId="0" sldId="324"/>
            <ac:spMk id="30723" creationId="{14D8DDB8-47B2-498A-955D-6594BFFF6A1F}"/>
          </ac:spMkLst>
        </pc:spChg>
      </pc:sldChg>
      <pc:sldChg chg="delSp modSp mod">
        <pc:chgData name="Olivier Genoud" userId="e3287607-b312-4221-8c8d-a6943b641987" providerId="ADAL" clId="{70C3B32E-D3E5-4723-BC7D-DF10E155B128}" dt="2024-08-13T14:54:10.368" v="249" actId="478"/>
        <pc:sldMkLst>
          <pc:docMk/>
          <pc:sldMk cId="0" sldId="808"/>
        </pc:sldMkLst>
        <pc:spChg chg="del">
          <ac:chgData name="Olivier Genoud" userId="e3287607-b312-4221-8c8d-a6943b641987" providerId="ADAL" clId="{70C3B32E-D3E5-4723-BC7D-DF10E155B128}" dt="2024-08-13T14:54:10.368" v="249" actId="478"/>
          <ac:spMkLst>
            <pc:docMk/>
            <pc:sldMk cId="0" sldId="808"/>
            <ac:spMk id="2" creationId="{94315931-3605-3041-A164-831412BAB77E}"/>
          </ac:spMkLst>
        </pc:spChg>
        <pc:spChg chg="mod">
          <ac:chgData name="Olivier Genoud" userId="e3287607-b312-4221-8c8d-a6943b641987" providerId="ADAL" clId="{70C3B32E-D3E5-4723-BC7D-DF10E155B128}" dt="2024-08-13T14:27:04.430" v="173" actId="6549"/>
          <ac:spMkLst>
            <pc:docMk/>
            <pc:sldMk cId="0" sldId="808"/>
            <ac:spMk id="8" creationId="{BB6C61F9-29AD-4200-B68D-8E7906A4CAA1}"/>
          </ac:spMkLst>
        </pc:spChg>
        <pc:graphicFrameChg chg="mod modGraphic">
          <ac:chgData name="Olivier Genoud" userId="e3287607-b312-4221-8c8d-a6943b641987" providerId="ADAL" clId="{70C3B32E-D3E5-4723-BC7D-DF10E155B128}" dt="2024-08-13T14:54:06.207" v="248" actId="6549"/>
          <ac:graphicFrameMkLst>
            <pc:docMk/>
            <pc:sldMk cId="0" sldId="808"/>
            <ac:graphicFrameMk id="6" creationId="{56102DBE-7A27-4B72-8904-9BD8B08A1693}"/>
          </ac:graphicFrameMkLst>
        </pc:graphicFrameChg>
      </pc:sldChg>
      <pc:sldChg chg="delSp modSp mod">
        <pc:chgData name="Olivier Genoud" userId="e3287607-b312-4221-8c8d-a6943b641987" providerId="ADAL" clId="{70C3B32E-D3E5-4723-BC7D-DF10E155B128}" dt="2024-08-18T15:27:42.863" v="974" actId="403"/>
        <pc:sldMkLst>
          <pc:docMk/>
          <pc:sldMk cId="0" sldId="809"/>
        </pc:sldMkLst>
        <pc:spChg chg="del">
          <ac:chgData name="Olivier Genoud" userId="e3287607-b312-4221-8c8d-a6943b641987" providerId="ADAL" clId="{70C3B32E-D3E5-4723-BC7D-DF10E155B128}" dt="2024-08-13T14:50:17.775" v="235" actId="478"/>
          <ac:spMkLst>
            <pc:docMk/>
            <pc:sldMk cId="0" sldId="809"/>
            <ac:spMk id="2" creationId="{FD51D3B1-B56F-4055-E08D-1178E01B585F}"/>
          </ac:spMkLst>
        </pc:spChg>
        <pc:spChg chg="mod">
          <ac:chgData name="Olivier Genoud" userId="e3287607-b312-4221-8c8d-a6943b641987" providerId="ADAL" clId="{70C3B32E-D3E5-4723-BC7D-DF10E155B128}" dt="2024-08-13T14:26:52.682" v="157" actId="6549"/>
          <ac:spMkLst>
            <pc:docMk/>
            <pc:sldMk cId="0" sldId="809"/>
            <ac:spMk id="8" creationId="{82CE806B-8B9A-4A8B-80C5-C7CFE4E4C11C}"/>
          </ac:spMkLst>
        </pc:spChg>
        <pc:graphicFrameChg chg="mod modGraphic">
          <ac:chgData name="Olivier Genoud" userId="e3287607-b312-4221-8c8d-a6943b641987" providerId="ADAL" clId="{70C3B32E-D3E5-4723-BC7D-DF10E155B128}" dt="2024-08-18T15:27:42.863" v="974" actId="403"/>
          <ac:graphicFrameMkLst>
            <pc:docMk/>
            <pc:sldMk cId="0" sldId="809"/>
            <ac:graphicFrameMk id="6" creationId="{83470EA1-6B93-4200-81B2-B6A07DD757F1}"/>
          </ac:graphicFrameMkLst>
        </pc:graphicFrameChg>
      </pc:sldChg>
      <pc:sldChg chg="delSp modSp mod">
        <pc:chgData name="Olivier Genoud" userId="e3287607-b312-4221-8c8d-a6943b641987" providerId="ADAL" clId="{70C3B32E-D3E5-4723-BC7D-DF10E155B128}" dt="2024-08-18T15:28:36.554" v="983" actId="14734"/>
        <pc:sldMkLst>
          <pc:docMk/>
          <pc:sldMk cId="0" sldId="810"/>
        </pc:sldMkLst>
        <pc:spChg chg="del">
          <ac:chgData name="Olivier Genoud" userId="e3287607-b312-4221-8c8d-a6943b641987" providerId="ADAL" clId="{70C3B32E-D3E5-4723-BC7D-DF10E155B128}" dt="2024-08-13T15:19:37.472" v="333" actId="478"/>
          <ac:spMkLst>
            <pc:docMk/>
            <pc:sldMk cId="0" sldId="810"/>
            <ac:spMk id="2" creationId="{CF85BD83-3F6D-CACD-E1BB-5EB75832C992}"/>
          </ac:spMkLst>
        </pc:spChg>
        <pc:spChg chg="mod">
          <ac:chgData name="Olivier Genoud" userId="e3287607-b312-4221-8c8d-a6943b641987" providerId="ADAL" clId="{70C3B32E-D3E5-4723-BC7D-DF10E155B128}" dt="2024-08-13T14:27:17.277" v="189" actId="6549"/>
          <ac:spMkLst>
            <pc:docMk/>
            <pc:sldMk cId="0" sldId="810"/>
            <ac:spMk id="9" creationId="{AECE3115-E7A1-49F4-A9A2-E5E86D3768BB}"/>
          </ac:spMkLst>
        </pc:spChg>
        <pc:spChg chg="mod">
          <ac:chgData name="Olivier Genoud" userId="e3287607-b312-4221-8c8d-a6943b641987" providerId="ADAL" clId="{70C3B32E-D3E5-4723-BC7D-DF10E155B128}" dt="2024-08-13T15:13:00.783" v="267" actId="6549"/>
          <ac:spMkLst>
            <pc:docMk/>
            <pc:sldMk cId="0" sldId="810"/>
            <ac:spMk id="16387" creationId="{118E205E-6224-40AA-A28E-DE2B0B5FD9CD}"/>
          </ac:spMkLst>
        </pc:spChg>
        <pc:graphicFrameChg chg="mod modGraphic">
          <ac:chgData name="Olivier Genoud" userId="e3287607-b312-4221-8c8d-a6943b641987" providerId="ADAL" clId="{70C3B32E-D3E5-4723-BC7D-DF10E155B128}" dt="2024-08-18T15:28:36.554" v="983" actId="14734"/>
          <ac:graphicFrameMkLst>
            <pc:docMk/>
            <pc:sldMk cId="0" sldId="810"/>
            <ac:graphicFrameMk id="6" creationId="{B53850FE-1D21-4CA7-AC66-C163CA22C758}"/>
          </ac:graphicFrameMkLst>
        </pc:graphicFrameChg>
      </pc:sldChg>
      <pc:sldChg chg="delSp modSp mod">
        <pc:chgData name="Olivier Genoud" userId="e3287607-b312-4221-8c8d-a6943b641987" providerId="ADAL" clId="{70C3B32E-D3E5-4723-BC7D-DF10E155B128}" dt="2024-08-13T15:03:11.403" v="262"/>
        <pc:sldMkLst>
          <pc:docMk/>
          <pc:sldMk cId="0" sldId="811"/>
        </pc:sldMkLst>
        <pc:spChg chg="del">
          <ac:chgData name="Olivier Genoud" userId="e3287607-b312-4221-8c8d-a6943b641987" providerId="ADAL" clId="{70C3B32E-D3E5-4723-BC7D-DF10E155B128}" dt="2024-08-13T14:44:34.161" v="233" actId="478"/>
          <ac:spMkLst>
            <pc:docMk/>
            <pc:sldMk cId="0" sldId="811"/>
            <ac:spMk id="2" creationId="{E0CF6F85-C601-298F-6A49-C000E5E1EE19}"/>
          </ac:spMkLst>
        </pc:spChg>
        <pc:spChg chg="mod">
          <ac:chgData name="Olivier Genoud" userId="e3287607-b312-4221-8c8d-a6943b641987" providerId="ADAL" clId="{70C3B32E-D3E5-4723-BC7D-DF10E155B128}" dt="2024-08-13T14:26:42.330" v="141" actId="6549"/>
          <ac:spMkLst>
            <pc:docMk/>
            <pc:sldMk cId="0" sldId="811"/>
            <ac:spMk id="8" creationId="{3F1ADB89-7AA8-400D-9831-F1E3477B2690}"/>
          </ac:spMkLst>
        </pc:spChg>
        <pc:graphicFrameChg chg="mod modGraphic">
          <ac:chgData name="Olivier Genoud" userId="e3287607-b312-4221-8c8d-a6943b641987" providerId="ADAL" clId="{70C3B32E-D3E5-4723-BC7D-DF10E155B128}" dt="2024-08-13T15:03:11.403" v="262"/>
          <ac:graphicFrameMkLst>
            <pc:docMk/>
            <pc:sldMk cId="0" sldId="811"/>
            <ac:graphicFrameMk id="6" creationId="{303CD404-7819-49B2-818B-645C47D27BBE}"/>
          </ac:graphicFrameMkLst>
        </pc:graphicFrameChg>
      </pc:sldChg>
      <pc:sldChg chg="delSp modSp mod">
        <pc:chgData name="Olivier Genoud" userId="e3287607-b312-4221-8c8d-a6943b641987" providerId="ADAL" clId="{70C3B32E-D3E5-4723-BC7D-DF10E155B128}" dt="2024-08-18T15:25:41.357" v="972" actId="403"/>
        <pc:sldMkLst>
          <pc:docMk/>
          <pc:sldMk cId="781762355" sldId="887"/>
        </pc:sldMkLst>
        <pc:spChg chg="del">
          <ac:chgData name="Olivier Genoud" userId="e3287607-b312-4221-8c8d-a6943b641987" providerId="ADAL" clId="{70C3B32E-D3E5-4723-BC7D-DF10E155B128}" dt="2024-08-13T15:21:02.259" v="334" actId="478"/>
          <ac:spMkLst>
            <pc:docMk/>
            <pc:sldMk cId="781762355" sldId="887"/>
            <ac:spMk id="2" creationId="{AC4708EB-79E4-D39C-002F-19B60AFDC135}"/>
          </ac:spMkLst>
        </pc:spChg>
        <pc:spChg chg="mod">
          <ac:chgData name="Olivier Genoud" userId="e3287607-b312-4221-8c8d-a6943b641987" providerId="ADAL" clId="{70C3B32E-D3E5-4723-BC7D-DF10E155B128}" dt="2024-08-13T14:24:50.970" v="123" actId="6549"/>
          <ac:spMkLst>
            <pc:docMk/>
            <pc:sldMk cId="781762355" sldId="887"/>
            <ac:spMk id="8" creationId="{3F1ADB89-7AA8-400D-9831-F1E3477B2690}"/>
          </ac:spMkLst>
        </pc:spChg>
        <pc:graphicFrameChg chg="mod modGraphic">
          <ac:chgData name="Olivier Genoud" userId="e3287607-b312-4221-8c8d-a6943b641987" providerId="ADAL" clId="{70C3B32E-D3E5-4723-BC7D-DF10E155B128}" dt="2024-08-18T15:25:41.357" v="972" actId="403"/>
          <ac:graphicFrameMkLst>
            <pc:docMk/>
            <pc:sldMk cId="781762355" sldId="887"/>
            <ac:graphicFrameMk id="6" creationId="{303CD404-7819-49B2-818B-645C47D27BBE}"/>
          </ac:graphicFrameMkLst>
        </pc:graphicFrameChg>
      </pc:sldChg>
      <pc:sldChg chg="addSp delSp modSp mod">
        <pc:chgData name="Olivier Genoud" userId="e3287607-b312-4221-8c8d-a6943b641987" providerId="ADAL" clId="{70C3B32E-D3E5-4723-BC7D-DF10E155B128}" dt="2024-08-18T15:29:06.654" v="984" actId="478"/>
        <pc:sldMkLst>
          <pc:docMk/>
          <pc:sldMk cId="0" sldId="905"/>
        </pc:sldMkLst>
        <pc:spChg chg="del">
          <ac:chgData name="Olivier Genoud" userId="e3287607-b312-4221-8c8d-a6943b641987" providerId="ADAL" clId="{70C3B32E-D3E5-4723-BC7D-DF10E155B128}" dt="2024-08-13T15:25:09.954" v="335" actId="478"/>
          <ac:spMkLst>
            <pc:docMk/>
            <pc:sldMk cId="0" sldId="905"/>
            <ac:spMk id="2" creationId="{731C03B4-F867-F04E-0737-22C61CBFDFDB}"/>
          </ac:spMkLst>
        </pc:spChg>
        <pc:spChg chg="add del mod">
          <ac:chgData name="Olivier Genoud" userId="e3287607-b312-4221-8c8d-a6943b641987" providerId="ADAL" clId="{70C3B32E-D3E5-4723-BC7D-DF10E155B128}" dt="2024-08-18T15:29:06.654" v="984" actId="478"/>
          <ac:spMkLst>
            <pc:docMk/>
            <pc:sldMk cId="0" sldId="905"/>
            <ac:spMk id="3" creationId="{70475DEF-F45F-1788-C37A-ACC64C751EC1}"/>
          </ac:spMkLst>
        </pc:spChg>
        <pc:graphicFrameChg chg="mod modGraphic">
          <ac:chgData name="Olivier Genoud" userId="e3287607-b312-4221-8c8d-a6943b641987" providerId="ADAL" clId="{70C3B32E-D3E5-4723-BC7D-DF10E155B128}" dt="2024-08-16T08:59:13.362" v="876" actId="6549"/>
          <ac:graphicFrameMkLst>
            <pc:docMk/>
            <pc:sldMk cId="0" sldId="905"/>
            <ac:graphicFrameMk id="8" creationId="{31C1D8F2-EFA5-4529-9079-E743F0086B69}"/>
          </ac:graphicFrameMkLst>
        </pc:graphicFrameChg>
      </pc:sldChg>
      <pc:sldChg chg="delSp modSp mod">
        <pc:chgData name="Olivier Genoud" userId="e3287607-b312-4221-8c8d-a6943b641987" providerId="ADAL" clId="{70C3B32E-D3E5-4723-BC7D-DF10E155B128}" dt="2024-08-18T15:29:10.051" v="985" actId="478"/>
        <pc:sldMkLst>
          <pc:docMk/>
          <pc:sldMk cId="0" sldId="906"/>
        </pc:sldMkLst>
        <pc:spChg chg="del">
          <ac:chgData name="Olivier Genoud" userId="e3287607-b312-4221-8c8d-a6943b641987" providerId="ADAL" clId="{70C3B32E-D3E5-4723-BC7D-DF10E155B128}" dt="2024-08-18T15:29:10.051" v="985" actId="478"/>
          <ac:spMkLst>
            <pc:docMk/>
            <pc:sldMk cId="0" sldId="906"/>
            <ac:spMk id="2" creationId="{EFF8EDFB-FD37-63BF-84BF-12EE037E59FB}"/>
          </ac:spMkLst>
        </pc:spChg>
        <pc:graphicFrameChg chg="modGraphic">
          <ac:chgData name="Olivier Genoud" userId="e3287607-b312-4221-8c8d-a6943b641987" providerId="ADAL" clId="{70C3B32E-D3E5-4723-BC7D-DF10E155B128}" dt="2024-08-14T14:13:44.363" v="622" actId="113"/>
          <ac:graphicFrameMkLst>
            <pc:docMk/>
            <pc:sldMk cId="0" sldId="906"/>
            <ac:graphicFrameMk id="8" creationId="{3523190A-F6B1-4E85-879B-A46D21D293E2}"/>
          </ac:graphicFrameMkLst>
        </pc:graphicFrameChg>
      </pc:sldChg>
      <pc:sldChg chg="delSp modSp mod">
        <pc:chgData name="Olivier Genoud" userId="e3287607-b312-4221-8c8d-a6943b641987" providerId="ADAL" clId="{70C3B32E-D3E5-4723-BC7D-DF10E155B128}" dt="2024-08-14T15:14:32.010" v="746" actId="1035"/>
        <pc:sldMkLst>
          <pc:docMk/>
          <pc:sldMk cId="1808939307" sldId="908"/>
        </pc:sldMkLst>
        <pc:spChg chg="del">
          <ac:chgData name="Olivier Genoud" userId="e3287607-b312-4221-8c8d-a6943b641987" providerId="ADAL" clId="{70C3B32E-D3E5-4723-BC7D-DF10E155B128}" dt="2024-08-14T15:14:21.517" v="739" actId="478"/>
          <ac:spMkLst>
            <pc:docMk/>
            <pc:sldMk cId="1808939307" sldId="908"/>
            <ac:spMk id="2" creationId="{6A9A5D73-ED41-B560-8C05-EB503BC9353E}"/>
          </ac:spMkLst>
        </pc:spChg>
        <pc:spChg chg="mod">
          <ac:chgData name="Olivier Genoud" userId="e3287607-b312-4221-8c8d-a6943b641987" providerId="ADAL" clId="{70C3B32E-D3E5-4723-BC7D-DF10E155B128}" dt="2024-08-14T15:14:32.010" v="746" actId="1035"/>
          <ac:spMkLst>
            <pc:docMk/>
            <pc:sldMk cId="1808939307" sldId="908"/>
            <ac:spMk id="32771" creationId="{9FCE62D6-5764-49BE-B43B-28DD76F27181}"/>
          </ac:spMkLst>
        </pc:spChg>
      </pc:sldChg>
      <pc:sldChg chg="modSp mod">
        <pc:chgData name="Olivier Genoud" userId="e3287607-b312-4221-8c8d-a6943b641987" providerId="ADAL" clId="{70C3B32E-D3E5-4723-BC7D-DF10E155B128}" dt="2024-08-13T11:39:24.097" v="106" actId="20577"/>
        <pc:sldMkLst>
          <pc:docMk/>
          <pc:sldMk cId="1474794172" sldId="909"/>
        </pc:sldMkLst>
        <pc:spChg chg="mod">
          <ac:chgData name="Olivier Genoud" userId="e3287607-b312-4221-8c8d-a6943b641987" providerId="ADAL" clId="{70C3B32E-D3E5-4723-BC7D-DF10E155B128}" dt="2024-08-13T11:39:24.097" v="106" actId="20577"/>
          <ac:spMkLst>
            <pc:docMk/>
            <pc:sldMk cId="1474794172" sldId="909"/>
            <ac:spMk id="8195" creationId="{4AA9321B-D67F-4928-ABEC-C22F5EFB5B30}"/>
          </ac:spMkLst>
        </pc:spChg>
      </pc:sldChg>
      <pc:sldChg chg="modSp mod">
        <pc:chgData name="Olivier Genoud" userId="e3287607-b312-4221-8c8d-a6943b641987" providerId="ADAL" clId="{70C3B32E-D3E5-4723-BC7D-DF10E155B128}" dt="2024-08-16T09:47:00.144" v="965" actId="207"/>
        <pc:sldMkLst>
          <pc:docMk/>
          <pc:sldMk cId="0" sldId="910"/>
        </pc:sldMkLst>
        <pc:spChg chg="mod">
          <ac:chgData name="Olivier Genoud" userId="e3287607-b312-4221-8c8d-a6943b641987" providerId="ADAL" clId="{70C3B32E-D3E5-4723-BC7D-DF10E155B128}" dt="2024-08-16T09:45:22.725" v="943" actId="6549"/>
          <ac:spMkLst>
            <pc:docMk/>
            <pc:sldMk cId="0" sldId="910"/>
            <ac:spMk id="30723" creationId="{14D8DDB8-47B2-498A-955D-6594BFFF6A1F}"/>
          </ac:spMkLst>
        </pc:spChg>
        <pc:graphicFrameChg chg="modGraphic">
          <ac:chgData name="Olivier Genoud" userId="e3287607-b312-4221-8c8d-a6943b641987" providerId="ADAL" clId="{70C3B32E-D3E5-4723-BC7D-DF10E155B128}" dt="2024-08-16T09:47:00.144" v="965" actId="207"/>
          <ac:graphicFrameMkLst>
            <pc:docMk/>
            <pc:sldMk cId="0" sldId="910"/>
            <ac:graphicFrameMk id="6" creationId="{39EF35DE-51FD-49FE-8CC9-80BA75B1483B}"/>
          </ac:graphicFrameMkLst>
        </pc:graphicFrameChg>
      </pc:sldChg>
    </pc:docChg>
  </pc:docChgLst>
  <pc:docChgLst>
    <pc:chgData name="Olivier Genoud" userId="e3287607-b312-4221-8c8d-a6943b641987" providerId="ADAL" clId="{6A95874E-61A1-4394-A313-4F0414D41B4A}"/>
    <pc:docChg chg="custSel modSld">
      <pc:chgData name="Olivier Genoud" userId="e3287607-b312-4221-8c8d-a6943b641987" providerId="ADAL" clId="{6A95874E-61A1-4394-A313-4F0414D41B4A}" dt="2023-08-21T06:33:47.811" v="20" actId="13926"/>
      <pc:docMkLst>
        <pc:docMk/>
      </pc:docMkLst>
      <pc:sldChg chg="modSp mod">
        <pc:chgData name="Olivier Genoud" userId="e3287607-b312-4221-8c8d-a6943b641987" providerId="ADAL" clId="{6A95874E-61A1-4394-A313-4F0414D41B4A}" dt="2023-08-21T06:33:47.811" v="20" actId="13926"/>
        <pc:sldMkLst>
          <pc:docMk/>
          <pc:sldMk cId="0" sldId="322"/>
        </pc:sldMkLst>
        <pc:graphicFrameChg chg="modGraphic">
          <ac:chgData name="Olivier Genoud" userId="e3287607-b312-4221-8c8d-a6943b641987" providerId="ADAL" clId="{6A95874E-61A1-4394-A313-4F0414D41B4A}" dt="2023-08-21T06:33:47.811" v="20" actId="13926"/>
          <ac:graphicFrameMkLst>
            <pc:docMk/>
            <pc:sldMk cId="0" sldId="322"/>
            <ac:graphicFrameMk id="8" creationId="{31C1D8F2-EFA5-4529-9079-E743F0086B69}"/>
          </ac:graphicFrameMkLst>
        </pc:graphicFrameChg>
      </pc:sldChg>
      <pc:sldChg chg="modSp mod">
        <pc:chgData name="Olivier Genoud" userId="e3287607-b312-4221-8c8d-a6943b641987" providerId="ADAL" clId="{6A95874E-61A1-4394-A313-4F0414D41B4A}" dt="2023-08-21T06:33:41.643" v="19" actId="13926"/>
        <pc:sldMkLst>
          <pc:docMk/>
          <pc:sldMk cId="0" sldId="323"/>
        </pc:sldMkLst>
        <pc:graphicFrameChg chg="modGraphic">
          <ac:chgData name="Olivier Genoud" userId="e3287607-b312-4221-8c8d-a6943b641987" providerId="ADAL" clId="{6A95874E-61A1-4394-A313-4F0414D41B4A}" dt="2023-08-21T06:33:41.643" v="19" actId="13926"/>
          <ac:graphicFrameMkLst>
            <pc:docMk/>
            <pc:sldMk cId="0" sldId="323"/>
            <ac:graphicFrameMk id="8" creationId="{3523190A-F6B1-4E85-879B-A46D21D293E2}"/>
          </ac:graphicFrameMkLst>
        </pc:graphicFrameChg>
      </pc:sldChg>
      <pc:sldChg chg="modSp mod">
        <pc:chgData name="Olivier Genoud" userId="e3287607-b312-4221-8c8d-a6943b641987" providerId="ADAL" clId="{6A95874E-61A1-4394-A313-4F0414D41B4A}" dt="2023-08-21T06:26:26.714" v="1" actId="20577"/>
        <pc:sldMkLst>
          <pc:docMk/>
          <pc:sldMk cId="0" sldId="341"/>
        </pc:sldMkLst>
        <pc:spChg chg="mod">
          <ac:chgData name="Olivier Genoud" userId="e3287607-b312-4221-8c8d-a6943b641987" providerId="ADAL" clId="{6A95874E-61A1-4394-A313-4F0414D41B4A}" dt="2023-08-21T06:26:26.714" v="1" actId="20577"/>
          <ac:spMkLst>
            <pc:docMk/>
            <pc:sldMk cId="0" sldId="341"/>
            <ac:spMk id="5122" creationId="{BB023146-264F-4A3E-B3FE-6023E397D993}"/>
          </ac:spMkLst>
        </pc:spChg>
      </pc:sldChg>
    </pc:docChg>
  </pc:docChgLst>
  <pc:docChgLst>
    <pc:chgData name="Olivier Genoud" userId="e3287607-b312-4221-8c8d-a6943b641987" providerId="ADAL" clId="{BAC4AB34-B5AB-4C28-8534-55AED374061A}"/>
    <pc:docChg chg="custSel addSld delSld modSld">
      <pc:chgData name="Olivier Genoud" userId="e3287607-b312-4221-8c8d-a6943b641987" providerId="ADAL" clId="{BAC4AB34-B5AB-4C28-8534-55AED374061A}" dt="2022-02-02T17:09:48.996" v="157" actId="47"/>
      <pc:docMkLst>
        <pc:docMk/>
      </pc:docMkLst>
      <pc:sldChg chg="addSp delSp modSp mod">
        <pc:chgData name="Olivier Genoud" userId="e3287607-b312-4221-8c8d-a6943b641987" providerId="ADAL" clId="{BAC4AB34-B5AB-4C28-8534-55AED374061A}" dt="2022-02-02T17:09:20.488" v="156" actId="20577"/>
        <pc:sldMkLst>
          <pc:docMk/>
          <pc:sldMk cId="0" sldId="363"/>
        </pc:sldMkLst>
        <pc:spChg chg="del">
          <ac:chgData name="Olivier Genoud" userId="e3287607-b312-4221-8c8d-a6943b641987" providerId="ADAL" clId="{BAC4AB34-B5AB-4C28-8534-55AED374061A}" dt="2022-02-02T17:06:25.975" v="26" actId="478"/>
          <ac:spMkLst>
            <pc:docMk/>
            <pc:sldMk cId="0" sldId="363"/>
            <ac:spMk id="4" creationId="{2C538744-2D5B-4DB8-974F-CF621D6844F6}"/>
          </ac:spMkLst>
        </pc:spChg>
        <pc:graphicFrameChg chg="del">
          <ac:chgData name="Olivier Genoud" userId="e3287607-b312-4221-8c8d-a6943b641987" providerId="ADAL" clId="{BAC4AB34-B5AB-4C28-8534-55AED374061A}" dt="2022-02-02T16:50:58.896" v="6" actId="478"/>
          <ac:graphicFrameMkLst>
            <pc:docMk/>
            <pc:sldMk cId="0" sldId="363"/>
            <ac:graphicFrameMk id="2" creationId="{4E0A974A-EF4C-4389-B359-C2EEAA778356}"/>
          </ac:graphicFrameMkLst>
        </pc:graphicFrameChg>
        <pc:graphicFrameChg chg="add mod modGraphic">
          <ac:chgData name="Olivier Genoud" userId="e3287607-b312-4221-8c8d-a6943b641987" providerId="ADAL" clId="{BAC4AB34-B5AB-4C28-8534-55AED374061A}" dt="2022-02-02T17:09:20.488" v="156" actId="20577"/>
          <ac:graphicFrameMkLst>
            <pc:docMk/>
            <pc:sldMk cId="0" sldId="363"/>
            <ac:graphicFrameMk id="3" creationId="{CCAFF9D9-DBA3-4C85-A385-170494A2FF96}"/>
          </ac:graphicFrameMkLst>
        </pc:graphicFrameChg>
      </pc:sldChg>
      <pc:sldChg chg="modSp mod">
        <pc:chgData name="Olivier Genoud" userId="e3287607-b312-4221-8c8d-a6943b641987" providerId="ADAL" clId="{BAC4AB34-B5AB-4C28-8534-55AED374061A}" dt="2022-02-02T12:50:25.643" v="4"/>
        <pc:sldMkLst>
          <pc:docMk/>
          <pc:sldMk cId="0" sldId="364"/>
        </pc:sldMkLst>
        <pc:spChg chg="mod">
          <ac:chgData name="Olivier Genoud" userId="e3287607-b312-4221-8c8d-a6943b641987" providerId="ADAL" clId="{BAC4AB34-B5AB-4C28-8534-55AED374061A}" dt="2022-02-02T12:50:25.643" v="4"/>
          <ac:spMkLst>
            <pc:docMk/>
            <pc:sldMk cId="0" sldId="364"/>
            <ac:spMk id="8195" creationId="{B1E48C8A-7FE9-4A59-B12B-984054E51AA2}"/>
          </ac:spMkLst>
        </pc:spChg>
      </pc:sldChg>
      <pc:sldChg chg="add del">
        <pc:chgData name="Olivier Genoud" userId="e3287607-b312-4221-8c8d-a6943b641987" providerId="ADAL" clId="{BAC4AB34-B5AB-4C28-8534-55AED374061A}" dt="2022-02-02T17:09:48.996" v="157" actId="47"/>
        <pc:sldMkLst>
          <pc:docMk/>
          <pc:sldMk cId="1318280332" sldId="366"/>
        </pc:sldMkLst>
      </pc:sldChg>
    </pc:docChg>
  </pc:docChgLst>
  <pc:docChgLst>
    <pc:chgData name="Olivier Genoud" userId="e3287607-b312-4221-8c8d-a6943b641987" providerId="ADAL" clId="{7745F5C3-5DF5-4FCF-9F2B-8AB38E2DD76F}"/>
    <pc:docChg chg="undo custSel addSld delSld modSld sldOrd modMainMaster">
      <pc:chgData name="Olivier Genoud" userId="e3287607-b312-4221-8c8d-a6943b641987" providerId="ADAL" clId="{7745F5C3-5DF5-4FCF-9F2B-8AB38E2DD76F}" dt="2022-10-28T13:32:26.382" v="995" actId="6549"/>
      <pc:docMkLst>
        <pc:docMk/>
      </pc:docMkLst>
      <pc:sldChg chg="addSp modSp del mod ord">
        <pc:chgData name="Olivier Genoud" userId="e3287607-b312-4221-8c8d-a6943b641987" providerId="ADAL" clId="{7745F5C3-5DF5-4FCF-9F2B-8AB38E2DD76F}" dt="2022-10-02T13:04:57.580" v="685" actId="47"/>
        <pc:sldMkLst>
          <pc:docMk/>
          <pc:sldMk cId="0" sldId="304"/>
        </pc:sldMkLst>
        <pc:spChg chg="add mod">
          <ac:chgData name="Olivier Genoud" userId="e3287607-b312-4221-8c8d-a6943b641987" providerId="ADAL" clId="{7745F5C3-5DF5-4FCF-9F2B-8AB38E2DD76F}" dt="2022-09-30T14:00:09.147" v="73"/>
          <ac:spMkLst>
            <pc:docMk/>
            <pc:sldMk cId="0" sldId="304"/>
            <ac:spMk id="2" creationId="{AF500C6D-0E60-A548-D9FA-CB8002626F2C}"/>
          </ac:spMkLst>
        </pc:spChg>
        <pc:spChg chg="mod">
          <ac:chgData name="Olivier Genoud" userId="e3287607-b312-4221-8c8d-a6943b641987" providerId="ADAL" clId="{7745F5C3-5DF5-4FCF-9F2B-8AB38E2DD76F}" dt="2022-10-02T13:00:44.348" v="646" actId="20577"/>
          <ac:spMkLst>
            <pc:docMk/>
            <pc:sldMk cId="0" sldId="304"/>
            <ac:spMk id="5" creationId="{4CCF5F94-F85A-4B75-B5EE-FEE92D005330}"/>
          </ac:spMkLst>
        </pc:spChg>
        <pc:spChg chg="mod">
          <ac:chgData name="Olivier Genoud" userId="e3287607-b312-4221-8c8d-a6943b641987" providerId="ADAL" clId="{7745F5C3-5DF5-4FCF-9F2B-8AB38E2DD76F}" dt="2022-10-02T13:04:49.733" v="684" actId="20577"/>
          <ac:spMkLst>
            <pc:docMk/>
            <pc:sldMk cId="0" sldId="304"/>
            <ac:spMk id="8195" creationId="{4AA9321B-D67F-4928-ABEC-C22F5EFB5B30}"/>
          </ac:spMkLst>
        </pc:spChg>
        <pc:spChg chg="mod">
          <ac:chgData name="Olivier Genoud" userId="e3287607-b312-4221-8c8d-a6943b641987" providerId="ADAL" clId="{7745F5C3-5DF5-4FCF-9F2B-8AB38E2DD76F}" dt="2022-10-02T13:00:41.854" v="643" actId="20577"/>
          <ac:spMkLst>
            <pc:docMk/>
            <pc:sldMk cId="0" sldId="304"/>
            <ac:spMk id="8196" creationId="{09DE4C67-0C44-4013-AD9C-EF9AA7E8CAB1}"/>
          </ac:spMkLst>
        </pc:spChg>
      </pc:sldChg>
      <pc:sldChg chg="addSp modSp del">
        <pc:chgData name="Olivier Genoud" userId="e3287607-b312-4221-8c8d-a6943b641987" providerId="ADAL" clId="{7745F5C3-5DF5-4FCF-9F2B-8AB38E2DD76F}" dt="2022-09-30T14:05:48.397" v="97" actId="47"/>
        <pc:sldMkLst>
          <pc:docMk/>
          <pc:sldMk cId="0" sldId="321"/>
        </pc:sldMkLst>
        <pc:spChg chg="add mod">
          <ac:chgData name="Olivier Genoud" userId="e3287607-b312-4221-8c8d-a6943b641987" providerId="ADAL" clId="{7745F5C3-5DF5-4FCF-9F2B-8AB38E2DD76F}" dt="2022-09-30T14:00:28.077" v="81"/>
          <ac:spMkLst>
            <pc:docMk/>
            <pc:sldMk cId="0" sldId="321"/>
            <ac:spMk id="2" creationId="{4BBF56EB-F01A-E799-179A-7E5C800C49F8}"/>
          </ac:spMkLst>
        </pc:spChg>
      </pc:sldChg>
      <pc:sldChg chg="addSp modSp del">
        <pc:chgData name="Olivier Genoud" userId="e3287607-b312-4221-8c8d-a6943b641987" providerId="ADAL" clId="{7745F5C3-5DF5-4FCF-9F2B-8AB38E2DD76F}" dt="2022-09-30T14:06:20.900" v="100" actId="47"/>
        <pc:sldMkLst>
          <pc:docMk/>
          <pc:sldMk cId="0" sldId="322"/>
        </pc:sldMkLst>
        <pc:spChg chg="add mod">
          <ac:chgData name="Olivier Genoud" userId="e3287607-b312-4221-8c8d-a6943b641987" providerId="ADAL" clId="{7745F5C3-5DF5-4FCF-9F2B-8AB38E2DD76F}" dt="2022-09-30T14:00:29.866" v="82"/>
          <ac:spMkLst>
            <pc:docMk/>
            <pc:sldMk cId="0" sldId="322"/>
            <ac:spMk id="2" creationId="{3F51D69C-AE31-F4B6-E39E-F4855EFB3A08}"/>
          </ac:spMkLst>
        </pc:spChg>
      </pc:sldChg>
      <pc:sldChg chg="addSp modSp del">
        <pc:chgData name="Olivier Genoud" userId="e3287607-b312-4221-8c8d-a6943b641987" providerId="ADAL" clId="{7745F5C3-5DF5-4FCF-9F2B-8AB38E2DD76F}" dt="2022-09-30T14:07:05.080" v="103" actId="47"/>
        <pc:sldMkLst>
          <pc:docMk/>
          <pc:sldMk cId="0" sldId="323"/>
        </pc:sldMkLst>
        <pc:spChg chg="add mod">
          <ac:chgData name="Olivier Genoud" userId="e3287607-b312-4221-8c8d-a6943b641987" providerId="ADAL" clId="{7745F5C3-5DF5-4FCF-9F2B-8AB38E2DD76F}" dt="2022-09-30T14:00:31.774" v="83"/>
          <ac:spMkLst>
            <pc:docMk/>
            <pc:sldMk cId="0" sldId="323"/>
            <ac:spMk id="2" creationId="{9A9E17E6-1650-D581-65FD-B18939681945}"/>
          </ac:spMkLst>
        </pc:spChg>
      </pc:sldChg>
      <pc:sldChg chg="addSp delSp modSp mod">
        <pc:chgData name="Olivier Genoud" userId="e3287607-b312-4221-8c8d-a6943b641987" providerId="ADAL" clId="{7745F5C3-5DF5-4FCF-9F2B-8AB38E2DD76F}" dt="2022-10-02T12:36:13.386" v="523" actId="13926"/>
        <pc:sldMkLst>
          <pc:docMk/>
          <pc:sldMk cId="0" sldId="324"/>
        </pc:sldMkLst>
        <pc:spChg chg="add mod">
          <ac:chgData name="Olivier Genoud" userId="e3287607-b312-4221-8c8d-a6943b641987" providerId="ADAL" clId="{7745F5C3-5DF5-4FCF-9F2B-8AB38E2DD76F}" dt="2022-09-30T14:00:33.938" v="84"/>
          <ac:spMkLst>
            <pc:docMk/>
            <pc:sldMk cId="0" sldId="324"/>
            <ac:spMk id="2" creationId="{32D343DF-5AAA-EB40-20AE-D46AD38A1D85}"/>
          </ac:spMkLst>
        </pc:spChg>
        <pc:spChg chg="mod">
          <ac:chgData name="Olivier Genoud" userId="e3287607-b312-4221-8c8d-a6943b641987" providerId="ADAL" clId="{7745F5C3-5DF5-4FCF-9F2B-8AB38E2DD76F}" dt="2022-09-30T14:21:29.597" v="228"/>
          <ac:spMkLst>
            <pc:docMk/>
            <pc:sldMk cId="0" sldId="324"/>
            <ac:spMk id="7" creationId="{DF69BCE0-183F-452C-B374-53373370D1C7}"/>
          </ac:spMkLst>
        </pc:spChg>
        <pc:spChg chg="mod">
          <ac:chgData name="Olivier Genoud" userId="e3287607-b312-4221-8c8d-a6943b641987" providerId="ADAL" clId="{7745F5C3-5DF5-4FCF-9F2B-8AB38E2DD76F}" dt="2022-10-02T12:36:13.386" v="523" actId="13926"/>
          <ac:spMkLst>
            <pc:docMk/>
            <pc:sldMk cId="0" sldId="324"/>
            <ac:spMk id="30723" creationId="{14D8DDB8-47B2-498A-955D-6594BFFF6A1F}"/>
          </ac:spMkLst>
        </pc:spChg>
        <pc:graphicFrameChg chg="add mod modGraphic">
          <ac:chgData name="Olivier Genoud" userId="e3287607-b312-4221-8c8d-a6943b641987" providerId="ADAL" clId="{7745F5C3-5DF5-4FCF-9F2B-8AB38E2DD76F}" dt="2022-10-02T12:36:06.373" v="522" actId="2084"/>
          <ac:graphicFrameMkLst>
            <pc:docMk/>
            <pc:sldMk cId="0" sldId="324"/>
            <ac:graphicFrameMk id="3" creationId="{568781FC-997D-4470-F4D3-6FB2D33A03BF}"/>
          </ac:graphicFrameMkLst>
        </pc:graphicFrameChg>
        <pc:graphicFrameChg chg="del mod">
          <ac:chgData name="Olivier Genoud" userId="e3287607-b312-4221-8c8d-a6943b641987" providerId="ADAL" clId="{7745F5C3-5DF5-4FCF-9F2B-8AB38E2DD76F}" dt="2022-10-01T05:22:52.315" v="340" actId="478"/>
          <ac:graphicFrameMkLst>
            <pc:docMk/>
            <pc:sldMk cId="0" sldId="324"/>
            <ac:graphicFrameMk id="4" creationId="{503DA3C9-0A7B-4757-93FC-88F0D348DED4}"/>
          </ac:graphicFrameMkLst>
        </pc:graphicFrameChg>
        <pc:graphicFrameChg chg="add mod">
          <ac:chgData name="Olivier Genoud" userId="e3287607-b312-4221-8c8d-a6943b641987" providerId="ADAL" clId="{7745F5C3-5DF5-4FCF-9F2B-8AB38E2DD76F}" dt="2022-10-01T05:24:11.621" v="345" actId="1076"/>
          <ac:graphicFrameMkLst>
            <pc:docMk/>
            <pc:sldMk cId="0" sldId="324"/>
            <ac:graphicFrameMk id="5" creationId="{6E5E4DF7-6C00-01D5-B7EB-9959B37C08FA}"/>
          </ac:graphicFrameMkLst>
        </pc:graphicFrameChg>
        <pc:graphicFrameChg chg="del mod modGraphic">
          <ac:chgData name="Olivier Genoud" userId="e3287607-b312-4221-8c8d-a6943b641987" providerId="ADAL" clId="{7745F5C3-5DF5-4FCF-9F2B-8AB38E2DD76F}" dt="2022-10-01T05:23:49.147" v="343" actId="478"/>
          <ac:graphicFrameMkLst>
            <pc:docMk/>
            <pc:sldMk cId="0" sldId="324"/>
            <ac:graphicFrameMk id="6" creationId="{39EF35DE-51FD-49FE-8CC9-80BA75B1483B}"/>
          </ac:graphicFrameMkLst>
        </pc:graphicFrameChg>
      </pc:sldChg>
      <pc:sldChg chg="modSp mod">
        <pc:chgData name="Olivier Genoud" userId="e3287607-b312-4221-8c8d-a6943b641987" providerId="ADAL" clId="{7745F5C3-5DF5-4FCF-9F2B-8AB38E2DD76F}" dt="2022-09-30T13:59:20.470" v="70" actId="6549"/>
        <pc:sldMkLst>
          <pc:docMk/>
          <pc:sldMk cId="0" sldId="341"/>
        </pc:sldMkLst>
        <pc:spChg chg="mod">
          <ac:chgData name="Olivier Genoud" userId="e3287607-b312-4221-8c8d-a6943b641987" providerId="ADAL" clId="{7745F5C3-5DF5-4FCF-9F2B-8AB38E2DD76F}" dt="2022-09-30T13:59:20.470" v="70" actId="6549"/>
          <ac:spMkLst>
            <pc:docMk/>
            <pc:sldMk cId="0" sldId="341"/>
            <ac:spMk id="5122" creationId="{BB023146-264F-4A3E-B3FE-6023E397D993}"/>
          </ac:spMkLst>
        </pc:spChg>
      </pc:sldChg>
      <pc:sldChg chg="addSp modSp">
        <pc:chgData name="Olivier Genoud" userId="e3287607-b312-4221-8c8d-a6943b641987" providerId="ADAL" clId="{7745F5C3-5DF5-4FCF-9F2B-8AB38E2DD76F}" dt="2022-09-30T14:00:15.078" v="76"/>
        <pc:sldMkLst>
          <pc:docMk/>
          <pc:sldMk cId="0" sldId="808"/>
        </pc:sldMkLst>
        <pc:spChg chg="add mod">
          <ac:chgData name="Olivier Genoud" userId="e3287607-b312-4221-8c8d-a6943b641987" providerId="ADAL" clId="{7745F5C3-5DF5-4FCF-9F2B-8AB38E2DD76F}" dt="2022-09-30T14:00:15.078" v="76"/>
          <ac:spMkLst>
            <pc:docMk/>
            <pc:sldMk cId="0" sldId="808"/>
            <ac:spMk id="2" creationId="{7AE7566B-9AAD-9963-F682-9050C3A6A1AF}"/>
          </ac:spMkLst>
        </pc:spChg>
      </pc:sldChg>
      <pc:sldChg chg="addSp modSp">
        <pc:chgData name="Olivier Genoud" userId="e3287607-b312-4221-8c8d-a6943b641987" providerId="ADAL" clId="{7745F5C3-5DF5-4FCF-9F2B-8AB38E2DD76F}" dt="2022-09-30T14:00:12.858" v="75"/>
        <pc:sldMkLst>
          <pc:docMk/>
          <pc:sldMk cId="0" sldId="809"/>
        </pc:sldMkLst>
        <pc:spChg chg="add mod">
          <ac:chgData name="Olivier Genoud" userId="e3287607-b312-4221-8c8d-a6943b641987" providerId="ADAL" clId="{7745F5C3-5DF5-4FCF-9F2B-8AB38E2DD76F}" dt="2022-09-30T14:00:12.858" v="75"/>
          <ac:spMkLst>
            <pc:docMk/>
            <pc:sldMk cId="0" sldId="809"/>
            <ac:spMk id="2" creationId="{0CFBBCEA-537A-9764-A0D6-CCA7F1BE00AC}"/>
          </ac:spMkLst>
        </pc:spChg>
      </pc:sldChg>
      <pc:sldChg chg="addSp modSp">
        <pc:chgData name="Olivier Genoud" userId="e3287607-b312-4221-8c8d-a6943b641987" providerId="ADAL" clId="{7745F5C3-5DF5-4FCF-9F2B-8AB38E2DD76F}" dt="2022-09-30T14:00:16.830" v="77"/>
        <pc:sldMkLst>
          <pc:docMk/>
          <pc:sldMk cId="0" sldId="810"/>
        </pc:sldMkLst>
        <pc:spChg chg="add mod">
          <ac:chgData name="Olivier Genoud" userId="e3287607-b312-4221-8c8d-a6943b641987" providerId="ADAL" clId="{7745F5C3-5DF5-4FCF-9F2B-8AB38E2DD76F}" dt="2022-09-30T14:00:16.830" v="77"/>
          <ac:spMkLst>
            <pc:docMk/>
            <pc:sldMk cId="0" sldId="810"/>
            <ac:spMk id="2" creationId="{79B2CD18-8052-A14E-857A-47F724A06978}"/>
          </ac:spMkLst>
        </pc:spChg>
      </pc:sldChg>
      <pc:sldChg chg="addSp modSp">
        <pc:chgData name="Olivier Genoud" userId="e3287607-b312-4221-8c8d-a6943b641987" providerId="ADAL" clId="{7745F5C3-5DF5-4FCF-9F2B-8AB38E2DD76F}" dt="2022-09-30T14:00:11.204" v="74"/>
        <pc:sldMkLst>
          <pc:docMk/>
          <pc:sldMk cId="0" sldId="811"/>
        </pc:sldMkLst>
        <pc:spChg chg="add mod">
          <ac:chgData name="Olivier Genoud" userId="e3287607-b312-4221-8c8d-a6943b641987" providerId="ADAL" clId="{7745F5C3-5DF5-4FCF-9F2B-8AB38E2DD76F}" dt="2022-09-30T14:00:11.204" v="74"/>
          <ac:spMkLst>
            <pc:docMk/>
            <pc:sldMk cId="0" sldId="811"/>
            <ac:spMk id="2" creationId="{E6E7C42B-F5CD-F8C3-BB36-01B23AB1CCB1}"/>
          </ac:spMkLst>
        </pc:spChg>
      </pc:sldChg>
      <pc:sldChg chg="addSp modSp">
        <pc:chgData name="Olivier Genoud" userId="e3287607-b312-4221-8c8d-a6943b641987" providerId="ADAL" clId="{7745F5C3-5DF5-4FCF-9F2B-8AB38E2DD76F}" dt="2022-09-30T14:00:02.951" v="71"/>
        <pc:sldMkLst>
          <pc:docMk/>
          <pc:sldMk cId="3718173731" sldId="867"/>
        </pc:sldMkLst>
        <pc:spChg chg="add mod">
          <ac:chgData name="Olivier Genoud" userId="e3287607-b312-4221-8c8d-a6943b641987" providerId="ADAL" clId="{7745F5C3-5DF5-4FCF-9F2B-8AB38E2DD76F}" dt="2022-09-30T14:00:02.951" v="71"/>
          <ac:spMkLst>
            <pc:docMk/>
            <pc:sldMk cId="3718173731" sldId="867"/>
            <ac:spMk id="2" creationId="{45BA63D1-2600-F1FF-5B1A-A1251AE7E14E}"/>
          </ac:spMkLst>
        </pc:spChg>
      </pc:sldChg>
      <pc:sldChg chg="addSp modSp del">
        <pc:chgData name="Olivier Genoud" userId="e3287607-b312-4221-8c8d-a6943b641987" providerId="ADAL" clId="{7745F5C3-5DF5-4FCF-9F2B-8AB38E2DD76F}" dt="2022-09-30T14:04:28.400" v="90" actId="47"/>
        <pc:sldMkLst>
          <pc:docMk/>
          <pc:sldMk cId="0" sldId="868"/>
        </pc:sldMkLst>
        <pc:spChg chg="add mod">
          <ac:chgData name="Olivier Genoud" userId="e3287607-b312-4221-8c8d-a6943b641987" providerId="ADAL" clId="{7745F5C3-5DF5-4FCF-9F2B-8AB38E2DD76F}" dt="2022-09-30T14:00:18.750" v="78"/>
          <ac:spMkLst>
            <pc:docMk/>
            <pc:sldMk cId="0" sldId="868"/>
            <ac:spMk id="2" creationId="{49C8D665-0FF5-C22F-D7C8-677671782DD3}"/>
          </ac:spMkLst>
        </pc:spChg>
      </pc:sldChg>
      <pc:sldChg chg="addSp modSp del">
        <pc:chgData name="Olivier Genoud" userId="e3287607-b312-4221-8c8d-a6943b641987" providerId="ADAL" clId="{7745F5C3-5DF5-4FCF-9F2B-8AB38E2DD76F}" dt="2022-09-30T14:05:03.733" v="93" actId="47"/>
        <pc:sldMkLst>
          <pc:docMk/>
          <pc:sldMk cId="0" sldId="869"/>
        </pc:sldMkLst>
        <pc:spChg chg="add mod">
          <ac:chgData name="Olivier Genoud" userId="e3287607-b312-4221-8c8d-a6943b641987" providerId="ADAL" clId="{7745F5C3-5DF5-4FCF-9F2B-8AB38E2DD76F}" dt="2022-09-30T14:00:23.015" v="79"/>
          <ac:spMkLst>
            <pc:docMk/>
            <pc:sldMk cId="0" sldId="869"/>
            <ac:spMk id="2" creationId="{C48D068C-C5E8-28E0-1057-1C25D86787FF}"/>
          </ac:spMkLst>
        </pc:spChg>
      </pc:sldChg>
      <pc:sldChg chg="addSp delSp modSp mod">
        <pc:chgData name="Olivier Genoud" userId="e3287607-b312-4221-8c8d-a6943b641987" providerId="ADAL" clId="{7745F5C3-5DF5-4FCF-9F2B-8AB38E2DD76F}" dt="2022-09-30T14:05:18.833" v="95" actId="478"/>
        <pc:sldMkLst>
          <pc:docMk/>
          <pc:sldMk cId="0" sldId="870"/>
        </pc:sldMkLst>
        <pc:spChg chg="add del mod">
          <ac:chgData name="Olivier Genoud" userId="e3287607-b312-4221-8c8d-a6943b641987" providerId="ADAL" clId="{7745F5C3-5DF5-4FCF-9F2B-8AB38E2DD76F}" dt="2022-09-30T14:05:18.833" v="95" actId="478"/>
          <ac:spMkLst>
            <pc:docMk/>
            <pc:sldMk cId="0" sldId="870"/>
            <ac:spMk id="2" creationId="{A1EDDCA3-E359-B316-9C0D-36F3F0DECA60}"/>
          </ac:spMkLst>
        </pc:spChg>
      </pc:sldChg>
      <pc:sldChg chg="addSp modSp del">
        <pc:chgData name="Olivier Genoud" userId="e3287607-b312-4221-8c8d-a6943b641987" providerId="ADAL" clId="{7745F5C3-5DF5-4FCF-9F2B-8AB38E2DD76F}" dt="2022-09-30T14:08:09.630" v="106" actId="47"/>
        <pc:sldMkLst>
          <pc:docMk/>
          <pc:sldMk cId="0" sldId="871"/>
        </pc:sldMkLst>
        <pc:spChg chg="add mod">
          <ac:chgData name="Olivier Genoud" userId="e3287607-b312-4221-8c8d-a6943b641987" providerId="ADAL" clId="{7745F5C3-5DF5-4FCF-9F2B-8AB38E2DD76F}" dt="2022-09-30T14:00:39.303" v="86"/>
          <ac:spMkLst>
            <pc:docMk/>
            <pc:sldMk cId="0" sldId="871"/>
            <ac:spMk id="2" creationId="{39FC64EA-12B4-8212-D4CE-4B2F04796997}"/>
          </ac:spMkLst>
        </pc:spChg>
      </pc:sldChg>
      <pc:sldChg chg="addSp modSp del">
        <pc:chgData name="Olivier Genoud" userId="e3287607-b312-4221-8c8d-a6943b641987" providerId="ADAL" clId="{7745F5C3-5DF5-4FCF-9F2B-8AB38E2DD76F}" dt="2022-09-30T14:08:38.477" v="109" actId="47"/>
        <pc:sldMkLst>
          <pc:docMk/>
          <pc:sldMk cId="0" sldId="872"/>
        </pc:sldMkLst>
        <pc:spChg chg="add mod">
          <ac:chgData name="Olivier Genoud" userId="e3287607-b312-4221-8c8d-a6943b641987" providerId="ADAL" clId="{7745F5C3-5DF5-4FCF-9F2B-8AB38E2DD76F}" dt="2022-09-30T14:00:41.144" v="87"/>
          <ac:spMkLst>
            <pc:docMk/>
            <pc:sldMk cId="0" sldId="872"/>
            <ac:spMk id="2" creationId="{F545941B-A5EE-CEF7-7E1D-EE0315611655}"/>
          </ac:spMkLst>
        </pc:spChg>
      </pc:sldChg>
      <pc:sldChg chg="addSp modSp">
        <pc:chgData name="Olivier Genoud" userId="e3287607-b312-4221-8c8d-a6943b641987" providerId="ADAL" clId="{7745F5C3-5DF5-4FCF-9F2B-8AB38E2DD76F}" dt="2022-09-30T14:00:05.715" v="72"/>
        <pc:sldMkLst>
          <pc:docMk/>
          <pc:sldMk cId="2381559582" sldId="876"/>
        </pc:sldMkLst>
        <pc:spChg chg="add mod">
          <ac:chgData name="Olivier Genoud" userId="e3287607-b312-4221-8c8d-a6943b641987" providerId="ADAL" clId="{7745F5C3-5DF5-4FCF-9F2B-8AB38E2DD76F}" dt="2022-09-30T14:00:05.715" v="72"/>
          <ac:spMkLst>
            <pc:docMk/>
            <pc:sldMk cId="2381559582" sldId="876"/>
            <ac:spMk id="2" creationId="{B79841EC-A643-D3B6-B609-41C94F542B8A}"/>
          </ac:spMkLst>
        </pc:spChg>
      </pc:sldChg>
      <pc:sldChg chg="addSp modSp del">
        <pc:chgData name="Olivier Genoud" userId="e3287607-b312-4221-8c8d-a6943b641987" providerId="ADAL" clId="{7745F5C3-5DF5-4FCF-9F2B-8AB38E2DD76F}" dt="2022-09-30T14:21:37.126" v="229" actId="47"/>
        <pc:sldMkLst>
          <pc:docMk/>
          <pc:sldMk cId="1701940600" sldId="877"/>
        </pc:sldMkLst>
        <pc:spChg chg="add mod">
          <ac:chgData name="Olivier Genoud" userId="e3287607-b312-4221-8c8d-a6943b641987" providerId="ADAL" clId="{7745F5C3-5DF5-4FCF-9F2B-8AB38E2DD76F}" dt="2022-09-30T14:00:35.847" v="85"/>
          <ac:spMkLst>
            <pc:docMk/>
            <pc:sldMk cId="1701940600" sldId="877"/>
            <ac:spMk id="2" creationId="{97147306-707F-AF7B-5F58-6F200DED5BD8}"/>
          </ac:spMkLst>
        </pc:spChg>
      </pc:sldChg>
      <pc:sldChg chg="addSp modSp add mod">
        <pc:chgData name="Olivier Genoud" userId="e3287607-b312-4221-8c8d-a6943b641987" providerId="ADAL" clId="{7745F5C3-5DF5-4FCF-9F2B-8AB38E2DD76F}" dt="2022-10-03T08:51:11.362" v="958" actId="6549"/>
        <pc:sldMkLst>
          <pc:docMk/>
          <pc:sldMk cId="0" sldId="878"/>
        </pc:sldMkLst>
        <pc:spChg chg="add mod">
          <ac:chgData name="Olivier Genoud" userId="e3287607-b312-4221-8c8d-a6943b641987" providerId="ADAL" clId="{7745F5C3-5DF5-4FCF-9F2B-8AB38E2DD76F}" dt="2022-09-30T14:04:35.002" v="91"/>
          <ac:spMkLst>
            <pc:docMk/>
            <pc:sldMk cId="0" sldId="878"/>
            <ac:spMk id="2" creationId="{295185E5-3454-1E2D-197D-6CCE04C1D71E}"/>
          </ac:spMkLst>
        </pc:spChg>
        <pc:graphicFrameChg chg="modGraphic">
          <ac:chgData name="Olivier Genoud" userId="e3287607-b312-4221-8c8d-a6943b641987" providerId="ADAL" clId="{7745F5C3-5DF5-4FCF-9F2B-8AB38E2DD76F}" dt="2022-10-03T08:51:11.362" v="958" actId="6549"/>
          <ac:graphicFrameMkLst>
            <pc:docMk/>
            <pc:sldMk cId="0" sldId="878"/>
            <ac:graphicFrameMk id="8" creationId="{AA90B619-DFE2-4A9C-B06E-260B518FDC0C}"/>
          </ac:graphicFrameMkLst>
        </pc:graphicFrameChg>
      </pc:sldChg>
      <pc:sldChg chg="del">
        <pc:chgData name="Olivier Genoud" userId="e3287607-b312-4221-8c8d-a6943b641987" providerId="ADAL" clId="{7745F5C3-5DF5-4FCF-9F2B-8AB38E2DD76F}" dt="2022-09-30T14:00:44.895" v="88" actId="47"/>
        <pc:sldMkLst>
          <pc:docMk/>
          <pc:sldMk cId="2867986219" sldId="878"/>
        </pc:sldMkLst>
      </pc:sldChg>
      <pc:sldChg chg="addSp modSp add mod">
        <pc:chgData name="Olivier Genoud" userId="e3287607-b312-4221-8c8d-a6943b641987" providerId="ADAL" clId="{7745F5C3-5DF5-4FCF-9F2B-8AB38E2DD76F}" dt="2022-10-01T12:13:37.918" v="515" actId="207"/>
        <pc:sldMkLst>
          <pc:docMk/>
          <pc:sldMk cId="0" sldId="879"/>
        </pc:sldMkLst>
        <pc:spChg chg="add mod">
          <ac:chgData name="Olivier Genoud" userId="e3287607-b312-4221-8c8d-a6943b641987" providerId="ADAL" clId="{7745F5C3-5DF5-4FCF-9F2B-8AB38E2DD76F}" dt="2022-09-30T14:05:09.441" v="94"/>
          <ac:spMkLst>
            <pc:docMk/>
            <pc:sldMk cId="0" sldId="879"/>
            <ac:spMk id="2" creationId="{1B1C26E9-0E6A-AD69-B9AA-6679F78527E1}"/>
          </ac:spMkLst>
        </pc:spChg>
        <pc:graphicFrameChg chg="mod modGraphic">
          <ac:chgData name="Olivier Genoud" userId="e3287607-b312-4221-8c8d-a6943b641987" providerId="ADAL" clId="{7745F5C3-5DF5-4FCF-9F2B-8AB38E2DD76F}" dt="2022-10-01T12:13:37.918" v="515" actId="207"/>
          <ac:graphicFrameMkLst>
            <pc:docMk/>
            <pc:sldMk cId="0" sldId="879"/>
            <ac:graphicFrameMk id="8" creationId="{76A3D22C-ADA5-49D2-8486-33C02C29F828}"/>
          </ac:graphicFrameMkLst>
        </pc:graphicFrameChg>
      </pc:sldChg>
      <pc:sldChg chg="addSp modSp add mod">
        <pc:chgData name="Olivier Genoud" userId="e3287607-b312-4221-8c8d-a6943b641987" providerId="ADAL" clId="{7745F5C3-5DF5-4FCF-9F2B-8AB38E2DD76F}" dt="2022-10-02T13:35:24.251" v="835" actId="13926"/>
        <pc:sldMkLst>
          <pc:docMk/>
          <pc:sldMk cId="0" sldId="880"/>
        </pc:sldMkLst>
        <pc:spChg chg="add mod">
          <ac:chgData name="Olivier Genoud" userId="e3287607-b312-4221-8c8d-a6943b641987" providerId="ADAL" clId="{7745F5C3-5DF5-4FCF-9F2B-8AB38E2DD76F}" dt="2022-09-30T14:05:56.215" v="98"/>
          <ac:spMkLst>
            <pc:docMk/>
            <pc:sldMk cId="0" sldId="880"/>
            <ac:spMk id="2" creationId="{A42D12E2-0D49-7F47-26AA-BBFFFAB826FF}"/>
          </ac:spMkLst>
        </pc:spChg>
        <pc:spChg chg="mod">
          <ac:chgData name="Olivier Genoud" userId="e3287607-b312-4221-8c8d-a6943b641987" providerId="ADAL" clId="{7745F5C3-5DF5-4FCF-9F2B-8AB38E2DD76F}" dt="2022-10-02T13:35:24.251" v="835" actId="13926"/>
          <ac:spMkLst>
            <pc:docMk/>
            <pc:sldMk cId="0" sldId="880"/>
            <ac:spMk id="23555" creationId="{E44B0E5B-D983-8F08-0230-915F5EAF5592}"/>
          </ac:spMkLst>
        </pc:spChg>
      </pc:sldChg>
      <pc:sldChg chg="addSp modSp add">
        <pc:chgData name="Olivier Genoud" userId="e3287607-b312-4221-8c8d-a6943b641987" providerId="ADAL" clId="{7745F5C3-5DF5-4FCF-9F2B-8AB38E2DD76F}" dt="2022-09-30T14:06:26.159" v="101"/>
        <pc:sldMkLst>
          <pc:docMk/>
          <pc:sldMk cId="0" sldId="881"/>
        </pc:sldMkLst>
        <pc:spChg chg="add mod">
          <ac:chgData name="Olivier Genoud" userId="e3287607-b312-4221-8c8d-a6943b641987" providerId="ADAL" clId="{7745F5C3-5DF5-4FCF-9F2B-8AB38E2DD76F}" dt="2022-09-30T14:06:26.159" v="101"/>
          <ac:spMkLst>
            <pc:docMk/>
            <pc:sldMk cId="0" sldId="881"/>
            <ac:spMk id="2" creationId="{24CC085F-C487-FB7A-0212-108AA73E9A3D}"/>
          </ac:spMkLst>
        </pc:spChg>
      </pc:sldChg>
      <pc:sldChg chg="addSp modSp add mod">
        <pc:chgData name="Olivier Genoud" userId="e3287607-b312-4221-8c8d-a6943b641987" providerId="ADAL" clId="{7745F5C3-5DF5-4FCF-9F2B-8AB38E2DD76F}" dt="2022-10-03T08:51:31.167" v="968" actId="20577"/>
        <pc:sldMkLst>
          <pc:docMk/>
          <pc:sldMk cId="0" sldId="882"/>
        </pc:sldMkLst>
        <pc:spChg chg="add mod">
          <ac:chgData name="Olivier Genoud" userId="e3287607-b312-4221-8c8d-a6943b641987" providerId="ADAL" clId="{7745F5C3-5DF5-4FCF-9F2B-8AB38E2DD76F}" dt="2022-09-30T14:07:10.749" v="104"/>
          <ac:spMkLst>
            <pc:docMk/>
            <pc:sldMk cId="0" sldId="882"/>
            <ac:spMk id="2" creationId="{E521ADAF-1782-6229-1F00-503E0EF33C53}"/>
          </ac:spMkLst>
        </pc:spChg>
        <pc:graphicFrameChg chg="modGraphic">
          <ac:chgData name="Olivier Genoud" userId="e3287607-b312-4221-8c8d-a6943b641987" providerId="ADAL" clId="{7745F5C3-5DF5-4FCF-9F2B-8AB38E2DD76F}" dt="2022-10-03T08:51:31.167" v="968" actId="20577"/>
          <ac:graphicFrameMkLst>
            <pc:docMk/>
            <pc:sldMk cId="0" sldId="882"/>
            <ac:graphicFrameMk id="8" creationId="{3523190A-F6B1-4E85-879B-A46D21D293E2}"/>
          </ac:graphicFrameMkLst>
        </pc:graphicFrameChg>
      </pc:sldChg>
      <pc:sldChg chg="addSp modSp add">
        <pc:chgData name="Olivier Genoud" userId="e3287607-b312-4221-8c8d-a6943b641987" providerId="ADAL" clId="{7745F5C3-5DF5-4FCF-9F2B-8AB38E2DD76F}" dt="2022-09-30T14:08:20.592" v="107"/>
        <pc:sldMkLst>
          <pc:docMk/>
          <pc:sldMk cId="0" sldId="883"/>
        </pc:sldMkLst>
        <pc:spChg chg="add mod">
          <ac:chgData name="Olivier Genoud" userId="e3287607-b312-4221-8c8d-a6943b641987" providerId="ADAL" clId="{7745F5C3-5DF5-4FCF-9F2B-8AB38E2DD76F}" dt="2022-09-30T14:08:20.592" v="107"/>
          <ac:spMkLst>
            <pc:docMk/>
            <pc:sldMk cId="0" sldId="883"/>
            <ac:spMk id="2" creationId="{2BE8DD0D-3E94-75B8-BC10-A3060BAB2CFA}"/>
          </ac:spMkLst>
        </pc:spChg>
      </pc:sldChg>
      <pc:sldChg chg="addSp modSp add">
        <pc:chgData name="Olivier Genoud" userId="e3287607-b312-4221-8c8d-a6943b641987" providerId="ADAL" clId="{7745F5C3-5DF5-4FCF-9F2B-8AB38E2DD76F}" dt="2022-09-30T14:08:44.686" v="110"/>
        <pc:sldMkLst>
          <pc:docMk/>
          <pc:sldMk cId="0" sldId="884"/>
        </pc:sldMkLst>
        <pc:spChg chg="add mod">
          <ac:chgData name="Olivier Genoud" userId="e3287607-b312-4221-8c8d-a6943b641987" providerId="ADAL" clId="{7745F5C3-5DF5-4FCF-9F2B-8AB38E2DD76F}" dt="2022-09-30T14:08:44.686" v="110"/>
          <ac:spMkLst>
            <pc:docMk/>
            <pc:sldMk cId="0" sldId="884"/>
            <ac:spMk id="2" creationId="{58435662-2D7D-D1E4-1EFA-FB61352549CB}"/>
          </ac:spMkLst>
        </pc:spChg>
      </pc:sldChg>
      <pc:sldChg chg="addSp delSp modSp add mod">
        <pc:chgData name="Olivier Genoud" userId="e3287607-b312-4221-8c8d-a6943b641987" providerId="ADAL" clId="{7745F5C3-5DF5-4FCF-9F2B-8AB38E2DD76F}" dt="2022-10-02T13:38:19.672" v="911" actId="6549"/>
        <pc:sldMkLst>
          <pc:docMk/>
          <pc:sldMk cId="3269946048" sldId="885"/>
        </pc:sldMkLst>
        <pc:spChg chg="mod">
          <ac:chgData name="Olivier Genoud" userId="e3287607-b312-4221-8c8d-a6943b641987" providerId="ADAL" clId="{7745F5C3-5DF5-4FCF-9F2B-8AB38E2DD76F}" dt="2022-09-30T14:22:11.701" v="232" actId="6549"/>
          <ac:spMkLst>
            <pc:docMk/>
            <pc:sldMk cId="3269946048" sldId="885"/>
            <ac:spMk id="32770" creationId="{9F0E7C5C-1983-4D8D-BEEB-ED85A541A29F}"/>
          </ac:spMkLst>
        </pc:spChg>
        <pc:spChg chg="mod">
          <ac:chgData name="Olivier Genoud" userId="e3287607-b312-4221-8c8d-a6943b641987" providerId="ADAL" clId="{7745F5C3-5DF5-4FCF-9F2B-8AB38E2DD76F}" dt="2022-10-02T13:38:19.672" v="911" actId="6549"/>
          <ac:spMkLst>
            <pc:docMk/>
            <pc:sldMk cId="3269946048" sldId="885"/>
            <ac:spMk id="32771" creationId="{9FCE62D6-5764-49BE-B43B-28DD76F27181}"/>
          </ac:spMkLst>
        </pc:spChg>
        <pc:graphicFrameChg chg="add mod modGraphic">
          <ac:chgData name="Olivier Genoud" userId="e3287607-b312-4221-8c8d-a6943b641987" providerId="ADAL" clId="{7745F5C3-5DF5-4FCF-9F2B-8AB38E2DD76F}" dt="2022-10-02T13:38:07.078" v="904" actId="1036"/>
          <ac:graphicFrameMkLst>
            <pc:docMk/>
            <pc:sldMk cId="3269946048" sldId="885"/>
            <ac:graphicFrameMk id="3" creationId="{08DCA5B6-369C-2742-6500-D28DB82A6250}"/>
          </ac:graphicFrameMkLst>
        </pc:graphicFrameChg>
        <pc:graphicFrameChg chg="del">
          <ac:chgData name="Olivier Genoud" userId="e3287607-b312-4221-8c8d-a6943b641987" providerId="ADAL" clId="{7745F5C3-5DF5-4FCF-9F2B-8AB38E2DD76F}" dt="2022-10-02T13:36:29.966" v="872" actId="478"/>
          <ac:graphicFrameMkLst>
            <pc:docMk/>
            <pc:sldMk cId="3269946048" sldId="885"/>
            <ac:graphicFrameMk id="7" creationId="{6D17EBFD-38C5-4FA3-A89B-0867A8C0717F}"/>
          </ac:graphicFrameMkLst>
        </pc:graphicFrameChg>
      </pc:sldChg>
      <pc:sldChg chg="add del">
        <pc:chgData name="Olivier Genoud" userId="e3287607-b312-4221-8c8d-a6943b641987" providerId="ADAL" clId="{7745F5C3-5DF5-4FCF-9F2B-8AB38E2DD76F}" dt="2022-09-30T14:24:28.254" v="234" actId="47"/>
        <pc:sldMkLst>
          <pc:docMk/>
          <pc:sldMk cId="1299258588" sldId="886"/>
        </pc:sldMkLst>
      </pc:sldChg>
      <pc:sldChg chg="modSp add mod">
        <pc:chgData name="Olivier Genoud" userId="e3287607-b312-4221-8c8d-a6943b641987" providerId="ADAL" clId="{7745F5C3-5DF5-4FCF-9F2B-8AB38E2DD76F}" dt="2022-10-03T08:51:47.526" v="987" actId="20577"/>
        <pc:sldMkLst>
          <pc:docMk/>
          <pc:sldMk cId="2062095879" sldId="886"/>
        </pc:sldMkLst>
        <pc:spChg chg="mod">
          <ac:chgData name="Olivier Genoud" userId="e3287607-b312-4221-8c8d-a6943b641987" providerId="ADAL" clId="{7745F5C3-5DF5-4FCF-9F2B-8AB38E2DD76F}" dt="2022-10-02T13:30:43.593" v="749" actId="20577"/>
          <ac:spMkLst>
            <pc:docMk/>
            <pc:sldMk cId="2062095879" sldId="886"/>
            <ac:spMk id="5" creationId="{4CCF5F94-F85A-4B75-B5EE-FEE92D005330}"/>
          </ac:spMkLst>
        </pc:spChg>
        <pc:spChg chg="mod">
          <ac:chgData name="Olivier Genoud" userId="e3287607-b312-4221-8c8d-a6943b641987" providerId="ADAL" clId="{7745F5C3-5DF5-4FCF-9F2B-8AB38E2DD76F}" dt="2022-10-02T12:50:15.754" v="533" actId="6549"/>
          <ac:spMkLst>
            <pc:docMk/>
            <pc:sldMk cId="2062095879" sldId="886"/>
            <ac:spMk id="8194" creationId="{C38A0EBF-CF88-49B3-A6A5-EA774A544996}"/>
          </ac:spMkLst>
        </pc:spChg>
        <pc:spChg chg="mod">
          <ac:chgData name="Olivier Genoud" userId="e3287607-b312-4221-8c8d-a6943b641987" providerId="ADAL" clId="{7745F5C3-5DF5-4FCF-9F2B-8AB38E2DD76F}" dt="2022-10-02T13:43:05.108" v="941" actId="20577"/>
          <ac:spMkLst>
            <pc:docMk/>
            <pc:sldMk cId="2062095879" sldId="886"/>
            <ac:spMk id="8195" creationId="{4AA9321B-D67F-4928-ABEC-C22F5EFB5B30}"/>
          </ac:spMkLst>
        </pc:spChg>
        <pc:spChg chg="mod">
          <ac:chgData name="Olivier Genoud" userId="e3287607-b312-4221-8c8d-a6943b641987" providerId="ADAL" clId="{7745F5C3-5DF5-4FCF-9F2B-8AB38E2DD76F}" dt="2022-10-03T08:51:47.526" v="987" actId="20577"/>
          <ac:spMkLst>
            <pc:docMk/>
            <pc:sldMk cId="2062095879" sldId="886"/>
            <ac:spMk id="8196" creationId="{09DE4C67-0C44-4013-AD9C-EF9AA7E8CAB1}"/>
          </ac:spMkLst>
        </pc:spChg>
      </pc:sldChg>
      <pc:sldMasterChg chg="modSp mod modSldLayout">
        <pc:chgData name="Olivier Genoud" userId="e3287607-b312-4221-8c8d-a6943b641987" providerId="ADAL" clId="{7745F5C3-5DF5-4FCF-9F2B-8AB38E2DD76F}" dt="2022-10-28T13:32:26.382" v="995" actId="6549"/>
        <pc:sldMasterMkLst>
          <pc:docMk/>
          <pc:sldMasterMk cId="0" sldId="2147485146"/>
        </pc:sldMasterMkLst>
        <pc:spChg chg="mod">
          <ac:chgData name="Olivier Genoud" userId="e3287607-b312-4221-8c8d-a6943b641987" providerId="ADAL" clId="{7745F5C3-5DF5-4FCF-9F2B-8AB38E2DD76F}" dt="2022-10-28T13:32:26.382" v="995" actId="6549"/>
          <ac:spMkLst>
            <pc:docMk/>
            <pc:sldMasterMk cId="0" sldId="2147485146"/>
            <ac:spMk id="13" creationId="{1831B337-8E3A-42C4-B945-76126539A2BF}"/>
          </ac:spMkLst>
        </pc:spChg>
        <pc:sldLayoutChg chg="modSp mod">
          <pc:chgData name="Olivier Genoud" userId="e3287607-b312-4221-8c8d-a6943b641987" providerId="ADAL" clId="{7745F5C3-5DF5-4FCF-9F2B-8AB38E2DD76F}" dt="2022-09-30T13:58:49.091" v="57" actId="6549"/>
          <pc:sldLayoutMkLst>
            <pc:docMk/>
            <pc:sldMasterMk cId="0" sldId="2147485146"/>
            <pc:sldLayoutMk cId="24707556" sldId="2147485303"/>
          </pc:sldLayoutMkLst>
          <pc:spChg chg="mod">
            <ac:chgData name="Olivier Genoud" userId="e3287607-b312-4221-8c8d-a6943b641987" providerId="ADAL" clId="{7745F5C3-5DF5-4FCF-9F2B-8AB38E2DD76F}" dt="2022-09-30T13:58:49.091" v="57" actId="6549"/>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99E02840-3119-49CE-8B87-ED5488119DE5}"/>
    <pc:docChg chg="modMainMaster">
      <pc:chgData name="Olivier Genoud" userId="e3287607-b312-4221-8c8d-a6943b641987" providerId="ADAL" clId="{99E02840-3119-49CE-8B87-ED5488119DE5}" dt="2023-05-05T13:21:27.238" v="7" actId="6549"/>
      <pc:docMkLst>
        <pc:docMk/>
      </pc:docMkLst>
      <pc:sldMasterChg chg="modSp mod">
        <pc:chgData name="Olivier Genoud" userId="e3287607-b312-4221-8c8d-a6943b641987" providerId="ADAL" clId="{99E02840-3119-49CE-8B87-ED5488119DE5}" dt="2023-05-05T13:21:27.238" v="7" actId="6549"/>
        <pc:sldMasterMkLst>
          <pc:docMk/>
          <pc:sldMasterMk cId="0" sldId="2147485146"/>
        </pc:sldMasterMkLst>
        <pc:spChg chg="mod">
          <ac:chgData name="Olivier Genoud" userId="e3287607-b312-4221-8c8d-a6943b641987" providerId="ADAL" clId="{99E02840-3119-49CE-8B87-ED5488119DE5}" dt="2023-05-05T13:21:27.238" v="7" actId="6549"/>
          <ac:spMkLst>
            <pc:docMk/>
            <pc:sldMasterMk cId="0" sldId="2147485146"/>
            <ac:spMk id="13" creationId="{1831B337-8E3A-42C4-B945-76126539A2BF}"/>
          </ac:spMkLst>
        </pc:spChg>
      </pc:sldMasterChg>
    </pc:docChg>
  </pc:docChgLst>
  <pc:docChgLst>
    <pc:chgData name="Olivier Genoud" userId="e3287607-b312-4221-8c8d-a6943b641987" providerId="ADAL" clId="{9881FC06-5390-4137-8B7F-2650E0458350}"/>
    <pc:docChg chg="addSld delSld modSld modMainMaster">
      <pc:chgData name="Olivier Genoud" userId="e3287607-b312-4221-8c8d-a6943b641987" providerId="ADAL" clId="{9881FC06-5390-4137-8B7F-2650E0458350}" dt="2023-10-31T07:41:17.225" v="127" actId="13926"/>
      <pc:docMkLst>
        <pc:docMk/>
      </pc:docMkLst>
      <pc:sldChg chg="addSp modSp del">
        <pc:chgData name="Olivier Genoud" userId="e3287607-b312-4221-8c8d-a6943b641987" providerId="ADAL" clId="{9881FC06-5390-4137-8B7F-2650E0458350}" dt="2023-09-28T07:08:41.890" v="103" actId="47"/>
        <pc:sldMkLst>
          <pc:docMk/>
          <pc:sldMk cId="0" sldId="321"/>
        </pc:sldMkLst>
        <pc:spChg chg="add mod">
          <ac:chgData name="Olivier Genoud" userId="e3287607-b312-4221-8c8d-a6943b641987" providerId="ADAL" clId="{9881FC06-5390-4137-8B7F-2650E0458350}" dt="2023-09-28T07:06:13.320" v="87"/>
          <ac:spMkLst>
            <pc:docMk/>
            <pc:sldMk cId="0" sldId="321"/>
            <ac:spMk id="2" creationId="{02D43456-2A5B-0EB6-75DD-071DA2B085D8}"/>
          </ac:spMkLst>
        </pc:spChg>
      </pc:sldChg>
      <pc:sldChg chg="addSp modSp del">
        <pc:chgData name="Olivier Genoud" userId="e3287607-b312-4221-8c8d-a6943b641987" providerId="ADAL" clId="{9881FC06-5390-4137-8B7F-2650E0458350}" dt="2023-09-28T07:09:25.159" v="107" actId="47"/>
        <pc:sldMkLst>
          <pc:docMk/>
          <pc:sldMk cId="0" sldId="322"/>
        </pc:sldMkLst>
        <pc:spChg chg="add mod">
          <ac:chgData name="Olivier Genoud" userId="e3287607-b312-4221-8c8d-a6943b641987" providerId="ADAL" clId="{9881FC06-5390-4137-8B7F-2650E0458350}" dt="2023-09-28T07:06:14.599" v="88"/>
          <ac:spMkLst>
            <pc:docMk/>
            <pc:sldMk cId="0" sldId="322"/>
            <ac:spMk id="2" creationId="{72CF0FC0-EE12-3CF0-1781-C9435DC714A9}"/>
          </ac:spMkLst>
        </pc:spChg>
      </pc:sldChg>
      <pc:sldChg chg="addSp modSp del">
        <pc:chgData name="Olivier Genoud" userId="e3287607-b312-4221-8c8d-a6943b641987" providerId="ADAL" clId="{9881FC06-5390-4137-8B7F-2650E0458350}" dt="2023-09-28T07:09:38.157" v="108" actId="47"/>
        <pc:sldMkLst>
          <pc:docMk/>
          <pc:sldMk cId="0" sldId="323"/>
        </pc:sldMkLst>
        <pc:spChg chg="add mod">
          <ac:chgData name="Olivier Genoud" userId="e3287607-b312-4221-8c8d-a6943b641987" providerId="ADAL" clId="{9881FC06-5390-4137-8B7F-2650E0458350}" dt="2023-09-28T07:06:16.012" v="89"/>
          <ac:spMkLst>
            <pc:docMk/>
            <pc:sldMk cId="0" sldId="323"/>
            <ac:spMk id="2" creationId="{19ABC7CF-CD0A-CF1A-66D0-A6C0F09199D6}"/>
          </ac:spMkLst>
        </pc:spChg>
      </pc:sldChg>
      <pc:sldChg chg="addSp modSp">
        <pc:chgData name="Olivier Genoud" userId="e3287607-b312-4221-8c8d-a6943b641987" providerId="ADAL" clId="{9881FC06-5390-4137-8B7F-2650E0458350}" dt="2023-09-28T07:06:17.785" v="90"/>
        <pc:sldMkLst>
          <pc:docMk/>
          <pc:sldMk cId="0" sldId="324"/>
        </pc:sldMkLst>
        <pc:spChg chg="add mod">
          <ac:chgData name="Olivier Genoud" userId="e3287607-b312-4221-8c8d-a6943b641987" providerId="ADAL" clId="{9881FC06-5390-4137-8B7F-2650E0458350}" dt="2023-09-28T07:06:17.785" v="90"/>
          <ac:spMkLst>
            <pc:docMk/>
            <pc:sldMk cId="0" sldId="324"/>
            <ac:spMk id="2" creationId="{372B5970-9B9C-67A9-07B5-70DDDD7554DE}"/>
          </ac:spMkLst>
        </pc:spChg>
      </pc:sldChg>
      <pc:sldChg chg="addSp delSp modSp">
        <pc:chgData name="Olivier Genoud" userId="e3287607-b312-4221-8c8d-a6943b641987" providerId="ADAL" clId="{9881FC06-5390-4137-8B7F-2650E0458350}" dt="2023-09-28T07:06:27.876" v="93"/>
        <pc:sldMkLst>
          <pc:docMk/>
          <pc:sldMk cId="0" sldId="340"/>
        </pc:sldMkLst>
        <pc:spChg chg="add del mod">
          <ac:chgData name="Olivier Genoud" userId="e3287607-b312-4221-8c8d-a6943b641987" providerId="ADAL" clId="{9881FC06-5390-4137-8B7F-2650E0458350}" dt="2023-09-28T07:06:27.876" v="93"/>
          <ac:spMkLst>
            <pc:docMk/>
            <pc:sldMk cId="0" sldId="340"/>
            <ac:spMk id="2" creationId="{6E3907D5-D19E-7C5D-6CF7-BF359BE10E85}"/>
          </ac:spMkLst>
        </pc:spChg>
      </pc:sldChg>
      <pc:sldChg chg="modSp mod">
        <pc:chgData name="Olivier Genoud" userId="e3287607-b312-4221-8c8d-a6943b641987" providerId="ADAL" clId="{9881FC06-5390-4137-8B7F-2650E0458350}" dt="2023-09-28T07:04:02.648" v="2" actId="6549"/>
        <pc:sldMkLst>
          <pc:docMk/>
          <pc:sldMk cId="0" sldId="341"/>
        </pc:sldMkLst>
        <pc:spChg chg="mod">
          <ac:chgData name="Olivier Genoud" userId="e3287607-b312-4221-8c8d-a6943b641987" providerId="ADAL" clId="{9881FC06-5390-4137-8B7F-2650E0458350}" dt="2023-09-28T07:04:02.648" v="2" actId="6549"/>
          <ac:spMkLst>
            <pc:docMk/>
            <pc:sldMk cId="0" sldId="341"/>
            <ac:spMk id="5122" creationId="{BB023146-264F-4A3E-B3FE-6023E397D993}"/>
          </ac:spMkLst>
        </pc:spChg>
      </pc:sldChg>
      <pc:sldChg chg="addSp modSp">
        <pc:chgData name="Olivier Genoud" userId="e3287607-b312-4221-8c8d-a6943b641987" providerId="ADAL" clId="{9881FC06-5390-4137-8B7F-2650E0458350}" dt="2023-09-28T07:06:05.498" v="82"/>
        <pc:sldMkLst>
          <pc:docMk/>
          <pc:sldMk cId="0" sldId="808"/>
        </pc:sldMkLst>
        <pc:spChg chg="add mod">
          <ac:chgData name="Olivier Genoud" userId="e3287607-b312-4221-8c8d-a6943b641987" providerId="ADAL" clId="{9881FC06-5390-4137-8B7F-2650E0458350}" dt="2023-09-28T07:06:05.498" v="82"/>
          <ac:spMkLst>
            <pc:docMk/>
            <pc:sldMk cId="0" sldId="808"/>
            <ac:spMk id="2" creationId="{D4F3BE4B-0335-EFBC-E4BA-A695076F6824}"/>
          </ac:spMkLst>
        </pc:spChg>
      </pc:sldChg>
      <pc:sldChg chg="addSp modSp">
        <pc:chgData name="Olivier Genoud" userId="e3287607-b312-4221-8c8d-a6943b641987" providerId="ADAL" clId="{9881FC06-5390-4137-8B7F-2650E0458350}" dt="2023-09-28T07:06:04" v="81"/>
        <pc:sldMkLst>
          <pc:docMk/>
          <pc:sldMk cId="0" sldId="809"/>
        </pc:sldMkLst>
        <pc:spChg chg="add mod">
          <ac:chgData name="Olivier Genoud" userId="e3287607-b312-4221-8c8d-a6943b641987" providerId="ADAL" clId="{9881FC06-5390-4137-8B7F-2650E0458350}" dt="2023-09-28T07:06:04" v="81"/>
          <ac:spMkLst>
            <pc:docMk/>
            <pc:sldMk cId="0" sldId="809"/>
            <ac:spMk id="2" creationId="{7089CE5C-801A-901C-8D61-A5D91869FD79}"/>
          </ac:spMkLst>
        </pc:spChg>
      </pc:sldChg>
      <pc:sldChg chg="addSp modSp">
        <pc:chgData name="Olivier Genoud" userId="e3287607-b312-4221-8c8d-a6943b641987" providerId="ADAL" clId="{9881FC06-5390-4137-8B7F-2650E0458350}" dt="2023-09-28T07:06:07.095" v="83"/>
        <pc:sldMkLst>
          <pc:docMk/>
          <pc:sldMk cId="0" sldId="810"/>
        </pc:sldMkLst>
        <pc:spChg chg="add mod">
          <ac:chgData name="Olivier Genoud" userId="e3287607-b312-4221-8c8d-a6943b641987" providerId="ADAL" clId="{9881FC06-5390-4137-8B7F-2650E0458350}" dt="2023-09-28T07:06:07.095" v="83"/>
          <ac:spMkLst>
            <pc:docMk/>
            <pc:sldMk cId="0" sldId="810"/>
            <ac:spMk id="2" creationId="{02857FE5-92B8-4293-BEA2-2BB1D865063C}"/>
          </ac:spMkLst>
        </pc:spChg>
      </pc:sldChg>
      <pc:sldChg chg="addSp modSp">
        <pc:chgData name="Olivier Genoud" userId="e3287607-b312-4221-8c8d-a6943b641987" providerId="ADAL" clId="{9881FC06-5390-4137-8B7F-2650E0458350}" dt="2023-09-28T07:06:02.313" v="80"/>
        <pc:sldMkLst>
          <pc:docMk/>
          <pc:sldMk cId="0" sldId="811"/>
        </pc:sldMkLst>
        <pc:spChg chg="add mod">
          <ac:chgData name="Olivier Genoud" userId="e3287607-b312-4221-8c8d-a6943b641987" providerId="ADAL" clId="{9881FC06-5390-4137-8B7F-2650E0458350}" dt="2023-09-28T07:06:02.313" v="80"/>
          <ac:spMkLst>
            <pc:docMk/>
            <pc:sldMk cId="0" sldId="811"/>
            <ac:spMk id="2" creationId="{72E95280-3BEA-4213-7565-8CD39D7D7E70}"/>
          </ac:spMkLst>
        </pc:spChg>
      </pc:sldChg>
      <pc:sldChg chg="addSp modSp mod">
        <pc:chgData name="Olivier Genoud" userId="e3287607-b312-4221-8c8d-a6943b641987" providerId="ADAL" clId="{9881FC06-5390-4137-8B7F-2650E0458350}" dt="2023-09-28T07:05:53.315" v="76" actId="208"/>
        <pc:sldMkLst>
          <pc:docMk/>
          <pc:sldMk cId="3718173731" sldId="867"/>
        </pc:sldMkLst>
        <pc:spChg chg="add mod">
          <ac:chgData name="Olivier Genoud" userId="e3287607-b312-4221-8c8d-a6943b641987" providerId="ADAL" clId="{9881FC06-5390-4137-8B7F-2650E0458350}" dt="2023-09-28T07:05:53.315" v="76" actId="208"/>
          <ac:spMkLst>
            <pc:docMk/>
            <pc:sldMk cId="3718173731" sldId="867"/>
            <ac:spMk id="2" creationId="{5A342A54-95A0-B310-6D52-411B0E2CC380}"/>
          </ac:spMkLst>
        </pc:spChg>
      </pc:sldChg>
      <pc:sldChg chg="addSp modSp">
        <pc:chgData name="Olivier Genoud" userId="e3287607-b312-4221-8c8d-a6943b641987" providerId="ADAL" clId="{9881FC06-5390-4137-8B7F-2650E0458350}" dt="2023-09-28T07:06:19.281" v="91"/>
        <pc:sldMkLst>
          <pc:docMk/>
          <pc:sldMk cId="1701940600" sldId="877"/>
        </pc:sldMkLst>
        <pc:spChg chg="add mod">
          <ac:chgData name="Olivier Genoud" userId="e3287607-b312-4221-8c8d-a6943b641987" providerId="ADAL" clId="{9881FC06-5390-4137-8B7F-2650E0458350}" dt="2023-09-28T07:06:19.281" v="91"/>
          <ac:spMkLst>
            <pc:docMk/>
            <pc:sldMk cId="1701940600" sldId="877"/>
            <ac:spMk id="2" creationId="{6D78338D-C282-E142-4C4B-AFF3AAC73E47}"/>
          </ac:spMkLst>
        </pc:spChg>
      </pc:sldChg>
      <pc:sldChg chg="addSp modSp">
        <pc:chgData name="Olivier Genoud" userId="e3287607-b312-4221-8c8d-a6943b641987" providerId="ADAL" clId="{9881FC06-5390-4137-8B7F-2650E0458350}" dt="2023-09-28T07:06:30.086" v="94"/>
        <pc:sldMkLst>
          <pc:docMk/>
          <pc:sldMk cId="3269946048" sldId="885"/>
        </pc:sldMkLst>
        <pc:spChg chg="add mod">
          <ac:chgData name="Olivier Genoud" userId="e3287607-b312-4221-8c8d-a6943b641987" providerId="ADAL" clId="{9881FC06-5390-4137-8B7F-2650E0458350}" dt="2023-09-28T07:06:30.086" v="94"/>
          <ac:spMkLst>
            <pc:docMk/>
            <pc:sldMk cId="3269946048" sldId="885"/>
            <ac:spMk id="2" creationId="{4EAA2C4D-6940-E7FB-CA14-99A85339D9F5}"/>
          </ac:spMkLst>
        </pc:spChg>
      </pc:sldChg>
      <pc:sldChg chg="addSp modSp">
        <pc:chgData name="Olivier Genoud" userId="e3287607-b312-4221-8c8d-a6943b641987" providerId="ADAL" clId="{9881FC06-5390-4137-8B7F-2650E0458350}" dt="2023-09-28T07:06:00.322" v="78"/>
        <pc:sldMkLst>
          <pc:docMk/>
          <pc:sldMk cId="2062095879" sldId="886"/>
        </pc:sldMkLst>
        <pc:spChg chg="add mod">
          <ac:chgData name="Olivier Genoud" userId="e3287607-b312-4221-8c8d-a6943b641987" providerId="ADAL" clId="{9881FC06-5390-4137-8B7F-2650E0458350}" dt="2023-09-28T07:06:00.322" v="78"/>
          <ac:spMkLst>
            <pc:docMk/>
            <pc:sldMk cId="2062095879" sldId="886"/>
            <ac:spMk id="2" creationId="{076C0DEB-EA03-3A2B-8E6F-76EBD2D81EDF}"/>
          </ac:spMkLst>
        </pc:spChg>
      </pc:sldChg>
      <pc:sldChg chg="addSp modSp">
        <pc:chgData name="Olivier Genoud" userId="e3287607-b312-4221-8c8d-a6943b641987" providerId="ADAL" clId="{9881FC06-5390-4137-8B7F-2650E0458350}" dt="2023-09-28T07:06:01.258" v="79"/>
        <pc:sldMkLst>
          <pc:docMk/>
          <pc:sldMk cId="781762355" sldId="887"/>
        </pc:sldMkLst>
        <pc:spChg chg="add mod">
          <ac:chgData name="Olivier Genoud" userId="e3287607-b312-4221-8c8d-a6943b641987" providerId="ADAL" clId="{9881FC06-5390-4137-8B7F-2650E0458350}" dt="2023-09-28T07:06:01.258" v="79"/>
          <ac:spMkLst>
            <pc:docMk/>
            <pc:sldMk cId="781762355" sldId="887"/>
            <ac:spMk id="2" creationId="{0461BD87-DAC4-E5D1-5A50-D8EAE2040F7F}"/>
          </ac:spMkLst>
        </pc:spChg>
      </pc:sldChg>
      <pc:sldChg chg="del">
        <pc:chgData name="Olivier Genoud" userId="e3287607-b312-4221-8c8d-a6943b641987" providerId="ADAL" clId="{9881FC06-5390-4137-8B7F-2650E0458350}" dt="2023-09-28T07:06:33.184" v="95" actId="47"/>
        <pc:sldMkLst>
          <pc:docMk/>
          <pc:sldMk cId="2867986219" sldId="890"/>
        </pc:sldMkLst>
      </pc:sldChg>
      <pc:sldChg chg="addSp modSp">
        <pc:chgData name="Olivier Genoud" userId="e3287607-b312-4221-8c8d-a6943b641987" providerId="ADAL" clId="{9881FC06-5390-4137-8B7F-2650E0458350}" dt="2023-09-28T07:06:11.848" v="86"/>
        <pc:sldMkLst>
          <pc:docMk/>
          <pc:sldMk cId="0" sldId="898"/>
        </pc:sldMkLst>
        <pc:spChg chg="add mod">
          <ac:chgData name="Olivier Genoud" userId="e3287607-b312-4221-8c8d-a6943b641987" providerId="ADAL" clId="{9881FC06-5390-4137-8B7F-2650E0458350}" dt="2023-09-28T07:06:11.848" v="86"/>
          <ac:spMkLst>
            <pc:docMk/>
            <pc:sldMk cId="0" sldId="898"/>
            <ac:spMk id="2" creationId="{E8F1BEFF-5C7E-84A4-CB33-EF79418C6FEA}"/>
          </ac:spMkLst>
        </pc:spChg>
      </pc:sldChg>
      <pc:sldChg chg="addSp modSp del">
        <pc:chgData name="Olivier Genoud" userId="e3287607-b312-4221-8c8d-a6943b641987" providerId="ADAL" clId="{9881FC06-5390-4137-8B7F-2650E0458350}" dt="2023-09-28T07:08:00.982" v="98" actId="47"/>
        <pc:sldMkLst>
          <pc:docMk/>
          <pc:sldMk cId="0" sldId="899"/>
        </pc:sldMkLst>
        <pc:spChg chg="add mod">
          <ac:chgData name="Olivier Genoud" userId="e3287607-b312-4221-8c8d-a6943b641987" providerId="ADAL" clId="{9881FC06-5390-4137-8B7F-2650E0458350}" dt="2023-09-28T07:06:08.735" v="84"/>
          <ac:spMkLst>
            <pc:docMk/>
            <pc:sldMk cId="0" sldId="899"/>
            <ac:spMk id="2" creationId="{16A95470-C997-2968-165E-E9EFCD070AC7}"/>
          </ac:spMkLst>
        </pc:spChg>
      </pc:sldChg>
      <pc:sldChg chg="addSp modSp del">
        <pc:chgData name="Olivier Genoud" userId="e3287607-b312-4221-8c8d-a6943b641987" providerId="ADAL" clId="{9881FC06-5390-4137-8B7F-2650E0458350}" dt="2023-09-28T07:08:10.425" v="99" actId="47"/>
        <pc:sldMkLst>
          <pc:docMk/>
          <pc:sldMk cId="0" sldId="900"/>
        </pc:sldMkLst>
        <pc:spChg chg="add mod">
          <ac:chgData name="Olivier Genoud" userId="e3287607-b312-4221-8c8d-a6943b641987" providerId="ADAL" clId="{9881FC06-5390-4137-8B7F-2650E0458350}" dt="2023-09-28T07:06:10.208" v="85"/>
          <ac:spMkLst>
            <pc:docMk/>
            <pc:sldMk cId="0" sldId="900"/>
            <ac:spMk id="2" creationId="{894ACEA8-B06C-13F9-1D30-82196627BA2F}"/>
          </ac:spMkLst>
        </pc:spChg>
      </pc:sldChg>
      <pc:sldChg chg="addSp modSp">
        <pc:chgData name="Olivier Genoud" userId="e3287607-b312-4221-8c8d-a6943b641987" providerId="ADAL" clId="{9881FC06-5390-4137-8B7F-2650E0458350}" dt="2023-09-28T07:05:58.727" v="77"/>
        <pc:sldMkLst>
          <pc:docMk/>
          <pc:sldMk cId="3113574571" sldId="901"/>
        </pc:sldMkLst>
        <pc:spChg chg="add mod">
          <ac:chgData name="Olivier Genoud" userId="e3287607-b312-4221-8c8d-a6943b641987" providerId="ADAL" clId="{9881FC06-5390-4137-8B7F-2650E0458350}" dt="2023-09-28T07:05:58.727" v="77"/>
          <ac:spMkLst>
            <pc:docMk/>
            <pc:sldMk cId="3113574571" sldId="901"/>
            <ac:spMk id="2" creationId="{1C1669BB-FA32-7BF2-140B-A3C72D105A10}"/>
          </ac:spMkLst>
        </pc:spChg>
      </pc:sldChg>
      <pc:sldChg chg="addSp modSp add">
        <pc:chgData name="Olivier Genoud" userId="e3287607-b312-4221-8c8d-a6943b641987" providerId="ADAL" clId="{9881FC06-5390-4137-8B7F-2650E0458350}" dt="2023-09-28T07:08:16.530" v="100"/>
        <pc:sldMkLst>
          <pc:docMk/>
          <pc:sldMk cId="0" sldId="902"/>
        </pc:sldMkLst>
        <pc:spChg chg="add mod">
          <ac:chgData name="Olivier Genoud" userId="e3287607-b312-4221-8c8d-a6943b641987" providerId="ADAL" clId="{9881FC06-5390-4137-8B7F-2650E0458350}" dt="2023-09-28T07:08:16.530" v="100"/>
          <ac:spMkLst>
            <pc:docMk/>
            <pc:sldMk cId="0" sldId="902"/>
            <ac:spMk id="2" creationId="{5B4A187C-49D7-6437-C783-EF752CFF510C}"/>
          </ac:spMkLst>
        </pc:spChg>
      </pc:sldChg>
      <pc:sldChg chg="addSp modSp add mod">
        <pc:chgData name="Olivier Genoud" userId="e3287607-b312-4221-8c8d-a6943b641987" providerId="ADAL" clId="{9881FC06-5390-4137-8B7F-2650E0458350}" dt="2023-10-23T20:33:51.064" v="125" actId="20577"/>
        <pc:sldMkLst>
          <pc:docMk/>
          <pc:sldMk cId="0" sldId="903"/>
        </pc:sldMkLst>
        <pc:spChg chg="add mod">
          <ac:chgData name="Olivier Genoud" userId="e3287607-b312-4221-8c8d-a6943b641987" providerId="ADAL" clId="{9881FC06-5390-4137-8B7F-2650E0458350}" dt="2023-09-28T07:08:18.309" v="101"/>
          <ac:spMkLst>
            <pc:docMk/>
            <pc:sldMk cId="0" sldId="903"/>
            <ac:spMk id="2" creationId="{8C884271-2B96-7689-1CA4-B01E9437FB00}"/>
          </ac:spMkLst>
        </pc:spChg>
        <pc:graphicFrameChg chg="modGraphic">
          <ac:chgData name="Olivier Genoud" userId="e3287607-b312-4221-8c8d-a6943b641987" providerId="ADAL" clId="{9881FC06-5390-4137-8B7F-2650E0458350}" dt="2023-10-23T20:33:51.064" v="125" actId="20577"/>
          <ac:graphicFrameMkLst>
            <pc:docMk/>
            <pc:sldMk cId="0" sldId="903"/>
            <ac:graphicFrameMk id="8" creationId="{3523190A-F6B1-4E85-879B-A46D21D293E2}"/>
          </ac:graphicFrameMkLst>
        </pc:graphicFrameChg>
      </pc:sldChg>
      <pc:sldChg chg="addSp modSp add">
        <pc:chgData name="Olivier Genoud" userId="e3287607-b312-4221-8c8d-a6943b641987" providerId="ADAL" clId="{9881FC06-5390-4137-8B7F-2650E0458350}" dt="2023-09-28T07:08:47.888" v="104"/>
        <pc:sldMkLst>
          <pc:docMk/>
          <pc:sldMk cId="0" sldId="904"/>
        </pc:sldMkLst>
        <pc:spChg chg="add mod">
          <ac:chgData name="Olivier Genoud" userId="e3287607-b312-4221-8c8d-a6943b641987" providerId="ADAL" clId="{9881FC06-5390-4137-8B7F-2650E0458350}" dt="2023-09-28T07:08:47.888" v="104"/>
          <ac:spMkLst>
            <pc:docMk/>
            <pc:sldMk cId="0" sldId="904"/>
            <ac:spMk id="2" creationId="{8D08112D-2754-0FAA-B625-0DC05D491F2E}"/>
          </ac:spMkLst>
        </pc:spChg>
      </pc:sldChg>
      <pc:sldChg chg="addSp modSp add">
        <pc:chgData name="Olivier Genoud" userId="e3287607-b312-4221-8c8d-a6943b641987" providerId="ADAL" clId="{9881FC06-5390-4137-8B7F-2650E0458350}" dt="2023-09-28T07:09:45.553" v="109"/>
        <pc:sldMkLst>
          <pc:docMk/>
          <pc:sldMk cId="0" sldId="905"/>
        </pc:sldMkLst>
        <pc:spChg chg="add mod">
          <ac:chgData name="Olivier Genoud" userId="e3287607-b312-4221-8c8d-a6943b641987" providerId="ADAL" clId="{9881FC06-5390-4137-8B7F-2650E0458350}" dt="2023-09-28T07:09:45.553" v="109"/>
          <ac:spMkLst>
            <pc:docMk/>
            <pc:sldMk cId="0" sldId="905"/>
            <ac:spMk id="2" creationId="{8B340742-DB92-5FFD-F61A-934ACD964831}"/>
          </ac:spMkLst>
        </pc:spChg>
      </pc:sldChg>
      <pc:sldChg chg="addSp modSp add mod">
        <pc:chgData name="Olivier Genoud" userId="e3287607-b312-4221-8c8d-a6943b641987" providerId="ADAL" clId="{9881FC06-5390-4137-8B7F-2650E0458350}" dt="2023-10-31T07:41:17.225" v="127" actId="13926"/>
        <pc:sldMkLst>
          <pc:docMk/>
          <pc:sldMk cId="0" sldId="906"/>
        </pc:sldMkLst>
        <pc:spChg chg="add mod">
          <ac:chgData name="Olivier Genoud" userId="e3287607-b312-4221-8c8d-a6943b641987" providerId="ADAL" clId="{9881FC06-5390-4137-8B7F-2650E0458350}" dt="2023-09-28T07:09:47.418" v="110"/>
          <ac:spMkLst>
            <pc:docMk/>
            <pc:sldMk cId="0" sldId="906"/>
            <ac:spMk id="2" creationId="{9B75B94C-F52A-F0EC-A503-83381F6253ED}"/>
          </ac:spMkLst>
        </pc:spChg>
        <pc:graphicFrameChg chg="modGraphic">
          <ac:chgData name="Olivier Genoud" userId="e3287607-b312-4221-8c8d-a6943b641987" providerId="ADAL" clId="{9881FC06-5390-4137-8B7F-2650E0458350}" dt="2023-10-31T07:41:17.225" v="127" actId="13926"/>
          <ac:graphicFrameMkLst>
            <pc:docMk/>
            <pc:sldMk cId="0" sldId="906"/>
            <ac:graphicFrameMk id="8" creationId="{3523190A-F6B1-4E85-879B-A46D21D293E2}"/>
          </ac:graphicFrameMkLst>
        </pc:graphicFrameChg>
      </pc:sldChg>
      <pc:sldChg chg="modSp">
        <pc:chgData name="Olivier Genoud" userId="e3287607-b312-4221-8c8d-a6943b641987" providerId="ADAL" clId="{9881FC06-5390-4137-8B7F-2650E0458350}" dt="2023-10-10T15:56:05.312" v="111" actId="1037"/>
        <pc:sldMkLst>
          <pc:docMk/>
          <pc:sldMk cId="1474794172" sldId="909"/>
        </pc:sldMkLst>
        <pc:spChg chg="mod">
          <ac:chgData name="Olivier Genoud" userId="e3287607-b312-4221-8c8d-a6943b641987" providerId="ADAL" clId="{9881FC06-5390-4137-8B7F-2650E0458350}" dt="2023-10-10T15:56:05.312" v="111" actId="1037"/>
          <ac:spMkLst>
            <pc:docMk/>
            <pc:sldMk cId="1474794172" sldId="909"/>
            <ac:spMk id="5" creationId="{4CCF5F94-F85A-4B75-B5EE-FEE92D005330}"/>
          </ac:spMkLst>
        </pc:spChg>
      </pc:sldChg>
      <pc:sldMasterChg chg="modSp mod modSldLayout">
        <pc:chgData name="Olivier Genoud" userId="e3287607-b312-4221-8c8d-a6943b641987" providerId="ADAL" clId="{9881FC06-5390-4137-8B7F-2650E0458350}" dt="2023-09-28T07:05:04.126" v="54" actId="6549"/>
        <pc:sldMasterMkLst>
          <pc:docMk/>
          <pc:sldMasterMk cId="0" sldId="2147485146"/>
        </pc:sldMasterMkLst>
        <pc:spChg chg="mod">
          <ac:chgData name="Olivier Genoud" userId="e3287607-b312-4221-8c8d-a6943b641987" providerId="ADAL" clId="{9881FC06-5390-4137-8B7F-2650E0458350}" dt="2023-09-28T07:05:04.126" v="54" actId="6549"/>
          <ac:spMkLst>
            <pc:docMk/>
            <pc:sldMasterMk cId="0" sldId="2147485146"/>
            <ac:spMk id="13" creationId="{1831B337-8E3A-42C4-B945-76126539A2BF}"/>
          </ac:spMkLst>
        </pc:spChg>
        <pc:sldLayoutChg chg="modSp mod">
          <pc:chgData name="Olivier Genoud" userId="e3287607-b312-4221-8c8d-a6943b641987" providerId="ADAL" clId="{9881FC06-5390-4137-8B7F-2650E0458350}" dt="2023-09-28T07:04:56.727" v="46" actId="6549"/>
          <pc:sldLayoutMkLst>
            <pc:docMk/>
            <pc:sldMasterMk cId="0" sldId="2147485146"/>
            <pc:sldLayoutMk cId="24707556" sldId="2147485303"/>
          </pc:sldLayoutMkLst>
          <pc:spChg chg="mod">
            <ac:chgData name="Olivier Genoud" userId="e3287607-b312-4221-8c8d-a6943b641987" providerId="ADAL" clId="{9881FC06-5390-4137-8B7F-2650E0458350}" dt="2023-09-28T07:04:56.727" v="46" actId="6549"/>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6BD6A86E-80F0-48E0-B456-668E3886907C}"/>
    <pc:docChg chg="custSel modSld modMainMaster">
      <pc:chgData name="Olivier Genoud" userId="e3287607-b312-4221-8c8d-a6943b641987" providerId="ADAL" clId="{6BD6A86E-80F0-48E0-B456-668E3886907C}" dt="2022-04-27T15:45:13.212" v="96" actId="478"/>
      <pc:docMkLst>
        <pc:docMk/>
      </pc:docMkLst>
      <pc:sldChg chg="modSp mod">
        <pc:chgData name="Olivier Genoud" userId="e3287607-b312-4221-8c8d-a6943b641987" providerId="ADAL" clId="{6BD6A86E-80F0-48E0-B456-668E3886907C}" dt="2022-04-27T15:36:30.633" v="1" actId="6549"/>
        <pc:sldMkLst>
          <pc:docMk/>
          <pc:sldMk cId="0" sldId="341"/>
        </pc:sldMkLst>
        <pc:spChg chg="mod">
          <ac:chgData name="Olivier Genoud" userId="e3287607-b312-4221-8c8d-a6943b641987" providerId="ADAL" clId="{6BD6A86E-80F0-48E0-B456-668E3886907C}" dt="2022-04-27T15:36:30.633" v="1" actId="6549"/>
          <ac:spMkLst>
            <pc:docMk/>
            <pc:sldMk cId="0" sldId="341"/>
            <ac:spMk id="5122" creationId="{BB023146-264F-4A3E-B3FE-6023E397D993}"/>
          </ac:spMkLst>
        </pc:spChg>
      </pc:sldChg>
      <pc:sldChg chg="addSp delSp modSp mod">
        <pc:chgData name="Olivier Genoud" userId="e3287607-b312-4221-8c8d-a6943b641987" providerId="ADAL" clId="{6BD6A86E-80F0-48E0-B456-668E3886907C}" dt="2022-04-27T15:45:13.212" v="96" actId="478"/>
        <pc:sldMkLst>
          <pc:docMk/>
          <pc:sldMk cId="0" sldId="363"/>
        </pc:sldMkLst>
        <pc:spChg chg="add del mod">
          <ac:chgData name="Olivier Genoud" userId="e3287607-b312-4221-8c8d-a6943b641987" providerId="ADAL" clId="{6BD6A86E-80F0-48E0-B456-668E3886907C}" dt="2022-04-27T15:45:13.212" v="96" actId="478"/>
          <ac:spMkLst>
            <pc:docMk/>
            <pc:sldMk cId="0" sldId="363"/>
            <ac:spMk id="2" creationId="{D7ADB306-86B9-4401-98C1-20000114FC3A}"/>
          </ac:spMkLst>
        </pc:spChg>
        <pc:graphicFrameChg chg="del">
          <ac:chgData name="Olivier Genoud" userId="e3287607-b312-4221-8c8d-a6943b641987" providerId="ADAL" clId="{6BD6A86E-80F0-48E0-B456-668E3886907C}" dt="2022-04-27T15:42:23.232" v="70" actId="478"/>
          <ac:graphicFrameMkLst>
            <pc:docMk/>
            <pc:sldMk cId="0" sldId="363"/>
            <ac:graphicFrameMk id="3" creationId="{CCAFF9D9-DBA3-4C85-A385-170494A2FF96}"/>
          </ac:graphicFrameMkLst>
        </pc:graphicFrameChg>
        <pc:graphicFrameChg chg="add mod modGraphic">
          <ac:chgData name="Olivier Genoud" userId="e3287607-b312-4221-8c8d-a6943b641987" providerId="ADAL" clId="{6BD6A86E-80F0-48E0-B456-668E3886907C}" dt="2022-04-27T15:45:10.636" v="95" actId="1076"/>
          <ac:graphicFrameMkLst>
            <pc:docMk/>
            <pc:sldMk cId="0" sldId="363"/>
            <ac:graphicFrameMk id="4" creationId="{956595C1-3E7A-40F8-B30F-4D75B9F6ABB9}"/>
          </ac:graphicFrameMkLst>
        </pc:graphicFrameChg>
      </pc:sldChg>
      <pc:sldChg chg="addSp delSp modSp mod">
        <pc:chgData name="Olivier Genoud" userId="e3287607-b312-4221-8c8d-a6943b641987" providerId="ADAL" clId="{6BD6A86E-80F0-48E0-B456-668E3886907C}" dt="2022-04-27T15:41:55.586" v="69" actId="6549"/>
        <pc:sldMkLst>
          <pc:docMk/>
          <pc:sldMk cId="0" sldId="364"/>
        </pc:sldMkLst>
        <pc:spChg chg="add del mod">
          <ac:chgData name="Olivier Genoud" userId="e3287607-b312-4221-8c8d-a6943b641987" providerId="ADAL" clId="{6BD6A86E-80F0-48E0-B456-668E3886907C}" dt="2022-04-27T15:39:18.219" v="65" actId="478"/>
          <ac:spMkLst>
            <pc:docMk/>
            <pc:sldMk cId="0" sldId="364"/>
            <ac:spMk id="4" creationId="{3B6EE556-C192-4C1E-9AD0-3A69F9A121DF}"/>
          </ac:spMkLst>
        </pc:spChg>
        <pc:spChg chg="mod">
          <ac:chgData name="Olivier Genoud" userId="e3287607-b312-4221-8c8d-a6943b641987" providerId="ADAL" clId="{6BD6A86E-80F0-48E0-B456-668E3886907C}" dt="2022-04-27T15:41:55.586" v="69" actId="6549"/>
          <ac:spMkLst>
            <pc:docMk/>
            <pc:sldMk cId="0" sldId="364"/>
            <ac:spMk id="8195" creationId="{B1E48C8A-7FE9-4A59-B12B-984054E51AA2}"/>
          </ac:spMkLst>
        </pc:spChg>
      </pc:sldChg>
      <pc:sldChg chg="addSp delSp modSp mod">
        <pc:chgData name="Olivier Genoud" userId="e3287607-b312-4221-8c8d-a6943b641987" providerId="ADAL" clId="{6BD6A86E-80F0-48E0-B456-668E3886907C}" dt="2022-04-27T15:37:45.435" v="51" actId="478"/>
        <pc:sldMkLst>
          <pc:docMk/>
          <pc:sldMk cId="1982388090" sldId="365"/>
        </pc:sldMkLst>
        <pc:spChg chg="add del mod">
          <ac:chgData name="Olivier Genoud" userId="e3287607-b312-4221-8c8d-a6943b641987" providerId="ADAL" clId="{6BD6A86E-80F0-48E0-B456-668E3886907C}" dt="2022-04-27T15:37:45.435" v="51" actId="478"/>
          <ac:spMkLst>
            <pc:docMk/>
            <pc:sldMk cId="1982388090" sldId="365"/>
            <ac:spMk id="5" creationId="{47A77EFC-AD60-4653-A28F-3F3EE030F467}"/>
          </ac:spMkLst>
        </pc:spChg>
      </pc:sldChg>
      <pc:sldMasterChg chg="modSp mod modSldLayout">
        <pc:chgData name="Olivier Genoud" userId="e3287607-b312-4221-8c8d-a6943b641987" providerId="ADAL" clId="{6BD6A86E-80F0-48E0-B456-668E3886907C}" dt="2022-04-27T15:36:54.314" v="25" actId="6549"/>
        <pc:sldMasterMkLst>
          <pc:docMk/>
          <pc:sldMasterMk cId="0" sldId="2147485146"/>
        </pc:sldMasterMkLst>
        <pc:spChg chg="mod">
          <ac:chgData name="Olivier Genoud" userId="e3287607-b312-4221-8c8d-a6943b641987" providerId="ADAL" clId="{6BD6A86E-80F0-48E0-B456-668E3886907C}" dt="2022-04-27T15:36:54.314" v="25" actId="6549"/>
          <ac:spMkLst>
            <pc:docMk/>
            <pc:sldMasterMk cId="0" sldId="2147485146"/>
            <ac:spMk id="13" creationId="{1831B337-8E3A-42C4-B945-76126539A2BF}"/>
          </ac:spMkLst>
        </pc:spChg>
        <pc:sldLayoutChg chg="modSp mod">
          <pc:chgData name="Olivier Genoud" userId="e3287607-b312-4221-8c8d-a6943b641987" providerId="ADAL" clId="{6BD6A86E-80F0-48E0-B456-668E3886907C}" dt="2022-04-27T15:36:47.033" v="23" actId="6549"/>
          <pc:sldLayoutMkLst>
            <pc:docMk/>
            <pc:sldMasterMk cId="0" sldId="2147485146"/>
            <pc:sldLayoutMk cId="24707556" sldId="2147485303"/>
          </pc:sldLayoutMkLst>
          <pc:spChg chg="mod">
            <ac:chgData name="Olivier Genoud" userId="e3287607-b312-4221-8c8d-a6943b641987" providerId="ADAL" clId="{6BD6A86E-80F0-48E0-B456-668E3886907C}" dt="2022-04-27T15:36:47.033" v="23" actId="6549"/>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3E9DAFC3-05F1-45D8-A62E-AA71924ED427}"/>
    <pc:docChg chg="undo custSel addSld modSld modMainMaster">
      <pc:chgData name="Olivier Genoud" userId="e3287607-b312-4221-8c8d-a6943b641987" providerId="ADAL" clId="{3E9DAFC3-05F1-45D8-A62E-AA71924ED427}" dt="2024-08-23T07:32:04.487" v="315"/>
      <pc:docMkLst>
        <pc:docMk/>
      </pc:docMkLst>
      <pc:sldChg chg="modSp mod">
        <pc:chgData name="Olivier Genoud" userId="e3287607-b312-4221-8c8d-a6943b641987" providerId="ADAL" clId="{3E9DAFC3-05F1-45D8-A62E-AA71924ED427}" dt="2024-08-23T07:20:19.744" v="303" actId="1036"/>
        <pc:sldMkLst>
          <pc:docMk/>
          <pc:sldMk cId="0" sldId="322"/>
        </pc:sldMkLst>
        <pc:graphicFrameChg chg="mod modGraphic">
          <ac:chgData name="Olivier Genoud" userId="e3287607-b312-4221-8c8d-a6943b641987" providerId="ADAL" clId="{3E9DAFC3-05F1-45D8-A62E-AA71924ED427}" dt="2024-08-23T07:20:19.744" v="303" actId="1036"/>
          <ac:graphicFrameMkLst>
            <pc:docMk/>
            <pc:sldMk cId="0" sldId="322"/>
            <ac:graphicFrameMk id="8" creationId="{31C1D8F2-EFA5-4529-9079-E743F0086B69}"/>
          </ac:graphicFrameMkLst>
        </pc:graphicFrameChg>
      </pc:sldChg>
      <pc:sldChg chg="modSp mod">
        <pc:chgData name="Olivier Genoud" userId="e3287607-b312-4221-8c8d-a6943b641987" providerId="ADAL" clId="{3E9DAFC3-05F1-45D8-A62E-AA71924ED427}" dt="2024-08-23T07:32:04.487" v="315"/>
        <pc:sldMkLst>
          <pc:docMk/>
          <pc:sldMk cId="0" sldId="323"/>
        </pc:sldMkLst>
        <pc:graphicFrameChg chg="mod modGraphic">
          <ac:chgData name="Olivier Genoud" userId="e3287607-b312-4221-8c8d-a6943b641987" providerId="ADAL" clId="{3E9DAFC3-05F1-45D8-A62E-AA71924ED427}" dt="2024-08-23T07:32:04.487" v="315"/>
          <ac:graphicFrameMkLst>
            <pc:docMk/>
            <pc:sldMk cId="0" sldId="323"/>
            <ac:graphicFrameMk id="8" creationId="{3523190A-F6B1-4E85-879B-A46D21D293E2}"/>
          </ac:graphicFrameMkLst>
        </pc:graphicFrameChg>
      </pc:sldChg>
      <pc:sldChg chg="modSp mod">
        <pc:chgData name="Olivier Genoud" userId="e3287607-b312-4221-8c8d-a6943b641987" providerId="ADAL" clId="{3E9DAFC3-05F1-45D8-A62E-AA71924ED427}" dt="2024-08-19T09:11:03.244" v="0" actId="6549"/>
        <pc:sldMkLst>
          <pc:docMk/>
          <pc:sldMk cId="0" sldId="341"/>
        </pc:sldMkLst>
        <pc:spChg chg="mod">
          <ac:chgData name="Olivier Genoud" userId="e3287607-b312-4221-8c8d-a6943b641987" providerId="ADAL" clId="{3E9DAFC3-05F1-45D8-A62E-AA71924ED427}" dt="2024-08-19T09:11:03.244" v="0" actId="6549"/>
          <ac:spMkLst>
            <pc:docMk/>
            <pc:sldMk cId="0" sldId="341"/>
            <ac:spMk id="5122" creationId="{BB023146-264F-4A3E-B3FE-6023E397D993}"/>
          </ac:spMkLst>
        </pc:spChg>
      </pc:sldChg>
      <pc:sldChg chg="addSp delSp modSp add mod">
        <pc:chgData name="Olivier Genoud" userId="e3287607-b312-4221-8c8d-a6943b641987" providerId="ADAL" clId="{3E9DAFC3-05F1-45D8-A62E-AA71924ED427}" dt="2024-08-23T07:18:47.305" v="290" actId="6549"/>
        <pc:sldMkLst>
          <pc:docMk/>
          <pc:sldMk cId="1701940600" sldId="877"/>
        </pc:sldMkLst>
        <pc:spChg chg="add del mod">
          <ac:chgData name="Olivier Genoud" userId="e3287607-b312-4221-8c8d-a6943b641987" providerId="ADAL" clId="{3E9DAFC3-05F1-45D8-A62E-AA71924ED427}" dt="2024-08-23T05:37:40.700" v="160" actId="478"/>
          <ac:spMkLst>
            <pc:docMk/>
            <pc:sldMk cId="1701940600" sldId="877"/>
            <ac:spMk id="2" creationId="{4F192A65-AA20-121B-DC27-E0F856227617}"/>
          </ac:spMkLst>
        </pc:spChg>
        <pc:spChg chg="mod">
          <ac:chgData name="Olivier Genoud" userId="e3287607-b312-4221-8c8d-a6943b641987" providerId="ADAL" clId="{3E9DAFC3-05F1-45D8-A62E-AA71924ED427}" dt="2024-08-19T09:58:51.985" v="66" actId="6549"/>
          <ac:spMkLst>
            <pc:docMk/>
            <pc:sldMk cId="1701940600" sldId="877"/>
            <ac:spMk id="5" creationId="{2A79A096-8F94-4FAE-9D0D-0CECDDDEBC48}"/>
          </ac:spMkLst>
        </pc:spChg>
        <pc:spChg chg="mod">
          <ac:chgData name="Olivier Genoud" userId="e3287607-b312-4221-8c8d-a6943b641987" providerId="ADAL" clId="{3E9DAFC3-05F1-45D8-A62E-AA71924ED427}" dt="2024-08-23T07:18:47.305" v="290" actId="6549"/>
          <ac:spMkLst>
            <pc:docMk/>
            <pc:sldMk cId="1701940600" sldId="877"/>
            <ac:spMk id="24579" creationId="{11EE9470-50B4-49F7-B12A-E7302C4977DB}"/>
          </ac:spMkLst>
        </pc:spChg>
      </pc:sldChg>
      <pc:sldChg chg="modSp mod">
        <pc:chgData name="Olivier Genoud" userId="e3287607-b312-4221-8c8d-a6943b641987" providerId="ADAL" clId="{3E9DAFC3-05F1-45D8-A62E-AA71924ED427}" dt="2024-08-23T07:12:52.864" v="229" actId="6549"/>
        <pc:sldMkLst>
          <pc:docMk/>
          <pc:sldMk cId="0" sldId="905"/>
        </pc:sldMkLst>
        <pc:graphicFrameChg chg="mod modGraphic">
          <ac:chgData name="Olivier Genoud" userId="e3287607-b312-4221-8c8d-a6943b641987" providerId="ADAL" clId="{3E9DAFC3-05F1-45D8-A62E-AA71924ED427}" dt="2024-08-23T07:12:52.864" v="229" actId="6549"/>
          <ac:graphicFrameMkLst>
            <pc:docMk/>
            <pc:sldMk cId="0" sldId="905"/>
            <ac:graphicFrameMk id="8" creationId="{31C1D8F2-EFA5-4529-9079-E743F0086B69}"/>
          </ac:graphicFrameMkLst>
        </pc:graphicFrameChg>
      </pc:sldChg>
      <pc:sldChg chg="modSp mod">
        <pc:chgData name="Olivier Genoud" userId="e3287607-b312-4221-8c8d-a6943b641987" providerId="ADAL" clId="{3E9DAFC3-05F1-45D8-A62E-AA71924ED427}" dt="2024-08-23T05:52:54.988" v="219" actId="207"/>
        <pc:sldMkLst>
          <pc:docMk/>
          <pc:sldMk cId="0" sldId="906"/>
        </pc:sldMkLst>
        <pc:graphicFrameChg chg="mod modGraphic">
          <ac:chgData name="Olivier Genoud" userId="e3287607-b312-4221-8c8d-a6943b641987" providerId="ADAL" clId="{3E9DAFC3-05F1-45D8-A62E-AA71924ED427}" dt="2024-08-23T05:52:54.988" v="219" actId="207"/>
          <ac:graphicFrameMkLst>
            <pc:docMk/>
            <pc:sldMk cId="0" sldId="906"/>
            <ac:graphicFrameMk id="8" creationId="{3523190A-F6B1-4E85-879B-A46D21D293E2}"/>
          </ac:graphicFrameMkLst>
        </pc:graphicFrameChg>
      </pc:sldChg>
      <pc:sldChg chg="addSp delSp modSp mod">
        <pc:chgData name="Olivier Genoud" userId="e3287607-b312-4221-8c8d-a6943b641987" providerId="ADAL" clId="{3E9DAFC3-05F1-45D8-A62E-AA71924ED427}" dt="2024-08-23T07:17:37.188" v="287" actId="20577"/>
        <pc:sldMkLst>
          <pc:docMk/>
          <pc:sldMk cId="0" sldId="910"/>
        </pc:sldMkLst>
        <pc:spChg chg="mod">
          <ac:chgData name="Olivier Genoud" userId="e3287607-b312-4221-8c8d-a6943b641987" providerId="ADAL" clId="{3E9DAFC3-05F1-45D8-A62E-AA71924ED427}" dt="2024-08-19T10:01:05.401" v="75"/>
          <ac:spMkLst>
            <pc:docMk/>
            <pc:sldMk cId="0" sldId="910"/>
            <ac:spMk id="7" creationId="{DF69BCE0-183F-452C-B374-53373370D1C7}"/>
          </ac:spMkLst>
        </pc:spChg>
        <pc:spChg chg="mod">
          <ac:chgData name="Olivier Genoud" userId="e3287607-b312-4221-8c8d-a6943b641987" providerId="ADAL" clId="{3E9DAFC3-05F1-45D8-A62E-AA71924ED427}" dt="2024-08-23T07:17:37.188" v="287" actId="20577"/>
          <ac:spMkLst>
            <pc:docMk/>
            <pc:sldMk cId="0" sldId="910"/>
            <ac:spMk id="30723" creationId="{14D8DDB8-47B2-498A-955D-6594BFFF6A1F}"/>
          </ac:spMkLst>
        </pc:spChg>
        <pc:graphicFrameChg chg="add mod">
          <ac:chgData name="Olivier Genoud" userId="e3287607-b312-4221-8c8d-a6943b641987" providerId="ADAL" clId="{3E9DAFC3-05F1-45D8-A62E-AA71924ED427}" dt="2024-08-21T19:51:35.806" v="78"/>
          <ac:graphicFrameMkLst>
            <pc:docMk/>
            <pc:sldMk cId="0" sldId="910"/>
            <ac:graphicFrameMk id="2" creationId="{12C84300-1409-65BD-5CBC-957A28F52E08}"/>
          </ac:graphicFrameMkLst>
        </pc:graphicFrameChg>
        <pc:graphicFrameChg chg="add mod modGraphic">
          <ac:chgData name="Olivier Genoud" userId="e3287607-b312-4221-8c8d-a6943b641987" providerId="ADAL" clId="{3E9DAFC3-05F1-45D8-A62E-AA71924ED427}" dt="2024-08-21T20:04:09.429" v="86" actId="207"/>
          <ac:graphicFrameMkLst>
            <pc:docMk/>
            <pc:sldMk cId="0" sldId="910"/>
            <ac:graphicFrameMk id="3" creationId="{60746AD5-55DB-0C07-4E48-43AA33C72B7D}"/>
          </ac:graphicFrameMkLst>
        </pc:graphicFrameChg>
        <pc:graphicFrameChg chg="del modGraphic">
          <ac:chgData name="Olivier Genoud" userId="e3287607-b312-4221-8c8d-a6943b641987" providerId="ADAL" clId="{3E9DAFC3-05F1-45D8-A62E-AA71924ED427}" dt="2024-08-21T19:51:32.595" v="77" actId="478"/>
          <ac:graphicFrameMkLst>
            <pc:docMk/>
            <pc:sldMk cId="0" sldId="910"/>
            <ac:graphicFrameMk id="6" creationId="{39EF35DE-51FD-49FE-8CC9-80BA75B1483B}"/>
          </ac:graphicFrameMkLst>
        </pc:graphicFrameChg>
      </pc:sldChg>
      <pc:sldChg chg="addSp delSp modSp add mod">
        <pc:chgData name="Olivier Genoud" userId="e3287607-b312-4221-8c8d-a6943b641987" providerId="ADAL" clId="{3E9DAFC3-05F1-45D8-A62E-AA71924ED427}" dt="2024-08-23T05:46:50.593" v="162" actId="13926"/>
        <pc:sldMkLst>
          <pc:docMk/>
          <pc:sldMk cId="2509655333" sldId="911"/>
        </pc:sldMkLst>
        <pc:spChg chg="mod">
          <ac:chgData name="Olivier Genoud" userId="e3287607-b312-4221-8c8d-a6943b641987" providerId="ADAL" clId="{3E9DAFC3-05F1-45D8-A62E-AA71924ED427}" dt="2024-08-23T05:46:50.593" v="162" actId="13926"/>
          <ac:spMkLst>
            <pc:docMk/>
            <pc:sldMk cId="2509655333" sldId="911"/>
            <ac:spMk id="3" creationId="{B55D1B92-72D9-4EBD-BA8E-3D0BCC08F245}"/>
          </ac:spMkLst>
        </pc:spChg>
        <pc:spChg chg="add del mod">
          <ac:chgData name="Olivier Genoud" userId="e3287607-b312-4221-8c8d-a6943b641987" providerId="ADAL" clId="{3E9DAFC3-05F1-45D8-A62E-AA71924ED427}" dt="2024-08-23T05:46:46.946" v="161" actId="478"/>
          <ac:spMkLst>
            <pc:docMk/>
            <pc:sldMk cId="2509655333" sldId="911"/>
            <ac:spMk id="4" creationId="{20DE76F7-9EEA-CDF3-CDCD-C1EA5AA66542}"/>
          </ac:spMkLst>
        </pc:spChg>
      </pc:sldChg>
      <pc:sldMasterChg chg="modSp mod">
        <pc:chgData name="Olivier Genoud" userId="e3287607-b312-4221-8c8d-a6943b641987" providerId="ADAL" clId="{3E9DAFC3-05F1-45D8-A62E-AA71924ED427}" dt="2024-08-19T09:11:21.058" v="8" actId="6549"/>
        <pc:sldMasterMkLst>
          <pc:docMk/>
          <pc:sldMasterMk cId="0" sldId="2147485146"/>
        </pc:sldMasterMkLst>
        <pc:spChg chg="mod">
          <ac:chgData name="Olivier Genoud" userId="e3287607-b312-4221-8c8d-a6943b641987" providerId="ADAL" clId="{3E9DAFC3-05F1-45D8-A62E-AA71924ED427}" dt="2024-08-19T09:11:21.058" v="8" actId="6549"/>
          <ac:spMkLst>
            <pc:docMk/>
            <pc:sldMasterMk cId="0" sldId="2147485146"/>
            <ac:spMk id="13" creationId="{1831B337-8E3A-42C4-B945-76126539A2BF}"/>
          </ac:spMkLst>
        </pc:spChg>
      </pc:sldMasterChg>
    </pc:docChg>
  </pc:docChgLst>
  <pc:docChgLst>
    <pc:chgData name="Olivier Genoud" userId="e3287607-b312-4221-8c8d-a6943b641987" providerId="ADAL" clId="{9AE2697E-7CE9-4F91-9C86-790EF4BF16A0}"/>
    <pc:docChg chg="undo redo custSel addSld delSld modSld modMainMaster">
      <pc:chgData name="Olivier Genoud" userId="e3287607-b312-4221-8c8d-a6943b641987" providerId="ADAL" clId="{9AE2697E-7CE9-4F91-9C86-790EF4BF16A0}" dt="2023-02-21T15:02:55.767" v="1198" actId="20577"/>
      <pc:docMkLst>
        <pc:docMk/>
      </pc:docMkLst>
      <pc:sldChg chg="delSp modSp mod">
        <pc:chgData name="Olivier Genoud" userId="e3287607-b312-4221-8c8d-a6943b641987" providerId="ADAL" clId="{9AE2697E-7CE9-4F91-9C86-790EF4BF16A0}" dt="2023-02-21T14:59:02.470" v="1117" actId="478"/>
        <pc:sldMkLst>
          <pc:docMk/>
          <pc:sldMk cId="0" sldId="808"/>
        </pc:sldMkLst>
        <pc:spChg chg="del">
          <ac:chgData name="Olivier Genoud" userId="e3287607-b312-4221-8c8d-a6943b641987" providerId="ADAL" clId="{9AE2697E-7CE9-4F91-9C86-790EF4BF16A0}" dt="2023-02-21T14:59:02.470" v="1117" actId="478"/>
          <ac:spMkLst>
            <pc:docMk/>
            <pc:sldMk cId="0" sldId="808"/>
            <ac:spMk id="2" creationId="{E048D33D-D92E-C391-B268-8A86DB6B8831}"/>
          </ac:spMkLst>
        </pc:spChg>
        <pc:spChg chg="mod">
          <ac:chgData name="Olivier Genoud" userId="e3287607-b312-4221-8c8d-a6943b641987" providerId="ADAL" clId="{9AE2697E-7CE9-4F91-9C86-790EF4BF16A0}" dt="2023-02-21T14:05:35.842" v="752" actId="14100"/>
          <ac:spMkLst>
            <pc:docMk/>
            <pc:sldMk cId="0" sldId="808"/>
            <ac:spMk id="8" creationId="{BB6C61F9-29AD-4200-B68D-8E7906A4CAA1}"/>
          </ac:spMkLst>
        </pc:spChg>
        <pc:graphicFrameChg chg="mod">
          <ac:chgData name="Olivier Genoud" userId="e3287607-b312-4221-8c8d-a6943b641987" providerId="ADAL" clId="{9AE2697E-7CE9-4F91-9C86-790EF4BF16A0}" dt="2023-02-21T14:28:28.515" v="848"/>
          <ac:graphicFrameMkLst>
            <pc:docMk/>
            <pc:sldMk cId="0" sldId="808"/>
            <ac:graphicFrameMk id="6" creationId="{56102DBE-7A27-4B72-8904-9BD8B08A1693}"/>
          </ac:graphicFrameMkLst>
        </pc:graphicFrameChg>
      </pc:sldChg>
      <pc:sldChg chg="delSp modSp mod">
        <pc:chgData name="Olivier Genoud" userId="e3287607-b312-4221-8c8d-a6943b641987" providerId="ADAL" clId="{9AE2697E-7CE9-4F91-9C86-790EF4BF16A0}" dt="2023-02-21T15:00:23.671" v="1163" actId="1035"/>
        <pc:sldMkLst>
          <pc:docMk/>
          <pc:sldMk cId="0" sldId="809"/>
        </pc:sldMkLst>
        <pc:spChg chg="del">
          <ac:chgData name="Olivier Genoud" userId="e3287607-b312-4221-8c8d-a6943b641987" providerId="ADAL" clId="{9AE2697E-7CE9-4F91-9C86-790EF4BF16A0}" dt="2023-02-21T14:27:43.160" v="847" actId="478"/>
          <ac:spMkLst>
            <pc:docMk/>
            <pc:sldMk cId="0" sldId="809"/>
            <ac:spMk id="2" creationId="{19E57947-D3DA-B3D9-F72C-D14F9DD42D36}"/>
          </ac:spMkLst>
        </pc:spChg>
        <pc:spChg chg="mod">
          <ac:chgData name="Olivier Genoud" userId="e3287607-b312-4221-8c8d-a6943b641987" providerId="ADAL" clId="{9AE2697E-7CE9-4F91-9C86-790EF4BF16A0}" dt="2023-02-21T14:05:29.464" v="750"/>
          <ac:spMkLst>
            <pc:docMk/>
            <pc:sldMk cId="0" sldId="809"/>
            <ac:spMk id="8" creationId="{82CE806B-8B9A-4A8B-80C5-C7CFE4E4C11C}"/>
          </ac:spMkLst>
        </pc:spChg>
        <pc:spChg chg="mod">
          <ac:chgData name="Olivier Genoud" userId="e3287607-b312-4221-8c8d-a6943b641987" providerId="ADAL" clId="{9AE2697E-7CE9-4F91-9C86-790EF4BF16A0}" dt="2023-02-21T15:00:23.671" v="1163" actId="1035"/>
          <ac:spMkLst>
            <pc:docMk/>
            <pc:sldMk cId="0" sldId="809"/>
            <ac:spMk id="14339" creationId="{3B259D97-2B01-40AE-B095-45E1FD905E92}"/>
          </ac:spMkLst>
        </pc:spChg>
        <pc:graphicFrameChg chg="mod modGraphic">
          <ac:chgData name="Olivier Genoud" userId="e3287607-b312-4221-8c8d-a6943b641987" providerId="ADAL" clId="{9AE2697E-7CE9-4F91-9C86-790EF4BF16A0}" dt="2023-02-21T15:00:14.133" v="1162" actId="1036"/>
          <ac:graphicFrameMkLst>
            <pc:docMk/>
            <pc:sldMk cId="0" sldId="809"/>
            <ac:graphicFrameMk id="6" creationId="{83470EA1-6B93-4200-81B2-B6A07DD757F1}"/>
          </ac:graphicFrameMkLst>
        </pc:graphicFrameChg>
      </pc:sldChg>
      <pc:sldChg chg="delSp modSp mod">
        <pc:chgData name="Olivier Genoud" userId="e3287607-b312-4221-8c8d-a6943b641987" providerId="ADAL" clId="{9AE2697E-7CE9-4F91-9C86-790EF4BF16A0}" dt="2023-02-21T15:01:35.604" v="1181" actId="14734"/>
        <pc:sldMkLst>
          <pc:docMk/>
          <pc:sldMk cId="0" sldId="810"/>
        </pc:sldMkLst>
        <pc:spChg chg="del">
          <ac:chgData name="Olivier Genoud" userId="e3287607-b312-4221-8c8d-a6943b641987" providerId="ADAL" clId="{9AE2697E-7CE9-4F91-9C86-790EF4BF16A0}" dt="2023-02-21T14:58:59.589" v="1116" actId="478"/>
          <ac:spMkLst>
            <pc:docMk/>
            <pc:sldMk cId="0" sldId="810"/>
            <ac:spMk id="2" creationId="{37445DAC-8C70-2443-C623-A0221086AA8D}"/>
          </ac:spMkLst>
        </pc:spChg>
        <pc:spChg chg="mod">
          <ac:chgData name="Olivier Genoud" userId="e3287607-b312-4221-8c8d-a6943b641987" providerId="ADAL" clId="{9AE2697E-7CE9-4F91-9C86-790EF4BF16A0}" dt="2023-02-21T14:05:42.090" v="755" actId="14100"/>
          <ac:spMkLst>
            <pc:docMk/>
            <pc:sldMk cId="0" sldId="810"/>
            <ac:spMk id="9" creationId="{AECE3115-E7A1-49F4-A9A2-E5E86D3768BB}"/>
          </ac:spMkLst>
        </pc:spChg>
        <pc:graphicFrameChg chg="mod modGraphic">
          <ac:chgData name="Olivier Genoud" userId="e3287607-b312-4221-8c8d-a6943b641987" providerId="ADAL" clId="{9AE2697E-7CE9-4F91-9C86-790EF4BF16A0}" dt="2023-02-21T15:01:35.604" v="1181" actId="14734"/>
          <ac:graphicFrameMkLst>
            <pc:docMk/>
            <pc:sldMk cId="0" sldId="810"/>
            <ac:graphicFrameMk id="3" creationId="{1CF7953A-4183-F87C-FF2C-2F957869F037}"/>
          </ac:graphicFrameMkLst>
        </pc:graphicFrameChg>
        <pc:graphicFrameChg chg="mod modGraphic">
          <ac:chgData name="Olivier Genoud" userId="e3287607-b312-4221-8c8d-a6943b641987" providerId="ADAL" clId="{9AE2697E-7CE9-4F91-9C86-790EF4BF16A0}" dt="2023-02-21T15:00:42.357" v="1167" actId="1036"/>
          <ac:graphicFrameMkLst>
            <pc:docMk/>
            <pc:sldMk cId="0" sldId="810"/>
            <ac:graphicFrameMk id="6" creationId="{B53850FE-1D21-4CA7-AC66-C163CA22C758}"/>
          </ac:graphicFrameMkLst>
        </pc:graphicFrameChg>
      </pc:sldChg>
      <pc:sldChg chg="delSp modSp mod">
        <pc:chgData name="Olivier Genoud" userId="e3287607-b312-4221-8c8d-a6943b641987" providerId="ADAL" clId="{9AE2697E-7CE9-4F91-9C86-790EF4BF16A0}" dt="2023-02-21T14:56:29.071" v="1110"/>
        <pc:sldMkLst>
          <pc:docMk/>
          <pc:sldMk cId="0" sldId="811"/>
        </pc:sldMkLst>
        <pc:spChg chg="del">
          <ac:chgData name="Olivier Genoud" userId="e3287607-b312-4221-8c8d-a6943b641987" providerId="ADAL" clId="{9AE2697E-7CE9-4F91-9C86-790EF4BF16A0}" dt="2023-02-21T14:23:57.665" v="826" actId="478"/>
          <ac:spMkLst>
            <pc:docMk/>
            <pc:sldMk cId="0" sldId="811"/>
            <ac:spMk id="2" creationId="{D0DAB586-B71A-F9EC-B8DE-3B8D5B72EA83}"/>
          </ac:spMkLst>
        </pc:spChg>
        <pc:spChg chg="mod">
          <ac:chgData name="Olivier Genoud" userId="e3287607-b312-4221-8c8d-a6943b641987" providerId="ADAL" clId="{9AE2697E-7CE9-4F91-9C86-790EF4BF16A0}" dt="2023-02-21T14:05:25.938" v="749" actId="14100"/>
          <ac:spMkLst>
            <pc:docMk/>
            <pc:sldMk cId="0" sldId="811"/>
            <ac:spMk id="8" creationId="{3F1ADB89-7AA8-400D-9831-F1E3477B2690}"/>
          </ac:spMkLst>
        </pc:spChg>
        <pc:graphicFrameChg chg="mod modGraphic">
          <ac:chgData name="Olivier Genoud" userId="e3287607-b312-4221-8c8d-a6943b641987" providerId="ADAL" clId="{9AE2697E-7CE9-4F91-9C86-790EF4BF16A0}" dt="2023-02-21T14:56:29.071" v="1110"/>
          <ac:graphicFrameMkLst>
            <pc:docMk/>
            <pc:sldMk cId="0" sldId="811"/>
            <ac:graphicFrameMk id="6" creationId="{303CD404-7819-49B2-818B-645C47D27BBE}"/>
          </ac:graphicFrameMkLst>
        </pc:graphicFrameChg>
      </pc:sldChg>
      <pc:sldChg chg="delSp modSp mod">
        <pc:chgData name="Olivier Genoud" userId="e3287607-b312-4221-8c8d-a6943b641987" providerId="ADAL" clId="{9AE2697E-7CE9-4F91-9C86-790EF4BF16A0}" dt="2023-02-21T15:02:55.767" v="1198" actId="20577"/>
        <pc:sldMkLst>
          <pc:docMk/>
          <pc:sldMk cId="3718173731" sldId="867"/>
        </pc:sldMkLst>
        <pc:spChg chg="del">
          <ac:chgData name="Olivier Genoud" userId="e3287607-b312-4221-8c8d-a6943b641987" providerId="ADAL" clId="{9AE2697E-7CE9-4F91-9C86-790EF4BF16A0}" dt="2023-02-21T13:35:25.836" v="570" actId="478"/>
          <ac:spMkLst>
            <pc:docMk/>
            <pc:sldMk cId="3718173731" sldId="867"/>
            <ac:spMk id="2" creationId="{15B0A020-B7F3-4448-037C-1D500DF7F125}"/>
          </ac:spMkLst>
        </pc:spChg>
        <pc:spChg chg="mod">
          <ac:chgData name="Olivier Genoud" userId="e3287607-b312-4221-8c8d-a6943b641987" providerId="ADAL" clId="{9AE2697E-7CE9-4F91-9C86-790EF4BF16A0}" dt="2023-02-21T13:26:13.018" v="75" actId="6549"/>
          <ac:spMkLst>
            <pc:docMk/>
            <pc:sldMk cId="3718173731" sldId="867"/>
            <ac:spMk id="4" creationId="{C5B93149-CD1D-4C62-8DFE-579BA4A128B1}"/>
          </ac:spMkLst>
        </pc:spChg>
        <pc:spChg chg="mod">
          <ac:chgData name="Olivier Genoud" userId="e3287607-b312-4221-8c8d-a6943b641987" providerId="ADAL" clId="{9AE2697E-7CE9-4F91-9C86-790EF4BF16A0}" dt="2023-02-21T15:02:55.767" v="1198" actId="20577"/>
          <ac:spMkLst>
            <pc:docMk/>
            <pc:sldMk cId="3718173731" sldId="867"/>
            <ac:spMk id="18435" creationId="{6DF2C6A5-97CD-46B8-BBA9-33870923E61E}"/>
          </ac:spMkLst>
        </pc:spChg>
      </pc:sldChg>
      <pc:sldChg chg="del">
        <pc:chgData name="Olivier Genoud" userId="e3287607-b312-4221-8c8d-a6943b641987" providerId="ADAL" clId="{9AE2697E-7CE9-4F91-9C86-790EF4BF16A0}" dt="2023-02-21T12:24:33.736" v="2" actId="47"/>
        <pc:sldMkLst>
          <pc:docMk/>
          <pc:sldMk cId="0" sldId="870"/>
        </pc:sldMkLst>
      </pc:sldChg>
      <pc:sldChg chg="delSp modSp mod">
        <pc:chgData name="Olivier Genoud" userId="e3287607-b312-4221-8c8d-a6943b641987" providerId="ADAL" clId="{9AE2697E-7CE9-4F91-9C86-790EF4BF16A0}" dt="2023-02-21T13:17:48.520" v="54"/>
        <pc:sldMkLst>
          <pc:docMk/>
          <pc:sldMk cId="3269946048" sldId="885"/>
        </pc:sldMkLst>
        <pc:spChg chg="del">
          <ac:chgData name="Olivier Genoud" userId="e3287607-b312-4221-8c8d-a6943b641987" providerId="ADAL" clId="{9AE2697E-7CE9-4F91-9C86-790EF4BF16A0}" dt="2023-02-21T13:12:20.461" v="53" actId="478"/>
          <ac:spMkLst>
            <pc:docMk/>
            <pc:sldMk cId="3269946048" sldId="885"/>
            <ac:spMk id="2" creationId="{97E52B2A-A89E-6131-FE24-26E3FD23106E}"/>
          </ac:spMkLst>
        </pc:spChg>
        <pc:spChg chg="mod">
          <ac:chgData name="Olivier Genoud" userId="e3287607-b312-4221-8c8d-a6943b641987" providerId="ADAL" clId="{9AE2697E-7CE9-4F91-9C86-790EF4BF16A0}" dt="2023-02-21T13:17:48.520" v="54"/>
          <ac:spMkLst>
            <pc:docMk/>
            <pc:sldMk cId="3269946048" sldId="885"/>
            <ac:spMk id="32771" creationId="{9FCE62D6-5764-49BE-B43B-28DD76F27181}"/>
          </ac:spMkLst>
        </pc:spChg>
      </pc:sldChg>
      <pc:sldChg chg="delSp modSp mod">
        <pc:chgData name="Olivier Genoud" userId="e3287607-b312-4221-8c8d-a6943b641987" providerId="ADAL" clId="{9AE2697E-7CE9-4F91-9C86-790EF4BF16A0}" dt="2023-02-21T14:59:43.110" v="1137" actId="114"/>
        <pc:sldMkLst>
          <pc:docMk/>
          <pc:sldMk cId="781762355" sldId="887"/>
        </pc:sldMkLst>
        <pc:spChg chg="del">
          <ac:chgData name="Olivier Genoud" userId="e3287607-b312-4221-8c8d-a6943b641987" providerId="ADAL" clId="{9AE2697E-7CE9-4F91-9C86-790EF4BF16A0}" dt="2023-02-21T14:24:02.627" v="827" actId="478"/>
          <ac:spMkLst>
            <pc:docMk/>
            <pc:sldMk cId="781762355" sldId="887"/>
            <ac:spMk id="2" creationId="{171244C5-B102-06E4-E91D-4C2154DED2C8}"/>
          </ac:spMkLst>
        </pc:spChg>
        <pc:spChg chg="mod">
          <ac:chgData name="Olivier Genoud" userId="e3287607-b312-4221-8c8d-a6943b641987" providerId="ADAL" clId="{9AE2697E-7CE9-4F91-9C86-790EF4BF16A0}" dt="2023-02-21T14:05:08.881" v="747" actId="14100"/>
          <ac:spMkLst>
            <pc:docMk/>
            <pc:sldMk cId="781762355" sldId="887"/>
            <ac:spMk id="8" creationId="{3F1ADB89-7AA8-400D-9831-F1E3477B2690}"/>
          </ac:spMkLst>
        </pc:spChg>
        <pc:graphicFrameChg chg="mod modGraphic">
          <ac:chgData name="Olivier Genoud" userId="e3287607-b312-4221-8c8d-a6943b641987" providerId="ADAL" clId="{9AE2697E-7CE9-4F91-9C86-790EF4BF16A0}" dt="2023-02-21T14:59:43.110" v="1137" actId="114"/>
          <ac:graphicFrameMkLst>
            <pc:docMk/>
            <pc:sldMk cId="781762355" sldId="887"/>
            <ac:graphicFrameMk id="6" creationId="{303CD404-7819-49B2-818B-645C47D27BBE}"/>
          </ac:graphicFrameMkLst>
        </pc:graphicFrameChg>
      </pc:sldChg>
      <pc:sldChg chg="delSp modSp mod">
        <pc:chgData name="Olivier Genoud" userId="e3287607-b312-4221-8c8d-a6943b641987" providerId="ADAL" clId="{9AE2697E-7CE9-4F91-9C86-790EF4BF16A0}" dt="2023-02-21T14:00:34.224" v="715" actId="20577"/>
        <pc:sldMkLst>
          <pc:docMk/>
          <pc:sldMk cId="2342150959" sldId="889"/>
        </pc:sldMkLst>
        <pc:spChg chg="del">
          <ac:chgData name="Olivier Genoud" userId="e3287607-b312-4221-8c8d-a6943b641987" providerId="ADAL" clId="{9AE2697E-7CE9-4F91-9C86-790EF4BF16A0}" dt="2023-02-21T13:56:59.583" v="615" actId="478"/>
          <ac:spMkLst>
            <pc:docMk/>
            <pc:sldMk cId="2342150959" sldId="889"/>
            <ac:spMk id="2" creationId="{9872033A-8C43-2B07-E964-2749BD3FC15F}"/>
          </ac:spMkLst>
        </pc:spChg>
        <pc:spChg chg="mod">
          <ac:chgData name="Olivier Genoud" userId="e3287607-b312-4221-8c8d-a6943b641987" providerId="ADAL" clId="{9AE2697E-7CE9-4F91-9C86-790EF4BF16A0}" dt="2023-02-21T13:33:00.170" v="348" actId="6549"/>
          <ac:spMkLst>
            <pc:docMk/>
            <pc:sldMk cId="2342150959" sldId="889"/>
            <ac:spMk id="6" creationId="{885FE633-73A9-4EE3-AA73-E8B0E1A0E452}"/>
          </ac:spMkLst>
        </pc:spChg>
        <pc:spChg chg="mod">
          <ac:chgData name="Olivier Genoud" userId="e3287607-b312-4221-8c8d-a6943b641987" providerId="ADAL" clId="{9AE2697E-7CE9-4F91-9C86-790EF4BF16A0}" dt="2023-02-21T14:00:34.224" v="715" actId="20577"/>
          <ac:spMkLst>
            <pc:docMk/>
            <pc:sldMk cId="2342150959" sldId="889"/>
            <ac:spMk id="18435" creationId="{6DF2C6A5-97CD-46B8-BBA9-33870923E61E}"/>
          </ac:spMkLst>
        </pc:spChg>
      </pc:sldChg>
      <pc:sldChg chg="del">
        <pc:chgData name="Olivier Genoud" userId="e3287607-b312-4221-8c8d-a6943b641987" providerId="ADAL" clId="{9AE2697E-7CE9-4F91-9C86-790EF4BF16A0}" dt="2023-02-21T12:24:31.714" v="0" actId="47"/>
        <pc:sldMkLst>
          <pc:docMk/>
          <pc:sldMk cId="2867986219" sldId="890"/>
        </pc:sldMkLst>
      </pc:sldChg>
      <pc:sldChg chg="del">
        <pc:chgData name="Olivier Genoud" userId="e3287607-b312-4221-8c8d-a6943b641987" providerId="ADAL" clId="{9AE2697E-7CE9-4F91-9C86-790EF4BF16A0}" dt="2023-02-21T12:24:32.793" v="1" actId="47"/>
        <pc:sldMkLst>
          <pc:docMk/>
          <pc:sldMk cId="0" sldId="891"/>
        </pc:sldMkLst>
      </pc:sldChg>
      <pc:sldChg chg="delSp modSp mod">
        <pc:chgData name="Olivier Genoud" userId="e3287607-b312-4221-8c8d-a6943b641987" providerId="ADAL" clId="{9AE2697E-7CE9-4F91-9C86-790EF4BF16A0}" dt="2023-02-21T13:09:24.329" v="29" actId="478"/>
        <pc:sldMkLst>
          <pc:docMk/>
          <pc:sldMk cId="0" sldId="893"/>
        </pc:sldMkLst>
        <pc:spChg chg="del">
          <ac:chgData name="Olivier Genoud" userId="e3287607-b312-4221-8c8d-a6943b641987" providerId="ADAL" clId="{9AE2697E-7CE9-4F91-9C86-790EF4BF16A0}" dt="2023-02-21T13:09:24.329" v="29" actId="478"/>
          <ac:spMkLst>
            <pc:docMk/>
            <pc:sldMk cId="0" sldId="893"/>
            <ac:spMk id="2" creationId="{789AC8E9-3C61-6E2B-BE4A-487D432DC555}"/>
          </ac:spMkLst>
        </pc:spChg>
        <pc:graphicFrameChg chg="mod modGraphic">
          <ac:chgData name="Olivier Genoud" userId="e3287607-b312-4221-8c8d-a6943b641987" providerId="ADAL" clId="{9AE2697E-7CE9-4F91-9C86-790EF4BF16A0}" dt="2023-02-21T13:08:45.120" v="26" actId="13926"/>
          <ac:graphicFrameMkLst>
            <pc:docMk/>
            <pc:sldMk cId="0" sldId="893"/>
            <ac:graphicFrameMk id="8" creationId="{31C1D8F2-EFA5-4529-9079-E743F0086B69}"/>
          </ac:graphicFrameMkLst>
        </pc:graphicFrameChg>
      </pc:sldChg>
      <pc:sldChg chg="delSp modSp mod">
        <pc:chgData name="Olivier Genoud" userId="e3287607-b312-4221-8c8d-a6943b641987" providerId="ADAL" clId="{9AE2697E-7CE9-4F91-9C86-790EF4BF16A0}" dt="2023-02-21T13:11:24.581" v="51" actId="207"/>
        <pc:sldMkLst>
          <pc:docMk/>
          <pc:sldMk cId="0" sldId="894"/>
        </pc:sldMkLst>
        <pc:spChg chg="del">
          <ac:chgData name="Olivier Genoud" userId="e3287607-b312-4221-8c8d-a6943b641987" providerId="ADAL" clId="{9AE2697E-7CE9-4F91-9C86-790EF4BF16A0}" dt="2023-02-21T13:09:19.037" v="28" actId="478"/>
          <ac:spMkLst>
            <pc:docMk/>
            <pc:sldMk cId="0" sldId="894"/>
            <ac:spMk id="2" creationId="{55EF6615-9A08-F62C-EF61-B5C06A05D39F}"/>
          </ac:spMkLst>
        </pc:spChg>
        <pc:graphicFrameChg chg="mod modGraphic">
          <ac:chgData name="Olivier Genoud" userId="e3287607-b312-4221-8c8d-a6943b641987" providerId="ADAL" clId="{9AE2697E-7CE9-4F91-9C86-790EF4BF16A0}" dt="2023-02-21T13:11:24.581" v="51" actId="207"/>
          <ac:graphicFrameMkLst>
            <pc:docMk/>
            <pc:sldMk cId="0" sldId="894"/>
            <ac:graphicFrameMk id="8" creationId="{3523190A-F6B1-4E85-879B-A46D21D293E2}"/>
          </ac:graphicFrameMkLst>
        </pc:graphicFrameChg>
      </pc:sldChg>
      <pc:sldChg chg="delSp mod">
        <pc:chgData name="Olivier Genoud" userId="e3287607-b312-4221-8c8d-a6943b641987" providerId="ADAL" clId="{9AE2697E-7CE9-4F91-9C86-790EF4BF16A0}" dt="2023-02-21T13:11:59.278" v="52" actId="478"/>
        <pc:sldMkLst>
          <pc:docMk/>
          <pc:sldMk cId="0" sldId="895"/>
        </pc:sldMkLst>
        <pc:spChg chg="del">
          <ac:chgData name="Olivier Genoud" userId="e3287607-b312-4221-8c8d-a6943b641987" providerId="ADAL" clId="{9AE2697E-7CE9-4F91-9C86-790EF4BF16A0}" dt="2023-02-21T13:11:59.278" v="52" actId="478"/>
          <ac:spMkLst>
            <pc:docMk/>
            <pc:sldMk cId="0" sldId="895"/>
            <ac:spMk id="2" creationId="{28DD4274-2D54-B52B-AB7F-36D5B0EDB7E9}"/>
          </ac:spMkLst>
        </pc:spChg>
      </pc:sldChg>
      <pc:sldChg chg="del">
        <pc:chgData name="Olivier Genoud" userId="e3287607-b312-4221-8c8d-a6943b641987" providerId="ADAL" clId="{9AE2697E-7CE9-4F91-9C86-790EF4BF16A0}" dt="2023-02-21T12:26:00.353" v="11" actId="47"/>
        <pc:sldMkLst>
          <pc:docMk/>
          <pc:sldMk cId="0" sldId="896"/>
        </pc:sldMkLst>
      </pc:sldChg>
      <pc:sldChg chg="add del">
        <pc:chgData name="Olivier Genoud" userId="e3287607-b312-4221-8c8d-a6943b641987" providerId="ADAL" clId="{9AE2697E-7CE9-4F91-9C86-790EF4BF16A0}" dt="2023-02-21T13:32:39.677" v="325" actId="47"/>
        <pc:sldMkLst>
          <pc:docMk/>
          <pc:sldMk cId="435070511" sldId="896"/>
        </pc:sldMkLst>
      </pc:sldChg>
      <pc:sldChg chg="add del">
        <pc:chgData name="Olivier Genoud" userId="e3287607-b312-4221-8c8d-a6943b641987" providerId="ADAL" clId="{9AE2697E-7CE9-4F91-9C86-790EF4BF16A0}" dt="2023-02-21T14:00:42.183" v="716" actId="47"/>
        <pc:sldMkLst>
          <pc:docMk/>
          <pc:sldMk cId="3148615800" sldId="896"/>
        </pc:sldMkLst>
      </pc:sldChg>
      <pc:sldMasterChg chg="modSp mod">
        <pc:chgData name="Olivier Genoud" userId="e3287607-b312-4221-8c8d-a6943b641987" providerId="ADAL" clId="{9AE2697E-7CE9-4F91-9C86-790EF4BF16A0}" dt="2023-02-21T12:25:04.177" v="10" actId="6549"/>
        <pc:sldMasterMkLst>
          <pc:docMk/>
          <pc:sldMasterMk cId="0" sldId="2147485146"/>
        </pc:sldMasterMkLst>
        <pc:spChg chg="mod">
          <ac:chgData name="Olivier Genoud" userId="e3287607-b312-4221-8c8d-a6943b641987" providerId="ADAL" clId="{9AE2697E-7CE9-4F91-9C86-790EF4BF16A0}" dt="2023-02-21T12:25:04.177" v="10" actId="6549"/>
          <ac:spMkLst>
            <pc:docMk/>
            <pc:sldMasterMk cId="0" sldId="2147485146"/>
            <ac:spMk id="13" creationId="{1831B337-8E3A-42C4-B945-76126539A2BF}"/>
          </ac:spMkLst>
        </pc:spChg>
      </pc:sldMasterChg>
    </pc:docChg>
  </pc:docChgLst>
  <pc:docChgLst>
    <pc:chgData name="Olivier Genoud" userId="e3287607-b312-4221-8c8d-a6943b641987" providerId="ADAL" clId="{F643D8C7-A2B4-4D27-9441-2BA295D01DFA}"/>
    <pc:docChg chg="undo custSel addSld delSld modSld">
      <pc:chgData name="Olivier Genoud" userId="e3287607-b312-4221-8c8d-a6943b641987" providerId="ADAL" clId="{F643D8C7-A2B4-4D27-9441-2BA295D01DFA}" dt="2023-08-15T13:38:26.045" v="386" actId="47"/>
      <pc:docMkLst>
        <pc:docMk/>
      </pc:docMkLst>
      <pc:sldChg chg="delSp modSp mod">
        <pc:chgData name="Olivier Genoud" userId="e3287607-b312-4221-8c8d-a6943b641987" providerId="ADAL" clId="{F643D8C7-A2B4-4D27-9441-2BA295D01DFA}" dt="2023-08-15T12:51:10.552" v="243" actId="478"/>
        <pc:sldMkLst>
          <pc:docMk/>
          <pc:sldMk cId="0" sldId="321"/>
        </pc:sldMkLst>
        <pc:spChg chg="del">
          <ac:chgData name="Olivier Genoud" userId="e3287607-b312-4221-8c8d-a6943b641987" providerId="ADAL" clId="{F643D8C7-A2B4-4D27-9441-2BA295D01DFA}" dt="2023-08-15T12:51:10.552" v="243" actId="478"/>
          <ac:spMkLst>
            <pc:docMk/>
            <pc:sldMk cId="0" sldId="321"/>
            <ac:spMk id="2" creationId="{9DB70205-3E76-D13D-9720-CE579D9EC46A}"/>
          </ac:spMkLst>
        </pc:spChg>
        <pc:spChg chg="mod">
          <ac:chgData name="Olivier Genoud" userId="e3287607-b312-4221-8c8d-a6943b641987" providerId="ADAL" clId="{F643D8C7-A2B4-4D27-9441-2BA295D01DFA}" dt="2023-08-15T10:10:50.916" v="76" actId="6549"/>
          <ac:spMkLst>
            <pc:docMk/>
            <pc:sldMk cId="0" sldId="321"/>
            <ac:spMk id="24579" creationId="{11EE9470-50B4-49F7-B12A-E7302C4977DB}"/>
          </ac:spMkLst>
        </pc:spChg>
      </pc:sldChg>
      <pc:sldChg chg="modSp mod modNotesTx">
        <pc:chgData name="Olivier Genoud" userId="e3287607-b312-4221-8c8d-a6943b641987" providerId="ADAL" clId="{F643D8C7-A2B4-4D27-9441-2BA295D01DFA}" dt="2023-08-15T12:48:01.336" v="242" actId="6549"/>
        <pc:sldMkLst>
          <pc:docMk/>
          <pc:sldMk cId="0" sldId="322"/>
        </pc:sldMkLst>
        <pc:spChg chg="mod">
          <ac:chgData name="Olivier Genoud" userId="e3287607-b312-4221-8c8d-a6943b641987" providerId="ADAL" clId="{F643D8C7-A2B4-4D27-9441-2BA295D01DFA}" dt="2023-08-15T10:12:39.844" v="80" actId="6549"/>
          <ac:spMkLst>
            <pc:docMk/>
            <pc:sldMk cId="0" sldId="322"/>
            <ac:spMk id="5" creationId="{B462C889-633B-45B1-B7BD-FE01A372E9D0}"/>
          </ac:spMkLst>
        </pc:spChg>
        <pc:graphicFrameChg chg="modGraphic">
          <ac:chgData name="Olivier Genoud" userId="e3287607-b312-4221-8c8d-a6943b641987" providerId="ADAL" clId="{F643D8C7-A2B4-4D27-9441-2BA295D01DFA}" dt="2023-08-15T12:48:01.336" v="242" actId="6549"/>
          <ac:graphicFrameMkLst>
            <pc:docMk/>
            <pc:sldMk cId="0" sldId="322"/>
            <ac:graphicFrameMk id="8" creationId="{31C1D8F2-EFA5-4529-9079-E743F0086B69}"/>
          </ac:graphicFrameMkLst>
        </pc:graphicFrameChg>
      </pc:sldChg>
      <pc:sldChg chg="modSp mod">
        <pc:chgData name="Olivier Genoud" userId="e3287607-b312-4221-8c8d-a6943b641987" providerId="ADAL" clId="{F643D8C7-A2B4-4D27-9441-2BA295D01DFA}" dt="2023-08-15T13:38:16.045" v="385" actId="6549"/>
        <pc:sldMkLst>
          <pc:docMk/>
          <pc:sldMk cId="0" sldId="323"/>
        </pc:sldMkLst>
        <pc:spChg chg="mod">
          <ac:chgData name="Olivier Genoud" userId="e3287607-b312-4221-8c8d-a6943b641987" providerId="ADAL" clId="{F643D8C7-A2B4-4D27-9441-2BA295D01DFA}" dt="2023-08-15T10:13:04.830" v="90" actId="6549"/>
          <ac:spMkLst>
            <pc:docMk/>
            <pc:sldMk cId="0" sldId="323"/>
            <ac:spMk id="5" creationId="{B791B999-4DFD-4362-8981-7C125E6EB4F1}"/>
          </ac:spMkLst>
        </pc:spChg>
        <pc:graphicFrameChg chg="mod modGraphic">
          <ac:chgData name="Olivier Genoud" userId="e3287607-b312-4221-8c8d-a6943b641987" providerId="ADAL" clId="{F643D8C7-A2B4-4D27-9441-2BA295D01DFA}" dt="2023-08-15T13:38:16.045" v="385" actId="6549"/>
          <ac:graphicFrameMkLst>
            <pc:docMk/>
            <pc:sldMk cId="0" sldId="323"/>
            <ac:graphicFrameMk id="8" creationId="{3523190A-F6B1-4E85-879B-A46D21D293E2}"/>
          </ac:graphicFrameMkLst>
        </pc:graphicFrameChg>
      </pc:sldChg>
      <pc:sldChg chg="modSp mod">
        <pc:chgData name="Olivier Genoud" userId="e3287607-b312-4221-8c8d-a6943b641987" providerId="ADAL" clId="{F643D8C7-A2B4-4D27-9441-2BA295D01DFA}" dt="2023-08-15T10:13:46.032" v="110" actId="6549"/>
        <pc:sldMkLst>
          <pc:docMk/>
          <pc:sldMk cId="0" sldId="324"/>
        </pc:sldMkLst>
        <pc:spChg chg="mod">
          <ac:chgData name="Olivier Genoud" userId="e3287607-b312-4221-8c8d-a6943b641987" providerId="ADAL" clId="{F643D8C7-A2B4-4D27-9441-2BA295D01DFA}" dt="2023-08-15T10:13:18.981" v="96" actId="6549"/>
          <ac:spMkLst>
            <pc:docMk/>
            <pc:sldMk cId="0" sldId="324"/>
            <ac:spMk id="7" creationId="{DF69BCE0-183F-452C-B374-53373370D1C7}"/>
          </ac:spMkLst>
        </pc:spChg>
        <pc:spChg chg="mod">
          <ac:chgData name="Olivier Genoud" userId="e3287607-b312-4221-8c8d-a6943b641987" providerId="ADAL" clId="{F643D8C7-A2B4-4D27-9441-2BA295D01DFA}" dt="2023-08-15T10:13:46.032" v="110" actId="6549"/>
          <ac:spMkLst>
            <pc:docMk/>
            <pc:sldMk cId="0" sldId="324"/>
            <ac:spMk id="30723" creationId="{14D8DDB8-47B2-498A-955D-6594BFFF6A1F}"/>
          </ac:spMkLst>
        </pc:spChg>
      </pc:sldChg>
      <pc:sldChg chg="modSp add del mod">
        <pc:chgData name="Olivier Genoud" userId="e3287607-b312-4221-8c8d-a6943b641987" providerId="ADAL" clId="{F643D8C7-A2B4-4D27-9441-2BA295D01DFA}" dt="2023-08-15T10:08:20.876" v="7" actId="47"/>
        <pc:sldMkLst>
          <pc:docMk/>
          <pc:sldMk cId="232022318" sldId="381"/>
        </pc:sldMkLst>
        <pc:spChg chg="mod">
          <ac:chgData name="Olivier Genoud" userId="e3287607-b312-4221-8c8d-a6943b641987" providerId="ADAL" clId="{F643D8C7-A2B4-4D27-9441-2BA295D01DFA}" dt="2023-08-15T10:07:37.644" v="3"/>
          <ac:spMkLst>
            <pc:docMk/>
            <pc:sldMk cId="232022318" sldId="381"/>
            <ac:spMk id="10242" creationId="{CAC2929D-3C8F-40B9-A220-ADAEE7BE10FE}"/>
          </ac:spMkLst>
        </pc:spChg>
        <pc:graphicFrameChg chg="mod modGraphic">
          <ac:chgData name="Olivier Genoud" userId="e3287607-b312-4221-8c8d-a6943b641987" providerId="ADAL" clId="{F643D8C7-A2B4-4D27-9441-2BA295D01DFA}" dt="2023-08-15T10:07:14.439" v="2" actId="1076"/>
          <ac:graphicFrameMkLst>
            <pc:docMk/>
            <pc:sldMk cId="232022318" sldId="381"/>
            <ac:graphicFrameMk id="3" creationId="{A617D544-2A9C-C3DE-D9E8-FD9F3B378B2E}"/>
          </ac:graphicFrameMkLst>
        </pc:graphicFrameChg>
      </pc:sldChg>
      <pc:sldChg chg="modSp mod">
        <pc:chgData name="Olivier Genoud" userId="e3287607-b312-4221-8c8d-a6943b641987" providerId="ADAL" clId="{F643D8C7-A2B4-4D27-9441-2BA295D01DFA}" dt="2023-08-15T13:36:23.397" v="357" actId="6549"/>
        <pc:sldMkLst>
          <pc:docMk/>
          <pc:sldMk cId="0" sldId="808"/>
        </pc:sldMkLst>
        <pc:spChg chg="mod">
          <ac:chgData name="Olivier Genoud" userId="e3287607-b312-4221-8c8d-a6943b641987" providerId="ADAL" clId="{F643D8C7-A2B4-4D27-9441-2BA295D01DFA}" dt="2023-08-15T13:36:23.397" v="357" actId="6549"/>
          <ac:spMkLst>
            <pc:docMk/>
            <pc:sldMk cId="0" sldId="808"/>
            <ac:spMk id="8" creationId="{BB6C61F9-29AD-4200-B68D-8E7906A4CAA1}"/>
          </ac:spMkLst>
        </pc:spChg>
      </pc:sldChg>
      <pc:sldChg chg="modSp mod">
        <pc:chgData name="Olivier Genoud" userId="e3287607-b312-4221-8c8d-a6943b641987" providerId="ADAL" clId="{F643D8C7-A2B4-4D27-9441-2BA295D01DFA}" dt="2023-08-15T13:36:12.411" v="348" actId="6549"/>
        <pc:sldMkLst>
          <pc:docMk/>
          <pc:sldMk cId="0" sldId="809"/>
        </pc:sldMkLst>
        <pc:spChg chg="mod">
          <ac:chgData name="Olivier Genoud" userId="e3287607-b312-4221-8c8d-a6943b641987" providerId="ADAL" clId="{F643D8C7-A2B4-4D27-9441-2BA295D01DFA}" dt="2023-08-15T13:36:12.411" v="348" actId="6549"/>
          <ac:spMkLst>
            <pc:docMk/>
            <pc:sldMk cId="0" sldId="809"/>
            <ac:spMk id="8" creationId="{82CE806B-8B9A-4A8B-80C5-C7CFE4E4C11C}"/>
          </ac:spMkLst>
        </pc:spChg>
      </pc:sldChg>
      <pc:sldChg chg="modSp mod">
        <pc:chgData name="Olivier Genoud" userId="e3287607-b312-4221-8c8d-a6943b641987" providerId="ADAL" clId="{F643D8C7-A2B4-4D27-9441-2BA295D01DFA}" dt="2023-08-15T13:36:34.973" v="366" actId="6549"/>
        <pc:sldMkLst>
          <pc:docMk/>
          <pc:sldMk cId="0" sldId="810"/>
        </pc:sldMkLst>
        <pc:spChg chg="mod">
          <ac:chgData name="Olivier Genoud" userId="e3287607-b312-4221-8c8d-a6943b641987" providerId="ADAL" clId="{F643D8C7-A2B4-4D27-9441-2BA295D01DFA}" dt="2023-08-15T13:36:34.973" v="366" actId="6549"/>
          <ac:spMkLst>
            <pc:docMk/>
            <pc:sldMk cId="0" sldId="810"/>
            <ac:spMk id="9" creationId="{AECE3115-E7A1-49F4-A9A2-E5E86D3768BB}"/>
          </ac:spMkLst>
        </pc:spChg>
      </pc:sldChg>
      <pc:sldChg chg="modSp mod">
        <pc:chgData name="Olivier Genoud" userId="e3287607-b312-4221-8c8d-a6943b641987" providerId="ADAL" clId="{F643D8C7-A2B4-4D27-9441-2BA295D01DFA}" dt="2023-08-15T13:35:59.397" v="339" actId="6549"/>
        <pc:sldMkLst>
          <pc:docMk/>
          <pc:sldMk cId="0" sldId="811"/>
        </pc:sldMkLst>
        <pc:spChg chg="mod">
          <ac:chgData name="Olivier Genoud" userId="e3287607-b312-4221-8c8d-a6943b641987" providerId="ADAL" clId="{F643D8C7-A2B4-4D27-9441-2BA295D01DFA}" dt="2023-08-15T13:35:59.397" v="339" actId="6549"/>
          <ac:spMkLst>
            <pc:docMk/>
            <pc:sldMk cId="0" sldId="811"/>
            <ac:spMk id="8" creationId="{3F1ADB89-7AA8-400D-9831-F1E3477B2690}"/>
          </ac:spMkLst>
        </pc:spChg>
      </pc:sldChg>
      <pc:sldChg chg="modSp mod">
        <pc:chgData name="Olivier Genoud" userId="e3287607-b312-4221-8c8d-a6943b641987" providerId="ADAL" clId="{F643D8C7-A2B4-4D27-9441-2BA295D01DFA}" dt="2023-08-15T13:34:51.353" v="283" actId="6549"/>
        <pc:sldMkLst>
          <pc:docMk/>
          <pc:sldMk cId="3718173731" sldId="867"/>
        </pc:sldMkLst>
        <pc:spChg chg="mod">
          <ac:chgData name="Olivier Genoud" userId="e3287607-b312-4221-8c8d-a6943b641987" providerId="ADAL" clId="{F643D8C7-A2B4-4D27-9441-2BA295D01DFA}" dt="2023-08-15T13:34:51.353" v="283" actId="6549"/>
          <ac:spMkLst>
            <pc:docMk/>
            <pc:sldMk cId="3718173731" sldId="867"/>
            <ac:spMk id="4" creationId="{C5B93149-CD1D-4C62-8DFE-579BA4A128B1}"/>
          </ac:spMkLst>
        </pc:spChg>
      </pc:sldChg>
      <pc:sldChg chg="addSp delSp modSp mod">
        <pc:chgData name="Olivier Genoud" userId="e3287607-b312-4221-8c8d-a6943b641987" providerId="ADAL" clId="{F643D8C7-A2B4-4D27-9441-2BA295D01DFA}" dt="2023-08-15T10:09:03.616" v="35" actId="478"/>
        <pc:sldMkLst>
          <pc:docMk/>
          <pc:sldMk cId="3269946048" sldId="885"/>
        </pc:sldMkLst>
        <pc:spChg chg="del">
          <ac:chgData name="Olivier Genoud" userId="e3287607-b312-4221-8c8d-a6943b641987" providerId="ADAL" clId="{F643D8C7-A2B4-4D27-9441-2BA295D01DFA}" dt="2023-08-15T10:09:03.616" v="35" actId="478"/>
          <ac:spMkLst>
            <pc:docMk/>
            <pc:sldMk cId="3269946048" sldId="885"/>
            <ac:spMk id="2" creationId="{63856820-02D9-5D9E-7268-C6E308F9AB60}"/>
          </ac:spMkLst>
        </pc:spChg>
        <pc:spChg chg="mod">
          <ac:chgData name="Olivier Genoud" userId="e3287607-b312-4221-8c8d-a6943b641987" providerId="ADAL" clId="{F643D8C7-A2B4-4D27-9441-2BA295D01DFA}" dt="2023-08-15T10:08:28.531" v="22" actId="1036"/>
          <ac:spMkLst>
            <pc:docMk/>
            <pc:sldMk cId="3269946048" sldId="885"/>
            <ac:spMk id="32771" creationId="{9FCE62D6-5764-49BE-B43B-28DD76F27181}"/>
          </ac:spMkLst>
        </pc:spChg>
        <pc:graphicFrameChg chg="del">
          <ac:chgData name="Olivier Genoud" userId="e3287607-b312-4221-8c8d-a6943b641987" providerId="ADAL" clId="{F643D8C7-A2B4-4D27-9441-2BA295D01DFA}" dt="2023-08-15T10:07:59.991" v="4" actId="478"/>
          <ac:graphicFrameMkLst>
            <pc:docMk/>
            <pc:sldMk cId="3269946048" sldId="885"/>
            <ac:graphicFrameMk id="3" creationId="{08DCA5B6-369C-2742-6500-D28DB82A6250}"/>
          </ac:graphicFrameMkLst>
        </pc:graphicFrameChg>
        <pc:graphicFrameChg chg="add mod">
          <ac:chgData name="Olivier Genoud" userId="e3287607-b312-4221-8c8d-a6943b641987" providerId="ADAL" clId="{F643D8C7-A2B4-4D27-9441-2BA295D01DFA}" dt="2023-08-15T10:08:41.247" v="34"/>
          <ac:graphicFrameMkLst>
            <pc:docMk/>
            <pc:sldMk cId="3269946048" sldId="885"/>
            <ac:graphicFrameMk id="4" creationId="{EADE088A-266C-BBE8-5BB2-468B8EFE572D}"/>
          </ac:graphicFrameMkLst>
        </pc:graphicFrameChg>
      </pc:sldChg>
      <pc:sldChg chg="modSp mod">
        <pc:chgData name="Olivier Genoud" userId="e3287607-b312-4221-8c8d-a6943b641987" providerId="ADAL" clId="{F643D8C7-A2B4-4D27-9441-2BA295D01DFA}" dt="2023-08-15T13:36:47.973" v="367" actId="6549"/>
        <pc:sldMkLst>
          <pc:docMk/>
          <pc:sldMk cId="781762355" sldId="887"/>
        </pc:sldMkLst>
        <pc:spChg chg="mod">
          <ac:chgData name="Olivier Genoud" userId="e3287607-b312-4221-8c8d-a6943b641987" providerId="ADAL" clId="{F643D8C7-A2B4-4D27-9441-2BA295D01DFA}" dt="2023-08-15T13:35:33.732" v="328" actId="20577"/>
          <ac:spMkLst>
            <pc:docMk/>
            <pc:sldMk cId="781762355" sldId="887"/>
            <ac:spMk id="8" creationId="{3F1ADB89-7AA8-400D-9831-F1E3477B2690}"/>
          </ac:spMkLst>
        </pc:spChg>
        <pc:graphicFrameChg chg="modGraphic">
          <ac:chgData name="Olivier Genoud" userId="e3287607-b312-4221-8c8d-a6943b641987" providerId="ADAL" clId="{F643D8C7-A2B4-4D27-9441-2BA295D01DFA}" dt="2023-08-15T13:36:47.973" v="367" actId="6549"/>
          <ac:graphicFrameMkLst>
            <pc:docMk/>
            <pc:sldMk cId="781762355" sldId="887"/>
            <ac:graphicFrameMk id="6" creationId="{303CD404-7819-49B2-818B-645C47D27BBE}"/>
          </ac:graphicFrameMkLst>
        </pc:graphicFrameChg>
      </pc:sldChg>
      <pc:sldChg chg="modSp mod">
        <pc:chgData name="Olivier Genoud" userId="e3287607-b312-4221-8c8d-a6943b641987" providerId="ADAL" clId="{F643D8C7-A2B4-4D27-9441-2BA295D01DFA}" dt="2023-08-15T13:34:59.861" v="294" actId="6549"/>
        <pc:sldMkLst>
          <pc:docMk/>
          <pc:sldMk cId="2342150959" sldId="889"/>
        </pc:sldMkLst>
        <pc:spChg chg="mod">
          <ac:chgData name="Olivier Genoud" userId="e3287607-b312-4221-8c8d-a6943b641987" providerId="ADAL" clId="{F643D8C7-A2B4-4D27-9441-2BA295D01DFA}" dt="2023-08-15T13:34:59.861" v="294" actId="6549"/>
          <ac:spMkLst>
            <pc:docMk/>
            <pc:sldMk cId="2342150959" sldId="889"/>
            <ac:spMk id="6" creationId="{885FE633-73A9-4EE3-AA73-E8B0E1A0E452}"/>
          </ac:spMkLst>
        </pc:spChg>
      </pc:sldChg>
      <pc:sldChg chg="modSp mod">
        <pc:chgData name="Olivier Genoud" userId="e3287607-b312-4221-8c8d-a6943b641987" providerId="ADAL" clId="{F643D8C7-A2B4-4D27-9441-2BA295D01DFA}" dt="2023-08-15T11:24:03.028" v="237" actId="6549"/>
        <pc:sldMkLst>
          <pc:docMk/>
          <pc:sldMk cId="0" sldId="899"/>
        </pc:sldMkLst>
        <pc:graphicFrameChg chg="modGraphic">
          <ac:chgData name="Olivier Genoud" userId="e3287607-b312-4221-8c8d-a6943b641987" providerId="ADAL" clId="{F643D8C7-A2B4-4D27-9441-2BA295D01DFA}" dt="2023-08-15T11:24:03.028" v="237" actId="6549"/>
          <ac:graphicFrameMkLst>
            <pc:docMk/>
            <pc:sldMk cId="0" sldId="899"/>
            <ac:graphicFrameMk id="8" creationId="{31C1D8F2-EFA5-4529-9079-E743F0086B69}"/>
          </ac:graphicFrameMkLst>
        </pc:graphicFrameChg>
      </pc:sldChg>
      <pc:sldChg chg="modSp add del mod">
        <pc:chgData name="Olivier Genoud" userId="e3287607-b312-4221-8c8d-a6943b641987" providerId="ADAL" clId="{F643D8C7-A2B4-4D27-9441-2BA295D01DFA}" dt="2023-08-15T13:38:26.045" v="386" actId="47"/>
        <pc:sldMkLst>
          <pc:docMk/>
          <pc:sldMk cId="363165612" sldId="901"/>
        </pc:sldMkLst>
        <pc:spChg chg="mod">
          <ac:chgData name="Olivier Genoud" userId="e3287607-b312-4221-8c8d-a6943b641987" providerId="ADAL" clId="{F643D8C7-A2B4-4D27-9441-2BA295D01DFA}" dt="2023-08-15T11:08:45.966" v="212" actId="6549"/>
          <ac:spMkLst>
            <pc:docMk/>
            <pc:sldMk cId="363165612" sldId="901"/>
            <ac:spMk id="2" creationId="{DFE0611B-B306-54CF-B41B-23A34EDA6D3D}"/>
          </ac:spMkLst>
        </pc:spChg>
      </pc:sldChg>
    </pc:docChg>
  </pc:docChgLst>
  <pc:docChgLst>
    <pc:chgData name="Olivier Genoud" userId="e3287607-b312-4221-8c8d-a6943b641987" providerId="ADAL" clId="{5EAED11B-FC7B-40ED-9012-D7F54C1AA97C}"/>
    <pc:docChg chg="undo redo custSel addSld delSld modSld modMainMaster">
      <pc:chgData name="Olivier Genoud" userId="e3287607-b312-4221-8c8d-a6943b641987" providerId="ADAL" clId="{5EAED11B-FC7B-40ED-9012-D7F54C1AA97C}" dt="2024-08-08T12:39:05.700" v="375" actId="6549"/>
      <pc:docMkLst>
        <pc:docMk/>
      </pc:docMkLst>
      <pc:sldChg chg="modSp mod">
        <pc:chgData name="Olivier Genoud" userId="e3287607-b312-4221-8c8d-a6943b641987" providerId="ADAL" clId="{5EAED11B-FC7B-40ED-9012-D7F54C1AA97C}" dt="2024-07-25T15:23:43.862" v="21" actId="6549"/>
        <pc:sldMkLst>
          <pc:docMk/>
          <pc:sldMk cId="0" sldId="321"/>
        </pc:sldMkLst>
        <pc:spChg chg="mod">
          <ac:chgData name="Olivier Genoud" userId="e3287607-b312-4221-8c8d-a6943b641987" providerId="ADAL" clId="{5EAED11B-FC7B-40ED-9012-D7F54C1AA97C}" dt="2024-07-25T15:23:43.862" v="21" actId="6549"/>
          <ac:spMkLst>
            <pc:docMk/>
            <pc:sldMk cId="0" sldId="321"/>
            <ac:spMk id="24579" creationId="{11EE9470-50B4-49F7-B12A-E7302C4977DB}"/>
          </ac:spMkLst>
        </pc:spChg>
      </pc:sldChg>
      <pc:sldChg chg="modSp mod modNotesTx">
        <pc:chgData name="Olivier Genoud" userId="e3287607-b312-4221-8c8d-a6943b641987" providerId="ADAL" clId="{5EAED11B-FC7B-40ED-9012-D7F54C1AA97C}" dt="2024-07-26T08:19:09.931" v="102" actId="20577"/>
        <pc:sldMkLst>
          <pc:docMk/>
          <pc:sldMk cId="0" sldId="322"/>
        </pc:sldMkLst>
        <pc:spChg chg="mod">
          <ac:chgData name="Olivier Genoud" userId="e3287607-b312-4221-8c8d-a6943b641987" providerId="ADAL" clId="{5EAED11B-FC7B-40ED-9012-D7F54C1AA97C}" dt="2024-07-25T15:23:53.168" v="23" actId="6549"/>
          <ac:spMkLst>
            <pc:docMk/>
            <pc:sldMk cId="0" sldId="322"/>
            <ac:spMk id="5" creationId="{B462C889-633B-45B1-B7BD-FE01A372E9D0}"/>
          </ac:spMkLst>
        </pc:spChg>
        <pc:graphicFrameChg chg="modGraphic">
          <ac:chgData name="Olivier Genoud" userId="e3287607-b312-4221-8c8d-a6943b641987" providerId="ADAL" clId="{5EAED11B-FC7B-40ED-9012-D7F54C1AA97C}" dt="2024-07-26T08:19:09.931" v="102" actId="20577"/>
          <ac:graphicFrameMkLst>
            <pc:docMk/>
            <pc:sldMk cId="0" sldId="322"/>
            <ac:graphicFrameMk id="8" creationId="{31C1D8F2-EFA5-4529-9079-E743F0086B69}"/>
          </ac:graphicFrameMkLst>
        </pc:graphicFrameChg>
      </pc:sldChg>
      <pc:sldChg chg="modSp mod">
        <pc:chgData name="Olivier Genoud" userId="e3287607-b312-4221-8c8d-a6943b641987" providerId="ADAL" clId="{5EAED11B-FC7B-40ED-9012-D7F54C1AA97C}" dt="2024-07-26T08:29:23.154" v="166" actId="1035"/>
        <pc:sldMkLst>
          <pc:docMk/>
          <pc:sldMk cId="0" sldId="323"/>
        </pc:sldMkLst>
        <pc:spChg chg="mod">
          <ac:chgData name="Olivier Genoud" userId="e3287607-b312-4221-8c8d-a6943b641987" providerId="ADAL" clId="{5EAED11B-FC7B-40ED-9012-D7F54C1AA97C}" dt="2024-07-25T15:24:24.089" v="35" actId="6549"/>
          <ac:spMkLst>
            <pc:docMk/>
            <pc:sldMk cId="0" sldId="323"/>
            <ac:spMk id="5" creationId="{B791B999-4DFD-4362-8981-7C125E6EB4F1}"/>
          </ac:spMkLst>
        </pc:spChg>
        <pc:graphicFrameChg chg="mod modGraphic">
          <ac:chgData name="Olivier Genoud" userId="e3287607-b312-4221-8c8d-a6943b641987" providerId="ADAL" clId="{5EAED11B-FC7B-40ED-9012-D7F54C1AA97C}" dt="2024-07-26T08:29:23.154" v="166" actId="1035"/>
          <ac:graphicFrameMkLst>
            <pc:docMk/>
            <pc:sldMk cId="0" sldId="323"/>
            <ac:graphicFrameMk id="8" creationId="{3523190A-F6B1-4E85-879B-A46D21D293E2}"/>
          </ac:graphicFrameMkLst>
        </pc:graphicFrameChg>
      </pc:sldChg>
      <pc:sldChg chg="del">
        <pc:chgData name="Olivier Genoud" userId="e3287607-b312-4221-8c8d-a6943b641987" providerId="ADAL" clId="{5EAED11B-FC7B-40ED-9012-D7F54C1AA97C}" dt="2024-07-26T08:29:40.355" v="167" actId="47"/>
        <pc:sldMkLst>
          <pc:docMk/>
          <pc:sldMk cId="1867481550" sldId="866"/>
        </pc:sldMkLst>
      </pc:sldChg>
      <pc:sldChg chg="delSp modSp mod">
        <pc:chgData name="Olivier Genoud" userId="e3287607-b312-4221-8c8d-a6943b641987" providerId="ADAL" clId="{5EAED11B-FC7B-40ED-9012-D7F54C1AA97C}" dt="2024-07-26T09:25:44.291" v="339" actId="6549"/>
        <pc:sldMkLst>
          <pc:docMk/>
          <pc:sldMk cId="3718173731" sldId="867"/>
        </pc:sldMkLst>
        <pc:spChg chg="del">
          <ac:chgData name="Olivier Genoud" userId="e3287607-b312-4221-8c8d-a6943b641987" providerId="ADAL" clId="{5EAED11B-FC7B-40ED-9012-D7F54C1AA97C}" dt="2024-07-26T09:24:57.842" v="331" actId="478"/>
          <ac:spMkLst>
            <pc:docMk/>
            <pc:sldMk cId="3718173731" sldId="867"/>
            <ac:spMk id="2" creationId="{204E129F-655B-F9DF-C732-33C6305A8C57}"/>
          </ac:spMkLst>
        </pc:spChg>
        <pc:spChg chg="mod">
          <ac:chgData name="Olivier Genoud" userId="e3287607-b312-4221-8c8d-a6943b641987" providerId="ADAL" clId="{5EAED11B-FC7B-40ED-9012-D7F54C1AA97C}" dt="2024-07-26T09:10:14.031" v="180" actId="6549"/>
          <ac:spMkLst>
            <pc:docMk/>
            <pc:sldMk cId="3718173731" sldId="867"/>
            <ac:spMk id="4" creationId="{C5B93149-CD1D-4C62-8DFE-579BA4A128B1}"/>
          </ac:spMkLst>
        </pc:spChg>
        <pc:spChg chg="mod">
          <ac:chgData name="Olivier Genoud" userId="e3287607-b312-4221-8c8d-a6943b641987" providerId="ADAL" clId="{5EAED11B-FC7B-40ED-9012-D7F54C1AA97C}" dt="2024-07-26T09:25:44.291" v="339" actId="6549"/>
          <ac:spMkLst>
            <pc:docMk/>
            <pc:sldMk cId="3718173731" sldId="867"/>
            <ac:spMk id="18435" creationId="{6DF2C6A5-97CD-46B8-BBA9-33870923E61E}"/>
          </ac:spMkLst>
        </pc:spChg>
      </pc:sldChg>
      <pc:sldChg chg="modSp del mod">
        <pc:chgData name="Olivier Genoud" userId="e3287607-b312-4221-8c8d-a6943b641987" providerId="ADAL" clId="{5EAED11B-FC7B-40ED-9012-D7F54C1AA97C}" dt="2024-07-26T08:28:15.527" v="143" actId="47"/>
        <pc:sldMkLst>
          <pc:docMk/>
          <pc:sldMk cId="1701940600" sldId="877"/>
        </pc:sldMkLst>
        <pc:spChg chg="mod">
          <ac:chgData name="Olivier Genoud" userId="e3287607-b312-4221-8c8d-a6943b641987" providerId="ADAL" clId="{5EAED11B-FC7B-40ED-9012-D7F54C1AA97C}" dt="2024-07-25T15:25:00.666" v="49" actId="6549"/>
          <ac:spMkLst>
            <pc:docMk/>
            <pc:sldMk cId="1701940600" sldId="877"/>
            <ac:spMk id="24579" creationId="{11EE9470-50B4-49F7-B12A-E7302C4977DB}"/>
          </ac:spMkLst>
        </pc:spChg>
      </pc:sldChg>
      <pc:sldChg chg="modSp mod">
        <pc:chgData name="Olivier Genoud" userId="e3287607-b312-4221-8c8d-a6943b641987" providerId="ADAL" clId="{5EAED11B-FC7B-40ED-9012-D7F54C1AA97C}" dt="2024-07-25T15:26:56.976" v="86"/>
        <pc:sldMkLst>
          <pc:docMk/>
          <pc:sldMk cId="1808939307" sldId="908"/>
        </pc:sldMkLst>
        <pc:spChg chg="mod">
          <ac:chgData name="Olivier Genoud" userId="e3287607-b312-4221-8c8d-a6943b641987" providerId="ADAL" clId="{5EAED11B-FC7B-40ED-9012-D7F54C1AA97C}" dt="2024-07-25T15:26:56.976" v="86"/>
          <ac:spMkLst>
            <pc:docMk/>
            <pc:sldMk cId="1808939307" sldId="908"/>
            <ac:spMk id="32771" creationId="{9FCE62D6-5764-49BE-B43B-28DD76F27181}"/>
          </ac:spMkLst>
        </pc:spChg>
        <pc:graphicFrameChg chg="mod modGraphic">
          <ac:chgData name="Olivier Genoud" userId="e3287607-b312-4221-8c8d-a6943b641987" providerId="ADAL" clId="{5EAED11B-FC7B-40ED-9012-D7F54C1AA97C}" dt="2024-07-25T15:26:42.590" v="83" actId="1036"/>
          <ac:graphicFrameMkLst>
            <pc:docMk/>
            <pc:sldMk cId="1808939307" sldId="908"/>
            <ac:graphicFrameMk id="4" creationId="{6173BE71-4F53-6129-748E-4BEE4C4E0EF0}"/>
          </ac:graphicFrameMkLst>
        </pc:graphicFrameChg>
      </pc:sldChg>
      <pc:sldChg chg="delSp modSp add del mod">
        <pc:chgData name="Olivier Genoud" userId="e3287607-b312-4221-8c8d-a6943b641987" providerId="ADAL" clId="{5EAED11B-FC7B-40ED-9012-D7F54C1AA97C}" dt="2024-07-29T15:51:02.666" v="367" actId="6549"/>
        <pc:sldMkLst>
          <pc:docMk/>
          <pc:sldMk cId="1474794172" sldId="909"/>
        </pc:sldMkLst>
        <pc:spChg chg="del">
          <ac:chgData name="Olivier Genoud" userId="e3287607-b312-4221-8c8d-a6943b641987" providerId="ADAL" clId="{5EAED11B-FC7B-40ED-9012-D7F54C1AA97C}" dt="2024-07-29T15:49:50.377" v="356" actId="478"/>
          <ac:spMkLst>
            <pc:docMk/>
            <pc:sldMk cId="1474794172" sldId="909"/>
            <ac:spMk id="2" creationId="{6BDD3C09-F6BB-DD0D-D120-D09952655E62}"/>
          </ac:spMkLst>
        </pc:spChg>
        <pc:spChg chg="mod">
          <ac:chgData name="Olivier Genoud" userId="e3287607-b312-4221-8c8d-a6943b641987" providerId="ADAL" clId="{5EAED11B-FC7B-40ED-9012-D7F54C1AA97C}" dt="2024-07-29T15:51:02.666" v="367" actId="6549"/>
          <ac:spMkLst>
            <pc:docMk/>
            <pc:sldMk cId="1474794172" sldId="909"/>
            <ac:spMk id="8195" creationId="{4AA9321B-D67F-4928-ABEC-C22F5EFB5B30}"/>
          </ac:spMkLst>
        </pc:spChg>
      </pc:sldChg>
      <pc:sldChg chg="modSp mod">
        <pc:chgData name="Olivier Genoud" userId="e3287607-b312-4221-8c8d-a6943b641987" providerId="ADAL" clId="{5EAED11B-FC7B-40ED-9012-D7F54C1AA97C}" dt="2024-07-26T08:20:53.707" v="142" actId="6549"/>
        <pc:sldMkLst>
          <pc:docMk/>
          <pc:sldMk cId="0" sldId="910"/>
        </pc:sldMkLst>
        <pc:spChg chg="mod">
          <ac:chgData name="Olivier Genoud" userId="e3287607-b312-4221-8c8d-a6943b641987" providerId="ADAL" clId="{5EAED11B-FC7B-40ED-9012-D7F54C1AA97C}" dt="2024-07-26T08:20:53.707" v="142" actId="6549"/>
          <ac:spMkLst>
            <pc:docMk/>
            <pc:sldMk cId="0" sldId="910"/>
            <ac:spMk id="30723" creationId="{14D8DDB8-47B2-498A-955D-6594BFFF6A1F}"/>
          </ac:spMkLst>
        </pc:spChg>
        <pc:graphicFrameChg chg="mod modGraphic">
          <ac:chgData name="Olivier Genoud" userId="e3287607-b312-4221-8c8d-a6943b641987" providerId="ADAL" clId="{5EAED11B-FC7B-40ED-9012-D7F54C1AA97C}" dt="2024-07-26T08:20:47.188" v="140" actId="20577"/>
          <ac:graphicFrameMkLst>
            <pc:docMk/>
            <pc:sldMk cId="0" sldId="910"/>
            <ac:graphicFrameMk id="6" creationId="{39EF35DE-51FD-49FE-8CC9-80BA75B1483B}"/>
          </ac:graphicFrameMkLst>
        </pc:graphicFrameChg>
      </pc:sldChg>
      <pc:sldChg chg="add del">
        <pc:chgData name="Olivier Genoud" userId="e3287607-b312-4221-8c8d-a6943b641987" providerId="ADAL" clId="{5EAED11B-FC7B-40ED-9012-D7F54C1AA97C}" dt="2024-07-26T09:26:04.020" v="344" actId="47"/>
        <pc:sldMkLst>
          <pc:docMk/>
          <pc:sldMk cId="4199073220" sldId="911"/>
        </pc:sldMkLst>
      </pc:sldChg>
      <pc:sldMasterChg chg="modSp mod addSldLayout delSldLayout">
        <pc:chgData name="Olivier Genoud" userId="e3287607-b312-4221-8c8d-a6943b641987" providerId="ADAL" clId="{5EAED11B-FC7B-40ED-9012-D7F54C1AA97C}" dt="2024-08-08T12:39:05.700" v="375" actId="6549"/>
        <pc:sldMasterMkLst>
          <pc:docMk/>
          <pc:sldMasterMk cId="0" sldId="2147485146"/>
        </pc:sldMasterMkLst>
        <pc:spChg chg="mod">
          <ac:chgData name="Olivier Genoud" userId="e3287607-b312-4221-8c8d-a6943b641987" providerId="ADAL" clId="{5EAED11B-FC7B-40ED-9012-D7F54C1AA97C}" dt="2024-08-08T12:39:05.700" v="375" actId="6549"/>
          <ac:spMkLst>
            <pc:docMk/>
            <pc:sldMasterMk cId="0" sldId="2147485146"/>
            <ac:spMk id="13" creationId="{1831B337-8E3A-42C4-B945-76126539A2BF}"/>
          </ac:spMkLst>
        </pc:spChg>
        <pc:sldLayoutChg chg="add del">
          <pc:chgData name="Olivier Genoud" userId="e3287607-b312-4221-8c8d-a6943b641987" providerId="ADAL" clId="{5EAED11B-FC7B-40ED-9012-D7F54C1AA97C}" dt="2024-07-26T09:25:55.551" v="342" actId="47"/>
          <pc:sldLayoutMkLst>
            <pc:docMk/>
            <pc:sldMasterMk cId="0" sldId="2147485146"/>
            <pc:sldLayoutMk cId="1470231820" sldId="2147485304"/>
          </pc:sldLayoutMkLst>
        </pc:sldLayoutChg>
      </pc:sldMasterChg>
    </pc:docChg>
  </pc:docChgLst>
  <pc:docChgLst>
    <pc:chgData name="Olivier Genoud" userId="e3287607-b312-4221-8c8d-a6943b641987" providerId="ADAL" clId="{7161AF4A-5934-45C2-BCCF-3B8078A215BD}"/>
    <pc:docChg chg="undo custSel addSld delSld modSld modMainMaster">
      <pc:chgData name="Olivier Genoud" userId="e3287607-b312-4221-8c8d-a6943b641987" providerId="ADAL" clId="{7161AF4A-5934-45C2-BCCF-3B8078A215BD}" dt="2024-01-10T10:18:23.404" v="602" actId="13926"/>
      <pc:docMkLst>
        <pc:docMk/>
      </pc:docMkLst>
      <pc:sldChg chg="addSp modSp mod">
        <pc:chgData name="Olivier Genoud" userId="e3287607-b312-4221-8c8d-a6943b641987" providerId="ADAL" clId="{7161AF4A-5934-45C2-BCCF-3B8078A215BD}" dt="2023-12-22T13:49:04.126" v="176" actId="207"/>
        <pc:sldMkLst>
          <pc:docMk/>
          <pc:sldMk cId="0" sldId="324"/>
        </pc:sldMkLst>
        <pc:spChg chg="add mod">
          <ac:chgData name="Olivier Genoud" userId="e3287607-b312-4221-8c8d-a6943b641987" providerId="ADAL" clId="{7161AF4A-5934-45C2-BCCF-3B8078A215BD}" dt="2023-12-22T13:43:02.093" v="119"/>
          <ac:spMkLst>
            <pc:docMk/>
            <pc:sldMk cId="0" sldId="324"/>
            <ac:spMk id="2" creationId="{81E80C59-2456-535C-6558-BD911D1B6AA9}"/>
          </ac:spMkLst>
        </pc:spChg>
        <pc:spChg chg="mod">
          <ac:chgData name="Olivier Genoud" userId="e3287607-b312-4221-8c8d-a6943b641987" providerId="ADAL" clId="{7161AF4A-5934-45C2-BCCF-3B8078A215BD}" dt="2023-12-22T13:45:23.809" v="153" actId="6549"/>
          <ac:spMkLst>
            <pc:docMk/>
            <pc:sldMk cId="0" sldId="324"/>
            <ac:spMk id="7" creationId="{DF69BCE0-183F-452C-B374-53373370D1C7}"/>
          </ac:spMkLst>
        </pc:spChg>
        <pc:spChg chg="mod">
          <ac:chgData name="Olivier Genoud" userId="e3287607-b312-4221-8c8d-a6943b641987" providerId="ADAL" clId="{7161AF4A-5934-45C2-BCCF-3B8078A215BD}" dt="2023-12-22T13:49:04.126" v="176" actId="207"/>
          <ac:spMkLst>
            <pc:docMk/>
            <pc:sldMk cId="0" sldId="324"/>
            <ac:spMk id="30723" creationId="{14D8DDB8-47B2-498A-955D-6594BFFF6A1F}"/>
          </ac:spMkLst>
        </pc:spChg>
        <pc:graphicFrameChg chg="modGraphic">
          <ac:chgData name="Olivier Genoud" userId="e3287607-b312-4221-8c8d-a6943b641987" providerId="ADAL" clId="{7161AF4A-5934-45C2-BCCF-3B8078A215BD}" dt="2023-12-22T13:48:42.221" v="173" actId="207"/>
          <ac:graphicFrameMkLst>
            <pc:docMk/>
            <pc:sldMk cId="0" sldId="324"/>
            <ac:graphicFrameMk id="3" creationId="{568781FC-997D-4470-F4D3-6FB2D33A03BF}"/>
          </ac:graphicFrameMkLst>
        </pc:graphicFrameChg>
        <pc:graphicFrameChg chg="modGraphic">
          <ac:chgData name="Olivier Genoud" userId="e3287607-b312-4221-8c8d-a6943b641987" providerId="ADAL" clId="{7161AF4A-5934-45C2-BCCF-3B8078A215BD}" dt="2023-12-22T13:48:46.028" v="174" actId="207"/>
          <ac:graphicFrameMkLst>
            <pc:docMk/>
            <pc:sldMk cId="0" sldId="324"/>
            <ac:graphicFrameMk id="5" creationId="{6E5E4DF7-6C00-01D5-B7EB-9959B37C08FA}"/>
          </ac:graphicFrameMkLst>
        </pc:graphicFrameChg>
      </pc:sldChg>
      <pc:sldChg chg="addSp delSp modSp">
        <pc:chgData name="Olivier Genoud" userId="e3287607-b312-4221-8c8d-a6943b641987" providerId="ADAL" clId="{7161AF4A-5934-45C2-BCCF-3B8078A215BD}" dt="2023-12-22T13:43:06.204" v="121"/>
        <pc:sldMkLst>
          <pc:docMk/>
          <pc:sldMk cId="0" sldId="340"/>
        </pc:sldMkLst>
        <pc:spChg chg="add del mod">
          <ac:chgData name="Olivier Genoud" userId="e3287607-b312-4221-8c8d-a6943b641987" providerId="ADAL" clId="{7161AF4A-5934-45C2-BCCF-3B8078A215BD}" dt="2023-12-22T13:43:06.204" v="121"/>
          <ac:spMkLst>
            <pc:docMk/>
            <pc:sldMk cId="0" sldId="340"/>
            <ac:spMk id="2" creationId="{A4AEADB7-F165-B561-EDA7-C9AE6180C17B}"/>
          </ac:spMkLst>
        </pc:spChg>
      </pc:sldChg>
      <pc:sldChg chg="modSp mod">
        <pc:chgData name="Olivier Genoud" userId="e3287607-b312-4221-8c8d-a6943b641987" providerId="ADAL" clId="{7161AF4A-5934-45C2-BCCF-3B8078A215BD}" dt="2023-12-22T13:38:22.281" v="2" actId="6549"/>
        <pc:sldMkLst>
          <pc:docMk/>
          <pc:sldMk cId="0" sldId="341"/>
        </pc:sldMkLst>
        <pc:spChg chg="mod">
          <ac:chgData name="Olivier Genoud" userId="e3287607-b312-4221-8c8d-a6943b641987" providerId="ADAL" clId="{7161AF4A-5934-45C2-BCCF-3B8078A215BD}" dt="2023-12-22T13:38:22.281" v="2" actId="6549"/>
          <ac:spMkLst>
            <pc:docMk/>
            <pc:sldMk cId="0" sldId="341"/>
            <ac:spMk id="5122" creationId="{BB023146-264F-4A3E-B3FE-6023E397D993}"/>
          </ac:spMkLst>
        </pc:spChg>
      </pc:sldChg>
      <pc:sldChg chg="addSp modSp">
        <pc:chgData name="Olivier Genoud" userId="e3287607-b312-4221-8c8d-a6943b641987" providerId="ADAL" clId="{7161AF4A-5934-45C2-BCCF-3B8078A215BD}" dt="2023-12-22T13:42:48.592" v="111"/>
        <pc:sldMkLst>
          <pc:docMk/>
          <pc:sldMk cId="0" sldId="808"/>
        </pc:sldMkLst>
        <pc:spChg chg="add mod">
          <ac:chgData name="Olivier Genoud" userId="e3287607-b312-4221-8c8d-a6943b641987" providerId="ADAL" clId="{7161AF4A-5934-45C2-BCCF-3B8078A215BD}" dt="2023-12-22T13:42:48.592" v="111"/>
          <ac:spMkLst>
            <pc:docMk/>
            <pc:sldMk cId="0" sldId="808"/>
            <ac:spMk id="2" creationId="{2C3F438A-CCD3-5B9F-02BC-0B0E101E7130}"/>
          </ac:spMkLst>
        </pc:spChg>
      </pc:sldChg>
      <pc:sldChg chg="addSp modSp">
        <pc:chgData name="Olivier Genoud" userId="e3287607-b312-4221-8c8d-a6943b641987" providerId="ADAL" clId="{7161AF4A-5934-45C2-BCCF-3B8078A215BD}" dt="2023-12-22T13:42:47.262" v="110"/>
        <pc:sldMkLst>
          <pc:docMk/>
          <pc:sldMk cId="0" sldId="809"/>
        </pc:sldMkLst>
        <pc:spChg chg="add mod">
          <ac:chgData name="Olivier Genoud" userId="e3287607-b312-4221-8c8d-a6943b641987" providerId="ADAL" clId="{7161AF4A-5934-45C2-BCCF-3B8078A215BD}" dt="2023-12-22T13:42:47.262" v="110"/>
          <ac:spMkLst>
            <pc:docMk/>
            <pc:sldMk cId="0" sldId="809"/>
            <ac:spMk id="2" creationId="{4A8E8CB5-83C3-47E9-DB7B-28C9F251DE0F}"/>
          </ac:spMkLst>
        </pc:spChg>
      </pc:sldChg>
      <pc:sldChg chg="addSp modSp">
        <pc:chgData name="Olivier Genoud" userId="e3287607-b312-4221-8c8d-a6943b641987" providerId="ADAL" clId="{7161AF4A-5934-45C2-BCCF-3B8078A215BD}" dt="2023-12-22T13:42:50.398" v="112"/>
        <pc:sldMkLst>
          <pc:docMk/>
          <pc:sldMk cId="0" sldId="810"/>
        </pc:sldMkLst>
        <pc:spChg chg="add mod">
          <ac:chgData name="Olivier Genoud" userId="e3287607-b312-4221-8c8d-a6943b641987" providerId="ADAL" clId="{7161AF4A-5934-45C2-BCCF-3B8078A215BD}" dt="2023-12-22T13:42:50.398" v="112"/>
          <ac:spMkLst>
            <pc:docMk/>
            <pc:sldMk cId="0" sldId="810"/>
            <ac:spMk id="2" creationId="{90E0973F-8F51-0912-A405-A9BAB68FB197}"/>
          </ac:spMkLst>
        </pc:spChg>
      </pc:sldChg>
      <pc:sldChg chg="addSp modSp">
        <pc:chgData name="Olivier Genoud" userId="e3287607-b312-4221-8c8d-a6943b641987" providerId="ADAL" clId="{7161AF4A-5934-45C2-BCCF-3B8078A215BD}" dt="2023-12-22T13:42:45.647" v="109"/>
        <pc:sldMkLst>
          <pc:docMk/>
          <pc:sldMk cId="0" sldId="811"/>
        </pc:sldMkLst>
        <pc:spChg chg="add mod">
          <ac:chgData name="Olivier Genoud" userId="e3287607-b312-4221-8c8d-a6943b641987" providerId="ADAL" clId="{7161AF4A-5934-45C2-BCCF-3B8078A215BD}" dt="2023-12-22T13:42:45.647" v="109"/>
          <ac:spMkLst>
            <pc:docMk/>
            <pc:sldMk cId="0" sldId="811"/>
            <ac:spMk id="2" creationId="{5CF38A21-CE9F-A00F-C6BB-8F4FA73B0851}"/>
          </ac:spMkLst>
        </pc:spChg>
      </pc:sldChg>
      <pc:sldChg chg="addSp modSp add mod">
        <pc:chgData name="Olivier Genoud" userId="e3287607-b312-4221-8c8d-a6943b641987" providerId="ADAL" clId="{7161AF4A-5934-45C2-BCCF-3B8078A215BD}" dt="2023-12-22T14:59:42.113" v="188" actId="6549"/>
        <pc:sldMkLst>
          <pc:docMk/>
          <pc:sldMk cId="1867481550" sldId="866"/>
        </pc:sldMkLst>
        <pc:spChg chg="add mod">
          <ac:chgData name="Olivier Genoud" userId="e3287607-b312-4221-8c8d-a6943b641987" providerId="ADAL" clId="{7161AF4A-5934-45C2-BCCF-3B8078A215BD}" dt="2023-12-22T13:53:00.336" v="178"/>
          <ac:spMkLst>
            <pc:docMk/>
            <pc:sldMk cId="1867481550" sldId="866"/>
            <ac:spMk id="2" creationId="{6F0D6B99-F250-1E8C-540E-DFD8E380A0EC}"/>
          </ac:spMkLst>
        </pc:spChg>
        <pc:spChg chg="mod">
          <ac:chgData name="Olivier Genoud" userId="e3287607-b312-4221-8c8d-a6943b641987" providerId="ADAL" clId="{7161AF4A-5934-45C2-BCCF-3B8078A215BD}" dt="2023-12-22T14:58:36.176" v="184" actId="6549"/>
          <ac:spMkLst>
            <pc:docMk/>
            <pc:sldMk cId="1867481550" sldId="866"/>
            <ac:spMk id="4" creationId="{E8EE9566-CBD7-4692-827D-72B24C80C921}"/>
          </ac:spMkLst>
        </pc:spChg>
        <pc:graphicFrameChg chg="modGraphic">
          <ac:chgData name="Olivier Genoud" userId="e3287607-b312-4221-8c8d-a6943b641987" providerId="ADAL" clId="{7161AF4A-5934-45C2-BCCF-3B8078A215BD}" dt="2023-12-22T14:59:42.113" v="188" actId="6549"/>
          <ac:graphicFrameMkLst>
            <pc:docMk/>
            <pc:sldMk cId="1867481550" sldId="866"/>
            <ac:graphicFrameMk id="8" creationId="{76A3D22C-ADA5-49D2-8486-33C02C29F828}"/>
          </ac:graphicFrameMkLst>
        </pc:graphicFrameChg>
      </pc:sldChg>
      <pc:sldChg chg="addSp modSp mod">
        <pc:chgData name="Olivier Genoud" userId="e3287607-b312-4221-8c8d-a6943b641987" providerId="ADAL" clId="{7161AF4A-5934-45C2-BCCF-3B8078A215BD}" dt="2023-12-22T13:42:36.969" v="105" actId="1076"/>
        <pc:sldMkLst>
          <pc:docMk/>
          <pc:sldMk cId="3718173731" sldId="867"/>
        </pc:sldMkLst>
        <pc:spChg chg="add mod">
          <ac:chgData name="Olivier Genoud" userId="e3287607-b312-4221-8c8d-a6943b641987" providerId="ADAL" clId="{7161AF4A-5934-45C2-BCCF-3B8078A215BD}" dt="2023-12-22T13:42:36.969" v="105" actId="1076"/>
          <ac:spMkLst>
            <pc:docMk/>
            <pc:sldMk cId="3718173731" sldId="867"/>
            <ac:spMk id="2" creationId="{87743F41-3C8D-4E22-4F4A-681601FE32E6}"/>
          </ac:spMkLst>
        </pc:spChg>
      </pc:sldChg>
      <pc:sldChg chg="addSp modSp del">
        <pc:chgData name="Olivier Genoud" userId="e3287607-b312-4221-8c8d-a6943b641987" providerId="ADAL" clId="{7161AF4A-5934-45C2-BCCF-3B8078A215BD}" dt="2023-12-22T13:46:36.841" v="160" actId="47"/>
        <pc:sldMkLst>
          <pc:docMk/>
          <pc:sldMk cId="0" sldId="880"/>
        </pc:sldMkLst>
        <pc:spChg chg="add mod">
          <ac:chgData name="Olivier Genoud" userId="e3287607-b312-4221-8c8d-a6943b641987" providerId="ADAL" clId="{7161AF4A-5934-45C2-BCCF-3B8078A215BD}" dt="2023-12-22T13:42:57.103" v="116"/>
          <ac:spMkLst>
            <pc:docMk/>
            <pc:sldMk cId="0" sldId="880"/>
            <ac:spMk id="2" creationId="{C10040B2-FE1E-517F-4055-45E199CBA6F4}"/>
          </ac:spMkLst>
        </pc:spChg>
      </pc:sldChg>
      <pc:sldChg chg="addSp modSp del">
        <pc:chgData name="Olivier Genoud" userId="e3287607-b312-4221-8c8d-a6943b641987" providerId="ADAL" clId="{7161AF4A-5934-45C2-BCCF-3B8078A215BD}" dt="2023-12-22T13:43:23.287" v="124" actId="47"/>
        <pc:sldMkLst>
          <pc:docMk/>
          <pc:sldMk cId="3269946048" sldId="885"/>
        </pc:sldMkLst>
        <pc:spChg chg="add mod">
          <ac:chgData name="Olivier Genoud" userId="e3287607-b312-4221-8c8d-a6943b641987" providerId="ADAL" clId="{7161AF4A-5934-45C2-BCCF-3B8078A215BD}" dt="2023-12-22T13:43:08.237" v="122"/>
          <ac:spMkLst>
            <pc:docMk/>
            <pc:sldMk cId="3269946048" sldId="885"/>
            <ac:spMk id="2" creationId="{194A08E0-D596-08D2-2BBB-3906FF09C874}"/>
          </ac:spMkLst>
        </pc:spChg>
      </pc:sldChg>
      <pc:sldChg chg="addSp modSp">
        <pc:chgData name="Olivier Genoud" userId="e3287607-b312-4221-8c8d-a6943b641987" providerId="ADAL" clId="{7161AF4A-5934-45C2-BCCF-3B8078A215BD}" dt="2023-12-22T13:42:43.885" v="108"/>
        <pc:sldMkLst>
          <pc:docMk/>
          <pc:sldMk cId="781762355" sldId="887"/>
        </pc:sldMkLst>
        <pc:spChg chg="add mod">
          <ac:chgData name="Olivier Genoud" userId="e3287607-b312-4221-8c8d-a6943b641987" providerId="ADAL" clId="{7161AF4A-5934-45C2-BCCF-3B8078A215BD}" dt="2023-12-22T13:42:43.885" v="108"/>
          <ac:spMkLst>
            <pc:docMk/>
            <pc:sldMk cId="781762355" sldId="887"/>
            <ac:spMk id="2" creationId="{00457DE5-6FCF-8573-683B-B6DBAAF21CE8}"/>
          </ac:spMkLst>
        </pc:spChg>
      </pc:sldChg>
      <pc:sldChg chg="addSp modSp">
        <pc:chgData name="Olivier Genoud" userId="e3287607-b312-4221-8c8d-a6943b641987" providerId="ADAL" clId="{7161AF4A-5934-45C2-BCCF-3B8078A215BD}" dt="2023-12-22T13:42:55.613" v="115"/>
        <pc:sldMkLst>
          <pc:docMk/>
          <pc:sldMk cId="0" sldId="898"/>
        </pc:sldMkLst>
        <pc:spChg chg="add mod">
          <ac:chgData name="Olivier Genoud" userId="e3287607-b312-4221-8c8d-a6943b641987" providerId="ADAL" clId="{7161AF4A-5934-45C2-BCCF-3B8078A215BD}" dt="2023-12-22T13:42:55.613" v="115"/>
          <ac:spMkLst>
            <pc:docMk/>
            <pc:sldMk cId="0" sldId="898"/>
            <ac:spMk id="2" creationId="{F3D1028C-7DB6-3F21-25FB-6866D0A86862}"/>
          </ac:spMkLst>
        </pc:spChg>
      </pc:sldChg>
      <pc:sldChg chg="addSp modSp">
        <pc:chgData name="Olivier Genoud" userId="e3287607-b312-4221-8c8d-a6943b641987" providerId="ADAL" clId="{7161AF4A-5934-45C2-BCCF-3B8078A215BD}" dt="2023-12-22T13:42:40.976" v="106"/>
        <pc:sldMkLst>
          <pc:docMk/>
          <pc:sldMk cId="3113574571" sldId="901"/>
        </pc:sldMkLst>
        <pc:spChg chg="add mod">
          <ac:chgData name="Olivier Genoud" userId="e3287607-b312-4221-8c8d-a6943b641987" providerId="ADAL" clId="{7161AF4A-5934-45C2-BCCF-3B8078A215BD}" dt="2023-12-22T13:42:40.976" v="106"/>
          <ac:spMkLst>
            <pc:docMk/>
            <pc:sldMk cId="3113574571" sldId="901"/>
            <ac:spMk id="2" creationId="{20CAE15E-64EC-005B-FDB4-C4109FBF6F87}"/>
          </ac:spMkLst>
        </pc:spChg>
      </pc:sldChg>
      <pc:sldChg chg="addSp modSp mod">
        <pc:chgData name="Olivier Genoud" userId="e3287607-b312-4221-8c8d-a6943b641987" providerId="ADAL" clId="{7161AF4A-5934-45C2-BCCF-3B8078A215BD}" dt="2024-01-09T09:14:30.298" v="318" actId="207"/>
        <pc:sldMkLst>
          <pc:docMk/>
          <pc:sldMk cId="0" sldId="902"/>
        </pc:sldMkLst>
        <pc:spChg chg="add mod">
          <ac:chgData name="Olivier Genoud" userId="e3287607-b312-4221-8c8d-a6943b641987" providerId="ADAL" clId="{7161AF4A-5934-45C2-BCCF-3B8078A215BD}" dt="2023-12-22T13:42:52.125" v="113"/>
          <ac:spMkLst>
            <pc:docMk/>
            <pc:sldMk cId="0" sldId="902"/>
            <ac:spMk id="2" creationId="{FE0C1580-F300-652A-A520-47E02171B9A5}"/>
          </ac:spMkLst>
        </pc:spChg>
        <pc:graphicFrameChg chg="modGraphic">
          <ac:chgData name="Olivier Genoud" userId="e3287607-b312-4221-8c8d-a6943b641987" providerId="ADAL" clId="{7161AF4A-5934-45C2-BCCF-3B8078A215BD}" dt="2024-01-09T09:14:30.298" v="318" actId="207"/>
          <ac:graphicFrameMkLst>
            <pc:docMk/>
            <pc:sldMk cId="0" sldId="902"/>
            <ac:graphicFrameMk id="8" creationId="{31C1D8F2-EFA5-4529-9079-E743F0086B69}"/>
          </ac:graphicFrameMkLst>
        </pc:graphicFrameChg>
      </pc:sldChg>
      <pc:sldChg chg="addSp modSp mod">
        <pc:chgData name="Olivier Genoud" userId="e3287607-b312-4221-8c8d-a6943b641987" providerId="ADAL" clId="{7161AF4A-5934-45C2-BCCF-3B8078A215BD}" dt="2024-01-09T10:03:55.686" v="368" actId="207"/>
        <pc:sldMkLst>
          <pc:docMk/>
          <pc:sldMk cId="0" sldId="903"/>
        </pc:sldMkLst>
        <pc:spChg chg="add mod">
          <ac:chgData name="Olivier Genoud" userId="e3287607-b312-4221-8c8d-a6943b641987" providerId="ADAL" clId="{7161AF4A-5934-45C2-BCCF-3B8078A215BD}" dt="2023-12-22T13:42:53.694" v="114"/>
          <ac:spMkLst>
            <pc:docMk/>
            <pc:sldMk cId="0" sldId="903"/>
            <ac:spMk id="2" creationId="{0C430502-DF5C-FF80-1390-C0BED287E221}"/>
          </ac:spMkLst>
        </pc:spChg>
        <pc:graphicFrameChg chg="mod modGraphic">
          <ac:chgData name="Olivier Genoud" userId="e3287607-b312-4221-8c8d-a6943b641987" providerId="ADAL" clId="{7161AF4A-5934-45C2-BCCF-3B8078A215BD}" dt="2024-01-09T10:03:55.686" v="368" actId="207"/>
          <ac:graphicFrameMkLst>
            <pc:docMk/>
            <pc:sldMk cId="0" sldId="903"/>
            <ac:graphicFrameMk id="8" creationId="{3523190A-F6B1-4E85-879B-A46D21D293E2}"/>
          </ac:graphicFrameMkLst>
        </pc:graphicFrameChg>
      </pc:sldChg>
      <pc:sldChg chg="addSp modSp mod">
        <pc:chgData name="Olivier Genoud" userId="e3287607-b312-4221-8c8d-a6943b641987" providerId="ADAL" clId="{7161AF4A-5934-45C2-BCCF-3B8078A215BD}" dt="2024-01-09T14:28:23.946" v="594" actId="13926"/>
        <pc:sldMkLst>
          <pc:docMk/>
          <pc:sldMk cId="0" sldId="905"/>
        </pc:sldMkLst>
        <pc:spChg chg="add mod">
          <ac:chgData name="Olivier Genoud" userId="e3287607-b312-4221-8c8d-a6943b641987" providerId="ADAL" clId="{7161AF4A-5934-45C2-BCCF-3B8078A215BD}" dt="2023-12-22T13:42:58.783" v="117"/>
          <ac:spMkLst>
            <pc:docMk/>
            <pc:sldMk cId="0" sldId="905"/>
            <ac:spMk id="2" creationId="{43C1555B-955C-7E9A-F370-70F9FB1C9A7D}"/>
          </ac:spMkLst>
        </pc:spChg>
        <pc:spChg chg="mod">
          <ac:chgData name="Olivier Genoud" userId="e3287607-b312-4221-8c8d-a6943b641987" providerId="ADAL" clId="{7161AF4A-5934-45C2-BCCF-3B8078A215BD}" dt="2023-12-22T13:45:58.091" v="156" actId="6549"/>
          <ac:spMkLst>
            <pc:docMk/>
            <pc:sldMk cId="0" sldId="905"/>
            <ac:spMk id="5" creationId="{B462C889-633B-45B1-B7BD-FE01A372E9D0}"/>
          </ac:spMkLst>
        </pc:spChg>
        <pc:graphicFrameChg chg="mod modGraphic">
          <ac:chgData name="Olivier Genoud" userId="e3287607-b312-4221-8c8d-a6943b641987" providerId="ADAL" clId="{7161AF4A-5934-45C2-BCCF-3B8078A215BD}" dt="2024-01-09T14:28:23.946" v="594" actId="13926"/>
          <ac:graphicFrameMkLst>
            <pc:docMk/>
            <pc:sldMk cId="0" sldId="905"/>
            <ac:graphicFrameMk id="8" creationId="{31C1D8F2-EFA5-4529-9079-E743F0086B69}"/>
          </ac:graphicFrameMkLst>
        </pc:graphicFrameChg>
      </pc:sldChg>
      <pc:sldChg chg="addSp modSp mod">
        <pc:chgData name="Olivier Genoud" userId="e3287607-b312-4221-8c8d-a6943b641987" providerId="ADAL" clId="{7161AF4A-5934-45C2-BCCF-3B8078A215BD}" dt="2024-01-10T10:18:23.404" v="602" actId="13926"/>
        <pc:sldMkLst>
          <pc:docMk/>
          <pc:sldMk cId="0" sldId="906"/>
        </pc:sldMkLst>
        <pc:spChg chg="add mod">
          <ac:chgData name="Olivier Genoud" userId="e3287607-b312-4221-8c8d-a6943b641987" providerId="ADAL" clId="{7161AF4A-5934-45C2-BCCF-3B8078A215BD}" dt="2023-12-22T13:43:00.472" v="118"/>
          <ac:spMkLst>
            <pc:docMk/>
            <pc:sldMk cId="0" sldId="906"/>
            <ac:spMk id="2" creationId="{0112CB5D-9DE7-4308-CB0D-31D08785E55C}"/>
          </ac:spMkLst>
        </pc:spChg>
        <pc:spChg chg="mod">
          <ac:chgData name="Olivier Genoud" userId="e3287607-b312-4221-8c8d-a6943b641987" providerId="ADAL" clId="{7161AF4A-5934-45C2-BCCF-3B8078A215BD}" dt="2023-12-22T13:46:16.747" v="159" actId="6549"/>
          <ac:spMkLst>
            <pc:docMk/>
            <pc:sldMk cId="0" sldId="906"/>
            <ac:spMk id="5" creationId="{B791B999-4DFD-4362-8981-7C125E6EB4F1}"/>
          </ac:spMkLst>
        </pc:spChg>
        <pc:graphicFrameChg chg="mod modGraphic">
          <ac:chgData name="Olivier Genoud" userId="e3287607-b312-4221-8c8d-a6943b641987" providerId="ADAL" clId="{7161AF4A-5934-45C2-BCCF-3B8078A215BD}" dt="2024-01-10T10:18:23.404" v="602" actId="13926"/>
          <ac:graphicFrameMkLst>
            <pc:docMk/>
            <pc:sldMk cId="0" sldId="906"/>
            <ac:graphicFrameMk id="8" creationId="{3523190A-F6B1-4E85-879B-A46D21D293E2}"/>
          </ac:graphicFrameMkLst>
        </pc:graphicFrameChg>
      </pc:sldChg>
      <pc:sldChg chg="addSp modSp">
        <pc:chgData name="Olivier Genoud" userId="e3287607-b312-4221-8c8d-a6943b641987" providerId="ADAL" clId="{7161AF4A-5934-45C2-BCCF-3B8078A215BD}" dt="2023-12-22T13:43:09.999" v="123"/>
        <pc:sldMkLst>
          <pc:docMk/>
          <pc:sldMk cId="1808939307" sldId="908"/>
        </pc:sldMkLst>
        <pc:spChg chg="add mod">
          <ac:chgData name="Olivier Genoud" userId="e3287607-b312-4221-8c8d-a6943b641987" providerId="ADAL" clId="{7161AF4A-5934-45C2-BCCF-3B8078A215BD}" dt="2023-12-22T13:43:09.999" v="123"/>
          <ac:spMkLst>
            <pc:docMk/>
            <pc:sldMk cId="1808939307" sldId="908"/>
            <ac:spMk id="2" creationId="{2C40996F-5034-9872-40B8-952360682842}"/>
          </ac:spMkLst>
        </pc:spChg>
      </pc:sldChg>
      <pc:sldChg chg="addSp delSp modSp mod">
        <pc:chgData name="Olivier Genoud" userId="e3287607-b312-4221-8c8d-a6943b641987" providerId="ADAL" clId="{7161AF4A-5934-45C2-BCCF-3B8078A215BD}" dt="2024-01-09T10:20:30.367" v="465" actId="478"/>
        <pc:sldMkLst>
          <pc:docMk/>
          <pc:sldMk cId="1474794172" sldId="909"/>
        </pc:sldMkLst>
        <pc:spChg chg="add del mod">
          <ac:chgData name="Olivier Genoud" userId="e3287607-b312-4221-8c8d-a6943b641987" providerId="ADAL" clId="{7161AF4A-5934-45C2-BCCF-3B8078A215BD}" dt="2024-01-09T10:20:30.367" v="465" actId="478"/>
          <ac:spMkLst>
            <pc:docMk/>
            <pc:sldMk cId="1474794172" sldId="909"/>
            <ac:spMk id="2" creationId="{FA46022A-FDD2-B423-DEF1-A4A506B31998}"/>
          </ac:spMkLst>
        </pc:spChg>
        <pc:spChg chg="mod">
          <ac:chgData name="Olivier Genoud" userId="e3287607-b312-4221-8c8d-a6943b641987" providerId="ADAL" clId="{7161AF4A-5934-45C2-BCCF-3B8078A215BD}" dt="2024-01-09T10:18:29.151" v="435" actId="207"/>
          <ac:spMkLst>
            <pc:docMk/>
            <pc:sldMk cId="1474794172" sldId="909"/>
            <ac:spMk id="5" creationId="{4CCF5F94-F85A-4B75-B5EE-FEE92D005330}"/>
          </ac:spMkLst>
        </pc:spChg>
        <pc:spChg chg="mod">
          <ac:chgData name="Olivier Genoud" userId="e3287607-b312-4221-8c8d-a6943b641987" providerId="ADAL" clId="{7161AF4A-5934-45C2-BCCF-3B8078A215BD}" dt="2024-01-09T08:49:09.243" v="243" actId="6549"/>
          <ac:spMkLst>
            <pc:docMk/>
            <pc:sldMk cId="1474794172" sldId="909"/>
            <ac:spMk id="8194" creationId="{C38A0EBF-CF88-49B3-A6A5-EA774A544996}"/>
          </ac:spMkLst>
        </pc:spChg>
        <pc:spChg chg="mod">
          <ac:chgData name="Olivier Genoud" userId="e3287607-b312-4221-8c8d-a6943b641987" providerId="ADAL" clId="{7161AF4A-5934-45C2-BCCF-3B8078A215BD}" dt="2024-01-09T10:18:50.991" v="441" actId="6549"/>
          <ac:spMkLst>
            <pc:docMk/>
            <pc:sldMk cId="1474794172" sldId="909"/>
            <ac:spMk id="8195" creationId="{4AA9321B-D67F-4928-ABEC-C22F5EFB5B30}"/>
          </ac:spMkLst>
        </pc:spChg>
        <pc:spChg chg="mod">
          <ac:chgData name="Olivier Genoud" userId="e3287607-b312-4221-8c8d-a6943b641987" providerId="ADAL" clId="{7161AF4A-5934-45C2-BCCF-3B8078A215BD}" dt="2024-01-09T10:20:20.726" v="464"/>
          <ac:spMkLst>
            <pc:docMk/>
            <pc:sldMk cId="1474794172" sldId="909"/>
            <ac:spMk id="8196" creationId="{09DE4C67-0C44-4013-AD9C-EF9AA7E8CAB1}"/>
          </ac:spMkLst>
        </pc:spChg>
      </pc:sldChg>
      <pc:sldChg chg="add">
        <pc:chgData name="Olivier Genoud" userId="e3287607-b312-4221-8c8d-a6943b641987" providerId="ADAL" clId="{7161AF4A-5934-45C2-BCCF-3B8078A215BD}" dt="2024-01-09T08:48:56.151" v="225"/>
        <pc:sldMkLst>
          <pc:docMk/>
          <pc:sldMk cId="1352056233" sldId="910"/>
        </pc:sldMkLst>
      </pc:sldChg>
      <pc:sldMasterChg chg="modSp mod modSldLayout">
        <pc:chgData name="Olivier Genoud" userId="e3287607-b312-4221-8c8d-a6943b641987" providerId="ADAL" clId="{7161AF4A-5934-45C2-BCCF-3B8078A215BD}" dt="2023-12-22T13:40:41.432" v="86" actId="20577"/>
        <pc:sldMasterMkLst>
          <pc:docMk/>
          <pc:sldMasterMk cId="0" sldId="2147485146"/>
        </pc:sldMasterMkLst>
        <pc:spChg chg="mod">
          <ac:chgData name="Olivier Genoud" userId="e3287607-b312-4221-8c8d-a6943b641987" providerId="ADAL" clId="{7161AF4A-5934-45C2-BCCF-3B8078A215BD}" dt="2023-12-22T13:38:38.921" v="14" actId="6549"/>
          <ac:spMkLst>
            <pc:docMk/>
            <pc:sldMasterMk cId="0" sldId="2147485146"/>
            <ac:spMk id="13" creationId="{1831B337-8E3A-42C4-B945-76126539A2BF}"/>
          </ac:spMkLst>
        </pc:spChg>
        <pc:sldLayoutChg chg="modSp mod">
          <pc:chgData name="Olivier Genoud" userId="e3287607-b312-4221-8c8d-a6943b641987" providerId="ADAL" clId="{7161AF4A-5934-45C2-BCCF-3B8078A215BD}" dt="2023-12-22T13:40:41.432" v="86" actId="20577"/>
          <pc:sldLayoutMkLst>
            <pc:docMk/>
            <pc:sldMasterMk cId="0" sldId="2147485146"/>
            <pc:sldLayoutMk cId="24707556" sldId="2147485303"/>
          </pc:sldLayoutMkLst>
          <pc:spChg chg="mod">
            <ac:chgData name="Olivier Genoud" userId="e3287607-b312-4221-8c8d-a6943b641987" providerId="ADAL" clId="{7161AF4A-5934-45C2-BCCF-3B8078A215BD}" dt="2023-12-22T13:40:41.432" v="86" actId="20577"/>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45644058-7C03-432C-8502-3BAF374BC1ED}"/>
    <pc:docChg chg="modMainMaster">
      <pc:chgData name="Olivier Genoud" userId="e3287607-b312-4221-8c8d-a6943b641987" providerId="ADAL" clId="{45644058-7C03-432C-8502-3BAF374BC1ED}" dt="2023-11-17T18:58:12.755" v="5" actId="6549"/>
      <pc:docMkLst>
        <pc:docMk/>
      </pc:docMkLst>
      <pc:sldMasterChg chg="modSp mod">
        <pc:chgData name="Olivier Genoud" userId="e3287607-b312-4221-8c8d-a6943b641987" providerId="ADAL" clId="{45644058-7C03-432C-8502-3BAF374BC1ED}" dt="2023-11-17T18:58:12.755" v="5" actId="6549"/>
        <pc:sldMasterMkLst>
          <pc:docMk/>
          <pc:sldMasterMk cId="0" sldId="2147485146"/>
        </pc:sldMasterMkLst>
        <pc:spChg chg="mod">
          <ac:chgData name="Olivier Genoud" userId="e3287607-b312-4221-8c8d-a6943b641987" providerId="ADAL" clId="{45644058-7C03-432C-8502-3BAF374BC1ED}" dt="2023-11-17T18:58:12.755" v="5" actId="6549"/>
          <ac:spMkLst>
            <pc:docMk/>
            <pc:sldMasterMk cId="0" sldId="2147485146"/>
            <ac:spMk id="13" creationId="{1831B337-8E3A-42C4-B945-76126539A2BF}"/>
          </ac:spMkLst>
        </pc:spChg>
      </pc:sldMasterChg>
    </pc:docChg>
  </pc:docChgLst>
  <pc:docChgLst>
    <pc:chgData name="Olivier Genoud" userId="e3287607-b312-4221-8c8d-a6943b641987" providerId="ADAL" clId="{B800AD83-31D2-4D44-9900-3FE838FE7DE9}"/>
    <pc:docChg chg="custSel addSld delSld modSld modMainMaster">
      <pc:chgData name="Olivier Genoud" userId="e3287607-b312-4221-8c8d-a6943b641987" providerId="ADAL" clId="{B800AD83-31D2-4D44-9900-3FE838FE7DE9}" dt="2024-09-03T13:34:18.526" v="287" actId="207"/>
      <pc:docMkLst>
        <pc:docMk/>
      </pc:docMkLst>
      <pc:sldChg chg="addSp delSp modSp mod">
        <pc:chgData name="Olivier Genoud" userId="e3287607-b312-4221-8c8d-a6943b641987" providerId="ADAL" clId="{B800AD83-31D2-4D44-9900-3FE838FE7DE9}" dt="2024-08-28T09:53:21.427" v="209" actId="478"/>
        <pc:sldMkLst>
          <pc:docMk/>
          <pc:sldMk cId="0" sldId="321"/>
        </pc:sldMkLst>
        <pc:spChg chg="add del mod">
          <ac:chgData name="Olivier Genoud" userId="e3287607-b312-4221-8c8d-a6943b641987" providerId="ADAL" clId="{B800AD83-31D2-4D44-9900-3FE838FE7DE9}" dt="2024-08-28T09:53:21.427" v="209" actId="478"/>
          <ac:spMkLst>
            <pc:docMk/>
            <pc:sldMk cId="0" sldId="321"/>
            <ac:spMk id="2" creationId="{962A79CF-D8F0-EAF3-7319-5C411C6088D6}"/>
          </ac:spMkLst>
        </pc:spChg>
        <pc:spChg chg="mod">
          <ac:chgData name="Olivier Genoud" userId="e3287607-b312-4221-8c8d-a6943b641987" providerId="ADAL" clId="{B800AD83-31D2-4D44-9900-3FE838FE7DE9}" dt="2024-08-28T09:53:18.194" v="208" actId="6549"/>
          <ac:spMkLst>
            <pc:docMk/>
            <pc:sldMk cId="0" sldId="321"/>
            <ac:spMk id="24579" creationId="{11EE9470-50B4-49F7-B12A-E7302C4977DB}"/>
          </ac:spMkLst>
        </pc:spChg>
      </pc:sldChg>
      <pc:sldChg chg="addSp delSp modSp mod">
        <pc:chgData name="Olivier Genoud" userId="e3287607-b312-4221-8c8d-a6943b641987" providerId="ADAL" clId="{B800AD83-31D2-4D44-9900-3FE838FE7DE9}" dt="2024-09-03T13:34:18.526" v="287" actId="207"/>
        <pc:sldMkLst>
          <pc:docMk/>
          <pc:sldMk cId="0" sldId="322"/>
        </pc:sldMkLst>
        <pc:spChg chg="add del mod">
          <ac:chgData name="Olivier Genoud" userId="e3287607-b312-4221-8c8d-a6943b641987" providerId="ADAL" clId="{B800AD83-31D2-4D44-9900-3FE838FE7DE9}" dt="2024-08-28T09:43:26.014" v="156" actId="478"/>
          <ac:spMkLst>
            <pc:docMk/>
            <pc:sldMk cId="0" sldId="322"/>
            <ac:spMk id="2" creationId="{205D7E9D-7400-EDFD-EACB-2BA6D2CAEC31}"/>
          </ac:spMkLst>
        </pc:spChg>
        <pc:graphicFrameChg chg="mod modGraphic">
          <ac:chgData name="Olivier Genoud" userId="e3287607-b312-4221-8c8d-a6943b641987" providerId="ADAL" clId="{B800AD83-31D2-4D44-9900-3FE838FE7DE9}" dt="2024-09-03T13:34:18.526" v="287" actId="207"/>
          <ac:graphicFrameMkLst>
            <pc:docMk/>
            <pc:sldMk cId="0" sldId="322"/>
            <ac:graphicFrameMk id="8" creationId="{31C1D8F2-EFA5-4529-9079-E743F0086B69}"/>
          </ac:graphicFrameMkLst>
        </pc:graphicFrameChg>
      </pc:sldChg>
      <pc:sldChg chg="addSp delSp modSp mod">
        <pc:chgData name="Olivier Genoud" userId="e3287607-b312-4221-8c8d-a6943b641987" providerId="ADAL" clId="{B800AD83-31D2-4D44-9900-3FE838FE7DE9}" dt="2024-08-28T09:54:49.831" v="214" actId="207"/>
        <pc:sldMkLst>
          <pc:docMk/>
          <pc:sldMk cId="0" sldId="323"/>
        </pc:sldMkLst>
        <pc:spChg chg="add del mod">
          <ac:chgData name="Olivier Genoud" userId="e3287607-b312-4221-8c8d-a6943b641987" providerId="ADAL" clId="{B800AD83-31D2-4D44-9900-3FE838FE7DE9}" dt="2024-08-28T09:44:43.486" v="165" actId="478"/>
          <ac:spMkLst>
            <pc:docMk/>
            <pc:sldMk cId="0" sldId="323"/>
            <ac:spMk id="2" creationId="{AD54C083-11EB-8F70-62D3-9C1D9000CEB0}"/>
          </ac:spMkLst>
        </pc:spChg>
        <pc:graphicFrameChg chg="modGraphic">
          <ac:chgData name="Olivier Genoud" userId="e3287607-b312-4221-8c8d-a6943b641987" providerId="ADAL" clId="{B800AD83-31D2-4D44-9900-3FE838FE7DE9}" dt="2024-08-28T09:54:49.831" v="214" actId="207"/>
          <ac:graphicFrameMkLst>
            <pc:docMk/>
            <pc:sldMk cId="0" sldId="323"/>
            <ac:graphicFrameMk id="8" creationId="{3523190A-F6B1-4E85-879B-A46D21D293E2}"/>
          </ac:graphicFrameMkLst>
        </pc:graphicFrameChg>
      </pc:sldChg>
      <pc:sldChg chg="modSp mod">
        <pc:chgData name="Olivier Genoud" userId="e3287607-b312-4221-8c8d-a6943b641987" providerId="ADAL" clId="{B800AD83-31D2-4D44-9900-3FE838FE7DE9}" dt="2024-08-28T09:51:34.443" v="196" actId="207"/>
        <pc:sldMkLst>
          <pc:docMk/>
          <pc:sldMk cId="0" sldId="324"/>
        </pc:sldMkLst>
        <pc:spChg chg="mod">
          <ac:chgData name="Olivier Genoud" userId="e3287607-b312-4221-8c8d-a6943b641987" providerId="ADAL" clId="{B800AD83-31D2-4D44-9900-3FE838FE7DE9}" dt="2024-08-28T09:51:34.443" v="196" actId="207"/>
          <ac:spMkLst>
            <pc:docMk/>
            <pc:sldMk cId="0" sldId="324"/>
            <ac:spMk id="30723" creationId="{14D8DDB8-47B2-498A-955D-6594BFFF6A1F}"/>
          </ac:spMkLst>
        </pc:spChg>
      </pc:sldChg>
      <pc:sldChg chg="addSp modSp del">
        <pc:chgData name="Olivier Genoud" userId="e3287607-b312-4221-8c8d-a6943b641987" providerId="ADAL" clId="{B800AD83-31D2-4D44-9900-3FE838FE7DE9}" dt="2024-08-28T11:50:29.643" v="269" actId="47"/>
        <pc:sldMkLst>
          <pc:docMk/>
          <pc:sldMk cId="1701940600" sldId="877"/>
        </pc:sldMkLst>
        <pc:spChg chg="add mod">
          <ac:chgData name="Olivier Genoud" userId="e3287607-b312-4221-8c8d-a6943b641987" providerId="ADAL" clId="{B800AD83-31D2-4D44-9900-3FE838FE7DE9}" dt="2024-08-26T13:00:24.603" v="100"/>
          <ac:spMkLst>
            <pc:docMk/>
            <pc:sldMk cId="1701940600" sldId="877"/>
            <ac:spMk id="2" creationId="{A082735F-71D6-994B-7806-5AEFBBA6444A}"/>
          </ac:spMkLst>
        </pc:spChg>
      </pc:sldChg>
      <pc:sldChg chg="addSp delSp modSp mod">
        <pc:chgData name="Olivier Genoud" userId="e3287607-b312-4221-8c8d-a6943b641987" providerId="ADAL" clId="{B800AD83-31D2-4D44-9900-3FE838FE7DE9}" dt="2024-09-03T13:34:02.983" v="285"/>
        <pc:sldMkLst>
          <pc:docMk/>
          <pc:sldMk cId="0" sldId="905"/>
        </pc:sldMkLst>
        <pc:spChg chg="add del mod">
          <ac:chgData name="Olivier Genoud" userId="e3287607-b312-4221-8c8d-a6943b641987" providerId="ADAL" clId="{B800AD83-31D2-4D44-9900-3FE838FE7DE9}" dt="2024-08-28T13:53:06.195" v="280" actId="478"/>
          <ac:spMkLst>
            <pc:docMk/>
            <pc:sldMk cId="0" sldId="905"/>
            <ac:spMk id="2" creationId="{833CA000-D7EF-B6E3-0D7B-0DE95A3BC3B8}"/>
          </ac:spMkLst>
        </pc:spChg>
        <pc:graphicFrameChg chg="mod modGraphic">
          <ac:chgData name="Olivier Genoud" userId="e3287607-b312-4221-8c8d-a6943b641987" providerId="ADAL" clId="{B800AD83-31D2-4D44-9900-3FE838FE7DE9}" dt="2024-09-03T13:34:02.983" v="285"/>
          <ac:graphicFrameMkLst>
            <pc:docMk/>
            <pc:sldMk cId="0" sldId="905"/>
            <ac:graphicFrameMk id="8" creationId="{31C1D8F2-EFA5-4529-9079-E743F0086B69}"/>
          </ac:graphicFrameMkLst>
        </pc:graphicFrameChg>
      </pc:sldChg>
      <pc:sldChg chg="addSp delSp modSp mod">
        <pc:chgData name="Olivier Genoud" userId="e3287607-b312-4221-8c8d-a6943b641987" providerId="ADAL" clId="{B800AD83-31D2-4D44-9900-3FE838FE7DE9}" dt="2024-08-28T09:32:55.183" v="137" actId="478"/>
        <pc:sldMkLst>
          <pc:docMk/>
          <pc:sldMk cId="0" sldId="906"/>
        </pc:sldMkLst>
        <pc:spChg chg="add del mod">
          <ac:chgData name="Olivier Genoud" userId="e3287607-b312-4221-8c8d-a6943b641987" providerId="ADAL" clId="{B800AD83-31D2-4D44-9900-3FE838FE7DE9}" dt="2024-08-28T09:32:55.183" v="137" actId="478"/>
          <ac:spMkLst>
            <pc:docMk/>
            <pc:sldMk cId="0" sldId="906"/>
            <ac:spMk id="2" creationId="{2542FDF7-73E0-F691-E16F-328E4B3B4669}"/>
          </ac:spMkLst>
        </pc:spChg>
        <pc:graphicFrameChg chg="modGraphic">
          <ac:chgData name="Olivier Genoud" userId="e3287607-b312-4221-8c8d-a6943b641987" providerId="ADAL" clId="{B800AD83-31D2-4D44-9900-3FE838FE7DE9}" dt="2024-08-28T09:32:48.619" v="136" actId="20577"/>
          <ac:graphicFrameMkLst>
            <pc:docMk/>
            <pc:sldMk cId="0" sldId="906"/>
            <ac:graphicFrameMk id="8" creationId="{3523190A-F6B1-4E85-879B-A46D21D293E2}"/>
          </ac:graphicFrameMkLst>
        </pc:graphicFrameChg>
      </pc:sldChg>
      <pc:sldChg chg="modSp mod">
        <pc:chgData name="Olivier Genoud" userId="e3287607-b312-4221-8c8d-a6943b641987" providerId="ADAL" clId="{B800AD83-31D2-4D44-9900-3FE838FE7DE9}" dt="2024-08-26T13:00:34.958" v="102" actId="207"/>
        <pc:sldMkLst>
          <pc:docMk/>
          <pc:sldMk cId="1808939307" sldId="908"/>
        </pc:sldMkLst>
        <pc:spChg chg="mod">
          <ac:chgData name="Olivier Genoud" userId="e3287607-b312-4221-8c8d-a6943b641987" providerId="ADAL" clId="{B800AD83-31D2-4D44-9900-3FE838FE7DE9}" dt="2024-08-26T13:00:34.958" v="102" actId="207"/>
          <ac:spMkLst>
            <pc:docMk/>
            <pc:sldMk cId="1808939307" sldId="908"/>
            <ac:spMk id="32771" creationId="{9FCE62D6-5764-49BE-B43B-28DD76F27181}"/>
          </ac:spMkLst>
        </pc:spChg>
      </pc:sldChg>
      <pc:sldChg chg="addSp delSp modSp del mod">
        <pc:chgData name="Olivier Genoud" userId="e3287607-b312-4221-8c8d-a6943b641987" providerId="ADAL" clId="{B800AD83-31D2-4D44-9900-3FE838FE7DE9}" dt="2024-08-28T11:53:21.705" v="271" actId="47"/>
        <pc:sldMkLst>
          <pc:docMk/>
          <pc:sldMk cId="0" sldId="910"/>
        </pc:sldMkLst>
        <pc:spChg chg="add del mod">
          <ac:chgData name="Olivier Genoud" userId="e3287607-b312-4221-8c8d-a6943b641987" providerId="ADAL" clId="{B800AD83-31D2-4D44-9900-3FE838FE7DE9}" dt="2024-08-28T11:53:04.548" v="270" actId="478"/>
          <ac:spMkLst>
            <pc:docMk/>
            <pc:sldMk cId="0" sldId="910"/>
            <ac:spMk id="2" creationId="{2B538CBC-57AF-8F89-578D-0501C245BE26}"/>
          </ac:spMkLst>
        </pc:spChg>
        <pc:graphicFrameChg chg="modGraphic">
          <ac:chgData name="Olivier Genoud" userId="e3287607-b312-4221-8c8d-a6943b641987" providerId="ADAL" clId="{B800AD83-31D2-4D44-9900-3FE838FE7DE9}" dt="2024-08-28T09:55:27.108" v="215" actId="207"/>
          <ac:graphicFrameMkLst>
            <pc:docMk/>
            <pc:sldMk cId="0" sldId="910"/>
            <ac:graphicFrameMk id="3" creationId="{60746AD5-55DB-0C07-4E48-43AA33C72B7D}"/>
          </ac:graphicFrameMkLst>
        </pc:graphicFrameChg>
      </pc:sldChg>
      <pc:sldChg chg="modSp add mod">
        <pc:chgData name="Olivier Genoud" userId="e3287607-b312-4221-8c8d-a6943b641987" providerId="ADAL" clId="{B800AD83-31D2-4D44-9900-3FE838FE7DE9}" dt="2024-08-28T11:50:13.941" v="268" actId="6549"/>
        <pc:sldMkLst>
          <pc:docMk/>
          <pc:sldMk cId="0" sldId="911"/>
        </pc:sldMkLst>
        <pc:spChg chg="mod">
          <ac:chgData name="Olivier Genoud" userId="e3287607-b312-4221-8c8d-a6943b641987" providerId="ADAL" clId="{B800AD83-31D2-4D44-9900-3FE838FE7DE9}" dt="2024-08-28T09:57:31.970" v="225" actId="20577"/>
          <ac:spMkLst>
            <pc:docMk/>
            <pc:sldMk cId="0" sldId="911"/>
            <ac:spMk id="7" creationId="{DF69BCE0-183F-452C-B374-53373370D1C7}"/>
          </ac:spMkLst>
        </pc:spChg>
        <pc:spChg chg="mod">
          <ac:chgData name="Olivier Genoud" userId="e3287607-b312-4221-8c8d-a6943b641987" providerId="ADAL" clId="{B800AD83-31D2-4D44-9900-3FE838FE7DE9}" dt="2024-08-28T11:50:13.941" v="268" actId="6549"/>
          <ac:spMkLst>
            <pc:docMk/>
            <pc:sldMk cId="0" sldId="911"/>
            <ac:spMk id="30723" creationId="{14D8DDB8-47B2-498A-955D-6594BFFF6A1F}"/>
          </ac:spMkLst>
        </pc:spChg>
        <pc:graphicFrameChg chg="mod modGraphic">
          <ac:chgData name="Olivier Genoud" userId="e3287607-b312-4221-8c8d-a6943b641987" providerId="ADAL" clId="{B800AD83-31D2-4D44-9900-3FE838FE7DE9}" dt="2024-08-28T11:49:30.645" v="234" actId="6549"/>
          <ac:graphicFrameMkLst>
            <pc:docMk/>
            <pc:sldMk cId="0" sldId="911"/>
            <ac:graphicFrameMk id="6" creationId="{39EF35DE-51FD-49FE-8CC9-80BA75B1483B}"/>
          </ac:graphicFrameMkLst>
        </pc:graphicFrameChg>
      </pc:sldChg>
      <pc:sldChg chg="del">
        <pc:chgData name="Olivier Genoud" userId="e3287607-b312-4221-8c8d-a6943b641987" providerId="ADAL" clId="{B800AD83-31D2-4D44-9900-3FE838FE7DE9}" dt="2024-08-26T13:00:29.267" v="101" actId="47"/>
        <pc:sldMkLst>
          <pc:docMk/>
          <pc:sldMk cId="2509655333" sldId="911"/>
        </pc:sldMkLst>
      </pc:sldChg>
      <pc:sldMasterChg chg="modSp mod modSldLayout">
        <pc:chgData name="Olivier Genoud" userId="e3287607-b312-4221-8c8d-a6943b641987" providerId="ADAL" clId="{B800AD83-31D2-4D44-9900-3FE838FE7DE9}" dt="2024-08-26T12:59:26.809" v="76" actId="6549"/>
        <pc:sldMasterMkLst>
          <pc:docMk/>
          <pc:sldMasterMk cId="0" sldId="2147485146"/>
        </pc:sldMasterMkLst>
        <pc:spChg chg="mod">
          <ac:chgData name="Olivier Genoud" userId="e3287607-b312-4221-8c8d-a6943b641987" providerId="ADAL" clId="{B800AD83-31D2-4D44-9900-3FE838FE7DE9}" dt="2024-08-26T12:56:54.262" v="9" actId="6549"/>
          <ac:spMkLst>
            <pc:docMk/>
            <pc:sldMasterMk cId="0" sldId="2147485146"/>
            <ac:spMk id="13" creationId="{1831B337-8E3A-42C4-B945-76126539A2BF}"/>
          </ac:spMkLst>
        </pc:spChg>
        <pc:sldLayoutChg chg="modSp mod">
          <pc:chgData name="Olivier Genoud" userId="e3287607-b312-4221-8c8d-a6943b641987" providerId="ADAL" clId="{B800AD83-31D2-4D44-9900-3FE838FE7DE9}" dt="2024-08-26T12:59:26.809" v="76" actId="6549"/>
          <pc:sldLayoutMkLst>
            <pc:docMk/>
            <pc:sldMasterMk cId="0" sldId="2147485146"/>
            <pc:sldLayoutMk cId="24707556" sldId="2147485303"/>
          </pc:sldLayoutMkLst>
          <pc:spChg chg="mod">
            <ac:chgData name="Olivier Genoud" userId="e3287607-b312-4221-8c8d-a6943b641987" providerId="ADAL" clId="{B800AD83-31D2-4D44-9900-3FE838FE7DE9}" dt="2024-08-26T12:59:26.809" v="76" actId="6549"/>
            <ac:spMkLst>
              <pc:docMk/>
              <pc:sldMasterMk cId="0" sldId="2147485146"/>
              <pc:sldLayoutMk cId="24707556" sldId="2147485303"/>
              <ac:spMk id="4" creationId="{E2704E77-2CAB-49C6-8BD1-C72049D1039D}"/>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0A015951-8854-4A5D-8CFD-940931B645B3}"/>
              </a:ext>
            </a:extLst>
          </p:cNvPr>
          <p:cNvSpPr>
            <a:spLocks noGrp="1" noChangeArrowheads="1"/>
          </p:cNvSpPr>
          <p:nvPr>
            <p:ph type="hdr" sz="quarter"/>
          </p:nvPr>
        </p:nvSpPr>
        <p:spPr bwMode="auto">
          <a:xfrm>
            <a:off x="1"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49233191-2AD1-44D3-AA2E-292EFB85F482}"/>
              </a:ext>
            </a:extLst>
          </p:cNvPr>
          <p:cNvSpPr>
            <a:spLocks noGrp="1" noChangeArrowheads="1"/>
          </p:cNvSpPr>
          <p:nvPr>
            <p:ph type="dt" sz="quarter" idx="1"/>
          </p:nvPr>
        </p:nvSpPr>
        <p:spPr bwMode="auto">
          <a:xfrm>
            <a:off x="3849178"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1B6A06A-5960-4BA8-9146-B736D0DB86FA}"/>
              </a:ext>
            </a:extLst>
          </p:cNvPr>
          <p:cNvSpPr>
            <a:spLocks noGrp="1" noChangeArrowheads="1"/>
          </p:cNvSpPr>
          <p:nvPr>
            <p:ph type="ftr" sz="quarter" idx="2"/>
          </p:nvPr>
        </p:nvSpPr>
        <p:spPr bwMode="auto">
          <a:xfrm>
            <a:off x="1"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41E10EE8-7D07-4C13-AD57-4DDDE53A4DAF}"/>
              </a:ext>
            </a:extLst>
          </p:cNvPr>
          <p:cNvSpPr>
            <a:spLocks noGrp="1" noChangeArrowheads="1"/>
          </p:cNvSpPr>
          <p:nvPr>
            <p:ph type="sldNum" sz="quarter" idx="3"/>
          </p:nvPr>
        </p:nvSpPr>
        <p:spPr bwMode="auto">
          <a:xfrm>
            <a:off x="3849178"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A3274CC3-5A48-42A1-A519-7979449CD424}"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6ECC274-9B19-48B2-8CFE-BB13DAFD0653}"/>
              </a:ext>
            </a:extLst>
          </p:cNvPr>
          <p:cNvSpPr>
            <a:spLocks noGrp="1" noChangeArrowheads="1"/>
          </p:cNvSpPr>
          <p:nvPr>
            <p:ph type="hdr" sz="quarter"/>
          </p:nvPr>
        </p:nvSpPr>
        <p:spPr bwMode="auto">
          <a:xfrm>
            <a:off x="1"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9C15EF3-80B5-4E89-B948-295FDBE79DA5}"/>
              </a:ext>
            </a:extLst>
          </p:cNvPr>
          <p:cNvSpPr>
            <a:spLocks noGrp="1" noChangeArrowheads="1"/>
          </p:cNvSpPr>
          <p:nvPr>
            <p:ph type="dt" idx="1"/>
          </p:nvPr>
        </p:nvSpPr>
        <p:spPr bwMode="auto">
          <a:xfrm>
            <a:off x="3849178"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AB9B54BB-B11D-480E-8A65-182D2FC4CC7C}"/>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7908B220-B9CC-4350-8FEC-514765BC3C0D}"/>
              </a:ext>
            </a:extLst>
          </p:cNvPr>
          <p:cNvSpPr>
            <a:spLocks noGrp="1" noChangeArrowheads="1"/>
          </p:cNvSpPr>
          <p:nvPr>
            <p:ph type="body" sz="quarter" idx="3"/>
          </p:nvPr>
        </p:nvSpPr>
        <p:spPr bwMode="auto">
          <a:xfrm>
            <a:off x="906972" y="4717103"/>
            <a:ext cx="4980556" cy="447006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B5CE6651-32E6-42DE-9F60-1A47E40C4A3D}"/>
              </a:ext>
            </a:extLst>
          </p:cNvPr>
          <p:cNvSpPr>
            <a:spLocks noGrp="1" noChangeArrowheads="1"/>
          </p:cNvSpPr>
          <p:nvPr>
            <p:ph type="ftr" sz="quarter" idx="4"/>
          </p:nvPr>
        </p:nvSpPr>
        <p:spPr bwMode="auto">
          <a:xfrm>
            <a:off x="1"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24B38BFF-BC64-4CB2-B79D-476E3BAF8BEF}"/>
              </a:ext>
            </a:extLst>
          </p:cNvPr>
          <p:cNvSpPr>
            <a:spLocks noGrp="1" noChangeArrowheads="1"/>
          </p:cNvSpPr>
          <p:nvPr>
            <p:ph type="sldNum" sz="quarter" idx="5"/>
          </p:nvPr>
        </p:nvSpPr>
        <p:spPr bwMode="auto">
          <a:xfrm>
            <a:off x="3849178"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CB553C2B-DA9F-43DF-B0E2-B753B8087AB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B8BF2E68-7E51-4ED5-A6B0-A5E52EA9F3F7}"/>
              </a:ext>
            </a:extLst>
          </p:cNvPr>
          <p:cNvSpPr>
            <a:spLocks noGrp="1" noRot="1" noChangeAspect="1" noChangeArrowheads="1" noTextEdit="1"/>
          </p:cNvSpPr>
          <p:nvPr>
            <p:ph type="sldImg"/>
          </p:nvPr>
        </p:nvSpPr>
        <p:spPr>
          <a:ln/>
        </p:spPr>
      </p:sp>
      <p:sp>
        <p:nvSpPr>
          <p:cNvPr id="6147" name="Notes Placeholder 2">
            <a:extLst>
              <a:ext uri="{FF2B5EF4-FFF2-40B4-BE49-F238E27FC236}">
                <a16:creationId xmlns:a16="http://schemas.microsoft.com/office/drawing/2014/main" id="{7ABFB39C-97BA-43A2-AC59-DFD9973428F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148" name="Slide Number Placeholder 3">
            <a:extLst>
              <a:ext uri="{FF2B5EF4-FFF2-40B4-BE49-F238E27FC236}">
                <a16:creationId xmlns:a16="http://schemas.microsoft.com/office/drawing/2014/main" id="{4BBA19FF-A43B-4E15-9CF6-BF6D37CE8E8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978">
              <a:defRPr>
                <a:solidFill>
                  <a:schemeClr val="tx1"/>
                </a:solidFill>
                <a:latin typeface="Arial" panose="020B0604020202020204" pitchFamily="34" charset="0"/>
                <a:cs typeface="Arial" panose="020B0604020202020204" pitchFamily="34" charset="0"/>
              </a:defRPr>
            </a:lvl1pPr>
            <a:lvl2pPr marL="730691" indent="-281035" defTabSz="928978">
              <a:defRPr>
                <a:solidFill>
                  <a:schemeClr val="tx1"/>
                </a:solidFill>
                <a:latin typeface="Arial" panose="020B0604020202020204" pitchFamily="34" charset="0"/>
                <a:cs typeface="Arial" panose="020B0604020202020204" pitchFamily="34" charset="0"/>
              </a:defRPr>
            </a:lvl2pPr>
            <a:lvl3pPr marL="1124141" indent="-224828" defTabSz="928978">
              <a:defRPr>
                <a:solidFill>
                  <a:schemeClr val="tx1"/>
                </a:solidFill>
                <a:latin typeface="Arial" panose="020B0604020202020204" pitchFamily="34" charset="0"/>
                <a:cs typeface="Arial" panose="020B0604020202020204" pitchFamily="34" charset="0"/>
              </a:defRPr>
            </a:lvl3pPr>
            <a:lvl4pPr marL="1573797" indent="-224828" defTabSz="928978">
              <a:defRPr>
                <a:solidFill>
                  <a:schemeClr val="tx1"/>
                </a:solidFill>
                <a:latin typeface="Arial" panose="020B0604020202020204" pitchFamily="34" charset="0"/>
                <a:cs typeface="Arial" panose="020B0604020202020204" pitchFamily="34" charset="0"/>
              </a:defRPr>
            </a:lvl4pPr>
            <a:lvl5pPr marL="2023453" indent="-224828" defTabSz="928978">
              <a:defRPr>
                <a:solidFill>
                  <a:schemeClr val="tx1"/>
                </a:solidFill>
                <a:latin typeface="Arial" panose="020B0604020202020204" pitchFamily="34" charset="0"/>
                <a:cs typeface="Arial" panose="020B0604020202020204" pitchFamily="34" charset="0"/>
              </a:defRPr>
            </a:lvl5pPr>
            <a:lvl6pPr marL="2473109"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22765"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72422"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22078"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BF0CFBA-5F27-44D3-8DE6-FA369EA38BAC}" type="slidenum">
              <a:rPr lang="en-GB" altLang="en-US" smtClean="0">
                <a:latin typeface="Times New Roman" panose="02020603050405020304" pitchFamily="18" charset="0"/>
              </a:rPr>
              <a:pPr/>
              <a:t>1</a:t>
            </a:fld>
            <a:endParaRPr lang="en-GB" altLang="en-US">
              <a:latin typeface="Times New Roman" panose="02020603050405020304"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0138217F-6776-45CF-832B-1D2A1BF0AB05}"/>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A7196752-651A-47D7-8635-72DBAD99312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z="1600" dirty="0"/>
              <a:t>Note: TTCN of some features initially started in 2023 will only be completed in 2024 due to a</a:t>
            </a:r>
            <a:r>
              <a:rPr lang="en-GB" altLang="en-US" sz="1400" dirty="0"/>
              <a:t>vailability of prose late in CY2023, especially those which impacts the Test Models. </a:t>
            </a:r>
          </a:p>
          <a:p>
            <a:endParaRPr lang="en-GB" altLang="en-US" dirty="0"/>
          </a:p>
          <a:p>
            <a:r>
              <a:rPr lang="en-GB" altLang="en-US" dirty="0"/>
              <a:t>Legend: </a:t>
            </a:r>
          </a:p>
          <a:p>
            <a:r>
              <a:rPr lang="en-GB" altLang="en-US" dirty="0">
                <a:solidFill>
                  <a:srgbClr val="0000FF"/>
                </a:solidFill>
              </a:rPr>
              <a:t>   Blue</a:t>
            </a:r>
            <a:r>
              <a:rPr lang="en-GB" altLang="en-US" dirty="0"/>
              <a:t>: changes from last MCC TF160 report. </a:t>
            </a:r>
          </a:p>
          <a:p>
            <a:r>
              <a:rPr lang="en-GB" altLang="en-US" dirty="0">
                <a:solidFill>
                  <a:srgbClr val="0000FF"/>
                </a:solidFill>
              </a:rPr>
              <a:t>   Red</a:t>
            </a:r>
            <a:r>
              <a:rPr lang="en-GB" altLang="en-US" dirty="0"/>
              <a:t>: Important information.</a:t>
            </a:r>
          </a:p>
          <a:p>
            <a:r>
              <a:rPr lang="en-GB" altLang="en-US" dirty="0"/>
              <a:t>   Italics: Estimation based on limited information available. </a:t>
            </a:r>
            <a:endParaRPr lang="en-US" altLang="en-US" dirty="0"/>
          </a:p>
        </p:txBody>
      </p:sp>
      <p:sp>
        <p:nvSpPr>
          <p:cNvPr id="26628" name="Slide Number Placeholder 3">
            <a:extLst>
              <a:ext uri="{FF2B5EF4-FFF2-40B4-BE49-F238E27FC236}">
                <a16:creationId xmlns:a16="http://schemas.microsoft.com/office/drawing/2014/main" id="{E42789E4-9ACF-425F-BA6F-AA3D3247C01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cs typeface="Arial" panose="020B0604020202020204" pitchFamily="34" charset="0"/>
              </a:defRPr>
            </a:lvl1pPr>
            <a:lvl2pPr marL="742950" indent="-285750" defTabSz="928688">
              <a:defRPr sz="1000">
                <a:solidFill>
                  <a:schemeClr val="tx1"/>
                </a:solidFill>
                <a:latin typeface="Arial" panose="020B0604020202020204" pitchFamily="34" charset="0"/>
                <a:cs typeface="Arial" panose="020B0604020202020204" pitchFamily="34" charset="0"/>
              </a:defRPr>
            </a:lvl2pPr>
            <a:lvl3pPr marL="1143000" indent="-228600" defTabSz="928688">
              <a:defRPr sz="1000">
                <a:solidFill>
                  <a:schemeClr val="tx1"/>
                </a:solidFill>
                <a:latin typeface="Arial" panose="020B0604020202020204" pitchFamily="34" charset="0"/>
                <a:cs typeface="Arial" panose="020B0604020202020204" pitchFamily="34" charset="0"/>
              </a:defRPr>
            </a:lvl3pPr>
            <a:lvl4pPr marL="1600200" indent="-228600" defTabSz="928688">
              <a:defRPr sz="1000">
                <a:solidFill>
                  <a:schemeClr val="tx1"/>
                </a:solidFill>
                <a:latin typeface="Arial" panose="020B0604020202020204" pitchFamily="34" charset="0"/>
                <a:cs typeface="Arial" panose="020B0604020202020204" pitchFamily="34" charset="0"/>
              </a:defRPr>
            </a:lvl4pPr>
            <a:lvl5pPr marL="2057400" indent="-228600" defTabSz="928688">
              <a:defRPr sz="1000">
                <a:solidFill>
                  <a:schemeClr val="tx1"/>
                </a:solidFill>
                <a:latin typeface="Arial" panose="020B0604020202020204" pitchFamily="34" charset="0"/>
                <a:cs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E75E8017-B23D-4CD3-8A0B-21AF7F6D7E92}" type="slidenum">
              <a:rPr lang="en-US" altLang="en-US" sz="1200" smtClean="0">
                <a:latin typeface="Times New Roman" panose="02020603050405020304" pitchFamily="18" charset="0"/>
              </a:rPr>
              <a:pPr/>
              <a:t>10</a:t>
            </a:fld>
            <a:endParaRPr lang="en-US" altLang="en-US" sz="120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87CDEAD2-6250-470F-9A2B-10E8935885A6}"/>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C6207C77-75AB-403E-9649-FCD8D162715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Legend: </a:t>
            </a:r>
          </a:p>
          <a:p>
            <a:r>
              <a:rPr lang="en-GB" altLang="en-US">
                <a:solidFill>
                  <a:srgbClr val="0000FF"/>
                </a:solidFill>
              </a:rPr>
              <a:t>   Blue</a:t>
            </a:r>
            <a:r>
              <a:rPr lang="en-GB" altLang="en-US"/>
              <a:t>: changes from last MCC TF160 report. </a:t>
            </a:r>
          </a:p>
          <a:p>
            <a:r>
              <a:rPr lang="en-GB" altLang="en-US">
                <a:solidFill>
                  <a:srgbClr val="0000FF"/>
                </a:solidFill>
              </a:rPr>
              <a:t>   Red</a:t>
            </a:r>
            <a:r>
              <a:rPr lang="en-GB" altLang="en-US"/>
              <a:t>: Important information.</a:t>
            </a:r>
          </a:p>
          <a:p>
            <a:r>
              <a:rPr lang="en-GB" altLang="en-US"/>
              <a:t>   Italics: Estimation based on limited information available. </a:t>
            </a:r>
            <a:endParaRPr lang="en-US" altLang="en-US"/>
          </a:p>
        </p:txBody>
      </p:sp>
      <p:sp>
        <p:nvSpPr>
          <p:cNvPr id="28676" name="Slide Number Placeholder 3">
            <a:extLst>
              <a:ext uri="{FF2B5EF4-FFF2-40B4-BE49-F238E27FC236}">
                <a16:creationId xmlns:a16="http://schemas.microsoft.com/office/drawing/2014/main" id="{976E385B-C03C-4A20-830F-9FCAD422E42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cs typeface="Arial" panose="020B0604020202020204" pitchFamily="34" charset="0"/>
              </a:defRPr>
            </a:lvl1pPr>
            <a:lvl2pPr marL="742950" indent="-285750" defTabSz="928688">
              <a:defRPr sz="1000">
                <a:solidFill>
                  <a:schemeClr val="tx1"/>
                </a:solidFill>
                <a:latin typeface="Arial" panose="020B0604020202020204" pitchFamily="34" charset="0"/>
                <a:cs typeface="Arial" panose="020B0604020202020204" pitchFamily="34" charset="0"/>
              </a:defRPr>
            </a:lvl2pPr>
            <a:lvl3pPr marL="1143000" indent="-228600" defTabSz="928688">
              <a:defRPr sz="1000">
                <a:solidFill>
                  <a:schemeClr val="tx1"/>
                </a:solidFill>
                <a:latin typeface="Arial" panose="020B0604020202020204" pitchFamily="34" charset="0"/>
                <a:cs typeface="Arial" panose="020B0604020202020204" pitchFamily="34" charset="0"/>
              </a:defRPr>
            </a:lvl3pPr>
            <a:lvl4pPr marL="1600200" indent="-228600" defTabSz="928688">
              <a:defRPr sz="1000">
                <a:solidFill>
                  <a:schemeClr val="tx1"/>
                </a:solidFill>
                <a:latin typeface="Arial" panose="020B0604020202020204" pitchFamily="34" charset="0"/>
                <a:cs typeface="Arial" panose="020B0604020202020204" pitchFamily="34" charset="0"/>
              </a:defRPr>
            </a:lvl4pPr>
            <a:lvl5pPr marL="2057400" indent="-228600" defTabSz="928688">
              <a:defRPr sz="1000">
                <a:solidFill>
                  <a:schemeClr val="tx1"/>
                </a:solidFill>
                <a:latin typeface="Arial" panose="020B0604020202020204" pitchFamily="34" charset="0"/>
                <a:cs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E524E97D-AC7A-4BCE-9437-FA98A00ABC49}" type="slidenum">
              <a:rPr lang="en-US" altLang="en-US" sz="1200" smtClean="0">
                <a:latin typeface="Times New Roman" panose="02020603050405020304" pitchFamily="18" charset="0"/>
              </a:rPr>
              <a:pPr/>
              <a:t>11</a:t>
            </a:fld>
            <a:endParaRPr lang="en-US" altLang="en-US" sz="1200">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0138217F-6776-45CF-832B-1D2A1BF0AB05}"/>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A7196752-651A-47D7-8635-72DBAD99312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z="1600" dirty="0"/>
              <a:t>Note: TTCN of some features initially started in 2024 will only be completed in 2025 due to a</a:t>
            </a:r>
            <a:r>
              <a:rPr lang="en-GB" altLang="en-US" sz="1400" dirty="0"/>
              <a:t>vailability of prose late in CY2024, especially those which impacts the Test Models. </a:t>
            </a:r>
          </a:p>
          <a:p>
            <a:endParaRPr lang="en-GB" altLang="en-US" dirty="0"/>
          </a:p>
          <a:p>
            <a:r>
              <a:rPr lang="en-GB" altLang="en-US" dirty="0"/>
              <a:t>Legend: </a:t>
            </a:r>
          </a:p>
          <a:p>
            <a:r>
              <a:rPr lang="en-GB" altLang="en-US" dirty="0">
                <a:solidFill>
                  <a:srgbClr val="0000FF"/>
                </a:solidFill>
              </a:rPr>
              <a:t>   Blue</a:t>
            </a:r>
            <a:r>
              <a:rPr lang="en-GB" altLang="en-US" dirty="0"/>
              <a:t>: changes from last MCC TF160 report. </a:t>
            </a:r>
          </a:p>
          <a:p>
            <a:r>
              <a:rPr lang="en-GB" altLang="en-US" dirty="0">
                <a:solidFill>
                  <a:srgbClr val="0000FF"/>
                </a:solidFill>
              </a:rPr>
              <a:t>   Red</a:t>
            </a:r>
            <a:r>
              <a:rPr lang="en-GB" altLang="en-US" dirty="0"/>
              <a:t>: Important information.</a:t>
            </a:r>
          </a:p>
          <a:p>
            <a:r>
              <a:rPr lang="en-GB" altLang="en-US" dirty="0"/>
              <a:t>   Italics: Estimation based on limited information available. </a:t>
            </a:r>
            <a:endParaRPr lang="en-US" altLang="en-US" dirty="0"/>
          </a:p>
        </p:txBody>
      </p:sp>
      <p:sp>
        <p:nvSpPr>
          <p:cNvPr id="26628" name="Slide Number Placeholder 3">
            <a:extLst>
              <a:ext uri="{FF2B5EF4-FFF2-40B4-BE49-F238E27FC236}">
                <a16:creationId xmlns:a16="http://schemas.microsoft.com/office/drawing/2014/main" id="{E42789E4-9ACF-425F-BA6F-AA3D3247C01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cs typeface="Arial" panose="020B0604020202020204" pitchFamily="34" charset="0"/>
              </a:defRPr>
            </a:lvl1pPr>
            <a:lvl2pPr marL="742950" indent="-285750" defTabSz="928688">
              <a:defRPr sz="1000">
                <a:solidFill>
                  <a:schemeClr val="tx1"/>
                </a:solidFill>
                <a:latin typeface="Arial" panose="020B0604020202020204" pitchFamily="34" charset="0"/>
                <a:cs typeface="Arial" panose="020B0604020202020204" pitchFamily="34" charset="0"/>
              </a:defRPr>
            </a:lvl2pPr>
            <a:lvl3pPr marL="1143000" indent="-228600" defTabSz="928688">
              <a:defRPr sz="1000">
                <a:solidFill>
                  <a:schemeClr val="tx1"/>
                </a:solidFill>
                <a:latin typeface="Arial" panose="020B0604020202020204" pitchFamily="34" charset="0"/>
                <a:cs typeface="Arial" panose="020B0604020202020204" pitchFamily="34" charset="0"/>
              </a:defRPr>
            </a:lvl3pPr>
            <a:lvl4pPr marL="1600200" indent="-228600" defTabSz="928688">
              <a:defRPr sz="1000">
                <a:solidFill>
                  <a:schemeClr val="tx1"/>
                </a:solidFill>
                <a:latin typeface="Arial" panose="020B0604020202020204" pitchFamily="34" charset="0"/>
                <a:cs typeface="Arial" panose="020B0604020202020204" pitchFamily="34" charset="0"/>
              </a:defRPr>
            </a:lvl4pPr>
            <a:lvl5pPr marL="2057400" indent="-228600" defTabSz="928688">
              <a:defRPr sz="1000">
                <a:solidFill>
                  <a:schemeClr val="tx1"/>
                </a:solidFill>
                <a:latin typeface="Arial" panose="020B0604020202020204" pitchFamily="34" charset="0"/>
                <a:cs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E75E8017-B23D-4CD3-8A0B-21AF7F6D7E92}" type="slidenum">
              <a:rPr lang="en-US" altLang="en-US" sz="1200" smtClean="0">
                <a:latin typeface="Times New Roman" panose="02020603050405020304" pitchFamily="18" charset="0"/>
              </a:rPr>
              <a:pPr/>
              <a:t>14</a:t>
            </a:fld>
            <a:endParaRPr lang="en-US" altLang="en-US" sz="1200">
              <a:latin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87CDEAD2-6250-470F-9A2B-10E8935885A6}"/>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C6207C77-75AB-403E-9649-FCD8D162715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Legend: </a:t>
            </a:r>
          </a:p>
          <a:p>
            <a:r>
              <a:rPr lang="en-GB" altLang="en-US" dirty="0">
                <a:solidFill>
                  <a:srgbClr val="0000FF"/>
                </a:solidFill>
              </a:rPr>
              <a:t>   Blue</a:t>
            </a:r>
            <a:r>
              <a:rPr lang="en-GB" altLang="en-US" dirty="0"/>
              <a:t>: changes from last MCC TF160 report. </a:t>
            </a:r>
          </a:p>
          <a:p>
            <a:r>
              <a:rPr lang="en-GB" altLang="en-US" dirty="0">
                <a:solidFill>
                  <a:srgbClr val="0000FF"/>
                </a:solidFill>
              </a:rPr>
              <a:t>   Red</a:t>
            </a:r>
            <a:r>
              <a:rPr lang="en-GB" altLang="en-US" dirty="0"/>
              <a:t>: Important information.</a:t>
            </a:r>
          </a:p>
          <a:p>
            <a:r>
              <a:rPr lang="en-GB" altLang="en-US" dirty="0"/>
              <a:t>   Italics: Estimation based on limited information available. </a:t>
            </a:r>
            <a:endParaRPr lang="en-US" altLang="en-US" dirty="0"/>
          </a:p>
        </p:txBody>
      </p:sp>
      <p:sp>
        <p:nvSpPr>
          <p:cNvPr id="28676" name="Slide Number Placeholder 3">
            <a:extLst>
              <a:ext uri="{FF2B5EF4-FFF2-40B4-BE49-F238E27FC236}">
                <a16:creationId xmlns:a16="http://schemas.microsoft.com/office/drawing/2014/main" id="{976E385B-C03C-4A20-830F-9FCAD422E42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cs typeface="Arial" panose="020B0604020202020204" pitchFamily="34" charset="0"/>
              </a:defRPr>
            </a:lvl1pPr>
            <a:lvl2pPr marL="742950" indent="-285750" defTabSz="928688">
              <a:defRPr sz="1000">
                <a:solidFill>
                  <a:schemeClr val="tx1"/>
                </a:solidFill>
                <a:latin typeface="Arial" panose="020B0604020202020204" pitchFamily="34" charset="0"/>
                <a:cs typeface="Arial" panose="020B0604020202020204" pitchFamily="34" charset="0"/>
              </a:defRPr>
            </a:lvl2pPr>
            <a:lvl3pPr marL="1143000" indent="-228600" defTabSz="928688">
              <a:defRPr sz="1000">
                <a:solidFill>
                  <a:schemeClr val="tx1"/>
                </a:solidFill>
                <a:latin typeface="Arial" panose="020B0604020202020204" pitchFamily="34" charset="0"/>
                <a:cs typeface="Arial" panose="020B0604020202020204" pitchFamily="34" charset="0"/>
              </a:defRPr>
            </a:lvl3pPr>
            <a:lvl4pPr marL="1600200" indent="-228600" defTabSz="928688">
              <a:defRPr sz="1000">
                <a:solidFill>
                  <a:schemeClr val="tx1"/>
                </a:solidFill>
                <a:latin typeface="Arial" panose="020B0604020202020204" pitchFamily="34" charset="0"/>
                <a:cs typeface="Arial" panose="020B0604020202020204" pitchFamily="34" charset="0"/>
              </a:defRPr>
            </a:lvl4pPr>
            <a:lvl5pPr marL="2057400" indent="-228600" defTabSz="928688">
              <a:defRPr sz="1000">
                <a:solidFill>
                  <a:schemeClr val="tx1"/>
                </a:solidFill>
                <a:latin typeface="Arial" panose="020B0604020202020204" pitchFamily="34" charset="0"/>
                <a:cs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E524E97D-AC7A-4BCE-9437-FA98A00ABC49}" type="slidenum">
              <a:rPr lang="en-US" altLang="en-US" sz="1200" smtClean="0">
                <a:latin typeface="Times New Roman" panose="02020603050405020304" pitchFamily="18" charset="0"/>
              </a:rPr>
              <a:pPr/>
              <a:t>15</a:t>
            </a:fld>
            <a:endParaRPr lang="en-US" altLang="en-US" sz="120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ASP: Abstract Service Primitive </a:t>
            </a:r>
          </a:p>
          <a:p>
            <a:r>
              <a:rPr lang="en-GB" dirty="0"/>
              <a:t>SS: System Simulator </a:t>
            </a:r>
          </a:p>
          <a:p>
            <a:r>
              <a:rPr lang="en-GB" dirty="0"/>
              <a:t>TTCN: </a:t>
            </a:r>
            <a:r>
              <a:rPr lang="en-GB" sz="1800" b="0" i="0" u="none" strike="noStrike" baseline="0" dirty="0">
                <a:latin typeface="Times New Roman" panose="02020603050405020304" pitchFamily="18" charset="0"/>
              </a:rPr>
              <a:t>Testing and Test Control Notation (version 3) </a:t>
            </a:r>
            <a:endParaRPr lang="en-GB" dirty="0"/>
          </a:p>
          <a:p>
            <a:r>
              <a:rPr lang="en-GB" dirty="0"/>
              <a:t>UE: User Equipment </a:t>
            </a:r>
          </a:p>
        </p:txBody>
      </p:sp>
      <p:sp>
        <p:nvSpPr>
          <p:cNvPr id="4" name="Slide Number Placeholder 3"/>
          <p:cNvSpPr>
            <a:spLocks noGrp="1"/>
          </p:cNvSpPr>
          <p:nvPr>
            <p:ph type="sldNum" sz="quarter" idx="5"/>
          </p:nvPr>
        </p:nvSpPr>
        <p:spPr/>
        <p:txBody>
          <a:bodyPr/>
          <a:lstStyle/>
          <a:p>
            <a:pPr>
              <a:defRPr/>
            </a:pPr>
            <a:fld id="{CB553C2B-DA9F-43DF-B0E2-B753B8087AB5}" type="slidenum">
              <a:rPr lang="en-GB" altLang="en-US" smtClean="0"/>
              <a:pPr>
                <a:defRPr/>
              </a:pPr>
              <a:t>2</a:t>
            </a:fld>
            <a:endParaRPr lang="en-GB" altLang="en-US"/>
          </a:p>
        </p:txBody>
      </p:sp>
    </p:spTree>
    <p:extLst>
      <p:ext uri="{BB962C8B-B14F-4D97-AF65-F5344CB8AC3E}">
        <p14:creationId xmlns:p14="http://schemas.microsoft.com/office/powerpoint/2010/main" val="3245421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ASP: </a:t>
            </a:r>
            <a:r>
              <a:rPr lang="en-GB" sz="1800" dirty="0">
                <a:effectLst/>
                <a:latin typeface="Times New Roman" panose="02020603050405020304" pitchFamily="18" charset="0"/>
                <a:ea typeface="Times New Roman" panose="02020603050405020304" pitchFamily="18" charset="0"/>
              </a:rPr>
              <a:t>Abstract Service Primitive</a:t>
            </a:r>
          </a:p>
          <a:p>
            <a:endParaRPr lang="en-GB" dirty="0"/>
          </a:p>
        </p:txBody>
      </p:sp>
      <p:sp>
        <p:nvSpPr>
          <p:cNvPr id="4" name="Slide Number Placeholder 3"/>
          <p:cNvSpPr>
            <a:spLocks noGrp="1"/>
          </p:cNvSpPr>
          <p:nvPr>
            <p:ph type="sldNum" sz="quarter" idx="5"/>
          </p:nvPr>
        </p:nvSpPr>
        <p:spPr/>
        <p:txBody>
          <a:bodyPr/>
          <a:lstStyle/>
          <a:p>
            <a:pPr>
              <a:defRPr/>
            </a:pPr>
            <a:fld id="{CB553C2B-DA9F-43DF-B0E2-B753B8087AB5}" type="slidenum">
              <a:rPr lang="en-GB" altLang="en-US" smtClean="0"/>
              <a:pPr>
                <a:defRPr/>
              </a:pPr>
              <a:t>3</a:t>
            </a:fld>
            <a:endParaRPr lang="en-GB" altLang="en-US"/>
          </a:p>
        </p:txBody>
      </p:sp>
    </p:spTree>
    <p:extLst>
      <p:ext uri="{BB962C8B-B14F-4D97-AF65-F5344CB8AC3E}">
        <p14:creationId xmlns:p14="http://schemas.microsoft.com/office/powerpoint/2010/main" val="2935345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5BEB4DC1-CA4E-4720-8448-31C4573D7BCC}"/>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F4D3C2FF-0287-4177-A3EC-313BA4DE6D5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Completed: The TTCN of all test cases is ready for verification. </a:t>
            </a:r>
          </a:p>
          <a:p>
            <a:r>
              <a:rPr lang="en-GB" altLang="en-US" dirty="0"/>
              <a:t>Progressed: TTCN development ongoing, not yet completed. </a:t>
            </a:r>
          </a:p>
          <a:p>
            <a:r>
              <a:rPr lang="en-GB" altLang="en-US" dirty="0"/>
              <a:t>Started: TTCN development has started since last report. </a:t>
            </a:r>
          </a:p>
          <a:p>
            <a:r>
              <a:rPr lang="en-GB" altLang="en-US" dirty="0"/>
              <a:t>Suspended: TTCN development on hold due to external blocker. </a:t>
            </a:r>
          </a:p>
        </p:txBody>
      </p:sp>
      <p:sp>
        <p:nvSpPr>
          <p:cNvPr id="9220" name="Slide Number Placeholder 3">
            <a:extLst>
              <a:ext uri="{FF2B5EF4-FFF2-40B4-BE49-F238E27FC236}">
                <a16:creationId xmlns:a16="http://schemas.microsoft.com/office/drawing/2014/main" id="{6A709401-70A7-4AA5-9FD2-79075F1B83A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B05EB529-CB9A-4B1D-B803-36C9DA4E5981}" type="slidenum">
              <a:rPr lang="en-US" altLang="en-US" sz="1200">
                <a:latin typeface="Times New Roman" panose="02020603050405020304" pitchFamily="18" charset="0"/>
              </a:rPr>
              <a:pPr/>
              <a:t>4</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6543105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BF43D346-2A4A-4926-87D8-1EA7AB709FED}"/>
              </a:ext>
            </a:extLst>
          </p:cNvPr>
          <p:cNvSpPr>
            <a:spLocks noGrp="1" noRot="1" noChangeAspect="1" noChangeArrowheads="1" noTextEdit="1"/>
          </p:cNvSpPr>
          <p:nvPr>
            <p:ph type="sldImg"/>
          </p:nvPr>
        </p:nvSpPr>
        <p:spPr>
          <a:ln/>
        </p:spPr>
      </p:sp>
      <p:sp>
        <p:nvSpPr>
          <p:cNvPr id="13315" name="Notes Placeholder 2">
            <a:extLst>
              <a:ext uri="{FF2B5EF4-FFF2-40B4-BE49-F238E27FC236}">
                <a16:creationId xmlns:a16="http://schemas.microsoft.com/office/drawing/2014/main" id="{9AB114B0-A887-4A5C-A476-83477425C42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Progressed: Evolution of TTCN test case verification compared to the last report. Not completed yet.</a:t>
            </a:r>
          </a:p>
          <a:p>
            <a:endParaRPr lang="en-GB" altLang="en-US" dirty="0"/>
          </a:p>
        </p:txBody>
      </p:sp>
      <p:sp>
        <p:nvSpPr>
          <p:cNvPr id="13316" name="Slide Number Placeholder 3">
            <a:extLst>
              <a:ext uri="{FF2B5EF4-FFF2-40B4-BE49-F238E27FC236}">
                <a16:creationId xmlns:a16="http://schemas.microsoft.com/office/drawing/2014/main" id="{22D8BF57-661D-47A7-B493-47733460F83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62B30C1E-BCDE-4C44-86E5-A3FF3671DE7E}" type="slidenum">
              <a:rPr lang="en-US" altLang="en-US" sz="1200">
                <a:latin typeface="Times New Roman" panose="02020603050405020304" pitchFamily="18" charset="0"/>
              </a:rPr>
              <a:pPr/>
              <a:t>5</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41573177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BF43D346-2A4A-4926-87D8-1EA7AB709FED}"/>
              </a:ext>
            </a:extLst>
          </p:cNvPr>
          <p:cNvSpPr>
            <a:spLocks noGrp="1" noRot="1" noChangeAspect="1" noChangeArrowheads="1" noTextEdit="1"/>
          </p:cNvSpPr>
          <p:nvPr>
            <p:ph type="sldImg"/>
          </p:nvPr>
        </p:nvSpPr>
        <p:spPr>
          <a:ln/>
        </p:spPr>
      </p:sp>
      <p:sp>
        <p:nvSpPr>
          <p:cNvPr id="13315" name="Notes Placeholder 2">
            <a:extLst>
              <a:ext uri="{FF2B5EF4-FFF2-40B4-BE49-F238E27FC236}">
                <a16:creationId xmlns:a16="http://schemas.microsoft.com/office/drawing/2014/main" id="{9AB114B0-A887-4A5C-A476-83477425C42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Progressed: Evolution of TTCN test case verification compared to the last report. Not completed yet.</a:t>
            </a:r>
          </a:p>
          <a:p>
            <a:endParaRPr lang="en-GB" altLang="en-US" dirty="0"/>
          </a:p>
        </p:txBody>
      </p:sp>
      <p:sp>
        <p:nvSpPr>
          <p:cNvPr id="13316" name="Slide Number Placeholder 3">
            <a:extLst>
              <a:ext uri="{FF2B5EF4-FFF2-40B4-BE49-F238E27FC236}">
                <a16:creationId xmlns:a16="http://schemas.microsoft.com/office/drawing/2014/main" id="{22D8BF57-661D-47A7-B493-47733460F83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62B30C1E-BCDE-4C44-86E5-A3FF3671DE7E}" type="slidenum">
              <a:rPr lang="en-US" altLang="en-US" sz="1200">
                <a:latin typeface="Times New Roman" panose="02020603050405020304" pitchFamily="18" charset="0"/>
              </a:rPr>
              <a:pPr/>
              <a:t>6</a:t>
            </a:fld>
            <a:endParaRPr lang="en-US" altLang="en-US" sz="1200">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7C92DC61-160E-4EB6-8F6F-916178D77B76}"/>
              </a:ext>
            </a:extLst>
          </p:cNvPr>
          <p:cNvSpPr>
            <a:spLocks noGrp="1" noRot="1" noChangeAspect="1" noChangeArrowheads="1" noTextEdit="1"/>
          </p:cNvSpPr>
          <p:nvPr>
            <p:ph type="sldImg"/>
          </p:nvPr>
        </p:nvSpPr>
        <p:spPr>
          <a:ln/>
        </p:spPr>
      </p:sp>
      <p:sp>
        <p:nvSpPr>
          <p:cNvPr id="15363" name="Notes Placeholder 2">
            <a:extLst>
              <a:ext uri="{FF2B5EF4-FFF2-40B4-BE49-F238E27FC236}">
                <a16:creationId xmlns:a16="http://schemas.microsoft.com/office/drawing/2014/main" id="{3E8493C5-2D9C-4E29-AD43-554144D049F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Progressed: Evolution of TTCN test case verification compared to the last report. Not completed yet.</a:t>
            </a:r>
          </a:p>
          <a:p>
            <a:endParaRPr lang="en-GB" altLang="en-US" dirty="0"/>
          </a:p>
        </p:txBody>
      </p:sp>
      <p:sp>
        <p:nvSpPr>
          <p:cNvPr id="15364" name="Slide Number Placeholder 3">
            <a:extLst>
              <a:ext uri="{FF2B5EF4-FFF2-40B4-BE49-F238E27FC236}">
                <a16:creationId xmlns:a16="http://schemas.microsoft.com/office/drawing/2014/main" id="{B276401B-E523-4A46-8D18-618B139F634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22A4A541-322B-41A6-B170-12C6D8255500}" type="slidenum">
              <a:rPr lang="en-US" altLang="en-US" sz="1200">
                <a:latin typeface="Times New Roman" panose="02020603050405020304" pitchFamily="18" charset="0"/>
              </a:rPr>
              <a:pPr/>
              <a:t>7</a:t>
            </a:fld>
            <a:endParaRPr lang="en-US" altLang="en-US" sz="1200">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0DEF6F2E-9914-4691-8209-4A3D3417AB16}"/>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443F9C41-6113-498F-959F-BC96DB5135E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Progress: Evolution of TTCN test case verification compared to the last report. Not completed yet.</a:t>
            </a:r>
          </a:p>
        </p:txBody>
      </p:sp>
      <p:sp>
        <p:nvSpPr>
          <p:cNvPr id="11268" name="Slide Number Placeholder 3">
            <a:extLst>
              <a:ext uri="{FF2B5EF4-FFF2-40B4-BE49-F238E27FC236}">
                <a16:creationId xmlns:a16="http://schemas.microsoft.com/office/drawing/2014/main" id="{44A35739-8974-4032-A3FE-1F0587F42C2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C113C550-14EF-46D1-8DD4-30F4D550C74F}" type="slidenum">
              <a:rPr lang="en-US" altLang="en-US" sz="1200">
                <a:latin typeface="Times New Roman" panose="02020603050405020304" pitchFamily="18" charset="0"/>
              </a:rPr>
              <a:pPr/>
              <a:t>8</a:t>
            </a:fld>
            <a:endParaRPr lang="en-US" altLang="en-US" sz="120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0F85A3AA-15CA-407C-8D1E-342838968CE1}"/>
              </a:ext>
            </a:extLst>
          </p:cNvPr>
          <p:cNvSpPr>
            <a:spLocks noGrp="1" noRot="1" noChangeAspect="1" noChangeArrowheads="1" noTextEdit="1"/>
          </p:cNvSpPr>
          <p:nvPr>
            <p:ph type="sldImg"/>
          </p:nvPr>
        </p:nvSpPr>
        <p:spPr>
          <a:ln/>
        </p:spPr>
      </p:sp>
      <p:sp>
        <p:nvSpPr>
          <p:cNvPr id="17411" name="Notes Placeholder 2">
            <a:extLst>
              <a:ext uri="{FF2B5EF4-FFF2-40B4-BE49-F238E27FC236}">
                <a16:creationId xmlns:a16="http://schemas.microsoft.com/office/drawing/2014/main" id="{678EB17E-358A-4536-A63B-93D6A2F41FC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Started: lists the features for which at least one (first) test case has been submitted and agreed since the last report. </a:t>
            </a:r>
          </a:p>
          <a:p>
            <a:r>
              <a:rPr lang="en-GB" altLang="en-US"/>
              <a:t>Starting: lists the feature for which no test case has yet been verified, but at least one submission has been made, which is under review (consultation period still running). </a:t>
            </a:r>
          </a:p>
        </p:txBody>
      </p:sp>
      <p:sp>
        <p:nvSpPr>
          <p:cNvPr id="17412" name="Slide Number Placeholder 3">
            <a:extLst>
              <a:ext uri="{FF2B5EF4-FFF2-40B4-BE49-F238E27FC236}">
                <a16:creationId xmlns:a16="http://schemas.microsoft.com/office/drawing/2014/main" id="{70697429-FF37-4233-A46B-832355DF9B8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F0F955BC-A8BD-4592-8493-E647B115756E}" type="slidenum">
              <a:rPr lang="en-US" altLang="en-US" sz="1200">
                <a:latin typeface="Times New Roman" panose="02020603050405020304" pitchFamily="18" charset="0"/>
              </a:rPr>
              <a:pPr/>
              <a:t>9</a:t>
            </a:fld>
            <a:endParaRPr lang="en-US"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E2704E77-2CAB-49C6-8BD1-C72049D1039D}"/>
              </a:ext>
            </a:extLst>
          </p:cNvPr>
          <p:cNvSpPr txBox="1">
            <a:spLocks noChangeArrowheads="1"/>
          </p:cNvSpPr>
          <p:nvPr userDrawn="1"/>
        </p:nvSpPr>
        <p:spPr bwMode="auto">
          <a:xfrm>
            <a:off x="133350" y="36513"/>
            <a:ext cx="5810250" cy="463550"/>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RAN # 105</a:t>
            </a:r>
          </a:p>
          <a:p>
            <a:pPr eaLnBrk="1" hangingPunct="1">
              <a:defRPr/>
            </a:pPr>
            <a:r>
              <a:rPr lang="sv-SE" altLang="en-US" sz="1200" b="1" dirty="0">
                <a:latin typeface="Arial "/>
              </a:rPr>
              <a:t>Melbourne, Australia – 9th to 12th September 2024</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4707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418150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42209565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4BC76814-D898-450B-874F-A801615BFB38}"/>
              </a:ext>
            </a:extLst>
          </p:cNvPr>
          <p:cNvSpPr>
            <a:spLocks noGrp="1"/>
          </p:cNvSpPr>
          <p:nvPr>
            <p:ph type="ftr" sz="quarter" idx="10"/>
          </p:nvPr>
        </p:nvSpPr>
        <p:spPr>
          <a:xfrm>
            <a:off x="575734" y="6588126"/>
            <a:ext cx="6946900" cy="365125"/>
          </a:xfrm>
          <a:prstGeom prst="rect">
            <a:avLst/>
          </a:prstGeom>
        </p:spPr>
        <p:txBody>
          <a:bodyPr/>
          <a:lstStyle>
            <a:lvl1pPr>
              <a:defRPr>
                <a:cs typeface="Arial" charset="0"/>
              </a:defRPr>
            </a:lvl1pPr>
          </a:lstStyle>
          <a:p>
            <a:pPr>
              <a:defRPr/>
            </a:pPr>
            <a:r>
              <a:rPr lang="en-US"/>
              <a:t>© ETSI 2014. All rights reserved</a:t>
            </a:r>
          </a:p>
        </p:txBody>
      </p:sp>
      <p:sp>
        <p:nvSpPr>
          <p:cNvPr id="6" name="Slide Number Placeholder 5">
            <a:extLst>
              <a:ext uri="{FF2B5EF4-FFF2-40B4-BE49-F238E27FC236}">
                <a16:creationId xmlns:a16="http://schemas.microsoft.com/office/drawing/2014/main" id="{81FDAD12-A812-4C8B-BE92-B6829F3259C3}"/>
              </a:ext>
            </a:extLst>
          </p:cNvPr>
          <p:cNvSpPr>
            <a:spLocks noGrp="1"/>
          </p:cNvSpPr>
          <p:nvPr>
            <p:ph type="sldNum" sz="quarter" idx="11"/>
          </p:nvPr>
        </p:nvSpPr>
        <p:spPr>
          <a:xfrm>
            <a:off x="-127000" y="6588126"/>
            <a:ext cx="5080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041EFFFE-78E3-4988-849F-988D9E61EA90}" type="slidenum">
              <a:rPr lang="en-US" altLang="en-US"/>
              <a:pPr>
                <a:defRPr/>
              </a:pPr>
              <a:t>‹#›</a:t>
            </a:fld>
            <a:endParaRPr lang="en-US" altLang="en-US"/>
          </a:p>
        </p:txBody>
      </p:sp>
    </p:spTree>
    <p:extLst>
      <p:ext uri="{BB962C8B-B14F-4D97-AF65-F5344CB8AC3E}">
        <p14:creationId xmlns:p14="http://schemas.microsoft.com/office/powerpoint/2010/main" val="1470231820"/>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73390197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EF66945C-8B45-4A2B-86C7-F163FA72C540}"/>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088C305A-DF9E-4E7A-B12D-7962114E8E3F}"/>
              </a:ext>
            </a:extLst>
          </p:cNvPr>
          <p:cNvSpPr>
            <a:spLocks noGrp="1"/>
          </p:cNvSpPr>
          <p:nvPr>
            <p:ph type="title"/>
          </p:nvPr>
        </p:nvSpPr>
        <p:spPr bwMode="auto">
          <a:xfrm>
            <a:off x="838200" y="93663"/>
            <a:ext cx="105156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7DEFBD51-73EB-4CEF-B037-B27300E9C237}"/>
              </a:ext>
            </a:extLst>
          </p:cNvPr>
          <p:cNvSpPr>
            <a:spLocks noGrp="1"/>
          </p:cNvSpPr>
          <p:nvPr>
            <p:ph type="body" idx="1"/>
          </p:nvPr>
        </p:nvSpPr>
        <p:spPr bwMode="auto">
          <a:xfrm>
            <a:off x="838200" y="1481138"/>
            <a:ext cx="10515600" cy="469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1D48781E-7099-4915-8FEC-E19D87EBD82D}"/>
              </a:ext>
            </a:extLst>
          </p:cNvPr>
          <p:cNvSpPr/>
          <p:nvPr userDrawn="1"/>
        </p:nvSpPr>
        <p:spPr>
          <a:xfrm>
            <a:off x="-7938" y="11255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FCB99B02-CF35-48A9-903B-BB14AD9FAEB8}"/>
              </a:ext>
            </a:extLst>
          </p:cNvPr>
          <p:cNvSpPr txBox="1">
            <a:spLocks noChangeArrowheads="1"/>
          </p:cNvSpPr>
          <p:nvPr userDrawn="1"/>
        </p:nvSpPr>
        <p:spPr bwMode="auto">
          <a:xfrm>
            <a:off x="11191875" y="6592888"/>
            <a:ext cx="987425" cy="214312"/>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19252F1-DFEE-45B2-B74C-9E888A93C87D}"/>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112713"/>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02D1E152-B327-4B79-AB89-82D47AFAD7BC}"/>
              </a:ext>
            </a:extLst>
          </p:cNvPr>
          <p:cNvSpPr txBox="1">
            <a:spLocks noChangeArrowheads="1"/>
          </p:cNvSpPr>
          <p:nvPr userDrawn="1"/>
        </p:nvSpPr>
        <p:spPr bwMode="auto">
          <a:xfrm>
            <a:off x="11495088" y="6351588"/>
            <a:ext cx="396875" cy="306387"/>
          </a:xfrm>
          <a:prstGeom prst="rect">
            <a:avLst/>
          </a:prstGeom>
          <a:noFill/>
          <a:ln>
            <a:noFill/>
          </a:ln>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B72F7E44-B8D9-4AF0-BDC6-A6D2103E201E}"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3" name="Text Box 14">
            <a:extLst>
              <a:ext uri="{FF2B5EF4-FFF2-40B4-BE49-F238E27FC236}">
                <a16:creationId xmlns:a16="http://schemas.microsoft.com/office/drawing/2014/main" id="{1831B337-8E3A-42C4-B945-76126539A2BF}"/>
              </a:ext>
            </a:extLst>
          </p:cNvPr>
          <p:cNvSpPr txBox="1">
            <a:spLocks noChangeArrowheads="1"/>
          </p:cNvSpPr>
          <p:nvPr userDrawn="1"/>
        </p:nvSpPr>
        <p:spPr bwMode="auto">
          <a:xfrm>
            <a:off x="52388" y="6381750"/>
            <a:ext cx="1166812"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RP-241707</a:t>
            </a:r>
            <a:endParaRPr lang="sv-SE" altLang="en-US" sz="12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303" r:id="rId1"/>
    <p:sldLayoutId id="2147485301" r:id="rId2"/>
    <p:sldLayoutId id="2147485302" r:id="rId3"/>
    <p:sldLayoutId id="2147485304" r:id="rId4"/>
    <p:sldLayoutId id="2147485305" r:id="rId5"/>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Home.aspx#/meeting?MtgId=60698"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BB023146-264F-4A3E-B3FE-6023E397D993}"/>
              </a:ext>
            </a:extLst>
          </p:cNvPr>
          <p:cNvSpPr>
            <a:spLocks noGrp="1"/>
          </p:cNvSpPr>
          <p:nvPr>
            <p:ph type="ctrTitle"/>
          </p:nvPr>
        </p:nvSpPr>
        <p:spPr>
          <a:xfrm>
            <a:off x="1524000" y="1819275"/>
            <a:ext cx="9144000" cy="2387600"/>
          </a:xfrm>
        </p:spPr>
        <p:txBody>
          <a:bodyPr/>
          <a:lstStyle/>
          <a:p>
            <a:pPr eaLnBrk="1" hangingPunct="1"/>
            <a:r>
              <a:rPr lang="en-GB" altLang="en-US" b="1" dirty="0"/>
              <a:t>MCC TF160 Status Report</a:t>
            </a:r>
            <a:br>
              <a:rPr lang="en-GB" altLang="en-US" b="1" dirty="0"/>
            </a:br>
            <a:br>
              <a:rPr lang="en-GB" altLang="en-US" b="1" dirty="0"/>
            </a:br>
            <a:endParaRPr lang="en-GB" altLang="en-US" sz="3600" b="1" dirty="0"/>
          </a:p>
        </p:txBody>
      </p:sp>
      <p:sp>
        <p:nvSpPr>
          <p:cNvPr id="5123" name="Text Placeholder 2">
            <a:extLst>
              <a:ext uri="{FF2B5EF4-FFF2-40B4-BE49-F238E27FC236}">
                <a16:creationId xmlns:a16="http://schemas.microsoft.com/office/drawing/2014/main" id="{CA9F74A1-C51B-4E5E-ACF0-FC129B8DAEA6}"/>
              </a:ext>
            </a:extLst>
          </p:cNvPr>
          <p:cNvSpPr>
            <a:spLocks noGrp="1"/>
          </p:cNvSpPr>
          <p:nvPr>
            <p:ph type="subTitle" idx="1"/>
          </p:nvPr>
        </p:nvSpPr>
        <p:spPr>
          <a:xfrm>
            <a:off x="1524000" y="4806949"/>
            <a:ext cx="9144000" cy="1158421"/>
          </a:xfrm>
        </p:spPr>
        <p:txBody>
          <a:bodyPr/>
          <a:lstStyle/>
          <a:p>
            <a:pPr algn="l" eaLnBrk="1" hangingPunct="1">
              <a:buFontTx/>
              <a:buNone/>
            </a:pPr>
            <a:r>
              <a:rPr lang="en-GB" altLang="en-US" sz="2800" dirty="0"/>
              <a:t>Olivier Genoud</a:t>
            </a:r>
          </a:p>
          <a:p>
            <a:pPr algn="l" eaLnBrk="1" hangingPunct="1">
              <a:buFontTx/>
              <a:buNone/>
            </a:pPr>
            <a:r>
              <a:rPr lang="en-GB" altLang="en-US" sz="2800" dirty="0"/>
              <a:t>Task Force 160 Leader, 3GPP MCC</a:t>
            </a:r>
          </a:p>
          <a:p>
            <a:pPr algn="l" eaLnBrk="1" hangingPunct="1">
              <a:buFontTx/>
              <a:buNone/>
            </a:pPr>
            <a:endParaRPr lang="en-GB" altLang="en-US" sz="28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31C1D8F2-EFA5-4529-9079-E743F0086B69}"/>
              </a:ext>
            </a:extLst>
          </p:cNvPr>
          <p:cNvGraphicFramePr>
            <a:graphicFrameLocks noGrp="1"/>
          </p:cNvGraphicFramePr>
          <p:nvPr>
            <p:extLst>
              <p:ext uri="{D42A27DB-BD31-4B8C-83A1-F6EECF244321}">
                <p14:modId xmlns:p14="http://schemas.microsoft.com/office/powerpoint/2010/main" val="3101612710"/>
              </p:ext>
            </p:extLst>
          </p:nvPr>
        </p:nvGraphicFramePr>
        <p:xfrm>
          <a:off x="841972" y="1119038"/>
          <a:ext cx="10474861" cy="5541867"/>
        </p:xfrm>
        <a:graphic>
          <a:graphicData uri="http://schemas.openxmlformats.org/drawingml/2006/table">
            <a:tbl>
              <a:tblPr firstRow="1" bandRow="1">
                <a:tableStyleId>{D7AC3CCA-C797-4891-BE02-D94E43425B78}</a:tableStyleId>
              </a:tblPr>
              <a:tblGrid>
                <a:gridCol w="2609492">
                  <a:extLst>
                    <a:ext uri="{9D8B030D-6E8A-4147-A177-3AD203B41FA5}">
                      <a16:colId xmlns:a16="http://schemas.microsoft.com/office/drawing/2014/main" val="20000"/>
                    </a:ext>
                  </a:extLst>
                </a:gridCol>
                <a:gridCol w="805630">
                  <a:extLst>
                    <a:ext uri="{9D8B030D-6E8A-4147-A177-3AD203B41FA5}">
                      <a16:colId xmlns:a16="http://schemas.microsoft.com/office/drawing/2014/main" val="20001"/>
                    </a:ext>
                  </a:extLst>
                </a:gridCol>
                <a:gridCol w="648978">
                  <a:extLst>
                    <a:ext uri="{9D8B030D-6E8A-4147-A177-3AD203B41FA5}">
                      <a16:colId xmlns:a16="http://schemas.microsoft.com/office/drawing/2014/main" val="20002"/>
                    </a:ext>
                  </a:extLst>
                </a:gridCol>
                <a:gridCol w="727305">
                  <a:extLst>
                    <a:ext uri="{9D8B030D-6E8A-4147-A177-3AD203B41FA5}">
                      <a16:colId xmlns:a16="http://schemas.microsoft.com/office/drawing/2014/main" val="20003"/>
                    </a:ext>
                  </a:extLst>
                </a:gridCol>
                <a:gridCol w="626599">
                  <a:extLst>
                    <a:ext uri="{9D8B030D-6E8A-4147-A177-3AD203B41FA5}">
                      <a16:colId xmlns:a16="http://schemas.microsoft.com/office/drawing/2014/main" val="20004"/>
                    </a:ext>
                  </a:extLst>
                </a:gridCol>
                <a:gridCol w="1085360">
                  <a:extLst>
                    <a:ext uri="{9D8B030D-6E8A-4147-A177-3AD203B41FA5}">
                      <a16:colId xmlns:a16="http://schemas.microsoft.com/office/drawing/2014/main" val="20005"/>
                    </a:ext>
                  </a:extLst>
                </a:gridCol>
                <a:gridCol w="862601">
                  <a:extLst>
                    <a:ext uri="{9D8B030D-6E8A-4147-A177-3AD203B41FA5}">
                      <a16:colId xmlns:a16="http://schemas.microsoft.com/office/drawing/2014/main" val="20006"/>
                    </a:ext>
                  </a:extLst>
                </a:gridCol>
                <a:gridCol w="3108896">
                  <a:extLst>
                    <a:ext uri="{9D8B030D-6E8A-4147-A177-3AD203B41FA5}">
                      <a16:colId xmlns:a16="http://schemas.microsoft.com/office/drawing/2014/main" val="20007"/>
                    </a:ext>
                  </a:extLst>
                </a:gridCol>
              </a:tblGrid>
              <a:tr h="426652">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2023 Tasks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(carried over)</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rPr>
                        <a:t>Rel-</a:t>
                      </a:r>
                      <a:endParaRPr kumimoji="0" lang="en-US"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RAT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Prose Target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SIG TC #</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a:t>
                      </a: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Develpmt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2024</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WkLoad</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Development Status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(as of Aug’24) / Comments</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extLst>
                  <a:ext uri="{0D108BD9-81ED-4DB2-BD59-A6C34878D82A}">
                    <a16:rowId xmlns:a16="http://schemas.microsoft.com/office/drawing/2014/main" val="10000"/>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MCX Client enhancements</a:t>
                      </a:r>
                    </a:p>
                  </a:txBody>
                  <a:tcPr marL="91430" marR="91430" marT="45683" marB="456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R15to16</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a:t>
                      </a:r>
                    </a:p>
                  </a:txBody>
                  <a:tcPr marL="91430" marR="91430" marT="45666" marB="4566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79</a:t>
                      </a:r>
                    </a:p>
                  </a:txBody>
                  <a:tcPr marL="91430" marR="91430" marT="45688" marB="456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Q1’23-Q4’24</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81%</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(@iwd-24wk24)</a:t>
                      </a:r>
                    </a:p>
                  </a:txBody>
                  <a:tcPr marL="91438" marR="91438" marT="45697" marB="45697" horzOverflow="overflow"/>
                </a:tc>
                <a:extLst>
                  <a:ext uri="{0D108BD9-81ED-4DB2-BD59-A6C34878D82A}">
                    <a16:rowId xmlns:a16="http://schemas.microsoft.com/office/drawing/2014/main" val="10001"/>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V2X with NR </a:t>
                      </a: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4" marR="91434" marT="45676" marB="456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Q4’24</a:t>
                      </a:r>
                    </a:p>
                  </a:txBody>
                  <a:tcPr marL="91434" marR="91434" marT="45659" marB="4565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73</a:t>
                      </a:r>
                    </a:p>
                  </a:txBody>
                  <a:tcPr marL="91434" marR="91434" marT="45681" marB="4568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Q4’20-</a:t>
                      </a:r>
                      <a:r>
                        <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Q1’25</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54%</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(@iwd-24wk24)</a:t>
                      </a:r>
                    </a:p>
                  </a:txBody>
                  <a:tcPr marL="91438" marR="91438" marT="45697" marB="45697" horzOverflow="overflow"/>
                </a:tc>
                <a:extLst>
                  <a:ext uri="{0D108BD9-81ED-4DB2-BD59-A6C34878D82A}">
                    <a16:rowId xmlns:a16="http://schemas.microsoft.com/office/drawing/2014/main" val="4112495529"/>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in unlicensed spectrum (NR-U)</a:t>
                      </a:r>
                    </a:p>
                  </a:txBody>
                  <a:tcPr marL="91438" marR="91438" marT="45695" marB="4569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Q1’22-Q4’24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6" marR="91436" marT="45670" marB="45670"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75%</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(@iwd-24wk24)</a:t>
                      </a:r>
                    </a:p>
                  </a:txBody>
                  <a:tcPr marL="91430" marR="91430" marT="45653" marB="45653" horzOverflow="overflow"/>
                </a:tc>
                <a:extLst>
                  <a:ext uri="{0D108BD9-81ED-4DB2-BD59-A6C34878D82A}">
                    <a16:rowId xmlns:a16="http://schemas.microsoft.com/office/drawing/2014/main" val="1793838230"/>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NB-IoT in non-terrestrial network (NTN)</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solidFill>
                      <a:srgbClr val="72AF2F"/>
                    </a:solid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49</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Q1’23-Q2’24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100%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(@iwd-24wk24)</a:t>
                      </a:r>
                    </a:p>
                  </a:txBody>
                  <a:tcPr marL="91438" marR="91438" marT="45697" marB="45697" horzOverflow="overflow"/>
                </a:tc>
                <a:extLst>
                  <a:ext uri="{0D108BD9-81ED-4DB2-BD59-A6C34878D82A}">
                    <a16:rowId xmlns:a16="http://schemas.microsoft.com/office/drawing/2014/main" val="2445127394"/>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fr-FR"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LTE/NR multi-USIM UE (MUSIM)</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14</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43%</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(@iwd-23wk49)</a:t>
                      </a:r>
                    </a:p>
                  </a:txBody>
                  <a:tcPr marL="91438" marR="91438" marT="45697" marB="45697" horzOverflow="overflow"/>
                </a:tc>
                <a:extLst>
                  <a:ext uri="{0D108BD9-81ED-4DB2-BD59-A6C34878D82A}">
                    <a16:rowId xmlns:a16="http://schemas.microsoft.com/office/drawing/2014/main" val="3282611327"/>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fr-FR"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&amp; MR-DC SON/MDT </a:t>
                      </a:r>
                      <a:r>
                        <a:rPr kumimoji="0" lang="en-GB" altLang="en-US" sz="1000" b="1" i="0" u="none" strike="noStrike" cap="none" normalizeH="0" baseline="0" noProof="0" dirty="0">
                          <a:ln>
                            <a:noFill/>
                          </a:ln>
                          <a:solidFill>
                            <a:schemeClr val="tx1"/>
                          </a:solidFill>
                          <a:effectLst/>
                          <a:latin typeface="Arial" panose="020B0604020202020204" pitchFamily="34" charset="0"/>
                          <a:cs typeface="Arial" panose="020B0604020202020204" pitchFamily="34" charset="0"/>
                        </a:rPr>
                        <a:t>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11</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91%</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(@iwd-23wk49)</a:t>
                      </a:r>
                    </a:p>
                  </a:txBody>
                  <a:tcPr marL="91438" marR="91438" marT="45697" marB="45697" horzOverflow="overflow"/>
                </a:tc>
                <a:extLst>
                  <a:ext uri="{0D108BD9-81ED-4DB2-BD59-A6C34878D82A}">
                    <a16:rowId xmlns:a16="http://schemas.microsoft.com/office/drawing/2014/main" val="3857910535"/>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multi/broadcast services (MBS)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45</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Q1’25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3.5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5% ; Test Model work</a:t>
                      </a:r>
                    </a:p>
                  </a:txBody>
                  <a:tcPr marL="91438" marR="91438" marT="45697" marB="45697" horzOverflow="overflow"/>
                </a:tc>
                <a:extLst>
                  <a:ext uri="{0D108BD9-81ED-4DB2-BD59-A6C34878D82A}">
                    <a16:rowId xmlns:a16="http://schemas.microsoft.com/office/drawing/2014/main" val="10003"/>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EN-DC user plane integrity protection</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77" marB="45677" horzOverflow="overflow">
                    <a:solidFill>
                      <a:srgbClr val="72AF2F"/>
                    </a:solid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5</a:t>
                      </a:r>
                    </a:p>
                  </a:txBody>
                  <a:tcPr marL="91430" marR="91430" marT="45688" marB="456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Q1’23-Q1’24</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100%</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(@iwd-24wk12)</a:t>
                      </a:r>
                    </a:p>
                  </a:txBody>
                  <a:tcPr marL="91438" marR="91438" marT="45697" marB="45697" horzOverflow="overflow"/>
                </a:tc>
                <a:extLst>
                  <a:ext uri="{0D108BD9-81ED-4DB2-BD59-A6C34878D82A}">
                    <a16:rowId xmlns:a16="http://schemas.microsoft.com/office/drawing/2014/main" val="1275784151"/>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Q1’25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Q1’25</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7" marB="45697" horzOverflow="overflow"/>
                </a:tc>
                <a:extLst>
                  <a:ext uri="{0D108BD9-81ED-4DB2-BD59-A6C34878D82A}">
                    <a16:rowId xmlns:a16="http://schemas.microsoft.com/office/drawing/2014/main" val="2960979009"/>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relay</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Q1’25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40</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Q2’25</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79" marB="4567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5" marB="4569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5" marB="45695" horzOverflow="overflow"/>
                </a:tc>
                <a:extLst>
                  <a:ext uri="{0D108BD9-81ED-4DB2-BD59-A6C34878D82A}">
                    <a16:rowId xmlns:a16="http://schemas.microsoft.com/office/drawing/2014/main" val="10004"/>
                  </a:ext>
                </a:extLst>
              </a:tr>
              <a:tr h="24377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coverage enhancements</a:t>
                      </a: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9</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Q1’23-Q4’24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11%</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(@iwd-24wk12)</a:t>
                      </a:r>
                    </a:p>
                  </a:txBody>
                  <a:tcPr marL="91438" marR="91438" marT="45697" marB="45697" horzOverflow="overflow"/>
                </a:tc>
                <a:extLst>
                  <a:ext uri="{0D108BD9-81ED-4DB2-BD59-A6C34878D82A}">
                    <a16:rowId xmlns:a16="http://schemas.microsoft.com/office/drawing/2014/main" val="10006"/>
                  </a:ext>
                </a:extLst>
              </a:tr>
              <a:tr h="24376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SDT in INACTIVE state</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8</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Q1’23-Q4’24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75%</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(@iwd-24wk24)</a:t>
                      </a:r>
                    </a:p>
                  </a:txBody>
                  <a:tcPr marL="91438" marR="91438" marT="45697" marB="45697" horzOverflow="overflow"/>
                </a:tc>
                <a:extLst>
                  <a:ext uri="{0D108BD9-81ED-4DB2-BD59-A6C34878D82A}">
                    <a16:rowId xmlns:a16="http://schemas.microsoft.com/office/drawing/2014/main" val="10007"/>
                  </a:ext>
                </a:extLst>
              </a:tr>
              <a:tr h="2437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for non-terrestrial networks (NTN)</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22</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Q1’23-Q4’24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37%</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(@iwd-24wk24)</a:t>
                      </a:r>
                    </a:p>
                  </a:txBody>
                  <a:tcPr marL="91438" marR="91438" marT="45697" marB="45697" horzOverflow="overflow"/>
                </a:tc>
                <a:extLst>
                  <a:ext uri="{0D108BD9-81ED-4DB2-BD59-A6C34878D82A}">
                    <a16:rowId xmlns:a16="http://schemas.microsoft.com/office/drawing/2014/main" val="10008"/>
                  </a:ext>
                </a:extLst>
              </a:tr>
              <a:tr h="2437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non-public network enhancements</a:t>
                      </a:r>
                    </a:p>
                  </a:txBody>
                  <a:tcPr marL="91438" marR="91438" marT="45695" marB="4569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a:ln>
                            <a:noFill/>
                          </a:ln>
                          <a:solidFill>
                            <a:schemeClr val="tx1"/>
                          </a:solidFill>
                          <a:effectLst/>
                          <a:latin typeface="Arial" panose="020B0604020202020204" pitchFamily="34" charset="0"/>
                          <a:cs typeface="Arial" panose="020B0604020202020204" pitchFamily="34" charset="0"/>
                        </a:rPr>
                        <a:t>Rel-17</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19</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Q1’23-Q3’24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95%</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(@iwd-24wk24)</a:t>
                      </a:r>
                    </a:p>
                  </a:txBody>
                  <a:tcPr marL="91438" marR="91438" marT="45697" marB="45697" horzOverflow="overflow"/>
                </a:tc>
                <a:extLst>
                  <a:ext uri="{0D108BD9-81ED-4DB2-BD59-A6C34878D82A}">
                    <a16:rowId xmlns:a16="http://schemas.microsoft.com/office/drawing/2014/main" val="3872175564"/>
                  </a:ext>
                </a:extLst>
              </a:tr>
              <a:tr h="2437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QoE</a:t>
                      </a: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management and optimizations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2</a:t>
                      </a:r>
                    </a:p>
                  </a:txBody>
                  <a:tcPr marL="91430" marR="91430" marT="45688" marB="456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Q1’23-Q3’24</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5% ; Test Model work</a:t>
                      </a:r>
                    </a:p>
                  </a:txBody>
                  <a:tcPr marL="91438" marR="91438" marT="45697" marB="45697" horzOverflow="overflow"/>
                </a:tc>
                <a:extLst>
                  <a:ext uri="{0D108BD9-81ED-4DB2-BD59-A6C34878D82A}">
                    <a16:rowId xmlns:a16="http://schemas.microsoft.com/office/drawing/2014/main" val="10011"/>
                  </a:ext>
                </a:extLst>
              </a:tr>
              <a:tr h="24378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MIMO (further) enhancements</a:t>
                      </a:r>
                    </a:p>
                  </a:txBody>
                  <a:tcPr marL="91438" marR="91438" marT="45695" marB="4569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R16to17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12</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Q1’25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18%</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(@iwd-24wk12)</a:t>
                      </a:r>
                    </a:p>
                  </a:txBody>
                  <a:tcPr marL="91438" marR="91438" marT="45697" marB="45697" horzOverflow="overflow"/>
                </a:tc>
                <a:extLst>
                  <a:ext uri="{0D108BD9-81ED-4DB2-BD59-A6C34878D82A}">
                    <a16:rowId xmlns:a16="http://schemas.microsoft.com/office/drawing/2014/main" val="10012"/>
                  </a:ext>
                </a:extLst>
              </a:tr>
              <a:tr h="24377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New/extended bands &amp; band combinations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R16to18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n/a</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Q1’21-Q2’25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26%</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(@iwd-24wk24)</a:t>
                      </a:r>
                    </a:p>
                  </a:txBody>
                  <a:tcPr marL="91438" marR="91438" marT="45697" marB="45697" horzOverflow="overflow"/>
                </a:tc>
                <a:extLst>
                  <a:ext uri="{0D108BD9-81ED-4DB2-BD59-A6C34878D82A}">
                    <a16:rowId xmlns:a16="http://schemas.microsoft.com/office/drawing/2014/main" val="10013"/>
                  </a:ext>
                </a:extLst>
              </a:tr>
              <a:tr h="243773">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TTCN maintenance &amp; deliveries</a:t>
                      </a:r>
                    </a:p>
                  </a:txBody>
                  <a:tcPr marL="91438" marR="91438" marT="45689" marB="45689"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Q1–Q4</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45</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extLst>
                  <a:ext uri="{0D108BD9-81ED-4DB2-BD59-A6C34878D82A}">
                    <a16:rowId xmlns:a16="http://schemas.microsoft.com/office/drawing/2014/main" val="3193033382"/>
                  </a:ext>
                </a:extLst>
              </a:tr>
              <a:tr h="243773">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Release &amp; configuration management</a:t>
                      </a:r>
                    </a:p>
                  </a:txBody>
                  <a:tcPr marL="91438" marR="91438" marT="45689" marB="45689"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Q1–Q4</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6</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extLst>
                  <a:ext uri="{0D108BD9-81ED-4DB2-BD59-A6C34878D82A}">
                    <a16:rowId xmlns:a16="http://schemas.microsoft.com/office/drawing/2014/main" val="2600405695"/>
                  </a:ext>
                </a:extLst>
              </a:tr>
              <a:tr h="330782">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Total:</a:t>
                      </a: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22" marB="45722"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405</a:t>
                      </a:r>
                      <a:endParaRPr kumimoji="0" lang="en-US" altLang="en-US" sz="12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0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76</a:t>
                      </a: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person-months</a:t>
                      </a:r>
                      <a:endPar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anchor="ctr" horzOverflow="overflow"/>
                </a:tc>
                <a:extLst>
                  <a:ext uri="{0D108BD9-81ED-4DB2-BD59-A6C34878D82A}">
                    <a16:rowId xmlns:a16="http://schemas.microsoft.com/office/drawing/2014/main" val="10022"/>
                  </a:ext>
                </a:extLst>
              </a:tr>
            </a:tbl>
          </a:graphicData>
        </a:graphic>
      </p:graphicFrame>
      <p:sp>
        <p:nvSpPr>
          <p:cNvPr id="5" name="Title 1">
            <a:extLst>
              <a:ext uri="{FF2B5EF4-FFF2-40B4-BE49-F238E27FC236}">
                <a16:creationId xmlns:a16="http://schemas.microsoft.com/office/drawing/2014/main" id="{B462C889-633B-45B1-B7BD-FE01A372E9D0}"/>
              </a:ext>
            </a:extLst>
          </p:cNvPr>
          <p:cNvSpPr txBox="1">
            <a:spLocks/>
          </p:cNvSpPr>
          <p:nvPr/>
        </p:nvSpPr>
        <p:spPr bwMode="auto">
          <a:xfrm>
            <a:off x="593452" y="0"/>
            <a:ext cx="9636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TTCN workplan 2024</a:t>
            </a:r>
          </a:p>
          <a:p>
            <a:pPr eaLnBrk="1" hangingPunct="1"/>
            <a:r>
              <a:rPr lang="en-GB" altLang="en-US" sz="3200" dirty="0"/>
              <a:t>Status of 2023 tasks carried over and maintenance</a:t>
            </a:r>
            <a:endParaRPr lang="en-US" altLang="en-US" sz="3200" dirty="0"/>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3523190A-F6B1-4E85-879B-A46D21D293E2}"/>
              </a:ext>
            </a:extLst>
          </p:cNvPr>
          <p:cNvGraphicFramePr>
            <a:graphicFrameLocks noGrp="1"/>
          </p:cNvGraphicFramePr>
          <p:nvPr>
            <p:extLst>
              <p:ext uri="{D42A27DB-BD31-4B8C-83A1-F6EECF244321}">
                <p14:modId xmlns:p14="http://schemas.microsoft.com/office/powerpoint/2010/main" val="465472626"/>
              </p:ext>
            </p:extLst>
          </p:nvPr>
        </p:nvGraphicFramePr>
        <p:xfrm>
          <a:off x="440987" y="1446150"/>
          <a:ext cx="11079741" cy="4902694"/>
        </p:xfrm>
        <a:graphic>
          <a:graphicData uri="http://schemas.openxmlformats.org/drawingml/2006/table">
            <a:tbl>
              <a:tblPr firstRow="1" bandRow="1">
                <a:tableStyleId>{D7AC3CCA-C797-4891-BE02-D94E43425B78}</a:tableStyleId>
              </a:tblPr>
              <a:tblGrid>
                <a:gridCol w="3243424">
                  <a:extLst>
                    <a:ext uri="{9D8B030D-6E8A-4147-A177-3AD203B41FA5}">
                      <a16:colId xmlns:a16="http://schemas.microsoft.com/office/drawing/2014/main" val="20000"/>
                    </a:ext>
                  </a:extLst>
                </a:gridCol>
                <a:gridCol w="728979">
                  <a:extLst>
                    <a:ext uri="{9D8B030D-6E8A-4147-A177-3AD203B41FA5}">
                      <a16:colId xmlns:a16="http://schemas.microsoft.com/office/drawing/2014/main" val="20001"/>
                    </a:ext>
                  </a:extLst>
                </a:gridCol>
                <a:gridCol w="527551">
                  <a:extLst>
                    <a:ext uri="{9D8B030D-6E8A-4147-A177-3AD203B41FA5}">
                      <a16:colId xmlns:a16="http://schemas.microsoft.com/office/drawing/2014/main" val="20002"/>
                    </a:ext>
                  </a:extLst>
                </a:gridCol>
                <a:gridCol w="690611">
                  <a:extLst>
                    <a:ext uri="{9D8B030D-6E8A-4147-A177-3AD203B41FA5}">
                      <a16:colId xmlns:a16="http://schemas.microsoft.com/office/drawing/2014/main" val="20003"/>
                    </a:ext>
                  </a:extLst>
                </a:gridCol>
                <a:gridCol w="661836">
                  <a:extLst>
                    <a:ext uri="{9D8B030D-6E8A-4147-A177-3AD203B41FA5}">
                      <a16:colId xmlns:a16="http://schemas.microsoft.com/office/drawing/2014/main" val="20004"/>
                    </a:ext>
                  </a:extLst>
                </a:gridCol>
                <a:gridCol w="968774">
                  <a:extLst>
                    <a:ext uri="{9D8B030D-6E8A-4147-A177-3AD203B41FA5}">
                      <a16:colId xmlns:a16="http://schemas.microsoft.com/office/drawing/2014/main" val="20005"/>
                    </a:ext>
                  </a:extLst>
                </a:gridCol>
                <a:gridCol w="788420">
                  <a:extLst>
                    <a:ext uri="{9D8B030D-6E8A-4147-A177-3AD203B41FA5}">
                      <a16:colId xmlns:a16="http://schemas.microsoft.com/office/drawing/2014/main" val="20006"/>
                    </a:ext>
                  </a:extLst>
                </a:gridCol>
                <a:gridCol w="3470146">
                  <a:extLst>
                    <a:ext uri="{9D8B030D-6E8A-4147-A177-3AD203B41FA5}">
                      <a16:colId xmlns:a16="http://schemas.microsoft.com/office/drawing/2014/main" val="20007"/>
                    </a:ext>
                  </a:extLst>
                </a:gridCol>
              </a:tblGrid>
              <a:tr h="426786">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2024 Tasks</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rPr>
                        <a:t>Rel-</a:t>
                      </a:r>
                      <a:endParaRPr kumimoji="0" lang="en-US"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RAT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Prose Target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SIG TC #</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a:t>
                      </a: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Develpmt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2024</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WkLoad</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Development Status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(as of Aug’24) / Comments</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extLst>
                  <a:ext uri="{0D108BD9-81ED-4DB2-BD59-A6C34878D82A}">
                    <a16:rowId xmlns:a16="http://schemas.microsoft.com/office/drawing/2014/main" val="10000"/>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MR-DC further enhancement</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Q1’24-</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Q3</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25%</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(@iwd-24wk24)</a:t>
                      </a:r>
                    </a:p>
                  </a:txBody>
                  <a:tcPr marL="91438" marR="91438" marT="45697" marB="45697" horzOverflow="overflow"/>
                </a:tc>
                <a:extLst>
                  <a:ext uri="{0D108BD9-81ED-4DB2-BD59-A6C34878D82A}">
                    <a16:rowId xmlns:a16="http://schemas.microsoft.com/office/drawing/2014/main" val="10001"/>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UAS connectivity, identification and tracking</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Q3</a:t>
                      </a: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12</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Q1’24-Q4’24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45%</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(@iwd-24wk24)</a:t>
                      </a:r>
                    </a:p>
                  </a:txBody>
                  <a:tcPr marL="91438" marR="91438" marT="45697" marB="45697" horzOverflow="overflow"/>
                </a:tc>
                <a:extLst>
                  <a:ext uri="{0D108BD9-81ED-4DB2-BD59-A6C34878D82A}">
                    <a16:rowId xmlns:a16="http://schemas.microsoft.com/office/drawing/2014/main" val="2378493410"/>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voice &amp; NW usability no E-UTRA in 5GS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solidFill>
                      <a:srgbClr val="72AF2F"/>
                    </a:solid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Q1’24-Q2’24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100%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(@iwd-24wk24)</a:t>
                      </a:r>
                    </a:p>
                  </a:txBody>
                  <a:tcPr marL="91438" marR="91438" marT="45697" marB="45697" horzOverflow="overflow"/>
                </a:tc>
                <a:extLst>
                  <a:ext uri="{0D108BD9-81ED-4DB2-BD59-A6C34878D82A}">
                    <a16:rowId xmlns:a16="http://schemas.microsoft.com/office/drawing/2014/main" val="1910643232"/>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1" u="none" strike="sngStrike" cap="none" normalizeH="0" baseline="0" dirty="0">
                          <a:ln>
                            <a:noFill/>
                          </a:ln>
                          <a:solidFill>
                            <a:schemeClr val="bg1">
                              <a:lumMod val="50000"/>
                            </a:schemeClr>
                          </a:solidFill>
                          <a:effectLst/>
                          <a:latin typeface="Arial" panose="020B0604020202020204" pitchFamily="34" charset="0"/>
                          <a:cs typeface="Arial" panose="020B0604020202020204" pitchFamily="34" charset="0"/>
                        </a:rPr>
                        <a:t>IMS data channel</a:t>
                      </a: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1" u="none" strike="sngStrike" cap="none" normalizeH="0" baseline="0" dirty="0">
                          <a:ln>
                            <a:noFill/>
                          </a:ln>
                          <a:solidFill>
                            <a:schemeClr val="bg1">
                              <a:lumMod val="50000"/>
                            </a:schemeClr>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1" u="none" strike="sngStrike" cap="none" normalizeH="0" baseline="0" dirty="0">
                          <a:ln>
                            <a:noFill/>
                          </a:ln>
                          <a:solidFill>
                            <a:schemeClr val="bg1">
                              <a:lumMod val="50000"/>
                            </a:schemeClr>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sng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Q3’24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sng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6</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sng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Q2’24-Q4’24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sng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WI stopped at TSG RP#104!</a:t>
                      </a:r>
                    </a:p>
                  </a:txBody>
                  <a:tcPr marL="91438" marR="91438" marT="45697" marB="45697" horzOverflow="overflow"/>
                </a:tc>
                <a:extLst>
                  <a:ext uri="{0D108BD9-81ED-4DB2-BD59-A6C34878D82A}">
                    <a16:rowId xmlns:a16="http://schemas.microsoft.com/office/drawing/2014/main" val="10002"/>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ATSSS – Phases 1 &amp; 2</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R16to17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N,W</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Q2’24-</a:t>
                      </a: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Q1’25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a:t>
                      </a:r>
                      <a:endPar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3"/>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Signal level enhanced network selection (SENSE)</a:t>
                      </a:r>
                    </a:p>
                  </a:txBody>
                  <a:tcPr marL="91438" marR="91438" marT="45695" marB="4569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6</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Q1’24-Q3’24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80%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(@iwd-24wk24)</a:t>
                      </a:r>
                    </a:p>
                  </a:txBody>
                  <a:tcPr marL="91438" marR="91438" marT="45695" marB="45695" horzOverflow="overflow"/>
                </a:tc>
                <a:extLst>
                  <a:ext uri="{0D108BD9-81ED-4DB2-BD59-A6C34878D82A}">
                    <a16:rowId xmlns:a16="http://schemas.microsoft.com/office/drawing/2014/main" val="10007"/>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Dual Tx/Rx MUSIM for NR</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Q3’24-Q3’25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7" marB="45697" horzOverflow="overflow"/>
                </a:tc>
                <a:extLst>
                  <a:ext uri="{0D108BD9-81ED-4DB2-BD59-A6C34878D82A}">
                    <a16:rowId xmlns:a16="http://schemas.microsoft.com/office/drawing/2014/main" val="681261282"/>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IoT NTN with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5</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 no prose</a:t>
                      </a:r>
                      <a:endPar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2924004627"/>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Enhanced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RedCap</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NR UE</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13</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 no prose</a:t>
                      </a:r>
                      <a:endPar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466479375"/>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multi-carrier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24</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 no prose</a:t>
                      </a:r>
                      <a:endPar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48158824"/>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coverage further enhancements</a:t>
                      </a:r>
                    </a:p>
                  </a:txBody>
                  <a:tcPr marL="91438" marR="91438" marT="45695" marB="4569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11</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 no prose</a:t>
                      </a:r>
                      <a:endPar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txBody>
                  <a:tcPr marL="91438" marR="91438" marT="45695" marB="45695" horzOverflow="overflow"/>
                </a:tc>
                <a:extLst>
                  <a:ext uri="{0D108BD9-81ED-4DB2-BD59-A6C34878D82A}">
                    <a16:rowId xmlns:a16="http://schemas.microsoft.com/office/drawing/2014/main" val="10008"/>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network energy savings</a:t>
                      </a: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8</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 no prose</a:t>
                      </a:r>
                      <a:endPar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2375503879"/>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XR enhancements for NR</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18</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7" marB="45697" horzOverflow="overflow"/>
                </a:tc>
                <a:extLst>
                  <a:ext uri="{0D108BD9-81ED-4DB2-BD59-A6C34878D82A}">
                    <a16:rowId xmlns:a16="http://schemas.microsoft.com/office/drawing/2014/main" val="10015"/>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mobility further enhancements</a:t>
                      </a:r>
                    </a:p>
                  </a:txBody>
                  <a:tcPr marL="91430" marR="91430" marT="45683" marB="456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0" marR="91430" marT="45666" marB="4566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10</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Q4’24-Q4’25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 no prose</a:t>
                      </a:r>
                      <a:endPar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828275723"/>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non-public networks (NPN) – Phase 2</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9</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Q4’24-Q4’25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 no prose</a:t>
                      </a:r>
                      <a:endPar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3680042897"/>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Expanded &amp; improved NR positioning</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Q2</a:t>
                      </a: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9</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Q4’24-Q4’26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7" marB="45697" horzOverflow="overflow"/>
                </a:tc>
                <a:extLst>
                  <a:ext uri="{0D108BD9-81ED-4DB2-BD59-A6C34878D82A}">
                    <a16:rowId xmlns:a16="http://schemas.microsoft.com/office/drawing/2014/main" val="1627331359"/>
                  </a:ext>
                </a:extLst>
              </a:tr>
              <a:tr h="243794">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TEIx_Test</a:t>
                      </a: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(new TC coverage)</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a:t>
                      </a: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9</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All</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Q4’24</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20</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Q1’24-Q4’24</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3</a:t>
                      </a:r>
                      <a:endPar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2024 total after RAN5#</a:t>
                      </a: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104</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15</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new tests</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extLst>
                  <a:ext uri="{0D108BD9-81ED-4DB2-BD59-A6C34878D82A}">
                    <a16:rowId xmlns:a16="http://schemas.microsoft.com/office/drawing/2014/main" val="1761593862"/>
                  </a:ext>
                </a:extLst>
              </a:tr>
              <a:tr h="330834">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Total:</a:t>
                      </a:r>
                      <a:endParaRPr kumimoji="0" lang="en-US"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8" marR="91448" marT="45730" marB="45730"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&gt;170</a:t>
                      </a:r>
                      <a:endPar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0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22</a:t>
                      </a: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person-months</a:t>
                      </a:r>
                      <a:endPar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anchor="ctr" horzOverflow="overflow"/>
                </a:tc>
                <a:extLst>
                  <a:ext uri="{0D108BD9-81ED-4DB2-BD59-A6C34878D82A}">
                    <a16:rowId xmlns:a16="http://schemas.microsoft.com/office/drawing/2014/main" val="10019"/>
                  </a:ext>
                </a:extLst>
              </a:tr>
            </a:tbl>
          </a:graphicData>
        </a:graphic>
      </p:graphicFrame>
      <p:sp>
        <p:nvSpPr>
          <p:cNvPr id="5" name="Title 1">
            <a:extLst>
              <a:ext uri="{FF2B5EF4-FFF2-40B4-BE49-F238E27FC236}">
                <a16:creationId xmlns:a16="http://schemas.microsoft.com/office/drawing/2014/main" id="{B791B999-4DFD-4362-8981-7C125E6EB4F1}"/>
              </a:ext>
            </a:extLst>
          </p:cNvPr>
          <p:cNvSpPr txBox="1">
            <a:spLocks/>
          </p:cNvSpPr>
          <p:nvPr/>
        </p:nvSpPr>
        <p:spPr bwMode="auto">
          <a:xfrm>
            <a:off x="593452" y="0"/>
            <a:ext cx="9636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TTCN workplan 2024</a:t>
            </a:r>
          </a:p>
          <a:p>
            <a:pPr eaLnBrk="1" hangingPunct="1"/>
            <a:r>
              <a:rPr lang="en-GB" altLang="en-US" sz="3200" dirty="0"/>
              <a:t>Status of new 2024 tasks</a:t>
            </a:r>
            <a:endParaRPr lang="en-US" altLang="en-US" sz="3200" dirty="0"/>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Content Placeholder 2">
            <a:extLst>
              <a:ext uri="{FF2B5EF4-FFF2-40B4-BE49-F238E27FC236}">
                <a16:creationId xmlns:a16="http://schemas.microsoft.com/office/drawing/2014/main" id="{14D8DDB8-47B2-498A-955D-6594BFFF6A1F}"/>
              </a:ext>
            </a:extLst>
          </p:cNvPr>
          <p:cNvSpPr>
            <a:spLocks noGrp="1"/>
          </p:cNvSpPr>
          <p:nvPr>
            <p:ph idx="1"/>
          </p:nvPr>
        </p:nvSpPr>
        <p:spPr>
          <a:xfrm>
            <a:off x="832919" y="1403287"/>
            <a:ext cx="10293790" cy="5006566"/>
          </a:xfrm>
        </p:spPr>
        <p:txBody>
          <a:bodyPr/>
          <a:lstStyle/>
          <a:p>
            <a:pPr>
              <a:defRPr/>
            </a:pPr>
            <a:r>
              <a:rPr lang="en-US" altLang="en-US" sz="2000" dirty="0"/>
              <a:t> 2024 workload is estimated at </a:t>
            </a:r>
            <a:r>
              <a:rPr lang="en-US" altLang="en-US" sz="2000" b="1" dirty="0"/>
              <a:t>98 person-months </a:t>
            </a:r>
            <a:r>
              <a:rPr lang="en-US" altLang="en-US" sz="2000" dirty="0"/>
              <a:t>(pm), see previous slides.</a:t>
            </a:r>
          </a:p>
          <a:p>
            <a:pPr>
              <a:defRPr/>
            </a:pPr>
            <a:r>
              <a:rPr lang="en-US" altLang="en-US" sz="2000" dirty="0">
                <a:solidFill>
                  <a:srgbClr val="0000FF"/>
                </a:solidFill>
              </a:rPr>
              <a:t> </a:t>
            </a:r>
            <a:r>
              <a:rPr lang="en-US" altLang="en-US" sz="2000" dirty="0"/>
              <a:t>PCG#51/OP#50 </a:t>
            </a:r>
            <a:r>
              <a:rPr lang="en-GB" altLang="en-US" sz="2000" dirty="0"/>
              <a:t>approved the 3GPP funding of 58 pm for 2024 TTCN tasks.</a:t>
            </a:r>
          </a:p>
          <a:p>
            <a:pPr>
              <a:defRPr/>
            </a:pPr>
            <a:r>
              <a:rPr lang="en-GB" altLang="en-US" sz="2000" dirty="0"/>
              <a:t> CTIA/PTCRB and GCF have agreed to continue TF160 financial support in 2024.</a:t>
            </a:r>
          </a:p>
          <a:p>
            <a:pPr>
              <a:defRPr/>
            </a:pPr>
            <a:r>
              <a:rPr lang="en-GB" altLang="en-US" sz="2000" dirty="0"/>
              <a:t> Current commitments for 2024 are as follows:</a:t>
            </a:r>
            <a:endParaRPr lang="en-US" altLang="en-US" sz="2000" dirty="0"/>
          </a:p>
          <a:p>
            <a:pPr lvl="3">
              <a:defRPr/>
            </a:pPr>
            <a:endParaRPr lang="en-GB" altLang="en-US" sz="1600" dirty="0"/>
          </a:p>
          <a:p>
            <a:pPr lvl="3">
              <a:defRPr/>
            </a:pPr>
            <a:endParaRPr lang="en-GB" altLang="en-US" sz="1600" dirty="0"/>
          </a:p>
          <a:p>
            <a:pPr lvl="3">
              <a:defRPr/>
            </a:pPr>
            <a:endParaRPr lang="en-GB" altLang="en-US" sz="1600" dirty="0"/>
          </a:p>
          <a:p>
            <a:pPr marL="1371600" lvl="3" indent="0">
              <a:buNone/>
              <a:defRPr/>
            </a:pPr>
            <a:endParaRPr lang="en-GB" altLang="en-US" sz="1600" dirty="0"/>
          </a:p>
          <a:p>
            <a:pPr lvl="4">
              <a:defRPr/>
            </a:pPr>
            <a:endParaRPr lang="en-GB" altLang="en-US" sz="1200" dirty="0">
              <a:solidFill>
                <a:srgbClr val="FF0000"/>
              </a:solidFill>
              <a:sym typeface="Wingdings" panose="05000000000000000000" pitchFamily="2" charset="2"/>
            </a:endParaRPr>
          </a:p>
          <a:p>
            <a:pPr>
              <a:defRPr/>
            </a:pPr>
            <a:endParaRPr lang="en-GB" altLang="en-US" sz="2000" dirty="0">
              <a:sym typeface="Wingdings" panose="05000000000000000000" pitchFamily="2" charset="2"/>
            </a:endParaRPr>
          </a:p>
          <a:p>
            <a:pPr>
              <a:defRPr/>
            </a:pPr>
            <a:r>
              <a:rPr lang="en-GB" altLang="en-US" sz="2000" dirty="0">
                <a:sym typeface="Wingdings" panose="05000000000000000000" pitchFamily="2" charset="2"/>
              </a:rPr>
              <a:t> 3GPP companies / 3GPP MRPs committed to provide 19 pm as voluntary contributions for 2024 TTCN development.</a:t>
            </a:r>
          </a:p>
          <a:p>
            <a:pPr>
              <a:defRPr/>
            </a:pPr>
            <a:r>
              <a:rPr lang="en-GB" altLang="en-US" sz="2000" dirty="0">
                <a:sym typeface="Wingdings" panose="05000000000000000000" pitchFamily="2" charset="2"/>
              </a:rPr>
              <a:t> Total resources of 97 pm  </a:t>
            </a:r>
            <a:r>
              <a:rPr lang="en-US" altLang="en-US" sz="2000" dirty="0">
                <a:sym typeface="Wingdings" panose="05000000000000000000" pitchFamily="2" charset="2"/>
              </a:rPr>
              <a:t>estimated funding gap of 1 pm</a:t>
            </a:r>
            <a:r>
              <a:rPr lang="en-GB" altLang="en-US" sz="2000" dirty="0">
                <a:sym typeface="Wingdings" panose="05000000000000000000" pitchFamily="2" charset="2"/>
              </a:rPr>
              <a:t>.</a:t>
            </a:r>
          </a:p>
        </p:txBody>
      </p:sp>
      <p:sp>
        <p:nvSpPr>
          <p:cNvPr id="7" name="Title 1">
            <a:extLst>
              <a:ext uri="{FF2B5EF4-FFF2-40B4-BE49-F238E27FC236}">
                <a16:creationId xmlns:a16="http://schemas.microsoft.com/office/drawing/2014/main" id="{DF69BCE0-183F-452C-B374-53373370D1C7}"/>
              </a:ext>
            </a:extLst>
          </p:cNvPr>
          <p:cNvSpPr txBox="1">
            <a:spLocks/>
          </p:cNvSpPr>
          <p:nvPr/>
        </p:nvSpPr>
        <p:spPr bwMode="auto">
          <a:xfrm>
            <a:off x="593453" y="0"/>
            <a:ext cx="721063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TTCN funding 2024</a:t>
            </a:r>
          </a:p>
          <a:p>
            <a:pPr eaLnBrk="1" hangingPunct="1"/>
            <a:r>
              <a:rPr lang="en-US" altLang="en-US" sz="3200" dirty="0"/>
              <a:t>Status</a:t>
            </a:r>
          </a:p>
        </p:txBody>
      </p:sp>
      <p:graphicFrame>
        <p:nvGraphicFramePr>
          <p:cNvPr id="3" name="Table 2">
            <a:extLst>
              <a:ext uri="{FF2B5EF4-FFF2-40B4-BE49-F238E27FC236}">
                <a16:creationId xmlns:a16="http://schemas.microsoft.com/office/drawing/2014/main" id="{568781FC-997D-4470-F4D3-6FB2D33A03BF}"/>
              </a:ext>
            </a:extLst>
          </p:cNvPr>
          <p:cNvGraphicFramePr>
            <a:graphicFrameLocks noGrp="1"/>
          </p:cNvGraphicFramePr>
          <p:nvPr>
            <p:extLst>
              <p:ext uri="{D42A27DB-BD31-4B8C-83A1-F6EECF244321}">
                <p14:modId xmlns:p14="http://schemas.microsoft.com/office/powerpoint/2010/main" val="69357456"/>
              </p:ext>
            </p:extLst>
          </p:nvPr>
        </p:nvGraphicFramePr>
        <p:xfrm>
          <a:off x="1065291" y="3045348"/>
          <a:ext cx="4254501" cy="1678305"/>
        </p:xfrm>
        <a:graphic>
          <a:graphicData uri="http://schemas.openxmlformats.org/drawingml/2006/table">
            <a:tbl>
              <a:tblPr/>
              <a:tblGrid>
                <a:gridCol w="888917">
                  <a:extLst>
                    <a:ext uri="{9D8B030D-6E8A-4147-A177-3AD203B41FA5}">
                      <a16:colId xmlns:a16="http://schemas.microsoft.com/office/drawing/2014/main" val="3328080141"/>
                    </a:ext>
                  </a:extLst>
                </a:gridCol>
                <a:gridCol w="1078703">
                  <a:extLst>
                    <a:ext uri="{9D8B030D-6E8A-4147-A177-3AD203B41FA5}">
                      <a16:colId xmlns:a16="http://schemas.microsoft.com/office/drawing/2014/main" val="791589930"/>
                    </a:ext>
                  </a:extLst>
                </a:gridCol>
                <a:gridCol w="2286881">
                  <a:extLst>
                    <a:ext uri="{9D8B030D-6E8A-4147-A177-3AD203B41FA5}">
                      <a16:colId xmlns:a16="http://schemas.microsoft.com/office/drawing/2014/main" val="2388938362"/>
                    </a:ext>
                  </a:extLst>
                </a:gridCol>
              </a:tblGrid>
              <a:tr h="200025">
                <a:tc gridSpan="3">
                  <a:txBody>
                    <a:bodyPr/>
                    <a:lstStyle/>
                    <a:p>
                      <a:pPr algn="ctr" fontAlgn="t"/>
                      <a:r>
                        <a:rPr lang="en-GB" sz="1100" b="1" i="0" u="none" strike="noStrike">
                          <a:solidFill>
                            <a:srgbClr val="000000"/>
                          </a:solidFill>
                          <a:effectLst/>
                          <a:latin typeface="Calibri" panose="020F0502020204030204" pitchFamily="34" charset="0"/>
                        </a:rPr>
                        <a:t>Funding</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44413880"/>
                  </a:ext>
                </a:extLst>
              </a:tr>
              <a:tr h="190500">
                <a:tc>
                  <a:txBody>
                    <a:bodyPr/>
                    <a:lstStyle/>
                    <a:p>
                      <a:pPr algn="ctr" fontAlgn="t"/>
                      <a:r>
                        <a:rPr lang="en-GB" sz="1100" b="1" i="0" u="none" strike="noStrike">
                          <a:solidFill>
                            <a:srgbClr val="000000"/>
                          </a:solidFill>
                          <a:effectLst/>
                          <a:latin typeface="Calibri" panose="020F0502020204030204" pitchFamily="34" charset="0"/>
                        </a:rPr>
                        <a:t>Entity</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100" b="1" i="0" u="none" strike="noStrike">
                          <a:solidFill>
                            <a:srgbClr val="000000"/>
                          </a:solidFill>
                          <a:effectLst/>
                          <a:latin typeface="Calibri" panose="020F0502020204030204" pitchFamily="34" charset="0"/>
                        </a:rPr>
                        <a:t>Person-months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b"/>
                      <a:r>
                        <a:rPr lang="en-GB" sz="1100" b="1" i="0" u="none" strike="noStrike">
                          <a:solidFill>
                            <a:srgbClr val="000000"/>
                          </a:solidFill>
                          <a:effectLst/>
                          <a:latin typeface="Calibri" panose="020F0502020204030204" pitchFamily="34" charset="0"/>
                        </a:rPr>
                        <a:t>Comments</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extLst>
                  <a:ext uri="{0D108BD9-81ED-4DB2-BD59-A6C34878D82A}">
                    <a16:rowId xmlns:a16="http://schemas.microsoft.com/office/drawing/2014/main" val="1953840905"/>
                  </a:ext>
                </a:extLst>
              </a:tr>
              <a:tr h="212749">
                <a:tc>
                  <a:txBody>
                    <a:bodyPr/>
                    <a:lstStyle/>
                    <a:p>
                      <a:pPr algn="l" fontAlgn="t"/>
                      <a:r>
                        <a:rPr lang="en-GB" sz="1100" b="0" i="0" u="none" strike="noStrike" dirty="0">
                          <a:solidFill>
                            <a:schemeClr val="tx1"/>
                          </a:solidFill>
                          <a:effectLst/>
                          <a:latin typeface="Calibri" panose="020F0502020204030204" pitchFamily="34" charset="0"/>
                        </a:rPr>
                        <a:t> 3GPP</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58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da-DK" sz="1000" b="0" i="0" u="none" strike="noStrike" dirty="0">
                          <a:solidFill>
                            <a:schemeClr val="tx1"/>
                          </a:solidFill>
                          <a:effectLst/>
                          <a:latin typeface="Calibri" panose="020F0502020204030204" pitchFamily="34" charset="0"/>
                        </a:rPr>
                        <a:t> PCG#51/OP#50 approved </a:t>
                      </a:r>
                    </a:p>
                    <a:p>
                      <a:pPr algn="l" fontAlgn="t"/>
                      <a:r>
                        <a:rPr lang="da-DK" sz="1000" b="0" i="0" u="none" strike="noStrike" dirty="0">
                          <a:solidFill>
                            <a:schemeClr val="tx1"/>
                          </a:solidFill>
                          <a:effectLst/>
                          <a:latin typeface="Calibri" panose="020F0502020204030204" pitchFamily="34" charset="0"/>
                        </a:rPr>
                        <a:t>(decision OP50/14)</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5690773"/>
                  </a:ext>
                </a:extLst>
              </a:tr>
              <a:tr h="182880">
                <a:tc>
                  <a:txBody>
                    <a:bodyPr/>
                    <a:lstStyle/>
                    <a:p>
                      <a:pPr algn="l" fontAlgn="t"/>
                      <a:r>
                        <a:rPr lang="en-GB" sz="1100" b="0" i="0" u="none" strike="noStrike" dirty="0">
                          <a:solidFill>
                            <a:schemeClr val="tx1"/>
                          </a:solidFill>
                          <a:effectLst/>
                          <a:latin typeface="Calibri" panose="020F0502020204030204" pitchFamily="34" charset="0"/>
                        </a:rPr>
                        <a:t> GCF</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12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nn-NO" sz="1000" b="0" i="0" u="none" strike="noStrike" dirty="0">
                          <a:solidFill>
                            <a:schemeClr val="tx1"/>
                          </a:solidFill>
                          <a:effectLst/>
                          <a:latin typeface="Calibri" panose="020F0502020204030204" pitchFamily="34" charset="0"/>
                        </a:rPr>
                        <a:t> NR-NTN, NR-SDT, feMR-DC, eRedCap, NR-feMobility</a:t>
                      </a:r>
                      <a:endParaRPr lang="en-GB" sz="1000" b="0" i="0" u="none" strike="noStrike" dirty="0">
                        <a:solidFill>
                          <a:schemeClr val="tx1"/>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7599826"/>
                  </a:ext>
                </a:extLst>
              </a:tr>
              <a:tr h="182880">
                <a:tc>
                  <a:txBody>
                    <a:bodyPr/>
                    <a:lstStyle/>
                    <a:p>
                      <a:pPr algn="l" fontAlgn="t"/>
                      <a:r>
                        <a:rPr lang="en-GB" sz="1100" b="0" i="0" u="none" strike="noStrike" dirty="0">
                          <a:solidFill>
                            <a:schemeClr val="tx1"/>
                          </a:solidFill>
                          <a:effectLst/>
                          <a:latin typeface="Calibri" panose="020F0502020204030204" pitchFamily="34" charset="0"/>
                        </a:rPr>
                        <a:t> CTIA/PTCRB</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00" b="0" i="0" u="none" strike="noStrike" dirty="0">
                          <a:solidFill>
                            <a:schemeClr val="tx1"/>
                          </a:solidFill>
                          <a:effectLst/>
                          <a:latin typeface="Calibri" panose="020F0502020204030204" pitchFamily="34" charset="0"/>
                        </a:rPr>
                        <a:t> NR-(f)</a:t>
                      </a:r>
                      <a:r>
                        <a:rPr lang="en-GB" sz="1000" b="0" i="0" u="none" strike="noStrike" dirty="0" err="1">
                          <a:solidFill>
                            <a:schemeClr val="tx1"/>
                          </a:solidFill>
                          <a:effectLst/>
                          <a:latin typeface="Calibri" panose="020F0502020204030204" pitchFamily="34" charset="0"/>
                        </a:rPr>
                        <a:t>eCoverage</a:t>
                      </a:r>
                      <a:r>
                        <a:rPr lang="en-GB" sz="1000" b="0" i="0" u="none" strike="noStrike" dirty="0">
                          <a:solidFill>
                            <a:schemeClr val="tx1"/>
                          </a:solidFill>
                          <a:effectLst/>
                          <a:latin typeface="Calibri" panose="020F0502020204030204" pitchFamily="34" charset="0"/>
                        </a:rPr>
                        <a:t>, NR-(f)</a:t>
                      </a:r>
                      <a:r>
                        <a:rPr lang="en-GB" sz="1000" b="0" i="0" u="none" strike="noStrike" dirty="0" err="1">
                          <a:solidFill>
                            <a:schemeClr val="tx1"/>
                          </a:solidFill>
                          <a:effectLst/>
                          <a:latin typeface="Calibri" panose="020F0502020204030204" pitchFamily="34" charset="0"/>
                        </a:rPr>
                        <a:t>eMIMO</a:t>
                      </a:r>
                      <a:r>
                        <a:rPr lang="en-GB" sz="1000" b="0" i="0" u="none" strike="noStrike" dirty="0">
                          <a:solidFill>
                            <a:schemeClr val="tx1"/>
                          </a:solidFill>
                          <a:effectLst/>
                          <a:latin typeface="Calibri" panose="020F0502020204030204" pitchFamily="34" charset="0"/>
                        </a:rPr>
                        <a:t>, NR-</a:t>
                      </a:r>
                      <a:r>
                        <a:rPr lang="en-GB" sz="1000" b="0" i="0" u="none" strike="noStrike" dirty="0" err="1">
                          <a:solidFill>
                            <a:schemeClr val="tx1"/>
                          </a:solidFill>
                          <a:effectLst/>
                          <a:latin typeface="Calibri" panose="020F0502020204030204" pitchFamily="34" charset="0"/>
                        </a:rPr>
                        <a:t>feMobility</a:t>
                      </a:r>
                      <a:r>
                        <a:rPr lang="en-GB" sz="1000" b="0" i="0" u="none" strike="noStrike" dirty="0">
                          <a:solidFill>
                            <a:schemeClr val="tx1"/>
                          </a:solidFill>
                          <a:effectLst/>
                          <a:latin typeface="Calibri" panose="020F0502020204030204" pitchFamily="34" charset="0"/>
                        </a:rPr>
                        <a:t>, SENSE, </a:t>
                      </a:r>
                      <a:r>
                        <a:rPr lang="en-GB" sz="1000" b="0" i="0" u="none" strike="noStrike" dirty="0" err="1">
                          <a:solidFill>
                            <a:schemeClr val="tx1"/>
                          </a:solidFill>
                          <a:effectLst/>
                          <a:latin typeface="Calibri" panose="020F0502020204030204" pitchFamily="34" charset="0"/>
                        </a:rPr>
                        <a:t>NwEnergySav</a:t>
                      </a:r>
                      <a:endParaRPr lang="en-GB" sz="1000" b="0" i="0" u="none" strike="noStrike" dirty="0">
                        <a:solidFill>
                          <a:schemeClr val="tx1"/>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0464103"/>
                  </a:ext>
                </a:extLst>
              </a:tr>
              <a:tr h="182880">
                <a:tc>
                  <a:txBody>
                    <a:bodyPr/>
                    <a:lstStyle/>
                    <a:p>
                      <a:pPr algn="l" fontAlgn="t"/>
                      <a:r>
                        <a:rPr lang="en-GB" sz="1100" b="0" i="0" u="none" strike="noStrike" dirty="0">
                          <a:solidFill>
                            <a:schemeClr val="tx1"/>
                          </a:solidFill>
                          <a:effectLst/>
                          <a:latin typeface="Calibri" panose="020F0502020204030204" pitchFamily="34" charset="0"/>
                        </a:rPr>
                        <a:t> Qualcomm</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00" b="0" i="0" u="none" strike="noStrike" dirty="0">
                          <a:solidFill>
                            <a:schemeClr val="tx1"/>
                          </a:solidFill>
                          <a:effectLst/>
                          <a:latin typeface="Calibri" panose="020F0502020204030204" pitchFamily="34" charset="0"/>
                        </a:rPr>
                        <a:t> </a:t>
                      </a:r>
                      <a:r>
                        <a:rPr lang="nn-NO" sz="1000" b="0" i="0" u="none" strike="noStrike" dirty="0">
                          <a:solidFill>
                            <a:schemeClr val="tx1"/>
                          </a:solidFill>
                          <a:effectLst/>
                          <a:latin typeface="Calibri" panose="020F0502020204030204" pitchFamily="34" charset="0"/>
                        </a:rPr>
                        <a:t>NR-(e)NTN, LTE/NR-eUAV</a:t>
                      </a:r>
                      <a:endParaRPr lang="en-GB" sz="1000" b="0" i="0" u="none" strike="noStrike" dirty="0">
                        <a:solidFill>
                          <a:schemeClr val="tx1"/>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2096734"/>
                  </a:ext>
                </a:extLst>
              </a:tr>
              <a:tr h="190500">
                <a:tc>
                  <a:txBody>
                    <a:bodyPr/>
                    <a:lstStyle/>
                    <a:p>
                      <a:pPr algn="r" fontAlgn="t"/>
                      <a:r>
                        <a:rPr lang="en-GB" sz="1100" b="0" i="0" u="none" strike="noStrike" dirty="0">
                          <a:solidFill>
                            <a:schemeClr val="tx1"/>
                          </a:solidFill>
                          <a:effectLst/>
                          <a:latin typeface="Calibri" panose="020F0502020204030204" pitchFamily="34" charset="0"/>
                        </a:rPr>
                        <a:t>Total: </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78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1000" b="0" i="0" u="none" strike="noStrike" dirty="0">
                          <a:solidFill>
                            <a:schemeClr val="tx1"/>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48050546"/>
                  </a:ext>
                </a:extLst>
              </a:tr>
            </a:tbl>
          </a:graphicData>
        </a:graphic>
      </p:graphicFrame>
      <p:graphicFrame>
        <p:nvGraphicFramePr>
          <p:cNvPr id="5" name="Table 4">
            <a:extLst>
              <a:ext uri="{FF2B5EF4-FFF2-40B4-BE49-F238E27FC236}">
                <a16:creationId xmlns:a16="http://schemas.microsoft.com/office/drawing/2014/main" id="{6E5E4DF7-6C00-01D5-B7EB-9959B37C08FA}"/>
              </a:ext>
            </a:extLst>
          </p:cNvPr>
          <p:cNvGraphicFramePr>
            <a:graphicFrameLocks noGrp="1"/>
          </p:cNvGraphicFramePr>
          <p:nvPr>
            <p:extLst>
              <p:ext uri="{D42A27DB-BD31-4B8C-83A1-F6EECF244321}">
                <p14:modId xmlns:p14="http://schemas.microsoft.com/office/powerpoint/2010/main" val="2568069605"/>
              </p:ext>
            </p:extLst>
          </p:nvPr>
        </p:nvGraphicFramePr>
        <p:xfrm>
          <a:off x="6273800" y="3045348"/>
          <a:ext cx="3898900" cy="1510665"/>
        </p:xfrm>
        <a:graphic>
          <a:graphicData uri="http://schemas.openxmlformats.org/drawingml/2006/table">
            <a:tbl>
              <a:tblPr/>
              <a:tblGrid>
                <a:gridCol w="1266402">
                  <a:extLst>
                    <a:ext uri="{9D8B030D-6E8A-4147-A177-3AD203B41FA5}">
                      <a16:colId xmlns:a16="http://schemas.microsoft.com/office/drawing/2014/main" val="2860963656"/>
                    </a:ext>
                  </a:extLst>
                </a:gridCol>
                <a:gridCol w="921509">
                  <a:extLst>
                    <a:ext uri="{9D8B030D-6E8A-4147-A177-3AD203B41FA5}">
                      <a16:colId xmlns:a16="http://schemas.microsoft.com/office/drawing/2014/main" val="1712430657"/>
                    </a:ext>
                  </a:extLst>
                </a:gridCol>
                <a:gridCol w="1710989">
                  <a:extLst>
                    <a:ext uri="{9D8B030D-6E8A-4147-A177-3AD203B41FA5}">
                      <a16:colId xmlns:a16="http://schemas.microsoft.com/office/drawing/2014/main" val="2331642324"/>
                    </a:ext>
                  </a:extLst>
                </a:gridCol>
              </a:tblGrid>
              <a:tr h="200025">
                <a:tc gridSpan="3">
                  <a:txBody>
                    <a:bodyPr/>
                    <a:lstStyle/>
                    <a:p>
                      <a:pPr algn="ctr" fontAlgn="t"/>
                      <a:r>
                        <a:rPr lang="en-GB" sz="1100" b="1" i="0" u="none" strike="noStrike">
                          <a:solidFill>
                            <a:srgbClr val="000000"/>
                          </a:solidFill>
                          <a:effectLst/>
                          <a:latin typeface="Calibri" panose="020F0502020204030204" pitchFamily="34" charset="0"/>
                        </a:rPr>
                        <a:t>TTCN experts free-of-charge</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166110952"/>
                  </a:ext>
                </a:extLst>
              </a:tr>
              <a:tr h="190500">
                <a:tc>
                  <a:txBody>
                    <a:bodyPr/>
                    <a:lstStyle/>
                    <a:p>
                      <a:pPr algn="ctr" fontAlgn="t"/>
                      <a:r>
                        <a:rPr lang="en-GB" sz="1100" b="1" i="0" u="none" strike="noStrike">
                          <a:solidFill>
                            <a:srgbClr val="000000"/>
                          </a:solidFill>
                          <a:effectLst/>
                          <a:latin typeface="Calibri" panose="020F0502020204030204" pitchFamily="34" charset="0"/>
                        </a:rPr>
                        <a:t>Entity</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100" b="1" i="0" u="none" strike="noStrike">
                          <a:solidFill>
                            <a:srgbClr val="000000"/>
                          </a:solidFill>
                          <a:effectLst/>
                          <a:latin typeface="Calibri" panose="020F0502020204030204" pitchFamily="34" charset="0"/>
                        </a:rPr>
                        <a:t>Person-months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ctr" fontAlgn="b"/>
                      <a:r>
                        <a:rPr lang="en-GB" sz="1100" b="1" i="0" u="none" strike="noStrike">
                          <a:solidFill>
                            <a:srgbClr val="000000"/>
                          </a:solidFill>
                          <a:effectLst/>
                          <a:latin typeface="Calibri" panose="020F0502020204030204" pitchFamily="34" charset="0"/>
                        </a:rPr>
                        <a:t>Comments</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extLst>
                  <a:ext uri="{0D108BD9-81ED-4DB2-BD59-A6C34878D82A}">
                    <a16:rowId xmlns:a16="http://schemas.microsoft.com/office/drawing/2014/main" val="1756080702"/>
                  </a:ext>
                </a:extLst>
              </a:tr>
              <a:tr h="365760">
                <a:tc>
                  <a:txBody>
                    <a:bodyPr/>
                    <a:lstStyle/>
                    <a:p>
                      <a:pPr algn="l" fontAlgn="t"/>
                      <a:r>
                        <a:rPr lang="en-GB" sz="1100" b="0" i="0" u="none" strike="noStrike" dirty="0">
                          <a:solidFill>
                            <a:schemeClr val="tx1"/>
                          </a:solidFill>
                          <a:effectLst/>
                          <a:latin typeface="Calibri" panose="020F0502020204030204" pitchFamily="34" charset="0"/>
                        </a:rPr>
                        <a:t> TDIA (CAICT, CATT,</a:t>
                      </a:r>
                    </a:p>
                    <a:p>
                      <a:pPr algn="l" fontAlgn="t"/>
                      <a:r>
                        <a:rPr lang="en-GB" sz="1100" b="0" i="0" u="none" strike="noStrike" dirty="0">
                          <a:solidFill>
                            <a:schemeClr val="tx1"/>
                          </a:solidFill>
                          <a:effectLst/>
                          <a:latin typeface="Calibri" panose="020F0502020204030204" pitchFamily="34" charset="0"/>
                        </a:rPr>
                        <a:t> </a:t>
                      </a:r>
                      <a:r>
                        <a:rPr lang="en-GB" sz="1100" b="0" i="0" u="none" strike="noStrike" dirty="0" err="1">
                          <a:solidFill>
                            <a:schemeClr val="tx1"/>
                          </a:solidFill>
                          <a:effectLst/>
                          <a:latin typeface="Calibri" panose="020F0502020204030204" pitchFamily="34" charset="0"/>
                        </a:rPr>
                        <a:t>HiSilicon</a:t>
                      </a:r>
                      <a:r>
                        <a:rPr lang="en-GB" sz="1100" b="0" i="0" u="none" strike="noStrike" dirty="0">
                          <a:solidFill>
                            <a:schemeClr val="tx1"/>
                          </a:solidFill>
                          <a:effectLst/>
                          <a:latin typeface="Calibri" panose="020F0502020204030204" pitchFamily="34" charset="0"/>
                        </a:rPr>
                        <a:t>, Starpoint)</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a:solidFill>
                            <a:schemeClr val="tx1"/>
                          </a:solidFill>
                          <a:effectLst/>
                          <a:latin typeface="Calibri" panose="020F0502020204030204" pitchFamily="34" charset="0"/>
                        </a:rPr>
                        <a:t>14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00" b="0" i="0" u="none" strike="noStrike" dirty="0">
                          <a:solidFill>
                            <a:schemeClr val="tx1"/>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8207072"/>
                  </a:ext>
                </a:extLst>
              </a:tr>
              <a:tr h="182880">
                <a:tc>
                  <a:txBody>
                    <a:bodyPr/>
                    <a:lstStyle/>
                    <a:p>
                      <a:pPr algn="l" fontAlgn="t"/>
                      <a:r>
                        <a:rPr lang="en-GB" sz="1100" b="0" i="0" u="none" strike="noStrike" dirty="0">
                          <a:solidFill>
                            <a:schemeClr val="tx1"/>
                          </a:solidFill>
                          <a:effectLst/>
                          <a:latin typeface="Calibri" panose="020F0502020204030204" pitchFamily="34" charset="0"/>
                        </a:rPr>
                        <a:t> Adare</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1100" b="0" i="0" u="none" strike="noStrike" dirty="0">
                          <a:solidFill>
                            <a:schemeClr val="tx1"/>
                          </a:solidFill>
                          <a:effectLst/>
                          <a:latin typeface="Calibri" panose="020F0502020204030204" pitchFamily="34" charset="0"/>
                        </a:rPr>
                        <a:t>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00" b="0" i="0" u="none" strike="noStrike">
                          <a:solidFill>
                            <a:schemeClr val="tx1"/>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22916"/>
                  </a:ext>
                </a:extLst>
              </a:tr>
              <a:tr h="190500">
                <a:tc>
                  <a:txBody>
                    <a:bodyPr/>
                    <a:lstStyle/>
                    <a:p>
                      <a:pPr algn="l" fontAlgn="t"/>
                      <a:r>
                        <a:rPr lang="en-GB" sz="1100" b="0" i="0" u="none" strike="noStrike">
                          <a:solidFill>
                            <a:schemeClr val="tx1"/>
                          </a:solidFill>
                          <a:effectLst/>
                          <a:latin typeface="Calibri" panose="020F0502020204030204" pitchFamily="34" charset="0"/>
                        </a:rPr>
                        <a:t> Keysight</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00" b="0" i="0" u="none" strike="noStrike" dirty="0">
                          <a:solidFill>
                            <a:schemeClr val="tx1"/>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1677330"/>
                  </a:ext>
                </a:extLst>
              </a:tr>
              <a:tr h="190500">
                <a:tc>
                  <a:txBody>
                    <a:bodyPr/>
                    <a:lstStyle/>
                    <a:p>
                      <a:pPr algn="l" fontAlgn="t"/>
                      <a:r>
                        <a:rPr lang="en-GB" sz="1100" b="0" i="0" u="none" strike="noStrike" dirty="0">
                          <a:solidFill>
                            <a:schemeClr val="tx1"/>
                          </a:solidFill>
                          <a:effectLst/>
                          <a:latin typeface="Calibri" panose="020F0502020204030204" pitchFamily="34" charset="0"/>
                        </a:rPr>
                        <a:t> </a:t>
                      </a:r>
                      <a:r>
                        <a:rPr lang="en-GB" sz="1100" b="0" i="0" u="none" strike="noStrike" dirty="0" err="1">
                          <a:solidFill>
                            <a:schemeClr val="tx1"/>
                          </a:solidFill>
                          <a:effectLst/>
                          <a:latin typeface="Calibri" panose="020F0502020204030204" pitchFamily="34" charset="0"/>
                        </a:rPr>
                        <a:t>Rohde&amp;Schwarz</a:t>
                      </a:r>
                      <a:endParaRPr lang="en-GB" sz="1100" b="0" i="0" u="none" strike="noStrike" dirty="0">
                        <a:solidFill>
                          <a:schemeClr val="tx1"/>
                        </a:solidFill>
                        <a:effectLst/>
                        <a:latin typeface="Calibri" panose="020F0502020204030204" pitchFamily="34" charset="0"/>
                      </a:endParaRP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GB" sz="1000" b="0" i="0" u="none" strike="noStrike" dirty="0">
                          <a:solidFill>
                            <a:schemeClr val="tx1"/>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4663248"/>
                  </a:ext>
                </a:extLst>
              </a:tr>
              <a:tr h="190500">
                <a:tc>
                  <a:txBody>
                    <a:bodyPr/>
                    <a:lstStyle/>
                    <a:p>
                      <a:pPr algn="r" fontAlgn="t"/>
                      <a:r>
                        <a:rPr lang="en-GB" sz="1100" b="0" i="0" u="none" strike="noStrike">
                          <a:solidFill>
                            <a:schemeClr val="tx1"/>
                          </a:solidFill>
                          <a:effectLst/>
                          <a:latin typeface="Calibri" panose="020F0502020204030204" pitchFamily="34" charset="0"/>
                        </a:rPr>
                        <a:t>Total:</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19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1000" b="0" i="0" u="none" strike="noStrike" dirty="0">
                          <a:solidFill>
                            <a:schemeClr val="tx1"/>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2551162"/>
                  </a:ext>
                </a:extLst>
              </a:tr>
            </a:tbl>
          </a:graphicData>
        </a:graphic>
      </p:graphicFrame>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Content Placeholder 2">
            <a:extLst>
              <a:ext uri="{FF2B5EF4-FFF2-40B4-BE49-F238E27FC236}">
                <a16:creationId xmlns:a16="http://schemas.microsoft.com/office/drawing/2014/main" id="{11EE9470-50B4-49F7-B12A-E7302C4977DB}"/>
              </a:ext>
            </a:extLst>
          </p:cNvPr>
          <p:cNvSpPr>
            <a:spLocks noGrp="1"/>
          </p:cNvSpPr>
          <p:nvPr>
            <p:ph idx="1"/>
          </p:nvPr>
        </p:nvSpPr>
        <p:spPr/>
        <p:txBody>
          <a:bodyPr/>
          <a:lstStyle/>
          <a:p>
            <a:r>
              <a:rPr lang="en-GB" altLang="en-US" sz="2400" dirty="0"/>
              <a:t> Course of action to secure funding for TF160 work in 2025: </a:t>
            </a:r>
            <a:endParaRPr lang="en-US" altLang="en-US" sz="2400" dirty="0"/>
          </a:p>
          <a:p>
            <a:pPr lvl="1">
              <a:buClr>
                <a:srgbClr val="008000"/>
              </a:buClr>
              <a:buSzPct val="130000"/>
              <a:buFont typeface="Wingdings" panose="05000000000000000000" pitchFamily="2" charset="2"/>
              <a:buChar char="ü"/>
            </a:pPr>
            <a:r>
              <a:rPr lang="en-US" altLang="en-US" sz="2000" dirty="0"/>
              <a:t>Prior to RAN5#104 meeting (August), a request to identify the potential TTCN development tasks in 2025 has been made to 3GPP members. </a:t>
            </a:r>
          </a:p>
          <a:p>
            <a:pPr lvl="1">
              <a:buClr>
                <a:srgbClr val="008000"/>
              </a:buClr>
              <a:buSzPct val="130000"/>
              <a:buFont typeface="Wingdings" panose="05000000000000000000" pitchFamily="2" charset="2"/>
              <a:buChar char="ü"/>
            </a:pPr>
            <a:r>
              <a:rPr lang="en-US" altLang="en-US" sz="2000" dirty="0"/>
              <a:t>At RAN5#104, a provisional ‘TTCN Tasks List’ has been endorsed by RAN5. </a:t>
            </a:r>
          </a:p>
          <a:p>
            <a:pPr lvl="1"/>
            <a:r>
              <a:rPr lang="en-US" altLang="en-US" sz="2000" dirty="0"/>
              <a:t>The TTCN Tasks List will be presented at RAN#105 (Sept) for TSG RAN initial endorsement. </a:t>
            </a:r>
          </a:p>
          <a:p>
            <a:pPr lvl="1"/>
            <a:r>
              <a:rPr lang="en-US" altLang="en-US" sz="2000" dirty="0"/>
              <a:t>The RAN Chair will then present the List to 3GPP PCG/OP (Nov) in order to support TF160 request for the TTCN funding in 2025. </a:t>
            </a:r>
          </a:p>
          <a:p>
            <a:pPr lvl="1"/>
            <a:r>
              <a:rPr lang="en-US" altLang="en-US" sz="2000" dirty="0"/>
              <a:t>The finalized TTCN Tasks List will be reviewed and endorsed at RAN5#105 (Nov) for TSG RAN approval at RAN#106 (Dec). </a:t>
            </a:r>
          </a:p>
          <a:p>
            <a:endParaRPr lang="en-GB" altLang="en-US" sz="2400" dirty="0"/>
          </a:p>
          <a:p>
            <a:r>
              <a:rPr lang="en-GB" altLang="en-US" sz="2400" dirty="0"/>
              <a:t> Based on feedback from several RAN5 member companies and 3GPP MRPs, the list of TTCN tasks presented in the next slides has been produced by the TF160 Leader and endorsed by RAN5 at RAN5#104.</a:t>
            </a:r>
            <a:endParaRPr lang="en-US" altLang="en-US" sz="2400" dirty="0"/>
          </a:p>
        </p:txBody>
      </p:sp>
      <p:sp>
        <p:nvSpPr>
          <p:cNvPr id="5" name="Title 1">
            <a:extLst>
              <a:ext uri="{FF2B5EF4-FFF2-40B4-BE49-F238E27FC236}">
                <a16:creationId xmlns:a16="http://schemas.microsoft.com/office/drawing/2014/main" id="{2A79A096-8F94-4FAE-9D0D-0CECDDDEBC48}"/>
              </a:ext>
            </a:extLst>
          </p:cNvPr>
          <p:cNvSpPr txBox="1">
            <a:spLocks/>
          </p:cNvSpPr>
          <p:nvPr/>
        </p:nvSpPr>
        <p:spPr bwMode="auto">
          <a:xfrm>
            <a:off x="593453" y="0"/>
            <a:ext cx="721063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Preparing for 2025 TTCN Work</a:t>
            </a:r>
          </a:p>
          <a:p>
            <a:pPr eaLnBrk="1" hangingPunct="1"/>
            <a:r>
              <a:rPr lang="en-US" altLang="en-US" sz="3200" dirty="0"/>
              <a:t>Overview</a:t>
            </a:r>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31C1D8F2-EFA5-4529-9079-E743F0086B69}"/>
              </a:ext>
            </a:extLst>
          </p:cNvPr>
          <p:cNvGraphicFramePr>
            <a:graphicFrameLocks noGrp="1"/>
          </p:cNvGraphicFramePr>
          <p:nvPr>
            <p:extLst>
              <p:ext uri="{D42A27DB-BD31-4B8C-83A1-F6EECF244321}">
                <p14:modId xmlns:p14="http://schemas.microsoft.com/office/powerpoint/2010/main" val="282267348"/>
              </p:ext>
            </p:extLst>
          </p:nvPr>
        </p:nvGraphicFramePr>
        <p:xfrm>
          <a:off x="841972" y="1073892"/>
          <a:ext cx="10474861" cy="5694281"/>
        </p:xfrm>
        <a:graphic>
          <a:graphicData uri="http://schemas.openxmlformats.org/drawingml/2006/table">
            <a:tbl>
              <a:tblPr firstRow="1" bandRow="1">
                <a:tableStyleId>{D7AC3CCA-C797-4891-BE02-D94E43425B78}</a:tableStyleId>
              </a:tblPr>
              <a:tblGrid>
                <a:gridCol w="2752254">
                  <a:extLst>
                    <a:ext uri="{9D8B030D-6E8A-4147-A177-3AD203B41FA5}">
                      <a16:colId xmlns:a16="http://schemas.microsoft.com/office/drawing/2014/main" val="20000"/>
                    </a:ext>
                  </a:extLst>
                </a:gridCol>
                <a:gridCol w="662868">
                  <a:extLst>
                    <a:ext uri="{9D8B030D-6E8A-4147-A177-3AD203B41FA5}">
                      <a16:colId xmlns:a16="http://schemas.microsoft.com/office/drawing/2014/main" val="20001"/>
                    </a:ext>
                  </a:extLst>
                </a:gridCol>
                <a:gridCol w="648978">
                  <a:extLst>
                    <a:ext uri="{9D8B030D-6E8A-4147-A177-3AD203B41FA5}">
                      <a16:colId xmlns:a16="http://schemas.microsoft.com/office/drawing/2014/main" val="20002"/>
                    </a:ext>
                  </a:extLst>
                </a:gridCol>
                <a:gridCol w="727305">
                  <a:extLst>
                    <a:ext uri="{9D8B030D-6E8A-4147-A177-3AD203B41FA5}">
                      <a16:colId xmlns:a16="http://schemas.microsoft.com/office/drawing/2014/main" val="20003"/>
                    </a:ext>
                  </a:extLst>
                </a:gridCol>
                <a:gridCol w="626599">
                  <a:extLst>
                    <a:ext uri="{9D8B030D-6E8A-4147-A177-3AD203B41FA5}">
                      <a16:colId xmlns:a16="http://schemas.microsoft.com/office/drawing/2014/main" val="20004"/>
                    </a:ext>
                  </a:extLst>
                </a:gridCol>
                <a:gridCol w="1085360">
                  <a:extLst>
                    <a:ext uri="{9D8B030D-6E8A-4147-A177-3AD203B41FA5}">
                      <a16:colId xmlns:a16="http://schemas.microsoft.com/office/drawing/2014/main" val="20005"/>
                    </a:ext>
                  </a:extLst>
                </a:gridCol>
                <a:gridCol w="862601">
                  <a:extLst>
                    <a:ext uri="{9D8B030D-6E8A-4147-A177-3AD203B41FA5}">
                      <a16:colId xmlns:a16="http://schemas.microsoft.com/office/drawing/2014/main" val="20006"/>
                    </a:ext>
                  </a:extLst>
                </a:gridCol>
                <a:gridCol w="3108896">
                  <a:extLst>
                    <a:ext uri="{9D8B030D-6E8A-4147-A177-3AD203B41FA5}">
                      <a16:colId xmlns:a16="http://schemas.microsoft.com/office/drawing/2014/main" val="20007"/>
                    </a:ext>
                  </a:extLst>
                </a:gridCol>
              </a:tblGrid>
              <a:tr h="426652">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2024 Tasks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(carried over)</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Rel</a:t>
                      </a: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RAT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Prose Target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SIG TC #</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a:t>
                      </a: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Develpmt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2025</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WkLoad</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 related Work Item</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extLst>
                  <a:ext uri="{0D108BD9-81ED-4DB2-BD59-A6C34878D82A}">
                    <a16:rowId xmlns:a16="http://schemas.microsoft.com/office/drawing/2014/main" val="10000"/>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V2X with NR </a:t>
                      </a: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4" marR="91434" marT="45676" marB="456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Q4’24</a:t>
                      </a:r>
                    </a:p>
                  </a:txBody>
                  <a:tcPr marL="91434" marR="91434" marT="45659" marB="4565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73</a:t>
                      </a:r>
                    </a:p>
                  </a:txBody>
                  <a:tcPr marL="91434" marR="91434" marT="45681" marB="4568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Q4’20-Q1’25</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5G_V2X_NRSL_eV2XARC-UEConTest</a:t>
                      </a:r>
                    </a:p>
                  </a:txBody>
                  <a:tcPr marL="91438" marR="91438" marT="45697" marB="45697" horzOverflow="overflow"/>
                </a:tc>
                <a:extLst>
                  <a:ext uri="{0D108BD9-81ED-4DB2-BD59-A6C34878D82A}">
                    <a16:rowId xmlns:a16="http://schemas.microsoft.com/office/drawing/2014/main" val="10001"/>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multi/broadcast services (MBS)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45</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Q4’22-Q1’25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NR_MBS_5MBS_5MBUSA-UEConTest</a:t>
                      </a:r>
                    </a:p>
                  </a:txBody>
                  <a:tcPr marL="91438" marR="91438" marT="45697" marB="45697" horzOverflow="overflow"/>
                </a:tc>
                <a:extLst>
                  <a:ext uri="{0D108BD9-81ED-4DB2-BD59-A6C34878D82A}">
                    <a16:rowId xmlns:a16="http://schemas.microsoft.com/office/drawing/2014/main" val="3477180205"/>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Q4’22-Q1’25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NR_SL_enh-UEConTest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618603923"/>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relay</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40</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Q4’22-Q21’25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NR_SL_Relay-UEConTest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32732245"/>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MIMO further enhancements</a:t>
                      </a:r>
                    </a:p>
                  </a:txBody>
                  <a:tcPr marL="91438" marR="91438" marT="45695" marB="4569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10</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Q1’23-Q1’25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NR_feMIMO-UEConTest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3001221231"/>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ATSSS – Phases 1 &amp; 2</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R16to17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N,W</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Q2’24-Q1’25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ATSSS-</a:t>
                      </a: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UEConTest</a:t>
                      </a: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ATSSS_Ph2-UEConTest</a:t>
                      </a:r>
                    </a:p>
                  </a:txBody>
                  <a:tcPr marL="91438" marR="91438" marT="45697" marB="45697" horzOverflow="overflow"/>
                </a:tc>
                <a:extLst>
                  <a:ext uri="{0D108BD9-81ED-4DB2-BD59-A6C34878D82A}">
                    <a16:rowId xmlns:a16="http://schemas.microsoft.com/office/drawing/2014/main" val="2291983653"/>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Dual Tx/Rx MUSIM for NR</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Q3’24-Q3’25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NR_DualTxRx_MUSIM-UEConTest</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4112495529"/>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IoT NTN with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5</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6" marR="91436" marT="45670" marB="45670"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IoT_NTN_enh_plus_CT1-UEConTest</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0" marR="91430" marT="45653" marB="45653" horzOverflow="overflow"/>
                </a:tc>
                <a:extLst>
                  <a:ext uri="{0D108BD9-81ED-4DB2-BD59-A6C34878D82A}">
                    <a16:rowId xmlns:a16="http://schemas.microsoft.com/office/drawing/2014/main" val="1793838230"/>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Enhanced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RedCap</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NR UE</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13</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NR_redcap_enh_plus_CT1-UEConTest</a:t>
                      </a:r>
                    </a:p>
                  </a:txBody>
                  <a:tcPr marL="91438" marR="91438" marT="45697" marB="45697" horzOverflow="overflow"/>
                </a:tc>
                <a:extLst>
                  <a:ext uri="{0D108BD9-81ED-4DB2-BD59-A6C34878D82A}">
                    <a16:rowId xmlns:a16="http://schemas.microsoft.com/office/drawing/2014/main" val="10003"/>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multi-carrier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24</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NR_MC_enh-UEConTest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306594955"/>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coverage further enhancements</a:t>
                      </a:r>
                    </a:p>
                  </a:txBody>
                  <a:tcPr marL="91438" marR="91438" marT="45695" marB="4569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11</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NR_cov_enh2-UEConTest</a:t>
                      </a:r>
                    </a:p>
                  </a:txBody>
                  <a:tcPr marL="91438" marR="91438" marT="45697" marB="45697" horzOverflow="overflow"/>
                </a:tc>
                <a:extLst>
                  <a:ext uri="{0D108BD9-81ED-4DB2-BD59-A6C34878D82A}">
                    <a16:rowId xmlns:a16="http://schemas.microsoft.com/office/drawing/2014/main" val="2960979009"/>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network energy savings</a:t>
                      </a: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8</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Q3’24-Q4’25</a:t>
                      </a:r>
                    </a:p>
                  </a:txBody>
                  <a:tcPr marL="91438" marR="91438" marT="45679" marB="4567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5" marB="4569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Netw_Energy_NR-UEConTest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5" marB="45695" horzOverflow="overflow"/>
                </a:tc>
                <a:extLst>
                  <a:ext uri="{0D108BD9-81ED-4DB2-BD59-A6C34878D82A}">
                    <a16:rowId xmlns:a16="http://schemas.microsoft.com/office/drawing/2014/main" val="10004"/>
                  </a:ext>
                </a:extLst>
              </a:tr>
              <a:tr h="24377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XR enhancements for NR</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18</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NR_XR_enh_plus_CT1-UEConTest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6"/>
                  </a:ext>
                </a:extLst>
              </a:tr>
              <a:tr h="24376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mobility further enhancements</a:t>
                      </a:r>
                    </a:p>
                  </a:txBody>
                  <a:tcPr marL="91430" marR="91430" marT="45683" marB="456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0" marR="91430" marT="45666" marB="4566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10</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Q4’24-Q4’25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NR_Mob_enh2-UEConTest</a:t>
                      </a:r>
                    </a:p>
                  </a:txBody>
                  <a:tcPr marL="91438" marR="91438" marT="45697" marB="45697" horzOverflow="overflow"/>
                </a:tc>
                <a:extLst>
                  <a:ext uri="{0D108BD9-81ED-4DB2-BD59-A6C34878D82A}">
                    <a16:rowId xmlns:a16="http://schemas.microsoft.com/office/drawing/2014/main" val="10007"/>
                  </a:ext>
                </a:extLst>
              </a:tr>
              <a:tr h="2437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non-public networks (NPN) – Phase 2</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9</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Q4’24-Q4’25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eNPN_Ph2-NGRAN_plus_CT1-UEConTest</a:t>
                      </a:r>
                    </a:p>
                  </a:txBody>
                  <a:tcPr marL="91438" marR="91438" marT="45697" marB="45697" horzOverflow="overflow"/>
                </a:tc>
                <a:extLst>
                  <a:ext uri="{0D108BD9-81ED-4DB2-BD59-A6C34878D82A}">
                    <a16:rowId xmlns:a16="http://schemas.microsoft.com/office/drawing/2014/main" val="10008"/>
                  </a:ext>
                </a:extLst>
              </a:tr>
              <a:tr h="2437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Expanded &amp; improved NR positioning</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9</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Q4’24-Q4’26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NR_pos_enh2-UEConTest</a:t>
                      </a:r>
                    </a:p>
                  </a:txBody>
                  <a:tcPr marL="91438" marR="91438" marT="45697" marB="45697" horzOverflow="overflow"/>
                </a:tc>
                <a:extLst>
                  <a:ext uri="{0D108BD9-81ED-4DB2-BD59-A6C34878D82A}">
                    <a16:rowId xmlns:a16="http://schemas.microsoft.com/office/drawing/2014/main" val="3872175564"/>
                  </a:ext>
                </a:extLst>
              </a:tr>
              <a:tr h="2437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New/extended bands &amp; band combinations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n/a</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Q1’21-Q2’25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pt-BR"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NR_lic_bands_BW_R18-UEConTest,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pt-BR"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NR_CADC_NR_LTE_DC_R18-UEConTest,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pt-BR"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IoT_NTN_{extLband/FDD_LS_band}-UEConTest</a:t>
                      </a:r>
                    </a:p>
                  </a:txBody>
                  <a:tcPr marL="91438" marR="91438" marT="45697" marB="45697" horzOverflow="overflow"/>
                </a:tc>
                <a:extLst>
                  <a:ext uri="{0D108BD9-81ED-4DB2-BD59-A6C34878D82A}">
                    <a16:rowId xmlns:a16="http://schemas.microsoft.com/office/drawing/2014/main" val="3399072968"/>
                  </a:ext>
                </a:extLst>
              </a:tr>
              <a:tr h="243773">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TTCN maintenance &amp; deliveries</a:t>
                      </a:r>
                    </a:p>
                  </a:txBody>
                  <a:tcPr marL="91438" marR="91438" marT="45689" marB="45689"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Q1–Q4</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45</a:t>
                      </a:r>
                      <a:endParaRPr kumimoji="0" lang="en-US"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extLst>
                  <a:ext uri="{0D108BD9-81ED-4DB2-BD59-A6C34878D82A}">
                    <a16:rowId xmlns:a16="http://schemas.microsoft.com/office/drawing/2014/main" val="3193033382"/>
                  </a:ext>
                </a:extLst>
              </a:tr>
              <a:tr h="243773">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Release &amp; configuration management</a:t>
                      </a:r>
                    </a:p>
                  </a:txBody>
                  <a:tcPr marL="91438" marR="91438" marT="45689" marB="45689"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Q1–Q4</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6</a:t>
                      </a:r>
                      <a:endParaRPr kumimoji="0" lang="en-US"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extLst>
                  <a:ext uri="{0D108BD9-81ED-4DB2-BD59-A6C34878D82A}">
                    <a16:rowId xmlns:a16="http://schemas.microsoft.com/office/drawing/2014/main" val="2600405695"/>
                  </a:ext>
                </a:extLst>
              </a:tr>
              <a:tr h="330782">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Total:</a:t>
                      </a:r>
                      <a:endParaRPr kumimoji="0" lang="en-US"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22" marB="45722"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296</a:t>
                      </a:r>
                      <a:endPar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0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1" i="1" u="none" strike="noStrike" cap="none" normalizeH="0" baseline="0" dirty="0">
                          <a:ln>
                            <a:noFill/>
                          </a:ln>
                          <a:solidFill>
                            <a:srgbClr val="FF0000"/>
                          </a:solidFill>
                          <a:effectLst/>
                          <a:latin typeface="Arial" panose="020B0604020202020204" pitchFamily="34" charset="0"/>
                          <a:cs typeface="Arial" panose="020B0604020202020204" pitchFamily="34" charset="0"/>
                        </a:rPr>
                        <a:t>70</a:t>
                      </a: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person-months</a:t>
                      </a:r>
                      <a:endPar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anchor="ctr" horzOverflow="overflow"/>
                </a:tc>
                <a:extLst>
                  <a:ext uri="{0D108BD9-81ED-4DB2-BD59-A6C34878D82A}">
                    <a16:rowId xmlns:a16="http://schemas.microsoft.com/office/drawing/2014/main" val="10022"/>
                  </a:ext>
                </a:extLst>
              </a:tr>
            </a:tbl>
          </a:graphicData>
        </a:graphic>
      </p:graphicFrame>
      <p:sp>
        <p:nvSpPr>
          <p:cNvPr id="5" name="Title 1">
            <a:extLst>
              <a:ext uri="{FF2B5EF4-FFF2-40B4-BE49-F238E27FC236}">
                <a16:creationId xmlns:a16="http://schemas.microsoft.com/office/drawing/2014/main" id="{B462C889-633B-45B1-B7BD-FE01A372E9D0}"/>
              </a:ext>
            </a:extLst>
          </p:cNvPr>
          <p:cNvSpPr txBox="1">
            <a:spLocks/>
          </p:cNvSpPr>
          <p:nvPr/>
        </p:nvSpPr>
        <p:spPr bwMode="auto">
          <a:xfrm>
            <a:off x="593452" y="0"/>
            <a:ext cx="9636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Preparing for 2025 TTCN Work – Tasks List</a:t>
            </a:r>
          </a:p>
          <a:p>
            <a:pPr eaLnBrk="1" hangingPunct="1"/>
            <a:r>
              <a:rPr lang="en-US" altLang="en-US" sz="3200" dirty="0"/>
              <a:t>2024 tasks completion and maintenance</a:t>
            </a: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3523190A-F6B1-4E85-879B-A46D21D293E2}"/>
              </a:ext>
            </a:extLst>
          </p:cNvPr>
          <p:cNvGraphicFramePr>
            <a:graphicFrameLocks noGrp="1"/>
          </p:cNvGraphicFramePr>
          <p:nvPr>
            <p:extLst>
              <p:ext uri="{D42A27DB-BD31-4B8C-83A1-F6EECF244321}">
                <p14:modId xmlns:p14="http://schemas.microsoft.com/office/powerpoint/2010/main" val="3417100332"/>
              </p:ext>
            </p:extLst>
          </p:nvPr>
        </p:nvGraphicFramePr>
        <p:xfrm>
          <a:off x="904037" y="1175934"/>
          <a:ext cx="10317790" cy="5207228"/>
        </p:xfrm>
        <a:graphic>
          <a:graphicData uri="http://schemas.openxmlformats.org/drawingml/2006/table">
            <a:tbl>
              <a:tblPr firstRow="1" bandRow="1">
                <a:tableStyleId>{D7AC3CCA-C797-4891-BE02-D94E43425B78}</a:tableStyleId>
              </a:tblPr>
              <a:tblGrid>
                <a:gridCol w="3061381">
                  <a:extLst>
                    <a:ext uri="{9D8B030D-6E8A-4147-A177-3AD203B41FA5}">
                      <a16:colId xmlns:a16="http://schemas.microsoft.com/office/drawing/2014/main" val="20000"/>
                    </a:ext>
                  </a:extLst>
                </a:gridCol>
                <a:gridCol w="688063">
                  <a:extLst>
                    <a:ext uri="{9D8B030D-6E8A-4147-A177-3AD203B41FA5}">
                      <a16:colId xmlns:a16="http://schemas.microsoft.com/office/drawing/2014/main" val="20001"/>
                    </a:ext>
                  </a:extLst>
                </a:gridCol>
                <a:gridCol w="497941">
                  <a:extLst>
                    <a:ext uri="{9D8B030D-6E8A-4147-A177-3AD203B41FA5}">
                      <a16:colId xmlns:a16="http://schemas.microsoft.com/office/drawing/2014/main" val="20002"/>
                    </a:ext>
                  </a:extLst>
                </a:gridCol>
                <a:gridCol w="651849">
                  <a:extLst>
                    <a:ext uri="{9D8B030D-6E8A-4147-A177-3AD203B41FA5}">
                      <a16:colId xmlns:a16="http://schemas.microsoft.com/office/drawing/2014/main" val="20003"/>
                    </a:ext>
                  </a:extLst>
                </a:gridCol>
                <a:gridCol w="624689">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787652">
                  <a:extLst>
                    <a:ext uri="{9D8B030D-6E8A-4147-A177-3AD203B41FA5}">
                      <a16:colId xmlns:a16="http://schemas.microsoft.com/office/drawing/2014/main" val="20006"/>
                    </a:ext>
                  </a:extLst>
                </a:gridCol>
                <a:gridCol w="3091815">
                  <a:extLst>
                    <a:ext uri="{9D8B030D-6E8A-4147-A177-3AD203B41FA5}">
                      <a16:colId xmlns:a16="http://schemas.microsoft.com/office/drawing/2014/main" val="20007"/>
                    </a:ext>
                  </a:extLst>
                </a:gridCol>
              </a:tblGrid>
              <a:tr h="426786">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2025 Tasks</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rPr>
                        <a:t>Rel-</a:t>
                      </a:r>
                      <a:endParaRPr kumimoji="0" lang="en-US"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RAT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Prose Target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SIG TC #</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a:t>
                      </a: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Develpmt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2025</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WkLoad</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 related Work Item</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extLst>
                  <a:ext uri="{0D108BD9-81ED-4DB2-BD59-A6C34878D82A}">
                    <a16:rowId xmlns:a16="http://schemas.microsoft.com/office/drawing/2014/main" val="10000"/>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nn-NO"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 Band 106 (3 MHz BW)</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n/a</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Q1’25-Q2’25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n-NO"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LTE_900MHz_US-UEConTest</a:t>
                      </a:r>
                      <a:endParaRPr kumimoji="0" lang="en-US" altLang="en-US" sz="1000" b="0" i="0" u="none" strike="noStrike" kern="1200" cap="none" spc="0" normalizeH="0" baseline="0" noProof="0" dirty="0">
                        <a:ln>
                          <a:noFill/>
                        </a:ln>
                        <a:solidFill>
                          <a:srgbClr val="0000FF"/>
                        </a:solidFill>
                        <a:effectLst/>
                        <a:highlight>
                          <a:srgbClr val="FFFF00"/>
                        </a:highligh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1"/>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nn-NO"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FR1 less than 5MHz BW (3 MHz BW)</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n/a</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n-NO"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NR_FR1_lessthan_5MHz_BW-UEConTest</a:t>
                      </a:r>
                      <a:endParaRPr kumimoji="0" lang="en-US" altLang="en-US" sz="1000" b="0" i="0" u="none" strike="noStrike" kern="1200" cap="none" spc="0" normalizeH="0" baseline="0" noProof="0" dirty="0">
                        <a:ln>
                          <a:noFill/>
                        </a:ln>
                        <a:solidFill>
                          <a:srgbClr val="0000FF"/>
                        </a:solidFill>
                        <a:effectLst/>
                        <a:highlight>
                          <a:srgbClr val="FFFF00"/>
                        </a:highligh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2"/>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MT SDT</a:t>
                      </a: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6</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NR_MT_SDT-</a:t>
                      </a: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UEConTest</a:t>
                      </a:r>
                      <a:endPar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7"/>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NR/MR-DC IDC enhancements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N,W</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5</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Q1’25-Q2’26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NR_IDC_enh-UEConTest</a:t>
                      </a:r>
                      <a:endPar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8"/>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Air-to-ground network</a:t>
                      </a: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NR_ATG-</a:t>
                      </a: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UEConTest</a:t>
                      </a:r>
                      <a:endPar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2965913920"/>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MIMO evolution for DL &amp; UL</a:t>
                      </a: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NR_MIMO_evo_DL_UL-UEConTest</a:t>
                      </a:r>
                      <a:endPar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79585920"/>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Enhanced NR support for high-speed train scenario in FR2</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NR_HST_FR2_enh-UEConTest</a:t>
                      </a:r>
                      <a:endPar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2058400186"/>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MCX Client – Rel-17 enhancements</a:t>
                      </a: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~30</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MCProtoc17_enh3MCPTT_eMCData3_ MCOver5GS-UEConTest / new</a:t>
                      </a:r>
                    </a:p>
                  </a:txBody>
                  <a:tcPr marL="91438" marR="91438" marT="45697" marB="45697" horzOverflow="overflow"/>
                </a:tc>
                <a:extLst>
                  <a:ext uri="{0D108BD9-81ED-4DB2-BD59-A6C34878D82A}">
                    <a16:rowId xmlns:a16="http://schemas.microsoft.com/office/drawing/2014/main" val="3942939339"/>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 based 5G terrestrial broadcast</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LTE_terr_bcast_bands</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 </a:t>
                      </a: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new</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2329544117"/>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NTN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NR_NTN_enh_plus_CT-UEConTest</a:t>
                      </a:r>
                      <a:r>
                        <a:rPr kumimoji="0" lang="fr-FR"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new</a:t>
                      </a:r>
                    </a:p>
                  </a:txBody>
                  <a:tcPr marL="91438" marR="91438" marT="45697" marB="45697" horzOverflow="overflow"/>
                </a:tc>
                <a:extLst>
                  <a:ext uri="{0D108BD9-81ED-4DB2-BD59-A6C34878D82A}">
                    <a16:rowId xmlns:a16="http://schemas.microsoft.com/office/drawing/2014/main" val="4141786155"/>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data channel</a:t>
                      </a: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~6</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NG_RTC-</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UEContest</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 new</a:t>
                      </a:r>
                    </a:p>
                  </a:txBody>
                  <a:tcPr marL="91438" marR="91438" marT="45697" marB="45697" horzOverflow="overflow"/>
                </a:tc>
                <a:extLst>
                  <a:ext uri="{0D108BD9-81ED-4DB2-BD59-A6C34878D82A}">
                    <a16:rowId xmlns:a16="http://schemas.microsoft.com/office/drawing/2014/main" val="725803522"/>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ATSSS – Phase 3</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N,W</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~8</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ATSSS_Ph3 / </a:t>
                      </a:r>
                      <a:r>
                        <a:rPr kumimoji="0" lang="nn-NO"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 test Work Item yet</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3035563558"/>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support for UAV</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TBD</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NR_UAV, UAS_Ph2 / </a:t>
                      </a:r>
                      <a:r>
                        <a:rPr kumimoji="0" lang="nn-NO"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 test Work Item yet</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3953783799"/>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Enhanced LTE support for UAV</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TBD</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LTE_UAV_enh</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UAS_Ph2 / </a:t>
                      </a:r>
                      <a:r>
                        <a:rPr kumimoji="0" lang="nn-NO"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 test Work Item yet</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3986973732"/>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MBS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TBD</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NR_MBS_enh</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 </a:t>
                      </a:r>
                      <a:r>
                        <a:rPr kumimoji="0" lang="nn-NO"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 test Work Item yet</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1550873293"/>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relay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TBD</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NR_SL_relay_enh</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 </a:t>
                      </a:r>
                      <a:r>
                        <a:rPr kumimoji="0" lang="nn-NO"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 test Work Item yet</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1578226829"/>
                  </a:ext>
                </a:extLst>
              </a:tr>
              <a:tr h="243794">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TEIx_Test</a:t>
                      </a: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(new TC coverage)</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Rel-8+</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All</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20</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Q1’25-Q4’25</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3</a:t>
                      </a:r>
                      <a:endParaRPr kumimoji="0" lang="en-US"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TEIx_Test</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extLst>
                  <a:ext uri="{0D108BD9-81ED-4DB2-BD59-A6C34878D82A}">
                    <a16:rowId xmlns:a16="http://schemas.microsoft.com/office/drawing/2014/main" val="2759202742"/>
                  </a:ext>
                </a:extLst>
              </a:tr>
              <a:tr h="330834">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Total:</a:t>
                      </a: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8" marR="91448" marT="45730" marB="45730"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1" u="none" strike="noStrike" cap="none" normalizeH="0" baseline="0" dirty="0">
                          <a:ln>
                            <a:noFill/>
                          </a:ln>
                          <a:solidFill>
                            <a:srgbClr val="FF0000"/>
                          </a:solidFill>
                          <a:effectLst/>
                          <a:latin typeface="Arial" panose="020B0604020202020204" pitchFamily="34" charset="0"/>
                          <a:cs typeface="Arial" panose="020B0604020202020204" pitchFamily="34" charset="0"/>
                        </a:rPr>
                        <a:t>&gt;116</a:t>
                      </a:r>
                      <a:endParaRPr kumimoji="0" lang="en-US" altLang="en-US" sz="12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0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1" i="1" u="none" strike="noStrike" cap="none" normalizeH="0" baseline="0" dirty="0">
                          <a:ln>
                            <a:noFill/>
                          </a:ln>
                          <a:solidFill>
                            <a:srgbClr val="FF0000"/>
                          </a:solidFill>
                          <a:effectLst/>
                          <a:latin typeface="Arial" panose="020B0604020202020204" pitchFamily="34" charset="0"/>
                          <a:cs typeface="Arial" panose="020B0604020202020204" pitchFamily="34" charset="0"/>
                        </a:rPr>
                        <a:t>31</a:t>
                      </a: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person-months</a:t>
                      </a:r>
                      <a:endPar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anchor="ctr" horzOverflow="overflow"/>
                </a:tc>
                <a:extLst>
                  <a:ext uri="{0D108BD9-81ED-4DB2-BD59-A6C34878D82A}">
                    <a16:rowId xmlns:a16="http://schemas.microsoft.com/office/drawing/2014/main" val="10019"/>
                  </a:ext>
                </a:extLst>
              </a:tr>
            </a:tbl>
          </a:graphicData>
        </a:graphic>
      </p:graphicFrame>
      <p:sp>
        <p:nvSpPr>
          <p:cNvPr id="5" name="Title 1">
            <a:extLst>
              <a:ext uri="{FF2B5EF4-FFF2-40B4-BE49-F238E27FC236}">
                <a16:creationId xmlns:a16="http://schemas.microsoft.com/office/drawing/2014/main" id="{B791B999-4DFD-4362-8981-7C125E6EB4F1}"/>
              </a:ext>
            </a:extLst>
          </p:cNvPr>
          <p:cNvSpPr txBox="1">
            <a:spLocks/>
          </p:cNvSpPr>
          <p:nvPr/>
        </p:nvSpPr>
        <p:spPr bwMode="auto">
          <a:xfrm>
            <a:off x="593452" y="0"/>
            <a:ext cx="9636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Preparing for 2025 TTCN Work – Tasks List</a:t>
            </a:r>
          </a:p>
          <a:p>
            <a:pPr eaLnBrk="1" hangingPunct="1"/>
            <a:r>
              <a:rPr lang="en-US" altLang="en-US" sz="3200" dirty="0"/>
              <a:t>New 2025 tasks</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Content Placeholder 2">
            <a:extLst>
              <a:ext uri="{FF2B5EF4-FFF2-40B4-BE49-F238E27FC236}">
                <a16:creationId xmlns:a16="http://schemas.microsoft.com/office/drawing/2014/main" id="{14D8DDB8-47B2-498A-955D-6594BFFF6A1F}"/>
              </a:ext>
            </a:extLst>
          </p:cNvPr>
          <p:cNvSpPr>
            <a:spLocks noGrp="1"/>
          </p:cNvSpPr>
          <p:nvPr>
            <p:ph idx="1"/>
          </p:nvPr>
        </p:nvSpPr>
        <p:spPr>
          <a:xfrm>
            <a:off x="832919" y="1403287"/>
            <a:ext cx="10293790" cy="4913377"/>
          </a:xfrm>
        </p:spPr>
        <p:txBody>
          <a:bodyPr/>
          <a:lstStyle/>
          <a:p>
            <a:pPr>
              <a:defRPr/>
            </a:pPr>
            <a:r>
              <a:rPr lang="en-GB" altLang="en-US" sz="2400" b="1" dirty="0"/>
              <a:t> 2025 Funding: </a:t>
            </a:r>
            <a:r>
              <a:rPr lang="en-US" altLang="en-US" sz="2400" dirty="0"/>
              <a:t>2025 workload is estimated at </a:t>
            </a:r>
            <a:r>
              <a:rPr lang="en-US" altLang="en-US" sz="2400" b="1" dirty="0">
                <a:solidFill>
                  <a:srgbClr val="0000FF"/>
                </a:solidFill>
              </a:rPr>
              <a:t>101 person-months </a:t>
            </a:r>
            <a:r>
              <a:rPr lang="en-US" altLang="en-US" sz="2400" dirty="0"/>
              <a:t>(pm), see previous slides.</a:t>
            </a:r>
          </a:p>
          <a:p>
            <a:pPr lvl="1">
              <a:defRPr/>
            </a:pPr>
            <a:r>
              <a:rPr lang="en-GB" altLang="en-US" sz="2000" dirty="0">
                <a:solidFill>
                  <a:srgbClr val="0000FF"/>
                </a:solidFill>
              </a:rPr>
              <a:t>58 pm </a:t>
            </a:r>
            <a:r>
              <a:rPr lang="en-GB" altLang="en-US" sz="2000" dirty="0"/>
              <a:t>of funding to be requested to 3GPP PCG/OP. </a:t>
            </a:r>
          </a:p>
          <a:p>
            <a:pPr lvl="1">
              <a:defRPr/>
            </a:pPr>
            <a:r>
              <a:rPr lang="en-GB" altLang="en-US" sz="2000" dirty="0">
                <a:solidFill>
                  <a:srgbClr val="0000FF"/>
                </a:solidFill>
              </a:rPr>
              <a:t>43 pm</a:t>
            </a:r>
            <a:r>
              <a:rPr lang="en-GB" altLang="en-US" sz="2000" dirty="0"/>
              <a:t> of resources to be obtained through additional funding and/or voluntary contributions from 3GPP companies and/or 3GPP MRPs. </a:t>
            </a:r>
            <a:endParaRPr lang="en-US" altLang="en-US" sz="2000" dirty="0"/>
          </a:p>
          <a:p>
            <a:pPr lvl="2">
              <a:defRPr/>
            </a:pPr>
            <a:r>
              <a:rPr lang="en-GB" altLang="en-US" sz="1600" dirty="0"/>
              <a:t>Commitments received to date: </a:t>
            </a:r>
          </a:p>
          <a:p>
            <a:pPr lvl="3">
              <a:defRPr/>
            </a:pPr>
            <a:endParaRPr lang="en-GB" altLang="en-US" sz="1600" dirty="0"/>
          </a:p>
          <a:p>
            <a:pPr lvl="3">
              <a:defRPr/>
            </a:pPr>
            <a:endParaRPr lang="en-GB" altLang="en-US" sz="1600" dirty="0"/>
          </a:p>
          <a:p>
            <a:pPr lvl="3">
              <a:defRPr/>
            </a:pPr>
            <a:endParaRPr lang="en-GB" altLang="en-US" sz="1600" dirty="0"/>
          </a:p>
          <a:p>
            <a:pPr marL="1371600" lvl="3" indent="0">
              <a:buNone/>
              <a:defRPr/>
            </a:pPr>
            <a:endParaRPr lang="en-GB" altLang="en-US" sz="1600" dirty="0"/>
          </a:p>
          <a:p>
            <a:pPr lvl="4">
              <a:defRPr/>
            </a:pPr>
            <a:endParaRPr lang="en-GB" altLang="en-US" sz="1200" dirty="0">
              <a:solidFill>
                <a:srgbClr val="FF0000"/>
              </a:solidFill>
              <a:sym typeface="Wingdings" panose="05000000000000000000" pitchFamily="2" charset="2"/>
            </a:endParaRPr>
          </a:p>
          <a:p>
            <a:pPr lvl="2">
              <a:defRPr/>
            </a:pPr>
            <a:r>
              <a:rPr lang="en-GB" altLang="en-US" sz="1600" dirty="0">
                <a:sym typeface="Wingdings" panose="05000000000000000000" pitchFamily="2" charset="2"/>
              </a:rPr>
              <a:t>3GPP member companies and MRPs are respectfully asked to consider providing funding support for the TTCN tasks in 2025.</a:t>
            </a:r>
            <a:endParaRPr lang="en-GB" altLang="en-US" sz="1600" dirty="0">
              <a:solidFill>
                <a:srgbClr val="FF0000"/>
              </a:solidFill>
              <a:sym typeface="Wingdings" panose="05000000000000000000" pitchFamily="2" charset="2"/>
            </a:endParaRPr>
          </a:p>
          <a:p>
            <a:pPr marL="0" indent="0">
              <a:buNone/>
              <a:defRPr/>
            </a:pPr>
            <a:r>
              <a:rPr lang="en-US" altLang="en-US" sz="2400" b="1" dirty="0">
                <a:solidFill>
                  <a:srgbClr val="FF0000"/>
                </a:solidFill>
                <a:sym typeface="Wingdings" panose="05000000000000000000" pitchFamily="2" charset="2"/>
              </a:rPr>
              <a:t> </a:t>
            </a:r>
            <a:r>
              <a:rPr lang="en-US" altLang="en-US" sz="2400" b="1" dirty="0">
                <a:solidFill>
                  <a:srgbClr val="FF0000"/>
                </a:solidFill>
              </a:rPr>
              <a:t>Action to TSG RAN at RAN#105: </a:t>
            </a:r>
          </a:p>
          <a:p>
            <a:pPr lvl="1">
              <a:defRPr/>
            </a:pPr>
            <a:r>
              <a:rPr lang="en-US" altLang="en-US" sz="2000" b="1" dirty="0"/>
              <a:t>TSG RAN is requested to endorse the 2025 TTCN Tasks List in slides 15 &amp; 16, and to request for the 3GPP TTCN funding of 58 person-months at PCG#53 / OP#52.  </a:t>
            </a:r>
            <a:endParaRPr lang="en-US" altLang="en-US" sz="2000" dirty="0"/>
          </a:p>
        </p:txBody>
      </p:sp>
      <p:graphicFrame>
        <p:nvGraphicFramePr>
          <p:cNvPr id="4" name="Table 3">
            <a:extLst>
              <a:ext uri="{FF2B5EF4-FFF2-40B4-BE49-F238E27FC236}">
                <a16:creationId xmlns:a16="http://schemas.microsoft.com/office/drawing/2014/main" id="{503DA3C9-0A7B-4757-93FC-88F0D348DED4}"/>
              </a:ext>
            </a:extLst>
          </p:cNvPr>
          <p:cNvGraphicFramePr>
            <a:graphicFrameLocks noGrp="1"/>
          </p:cNvGraphicFramePr>
          <p:nvPr/>
        </p:nvGraphicFramePr>
        <p:xfrm>
          <a:off x="2030413" y="3325195"/>
          <a:ext cx="4064000" cy="981075"/>
        </p:xfrm>
        <a:graphic>
          <a:graphicData uri="http://schemas.openxmlformats.org/drawingml/2006/table">
            <a:tbl>
              <a:tblPr/>
              <a:tblGrid>
                <a:gridCol w="980309">
                  <a:extLst>
                    <a:ext uri="{9D8B030D-6E8A-4147-A177-3AD203B41FA5}">
                      <a16:colId xmlns:a16="http://schemas.microsoft.com/office/drawing/2014/main" val="20000"/>
                    </a:ext>
                  </a:extLst>
                </a:gridCol>
                <a:gridCol w="1072391">
                  <a:extLst>
                    <a:ext uri="{9D8B030D-6E8A-4147-A177-3AD203B41FA5}">
                      <a16:colId xmlns:a16="http://schemas.microsoft.com/office/drawing/2014/main" val="20001"/>
                    </a:ext>
                  </a:extLst>
                </a:gridCol>
                <a:gridCol w="2011300">
                  <a:extLst>
                    <a:ext uri="{9D8B030D-6E8A-4147-A177-3AD203B41FA5}">
                      <a16:colId xmlns:a16="http://schemas.microsoft.com/office/drawing/2014/main" val="20002"/>
                    </a:ext>
                  </a:extLst>
                </a:gridCol>
              </a:tblGrid>
              <a:tr h="200025">
                <a:tc gridSpan="3">
                  <a:txBody>
                    <a:bodyPr/>
                    <a:lstStyle/>
                    <a:p>
                      <a:pPr algn="ctr" fontAlgn="t"/>
                      <a:r>
                        <a:rPr lang="en-GB" sz="1100" b="1" i="0" u="none" strike="noStrike" dirty="0">
                          <a:solidFill>
                            <a:srgbClr val="000000"/>
                          </a:solidFill>
                          <a:effectLst/>
                          <a:latin typeface="Calibri" panose="020F0502020204030204" pitchFamily="34" charset="0"/>
                        </a:rPr>
                        <a:t>Funding</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00025">
                <a:tc>
                  <a:txBody>
                    <a:bodyPr/>
                    <a:lstStyle/>
                    <a:p>
                      <a:pPr algn="ctr" fontAlgn="t"/>
                      <a:r>
                        <a:rPr lang="en-GB" sz="1100" b="1" i="0" u="none" strike="noStrike">
                          <a:solidFill>
                            <a:srgbClr val="000000"/>
                          </a:solidFill>
                          <a:effectLst/>
                          <a:latin typeface="Calibri" panose="020F0502020204030204" pitchFamily="34" charset="0"/>
                        </a:rPr>
                        <a:t>Entity</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100" b="1" i="0" u="none" strike="noStrike" dirty="0">
                          <a:solidFill>
                            <a:srgbClr val="000000"/>
                          </a:solidFill>
                          <a:effectLst/>
                          <a:latin typeface="Calibri" panose="020F0502020204030204" pitchFamily="34" charset="0"/>
                        </a:rPr>
                        <a:t>Person-months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100" b="1" i="0" u="none" strike="noStrike">
                          <a:solidFill>
                            <a:srgbClr val="000000"/>
                          </a:solidFill>
                          <a:effectLst/>
                          <a:latin typeface="Calibri" panose="020F0502020204030204" pitchFamily="34" charset="0"/>
                        </a:rPr>
                        <a:t>Comments</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extLst>
                  <a:ext uri="{0D108BD9-81ED-4DB2-BD59-A6C34878D82A}">
                    <a16:rowId xmlns:a16="http://schemas.microsoft.com/office/drawing/2014/main" val="10001"/>
                  </a:ext>
                </a:extLst>
              </a:tr>
              <a:tr h="190500">
                <a:tc>
                  <a:txBody>
                    <a:bodyPr/>
                    <a:lstStyle/>
                    <a:p>
                      <a:pPr algn="l" fontAlgn="t"/>
                      <a:r>
                        <a:rPr lang="en-GB" sz="1100" b="0" i="0" u="none" strike="noStrike" dirty="0">
                          <a:solidFill>
                            <a:srgbClr val="000000"/>
                          </a:solidFill>
                          <a:effectLst/>
                          <a:latin typeface="Calibri" panose="020F0502020204030204" pitchFamily="34" charset="0"/>
                        </a:rPr>
                        <a:t> 3GPP</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rgbClr val="FF0000"/>
                          </a:solidFill>
                          <a:effectLst/>
                          <a:latin typeface="Calibri" panose="020F0502020204030204" pitchFamily="34" charset="0"/>
                        </a:rPr>
                        <a:t>TBD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90500">
                <a:tc>
                  <a:txBody>
                    <a:bodyPr/>
                    <a:lstStyle/>
                    <a:p>
                      <a:pPr algn="l" fontAlgn="t"/>
                      <a:r>
                        <a:rPr lang="en-GB" sz="1100" b="0" i="0" u="none" strike="noStrike" dirty="0">
                          <a:solidFill>
                            <a:schemeClr val="tx1"/>
                          </a:solidFill>
                          <a:effectLst/>
                          <a:latin typeface="Calibri" panose="020F0502020204030204" pitchFamily="34" charset="0"/>
                        </a:rPr>
                        <a:t> </a:t>
                      </a:r>
                      <a:r>
                        <a:rPr lang="en-GB" sz="1100" b="0" i="0" u="none" strike="noStrike" dirty="0">
                          <a:solidFill>
                            <a:srgbClr val="FF0000"/>
                          </a:solidFill>
                          <a:effectLst/>
                          <a:latin typeface="Calibri" panose="020F0502020204030204" pitchFamily="34" charset="0"/>
                        </a:rPr>
                        <a:t>TBD</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100" b="0" i="0" u="none" strike="noStrike" dirty="0">
                          <a:solidFill>
                            <a:srgbClr val="FF0000"/>
                          </a:solidFill>
                          <a:effectLst/>
                          <a:latin typeface="Calibri" panose="020F0502020204030204" pitchFamily="34" charset="0"/>
                        </a:rPr>
                        <a:t>TBD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chemeClr val="tx1"/>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00025">
                <a:tc>
                  <a:txBody>
                    <a:bodyPr/>
                    <a:lstStyle/>
                    <a:p>
                      <a:pPr algn="r" fontAlgn="t"/>
                      <a:r>
                        <a:rPr lang="en-GB" sz="1100" b="0" i="0" u="none" strike="noStrike">
                          <a:solidFill>
                            <a:srgbClr val="000000"/>
                          </a:solidFill>
                          <a:effectLst/>
                          <a:latin typeface="Calibri" panose="020F0502020204030204" pitchFamily="34" charset="0"/>
                        </a:rPr>
                        <a:t>Total:</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100" b="0" i="0" u="none" strike="noStrike" dirty="0">
                          <a:solidFill>
                            <a:srgbClr val="FF0000"/>
                          </a:solidFill>
                          <a:effectLst/>
                          <a:latin typeface="Calibri" panose="020F0502020204030204" pitchFamily="34" charset="0"/>
                        </a:rPr>
                        <a:t>TBD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graphicFrame>
        <p:nvGraphicFramePr>
          <p:cNvPr id="6" name="Table 5">
            <a:extLst>
              <a:ext uri="{FF2B5EF4-FFF2-40B4-BE49-F238E27FC236}">
                <a16:creationId xmlns:a16="http://schemas.microsoft.com/office/drawing/2014/main" id="{39EF35DE-51FD-49FE-8CC9-80BA75B1483B}"/>
              </a:ext>
            </a:extLst>
          </p:cNvPr>
          <p:cNvGraphicFramePr>
            <a:graphicFrameLocks noGrp="1"/>
          </p:cNvGraphicFramePr>
          <p:nvPr>
            <p:extLst>
              <p:ext uri="{D42A27DB-BD31-4B8C-83A1-F6EECF244321}">
                <p14:modId xmlns:p14="http://schemas.microsoft.com/office/powerpoint/2010/main" val="706966201"/>
              </p:ext>
            </p:extLst>
          </p:nvPr>
        </p:nvGraphicFramePr>
        <p:xfrm>
          <a:off x="6411913" y="3317257"/>
          <a:ext cx="3798888" cy="1120361"/>
        </p:xfrm>
        <a:graphic>
          <a:graphicData uri="http://schemas.openxmlformats.org/drawingml/2006/table">
            <a:tbl>
              <a:tblPr/>
              <a:tblGrid>
                <a:gridCol w="1155302">
                  <a:extLst>
                    <a:ext uri="{9D8B030D-6E8A-4147-A177-3AD203B41FA5}">
                      <a16:colId xmlns:a16="http://schemas.microsoft.com/office/drawing/2014/main" val="20000"/>
                    </a:ext>
                  </a:extLst>
                </a:gridCol>
                <a:gridCol w="970203">
                  <a:extLst>
                    <a:ext uri="{9D8B030D-6E8A-4147-A177-3AD203B41FA5}">
                      <a16:colId xmlns:a16="http://schemas.microsoft.com/office/drawing/2014/main" val="20001"/>
                    </a:ext>
                  </a:extLst>
                </a:gridCol>
                <a:gridCol w="1673383">
                  <a:extLst>
                    <a:ext uri="{9D8B030D-6E8A-4147-A177-3AD203B41FA5}">
                      <a16:colId xmlns:a16="http://schemas.microsoft.com/office/drawing/2014/main" val="20002"/>
                    </a:ext>
                  </a:extLst>
                </a:gridCol>
              </a:tblGrid>
              <a:tr h="200081">
                <a:tc gridSpan="3">
                  <a:txBody>
                    <a:bodyPr/>
                    <a:lstStyle/>
                    <a:p>
                      <a:pPr algn="ctr" fontAlgn="t"/>
                      <a:r>
                        <a:rPr lang="en-GB" sz="1100" b="1" i="0" u="none" strike="noStrike">
                          <a:solidFill>
                            <a:srgbClr val="000000"/>
                          </a:solidFill>
                          <a:effectLst/>
                          <a:latin typeface="Calibri" panose="020F0502020204030204" pitchFamily="34" charset="0"/>
                        </a:rPr>
                        <a:t>TTCN experts free-of-charge</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00081">
                <a:tc>
                  <a:txBody>
                    <a:bodyPr/>
                    <a:lstStyle/>
                    <a:p>
                      <a:pPr algn="ctr" fontAlgn="t"/>
                      <a:r>
                        <a:rPr lang="en-GB" sz="1100" b="1" i="0" u="none" strike="noStrike">
                          <a:solidFill>
                            <a:srgbClr val="000000"/>
                          </a:solidFill>
                          <a:effectLst/>
                          <a:latin typeface="Calibri" panose="020F0502020204030204" pitchFamily="34" charset="0"/>
                        </a:rPr>
                        <a:t>Entity</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100" b="1" i="0" u="none" strike="noStrike" dirty="0">
                          <a:solidFill>
                            <a:srgbClr val="000000"/>
                          </a:solidFill>
                          <a:effectLst/>
                          <a:latin typeface="Calibri" panose="020F0502020204030204" pitchFamily="34" charset="0"/>
                        </a:rPr>
                        <a:t>Person-months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100" b="1" i="0" u="none" strike="noStrike">
                          <a:solidFill>
                            <a:srgbClr val="000000"/>
                          </a:solidFill>
                          <a:effectLst/>
                          <a:latin typeface="Calibri" panose="020F0502020204030204" pitchFamily="34" charset="0"/>
                        </a:rPr>
                        <a:t>Comments</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extLst>
                  <a:ext uri="{0D108BD9-81ED-4DB2-BD59-A6C34878D82A}">
                    <a16:rowId xmlns:a16="http://schemas.microsoft.com/office/drawing/2014/main" val="10001"/>
                  </a:ext>
                </a:extLst>
              </a:tr>
              <a:tr h="260059">
                <a:tc>
                  <a:txBody>
                    <a:bodyPr/>
                    <a:lstStyle/>
                    <a:p>
                      <a:pPr algn="l" fontAlgn="t"/>
                      <a:r>
                        <a:rPr lang="en-GB" sz="1100" b="0" i="0" u="none" strike="noStrike" dirty="0">
                          <a:solidFill>
                            <a:schemeClr val="tx1"/>
                          </a:solidFill>
                          <a:effectLst/>
                          <a:latin typeface="Calibri" panose="020F0502020204030204" pitchFamily="34" charset="0"/>
                        </a:rPr>
                        <a:t> Keysight</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60059">
                <a:tc>
                  <a:txBody>
                    <a:bodyPr/>
                    <a:lstStyle/>
                    <a:p>
                      <a:pPr algn="l" fontAlgn="t"/>
                      <a:r>
                        <a:rPr lang="en-GB" sz="1100" b="0" i="0" u="none" strike="noStrike" dirty="0">
                          <a:solidFill>
                            <a:schemeClr val="tx1"/>
                          </a:solidFill>
                          <a:effectLst/>
                          <a:latin typeface="Calibri" panose="020F0502020204030204" pitchFamily="34" charset="0"/>
                        </a:rPr>
                        <a:t> </a:t>
                      </a:r>
                      <a:r>
                        <a:rPr lang="en-GB" sz="1100" b="0" i="0" u="none" strike="noStrike" dirty="0" err="1">
                          <a:solidFill>
                            <a:schemeClr val="tx1"/>
                          </a:solidFill>
                          <a:effectLst/>
                          <a:latin typeface="Calibri" panose="020F0502020204030204" pitchFamily="34" charset="0"/>
                        </a:rPr>
                        <a:t>Rohde&amp;Schwarz</a:t>
                      </a:r>
                      <a:endParaRPr lang="en-GB" sz="1100" b="0" i="0" u="none" strike="noStrike" dirty="0">
                        <a:solidFill>
                          <a:schemeClr val="tx1"/>
                        </a:solidFill>
                        <a:effectLst/>
                        <a:latin typeface="Calibri" panose="020F0502020204030204" pitchFamily="34" charset="0"/>
                      </a:endParaRP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00081">
                <a:tc>
                  <a:txBody>
                    <a:bodyPr/>
                    <a:lstStyle/>
                    <a:p>
                      <a:pPr algn="r" fontAlgn="t"/>
                      <a:r>
                        <a:rPr lang="en-GB" sz="1100" b="0" i="0" u="none" strike="noStrike" dirty="0">
                          <a:solidFill>
                            <a:srgbClr val="000000"/>
                          </a:solidFill>
                          <a:effectLst/>
                          <a:latin typeface="Calibri" panose="020F0502020204030204" pitchFamily="34" charset="0"/>
                        </a:rPr>
                        <a:t>Total:</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GB" sz="10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7" name="Title 1">
            <a:extLst>
              <a:ext uri="{FF2B5EF4-FFF2-40B4-BE49-F238E27FC236}">
                <a16:creationId xmlns:a16="http://schemas.microsoft.com/office/drawing/2014/main" id="{DF69BCE0-183F-452C-B374-53373370D1C7}"/>
              </a:ext>
            </a:extLst>
          </p:cNvPr>
          <p:cNvSpPr txBox="1">
            <a:spLocks/>
          </p:cNvSpPr>
          <p:nvPr/>
        </p:nvSpPr>
        <p:spPr bwMode="auto">
          <a:xfrm>
            <a:off x="593453" y="0"/>
            <a:ext cx="721063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Preparing for 2025 TTCN Work</a:t>
            </a:r>
          </a:p>
          <a:p>
            <a:pPr eaLnBrk="1" hangingPunct="1"/>
            <a:r>
              <a:rPr lang="en-US" altLang="en-US" sz="3200" dirty="0"/>
              <a:t>Funding</a:t>
            </a: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1C42897D-C732-40BF-853A-0227136020D4}"/>
              </a:ext>
            </a:extLst>
          </p:cNvPr>
          <p:cNvSpPr>
            <a:spLocks noGrp="1"/>
          </p:cNvSpPr>
          <p:nvPr>
            <p:ph type="title"/>
          </p:nvPr>
        </p:nvSpPr>
        <p:spPr>
          <a:xfrm>
            <a:off x="2035175" y="2725738"/>
            <a:ext cx="6827838" cy="1143000"/>
          </a:xfrm>
        </p:spPr>
        <p:txBody>
          <a:bodyPr/>
          <a:lstStyle/>
          <a:p>
            <a:r>
              <a:rPr lang="en-GB" altLang="en-US" sz="6000"/>
              <a:t>Annexes</a:t>
            </a: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9F0E7C5C-1983-4D8D-BEEB-ED85A541A29F}"/>
              </a:ext>
            </a:extLst>
          </p:cNvPr>
          <p:cNvSpPr>
            <a:spLocks noGrp="1"/>
          </p:cNvSpPr>
          <p:nvPr>
            <p:ph type="title"/>
          </p:nvPr>
        </p:nvSpPr>
        <p:spPr>
          <a:xfrm>
            <a:off x="656947" y="50800"/>
            <a:ext cx="10431263" cy="1143000"/>
          </a:xfrm>
        </p:spPr>
        <p:txBody>
          <a:bodyPr/>
          <a:lstStyle/>
          <a:p>
            <a:pPr algn="l"/>
            <a:r>
              <a:rPr lang="en-US" altLang="en-US" dirty="0"/>
              <a:t>TTCN deliveries and baseline</a:t>
            </a:r>
            <a:br>
              <a:rPr lang="en-US" altLang="en-US" dirty="0"/>
            </a:br>
            <a:r>
              <a:rPr lang="en-US" altLang="en-US" sz="3200" dirty="0"/>
              <a:t>2024 schedule</a:t>
            </a:r>
            <a:endParaRPr lang="en-US" altLang="en-US" dirty="0"/>
          </a:p>
        </p:txBody>
      </p:sp>
      <p:sp>
        <p:nvSpPr>
          <p:cNvPr id="32771" name="Content Placeholder 10">
            <a:extLst>
              <a:ext uri="{FF2B5EF4-FFF2-40B4-BE49-F238E27FC236}">
                <a16:creationId xmlns:a16="http://schemas.microsoft.com/office/drawing/2014/main" id="{9FCE62D6-5764-49BE-B43B-28DD76F27181}"/>
              </a:ext>
            </a:extLst>
          </p:cNvPr>
          <p:cNvSpPr>
            <a:spLocks noGrp="1"/>
          </p:cNvSpPr>
          <p:nvPr>
            <p:ph idx="1"/>
          </p:nvPr>
        </p:nvSpPr>
        <p:spPr>
          <a:xfrm>
            <a:off x="1109710" y="5084236"/>
            <a:ext cx="8976414" cy="1396032"/>
          </a:xfrm>
        </p:spPr>
        <p:txBody>
          <a:bodyPr/>
          <a:lstStyle/>
          <a:p>
            <a:r>
              <a:rPr lang="en-GB" altLang="en-US" sz="1800" dirty="0"/>
              <a:t> </a:t>
            </a:r>
            <a:r>
              <a:rPr lang="en-GB" altLang="en-US" sz="2000" dirty="0"/>
              <a:t>One</a:t>
            </a:r>
            <a:r>
              <a:rPr lang="en-GB" altLang="en-US" sz="2000" dirty="0">
                <a:solidFill>
                  <a:srgbClr val="0000FF"/>
                </a:solidFill>
              </a:rPr>
              <a:t> </a:t>
            </a:r>
            <a:r>
              <a:rPr lang="en-GB" altLang="en-US" sz="2000" dirty="0"/>
              <a:t>TTCN-2 full delivery (FDD) and five TTCN-3 full deliveries.</a:t>
            </a:r>
            <a:endParaRPr lang="en-GB" altLang="en-US" sz="1800" dirty="0">
              <a:solidFill>
                <a:srgbClr val="0000FF"/>
              </a:solidFill>
            </a:endParaRPr>
          </a:p>
          <a:p>
            <a:r>
              <a:rPr lang="en-GB" altLang="en-US" sz="2000" dirty="0"/>
              <a:t> Type definitions baseline upgrade to 3GPP Release 18 required in 2024: </a:t>
            </a:r>
          </a:p>
          <a:p>
            <a:pPr lvl="1"/>
            <a:r>
              <a:rPr lang="en-GB" altLang="en-US" sz="1600" dirty="0"/>
              <a:t>Rel-18 Stage3 freeze declared by 3GPP in March 2024.</a:t>
            </a:r>
          </a:p>
          <a:p>
            <a:pPr lvl="1"/>
            <a:r>
              <a:rPr lang="en-GB" altLang="en-US" sz="1600" dirty="0"/>
              <a:t>Rel-18 ASN.1 freeze declared by 3GPP in June 2024.</a:t>
            </a:r>
            <a:endParaRPr lang="en-GB" altLang="en-US" sz="1800" dirty="0"/>
          </a:p>
        </p:txBody>
      </p:sp>
      <p:graphicFrame>
        <p:nvGraphicFramePr>
          <p:cNvPr id="4" name="Table 3">
            <a:extLst>
              <a:ext uri="{FF2B5EF4-FFF2-40B4-BE49-F238E27FC236}">
                <a16:creationId xmlns:a16="http://schemas.microsoft.com/office/drawing/2014/main" id="{6173BE71-4F53-6129-748E-4BEE4C4E0EF0}"/>
              </a:ext>
            </a:extLst>
          </p:cNvPr>
          <p:cNvGraphicFramePr>
            <a:graphicFrameLocks noGrp="1"/>
          </p:cNvGraphicFramePr>
          <p:nvPr>
            <p:extLst>
              <p:ext uri="{D42A27DB-BD31-4B8C-83A1-F6EECF244321}">
                <p14:modId xmlns:p14="http://schemas.microsoft.com/office/powerpoint/2010/main" val="2430476522"/>
              </p:ext>
            </p:extLst>
          </p:nvPr>
        </p:nvGraphicFramePr>
        <p:xfrm>
          <a:off x="656947" y="1465379"/>
          <a:ext cx="9196043" cy="3590290"/>
        </p:xfrm>
        <a:graphic>
          <a:graphicData uri="http://schemas.openxmlformats.org/drawingml/2006/table">
            <a:tbl>
              <a:tblPr/>
              <a:tblGrid>
                <a:gridCol w="977436">
                  <a:extLst>
                    <a:ext uri="{9D8B030D-6E8A-4147-A177-3AD203B41FA5}">
                      <a16:colId xmlns:a16="http://schemas.microsoft.com/office/drawing/2014/main" val="1550182178"/>
                    </a:ext>
                  </a:extLst>
                </a:gridCol>
                <a:gridCol w="1352119">
                  <a:extLst>
                    <a:ext uri="{9D8B030D-6E8A-4147-A177-3AD203B41FA5}">
                      <a16:colId xmlns:a16="http://schemas.microsoft.com/office/drawing/2014/main" val="1285919680"/>
                    </a:ext>
                  </a:extLst>
                </a:gridCol>
                <a:gridCol w="1319539">
                  <a:extLst>
                    <a:ext uri="{9D8B030D-6E8A-4147-A177-3AD203B41FA5}">
                      <a16:colId xmlns:a16="http://schemas.microsoft.com/office/drawing/2014/main" val="1469670108"/>
                    </a:ext>
                  </a:extLst>
                </a:gridCol>
                <a:gridCol w="1417282">
                  <a:extLst>
                    <a:ext uri="{9D8B030D-6E8A-4147-A177-3AD203B41FA5}">
                      <a16:colId xmlns:a16="http://schemas.microsoft.com/office/drawing/2014/main" val="3962442305"/>
                    </a:ext>
                  </a:extLst>
                </a:gridCol>
                <a:gridCol w="1698295">
                  <a:extLst>
                    <a:ext uri="{9D8B030D-6E8A-4147-A177-3AD203B41FA5}">
                      <a16:colId xmlns:a16="http://schemas.microsoft.com/office/drawing/2014/main" val="3001500683"/>
                    </a:ext>
                  </a:extLst>
                </a:gridCol>
                <a:gridCol w="2431372">
                  <a:extLst>
                    <a:ext uri="{9D8B030D-6E8A-4147-A177-3AD203B41FA5}">
                      <a16:colId xmlns:a16="http://schemas.microsoft.com/office/drawing/2014/main" val="3361236380"/>
                    </a:ext>
                  </a:extLst>
                </a:gridCol>
              </a:tblGrid>
              <a:tr h="342900">
                <a:tc>
                  <a:txBody>
                    <a:bodyPr/>
                    <a:lstStyle/>
                    <a:p>
                      <a:pPr algn="ctr" fontAlgn="ctr"/>
                      <a:r>
                        <a:rPr lang="en-GB" sz="1200" b="1" i="0" u="none" strike="noStrike">
                          <a:effectLst/>
                          <a:highlight>
                            <a:srgbClr val="FFFF99"/>
                          </a:highlight>
                          <a:latin typeface="Arial" panose="020B0604020202020204" pitchFamily="34" charset="0"/>
                        </a:rPr>
                        <a:t>Week number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GB" sz="1200" b="1" i="0" u="none" strike="noStrike">
                          <a:effectLst/>
                          <a:highlight>
                            <a:srgbClr val="FFFF99"/>
                          </a:highlight>
                          <a:latin typeface="Arial" panose="020B0604020202020204" pitchFamily="34" charset="0"/>
                        </a:rPr>
                        <a:t>iWD</a:t>
                      </a:r>
                      <a:br>
                        <a:rPr lang="en-GB" sz="1200" b="1" i="0" u="none" strike="noStrike">
                          <a:effectLst/>
                          <a:highlight>
                            <a:srgbClr val="FFFF99"/>
                          </a:highlight>
                          <a:latin typeface="Arial" panose="020B0604020202020204" pitchFamily="34" charset="0"/>
                        </a:rPr>
                      </a:br>
                      <a:r>
                        <a:rPr lang="en-GB" sz="1200" b="1" i="0" u="none" strike="noStrike">
                          <a:effectLst/>
                          <a:highlight>
                            <a:srgbClr val="FFFF99"/>
                          </a:highlight>
                          <a:latin typeface="Arial" panose="020B0604020202020204" pitchFamily="34" charset="0"/>
                        </a:rPr>
                        <a:t>delivery date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GB" sz="1200" b="1" i="0" u="none" strike="noStrike">
                          <a:effectLst/>
                          <a:highlight>
                            <a:srgbClr val="FFFF99"/>
                          </a:highlight>
                          <a:latin typeface="Arial" panose="020B0604020202020204" pitchFamily="34" charset="0"/>
                        </a:rPr>
                        <a:t>TTCN CR </a:t>
                      </a:r>
                      <a:br>
                        <a:rPr lang="en-GB" sz="1200" b="1" i="0" u="none" strike="noStrike">
                          <a:effectLst/>
                          <a:highlight>
                            <a:srgbClr val="FFFF99"/>
                          </a:highlight>
                          <a:latin typeface="Arial" panose="020B0604020202020204" pitchFamily="34" charset="0"/>
                        </a:rPr>
                      </a:br>
                      <a:r>
                        <a:rPr lang="en-GB" sz="1200" b="1" i="0" u="none" strike="noStrike">
                          <a:effectLst/>
                          <a:highlight>
                            <a:srgbClr val="FFFF99"/>
                          </a:highlight>
                          <a:latin typeface="Arial" panose="020B0604020202020204" pitchFamily="34" charset="0"/>
                        </a:rPr>
                        <a:t>cut-off date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GB" sz="1200" b="1" i="0" u="none" strike="noStrike" dirty="0">
                          <a:effectLst/>
                          <a:highlight>
                            <a:srgbClr val="FFFF99"/>
                          </a:highlight>
                          <a:latin typeface="Arial" panose="020B0604020202020204" pitchFamily="34" charset="0"/>
                        </a:rPr>
                        <a:t>TTCN agreement</a:t>
                      </a:r>
                      <a:br>
                        <a:rPr lang="en-GB" sz="1200" b="1" i="0" u="none" strike="noStrike" dirty="0">
                          <a:effectLst/>
                          <a:highlight>
                            <a:srgbClr val="FFFF99"/>
                          </a:highlight>
                          <a:latin typeface="Arial" panose="020B0604020202020204" pitchFamily="34" charset="0"/>
                        </a:rPr>
                      </a:br>
                      <a:r>
                        <a:rPr lang="en-GB" sz="1200" b="1" i="0" u="none" strike="noStrike" dirty="0">
                          <a:effectLst/>
                          <a:highlight>
                            <a:srgbClr val="FFFF99"/>
                          </a:highlight>
                          <a:latin typeface="Arial" panose="020B0604020202020204" pitchFamily="34" charset="0"/>
                        </a:rPr>
                        <a:t>status report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GB" sz="1200" b="1" i="0" u="none" strike="noStrike">
                          <a:effectLst/>
                          <a:highlight>
                            <a:srgbClr val="FFFF99"/>
                          </a:highlight>
                          <a:latin typeface="Arial" panose="020B0604020202020204" pitchFamily="34" charset="0"/>
                        </a:rPr>
                        <a:t>Type of delivery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GB" sz="1200" b="1" i="0" u="none" strike="noStrike">
                          <a:effectLst/>
                          <a:highlight>
                            <a:srgbClr val="FFFF99"/>
                          </a:highlight>
                          <a:latin typeface="Arial" panose="020B0604020202020204" pitchFamily="34" charset="0"/>
                        </a:rPr>
                        <a:t>Comment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extLst>
                  <a:ext uri="{0D108BD9-81ED-4DB2-BD59-A6C34878D82A}">
                    <a16:rowId xmlns:a16="http://schemas.microsoft.com/office/drawing/2014/main" val="1838450341"/>
                  </a:ext>
                </a:extLst>
              </a:tr>
              <a:tr h="221615">
                <a:tc>
                  <a:txBody>
                    <a:bodyPr/>
                    <a:lstStyle/>
                    <a:p>
                      <a:pPr algn="ctr" fontAlgn="ctr"/>
                      <a:r>
                        <a:rPr lang="en-GB" sz="1200" b="1" i="0" u="none" strike="noStrike" dirty="0">
                          <a:solidFill>
                            <a:srgbClr val="006600"/>
                          </a:solidFill>
                          <a:effectLst/>
                          <a:latin typeface="Arial" panose="020B0604020202020204" pitchFamily="34" charset="0"/>
                          <a:sym typeface="Wingdings" panose="05000000000000000000" pitchFamily="2" charset="2"/>
                        </a:rPr>
                        <a:t> </a:t>
                      </a:r>
                      <a:r>
                        <a:rPr lang="en-GB" sz="1200" b="1" i="0" u="none" strike="noStrike" dirty="0">
                          <a:effectLst/>
                          <a:latin typeface="Arial" panose="020B0604020202020204" pitchFamily="34" charset="0"/>
                        </a:rPr>
                        <a:t>wk03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dirty="0">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19-Jan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nl-NL" sz="1200" b="0" i="0" u="none" strike="noStrike">
                          <a:effectLst/>
                          <a:latin typeface="Arial" panose="020B0604020202020204" pitchFamily="34" charset="0"/>
                        </a:rPr>
                        <a:t>GCF CAG#77 (24-25 Jan)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50431366"/>
                  </a:ext>
                </a:extLst>
              </a:tr>
              <a:tr h="161925">
                <a:tc>
                  <a:txBody>
                    <a:bodyPr/>
                    <a:lstStyle/>
                    <a:p>
                      <a:pPr algn="ctr" fontAlgn="ctr"/>
                      <a:r>
                        <a:rPr lang="en-GB" sz="1200" b="1" i="0" u="none" strike="noStrike" dirty="0">
                          <a:solidFill>
                            <a:srgbClr val="006600"/>
                          </a:solidFill>
                          <a:effectLst/>
                          <a:latin typeface="Arial" panose="020B0604020202020204" pitchFamily="34" charset="0"/>
                          <a:sym typeface="Wingdings" panose="05000000000000000000" pitchFamily="2" charset="2"/>
                        </a:rPr>
                        <a:t> </a:t>
                      </a:r>
                      <a:r>
                        <a:rPr lang="en-GB" sz="1200" b="1" i="0" u="none" strike="noStrike" dirty="0">
                          <a:effectLst/>
                          <a:latin typeface="Arial" panose="020B0604020202020204" pitchFamily="34" charset="0"/>
                        </a:rPr>
                        <a:t>wk09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01-Mar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PTCRB PVG#104 (5-7 Mar)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14840612"/>
                  </a:ext>
                </a:extLst>
              </a:tr>
              <a:tr h="221615">
                <a:tc>
                  <a:txBody>
                    <a:bodyPr/>
                    <a:lstStyle/>
                    <a:p>
                      <a:pPr algn="ctr" fontAlgn="ctr"/>
                      <a:r>
                        <a:rPr lang="en-GB" sz="1200" b="1" i="0" u="none" strike="noStrike" dirty="0">
                          <a:solidFill>
                            <a:srgbClr val="006600"/>
                          </a:solidFill>
                          <a:effectLst/>
                          <a:highlight>
                            <a:srgbClr val="CCFFFF"/>
                          </a:highlight>
                          <a:latin typeface="Arial" panose="020B0604020202020204" pitchFamily="34" charset="0"/>
                          <a:sym typeface="Wingdings" panose="05000000000000000000" pitchFamily="2" charset="2"/>
                        </a:rPr>
                        <a:t> </a:t>
                      </a:r>
                      <a:r>
                        <a:rPr lang="en-GB" sz="1200" b="1" i="0" u="none" strike="noStrike" dirty="0">
                          <a:effectLst/>
                          <a:highlight>
                            <a:srgbClr val="CCFFFF"/>
                          </a:highlight>
                          <a:latin typeface="Arial" panose="020B0604020202020204" pitchFamily="34" charset="0"/>
                        </a:rPr>
                        <a:t>wk12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highlight>
                            <a:srgbClr val="CCFFFF"/>
                          </a:highlight>
                          <a:latin typeface="Arial" panose="020B0604020202020204" pitchFamily="34" charset="0"/>
                        </a:rPr>
                        <a:t>22-Mar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highlight>
                            <a:srgbClr val="CCFFFF"/>
                          </a:highlight>
                          <a:latin typeface="Arial" panose="020B0604020202020204" pitchFamily="34" charset="0"/>
                        </a:rPr>
                        <a:t>18-Mar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highlight>
                            <a:srgbClr val="CCFFFF"/>
                          </a:highlight>
                          <a:latin typeface="Arial" panose="020B0604020202020204" pitchFamily="34" charset="0"/>
                        </a:rPr>
                        <a:t>22-Mar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highlight>
                            <a:srgbClr val="CCFFFF"/>
                          </a:highlight>
                          <a:latin typeface="Arial" panose="020B0604020202020204" pitchFamily="34" charset="0"/>
                        </a:rPr>
                        <a:t>TTCN-3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highlight>
                            <a:srgbClr val="CCFFFF"/>
                          </a:highligh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a16="http://schemas.microsoft.com/office/drawing/2014/main" val="75356957"/>
                  </a:ext>
                </a:extLst>
              </a:tr>
              <a:tr h="161925">
                <a:tc>
                  <a:txBody>
                    <a:bodyPr/>
                    <a:lstStyle/>
                    <a:p>
                      <a:pPr algn="ctr" fontAlgn="ctr"/>
                      <a:r>
                        <a:rPr lang="en-GB" sz="1200" b="1" i="0" u="none" strike="noStrike" dirty="0">
                          <a:solidFill>
                            <a:srgbClr val="006600"/>
                          </a:solidFill>
                          <a:effectLst/>
                          <a:latin typeface="Arial" panose="020B0604020202020204" pitchFamily="34" charset="0"/>
                          <a:sym typeface="Wingdings" panose="05000000000000000000" pitchFamily="2" charset="2"/>
                        </a:rPr>
                        <a:t> </a:t>
                      </a:r>
                      <a:r>
                        <a:rPr lang="en-GB" sz="1200" b="1" i="0" u="none" strike="noStrike" dirty="0">
                          <a:effectLst/>
                          <a:latin typeface="Arial" panose="020B0604020202020204" pitchFamily="34" charset="0"/>
                        </a:rPr>
                        <a:t>wk16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dirty="0">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19-Apr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GCF CAG#78 (23-24 Apr)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3287298"/>
                  </a:ext>
                </a:extLst>
              </a:tr>
              <a:tr h="161925">
                <a:tc>
                  <a:txBody>
                    <a:bodyPr/>
                    <a:lstStyle/>
                    <a:p>
                      <a:pPr algn="ctr" fontAlgn="ctr"/>
                      <a:r>
                        <a:rPr lang="en-GB" sz="1200" b="1" i="0" u="none" strike="noStrike" dirty="0">
                          <a:solidFill>
                            <a:srgbClr val="006600"/>
                          </a:solidFill>
                          <a:effectLst/>
                          <a:latin typeface="Arial" panose="020B0604020202020204" pitchFamily="34" charset="0"/>
                          <a:sym typeface="Wingdings" panose="05000000000000000000" pitchFamily="2" charset="2"/>
                        </a:rPr>
                        <a:t> </a:t>
                      </a:r>
                      <a:r>
                        <a:rPr lang="en-GB" sz="1200" b="1" i="0" u="none" strike="noStrike" dirty="0">
                          <a:effectLst/>
                          <a:latin typeface="Arial" panose="020B0604020202020204" pitchFamily="34" charset="0"/>
                        </a:rPr>
                        <a:t>wk19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10-May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PTCRB PVG#105 (14-16 May)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61787075"/>
                  </a:ext>
                </a:extLst>
              </a:tr>
              <a:tr h="161925">
                <a:tc>
                  <a:txBody>
                    <a:bodyPr/>
                    <a:lstStyle/>
                    <a:p>
                      <a:pPr algn="ctr" fontAlgn="ctr"/>
                      <a:r>
                        <a:rPr lang="en-GB" sz="1200" b="1" i="0" u="none" strike="noStrike" dirty="0">
                          <a:solidFill>
                            <a:srgbClr val="006600"/>
                          </a:solidFill>
                          <a:effectLst/>
                          <a:latin typeface="Arial" panose="020B0604020202020204" pitchFamily="34" charset="0"/>
                          <a:sym typeface="Wingdings" panose="05000000000000000000" pitchFamily="2" charset="2"/>
                        </a:rPr>
                        <a:t> </a:t>
                      </a:r>
                      <a:r>
                        <a:rPr lang="en-GB" sz="1200" b="1" i="0" u="none" strike="noStrike" dirty="0">
                          <a:solidFill>
                            <a:schemeClr val="tx1"/>
                          </a:solidFill>
                          <a:effectLst/>
                          <a:latin typeface="Arial" panose="020B0604020202020204" pitchFamily="34" charset="0"/>
                        </a:rPr>
                        <a:t>wk22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solidFill>
                            <a:srgbClr val="0000FF"/>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solidFill>
                            <a:srgbClr val="0000FF"/>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dirty="0">
                          <a:solidFill>
                            <a:schemeClr val="tx1"/>
                          </a:solidFill>
                          <a:effectLst/>
                          <a:latin typeface="Arial" panose="020B0604020202020204" pitchFamily="34" charset="0"/>
                        </a:rPr>
                        <a:t>31-May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dirty="0">
                          <a:solidFill>
                            <a:schemeClr val="tx1"/>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de-DE" sz="1200" b="0" i="0" u="none" strike="noStrike" dirty="0">
                          <a:solidFill>
                            <a:schemeClr val="tx1"/>
                          </a:solidFill>
                          <a:effectLst/>
                          <a:latin typeface="Arial" panose="020B0604020202020204" pitchFamily="34" charset="0"/>
                        </a:rPr>
                        <a:t>GCF CAG#78bis (4 Jun)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5150623"/>
                  </a:ext>
                </a:extLst>
              </a:tr>
              <a:tr h="161925">
                <a:tc>
                  <a:txBody>
                    <a:bodyPr/>
                    <a:lstStyle/>
                    <a:p>
                      <a:pPr algn="ctr" fontAlgn="ctr"/>
                      <a:r>
                        <a:rPr lang="en-GB" sz="1200" b="1" i="0" u="none" strike="noStrike" dirty="0">
                          <a:solidFill>
                            <a:srgbClr val="006600"/>
                          </a:solidFill>
                          <a:effectLst/>
                          <a:highlight>
                            <a:srgbClr val="CCFFFF"/>
                          </a:highlight>
                          <a:latin typeface="Arial" panose="020B0604020202020204" pitchFamily="34" charset="0"/>
                          <a:sym typeface="Wingdings" panose="05000000000000000000" pitchFamily="2" charset="2"/>
                        </a:rPr>
                        <a:t> </a:t>
                      </a:r>
                      <a:r>
                        <a:rPr lang="en-GB" sz="1200" b="1" i="0" u="none" strike="noStrike" dirty="0">
                          <a:effectLst/>
                          <a:highlight>
                            <a:srgbClr val="CCFFFF"/>
                          </a:highlight>
                          <a:latin typeface="Arial" panose="020B0604020202020204" pitchFamily="34" charset="0"/>
                        </a:rPr>
                        <a:t>wk24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highlight>
                            <a:srgbClr val="CCFFFF"/>
                          </a:highlight>
                          <a:latin typeface="Arial" panose="020B0604020202020204" pitchFamily="34" charset="0"/>
                        </a:rPr>
                        <a:t>14-Jun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dirty="0">
                          <a:effectLst/>
                          <a:highlight>
                            <a:srgbClr val="CCFFFF"/>
                          </a:highlight>
                          <a:latin typeface="Arial" panose="020B0604020202020204" pitchFamily="34" charset="0"/>
                        </a:rPr>
                        <a:t>10-Jun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highlight>
                            <a:srgbClr val="CCFFFF"/>
                          </a:highlight>
                          <a:latin typeface="Arial" panose="020B0604020202020204" pitchFamily="34" charset="0"/>
                        </a:rPr>
                        <a:t>14-Jun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highlight>
                            <a:srgbClr val="CCFFFF"/>
                          </a:highlight>
                          <a:latin typeface="Arial" panose="020B0604020202020204" pitchFamily="34" charset="0"/>
                        </a:rPr>
                        <a:t>TTCN-3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1" i="1" u="none" strike="noStrike">
                          <a:effectLst/>
                          <a:highlight>
                            <a:srgbClr val="CCFFFF"/>
                          </a:highligh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a16="http://schemas.microsoft.com/office/drawing/2014/main" val="622140286"/>
                  </a:ext>
                </a:extLst>
              </a:tr>
              <a:tr h="221615">
                <a:tc>
                  <a:txBody>
                    <a:bodyPr/>
                    <a:lstStyle/>
                    <a:p>
                      <a:pPr algn="ctr" fontAlgn="ctr"/>
                      <a:r>
                        <a:rPr lang="en-GB" sz="1200" b="1" i="0" u="none" strike="noStrike" dirty="0">
                          <a:solidFill>
                            <a:srgbClr val="006600"/>
                          </a:solidFill>
                          <a:effectLst/>
                          <a:latin typeface="Arial" panose="020B0604020202020204" pitchFamily="34" charset="0"/>
                          <a:sym typeface="Wingdings" panose="05000000000000000000" pitchFamily="2" charset="2"/>
                        </a:rPr>
                        <a:t> </a:t>
                      </a:r>
                      <a:r>
                        <a:rPr lang="en-GB" sz="1200" b="1" i="0" u="none" strike="noStrike" dirty="0">
                          <a:effectLst/>
                          <a:latin typeface="Arial" panose="020B0604020202020204" pitchFamily="34" charset="0"/>
                        </a:rPr>
                        <a:t>wk29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19-Jul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solidFill>
                            <a:srgbClr val="000000"/>
                          </a:solidFill>
                          <a:effectLst/>
                          <a:latin typeface="Arial" panose="020B0604020202020204" pitchFamily="34" charset="0"/>
                        </a:rPr>
                        <a:t>GCF CAG#79 (23-24 Jul)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41874465"/>
                  </a:ext>
                </a:extLst>
              </a:tr>
              <a:tr h="361950">
                <a:tc>
                  <a:txBody>
                    <a:bodyPr/>
                    <a:lstStyle/>
                    <a:p>
                      <a:pPr algn="ctr" fontAlgn="ctr"/>
                      <a:r>
                        <a:rPr lang="en-GB" sz="1200" b="1" i="0" u="none" strike="noStrike" dirty="0">
                          <a:solidFill>
                            <a:srgbClr val="006600"/>
                          </a:solidFill>
                          <a:effectLst/>
                          <a:highlight>
                            <a:srgbClr val="CCFFFF"/>
                          </a:highlight>
                          <a:latin typeface="Arial" panose="020B0604020202020204" pitchFamily="34" charset="0"/>
                          <a:sym typeface="Wingdings" panose="05000000000000000000" pitchFamily="2" charset="2"/>
                        </a:rPr>
                        <a:t> </a:t>
                      </a:r>
                      <a:r>
                        <a:rPr lang="en-GB" sz="1200" b="1" i="0" u="none" strike="noStrike" dirty="0">
                          <a:effectLst/>
                          <a:highlight>
                            <a:srgbClr val="CCFFFF"/>
                          </a:highlight>
                          <a:latin typeface="Arial" panose="020B0604020202020204" pitchFamily="34" charset="0"/>
                        </a:rPr>
                        <a:t>wk32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highlight>
                            <a:srgbClr val="CCFFFF"/>
                          </a:highlight>
                          <a:latin typeface="Arial" panose="020B0604020202020204" pitchFamily="34" charset="0"/>
                        </a:rPr>
                        <a:t>09-Aug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highlight>
                            <a:srgbClr val="CCFFFF"/>
                          </a:highlight>
                          <a:latin typeface="Arial" panose="020B0604020202020204" pitchFamily="34" charset="0"/>
                        </a:rPr>
                        <a:t>31-Jul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1" u="none" strike="noStrike">
                          <a:solidFill>
                            <a:srgbClr val="FF0000"/>
                          </a:solidFill>
                          <a:effectLst/>
                          <a:highlight>
                            <a:srgbClr val="CCFFFF"/>
                          </a:highligh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1" i="0" u="none" strike="noStrike">
                          <a:solidFill>
                            <a:srgbClr val="008000"/>
                          </a:solidFill>
                          <a:effectLst/>
                          <a:highlight>
                            <a:srgbClr val="CCFFFF"/>
                          </a:highlight>
                          <a:latin typeface="Arial" panose="020B0604020202020204" pitchFamily="34" charset="0"/>
                        </a:rPr>
                        <a:t>TTCN-3 Rel-18</a:t>
                      </a:r>
                      <a:br>
                        <a:rPr lang="en-GB" sz="1200" b="1" i="0" u="none" strike="noStrike">
                          <a:solidFill>
                            <a:srgbClr val="008000"/>
                          </a:solidFill>
                          <a:effectLst/>
                          <a:highlight>
                            <a:srgbClr val="CCFFFF"/>
                          </a:highlight>
                          <a:latin typeface="Arial" panose="020B0604020202020204" pitchFamily="34" charset="0"/>
                        </a:rPr>
                      </a:br>
                      <a:r>
                        <a:rPr lang="en-GB" sz="1200" b="1" i="0" u="none" strike="noStrike">
                          <a:solidFill>
                            <a:srgbClr val="008000"/>
                          </a:solidFill>
                          <a:effectLst/>
                          <a:highlight>
                            <a:srgbClr val="CCFFFF"/>
                          </a:highlight>
                          <a:latin typeface="Arial" panose="020B0604020202020204" pitchFamily="34" charset="0"/>
                        </a:rPr>
                        <a:t>Baseline upgrade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1" i="0" u="none" strike="noStrike" dirty="0">
                          <a:solidFill>
                            <a:srgbClr val="008000"/>
                          </a:solidFill>
                          <a:effectLst/>
                          <a:highlight>
                            <a:srgbClr val="CCFFFF"/>
                          </a:highlight>
                          <a:latin typeface="Arial" panose="020B0604020202020204" pitchFamily="34" charset="0"/>
                        </a:rPr>
                        <a:t>Move to Rel-18 Jun’24 </a:t>
                      </a:r>
                    </a:p>
                    <a:p>
                      <a:pPr algn="ctr" fontAlgn="ctr"/>
                      <a:r>
                        <a:rPr lang="en-GB" sz="1200" b="1" i="0" u="none" strike="noStrike" dirty="0">
                          <a:solidFill>
                            <a:srgbClr val="008000"/>
                          </a:solidFill>
                          <a:effectLst/>
                          <a:highlight>
                            <a:srgbClr val="CCFFFF"/>
                          </a:highlight>
                          <a:latin typeface="Arial" panose="020B0604020202020204" pitchFamily="34" charset="0"/>
                        </a:rPr>
                        <a:t>baseline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a16="http://schemas.microsoft.com/office/drawing/2014/main" val="2618477631"/>
                  </a:ext>
                </a:extLst>
              </a:tr>
              <a:tr h="161925">
                <a:tc>
                  <a:txBody>
                    <a:bodyPr/>
                    <a:lstStyle/>
                    <a:p>
                      <a:pPr algn="ctr" fontAlgn="ctr"/>
                      <a:r>
                        <a:rPr lang="en-GB" sz="1200" b="1" i="0" u="none" strike="noStrike" dirty="0">
                          <a:solidFill>
                            <a:srgbClr val="006600"/>
                          </a:solidFill>
                          <a:effectLst/>
                          <a:latin typeface="Arial" panose="020B0604020202020204" pitchFamily="34" charset="0"/>
                          <a:sym typeface="Wingdings" panose="05000000000000000000" pitchFamily="2" charset="2"/>
                        </a:rPr>
                        <a:t> </a:t>
                      </a:r>
                      <a:r>
                        <a:rPr lang="en-GB" sz="1200" b="1" i="0" u="none" strike="noStrike" dirty="0">
                          <a:effectLst/>
                          <a:latin typeface="Arial" panose="020B0604020202020204" pitchFamily="34" charset="0"/>
                        </a:rPr>
                        <a:t>wk32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09-Aug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PTCRB PVG#106 (13-15 Aug)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00932064"/>
                  </a:ext>
                </a:extLst>
              </a:tr>
              <a:tr h="161925">
                <a:tc>
                  <a:txBody>
                    <a:bodyPr/>
                    <a:lstStyle/>
                    <a:p>
                      <a:pPr algn="ctr" fontAlgn="ctr"/>
                      <a:r>
                        <a:rPr lang="en-GB" sz="1200" b="1" i="0" u="none" strike="noStrike">
                          <a:effectLst/>
                          <a:highlight>
                            <a:srgbClr val="CCFFFF"/>
                          </a:highlight>
                          <a:latin typeface="Arial" panose="020B0604020202020204" pitchFamily="34" charset="0"/>
                        </a:rPr>
                        <a:t>wk37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highlight>
                            <a:srgbClr val="CCFFFF"/>
                          </a:highlight>
                          <a:latin typeface="Arial" panose="020B0604020202020204" pitchFamily="34" charset="0"/>
                        </a:rPr>
                        <a:t>13-Sep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highlight>
                            <a:srgbClr val="CCFFFF"/>
                          </a:highlight>
                          <a:latin typeface="Arial" panose="020B0604020202020204" pitchFamily="34" charset="0"/>
                        </a:rPr>
                        <a:t>09-Sep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highlight>
                            <a:srgbClr val="CCFFFF"/>
                          </a:highlight>
                          <a:latin typeface="Arial" panose="020B0604020202020204" pitchFamily="34" charset="0"/>
                        </a:rPr>
                        <a:t>13-Sep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highlight>
                            <a:srgbClr val="CCFFFF"/>
                          </a:highlight>
                          <a:latin typeface="Arial" panose="020B0604020202020204" pitchFamily="34" charset="0"/>
                        </a:rPr>
                        <a:t>TTCN-3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1" i="0" u="none" strike="noStrike">
                          <a:solidFill>
                            <a:srgbClr val="00B050"/>
                          </a:solidFill>
                          <a:effectLst/>
                          <a:highlight>
                            <a:srgbClr val="CCFFFF"/>
                          </a:highligh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a16="http://schemas.microsoft.com/office/drawing/2014/main" val="1634471102"/>
                  </a:ext>
                </a:extLst>
              </a:tr>
              <a:tr h="221615">
                <a:tc>
                  <a:txBody>
                    <a:bodyPr/>
                    <a:lstStyle/>
                    <a:p>
                      <a:pPr algn="ctr" fontAlgn="ctr"/>
                      <a:r>
                        <a:rPr lang="en-GB" sz="1200" b="1" i="0" u="none" strike="noStrike">
                          <a:effectLst/>
                          <a:latin typeface="Arial" panose="020B0604020202020204" pitchFamily="34" charset="0"/>
                        </a:rPr>
                        <a:t>wk41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11-Oct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solidFill>
                            <a:srgbClr val="000000"/>
                          </a:solidFill>
                          <a:effectLst/>
                          <a:latin typeface="Arial" panose="020B0604020202020204" pitchFamily="34" charset="0"/>
                        </a:rPr>
                        <a:t>GCF CAG#80 (15-16 Oct)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95605620"/>
                  </a:ext>
                </a:extLst>
              </a:tr>
              <a:tr h="161925">
                <a:tc>
                  <a:txBody>
                    <a:bodyPr/>
                    <a:lstStyle/>
                    <a:p>
                      <a:pPr algn="ctr" fontAlgn="ctr"/>
                      <a:r>
                        <a:rPr lang="en-GB" sz="1200" b="1" i="0" u="none" strike="noStrike">
                          <a:effectLst/>
                          <a:latin typeface="Arial" panose="020B0604020202020204" pitchFamily="34" charset="0"/>
                        </a:rPr>
                        <a:t>wk44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01-Nov</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200" b="0" i="0" u="none" strike="noStrike" dirty="0">
                          <a:effectLst/>
                          <a:latin typeface="Arial" panose="020B0604020202020204" pitchFamily="34" charset="0"/>
                        </a:rPr>
                        <a:t>PTCRB PVG#107 (5-7 Nov)</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19838059"/>
                  </a:ext>
                </a:extLst>
              </a:tr>
              <a:tr h="221615">
                <a:tc>
                  <a:txBody>
                    <a:bodyPr/>
                    <a:lstStyle/>
                    <a:p>
                      <a:pPr algn="ctr" fontAlgn="ctr"/>
                      <a:r>
                        <a:rPr lang="en-GB" sz="1200" b="1" i="0" u="none" strike="noStrike">
                          <a:effectLst/>
                          <a:highlight>
                            <a:srgbClr val="FFCC99"/>
                          </a:highlight>
                          <a:latin typeface="Arial" panose="020B0604020202020204" pitchFamily="34" charset="0"/>
                        </a:rPr>
                        <a:t>wk49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a:effectLst/>
                          <a:highlight>
                            <a:srgbClr val="FFCC99"/>
                          </a:highlight>
                          <a:latin typeface="Arial" panose="020B0604020202020204" pitchFamily="34" charset="0"/>
                        </a:rPr>
                        <a:t>06-Dec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a:effectLst/>
                          <a:highlight>
                            <a:srgbClr val="FFCC99"/>
                          </a:highlight>
                          <a:latin typeface="Arial" panose="020B0604020202020204" pitchFamily="34" charset="0"/>
                        </a:rPr>
                        <a:t>02-Dec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a:effectLst/>
                          <a:highlight>
                            <a:srgbClr val="FFCC99"/>
                          </a:highligh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a:effectLst/>
                          <a:highlight>
                            <a:srgbClr val="FFCC99"/>
                          </a:highlight>
                          <a:latin typeface="Arial" panose="020B0604020202020204" pitchFamily="34" charset="0"/>
                        </a:rPr>
                        <a:t>TTCN2 (FDD)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a:effectLst/>
                          <a:highlight>
                            <a:srgbClr val="FFCC99"/>
                          </a:highligh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extLst>
                  <a:ext uri="{0D108BD9-81ED-4DB2-BD59-A6C34878D82A}">
                    <a16:rowId xmlns:a16="http://schemas.microsoft.com/office/drawing/2014/main" val="62866543"/>
                  </a:ext>
                </a:extLst>
              </a:tr>
              <a:tr h="161925">
                <a:tc>
                  <a:txBody>
                    <a:bodyPr/>
                    <a:lstStyle/>
                    <a:p>
                      <a:pPr algn="ctr" fontAlgn="ctr"/>
                      <a:r>
                        <a:rPr lang="en-GB" sz="1200" b="1" i="0" u="none" strike="noStrike">
                          <a:effectLst/>
                          <a:highlight>
                            <a:srgbClr val="CCFFFF"/>
                          </a:highlight>
                          <a:latin typeface="Arial" panose="020B0604020202020204" pitchFamily="34" charset="0"/>
                        </a:rPr>
                        <a:t>wk50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highlight>
                            <a:srgbClr val="CCFFFF"/>
                          </a:highlight>
                          <a:latin typeface="Arial" panose="020B0604020202020204" pitchFamily="34" charset="0"/>
                        </a:rPr>
                        <a:t>13-Dec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highlight>
                            <a:srgbClr val="CCFFFF"/>
                          </a:highlight>
                          <a:latin typeface="Arial" panose="020B0604020202020204" pitchFamily="34" charset="0"/>
                        </a:rPr>
                        <a:t>09-Dec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highlight>
                            <a:srgbClr val="CCFFFF"/>
                          </a:highlight>
                          <a:latin typeface="Arial" panose="020B0604020202020204" pitchFamily="34" charset="0"/>
                        </a:rPr>
                        <a:t>13-Dec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highlight>
                            <a:srgbClr val="CCFFFF"/>
                          </a:highlight>
                          <a:latin typeface="Arial" panose="020B0604020202020204" pitchFamily="34" charset="0"/>
                        </a:rPr>
                        <a:t>TTCN-3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1" i="0" u="none" strike="noStrike" dirty="0">
                          <a:solidFill>
                            <a:srgbClr val="008000"/>
                          </a:solidFill>
                          <a:effectLst/>
                          <a:highlight>
                            <a:srgbClr val="CCFFFF"/>
                          </a:highligh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a16="http://schemas.microsoft.com/office/drawing/2014/main" val="3765441756"/>
                  </a:ext>
                </a:extLst>
              </a:tr>
            </a:tbl>
          </a:graphicData>
        </a:graphic>
      </p:graphicFrame>
    </p:spTree>
    <p:extLst>
      <p:ext uri="{BB962C8B-B14F-4D97-AF65-F5344CB8AC3E}">
        <p14:creationId xmlns:p14="http://schemas.microsoft.com/office/powerpoint/2010/main" val="18089393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5B93149-CD1D-4C62-8DFE-579BA4A128B1}"/>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TTCN workflow</a:t>
            </a:r>
            <a:br>
              <a:rPr lang="en-US" altLang="en-US" dirty="0"/>
            </a:br>
            <a:r>
              <a:rPr lang="en-US" altLang="en-US" sz="3200" dirty="0"/>
              <a:t>Simplified view</a:t>
            </a:r>
            <a:endParaRPr lang="en-US" altLang="en-US" sz="4000" dirty="0"/>
          </a:p>
        </p:txBody>
      </p:sp>
      <p:sp>
        <p:nvSpPr>
          <p:cNvPr id="2" name="Content Placeholder 1">
            <a:extLst>
              <a:ext uri="{FF2B5EF4-FFF2-40B4-BE49-F238E27FC236}">
                <a16:creationId xmlns:a16="http://schemas.microsoft.com/office/drawing/2014/main" id="{A4F064AD-89D7-431D-A7D6-00B910F675E5}"/>
              </a:ext>
            </a:extLst>
          </p:cNvPr>
          <p:cNvSpPr>
            <a:spLocks noGrp="1"/>
          </p:cNvSpPr>
          <p:nvPr>
            <p:ph idx="1"/>
          </p:nvPr>
        </p:nvSpPr>
        <p:spPr>
          <a:xfrm>
            <a:off x="316589" y="5893810"/>
            <a:ext cx="10515600" cy="400852"/>
          </a:xfrm>
        </p:spPr>
        <p:txBody>
          <a:bodyPr/>
          <a:lstStyle/>
          <a:p>
            <a:r>
              <a:rPr lang="en-GB" sz="2000" dirty="0"/>
              <a:t> Note: Each step above has a feedback loop to any previous step(s) (e.g. prose/TTCN bug report).</a:t>
            </a:r>
          </a:p>
        </p:txBody>
      </p:sp>
      <p:sp>
        <p:nvSpPr>
          <p:cNvPr id="6" name="TextBox 5">
            <a:extLst>
              <a:ext uri="{FF2B5EF4-FFF2-40B4-BE49-F238E27FC236}">
                <a16:creationId xmlns:a16="http://schemas.microsoft.com/office/drawing/2014/main" id="{EF659C98-2498-4A8C-8E87-D53F29E312B4}"/>
              </a:ext>
            </a:extLst>
          </p:cNvPr>
          <p:cNvSpPr txBox="1"/>
          <p:nvPr/>
        </p:nvSpPr>
        <p:spPr>
          <a:xfrm>
            <a:off x="66377" y="2018932"/>
            <a:ext cx="723275" cy="369332"/>
          </a:xfrm>
          <a:prstGeom prst="rect">
            <a:avLst/>
          </a:prstGeom>
          <a:noFill/>
        </p:spPr>
        <p:txBody>
          <a:bodyPr wrap="none" rtlCol="0">
            <a:spAutoFit/>
          </a:bodyPr>
          <a:lstStyle/>
          <a:p>
            <a:r>
              <a:rPr lang="en-GB" u="sng" dirty="0">
                <a:solidFill>
                  <a:schemeClr val="bg1">
                    <a:lumMod val="50000"/>
                  </a:schemeClr>
                </a:solidFill>
              </a:rPr>
              <a:t>Who:</a:t>
            </a:r>
          </a:p>
        </p:txBody>
      </p:sp>
      <p:sp>
        <p:nvSpPr>
          <p:cNvPr id="7" name="TextBox 6">
            <a:extLst>
              <a:ext uri="{FF2B5EF4-FFF2-40B4-BE49-F238E27FC236}">
                <a16:creationId xmlns:a16="http://schemas.microsoft.com/office/drawing/2014/main" id="{D1B17BDE-72F0-4CF9-8F40-0A542089C9EC}"/>
              </a:ext>
            </a:extLst>
          </p:cNvPr>
          <p:cNvSpPr txBox="1"/>
          <p:nvPr/>
        </p:nvSpPr>
        <p:spPr>
          <a:xfrm>
            <a:off x="1195057" y="2018932"/>
            <a:ext cx="1326004" cy="369332"/>
          </a:xfrm>
          <a:prstGeom prst="rect">
            <a:avLst/>
          </a:prstGeom>
          <a:noFill/>
        </p:spPr>
        <p:txBody>
          <a:bodyPr wrap="none" rtlCol="0">
            <a:spAutoFit/>
          </a:bodyPr>
          <a:lstStyle/>
          <a:p>
            <a:r>
              <a:rPr lang="en-GB" dirty="0">
                <a:solidFill>
                  <a:schemeClr val="bg1">
                    <a:lumMod val="50000"/>
                  </a:schemeClr>
                </a:solidFill>
              </a:rPr>
              <a:t>RAN5_SIG</a:t>
            </a:r>
          </a:p>
        </p:txBody>
      </p:sp>
      <p:sp>
        <p:nvSpPr>
          <p:cNvPr id="9" name="TextBox 8">
            <a:extLst>
              <a:ext uri="{FF2B5EF4-FFF2-40B4-BE49-F238E27FC236}">
                <a16:creationId xmlns:a16="http://schemas.microsoft.com/office/drawing/2014/main" id="{51153EC3-AC92-4D09-8B3E-0A133E41496A}"/>
              </a:ext>
            </a:extLst>
          </p:cNvPr>
          <p:cNvSpPr txBox="1"/>
          <p:nvPr/>
        </p:nvSpPr>
        <p:spPr>
          <a:xfrm>
            <a:off x="3761187" y="1901233"/>
            <a:ext cx="1403012" cy="646331"/>
          </a:xfrm>
          <a:prstGeom prst="rect">
            <a:avLst/>
          </a:prstGeom>
          <a:noFill/>
        </p:spPr>
        <p:txBody>
          <a:bodyPr wrap="none" rtlCol="0">
            <a:spAutoFit/>
          </a:bodyPr>
          <a:lstStyle/>
          <a:p>
            <a:pPr algn="ctr"/>
            <a:r>
              <a:rPr lang="en-GB" dirty="0">
                <a:solidFill>
                  <a:schemeClr val="bg1">
                    <a:lumMod val="50000"/>
                  </a:schemeClr>
                </a:solidFill>
              </a:rPr>
              <a:t>TF160 +</a:t>
            </a:r>
          </a:p>
          <a:p>
            <a:pPr algn="ctr"/>
            <a:r>
              <a:rPr lang="en-GB" dirty="0">
                <a:solidFill>
                  <a:schemeClr val="bg1">
                    <a:lumMod val="50000"/>
                  </a:schemeClr>
                </a:solidFill>
              </a:rPr>
              <a:t>SS Vendors</a:t>
            </a:r>
          </a:p>
        </p:txBody>
      </p:sp>
      <p:sp>
        <p:nvSpPr>
          <p:cNvPr id="10" name="TextBox 9">
            <a:extLst>
              <a:ext uri="{FF2B5EF4-FFF2-40B4-BE49-F238E27FC236}">
                <a16:creationId xmlns:a16="http://schemas.microsoft.com/office/drawing/2014/main" id="{8281A795-D878-48FC-B526-2237E25F63EE}"/>
              </a:ext>
            </a:extLst>
          </p:cNvPr>
          <p:cNvSpPr txBox="1"/>
          <p:nvPr/>
        </p:nvSpPr>
        <p:spPr>
          <a:xfrm>
            <a:off x="6449589" y="1993566"/>
            <a:ext cx="851515" cy="369332"/>
          </a:xfrm>
          <a:prstGeom prst="rect">
            <a:avLst/>
          </a:prstGeom>
          <a:noFill/>
        </p:spPr>
        <p:txBody>
          <a:bodyPr wrap="none" rtlCol="0">
            <a:spAutoFit/>
          </a:bodyPr>
          <a:lstStyle/>
          <a:p>
            <a:pPr algn="ctr"/>
            <a:r>
              <a:rPr lang="en-GB" dirty="0">
                <a:solidFill>
                  <a:schemeClr val="bg1">
                    <a:lumMod val="50000"/>
                  </a:schemeClr>
                </a:solidFill>
              </a:rPr>
              <a:t>TF160</a:t>
            </a:r>
          </a:p>
        </p:txBody>
      </p:sp>
      <p:sp>
        <p:nvSpPr>
          <p:cNvPr id="11" name="TextBox 10">
            <a:extLst>
              <a:ext uri="{FF2B5EF4-FFF2-40B4-BE49-F238E27FC236}">
                <a16:creationId xmlns:a16="http://schemas.microsoft.com/office/drawing/2014/main" id="{F52BA089-D1CF-4D2A-B75F-7BB1BD68B947}"/>
              </a:ext>
            </a:extLst>
          </p:cNvPr>
          <p:cNvSpPr txBox="1"/>
          <p:nvPr/>
        </p:nvSpPr>
        <p:spPr>
          <a:xfrm>
            <a:off x="8662339" y="1991762"/>
            <a:ext cx="1755673" cy="923330"/>
          </a:xfrm>
          <a:prstGeom prst="rect">
            <a:avLst/>
          </a:prstGeom>
          <a:noFill/>
        </p:spPr>
        <p:txBody>
          <a:bodyPr wrap="none" rtlCol="0">
            <a:spAutoFit/>
          </a:bodyPr>
          <a:lstStyle/>
          <a:p>
            <a:pPr algn="ctr"/>
            <a:r>
              <a:rPr lang="en-GB" dirty="0">
                <a:solidFill>
                  <a:schemeClr val="bg1">
                    <a:lumMod val="50000"/>
                  </a:schemeClr>
                </a:solidFill>
              </a:rPr>
              <a:t>SS Vendor(s) +</a:t>
            </a:r>
          </a:p>
          <a:p>
            <a:pPr algn="ctr"/>
            <a:r>
              <a:rPr lang="en-GB" dirty="0">
                <a:solidFill>
                  <a:schemeClr val="bg1">
                    <a:lumMod val="50000"/>
                  </a:schemeClr>
                </a:solidFill>
              </a:rPr>
              <a:t>UE Vendor(s) +</a:t>
            </a:r>
          </a:p>
          <a:p>
            <a:pPr algn="ctr"/>
            <a:r>
              <a:rPr lang="en-GB" dirty="0">
                <a:solidFill>
                  <a:schemeClr val="bg1">
                    <a:lumMod val="50000"/>
                  </a:schemeClr>
                </a:solidFill>
              </a:rPr>
              <a:t>TF160</a:t>
            </a:r>
          </a:p>
        </p:txBody>
      </p:sp>
      <p:sp>
        <p:nvSpPr>
          <p:cNvPr id="12" name="TextBox 11">
            <a:extLst>
              <a:ext uri="{FF2B5EF4-FFF2-40B4-BE49-F238E27FC236}">
                <a16:creationId xmlns:a16="http://schemas.microsoft.com/office/drawing/2014/main" id="{4714A045-C594-4031-9EA1-3B7FFFA42B47}"/>
              </a:ext>
            </a:extLst>
          </p:cNvPr>
          <p:cNvSpPr txBox="1"/>
          <p:nvPr/>
        </p:nvSpPr>
        <p:spPr>
          <a:xfrm>
            <a:off x="82979" y="4072293"/>
            <a:ext cx="928459" cy="369332"/>
          </a:xfrm>
          <a:prstGeom prst="rect">
            <a:avLst/>
          </a:prstGeom>
          <a:noFill/>
        </p:spPr>
        <p:txBody>
          <a:bodyPr wrap="none" rtlCol="0">
            <a:spAutoFit/>
          </a:bodyPr>
          <a:lstStyle/>
          <a:p>
            <a:r>
              <a:rPr lang="en-GB" u="sng" dirty="0">
                <a:solidFill>
                  <a:schemeClr val="bg1">
                    <a:lumMod val="50000"/>
                  </a:schemeClr>
                </a:solidFill>
              </a:rPr>
              <a:t>Where:</a:t>
            </a:r>
          </a:p>
        </p:txBody>
      </p:sp>
      <p:sp>
        <p:nvSpPr>
          <p:cNvPr id="13" name="TextBox 12">
            <a:extLst>
              <a:ext uri="{FF2B5EF4-FFF2-40B4-BE49-F238E27FC236}">
                <a16:creationId xmlns:a16="http://schemas.microsoft.com/office/drawing/2014/main" id="{D58A3B27-BA70-42CF-BBD4-B7A9EC6DFF76}"/>
              </a:ext>
            </a:extLst>
          </p:cNvPr>
          <p:cNvSpPr txBox="1"/>
          <p:nvPr/>
        </p:nvSpPr>
        <p:spPr>
          <a:xfrm>
            <a:off x="1012222" y="4054582"/>
            <a:ext cx="1685077" cy="369332"/>
          </a:xfrm>
          <a:prstGeom prst="rect">
            <a:avLst/>
          </a:prstGeom>
          <a:noFill/>
        </p:spPr>
        <p:txBody>
          <a:bodyPr wrap="none" rtlCol="0">
            <a:spAutoFit/>
          </a:bodyPr>
          <a:lstStyle/>
          <a:p>
            <a:r>
              <a:rPr lang="en-GB" dirty="0">
                <a:solidFill>
                  <a:schemeClr val="bg1">
                    <a:lumMod val="50000"/>
                  </a:schemeClr>
                </a:solidFill>
              </a:rPr>
              <a:t>RAN5 meeting</a:t>
            </a:r>
          </a:p>
        </p:txBody>
      </p:sp>
      <p:sp>
        <p:nvSpPr>
          <p:cNvPr id="14" name="TextBox 13">
            <a:extLst>
              <a:ext uri="{FF2B5EF4-FFF2-40B4-BE49-F238E27FC236}">
                <a16:creationId xmlns:a16="http://schemas.microsoft.com/office/drawing/2014/main" id="{D0DC3226-A5C3-46B1-8A87-A14B2497B1F9}"/>
              </a:ext>
            </a:extLst>
          </p:cNvPr>
          <p:cNvSpPr txBox="1"/>
          <p:nvPr/>
        </p:nvSpPr>
        <p:spPr>
          <a:xfrm>
            <a:off x="3557361" y="4072293"/>
            <a:ext cx="1898918" cy="369332"/>
          </a:xfrm>
          <a:prstGeom prst="rect">
            <a:avLst/>
          </a:prstGeom>
          <a:noFill/>
        </p:spPr>
        <p:txBody>
          <a:bodyPr wrap="none" rtlCol="0">
            <a:spAutoFit/>
          </a:bodyPr>
          <a:lstStyle/>
          <a:p>
            <a:r>
              <a:rPr lang="en-GB" dirty="0">
                <a:solidFill>
                  <a:schemeClr val="bg1">
                    <a:lumMod val="50000"/>
                  </a:schemeClr>
                </a:solidFill>
              </a:rPr>
              <a:t>TTCN Workshop</a:t>
            </a:r>
          </a:p>
        </p:txBody>
      </p:sp>
      <p:sp>
        <p:nvSpPr>
          <p:cNvPr id="15" name="TextBox 14">
            <a:extLst>
              <a:ext uri="{FF2B5EF4-FFF2-40B4-BE49-F238E27FC236}">
                <a16:creationId xmlns:a16="http://schemas.microsoft.com/office/drawing/2014/main" id="{A7645CB8-B0D2-46C6-B178-71774B69915A}"/>
              </a:ext>
            </a:extLst>
          </p:cNvPr>
          <p:cNvSpPr txBox="1"/>
          <p:nvPr/>
        </p:nvSpPr>
        <p:spPr>
          <a:xfrm>
            <a:off x="6567255" y="4059794"/>
            <a:ext cx="697627" cy="369332"/>
          </a:xfrm>
          <a:prstGeom prst="rect">
            <a:avLst/>
          </a:prstGeom>
          <a:noFill/>
        </p:spPr>
        <p:txBody>
          <a:bodyPr wrap="none" rtlCol="0">
            <a:spAutoFit/>
          </a:bodyPr>
          <a:lstStyle/>
          <a:p>
            <a:r>
              <a:rPr lang="en-GB" dirty="0">
                <a:solidFill>
                  <a:schemeClr val="bg1">
                    <a:lumMod val="50000"/>
                  </a:schemeClr>
                </a:solidFill>
              </a:rPr>
              <a:t>ETSI</a:t>
            </a:r>
          </a:p>
        </p:txBody>
      </p:sp>
      <p:sp>
        <p:nvSpPr>
          <p:cNvPr id="16" name="TextBox 15">
            <a:extLst>
              <a:ext uri="{FF2B5EF4-FFF2-40B4-BE49-F238E27FC236}">
                <a16:creationId xmlns:a16="http://schemas.microsoft.com/office/drawing/2014/main" id="{316CE449-A1B3-4C85-A860-9E0BC23BAF18}"/>
              </a:ext>
            </a:extLst>
          </p:cNvPr>
          <p:cNvSpPr txBox="1"/>
          <p:nvPr/>
        </p:nvSpPr>
        <p:spPr>
          <a:xfrm>
            <a:off x="8503893" y="3942853"/>
            <a:ext cx="2087416" cy="646331"/>
          </a:xfrm>
          <a:prstGeom prst="rect">
            <a:avLst/>
          </a:prstGeom>
          <a:noFill/>
        </p:spPr>
        <p:txBody>
          <a:bodyPr wrap="square" rtlCol="0">
            <a:spAutoFit/>
          </a:bodyPr>
          <a:lstStyle/>
          <a:p>
            <a:pPr algn="ctr"/>
            <a:r>
              <a:rPr lang="en-GB" dirty="0">
                <a:solidFill>
                  <a:schemeClr val="bg1">
                    <a:lumMod val="50000"/>
                  </a:schemeClr>
                </a:solidFill>
              </a:rPr>
              <a:t>SS/UE Vendor</a:t>
            </a:r>
          </a:p>
          <a:p>
            <a:pPr algn="ctr"/>
            <a:r>
              <a:rPr lang="en-GB" dirty="0">
                <a:solidFill>
                  <a:schemeClr val="bg1">
                    <a:lumMod val="50000"/>
                  </a:schemeClr>
                </a:solidFill>
              </a:rPr>
              <a:t>lab</a:t>
            </a:r>
          </a:p>
        </p:txBody>
      </p:sp>
      <p:sp>
        <p:nvSpPr>
          <p:cNvPr id="18" name="Left Brace 17">
            <a:extLst>
              <a:ext uri="{FF2B5EF4-FFF2-40B4-BE49-F238E27FC236}">
                <a16:creationId xmlns:a16="http://schemas.microsoft.com/office/drawing/2014/main" id="{9C0D78E6-5C3A-4958-A906-65BDEFE329B8}"/>
              </a:ext>
            </a:extLst>
          </p:cNvPr>
          <p:cNvSpPr/>
          <p:nvPr/>
        </p:nvSpPr>
        <p:spPr>
          <a:xfrm rot="16200000">
            <a:off x="7156085" y="915717"/>
            <a:ext cx="489595" cy="7687043"/>
          </a:xfrm>
          <a:prstGeom prst="leftBrace">
            <a:avLst/>
          </a:prstGeom>
          <a:ln>
            <a:solidFill>
              <a:srgbClr val="0000FF"/>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20" name="TextBox 19">
            <a:extLst>
              <a:ext uri="{FF2B5EF4-FFF2-40B4-BE49-F238E27FC236}">
                <a16:creationId xmlns:a16="http://schemas.microsoft.com/office/drawing/2014/main" id="{AE70A9F4-77DC-4BE0-8E5A-5FEC29887AC1}"/>
              </a:ext>
            </a:extLst>
          </p:cNvPr>
          <p:cNvSpPr txBox="1"/>
          <p:nvPr/>
        </p:nvSpPr>
        <p:spPr>
          <a:xfrm>
            <a:off x="6384309" y="4972211"/>
            <a:ext cx="2146742" cy="369332"/>
          </a:xfrm>
          <a:prstGeom prst="rect">
            <a:avLst/>
          </a:prstGeom>
          <a:noFill/>
        </p:spPr>
        <p:txBody>
          <a:bodyPr wrap="none" rtlCol="0">
            <a:spAutoFit/>
          </a:bodyPr>
          <a:lstStyle/>
          <a:p>
            <a:r>
              <a:rPr lang="en-GB" i="1" dirty="0">
                <a:solidFill>
                  <a:srgbClr val="0000FF"/>
                </a:solidFill>
              </a:rPr>
              <a:t>scope of this report</a:t>
            </a:r>
          </a:p>
        </p:txBody>
      </p:sp>
      <p:pic>
        <p:nvPicPr>
          <p:cNvPr id="5" name="Picture 4">
            <a:extLst>
              <a:ext uri="{FF2B5EF4-FFF2-40B4-BE49-F238E27FC236}">
                <a16:creationId xmlns:a16="http://schemas.microsoft.com/office/drawing/2014/main" id="{6417A81C-63BC-4884-B601-28025109FAA6}"/>
              </a:ext>
            </a:extLst>
          </p:cNvPr>
          <p:cNvPicPr>
            <a:picLocks noChangeAspect="1"/>
          </p:cNvPicPr>
          <p:nvPr/>
        </p:nvPicPr>
        <p:blipFill>
          <a:blip r:embed="rId3"/>
          <a:stretch>
            <a:fillRect/>
          </a:stretch>
        </p:blipFill>
        <p:spPr>
          <a:xfrm>
            <a:off x="8601" y="2567054"/>
            <a:ext cx="12156240" cy="1562034"/>
          </a:xfrm>
          <a:prstGeom prst="rect">
            <a:avLst/>
          </a:prstGeom>
        </p:spPr>
      </p:pic>
    </p:spTree>
    <p:extLst>
      <p:ext uri="{BB962C8B-B14F-4D97-AF65-F5344CB8AC3E}">
        <p14:creationId xmlns:p14="http://schemas.microsoft.com/office/powerpoint/2010/main" val="219927842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a:extLst>
              <a:ext uri="{FF2B5EF4-FFF2-40B4-BE49-F238E27FC236}">
                <a16:creationId xmlns:a16="http://schemas.microsoft.com/office/drawing/2014/main" id="{6DF2C6A5-97CD-46B8-BBA9-33870923E61E}"/>
              </a:ext>
            </a:extLst>
          </p:cNvPr>
          <p:cNvSpPr>
            <a:spLocks noGrp="1"/>
          </p:cNvSpPr>
          <p:nvPr>
            <p:ph idx="1"/>
          </p:nvPr>
        </p:nvSpPr>
        <p:spPr>
          <a:xfrm>
            <a:off x="894945" y="1403287"/>
            <a:ext cx="10521738" cy="4979405"/>
          </a:xfrm>
        </p:spPr>
        <p:txBody>
          <a:bodyPr/>
          <a:lstStyle/>
          <a:p>
            <a:pPr eaLnBrk="1" hangingPunct="1"/>
            <a:r>
              <a:rPr lang="en-GB" altLang="en-US" sz="2400" b="1" dirty="0"/>
              <a:t> Test Models – 5G:</a:t>
            </a:r>
          </a:p>
          <a:p>
            <a:pPr lvl="1" eaLnBrk="1" hangingPunct="1"/>
            <a:r>
              <a:rPr lang="en-GB" altLang="en-US" sz="2000" b="1" dirty="0"/>
              <a:t>Rel-16: </a:t>
            </a:r>
          </a:p>
          <a:p>
            <a:pPr lvl="2" eaLnBrk="1" hangingPunct="1"/>
            <a:r>
              <a:rPr lang="en-GB" altLang="en-US" b="1" dirty="0"/>
              <a:t>NR-U:</a:t>
            </a:r>
            <a:r>
              <a:rPr lang="en-GB" altLang="en-US" dirty="0"/>
              <a:t> endorsed Test Models &amp; ASP updates to support semi-static channel access mode.</a:t>
            </a:r>
            <a:endParaRPr lang="en-GB" altLang="en-US" b="1" dirty="0"/>
          </a:p>
          <a:p>
            <a:pPr lvl="1" eaLnBrk="1" hangingPunct="1"/>
            <a:r>
              <a:rPr lang="en-GB" altLang="en-US" sz="2000" b="1" dirty="0"/>
              <a:t>Rel-17: </a:t>
            </a:r>
          </a:p>
          <a:p>
            <a:pPr lvl="2" eaLnBrk="1" hangingPunct="1"/>
            <a:r>
              <a:rPr lang="en-GB" altLang="en-US" b="1" dirty="0"/>
              <a:t>NR NTN:</a:t>
            </a:r>
            <a:r>
              <a:rPr lang="en-GB" altLang="en-US" dirty="0"/>
              <a:t> endorsed Test Model &amp; ASP updates to support NGSO scenario and new NTN MAC CEs.</a:t>
            </a:r>
            <a:endParaRPr lang="en-GB" altLang="en-US" b="1" dirty="0"/>
          </a:p>
          <a:p>
            <a:pPr lvl="2" eaLnBrk="1" hangingPunct="1"/>
            <a:r>
              <a:rPr lang="en-GB" altLang="en-US" b="1" dirty="0"/>
              <a:t>NR MUSIM:</a:t>
            </a:r>
            <a:r>
              <a:rPr lang="en-GB" altLang="en-US" dirty="0"/>
              <a:t> endorsed ASP updates to support MUSIM gap configuration.</a:t>
            </a:r>
          </a:p>
          <a:p>
            <a:pPr lvl="2" eaLnBrk="1" hangingPunct="1"/>
            <a:r>
              <a:rPr lang="en-GB" altLang="en-US" b="1" dirty="0"/>
              <a:t>NR MBS: </a:t>
            </a:r>
            <a:r>
              <a:rPr lang="en-GB" altLang="en-US" dirty="0"/>
              <a:t>endorsed initial Test Model &amp; ASP updates to support MBS Broadcast.</a:t>
            </a:r>
          </a:p>
          <a:p>
            <a:pPr lvl="1" eaLnBrk="1" hangingPunct="1"/>
            <a:r>
              <a:rPr lang="en-GB" altLang="en-US" sz="2000" dirty="0"/>
              <a:t>Prose CRs to TS 38.523-3 submitted at RAN5#104 for the above.</a:t>
            </a:r>
          </a:p>
          <a:p>
            <a:pPr eaLnBrk="1" hangingPunct="1"/>
            <a:endParaRPr lang="en-GB" altLang="en-US" sz="1400" dirty="0"/>
          </a:p>
          <a:p>
            <a:pPr eaLnBrk="1" hangingPunct="1"/>
            <a:r>
              <a:rPr lang="en-GB" altLang="en-US" sz="2400" dirty="0"/>
              <a:t> RAN5 TTCN Workshop #66 material:</a:t>
            </a:r>
          </a:p>
          <a:p>
            <a:pPr lvl="1" eaLnBrk="1" hangingPunct="1"/>
            <a:r>
              <a:rPr lang="en-GB" altLang="en-US" sz="2000" dirty="0">
                <a:hlinkClick r:id="rId3"/>
              </a:rPr>
              <a:t>https://portal.3gpp.org/Home.aspx#/meeting?MtgId=60698</a:t>
            </a:r>
            <a:endParaRPr lang="en-GB" altLang="en-US" sz="2000" dirty="0"/>
          </a:p>
        </p:txBody>
      </p:sp>
      <p:sp>
        <p:nvSpPr>
          <p:cNvPr id="4" name="Title 1">
            <a:extLst>
              <a:ext uri="{FF2B5EF4-FFF2-40B4-BE49-F238E27FC236}">
                <a16:creationId xmlns:a16="http://schemas.microsoft.com/office/drawing/2014/main" id="{C5B93149-CD1D-4C62-8DFE-579BA4A128B1}"/>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Test models &amp; system interface design</a:t>
            </a:r>
            <a:br>
              <a:rPr lang="en-US" altLang="en-US" dirty="0"/>
            </a:br>
            <a:r>
              <a:rPr lang="en-US" altLang="en-US" sz="3200" dirty="0"/>
              <a:t>Progress at TTCN Workshop #66 (4</a:t>
            </a:r>
            <a:r>
              <a:rPr lang="en-US" altLang="en-US" sz="3200" baseline="30000" dirty="0"/>
              <a:t>th</a:t>
            </a:r>
            <a:r>
              <a:rPr lang="en-US" altLang="en-US" sz="3200" dirty="0"/>
              <a:t> July’24)</a:t>
            </a:r>
            <a:endParaRPr lang="en-US" altLang="en-US" sz="4000" dirty="0"/>
          </a:p>
        </p:txBody>
      </p:sp>
    </p:spTree>
    <p:extLst>
      <p:ext uri="{BB962C8B-B14F-4D97-AF65-F5344CB8AC3E}">
        <p14:creationId xmlns:p14="http://schemas.microsoft.com/office/powerpoint/2010/main" val="371817373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C38A0EBF-CF88-49B3-A6A5-EA774A544996}"/>
              </a:ext>
            </a:extLst>
          </p:cNvPr>
          <p:cNvSpPr>
            <a:spLocks noGrp="1"/>
          </p:cNvSpPr>
          <p:nvPr>
            <p:ph type="title"/>
          </p:nvPr>
        </p:nvSpPr>
        <p:spPr>
          <a:xfrm>
            <a:off x="499287" y="0"/>
            <a:ext cx="8100559" cy="1143001"/>
          </a:xfrm>
        </p:spPr>
        <p:txBody>
          <a:bodyPr/>
          <a:lstStyle/>
          <a:p>
            <a:r>
              <a:rPr lang="en-US" altLang="en-US" dirty="0"/>
              <a:t>TTCN development </a:t>
            </a:r>
            <a:br>
              <a:rPr lang="en-US" altLang="en-US" dirty="0"/>
            </a:br>
            <a:r>
              <a:rPr lang="en-US" altLang="en-US" sz="3200" dirty="0"/>
              <a:t>Progress for period: Jun to Aug’24</a:t>
            </a:r>
            <a:endParaRPr lang="en-US" altLang="en-US" sz="4000" dirty="0"/>
          </a:p>
        </p:txBody>
      </p:sp>
      <p:sp>
        <p:nvSpPr>
          <p:cNvPr id="8195" name="Content Placeholder 2">
            <a:extLst>
              <a:ext uri="{FF2B5EF4-FFF2-40B4-BE49-F238E27FC236}">
                <a16:creationId xmlns:a16="http://schemas.microsoft.com/office/drawing/2014/main" id="{4AA9321B-D67F-4928-ABEC-C22F5EFB5B30}"/>
              </a:ext>
            </a:extLst>
          </p:cNvPr>
          <p:cNvSpPr>
            <a:spLocks noGrp="1"/>
          </p:cNvSpPr>
          <p:nvPr>
            <p:ph sz="half" idx="1"/>
          </p:nvPr>
        </p:nvSpPr>
        <p:spPr>
          <a:xfrm>
            <a:off x="236362" y="1219446"/>
            <a:ext cx="3786429" cy="5217577"/>
          </a:xfrm>
          <a:solidFill>
            <a:schemeClr val="bg1"/>
          </a:solidFill>
          <a:ln>
            <a:solidFill>
              <a:schemeClr val="tx1">
                <a:lumMod val="50000"/>
                <a:lumOff val="50000"/>
              </a:schemeClr>
            </a:solidFill>
          </a:ln>
        </p:spPr>
        <p:txBody>
          <a:bodyPr/>
          <a:lstStyle/>
          <a:p>
            <a:r>
              <a:rPr lang="en-US" altLang="en-US" b="1" dirty="0">
                <a:solidFill>
                  <a:srgbClr val="0000FF"/>
                </a:solidFill>
              </a:rPr>
              <a:t> Completed: </a:t>
            </a:r>
          </a:p>
          <a:p>
            <a:pPr lvl="1"/>
            <a:r>
              <a:rPr lang="fr-FR" altLang="en-US" sz="2000" b="1" dirty="0"/>
              <a:t>5G Rel-15: </a:t>
            </a:r>
          </a:p>
          <a:p>
            <a:pPr lvl="2"/>
            <a:r>
              <a:rPr lang="en-GB" altLang="en-US" sz="1800" dirty="0"/>
              <a:t>IR.92 EVS default config A.2 for EN-DC</a:t>
            </a:r>
            <a:endParaRPr lang="en-GB" altLang="en-US" sz="1800" dirty="0">
              <a:highlight>
                <a:srgbClr val="FFFF00"/>
              </a:highlight>
            </a:endParaRPr>
          </a:p>
          <a:p>
            <a:pPr lvl="1"/>
            <a:r>
              <a:rPr lang="fr-FR" altLang="en-US" sz="2000" b="1" dirty="0"/>
              <a:t>5G Rel-17: </a:t>
            </a:r>
          </a:p>
          <a:p>
            <a:pPr lvl="2"/>
            <a:r>
              <a:rPr lang="en-GB" altLang="en-US" sz="1800" dirty="0" err="1"/>
              <a:t>RedCap</a:t>
            </a:r>
            <a:r>
              <a:rPr lang="en-GB" altLang="en-US" sz="1800" dirty="0"/>
              <a:t> HD-FDD</a:t>
            </a:r>
          </a:p>
          <a:p>
            <a:pPr lvl="2"/>
            <a:r>
              <a:rPr lang="it-IT" altLang="en-US" sz="1800" dirty="0"/>
              <a:t>IMS voice &amp; NW usability no E-UTRA in 5GS</a:t>
            </a:r>
            <a:endParaRPr lang="fr-FR" altLang="en-US" sz="1800" b="1" dirty="0"/>
          </a:p>
          <a:p>
            <a:pPr lvl="1"/>
            <a:r>
              <a:rPr lang="en-US" altLang="en-US" sz="2000" b="1" dirty="0"/>
              <a:t>NB-IoT:</a:t>
            </a:r>
          </a:p>
          <a:p>
            <a:pPr lvl="2"/>
            <a:r>
              <a:rPr lang="en-GB" altLang="en-US" sz="1800" dirty="0"/>
              <a:t>Rel-17 non-terrestrial networks (NTN) NGSO</a:t>
            </a:r>
            <a:endParaRPr lang="en-US" altLang="en-US" sz="1800" dirty="0"/>
          </a:p>
          <a:p>
            <a:pPr lvl="1"/>
            <a:endParaRPr lang="fr-FR" altLang="en-US" sz="2000" b="1" dirty="0"/>
          </a:p>
          <a:p>
            <a:pPr lvl="1"/>
            <a:r>
              <a:rPr lang="fr-FR" altLang="en-US" sz="2000" b="1" dirty="0"/>
              <a:t>Rel-18 </a:t>
            </a:r>
            <a:r>
              <a:rPr lang="fr-FR" altLang="en-US" sz="2000" b="1" dirty="0" err="1"/>
              <a:t>baseline</a:t>
            </a:r>
            <a:r>
              <a:rPr lang="fr-FR" altLang="en-US" sz="2000" b="1" dirty="0"/>
              <a:t> upgrade: </a:t>
            </a:r>
          </a:p>
          <a:p>
            <a:pPr lvl="2"/>
            <a:r>
              <a:rPr lang="en-GB" altLang="en-US" sz="1800" dirty="0"/>
              <a:t>Upgraded all type definitions to Rel-18 Jun’24 core specs (in iwd-24wk32)</a:t>
            </a:r>
          </a:p>
          <a:p>
            <a:pPr lvl="1"/>
            <a:endParaRPr lang="en-GB" altLang="en-US" sz="1800" b="1" dirty="0"/>
          </a:p>
          <a:p>
            <a:pPr lvl="2"/>
            <a:endParaRPr lang="en-GB" altLang="en-US" dirty="0"/>
          </a:p>
        </p:txBody>
      </p:sp>
      <p:sp>
        <p:nvSpPr>
          <p:cNvPr id="5" name="Content Placeholder 2">
            <a:extLst>
              <a:ext uri="{FF2B5EF4-FFF2-40B4-BE49-F238E27FC236}">
                <a16:creationId xmlns:a16="http://schemas.microsoft.com/office/drawing/2014/main" id="{4CCF5F94-F85A-4B75-B5EE-FEE92D005330}"/>
              </a:ext>
            </a:extLst>
          </p:cNvPr>
          <p:cNvSpPr txBox="1">
            <a:spLocks/>
          </p:cNvSpPr>
          <p:nvPr/>
        </p:nvSpPr>
        <p:spPr bwMode="auto">
          <a:xfrm>
            <a:off x="8171917" y="1219447"/>
            <a:ext cx="3677057" cy="5217577"/>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b="1" dirty="0">
                <a:solidFill>
                  <a:srgbClr val="0000FF"/>
                </a:solidFill>
              </a:rPr>
              <a:t> Started: </a:t>
            </a:r>
          </a:p>
          <a:p>
            <a:pPr lvl="1"/>
            <a:r>
              <a:rPr lang="fr-FR" altLang="en-US" sz="2000" b="1" dirty="0"/>
              <a:t>5G Rel-15: </a:t>
            </a:r>
          </a:p>
          <a:p>
            <a:pPr lvl="2"/>
            <a:r>
              <a:rPr lang="en-GB" altLang="en-US" sz="1800" dirty="0"/>
              <a:t>P-CSCF restoration</a:t>
            </a:r>
          </a:p>
          <a:p>
            <a:pPr lvl="2"/>
            <a:endParaRPr lang="en-GB" altLang="en-US" sz="1800" dirty="0"/>
          </a:p>
          <a:p>
            <a:pPr lvl="1"/>
            <a:r>
              <a:rPr lang="fr-FR" altLang="en-US" sz="2000" b="1" dirty="0"/>
              <a:t>5G Rel-17: </a:t>
            </a:r>
          </a:p>
          <a:p>
            <a:pPr lvl="2"/>
            <a:r>
              <a:rPr lang="en-GB" altLang="en-US" sz="1800" dirty="0"/>
              <a:t>NR non-terrestrial networks (NTN) GSO</a:t>
            </a:r>
            <a:endParaRPr lang="it-IT" altLang="en-US" sz="1800" dirty="0"/>
          </a:p>
          <a:p>
            <a:pPr lvl="2"/>
            <a:endParaRPr lang="it-IT" altLang="en-US" sz="1800" dirty="0"/>
          </a:p>
          <a:p>
            <a:pPr lvl="1"/>
            <a:r>
              <a:rPr lang="en-US" altLang="en-US" sz="2000" b="1" dirty="0"/>
              <a:t>LTE:</a:t>
            </a:r>
          </a:p>
          <a:p>
            <a:pPr lvl="2"/>
            <a:r>
              <a:rPr lang="en-GB" altLang="en-US" sz="1800" dirty="0"/>
              <a:t>Rel-9 P-CSCF restoration</a:t>
            </a:r>
          </a:p>
          <a:p>
            <a:pPr lvl="2"/>
            <a:r>
              <a:rPr lang="en-GB" altLang="en-US" sz="1800" dirty="0"/>
              <a:t>Rel-12 ACB per PLMN</a:t>
            </a:r>
          </a:p>
          <a:p>
            <a:pPr lvl="2"/>
            <a:r>
              <a:rPr lang="en-GB" altLang="en-US" sz="1800" dirty="0"/>
              <a:t>Rel-18 signal level </a:t>
            </a:r>
            <a:r>
              <a:rPr lang="en-GB" altLang="en-US" sz="1800" dirty="0" err="1"/>
              <a:t>enh</a:t>
            </a:r>
            <a:r>
              <a:rPr lang="en-GB" altLang="en-US" sz="1800" dirty="0"/>
              <a:t>. NW selection (SENSE)</a:t>
            </a:r>
          </a:p>
        </p:txBody>
      </p:sp>
      <p:sp>
        <p:nvSpPr>
          <p:cNvPr id="8196" name="Content Placeholder 3">
            <a:extLst>
              <a:ext uri="{FF2B5EF4-FFF2-40B4-BE49-F238E27FC236}">
                <a16:creationId xmlns:a16="http://schemas.microsoft.com/office/drawing/2014/main" id="{09DE4C67-0C44-4013-AD9C-EF9AA7E8CAB1}"/>
              </a:ext>
            </a:extLst>
          </p:cNvPr>
          <p:cNvSpPr>
            <a:spLocks noGrp="1"/>
          </p:cNvSpPr>
          <p:nvPr>
            <p:ph sz="half" idx="2"/>
          </p:nvPr>
        </p:nvSpPr>
        <p:spPr>
          <a:xfrm>
            <a:off x="4022789" y="1219447"/>
            <a:ext cx="4146421" cy="5217577"/>
          </a:xfrm>
          <a:solidFill>
            <a:schemeClr val="bg1"/>
          </a:solidFill>
          <a:ln>
            <a:solidFill>
              <a:schemeClr val="tx1">
                <a:lumMod val="50000"/>
                <a:lumOff val="50000"/>
              </a:schemeClr>
            </a:solidFill>
          </a:ln>
        </p:spPr>
        <p:txBody>
          <a:bodyPr/>
          <a:lstStyle/>
          <a:p>
            <a:r>
              <a:rPr lang="en-GB" altLang="en-US" b="1" dirty="0">
                <a:solidFill>
                  <a:srgbClr val="0000FF"/>
                </a:solidFill>
              </a:rPr>
              <a:t> Progressed: </a:t>
            </a:r>
          </a:p>
          <a:p>
            <a:pPr lvl="1"/>
            <a:r>
              <a:rPr lang="fr-FR" altLang="en-US" sz="2000" b="1" dirty="0"/>
              <a:t>5G Rel-15: </a:t>
            </a:r>
          </a:p>
          <a:p>
            <a:pPr lvl="2"/>
            <a:r>
              <a:rPr lang="fr-FR" altLang="en-US" sz="1800" dirty="0"/>
              <a:t>NE-DC</a:t>
            </a:r>
          </a:p>
          <a:p>
            <a:pPr lvl="1"/>
            <a:r>
              <a:rPr lang="fr-FR" altLang="en-US" sz="2000" b="1" dirty="0"/>
              <a:t>5G Rel-16: </a:t>
            </a:r>
          </a:p>
          <a:p>
            <a:pPr lvl="2"/>
            <a:r>
              <a:rPr lang="en-GB" altLang="en-US" sz="1800" dirty="0"/>
              <a:t>V2X with NR </a:t>
            </a:r>
            <a:r>
              <a:rPr lang="en-GB" altLang="en-US" sz="1800" dirty="0" err="1"/>
              <a:t>sidelink</a:t>
            </a:r>
            <a:endParaRPr lang="en-GB" altLang="en-US" sz="1800" dirty="0"/>
          </a:p>
          <a:p>
            <a:pPr lvl="2"/>
            <a:r>
              <a:rPr lang="en-GB" altLang="en-US" sz="1800" dirty="0"/>
              <a:t>NR unlicensed (NR-U)</a:t>
            </a:r>
          </a:p>
          <a:p>
            <a:pPr lvl="2"/>
            <a:r>
              <a:rPr lang="en-GB" altLang="en-US" sz="1800" dirty="0"/>
              <a:t>Redirection with MPS ind.</a:t>
            </a:r>
          </a:p>
          <a:p>
            <a:pPr lvl="1"/>
            <a:r>
              <a:rPr lang="fr-FR" altLang="en-US" sz="2000" b="1" dirty="0"/>
              <a:t>5G Rel-17: </a:t>
            </a:r>
          </a:p>
          <a:p>
            <a:pPr lvl="2"/>
            <a:r>
              <a:rPr lang="it-IT" altLang="en-US" sz="1800" dirty="0"/>
              <a:t>NPN enhancements</a:t>
            </a:r>
          </a:p>
          <a:p>
            <a:pPr lvl="2"/>
            <a:r>
              <a:rPr lang="en-GB" altLang="en-US" sz="1800" dirty="0"/>
              <a:t>NR SDT in INACTIVE state</a:t>
            </a:r>
          </a:p>
          <a:p>
            <a:pPr lvl="2"/>
            <a:r>
              <a:rPr lang="it-IT" altLang="en-US" sz="1800" dirty="0"/>
              <a:t>MR-DC further enhancements</a:t>
            </a:r>
          </a:p>
          <a:p>
            <a:pPr lvl="1"/>
            <a:r>
              <a:rPr lang="en-US" altLang="en-US" sz="2000" b="1" dirty="0"/>
              <a:t>LTE:</a:t>
            </a:r>
          </a:p>
          <a:p>
            <a:pPr lvl="2"/>
            <a:r>
              <a:rPr lang="en-GB" altLang="en-US" sz="1800" dirty="0"/>
              <a:t>Rel-14 network policy</a:t>
            </a:r>
          </a:p>
          <a:p>
            <a:pPr lvl="2"/>
            <a:r>
              <a:rPr lang="en-GB" altLang="en-US" sz="1800" dirty="0"/>
              <a:t>Rel-17 UAS conn., id., tracking</a:t>
            </a:r>
            <a:endParaRPr lang="it-IT" altLang="en-US" sz="1800" dirty="0"/>
          </a:p>
          <a:p>
            <a:pPr lvl="1"/>
            <a:r>
              <a:rPr lang="en-US" altLang="en-US" sz="2000" b="1" dirty="0"/>
              <a:t>Mission Critical:</a:t>
            </a:r>
          </a:p>
          <a:p>
            <a:pPr lvl="2"/>
            <a:r>
              <a:rPr lang="en-US" altLang="en-US" sz="1800" dirty="0"/>
              <a:t>Rel-16 </a:t>
            </a:r>
            <a:r>
              <a:rPr lang="en-US" altLang="en-US" sz="1800" dirty="0" err="1"/>
              <a:t>MCData</a:t>
            </a:r>
            <a:r>
              <a:rPr lang="en-US" altLang="en-US" sz="1800" dirty="0"/>
              <a:t> over LTE</a:t>
            </a:r>
          </a:p>
          <a:p>
            <a:pPr lvl="2"/>
            <a:endParaRPr lang="en-GB" altLang="en-US" sz="1800" dirty="0"/>
          </a:p>
        </p:txBody>
      </p:sp>
    </p:spTree>
    <p:extLst>
      <p:ext uri="{BB962C8B-B14F-4D97-AF65-F5344CB8AC3E}">
        <p14:creationId xmlns:p14="http://schemas.microsoft.com/office/powerpoint/2010/main" val="147479417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Content Placeholder 2">
            <a:extLst>
              <a:ext uri="{FF2B5EF4-FFF2-40B4-BE49-F238E27FC236}">
                <a16:creationId xmlns:a16="http://schemas.microsoft.com/office/drawing/2014/main" id="{528CA109-F676-4CDF-A79C-C2D66AC04130}"/>
              </a:ext>
            </a:extLst>
          </p:cNvPr>
          <p:cNvSpPr>
            <a:spLocks noGrp="1"/>
          </p:cNvSpPr>
          <p:nvPr>
            <p:ph idx="1"/>
          </p:nvPr>
        </p:nvSpPr>
        <p:spPr>
          <a:xfrm>
            <a:off x="1109709" y="1403289"/>
            <a:ext cx="9101091" cy="5178974"/>
          </a:xfrm>
        </p:spPr>
        <p:txBody>
          <a:bodyPr/>
          <a:lstStyle/>
          <a:p>
            <a:pPr eaLnBrk="1" hangingPunct="1"/>
            <a:r>
              <a:rPr lang="en-GB" altLang="en-US" b="1" dirty="0">
                <a:solidFill>
                  <a:srgbClr val="0000FF"/>
                </a:solidFill>
              </a:rPr>
              <a:t> Completed: </a:t>
            </a:r>
            <a:endParaRPr lang="en-US" altLang="en-US" b="1" dirty="0">
              <a:solidFill>
                <a:srgbClr val="0000FF"/>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eaLnBrk="1" hangingPunct="1"/>
            <a:endParaRPr lang="en-GB" altLang="en-US" b="1" dirty="0">
              <a:solidFill>
                <a:srgbClr val="0000FF"/>
              </a:solidFill>
            </a:endParaRPr>
          </a:p>
          <a:p>
            <a:pPr eaLnBrk="1" hangingPunct="1"/>
            <a:endParaRPr lang="en-GB" altLang="en-US" sz="1600" b="1" dirty="0">
              <a:solidFill>
                <a:srgbClr val="0000FF"/>
              </a:solidFill>
            </a:endParaRPr>
          </a:p>
          <a:p>
            <a:pPr eaLnBrk="1" hangingPunct="1"/>
            <a:endParaRPr lang="en-GB" altLang="en-US" sz="1800" dirty="0">
              <a:solidFill>
                <a:srgbClr val="FF0000"/>
              </a:solidFill>
            </a:endParaRPr>
          </a:p>
        </p:txBody>
      </p:sp>
      <p:graphicFrame>
        <p:nvGraphicFramePr>
          <p:cNvPr id="6" name="Table 5">
            <a:extLst>
              <a:ext uri="{FF2B5EF4-FFF2-40B4-BE49-F238E27FC236}">
                <a16:creationId xmlns:a16="http://schemas.microsoft.com/office/drawing/2014/main" id="{303CD404-7819-49B2-818B-645C47D27BBE}"/>
              </a:ext>
            </a:extLst>
          </p:cNvPr>
          <p:cNvGraphicFramePr>
            <a:graphicFrameLocks noGrp="1"/>
          </p:cNvGraphicFramePr>
          <p:nvPr>
            <p:extLst>
              <p:ext uri="{D42A27DB-BD31-4B8C-83A1-F6EECF244321}">
                <p14:modId xmlns:p14="http://schemas.microsoft.com/office/powerpoint/2010/main" val="1705106578"/>
              </p:ext>
            </p:extLst>
          </p:nvPr>
        </p:nvGraphicFramePr>
        <p:xfrm>
          <a:off x="597524" y="1915411"/>
          <a:ext cx="10638672" cy="1888768"/>
        </p:xfrm>
        <a:graphic>
          <a:graphicData uri="http://schemas.openxmlformats.org/drawingml/2006/table">
            <a:tbl>
              <a:tblPr firstRow="1" bandRow="1">
                <a:tableStyleId>{D7AC3CCA-C797-4891-BE02-D94E43425B78}</a:tableStyleId>
              </a:tblPr>
              <a:tblGrid>
                <a:gridCol w="3244902">
                  <a:extLst>
                    <a:ext uri="{9D8B030D-6E8A-4147-A177-3AD203B41FA5}">
                      <a16:colId xmlns:a16="http://schemas.microsoft.com/office/drawing/2014/main" val="20000"/>
                    </a:ext>
                  </a:extLst>
                </a:gridCol>
                <a:gridCol w="1274323">
                  <a:extLst>
                    <a:ext uri="{9D8B030D-6E8A-4147-A177-3AD203B41FA5}">
                      <a16:colId xmlns:a16="http://schemas.microsoft.com/office/drawing/2014/main" val="20001"/>
                    </a:ext>
                  </a:extLst>
                </a:gridCol>
                <a:gridCol w="1595336">
                  <a:extLst>
                    <a:ext uri="{9D8B030D-6E8A-4147-A177-3AD203B41FA5}">
                      <a16:colId xmlns:a16="http://schemas.microsoft.com/office/drawing/2014/main" val="20002"/>
                    </a:ext>
                  </a:extLst>
                </a:gridCol>
                <a:gridCol w="1147864">
                  <a:extLst>
                    <a:ext uri="{9D8B030D-6E8A-4147-A177-3AD203B41FA5}">
                      <a16:colId xmlns:a16="http://schemas.microsoft.com/office/drawing/2014/main" val="20003"/>
                    </a:ext>
                  </a:extLst>
                </a:gridCol>
                <a:gridCol w="1215957">
                  <a:extLst>
                    <a:ext uri="{9D8B030D-6E8A-4147-A177-3AD203B41FA5}">
                      <a16:colId xmlns:a16="http://schemas.microsoft.com/office/drawing/2014/main" val="20004"/>
                    </a:ext>
                  </a:extLst>
                </a:gridCol>
                <a:gridCol w="2160290">
                  <a:extLst>
                    <a:ext uri="{9D8B030D-6E8A-4147-A177-3AD203B41FA5}">
                      <a16:colId xmlns:a16="http://schemas.microsoft.com/office/drawing/2014/main" val="20005"/>
                    </a:ext>
                  </a:extLst>
                </a:gridCol>
              </a:tblGrid>
              <a:tr h="518126">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Feature</a:t>
                      </a:r>
                      <a:endParaRPr kumimoji="0" lang="en-US"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Release</a:t>
                      </a:r>
                      <a:endParaRPr kumimoji="0" lang="en-US"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Priority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(GCF/PTCRB)</a:t>
                      </a:r>
                      <a:endParaRPr kumimoji="0" lang="en-US"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Verified TC #</a:t>
                      </a:r>
                      <a:endParaRPr kumimoji="0" lang="en-US"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Progress</a:t>
                      </a:r>
                      <a:endParaRPr kumimoji="0" lang="en-US"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Comments</a:t>
                      </a:r>
                      <a:endParaRPr kumimoji="0" lang="en-US"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extLst>
                  <a:ext uri="{0D108BD9-81ED-4DB2-BD59-A6C34878D82A}">
                    <a16:rowId xmlns:a16="http://schemas.microsoft.com/office/drawing/2014/main" val="10000"/>
                  </a:ext>
                </a:extLst>
              </a:tr>
              <a:tr h="149316">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fr-FR" alt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RRC DL segmentation</a:t>
                      </a:r>
                      <a:endParaRPr kumimoji="0" lang="en-GB" alt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538</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 / 2</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US" altLang="en-US" sz="16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a:t>
                      </a:r>
                      <a:endParaRPr kumimoji="0" lang="en-GB" altLang="en-US" sz="16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6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2851891251"/>
                  </a:ext>
                </a:extLst>
              </a:tr>
              <a:tr h="149316">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CP SOR enhancements in connected</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534</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6 / 6</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US" altLang="en-US" sz="16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+2</a:t>
                      </a:r>
                      <a:endParaRPr kumimoji="0" lang="en-GB" altLang="en-US" sz="16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6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3312543788"/>
                  </a:ext>
                </a:extLst>
              </a:tr>
              <a:tr h="149316">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NB-IoT NTN (GSO)</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333_NB</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8 / 8</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US" altLang="en-US" sz="16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a:t>
                      </a:r>
                      <a:endParaRPr kumimoji="0" lang="en-GB" altLang="en-US" sz="16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6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3070334628"/>
                  </a:ext>
                </a:extLst>
              </a:tr>
            </a:tbl>
          </a:graphicData>
        </a:graphic>
      </p:graphicFrame>
      <p:sp>
        <p:nvSpPr>
          <p:cNvPr id="8" name="Title 1">
            <a:extLst>
              <a:ext uri="{FF2B5EF4-FFF2-40B4-BE49-F238E27FC236}">
                <a16:creationId xmlns:a16="http://schemas.microsoft.com/office/drawing/2014/main" id="{3F1ADB89-7AA8-400D-9831-F1E3477B2690}"/>
              </a:ext>
            </a:extLst>
          </p:cNvPr>
          <p:cNvSpPr>
            <a:spLocks noGrp="1"/>
          </p:cNvSpPr>
          <p:nvPr>
            <p:ph type="title"/>
          </p:nvPr>
        </p:nvSpPr>
        <p:spPr>
          <a:xfrm>
            <a:off x="593452" y="0"/>
            <a:ext cx="8007339" cy="1143000"/>
          </a:xfrm>
        </p:spPr>
        <p:txBody>
          <a:bodyPr/>
          <a:lstStyle/>
          <a:p>
            <a:pPr eaLnBrk="1" hangingPunct="1"/>
            <a:r>
              <a:rPr lang="en-US" altLang="en-US" dirty="0"/>
              <a:t>TTCN verification</a:t>
            </a:r>
            <a:br>
              <a:rPr lang="en-US" altLang="en-US" dirty="0"/>
            </a:br>
            <a:r>
              <a:rPr lang="en-US" altLang="en-US" sz="3200" dirty="0"/>
              <a:t>Progress for period: 15</a:t>
            </a:r>
            <a:r>
              <a:rPr lang="en-US" altLang="en-US" sz="3200" baseline="30000" dirty="0"/>
              <a:t>th</a:t>
            </a:r>
            <a:r>
              <a:rPr lang="en-US" altLang="en-US" sz="3200" dirty="0"/>
              <a:t> May --&gt;</a:t>
            </a:r>
            <a:r>
              <a:rPr lang="en-US" altLang="en-US" sz="3200" dirty="0">
                <a:sym typeface="Wingdings" panose="05000000000000000000" pitchFamily="2" charset="2"/>
              </a:rPr>
              <a:t> 13</a:t>
            </a:r>
            <a:r>
              <a:rPr lang="en-US" altLang="en-US" sz="3200" baseline="30000" dirty="0">
                <a:sym typeface="Wingdings" panose="05000000000000000000" pitchFamily="2" charset="2"/>
              </a:rPr>
              <a:t>th</a:t>
            </a:r>
            <a:r>
              <a:rPr lang="en-US" altLang="en-US" sz="3200" dirty="0">
                <a:sym typeface="Wingdings" panose="05000000000000000000" pitchFamily="2" charset="2"/>
              </a:rPr>
              <a:t> Aug</a:t>
            </a:r>
            <a:r>
              <a:rPr lang="en-US" altLang="en-US" sz="3200" dirty="0"/>
              <a:t>’24</a:t>
            </a:r>
            <a:endParaRPr lang="en-US" altLang="en-US" sz="4000" dirty="0"/>
          </a:p>
        </p:txBody>
      </p:sp>
    </p:spTree>
    <p:extLst>
      <p:ext uri="{BB962C8B-B14F-4D97-AF65-F5344CB8AC3E}">
        <p14:creationId xmlns:p14="http://schemas.microsoft.com/office/powerpoint/2010/main" val="78176235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Content Placeholder 2">
            <a:extLst>
              <a:ext uri="{FF2B5EF4-FFF2-40B4-BE49-F238E27FC236}">
                <a16:creationId xmlns:a16="http://schemas.microsoft.com/office/drawing/2014/main" id="{528CA109-F676-4CDF-A79C-C2D66AC04130}"/>
              </a:ext>
            </a:extLst>
          </p:cNvPr>
          <p:cNvSpPr>
            <a:spLocks noGrp="1"/>
          </p:cNvSpPr>
          <p:nvPr>
            <p:ph idx="1"/>
          </p:nvPr>
        </p:nvSpPr>
        <p:spPr>
          <a:xfrm>
            <a:off x="1109709" y="1330865"/>
            <a:ext cx="9101091" cy="5178974"/>
          </a:xfrm>
        </p:spPr>
        <p:txBody>
          <a:bodyPr/>
          <a:lstStyle/>
          <a:p>
            <a:pPr eaLnBrk="1" hangingPunct="1"/>
            <a:r>
              <a:rPr lang="en-GB" altLang="en-US" b="1" dirty="0">
                <a:solidFill>
                  <a:srgbClr val="0000FF"/>
                </a:solidFill>
              </a:rPr>
              <a:t> Progressed – 5G (EN-DC, NR/5GC): </a:t>
            </a:r>
            <a:endParaRPr lang="en-US" altLang="en-US" b="1" dirty="0">
              <a:solidFill>
                <a:srgbClr val="0000FF"/>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eaLnBrk="1" hangingPunct="1"/>
            <a:endParaRPr lang="en-GB" altLang="en-US" b="1" dirty="0">
              <a:solidFill>
                <a:srgbClr val="0000FF"/>
              </a:solidFill>
            </a:endParaRPr>
          </a:p>
          <a:p>
            <a:pPr eaLnBrk="1" hangingPunct="1"/>
            <a:endParaRPr lang="en-GB" altLang="en-US" sz="1600" b="1" dirty="0">
              <a:solidFill>
                <a:srgbClr val="0000FF"/>
              </a:solidFill>
            </a:endParaRPr>
          </a:p>
          <a:p>
            <a:pPr eaLnBrk="1" hangingPunct="1"/>
            <a:endParaRPr lang="en-GB" altLang="en-US" sz="1800" dirty="0">
              <a:solidFill>
                <a:srgbClr val="FF0000"/>
              </a:solidFill>
            </a:endParaRPr>
          </a:p>
        </p:txBody>
      </p:sp>
      <p:graphicFrame>
        <p:nvGraphicFramePr>
          <p:cNvPr id="6" name="Table 5">
            <a:extLst>
              <a:ext uri="{FF2B5EF4-FFF2-40B4-BE49-F238E27FC236}">
                <a16:creationId xmlns:a16="http://schemas.microsoft.com/office/drawing/2014/main" id="{303CD404-7819-49B2-818B-645C47D27BBE}"/>
              </a:ext>
            </a:extLst>
          </p:cNvPr>
          <p:cNvGraphicFramePr>
            <a:graphicFrameLocks noGrp="1"/>
          </p:cNvGraphicFramePr>
          <p:nvPr>
            <p:extLst>
              <p:ext uri="{D42A27DB-BD31-4B8C-83A1-F6EECF244321}">
                <p14:modId xmlns:p14="http://schemas.microsoft.com/office/powerpoint/2010/main" val="896415544"/>
              </p:ext>
            </p:extLst>
          </p:nvPr>
        </p:nvGraphicFramePr>
        <p:xfrm>
          <a:off x="1109709" y="1725298"/>
          <a:ext cx="9972583" cy="4850609"/>
        </p:xfrm>
        <a:graphic>
          <a:graphicData uri="http://schemas.openxmlformats.org/drawingml/2006/table">
            <a:tbl>
              <a:tblPr firstRow="1" bandRow="1">
                <a:tableStyleId>{D7AC3CCA-C797-4891-BE02-D94E43425B78}</a:tableStyleId>
              </a:tblPr>
              <a:tblGrid>
                <a:gridCol w="3145420">
                  <a:extLst>
                    <a:ext uri="{9D8B030D-6E8A-4147-A177-3AD203B41FA5}">
                      <a16:colId xmlns:a16="http://schemas.microsoft.com/office/drawing/2014/main" val="20000"/>
                    </a:ext>
                  </a:extLst>
                </a:gridCol>
                <a:gridCol w="905346">
                  <a:extLst>
                    <a:ext uri="{9D8B030D-6E8A-4147-A177-3AD203B41FA5}">
                      <a16:colId xmlns:a16="http://schemas.microsoft.com/office/drawing/2014/main" val="20001"/>
                    </a:ext>
                  </a:extLst>
                </a:gridCol>
                <a:gridCol w="1195058">
                  <a:extLst>
                    <a:ext uri="{9D8B030D-6E8A-4147-A177-3AD203B41FA5}">
                      <a16:colId xmlns:a16="http://schemas.microsoft.com/office/drawing/2014/main" val="20002"/>
                    </a:ext>
                  </a:extLst>
                </a:gridCol>
                <a:gridCol w="1004934">
                  <a:extLst>
                    <a:ext uri="{9D8B030D-6E8A-4147-A177-3AD203B41FA5}">
                      <a16:colId xmlns:a16="http://schemas.microsoft.com/office/drawing/2014/main" val="20003"/>
                    </a:ext>
                  </a:extLst>
                </a:gridCol>
                <a:gridCol w="1013988">
                  <a:extLst>
                    <a:ext uri="{9D8B030D-6E8A-4147-A177-3AD203B41FA5}">
                      <a16:colId xmlns:a16="http://schemas.microsoft.com/office/drawing/2014/main" val="20004"/>
                    </a:ext>
                  </a:extLst>
                </a:gridCol>
                <a:gridCol w="2707837">
                  <a:extLst>
                    <a:ext uri="{9D8B030D-6E8A-4147-A177-3AD203B41FA5}">
                      <a16:colId xmlns:a16="http://schemas.microsoft.com/office/drawing/2014/main" val="20005"/>
                    </a:ext>
                  </a:extLst>
                </a:gridCol>
              </a:tblGrid>
              <a:tr h="121610">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Feature</a:t>
                      </a:r>
                      <a:endParaRPr kumimoji="0" lang="en-US"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Release</a:t>
                      </a:r>
                      <a:endParaRPr kumimoji="0" lang="en-US"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Priority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(GCF/PTCRB)</a:t>
                      </a:r>
                      <a:endParaRPr kumimoji="0" lang="en-US"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Verified TC #</a:t>
                      </a:r>
                      <a:endParaRPr kumimoji="0" lang="en-US"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Progress</a:t>
                      </a:r>
                      <a:endParaRPr kumimoji="0" lang="en-US"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Comments</a:t>
                      </a:r>
                      <a:endParaRPr kumimoji="0" lang="en-US"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extLst>
                  <a:ext uri="{0D108BD9-81ED-4DB2-BD59-A6C34878D82A}">
                    <a16:rowId xmlns:a16="http://schemas.microsoft.com/office/drawing/2014/main" val="10000"/>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EN-DC access stratum</a:t>
                      </a:r>
                    </a:p>
                  </a:txBody>
                  <a:tcPr marT="45488" marB="454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T="45488" marB="454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503</a:t>
                      </a:r>
                    </a:p>
                  </a:txBody>
                  <a:tcPr marT="45493" marB="454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96 / 102</a:t>
                      </a:r>
                    </a:p>
                  </a:txBody>
                  <a:tcPr marT="45493" marB="454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endParaRPr kumimoji="0" lang="en-GB"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91" marB="45691"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91" marB="45691" horzOverflow="overflow"/>
                </a:tc>
                <a:extLst>
                  <a:ext uri="{0D108BD9-81ED-4DB2-BD59-A6C34878D82A}">
                    <a16:rowId xmlns:a16="http://schemas.microsoft.com/office/drawing/2014/main" val="10001"/>
                  </a:ext>
                </a:extLst>
              </a:tr>
              <a:tr h="149316">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NR/5GC access stratum</a:t>
                      </a:r>
                    </a:p>
                  </a:txBody>
                  <a:tcPr marL="91450" marR="91450" marT="45427" marB="4542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50" marR="91450" marT="45427" marB="4542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503</a:t>
                      </a:r>
                    </a:p>
                  </a:txBody>
                  <a:tcPr marL="91450" marR="91450" marT="45432" marB="45432"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155 / 164</a:t>
                      </a:r>
                    </a:p>
                  </a:txBody>
                  <a:tcPr marT="45406" marB="4540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US"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a:t>
                      </a:r>
                      <a:endParaRPr kumimoji="0" lang="en-GB"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406" marB="4540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553" marB="45553" horzOverflow="overflow"/>
                </a:tc>
                <a:extLst>
                  <a:ext uri="{0D108BD9-81ED-4DB2-BD59-A6C34878D82A}">
                    <a16:rowId xmlns:a16="http://schemas.microsoft.com/office/drawing/2014/main" val="10002"/>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NR/5GC NR-DC</a:t>
                      </a:r>
                    </a:p>
                  </a:txBody>
                  <a:tcPr marL="91450" marR="91450" marT="45427" marB="4542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50" marR="91450" marT="45427" marB="4542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503</a:t>
                      </a:r>
                    </a:p>
                  </a:txBody>
                  <a:tcPr marL="91450" marR="91450" marT="45432" marB="45432"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13 / 16</a:t>
                      </a:r>
                    </a:p>
                  </a:txBody>
                  <a:tcPr marT="45406" marB="4540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endParaRPr kumimoji="0" lang="en-GB"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406" marB="4540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553" marB="45553" horzOverflow="overflow"/>
                </a:tc>
                <a:extLst>
                  <a:ext uri="{0D108BD9-81ED-4DB2-BD59-A6C34878D82A}">
                    <a16:rowId xmlns:a16="http://schemas.microsoft.com/office/drawing/2014/main" val="2386471695"/>
                  </a:ext>
                </a:extLst>
              </a:tr>
              <a:tr h="28175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NR/5GC NR CA</a:t>
                      </a:r>
                    </a:p>
                  </a:txBody>
                  <a:tcPr marT="45425" marB="4542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T="45425" marB="4542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510</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31 / 33</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27" marB="4562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27" marB="45627" horzOverflow="overflow"/>
                </a:tc>
                <a:extLst>
                  <a:ext uri="{0D108BD9-81ED-4DB2-BD59-A6C34878D82A}">
                    <a16:rowId xmlns:a16="http://schemas.microsoft.com/office/drawing/2014/main" val="10004"/>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EN-DC NR CA</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512</a:t>
                      </a:r>
                    </a:p>
                  </a:txBody>
                  <a:tcPr marL="91450" marR="91450" marT="45381" marB="4538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14 / 18</a:t>
                      </a:r>
                    </a:p>
                  </a:txBody>
                  <a:tcPr marT="45355" marB="453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355" marB="4535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501" marB="45501" horzOverflow="overflow"/>
                </a:tc>
                <a:extLst>
                  <a:ext uri="{0D108BD9-81ED-4DB2-BD59-A6C34878D82A}">
                    <a16:rowId xmlns:a16="http://schemas.microsoft.com/office/drawing/2014/main" val="10005"/>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private network - SNPN </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518</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7 / 9</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1346739638"/>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mobility enhancements</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522</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10 / 13</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4002616006"/>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UE power saving</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533</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 / 9</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endParaRPr kumimoji="0" lang="en-GB"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503315741"/>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a:t>
                      </a:r>
                      <a:r>
                        <a:rPr kumimoji="0" lang="en-GB" altLang="en-US" sz="12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eCall</a:t>
                      </a: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over NR/5GC (38.523)</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537</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 / 15</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1542809077"/>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MR-DC &amp; NR CA enhancements</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 / 28</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+3 under verification</a:t>
                      </a:r>
                      <a:endParaRPr kumimoji="0" lang="en-US" altLang="en-US" sz="12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3873843976"/>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MPS Priority Indication</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 / 4</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 under verification</a:t>
                      </a:r>
                      <a:endParaRPr kumimoji="0" lang="en-US" altLang="en-US" sz="12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774357322"/>
                  </a:ext>
                </a:extLst>
              </a:tr>
              <a:tr h="1562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reduced capability (</a:t>
                      </a:r>
                      <a:r>
                        <a:rPr kumimoji="0" lang="en-GB" altLang="en-US" sz="12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RedCap</a:t>
                      </a: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530</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7 / 10</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US"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a:t>
                      </a:r>
                      <a:endParaRPr kumimoji="0" lang="en-GB"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1816441496"/>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NW slicing enhancements - Phase 2</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7 / 8</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US"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a:t>
                      </a:r>
                      <a:endParaRPr kumimoji="0" lang="en-GB"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3661183439"/>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UE power saving enhancements</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540</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 / 5</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953232195"/>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GB" altLang="en-US" sz="12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eDRX</a:t>
                      </a:r>
                      <a:endPar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541</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 / 4</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1956706617"/>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RAN slicing enhancement</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 / 8</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4024757709"/>
                  </a:ext>
                </a:extLst>
              </a:tr>
            </a:tbl>
          </a:graphicData>
        </a:graphic>
      </p:graphicFrame>
      <p:sp>
        <p:nvSpPr>
          <p:cNvPr id="8" name="Title 1">
            <a:extLst>
              <a:ext uri="{FF2B5EF4-FFF2-40B4-BE49-F238E27FC236}">
                <a16:creationId xmlns:a16="http://schemas.microsoft.com/office/drawing/2014/main" id="{3F1ADB89-7AA8-400D-9831-F1E3477B2690}"/>
              </a:ext>
            </a:extLst>
          </p:cNvPr>
          <p:cNvSpPr>
            <a:spLocks noGrp="1"/>
          </p:cNvSpPr>
          <p:nvPr>
            <p:ph type="title"/>
          </p:nvPr>
        </p:nvSpPr>
        <p:spPr>
          <a:xfrm>
            <a:off x="593453" y="0"/>
            <a:ext cx="7916804" cy="1143000"/>
          </a:xfrm>
        </p:spPr>
        <p:txBody>
          <a:bodyPr/>
          <a:lstStyle/>
          <a:p>
            <a:pPr eaLnBrk="1" hangingPunct="1"/>
            <a:r>
              <a:rPr lang="en-US" altLang="en-US" dirty="0"/>
              <a:t>TTCN verification</a:t>
            </a:r>
            <a:br>
              <a:rPr lang="en-US" altLang="en-US" dirty="0"/>
            </a:br>
            <a:r>
              <a:rPr lang="en-US" altLang="en-US" sz="3200" dirty="0"/>
              <a:t>Progress for period: 15</a:t>
            </a:r>
            <a:r>
              <a:rPr lang="en-US" altLang="en-US" sz="3200" baseline="30000" dirty="0"/>
              <a:t>th</a:t>
            </a:r>
            <a:r>
              <a:rPr lang="en-US" altLang="en-US" sz="3200" dirty="0"/>
              <a:t> May --&gt;</a:t>
            </a:r>
            <a:r>
              <a:rPr lang="en-US" altLang="en-US" sz="3200" dirty="0">
                <a:sym typeface="Wingdings" panose="05000000000000000000" pitchFamily="2" charset="2"/>
              </a:rPr>
              <a:t> 13</a:t>
            </a:r>
            <a:r>
              <a:rPr lang="en-US" altLang="en-US" sz="3200" baseline="30000" dirty="0">
                <a:sym typeface="Wingdings" panose="05000000000000000000" pitchFamily="2" charset="2"/>
              </a:rPr>
              <a:t>th</a:t>
            </a:r>
            <a:r>
              <a:rPr lang="en-US" altLang="en-US" sz="3200" dirty="0">
                <a:sym typeface="Wingdings" panose="05000000000000000000" pitchFamily="2" charset="2"/>
              </a:rPr>
              <a:t> Aug</a:t>
            </a:r>
            <a:r>
              <a:rPr lang="en-US" altLang="en-US" sz="3200" dirty="0"/>
              <a:t>’24</a:t>
            </a:r>
            <a:endParaRPr lang="en-US" altLang="en-US" sz="4000" dirty="0"/>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a:extLst>
              <a:ext uri="{FF2B5EF4-FFF2-40B4-BE49-F238E27FC236}">
                <a16:creationId xmlns:a16="http://schemas.microsoft.com/office/drawing/2014/main" id="{3B259D97-2B01-40AE-B095-45E1FD905E92}"/>
              </a:ext>
            </a:extLst>
          </p:cNvPr>
          <p:cNvSpPr>
            <a:spLocks noGrp="1"/>
          </p:cNvSpPr>
          <p:nvPr>
            <p:ph idx="1"/>
          </p:nvPr>
        </p:nvSpPr>
        <p:spPr>
          <a:xfrm>
            <a:off x="1118587" y="1346313"/>
            <a:ext cx="9092214" cy="5217844"/>
          </a:xfrm>
        </p:spPr>
        <p:txBody>
          <a:bodyPr/>
          <a:lstStyle/>
          <a:p>
            <a:pPr eaLnBrk="1" hangingPunct="1"/>
            <a:r>
              <a:rPr lang="en-GB" altLang="en-US" b="1" dirty="0">
                <a:solidFill>
                  <a:srgbClr val="0000FF"/>
                </a:solidFill>
              </a:rPr>
              <a:t> Progressed – IMS, Positioning, MCX: </a:t>
            </a:r>
            <a:endParaRPr lang="en-US" altLang="en-US" b="1" dirty="0">
              <a:solidFill>
                <a:srgbClr val="0000FF"/>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eaLnBrk="1" hangingPunct="1"/>
            <a:endParaRPr lang="en-GB" altLang="en-US" b="1" dirty="0">
              <a:solidFill>
                <a:srgbClr val="0000FF"/>
              </a:solidFill>
            </a:endParaRPr>
          </a:p>
          <a:p>
            <a:pPr eaLnBrk="1" hangingPunct="1"/>
            <a:endParaRPr lang="en-GB" altLang="en-US" sz="1600" b="1" dirty="0">
              <a:solidFill>
                <a:srgbClr val="0000FF"/>
              </a:solidFill>
            </a:endParaRPr>
          </a:p>
          <a:p>
            <a:pPr eaLnBrk="1" hangingPunct="1"/>
            <a:endParaRPr lang="en-GB" altLang="en-US" sz="1800" dirty="0">
              <a:solidFill>
                <a:srgbClr val="FF0000"/>
              </a:solidFill>
            </a:endParaRPr>
          </a:p>
        </p:txBody>
      </p:sp>
      <p:graphicFrame>
        <p:nvGraphicFramePr>
          <p:cNvPr id="6" name="Table 5">
            <a:extLst>
              <a:ext uri="{FF2B5EF4-FFF2-40B4-BE49-F238E27FC236}">
                <a16:creationId xmlns:a16="http://schemas.microsoft.com/office/drawing/2014/main" id="{83470EA1-6B93-4200-81B2-B6A07DD757F1}"/>
              </a:ext>
            </a:extLst>
          </p:cNvPr>
          <p:cNvGraphicFramePr>
            <a:graphicFrameLocks noGrp="1"/>
          </p:cNvGraphicFramePr>
          <p:nvPr>
            <p:extLst>
              <p:ext uri="{D42A27DB-BD31-4B8C-83A1-F6EECF244321}">
                <p14:modId xmlns:p14="http://schemas.microsoft.com/office/powerpoint/2010/main" val="3989469540"/>
              </p:ext>
            </p:extLst>
          </p:nvPr>
        </p:nvGraphicFramePr>
        <p:xfrm>
          <a:off x="1118587" y="1760601"/>
          <a:ext cx="9945949" cy="4184683"/>
        </p:xfrm>
        <a:graphic>
          <a:graphicData uri="http://schemas.openxmlformats.org/drawingml/2006/table">
            <a:tbl>
              <a:tblPr firstRow="1" bandRow="1">
                <a:tableStyleId>{D7AC3CCA-C797-4891-BE02-D94E43425B78}</a:tableStyleId>
              </a:tblPr>
              <a:tblGrid>
                <a:gridCol w="3199916">
                  <a:extLst>
                    <a:ext uri="{9D8B030D-6E8A-4147-A177-3AD203B41FA5}">
                      <a16:colId xmlns:a16="http://schemas.microsoft.com/office/drawing/2014/main" val="20000"/>
                    </a:ext>
                  </a:extLst>
                </a:gridCol>
                <a:gridCol w="981467">
                  <a:extLst>
                    <a:ext uri="{9D8B030D-6E8A-4147-A177-3AD203B41FA5}">
                      <a16:colId xmlns:a16="http://schemas.microsoft.com/office/drawing/2014/main" val="20001"/>
                    </a:ext>
                  </a:extLst>
                </a:gridCol>
                <a:gridCol w="1207363">
                  <a:extLst>
                    <a:ext uri="{9D8B030D-6E8A-4147-A177-3AD203B41FA5}">
                      <a16:colId xmlns:a16="http://schemas.microsoft.com/office/drawing/2014/main" val="20002"/>
                    </a:ext>
                  </a:extLst>
                </a:gridCol>
                <a:gridCol w="985421">
                  <a:extLst>
                    <a:ext uri="{9D8B030D-6E8A-4147-A177-3AD203B41FA5}">
                      <a16:colId xmlns:a16="http://schemas.microsoft.com/office/drawing/2014/main" val="20003"/>
                    </a:ext>
                  </a:extLst>
                </a:gridCol>
                <a:gridCol w="958079">
                  <a:extLst>
                    <a:ext uri="{9D8B030D-6E8A-4147-A177-3AD203B41FA5}">
                      <a16:colId xmlns:a16="http://schemas.microsoft.com/office/drawing/2014/main" val="20004"/>
                    </a:ext>
                  </a:extLst>
                </a:gridCol>
                <a:gridCol w="2613703">
                  <a:extLst>
                    <a:ext uri="{9D8B030D-6E8A-4147-A177-3AD203B41FA5}">
                      <a16:colId xmlns:a16="http://schemas.microsoft.com/office/drawing/2014/main" val="20005"/>
                    </a:ext>
                  </a:extLst>
                </a:gridCol>
              </a:tblGrid>
              <a:tr h="518497">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Feature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Release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Priority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(GCF/PTCRB)</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Verified TC #</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Progress</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Comments</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extLst>
                  <a:ext uri="{0D108BD9-81ED-4DB2-BD59-A6C34878D82A}">
                    <a16:rowId xmlns:a16="http://schemas.microsoft.com/office/drawing/2014/main" val="10000"/>
                  </a:ext>
                </a:extLst>
              </a:tr>
              <a:tr h="0">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 positioning</a:t>
                      </a:r>
                    </a:p>
                  </a:txBody>
                  <a:tcPr marT="45704" marB="4570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Rel-9+</a:t>
                      </a:r>
                    </a:p>
                  </a:txBody>
                  <a:tcPr marT="45704" marB="4570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166, </a:t>
                      </a:r>
                    </a:p>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RTF-115</a:t>
                      </a:r>
                    </a:p>
                  </a:txBody>
                  <a:tcPr marT="45704" marB="4570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17 / 27</a:t>
                      </a:r>
                    </a:p>
                  </a:txBody>
                  <a:tcPr marT="45704" marB="4570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04" marB="4570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04" marB="45704" horzOverflow="overflow"/>
                </a:tc>
                <a:extLst>
                  <a:ext uri="{0D108BD9-81ED-4DB2-BD59-A6C34878D82A}">
                    <a16:rowId xmlns:a16="http://schemas.microsoft.com/office/drawing/2014/main" val="10001"/>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MCPTT over LTE </a:t>
                      </a:r>
                    </a:p>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(IPCAN test model)</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288, </a:t>
                      </a:r>
                    </a:p>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RFT-153</a:t>
                      </a:r>
                    </a:p>
                  </a:txBody>
                  <a:tcPr marL="91450" marR="91450" marT="45381" marB="4538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38 / 51</a:t>
                      </a:r>
                    </a:p>
                  </a:txBody>
                  <a:tcPr marT="45355" marB="453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355" marB="4535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501" marB="45501" horzOverflow="overflow"/>
                </a:tc>
                <a:extLst>
                  <a:ext uri="{0D108BD9-81ED-4DB2-BD59-A6C34878D82A}">
                    <a16:rowId xmlns:a16="http://schemas.microsoft.com/office/drawing/2014/main" val="10008"/>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a:t>
                      </a: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eCall</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over LTE (34.229)</a:t>
                      </a:r>
                    </a:p>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50" marR="91450" marT="45383" marB="453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L="91450" marR="91450" marT="45383" marB="453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298</a:t>
                      </a:r>
                    </a:p>
                  </a:txBody>
                  <a:tcPr marL="91450" marR="91450" marT="45388" marB="453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 / 12</a:t>
                      </a:r>
                    </a:p>
                  </a:txBody>
                  <a:tcPr marT="45362" marB="45362"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362" marB="4536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63" marB="45663" horzOverflow="overflow"/>
                </a:tc>
                <a:extLst>
                  <a:ext uri="{0D108BD9-81ED-4DB2-BD59-A6C34878D82A}">
                    <a16:rowId xmlns:a16="http://schemas.microsoft.com/office/drawing/2014/main" val="10009"/>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MCData</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over LTE</a:t>
                      </a:r>
                    </a:p>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(IPCAN test model)</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329, </a:t>
                      </a:r>
                    </a:p>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RFT-153</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 / 28</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1488803883"/>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MCPTT enhancements over LTE</a:t>
                      </a:r>
                    </a:p>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(IPCAN test model)</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330, </a:t>
                      </a:r>
                    </a:p>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RFT-153</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 / 22</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3596202132"/>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over NR/5GC</a:t>
                      </a:r>
                    </a:p>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50" marR="91450" marT="45388" marB="453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50" marR="91450" marT="45388" marB="453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505</a:t>
                      </a:r>
                    </a:p>
                  </a:txBody>
                  <a:tcPr marL="91450" marR="91450" marT="45393" marB="453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92 / 94</a:t>
                      </a:r>
                    </a:p>
                  </a:txBody>
                  <a:tcPr marT="45367" marB="453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367" marB="4536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513" marB="45513" horzOverflow="overflow"/>
                </a:tc>
                <a:extLst>
                  <a:ext uri="{0D108BD9-81ED-4DB2-BD59-A6C34878D82A}">
                    <a16:rowId xmlns:a16="http://schemas.microsoft.com/office/drawing/2014/main" val="10010"/>
                  </a:ext>
                </a:extLst>
              </a:tr>
              <a:tr h="135798">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Positioning</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10 / 29</a:t>
                      </a:r>
                    </a:p>
                  </a:txBody>
                  <a:tcPr marT="45365" marB="4536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365" marB="4536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511" marB="45511" horzOverflow="overflow"/>
                </a:tc>
                <a:extLst>
                  <a:ext uri="{0D108BD9-81ED-4DB2-BD59-A6C34878D82A}">
                    <a16:rowId xmlns:a16="http://schemas.microsoft.com/office/drawing/2014/main" val="3755188551"/>
                  </a:ext>
                </a:extLst>
              </a:tr>
            </a:tbl>
          </a:graphicData>
        </a:graphic>
      </p:graphicFrame>
      <p:sp>
        <p:nvSpPr>
          <p:cNvPr id="8" name="Title 1">
            <a:extLst>
              <a:ext uri="{FF2B5EF4-FFF2-40B4-BE49-F238E27FC236}">
                <a16:creationId xmlns:a16="http://schemas.microsoft.com/office/drawing/2014/main" id="{82CE806B-8B9A-4A8B-80C5-C7CFE4E4C11C}"/>
              </a:ext>
            </a:extLst>
          </p:cNvPr>
          <p:cNvSpPr>
            <a:spLocks noGrp="1"/>
          </p:cNvSpPr>
          <p:nvPr>
            <p:ph type="title"/>
          </p:nvPr>
        </p:nvSpPr>
        <p:spPr>
          <a:xfrm>
            <a:off x="593453" y="0"/>
            <a:ext cx="8088820" cy="1143000"/>
          </a:xfrm>
        </p:spPr>
        <p:txBody>
          <a:bodyPr/>
          <a:lstStyle/>
          <a:p>
            <a:pPr eaLnBrk="1" hangingPunct="1"/>
            <a:r>
              <a:rPr lang="en-US" altLang="en-US" dirty="0"/>
              <a:t>TTCN verification</a:t>
            </a:r>
            <a:br>
              <a:rPr lang="en-US" altLang="en-US" dirty="0"/>
            </a:br>
            <a:r>
              <a:rPr lang="en-US" altLang="en-US" sz="3200" dirty="0"/>
              <a:t>Progress for period: 15</a:t>
            </a:r>
            <a:r>
              <a:rPr lang="en-US" altLang="en-US" sz="3200" baseline="30000" dirty="0"/>
              <a:t>th</a:t>
            </a:r>
            <a:r>
              <a:rPr lang="en-US" altLang="en-US" sz="3200" dirty="0"/>
              <a:t> May --&gt;</a:t>
            </a:r>
            <a:r>
              <a:rPr lang="en-US" altLang="en-US" sz="3200" dirty="0">
                <a:sym typeface="Wingdings" panose="05000000000000000000" pitchFamily="2" charset="2"/>
              </a:rPr>
              <a:t> 13</a:t>
            </a:r>
            <a:r>
              <a:rPr lang="en-US" altLang="en-US" sz="3200" baseline="30000" dirty="0">
                <a:sym typeface="Wingdings" panose="05000000000000000000" pitchFamily="2" charset="2"/>
              </a:rPr>
              <a:t>th</a:t>
            </a:r>
            <a:r>
              <a:rPr lang="en-US" altLang="en-US" sz="3200" dirty="0">
                <a:sym typeface="Wingdings" panose="05000000000000000000" pitchFamily="2" charset="2"/>
              </a:rPr>
              <a:t> Aug</a:t>
            </a:r>
            <a:r>
              <a:rPr lang="en-US" altLang="en-US" sz="3200" dirty="0"/>
              <a:t>’24</a:t>
            </a:r>
            <a:endParaRPr lang="en-US" altLang="en-US" sz="4000" dirty="0"/>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ontent Placeholder 2">
            <a:extLst>
              <a:ext uri="{FF2B5EF4-FFF2-40B4-BE49-F238E27FC236}">
                <a16:creationId xmlns:a16="http://schemas.microsoft.com/office/drawing/2014/main" id="{1B2A4B76-42F1-4980-9FA3-CC0E33B64F62}"/>
              </a:ext>
            </a:extLst>
          </p:cNvPr>
          <p:cNvSpPr>
            <a:spLocks noGrp="1"/>
          </p:cNvSpPr>
          <p:nvPr>
            <p:ph idx="1"/>
          </p:nvPr>
        </p:nvSpPr>
        <p:spPr>
          <a:xfrm>
            <a:off x="1118586" y="1391578"/>
            <a:ext cx="9092214" cy="5217844"/>
          </a:xfrm>
        </p:spPr>
        <p:txBody>
          <a:bodyPr/>
          <a:lstStyle/>
          <a:p>
            <a:pPr eaLnBrk="1" hangingPunct="1"/>
            <a:r>
              <a:rPr lang="en-GB" altLang="en-US" b="1" dirty="0">
                <a:solidFill>
                  <a:srgbClr val="0000FF"/>
                </a:solidFill>
              </a:rPr>
              <a:t> Progressed – 4G (LTE, </a:t>
            </a:r>
            <a:r>
              <a:rPr lang="en-GB" altLang="en-US" b="1" dirty="0" err="1">
                <a:solidFill>
                  <a:srgbClr val="0000FF"/>
                </a:solidFill>
              </a:rPr>
              <a:t>eMTC</a:t>
            </a:r>
            <a:r>
              <a:rPr lang="en-GB" altLang="en-US" b="1" dirty="0">
                <a:solidFill>
                  <a:srgbClr val="0000FF"/>
                </a:solidFill>
              </a:rPr>
              <a:t>, NB-IoT): </a:t>
            </a:r>
            <a:endParaRPr lang="en-US" altLang="en-US" b="1" dirty="0">
              <a:solidFill>
                <a:srgbClr val="0000FF"/>
              </a:solidFill>
            </a:endParaRPr>
          </a:p>
          <a:p>
            <a:pPr lvl="1" eaLnBrk="1" hangingPunct="1"/>
            <a:endParaRPr lang="en-GB" altLang="en-US" sz="1400" dirty="0">
              <a:solidFill>
                <a:srgbClr val="FF0000"/>
              </a:solidFill>
            </a:endParaRPr>
          </a:p>
        </p:txBody>
      </p:sp>
      <p:graphicFrame>
        <p:nvGraphicFramePr>
          <p:cNvPr id="6" name="Table 5">
            <a:extLst>
              <a:ext uri="{FF2B5EF4-FFF2-40B4-BE49-F238E27FC236}">
                <a16:creationId xmlns:a16="http://schemas.microsoft.com/office/drawing/2014/main" id="{56102DBE-7A27-4B72-8904-9BD8B08A1693}"/>
              </a:ext>
            </a:extLst>
          </p:cNvPr>
          <p:cNvGraphicFramePr>
            <a:graphicFrameLocks noGrp="1"/>
          </p:cNvGraphicFramePr>
          <p:nvPr>
            <p:extLst>
              <p:ext uri="{D42A27DB-BD31-4B8C-83A1-F6EECF244321}">
                <p14:modId xmlns:p14="http://schemas.microsoft.com/office/powerpoint/2010/main" val="2336234866"/>
              </p:ext>
            </p:extLst>
          </p:nvPr>
        </p:nvGraphicFramePr>
        <p:xfrm>
          <a:off x="805758" y="1875010"/>
          <a:ext cx="10004079" cy="3992088"/>
        </p:xfrm>
        <a:graphic>
          <a:graphicData uri="http://schemas.openxmlformats.org/drawingml/2006/table">
            <a:tbl>
              <a:tblPr firstRow="1" bandRow="1">
                <a:tableStyleId>{D7AC3CCA-C797-4891-BE02-D94E43425B78}</a:tableStyleId>
              </a:tblPr>
              <a:tblGrid>
                <a:gridCol w="2390115">
                  <a:extLst>
                    <a:ext uri="{9D8B030D-6E8A-4147-A177-3AD203B41FA5}">
                      <a16:colId xmlns:a16="http://schemas.microsoft.com/office/drawing/2014/main" val="20000"/>
                    </a:ext>
                  </a:extLst>
                </a:gridCol>
                <a:gridCol w="923454">
                  <a:extLst>
                    <a:ext uri="{9D8B030D-6E8A-4147-A177-3AD203B41FA5}">
                      <a16:colId xmlns:a16="http://schemas.microsoft.com/office/drawing/2014/main" val="20001"/>
                    </a:ext>
                  </a:extLst>
                </a:gridCol>
                <a:gridCol w="1201431">
                  <a:extLst>
                    <a:ext uri="{9D8B030D-6E8A-4147-A177-3AD203B41FA5}">
                      <a16:colId xmlns:a16="http://schemas.microsoft.com/office/drawing/2014/main" val="20002"/>
                    </a:ext>
                  </a:extLst>
                </a:gridCol>
                <a:gridCol w="962797">
                  <a:extLst>
                    <a:ext uri="{9D8B030D-6E8A-4147-A177-3AD203B41FA5}">
                      <a16:colId xmlns:a16="http://schemas.microsoft.com/office/drawing/2014/main" val="20003"/>
                    </a:ext>
                  </a:extLst>
                </a:gridCol>
                <a:gridCol w="1013742">
                  <a:extLst>
                    <a:ext uri="{9D8B030D-6E8A-4147-A177-3AD203B41FA5}">
                      <a16:colId xmlns:a16="http://schemas.microsoft.com/office/drawing/2014/main" val="20004"/>
                    </a:ext>
                  </a:extLst>
                </a:gridCol>
                <a:gridCol w="3512540">
                  <a:extLst>
                    <a:ext uri="{9D8B030D-6E8A-4147-A177-3AD203B41FA5}">
                      <a16:colId xmlns:a16="http://schemas.microsoft.com/office/drawing/2014/main" val="20005"/>
                    </a:ext>
                  </a:extLst>
                </a:gridCol>
              </a:tblGrid>
              <a:tr h="518218">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Feature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Release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Priority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(GCF/PTCRB)</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Verified TC #</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Progress</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a:ln>
                            <a:noFill/>
                          </a:ln>
                          <a:solidFill>
                            <a:srgbClr val="17375E"/>
                          </a:solidFill>
                          <a:effectLst/>
                          <a:latin typeface="Arial" panose="020B0604020202020204" pitchFamily="34" charset="0"/>
                          <a:cs typeface="Arial" panose="020B0604020202020204" pitchFamily="34" charset="0"/>
                        </a:rPr>
                        <a:t>Comments</a:t>
                      </a:r>
                      <a:endParaRPr kumimoji="0" lang="en-US" altLang="en-US" sz="1400" b="1" i="0" u="none" strike="noStrike" cap="none" normalizeH="0" baseline="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extLst>
                  <a:ext uri="{0D108BD9-81ED-4DB2-BD59-A6C34878D82A}">
                    <a16:rowId xmlns:a16="http://schemas.microsoft.com/office/drawing/2014/main" val="10000"/>
                  </a:ext>
                </a:extLst>
              </a:tr>
              <a:tr h="2745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Times New Roman" panose="02020603050405020304" pitchFamily="18" charset="0"/>
                        </a:rPr>
                        <a:t>CA intra-band contiguous</a:t>
                      </a:r>
                    </a:p>
                  </a:txBody>
                  <a:tcPr marT="45748" marB="4574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Rel-11</a:t>
                      </a:r>
                    </a:p>
                  </a:txBody>
                  <a:tcPr marT="45748" marB="4574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162</a:t>
                      </a:r>
                    </a:p>
                  </a:txBody>
                  <a:tcPr marT="45748" marB="4574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20 / 21</a:t>
                      </a:r>
                    </a:p>
                  </a:txBody>
                  <a:tcPr marT="45748" marB="4574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48" marB="45748"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7.1.2.11.1(multiple TA)</a:t>
                      </a:r>
                    </a:p>
                  </a:txBody>
                  <a:tcPr marT="45748" marB="45748" horzOverflow="overflow"/>
                </a:tc>
                <a:extLst>
                  <a:ext uri="{0D108BD9-81ED-4DB2-BD59-A6C34878D82A}">
                    <a16:rowId xmlns:a16="http://schemas.microsoft.com/office/drawing/2014/main" val="10006"/>
                  </a:ext>
                </a:extLst>
              </a:tr>
              <a:tr h="27464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SCE-PHY</a:t>
                      </a:r>
                    </a:p>
                  </a:txBody>
                  <a:tcPr marT="45791" marB="457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Rel-12</a:t>
                      </a:r>
                    </a:p>
                  </a:txBody>
                  <a:tcPr marT="45791" marB="457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245</a:t>
                      </a:r>
                    </a:p>
                  </a:txBody>
                  <a:tcPr marT="45791" marB="457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6 / 9</a:t>
                      </a:r>
                    </a:p>
                  </a:txBody>
                  <a:tcPr marT="45791" marB="457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91" marB="45791"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91" marB="45791" horzOverflow="overflow"/>
                </a:tc>
                <a:extLst>
                  <a:ext uri="{0D108BD9-81ED-4DB2-BD59-A6C34878D82A}">
                    <a16:rowId xmlns:a16="http://schemas.microsoft.com/office/drawing/2014/main" val="10007"/>
                  </a:ext>
                </a:extLst>
              </a:tr>
              <a:tr h="274488">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eDRX</a:t>
                      </a:r>
                      <a:endPar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96" marB="45796"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Rel-13</a:t>
                      </a:r>
                    </a:p>
                  </a:txBody>
                  <a:tcPr marT="45796" marB="45796"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253</a:t>
                      </a:r>
                    </a:p>
                  </a:txBody>
                  <a:tcPr marT="45796" marB="45796"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 / 5</a:t>
                      </a:r>
                    </a:p>
                  </a:txBody>
                  <a:tcPr marT="45796" marB="45796"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96" marB="4579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9.2.4.1.3(emergency call)</a:t>
                      </a:r>
                    </a:p>
                  </a:txBody>
                  <a:tcPr marT="45791" marB="45791" horzOverflow="overflow"/>
                </a:tc>
                <a:extLst>
                  <a:ext uri="{0D108BD9-81ED-4DB2-BD59-A6C34878D82A}">
                    <a16:rowId xmlns:a16="http://schemas.microsoft.com/office/drawing/2014/main" val="10008"/>
                  </a:ext>
                </a:extLst>
              </a:tr>
              <a:tr h="301902">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eMTC</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(CAT-M1)</a:t>
                      </a:r>
                    </a:p>
                  </a:txBody>
                  <a:tcPr marT="45784" marB="4578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Rel-13</a:t>
                      </a:r>
                    </a:p>
                  </a:txBody>
                  <a:tcPr marT="45784" marB="4578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254-A</a:t>
                      </a:r>
                    </a:p>
                  </a:txBody>
                  <a:tcPr marT="45784" marB="4578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14 / 15</a:t>
                      </a:r>
                    </a:p>
                  </a:txBody>
                  <a:tcPr marT="45784" marB="4578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84" marB="4578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7.1.4.3a(</a:t>
                      </a:r>
                      <a:r>
                        <a:rPr kumimoji="0" lang="en-US"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Lch</a:t>
                      </a: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prioritization)</a:t>
                      </a:r>
                    </a:p>
                  </a:txBody>
                  <a:tcPr marT="45784" marB="45784" horzOverflow="overflow"/>
                </a:tc>
                <a:extLst>
                  <a:ext uri="{0D108BD9-81ED-4DB2-BD59-A6C34878D82A}">
                    <a16:rowId xmlns:a16="http://schemas.microsoft.com/office/drawing/2014/main" val="10009"/>
                  </a:ext>
                </a:extLst>
              </a:tr>
              <a:tr h="28297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eMTC</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CIoT</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478" marB="4547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Rel-13</a:t>
                      </a:r>
                    </a:p>
                  </a:txBody>
                  <a:tcPr marT="45478" marB="4547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254-C</a:t>
                      </a:r>
                    </a:p>
                  </a:txBody>
                  <a:tcPr marT="45478" marB="4547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 / 5</a:t>
                      </a:r>
                    </a:p>
                  </a:txBody>
                  <a:tcPr marT="45478" marB="4547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txBody>
                  <a:tcPr marT="45478" marB="45478"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24" marB="45624" horzOverflow="overflow"/>
                </a:tc>
                <a:extLst>
                  <a:ext uri="{0D108BD9-81ED-4DB2-BD59-A6C34878D82A}">
                    <a16:rowId xmlns:a16="http://schemas.microsoft.com/office/drawing/2014/main" val="10010"/>
                  </a:ext>
                </a:extLst>
              </a:tr>
              <a:tr h="2741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NB-</a:t>
                      </a: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IoT</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(CAT-NB1)</a:t>
                      </a:r>
                    </a:p>
                  </a:txBody>
                  <a:tcPr marT="45623" marB="4562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Rel-13</a:t>
                      </a:r>
                    </a:p>
                  </a:txBody>
                  <a:tcPr marT="45623" marB="4562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257</a:t>
                      </a:r>
                    </a:p>
                  </a:txBody>
                  <a:tcPr marT="45623" marB="4562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72 / 73</a:t>
                      </a:r>
                    </a:p>
                  </a:txBody>
                  <a:tcPr marT="45623" marB="4562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txBody>
                  <a:tcPr marT="45623" marB="4562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TCs 22.1.1.M2 </a:t>
                      </a:r>
                      <a:endParaRPr kumimoji="0" lang="en-US"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23" marB="45623" horzOverflow="overflow"/>
                </a:tc>
                <a:extLst>
                  <a:ext uri="{0D108BD9-81ED-4DB2-BD59-A6C34878D82A}">
                    <a16:rowId xmlns:a16="http://schemas.microsoft.com/office/drawing/2014/main" val="10011"/>
                  </a:ext>
                </a:extLst>
              </a:tr>
              <a:tr h="27470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LAA</a:t>
                      </a:r>
                    </a:p>
                  </a:txBody>
                  <a:tcPr marT="45755" marB="457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Rel-13</a:t>
                      </a:r>
                    </a:p>
                  </a:txBody>
                  <a:tcPr marT="45755" marB="457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272</a:t>
                      </a:r>
                    </a:p>
                  </a:txBody>
                  <a:tcPr marT="45755" marB="457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 / 2</a:t>
                      </a:r>
                    </a:p>
                  </a:txBody>
                  <a:tcPr marT="45755" marB="457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txBody>
                  <a:tcPr marT="45755" marB="4575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8.3.1.32(RSSI measurement)</a:t>
                      </a:r>
                    </a:p>
                  </a:txBody>
                  <a:tcPr marT="45755" marB="45755" horzOverflow="overflow"/>
                </a:tc>
                <a:extLst>
                  <a:ext uri="{0D108BD9-81ED-4DB2-BD59-A6C34878D82A}">
                    <a16:rowId xmlns:a16="http://schemas.microsoft.com/office/drawing/2014/main" val="10012"/>
                  </a:ext>
                </a:extLst>
              </a:tr>
              <a:tr h="270127">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US"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eNB</a:t>
                      </a:r>
                      <a:r>
                        <a:rPr kumimoji="0" lang="en-US"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-IoT</a:t>
                      </a:r>
                    </a:p>
                  </a:txBody>
                  <a:tcPr marT="45486" marB="4548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T="45486" marB="4548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295</a:t>
                      </a:r>
                    </a:p>
                  </a:txBody>
                  <a:tcPr marT="45491" marB="454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11 / 14</a:t>
                      </a:r>
                    </a:p>
                  </a:txBody>
                  <a:tcPr marT="45491" marB="454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txBody>
                  <a:tcPr marT="45491" marB="45491"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SC-PTM (in iWD-003), IRAT with E-UTRA</a:t>
                      </a:r>
                    </a:p>
                  </a:txBody>
                  <a:tcPr marT="45638" marB="45638" horzOverflow="overflow"/>
                </a:tc>
                <a:extLst>
                  <a:ext uri="{0D108BD9-81ED-4DB2-BD59-A6C34878D82A}">
                    <a16:rowId xmlns:a16="http://schemas.microsoft.com/office/drawing/2014/main" val="10013"/>
                  </a:ext>
                </a:extLst>
              </a:tr>
              <a:tr h="270127">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a:t>
                      </a: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eCall</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over LTE (36.523)</a:t>
                      </a:r>
                    </a:p>
                  </a:txBody>
                  <a:tcPr marL="91450" marR="91450" marT="45383" marB="453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L="91450" marR="91450" marT="45383" marB="453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298</a:t>
                      </a:r>
                    </a:p>
                  </a:txBody>
                  <a:tcPr marL="91450" marR="91450" marT="45388" marB="453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 / 9</a:t>
                      </a:r>
                    </a:p>
                  </a:txBody>
                  <a:tcPr marT="45362" marB="45362"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txBody>
                  <a:tcPr marT="45362" marB="4536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63" marB="45663" horzOverflow="overflow"/>
                </a:tc>
                <a:extLst>
                  <a:ext uri="{0D108BD9-81ED-4DB2-BD59-A6C34878D82A}">
                    <a16:rowId xmlns:a16="http://schemas.microsoft.com/office/drawing/2014/main" val="572413928"/>
                  </a:ext>
                </a:extLst>
              </a:tr>
              <a:tr h="270127">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 RACS</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 / 4</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+2</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 under verification</a:t>
                      </a:r>
                      <a:endParaRPr kumimoji="0" lang="en-US" altLang="en-US" sz="14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3088985964"/>
                  </a:ext>
                </a:extLst>
              </a:tr>
            </a:tbl>
          </a:graphicData>
        </a:graphic>
      </p:graphicFrame>
      <p:sp>
        <p:nvSpPr>
          <p:cNvPr id="8" name="Title 1">
            <a:extLst>
              <a:ext uri="{FF2B5EF4-FFF2-40B4-BE49-F238E27FC236}">
                <a16:creationId xmlns:a16="http://schemas.microsoft.com/office/drawing/2014/main" id="{BB6C61F9-29AD-4200-B68D-8E7906A4CAA1}"/>
              </a:ext>
            </a:extLst>
          </p:cNvPr>
          <p:cNvSpPr>
            <a:spLocks noGrp="1"/>
          </p:cNvSpPr>
          <p:nvPr>
            <p:ph type="title"/>
          </p:nvPr>
        </p:nvSpPr>
        <p:spPr>
          <a:xfrm>
            <a:off x="593453" y="0"/>
            <a:ext cx="7925858" cy="1143000"/>
          </a:xfrm>
        </p:spPr>
        <p:txBody>
          <a:bodyPr/>
          <a:lstStyle/>
          <a:p>
            <a:pPr eaLnBrk="1" hangingPunct="1"/>
            <a:r>
              <a:rPr lang="en-US" altLang="en-US" dirty="0"/>
              <a:t>TTCN verification</a:t>
            </a:r>
            <a:br>
              <a:rPr lang="en-US" altLang="en-US" dirty="0"/>
            </a:br>
            <a:r>
              <a:rPr lang="en-US" altLang="en-US" sz="3200" dirty="0"/>
              <a:t>Progress for period: 15</a:t>
            </a:r>
            <a:r>
              <a:rPr lang="en-US" altLang="en-US" sz="3200" baseline="30000" dirty="0"/>
              <a:t>th</a:t>
            </a:r>
            <a:r>
              <a:rPr lang="en-US" altLang="en-US" sz="3200" dirty="0"/>
              <a:t> May --&gt;</a:t>
            </a:r>
            <a:r>
              <a:rPr lang="en-US" altLang="en-US" sz="3200" dirty="0">
                <a:sym typeface="Wingdings" panose="05000000000000000000" pitchFamily="2" charset="2"/>
              </a:rPr>
              <a:t> 13</a:t>
            </a:r>
            <a:r>
              <a:rPr lang="en-US" altLang="en-US" sz="3200" baseline="30000" dirty="0">
                <a:sym typeface="Wingdings" panose="05000000000000000000" pitchFamily="2" charset="2"/>
              </a:rPr>
              <a:t>th</a:t>
            </a:r>
            <a:r>
              <a:rPr lang="en-US" altLang="en-US" sz="3200" dirty="0">
                <a:sym typeface="Wingdings" panose="05000000000000000000" pitchFamily="2" charset="2"/>
              </a:rPr>
              <a:t> Aug</a:t>
            </a:r>
            <a:r>
              <a:rPr lang="en-US" altLang="en-US" sz="3200" dirty="0"/>
              <a:t>’24</a:t>
            </a:r>
            <a:endParaRPr lang="en-US" altLang="en-US" sz="4000" dirty="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Content Placeholder 2">
            <a:extLst>
              <a:ext uri="{FF2B5EF4-FFF2-40B4-BE49-F238E27FC236}">
                <a16:creationId xmlns:a16="http://schemas.microsoft.com/office/drawing/2014/main" id="{118E205E-6224-40AA-A28E-DE2B0B5FD9CD}"/>
              </a:ext>
            </a:extLst>
          </p:cNvPr>
          <p:cNvSpPr>
            <a:spLocks noGrp="1"/>
          </p:cNvSpPr>
          <p:nvPr>
            <p:ph idx="1"/>
          </p:nvPr>
        </p:nvSpPr>
        <p:spPr>
          <a:xfrm>
            <a:off x="1118586" y="1436689"/>
            <a:ext cx="9092214" cy="5172733"/>
          </a:xfrm>
        </p:spPr>
        <p:txBody>
          <a:bodyPr/>
          <a:lstStyle/>
          <a:p>
            <a:pPr eaLnBrk="1" hangingPunct="1"/>
            <a:r>
              <a:rPr lang="en-GB" altLang="en-US" b="1" dirty="0">
                <a:solidFill>
                  <a:srgbClr val="0000FF"/>
                </a:solidFill>
              </a:rPr>
              <a:t> Starting:</a:t>
            </a:r>
          </a:p>
          <a:p>
            <a:pPr eaLnBrk="1" hangingPunct="1"/>
            <a:endParaRPr lang="en-GB" altLang="en-US" b="1" dirty="0">
              <a:solidFill>
                <a:srgbClr val="0000FF"/>
              </a:solidFill>
            </a:endParaRPr>
          </a:p>
          <a:p>
            <a:pPr eaLnBrk="1" hangingPunct="1"/>
            <a:endParaRPr lang="en-GB" altLang="en-US" b="1" dirty="0">
              <a:solidFill>
                <a:srgbClr val="0000FF"/>
              </a:solidFill>
            </a:endParaRPr>
          </a:p>
          <a:p>
            <a:pPr eaLnBrk="1" hangingPunct="1"/>
            <a:endParaRPr lang="en-GB" altLang="en-US" b="1" dirty="0">
              <a:solidFill>
                <a:srgbClr val="0000FF"/>
              </a:solidFill>
            </a:endParaRPr>
          </a:p>
          <a:p>
            <a:pPr lvl="3"/>
            <a:endParaRPr lang="en-GB" altLang="en-US" b="1" dirty="0">
              <a:solidFill>
                <a:srgbClr val="0000FF"/>
              </a:solidFill>
            </a:endParaRPr>
          </a:p>
          <a:p>
            <a:pPr lvl="1" eaLnBrk="1" hangingPunct="1"/>
            <a:endParaRPr lang="en-GB" altLang="en-US" b="1" dirty="0">
              <a:solidFill>
                <a:srgbClr val="0000FF"/>
              </a:solidFill>
            </a:endParaRPr>
          </a:p>
          <a:p>
            <a:pPr eaLnBrk="1" hangingPunct="1"/>
            <a:endParaRPr lang="en-GB" altLang="en-US" b="1" dirty="0">
              <a:solidFill>
                <a:srgbClr val="0000FF"/>
              </a:solidFill>
            </a:endParaRPr>
          </a:p>
          <a:p>
            <a:pPr eaLnBrk="1" hangingPunct="1"/>
            <a:endParaRPr lang="en-GB" altLang="en-US" sz="1800" dirty="0">
              <a:solidFill>
                <a:srgbClr val="FF0000"/>
              </a:solidFill>
            </a:endParaRPr>
          </a:p>
        </p:txBody>
      </p:sp>
      <p:graphicFrame>
        <p:nvGraphicFramePr>
          <p:cNvPr id="6" name="Table 5">
            <a:extLst>
              <a:ext uri="{FF2B5EF4-FFF2-40B4-BE49-F238E27FC236}">
                <a16:creationId xmlns:a16="http://schemas.microsoft.com/office/drawing/2014/main" id="{B53850FE-1D21-4CA7-AC66-C163CA22C758}"/>
              </a:ext>
            </a:extLst>
          </p:cNvPr>
          <p:cNvGraphicFramePr>
            <a:graphicFrameLocks noGrp="1"/>
          </p:cNvGraphicFramePr>
          <p:nvPr>
            <p:extLst>
              <p:ext uri="{D42A27DB-BD31-4B8C-83A1-F6EECF244321}">
                <p14:modId xmlns:p14="http://schemas.microsoft.com/office/powerpoint/2010/main" val="124196028"/>
              </p:ext>
            </p:extLst>
          </p:nvPr>
        </p:nvGraphicFramePr>
        <p:xfrm>
          <a:off x="1118586" y="1860524"/>
          <a:ext cx="9320813" cy="1205870"/>
        </p:xfrm>
        <a:graphic>
          <a:graphicData uri="http://schemas.openxmlformats.org/drawingml/2006/table">
            <a:tbl>
              <a:tblPr firstRow="1" bandRow="1">
                <a:tableStyleId>{D7AC3CCA-C797-4891-BE02-D94E43425B78}</a:tableStyleId>
              </a:tblPr>
              <a:tblGrid>
                <a:gridCol w="2256912">
                  <a:extLst>
                    <a:ext uri="{9D8B030D-6E8A-4147-A177-3AD203B41FA5}">
                      <a16:colId xmlns:a16="http://schemas.microsoft.com/office/drawing/2014/main" val="20000"/>
                    </a:ext>
                  </a:extLst>
                </a:gridCol>
                <a:gridCol w="1089498">
                  <a:extLst>
                    <a:ext uri="{9D8B030D-6E8A-4147-A177-3AD203B41FA5}">
                      <a16:colId xmlns:a16="http://schemas.microsoft.com/office/drawing/2014/main" val="20001"/>
                    </a:ext>
                  </a:extLst>
                </a:gridCol>
                <a:gridCol w="1474077">
                  <a:extLst>
                    <a:ext uri="{9D8B030D-6E8A-4147-A177-3AD203B41FA5}">
                      <a16:colId xmlns:a16="http://schemas.microsoft.com/office/drawing/2014/main" val="20002"/>
                    </a:ext>
                  </a:extLst>
                </a:gridCol>
                <a:gridCol w="967565">
                  <a:extLst>
                    <a:ext uri="{9D8B030D-6E8A-4147-A177-3AD203B41FA5}">
                      <a16:colId xmlns:a16="http://schemas.microsoft.com/office/drawing/2014/main" val="20003"/>
                    </a:ext>
                  </a:extLst>
                </a:gridCol>
                <a:gridCol w="1128409">
                  <a:extLst>
                    <a:ext uri="{9D8B030D-6E8A-4147-A177-3AD203B41FA5}">
                      <a16:colId xmlns:a16="http://schemas.microsoft.com/office/drawing/2014/main" val="20004"/>
                    </a:ext>
                  </a:extLst>
                </a:gridCol>
                <a:gridCol w="2404352">
                  <a:extLst>
                    <a:ext uri="{9D8B030D-6E8A-4147-A177-3AD203B41FA5}">
                      <a16:colId xmlns:a16="http://schemas.microsoft.com/office/drawing/2014/main" val="20005"/>
                    </a:ext>
                  </a:extLst>
                </a:gridCol>
              </a:tblGrid>
              <a:tr h="517754">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Feature</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Release</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Priority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(GCF / PTCRB)</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Verified TC #</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Progress</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Comments</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extLst>
                  <a:ext uri="{0D108BD9-81ED-4DB2-BD59-A6C34878D82A}">
                    <a16:rowId xmlns:a16="http://schemas.microsoft.com/office/drawing/2014/main" val="10000"/>
                  </a:ext>
                </a:extLst>
              </a:tr>
              <a:tr h="396698">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MCPTT over LTE </a:t>
                      </a:r>
                    </a:p>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(E-UTRA test model)</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288, </a:t>
                      </a:r>
                    </a:p>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RFT-153</a:t>
                      </a:r>
                    </a:p>
                  </a:txBody>
                  <a:tcPr marL="91450" marR="91450" marT="45381" marB="4538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 / 51</a:t>
                      </a:r>
                    </a:p>
                  </a:txBody>
                  <a:tcPr marT="45355" marB="453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355" marB="4535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 under verification</a:t>
                      </a:r>
                      <a:endParaRPr kumimoji="0" lang="en-US" altLang="en-US" sz="16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501" marB="45501" horzOverflow="overflow"/>
                </a:tc>
                <a:extLst>
                  <a:ext uri="{0D108BD9-81ED-4DB2-BD59-A6C34878D82A}">
                    <a16:rowId xmlns:a16="http://schemas.microsoft.com/office/drawing/2014/main" val="2868556556"/>
                  </a:ext>
                </a:extLst>
              </a:tr>
            </a:tbl>
          </a:graphicData>
        </a:graphic>
      </p:graphicFrame>
      <p:sp>
        <p:nvSpPr>
          <p:cNvPr id="9" name="Title 1">
            <a:extLst>
              <a:ext uri="{FF2B5EF4-FFF2-40B4-BE49-F238E27FC236}">
                <a16:creationId xmlns:a16="http://schemas.microsoft.com/office/drawing/2014/main" id="{AECE3115-E7A1-49F4-A9A2-E5E86D3768BB}"/>
              </a:ext>
            </a:extLst>
          </p:cNvPr>
          <p:cNvSpPr>
            <a:spLocks noGrp="1"/>
          </p:cNvSpPr>
          <p:nvPr>
            <p:ph type="title"/>
          </p:nvPr>
        </p:nvSpPr>
        <p:spPr>
          <a:xfrm>
            <a:off x="593451" y="0"/>
            <a:ext cx="7925859" cy="1143000"/>
          </a:xfrm>
        </p:spPr>
        <p:txBody>
          <a:bodyPr/>
          <a:lstStyle/>
          <a:p>
            <a:pPr eaLnBrk="1" hangingPunct="1"/>
            <a:r>
              <a:rPr lang="en-US" altLang="en-US" dirty="0"/>
              <a:t>TTCN verification</a:t>
            </a:r>
            <a:br>
              <a:rPr lang="en-US" altLang="en-US" dirty="0"/>
            </a:br>
            <a:r>
              <a:rPr lang="en-US" altLang="en-US" sz="3200" dirty="0"/>
              <a:t>Progress for period: 15</a:t>
            </a:r>
            <a:r>
              <a:rPr lang="en-US" altLang="en-US" sz="3200" baseline="30000" dirty="0"/>
              <a:t>th</a:t>
            </a:r>
            <a:r>
              <a:rPr lang="en-US" altLang="en-US" sz="3200" dirty="0"/>
              <a:t> May --&gt;</a:t>
            </a:r>
            <a:r>
              <a:rPr lang="en-US" altLang="en-US" sz="3200" dirty="0">
                <a:sym typeface="Wingdings" panose="05000000000000000000" pitchFamily="2" charset="2"/>
              </a:rPr>
              <a:t> 13</a:t>
            </a:r>
            <a:r>
              <a:rPr lang="en-US" altLang="en-US" sz="3200" baseline="30000" dirty="0">
                <a:sym typeface="Wingdings" panose="05000000000000000000" pitchFamily="2" charset="2"/>
              </a:rPr>
              <a:t>th</a:t>
            </a:r>
            <a:r>
              <a:rPr lang="en-US" altLang="en-US" sz="3200" dirty="0">
                <a:sym typeface="Wingdings" panose="05000000000000000000" pitchFamily="2" charset="2"/>
              </a:rPr>
              <a:t> Aug</a:t>
            </a:r>
            <a:r>
              <a:rPr lang="en-US" altLang="en-US" sz="3200" dirty="0"/>
              <a:t>’24</a:t>
            </a:r>
            <a:endParaRPr lang="en-US" altLang="en-US" sz="4000"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bwMode="auto">
        <a:noFill/>
        <a:ln w="9525">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a:spPr>
      <a:bodyPr vert="horz" wrap="square" lIns="91440" tIns="45720" rIns="91440" bIns="45720" numCol="1" anchor="t" anchorCtr="0" compatLnSpc="1">
        <a:prstTxWarp prst="textNoShape">
          <a:avLst/>
        </a:prstTxWarp>
      </a:bodyPr>
      <a:lstStyle>
        <a:defPPr algn="l">
          <a:defRPr b="1" dirty="0">
            <a:solidFill>
              <a:srgbClr val="0000FF"/>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29845</TotalTime>
  <Words>3654</Words>
  <Application>Microsoft Office PowerPoint</Application>
  <PresentationFormat>Widescreen</PresentationFormat>
  <Paragraphs>1228</Paragraphs>
  <Slides>18</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 </vt:lpstr>
      <vt:lpstr>Arial</vt:lpstr>
      <vt:lpstr>Calibri</vt:lpstr>
      <vt:lpstr>Calibri Light</vt:lpstr>
      <vt:lpstr>Times New Roman</vt:lpstr>
      <vt:lpstr>Wingdings</vt:lpstr>
      <vt:lpstr>Office Theme</vt:lpstr>
      <vt:lpstr>MCC TF160 Status Report  </vt:lpstr>
      <vt:lpstr>PowerPoint Presentation</vt:lpstr>
      <vt:lpstr>PowerPoint Presentation</vt:lpstr>
      <vt:lpstr>TTCN development  Progress for period: Jun to Aug’24</vt:lpstr>
      <vt:lpstr>TTCN verification Progress for period: 15th May --&gt; 13th Aug’24</vt:lpstr>
      <vt:lpstr>TTCN verification Progress for period: 15th May --&gt; 13th Aug’24</vt:lpstr>
      <vt:lpstr>TTCN verification Progress for period: 15th May --&gt; 13th Aug’24</vt:lpstr>
      <vt:lpstr>TTCN verification Progress for period: 15th May --&gt; 13th Aug’24</vt:lpstr>
      <vt:lpstr>TTCN verification Progress for period: 15th May --&gt; 13th Aug’24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Annexes</vt:lpstr>
      <vt:lpstr>TTCN deliveries and baseline 2024 schedule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MCC TF160</cp:lastModifiedBy>
  <cp:revision>835</cp:revision>
  <cp:lastPrinted>2023-02-21T14:07:15Z</cp:lastPrinted>
  <dcterms:created xsi:type="dcterms:W3CDTF">2010-02-05T13:52:04Z</dcterms:created>
  <dcterms:modified xsi:type="dcterms:W3CDTF">2024-09-03T13:34:20Z</dcterms:modified>
  <cp:contentStatus>Template 2017</cp:contentStatus>
</cp:coreProperties>
</file>