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5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  <p:sldMasterId id="2147483687" r:id="rId5"/>
    <p:sldMasterId id="2147483688" r:id="rId6"/>
    <p:sldMasterId id="2147483693" r:id="rId7"/>
    <p:sldMasterId id="2147483698" r:id="rId8"/>
    <p:sldMasterId id="2147483704" r:id="rId9"/>
  </p:sldMasterIdLst>
  <p:notesMasterIdLst>
    <p:notesMasterId r:id="rId18"/>
  </p:notesMasterIdLst>
  <p:handoutMasterIdLst>
    <p:handoutMasterId r:id="rId19"/>
  </p:handoutMasterIdLst>
  <p:sldIdLst>
    <p:sldId id="436" r:id="rId10"/>
    <p:sldId id="2147309803" r:id="rId11"/>
    <p:sldId id="2147309812" r:id="rId12"/>
    <p:sldId id="2147309813" r:id="rId13"/>
    <p:sldId id="2147309815" r:id="rId14"/>
    <p:sldId id="2147309816" r:id="rId15"/>
    <p:sldId id="2147309817" r:id="rId16"/>
    <p:sldId id="282" r:id="rId17"/>
  </p:sldIdLst>
  <p:sldSz cx="12192000" cy="6858000"/>
  <p:notesSz cx="6805613" cy="9939338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609523" algn="l" rtl="0" fontAlgn="base">
      <a:spcBef>
        <a:spcPct val="0"/>
      </a:spcBef>
      <a:spcAft>
        <a:spcPct val="0"/>
      </a:spcAft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1219050" algn="l" rtl="0" fontAlgn="base">
      <a:spcBef>
        <a:spcPct val="0"/>
      </a:spcBef>
      <a:spcAft>
        <a:spcPct val="0"/>
      </a:spcAft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828573" algn="l" rtl="0" fontAlgn="base">
      <a:spcBef>
        <a:spcPct val="0"/>
      </a:spcBef>
      <a:spcAft>
        <a:spcPct val="0"/>
      </a:spcAft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2438098" algn="l" rtl="0" fontAlgn="base">
      <a:spcBef>
        <a:spcPct val="0"/>
      </a:spcBef>
      <a:spcAft>
        <a:spcPct val="0"/>
      </a:spcAft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3047620" algn="l" defTabSz="1219050" rtl="0" eaLnBrk="1" latinLnBrk="0" hangingPunct="1"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3657143" algn="l" defTabSz="1219050" rtl="0" eaLnBrk="1" latinLnBrk="0" hangingPunct="1"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4266667" algn="l" defTabSz="1219050" rtl="0" eaLnBrk="1" latinLnBrk="0" hangingPunct="1"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4876191" algn="l" defTabSz="1219050" rtl="0" eaLnBrk="1" latinLnBrk="0" hangingPunct="1"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0">
          <p15:clr>
            <a:srgbClr val="A4A3A4"/>
          </p15:clr>
        </p15:guide>
        <p15:guide id="2" pos="2143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C1DDE95-13E7-1B45-294A-E5362AE073B1}" name="Shinya Kumagai (熊谷 慎也)" initials="SK(慎" userId="S::shinya.kumagai.yw@nttdocomo.com::d22c9741-fed2-4331-abb8-72920a4e3e92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FFF"/>
    <a:srgbClr val="E6FAD9"/>
    <a:srgbClr val="D4F7BC"/>
    <a:srgbClr val="FFFFCC"/>
    <a:srgbClr val="CC0033"/>
    <a:srgbClr val="FF9999"/>
    <a:srgbClr val="FF0066"/>
    <a:srgbClr val="FF5050"/>
    <a:srgbClr val="3366FF"/>
    <a:srgbClr val="C052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8D230F3-CF80-4859-8CE7-A43EE81993B5}" styleName="浅色样式 1 - 强调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258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130"/>
        <p:guide pos="2143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4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7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2.xml"/><Relationship Id="rId24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6.xml"/><Relationship Id="rId23" Type="http://schemas.openxmlformats.org/officeDocument/2006/relationships/tableStyles" Target="tableStyles.xml"/><Relationship Id="rId10" Type="http://schemas.openxmlformats.org/officeDocument/2006/relationships/slide" Target="slides/slide1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5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Yuta Oguma (小熊 優太)" userId="S::yuuta.oguma.yt@nttdocomo.com::f83b9bcb-5604-4f30-8cf5-8acc6c423456" providerId="AD" clId="Web-{61D449D7-6662-6EB4-F9FF-311CEA721ED5}"/>
    <pc:docChg chg="modSld">
      <pc:chgData name="Yuta Oguma (小熊 優太)" userId="S::yuuta.oguma.yt@nttdocomo.com::f83b9bcb-5604-4f30-8cf5-8acc6c423456" providerId="AD" clId="Web-{61D449D7-6662-6EB4-F9FF-311CEA721ED5}" dt="2023-08-30T05:32:38.990" v="217"/>
      <pc:docMkLst>
        <pc:docMk/>
      </pc:docMkLst>
      <pc:sldChg chg="modSp">
        <pc:chgData name="Yuta Oguma (小熊 優太)" userId="S::yuuta.oguma.yt@nttdocomo.com::f83b9bcb-5604-4f30-8cf5-8acc6c423456" providerId="AD" clId="Web-{61D449D7-6662-6EB4-F9FF-311CEA721ED5}" dt="2023-08-30T05:02:48.994" v="72" actId="20577"/>
        <pc:sldMkLst>
          <pc:docMk/>
          <pc:sldMk cId="1215093651" sldId="2147309808"/>
        </pc:sldMkLst>
        <pc:spChg chg="mod">
          <ac:chgData name="Yuta Oguma (小熊 優太)" userId="S::yuuta.oguma.yt@nttdocomo.com::f83b9bcb-5604-4f30-8cf5-8acc6c423456" providerId="AD" clId="Web-{61D449D7-6662-6EB4-F9FF-311CEA721ED5}" dt="2023-08-30T05:02:48.994" v="72" actId="20577"/>
          <ac:spMkLst>
            <pc:docMk/>
            <pc:sldMk cId="1215093651" sldId="2147309808"/>
            <ac:spMk id="3" creationId="{D6334C15-92CD-4374-B948-B83E153513F4}"/>
          </ac:spMkLst>
        </pc:spChg>
      </pc:sldChg>
      <pc:sldChg chg="modSp">
        <pc:chgData name="Yuta Oguma (小熊 優太)" userId="S::yuuta.oguma.yt@nttdocomo.com::f83b9bcb-5604-4f30-8cf5-8acc6c423456" providerId="AD" clId="Web-{61D449D7-6662-6EB4-F9FF-311CEA721ED5}" dt="2023-08-30T05:01:16.616" v="39" actId="20577"/>
        <pc:sldMkLst>
          <pc:docMk/>
          <pc:sldMk cId="3771616783" sldId="2147309809"/>
        </pc:sldMkLst>
        <pc:spChg chg="mod">
          <ac:chgData name="Yuta Oguma (小熊 優太)" userId="S::yuuta.oguma.yt@nttdocomo.com::f83b9bcb-5604-4f30-8cf5-8acc6c423456" providerId="AD" clId="Web-{61D449D7-6662-6EB4-F9FF-311CEA721ED5}" dt="2023-08-30T05:01:16.616" v="39" actId="20577"/>
          <ac:spMkLst>
            <pc:docMk/>
            <pc:sldMk cId="3771616783" sldId="2147309809"/>
            <ac:spMk id="3" creationId="{D6334C15-92CD-4374-B948-B83E153513F4}"/>
          </ac:spMkLst>
        </pc:spChg>
      </pc:sldChg>
      <pc:sldChg chg="modSp">
        <pc:chgData name="Yuta Oguma (小熊 優太)" userId="S::yuuta.oguma.yt@nttdocomo.com::f83b9bcb-5604-4f30-8cf5-8acc6c423456" providerId="AD" clId="Web-{61D449D7-6662-6EB4-F9FF-311CEA721ED5}" dt="2023-08-30T05:32:38.990" v="217"/>
        <pc:sldMkLst>
          <pc:docMk/>
          <pc:sldMk cId="250770367" sldId="2147309811"/>
        </pc:sldMkLst>
        <pc:spChg chg="mod">
          <ac:chgData name="Yuta Oguma (小熊 優太)" userId="S::yuuta.oguma.yt@nttdocomo.com::f83b9bcb-5604-4f30-8cf5-8acc6c423456" providerId="AD" clId="Web-{61D449D7-6662-6EB4-F9FF-311CEA721ED5}" dt="2023-08-30T05:27:05.417" v="165" actId="1076"/>
          <ac:spMkLst>
            <pc:docMk/>
            <pc:sldMk cId="250770367" sldId="2147309811"/>
            <ac:spMk id="3" creationId="{9D820DA1-FC8F-187C-A3DA-236C9227455D}"/>
          </ac:spMkLst>
        </pc:spChg>
        <pc:spChg chg="mod">
          <ac:chgData name="Yuta Oguma (小熊 優太)" userId="S::yuuta.oguma.yt@nttdocomo.com::f83b9bcb-5604-4f30-8cf5-8acc6c423456" providerId="AD" clId="Web-{61D449D7-6662-6EB4-F9FF-311CEA721ED5}" dt="2023-08-30T05:27:05.448" v="166" actId="1076"/>
          <ac:spMkLst>
            <pc:docMk/>
            <pc:sldMk cId="250770367" sldId="2147309811"/>
            <ac:spMk id="6" creationId="{C4ACC6CF-FAA4-2776-0E05-FB221B1EF6A9}"/>
          </ac:spMkLst>
        </pc:spChg>
        <pc:graphicFrameChg chg="mod modGraphic">
          <ac:chgData name="Yuta Oguma (小熊 優太)" userId="S::yuuta.oguma.yt@nttdocomo.com::f83b9bcb-5604-4f30-8cf5-8acc6c423456" providerId="AD" clId="Web-{61D449D7-6662-6EB4-F9FF-311CEA721ED5}" dt="2023-08-30T05:32:38.990" v="217"/>
          <ac:graphicFrameMkLst>
            <pc:docMk/>
            <pc:sldMk cId="250770367" sldId="2147309811"/>
            <ac:graphicFrameMk id="4" creationId="{7E8B88CF-105A-F99C-821E-DF00D6BDAB8E}"/>
          </ac:graphicFrameMkLst>
        </pc:graphicFrameChg>
      </pc:sldChg>
    </pc:docChg>
  </pc:docChgLst>
  <pc:docChgLst>
    <pc:chgData name="Kei Andou (安藤 桂)" userId="S::kei.andou.ye@nttdocomo.com::9ebb7893-2cd2-4055-a667-0df88a39490f" providerId="AD" clId="Web-{19D98F6B-8FC2-B1FE-84DD-370F86EB0115}"/>
    <pc:docChg chg="modSld">
      <pc:chgData name="Kei Andou (安藤 桂)" userId="S::kei.andou.ye@nttdocomo.com::9ebb7893-2cd2-4055-a667-0df88a39490f" providerId="AD" clId="Web-{19D98F6B-8FC2-B1FE-84DD-370F86EB0115}" dt="2023-08-30T09:51:00.237" v="243" actId="20577"/>
      <pc:docMkLst>
        <pc:docMk/>
      </pc:docMkLst>
      <pc:sldChg chg="addSp delSp modSp">
        <pc:chgData name="Kei Andou (安藤 桂)" userId="S::kei.andou.ye@nttdocomo.com::9ebb7893-2cd2-4055-a667-0df88a39490f" providerId="AD" clId="Web-{19D98F6B-8FC2-B1FE-84DD-370F86EB0115}" dt="2023-08-30T09:51:00.237" v="243" actId="20577"/>
        <pc:sldMkLst>
          <pc:docMk/>
          <pc:sldMk cId="250770367" sldId="2147309811"/>
        </pc:sldMkLst>
        <pc:spChg chg="mod">
          <ac:chgData name="Kei Andou (安藤 桂)" userId="S::kei.andou.ye@nttdocomo.com::9ebb7893-2cd2-4055-a667-0df88a39490f" providerId="AD" clId="Web-{19D98F6B-8FC2-B1FE-84DD-370F86EB0115}" dt="2023-08-30T09:49:24.546" v="236" actId="1076"/>
          <ac:spMkLst>
            <pc:docMk/>
            <pc:sldMk cId="250770367" sldId="2147309811"/>
            <ac:spMk id="3" creationId="{9D820DA1-FC8F-187C-A3DA-236C9227455D}"/>
          </ac:spMkLst>
        </pc:spChg>
        <pc:spChg chg="add del mod">
          <ac:chgData name="Kei Andou (安藤 桂)" userId="S::kei.andou.ye@nttdocomo.com::9ebb7893-2cd2-4055-a667-0df88a39490f" providerId="AD" clId="Web-{19D98F6B-8FC2-B1FE-84DD-370F86EB0115}" dt="2023-08-30T09:47:21.589" v="65"/>
          <ac:spMkLst>
            <pc:docMk/>
            <pc:sldMk cId="250770367" sldId="2147309811"/>
            <ac:spMk id="5" creationId="{4EAB52C4-CA4D-1712-45E5-EA12B11C1020}"/>
          </ac:spMkLst>
        </pc:spChg>
        <pc:spChg chg="mod">
          <ac:chgData name="Kei Andou (安藤 桂)" userId="S::kei.andou.ye@nttdocomo.com::9ebb7893-2cd2-4055-a667-0df88a39490f" providerId="AD" clId="Web-{19D98F6B-8FC2-B1FE-84DD-370F86EB0115}" dt="2023-08-30T09:49:24.578" v="237" actId="1076"/>
          <ac:spMkLst>
            <pc:docMk/>
            <pc:sldMk cId="250770367" sldId="2147309811"/>
            <ac:spMk id="6" creationId="{C4ACC6CF-FAA4-2776-0E05-FB221B1EF6A9}"/>
          </ac:spMkLst>
        </pc:spChg>
        <pc:spChg chg="add mod">
          <ac:chgData name="Kei Andou (安藤 桂)" userId="S::kei.andou.ye@nttdocomo.com::9ebb7893-2cd2-4055-a667-0df88a39490f" providerId="AD" clId="Web-{19D98F6B-8FC2-B1FE-84DD-370F86EB0115}" dt="2023-08-30T09:51:00.237" v="243" actId="20577"/>
          <ac:spMkLst>
            <pc:docMk/>
            <pc:sldMk cId="250770367" sldId="2147309811"/>
            <ac:spMk id="7" creationId="{E5117C82-ACCD-93BB-AC93-6FFE1EE926E2}"/>
          </ac:spMkLst>
        </pc:spChg>
        <pc:graphicFrameChg chg="mod modGraphic">
          <ac:chgData name="Kei Andou (安藤 桂)" userId="S::kei.andou.ye@nttdocomo.com::9ebb7893-2cd2-4055-a667-0df88a39490f" providerId="AD" clId="Web-{19D98F6B-8FC2-B1FE-84DD-370F86EB0115}" dt="2023-08-30T09:47:08.370" v="61"/>
          <ac:graphicFrameMkLst>
            <pc:docMk/>
            <pc:sldMk cId="250770367" sldId="2147309811"/>
            <ac:graphicFrameMk id="4" creationId="{7E8B88CF-105A-F99C-821E-DF00D6BDAB8E}"/>
          </ac:graphicFrameMkLst>
        </pc:graphicFrameChg>
      </pc:sldChg>
    </pc:docChg>
  </pc:docChgLst>
  <pc:docChgLst>
    <pc:chgData name="Hidekazu Shimodaira (下平 英和)" userId="S::hidekazu.shimodaira.sa@nttdocomo.com::3fd672c4-e007-4f9d-83e4-2ad823b5666b" providerId="AD" clId="Web-{A5598704-BBF7-BDAD-2228-2588D3080FEB}"/>
    <pc:docChg chg="modSld">
      <pc:chgData name="Hidekazu Shimodaira (下平 英和)" userId="S::hidekazu.shimodaira.sa@nttdocomo.com::3fd672c4-e007-4f9d-83e4-2ad823b5666b" providerId="AD" clId="Web-{A5598704-BBF7-BDAD-2228-2588D3080FEB}" dt="2023-08-30T05:55:22.867" v="754" actId="20577"/>
      <pc:docMkLst>
        <pc:docMk/>
      </pc:docMkLst>
      <pc:sldChg chg="modSp">
        <pc:chgData name="Hidekazu Shimodaira (下平 英和)" userId="S::hidekazu.shimodaira.sa@nttdocomo.com::3fd672c4-e007-4f9d-83e4-2ad823b5666b" providerId="AD" clId="Web-{A5598704-BBF7-BDAD-2228-2588D3080FEB}" dt="2023-08-30T04:23:17.934" v="321" actId="20577"/>
        <pc:sldMkLst>
          <pc:docMk/>
          <pc:sldMk cId="3548469104" sldId="2147309744"/>
        </pc:sldMkLst>
        <pc:spChg chg="mod">
          <ac:chgData name="Hidekazu Shimodaira (下平 英和)" userId="S::hidekazu.shimodaira.sa@nttdocomo.com::3fd672c4-e007-4f9d-83e4-2ad823b5666b" providerId="AD" clId="Web-{A5598704-BBF7-BDAD-2228-2588D3080FEB}" dt="2023-08-30T04:23:17.934" v="321" actId="20577"/>
          <ac:spMkLst>
            <pc:docMk/>
            <pc:sldMk cId="3548469104" sldId="2147309744"/>
            <ac:spMk id="3" creationId="{34F4C8C9-7B3C-23C9-4B6D-5A59B1088F5E}"/>
          </ac:spMkLst>
        </pc:spChg>
      </pc:sldChg>
      <pc:sldChg chg="modSp">
        <pc:chgData name="Hidekazu Shimodaira (下平 英和)" userId="S::hidekazu.shimodaira.sa@nttdocomo.com::3fd672c4-e007-4f9d-83e4-2ad823b5666b" providerId="AD" clId="Web-{A5598704-BBF7-BDAD-2228-2588D3080FEB}" dt="2023-08-30T05:55:22.867" v="754" actId="20577"/>
        <pc:sldMkLst>
          <pc:docMk/>
          <pc:sldMk cId="2549087181" sldId="2147309773"/>
        </pc:sldMkLst>
        <pc:spChg chg="mod">
          <ac:chgData name="Hidekazu Shimodaira (下平 英和)" userId="S::hidekazu.shimodaira.sa@nttdocomo.com::3fd672c4-e007-4f9d-83e4-2ad823b5666b" providerId="AD" clId="Web-{A5598704-BBF7-BDAD-2228-2588D3080FEB}" dt="2023-08-30T05:55:22.867" v="754" actId="20577"/>
          <ac:spMkLst>
            <pc:docMk/>
            <pc:sldMk cId="2549087181" sldId="2147309773"/>
            <ac:spMk id="3" creationId="{58947CB5-7C4C-4D39-B039-3980BE961A4B}"/>
          </ac:spMkLst>
        </pc:spChg>
      </pc:sldChg>
      <pc:sldChg chg="modSp">
        <pc:chgData name="Hidekazu Shimodaira (下平 英和)" userId="S::hidekazu.shimodaira.sa@nttdocomo.com::3fd672c4-e007-4f9d-83e4-2ad823b5666b" providerId="AD" clId="Web-{A5598704-BBF7-BDAD-2228-2588D3080FEB}" dt="2023-08-30T01:14:05.579" v="10" actId="20577"/>
        <pc:sldMkLst>
          <pc:docMk/>
          <pc:sldMk cId="1751689359" sldId="2147309803"/>
        </pc:sldMkLst>
        <pc:spChg chg="mod">
          <ac:chgData name="Hidekazu Shimodaira (下平 英和)" userId="S::hidekazu.shimodaira.sa@nttdocomo.com::3fd672c4-e007-4f9d-83e4-2ad823b5666b" providerId="AD" clId="Web-{A5598704-BBF7-BDAD-2228-2588D3080FEB}" dt="2023-08-30T01:14:05.579" v="10" actId="20577"/>
          <ac:spMkLst>
            <pc:docMk/>
            <pc:sldMk cId="1751689359" sldId="2147309803"/>
            <ac:spMk id="3" creationId="{F8785A92-EB50-C028-2E88-B49F8A7F782E}"/>
          </ac:spMkLst>
        </pc:spChg>
      </pc:sldChg>
      <pc:sldChg chg="modSp">
        <pc:chgData name="Hidekazu Shimodaira (下平 英和)" userId="S::hidekazu.shimodaira.sa@nttdocomo.com::3fd672c4-e007-4f9d-83e4-2ad823b5666b" providerId="AD" clId="Web-{A5598704-BBF7-BDAD-2228-2588D3080FEB}" dt="2023-08-30T04:24:15.764" v="354" actId="20577"/>
        <pc:sldMkLst>
          <pc:docMk/>
          <pc:sldMk cId="2557995199" sldId="2147309804"/>
        </pc:sldMkLst>
        <pc:spChg chg="mod">
          <ac:chgData name="Hidekazu Shimodaira (下平 英和)" userId="S::hidekazu.shimodaira.sa@nttdocomo.com::3fd672c4-e007-4f9d-83e4-2ad823b5666b" providerId="AD" clId="Web-{A5598704-BBF7-BDAD-2228-2588D3080FEB}" dt="2023-08-30T01:16:31.027" v="20" actId="20577"/>
          <ac:spMkLst>
            <pc:docMk/>
            <pc:sldMk cId="2557995199" sldId="2147309804"/>
            <ac:spMk id="2" creationId="{00000000-0000-0000-0000-000000000000}"/>
          </ac:spMkLst>
        </pc:spChg>
        <pc:spChg chg="mod">
          <ac:chgData name="Hidekazu Shimodaira (下平 英和)" userId="S::hidekazu.shimodaira.sa@nttdocomo.com::3fd672c4-e007-4f9d-83e4-2ad823b5666b" providerId="AD" clId="Web-{A5598704-BBF7-BDAD-2228-2588D3080FEB}" dt="2023-08-30T04:24:15.764" v="354" actId="20577"/>
          <ac:spMkLst>
            <pc:docMk/>
            <pc:sldMk cId="2557995199" sldId="2147309804"/>
            <ac:spMk id="3" creationId="{00000000-0000-0000-0000-000000000000}"/>
          </ac:spMkLst>
        </pc:spChg>
      </pc:sldChg>
      <pc:sldChg chg="modSp">
        <pc:chgData name="Hidekazu Shimodaira (下平 英和)" userId="S::hidekazu.shimodaira.sa@nttdocomo.com::3fd672c4-e007-4f9d-83e4-2ad823b5666b" providerId="AD" clId="Web-{A5598704-BBF7-BDAD-2228-2588D3080FEB}" dt="2023-08-30T04:49:50.460" v="697" actId="1076"/>
        <pc:sldMkLst>
          <pc:docMk/>
          <pc:sldMk cId="2312692838" sldId="2147309807"/>
        </pc:sldMkLst>
        <pc:spChg chg="mod">
          <ac:chgData name="Hidekazu Shimodaira (下平 英和)" userId="S::hidekazu.shimodaira.sa@nttdocomo.com::3fd672c4-e007-4f9d-83e4-2ad823b5666b" providerId="AD" clId="Web-{A5598704-BBF7-BDAD-2228-2588D3080FEB}" dt="2023-08-30T01:16:05.650" v="17" actId="20577"/>
          <ac:spMkLst>
            <pc:docMk/>
            <pc:sldMk cId="2312692838" sldId="2147309807"/>
            <ac:spMk id="2" creationId="{00000000-0000-0000-0000-000000000000}"/>
          </ac:spMkLst>
        </pc:spChg>
        <pc:spChg chg="mod">
          <ac:chgData name="Hidekazu Shimodaira (下平 英和)" userId="S::hidekazu.shimodaira.sa@nttdocomo.com::3fd672c4-e007-4f9d-83e4-2ad823b5666b" providerId="AD" clId="Web-{A5598704-BBF7-BDAD-2228-2588D3080FEB}" dt="2023-08-30T04:49:40.631" v="694" actId="20577"/>
          <ac:spMkLst>
            <pc:docMk/>
            <pc:sldMk cId="2312692838" sldId="2147309807"/>
            <ac:spMk id="3" creationId="{00000000-0000-0000-0000-000000000000}"/>
          </ac:spMkLst>
        </pc:spChg>
        <pc:spChg chg="mod">
          <ac:chgData name="Hidekazu Shimodaira (下平 英和)" userId="S::hidekazu.shimodaira.sa@nttdocomo.com::3fd672c4-e007-4f9d-83e4-2ad823b5666b" providerId="AD" clId="Web-{A5598704-BBF7-BDAD-2228-2588D3080FEB}" dt="2023-08-30T04:49:50.460" v="697" actId="1076"/>
          <ac:spMkLst>
            <pc:docMk/>
            <pc:sldMk cId="2312692838" sldId="2147309807"/>
            <ac:spMk id="6" creationId="{F9B5BF50-3253-7FD4-C048-C28EF894CF34}"/>
          </ac:spMkLst>
        </pc:spChg>
        <pc:picChg chg="mod">
          <ac:chgData name="Hidekazu Shimodaira (下平 英和)" userId="S::hidekazu.shimodaira.sa@nttdocomo.com::3fd672c4-e007-4f9d-83e4-2ad823b5666b" providerId="AD" clId="Web-{A5598704-BBF7-BDAD-2228-2588D3080FEB}" dt="2023-08-30T04:49:47.100" v="696" actId="1076"/>
          <ac:picMkLst>
            <pc:docMk/>
            <pc:sldMk cId="2312692838" sldId="2147309807"/>
            <ac:picMk id="5" creationId="{7B048875-437A-2AA3-459C-6A7DC57D35A8}"/>
          </ac:picMkLst>
        </pc:picChg>
      </pc:sldChg>
      <pc:sldChg chg="delSp modSp">
        <pc:chgData name="Hidekazu Shimodaira (下平 英和)" userId="S::hidekazu.shimodaira.sa@nttdocomo.com::3fd672c4-e007-4f9d-83e4-2ad823b5666b" providerId="AD" clId="Web-{A5598704-BBF7-BDAD-2228-2588D3080FEB}" dt="2023-08-30T04:25:39.892" v="375" actId="20577"/>
        <pc:sldMkLst>
          <pc:docMk/>
          <pc:sldMk cId="4077782555" sldId="2147309810"/>
        </pc:sldMkLst>
        <pc:spChg chg="mod">
          <ac:chgData name="Hidekazu Shimodaira (下平 英和)" userId="S::hidekazu.shimodaira.sa@nttdocomo.com::3fd672c4-e007-4f9d-83e4-2ad823b5666b" providerId="AD" clId="Web-{A5598704-BBF7-BDAD-2228-2588D3080FEB}" dt="2023-08-30T04:25:39.892" v="375" actId="20577"/>
          <ac:spMkLst>
            <pc:docMk/>
            <pc:sldMk cId="4077782555" sldId="2147309810"/>
            <ac:spMk id="3" creationId="{00000000-0000-0000-0000-000000000000}"/>
          </ac:spMkLst>
        </pc:spChg>
        <pc:spChg chg="del mod">
          <ac:chgData name="Hidekazu Shimodaira (下平 英和)" userId="S::hidekazu.shimodaira.sa@nttdocomo.com::3fd672c4-e007-4f9d-83e4-2ad823b5666b" providerId="AD" clId="Web-{A5598704-BBF7-BDAD-2228-2588D3080FEB}" dt="2023-08-30T04:25:20.673" v="358"/>
          <ac:spMkLst>
            <pc:docMk/>
            <pc:sldMk cId="4077782555" sldId="2147309810"/>
            <ac:spMk id="18" creationId="{A6F63234-68B1-BBFA-1754-25181150C6DB}"/>
          </ac:spMkLst>
        </pc:spChg>
      </pc:sldChg>
      <pc:sldChg chg="modSp">
        <pc:chgData name="Hidekazu Shimodaira (下平 英和)" userId="S::hidekazu.shimodaira.sa@nttdocomo.com::3fd672c4-e007-4f9d-83e4-2ad823b5666b" providerId="AD" clId="Web-{A5598704-BBF7-BDAD-2228-2588D3080FEB}" dt="2023-08-30T05:32:49.131" v="751"/>
        <pc:sldMkLst>
          <pc:docMk/>
          <pc:sldMk cId="250770367" sldId="2147309811"/>
        </pc:sldMkLst>
        <pc:spChg chg="mod">
          <ac:chgData name="Hidekazu Shimodaira (下平 英和)" userId="S::hidekazu.shimodaira.sa@nttdocomo.com::3fd672c4-e007-4f9d-83e4-2ad823b5666b" providerId="AD" clId="Web-{A5598704-BBF7-BDAD-2228-2588D3080FEB}" dt="2023-08-30T04:58:36.729" v="723" actId="1076"/>
          <ac:spMkLst>
            <pc:docMk/>
            <pc:sldMk cId="250770367" sldId="2147309811"/>
            <ac:spMk id="3" creationId="{9D820DA1-FC8F-187C-A3DA-236C9227455D}"/>
          </ac:spMkLst>
        </pc:spChg>
        <pc:spChg chg="mod">
          <ac:chgData name="Hidekazu Shimodaira (下平 英和)" userId="S::hidekazu.shimodaira.sa@nttdocomo.com::3fd672c4-e007-4f9d-83e4-2ad823b5666b" providerId="AD" clId="Web-{A5598704-BBF7-BDAD-2228-2588D3080FEB}" dt="2023-08-30T04:58:32.041" v="722" actId="1076"/>
          <ac:spMkLst>
            <pc:docMk/>
            <pc:sldMk cId="250770367" sldId="2147309811"/>
            <ac:spMk id="6" creationId="{C4ACC6CF-FAA4-2776-0E05-FB221B1EF6A9}"/>
          </ac:spMkLst>
        </pc:spChg>
        <pc:graphicFrameChg chg="mod modGraphic">
          <ac:chgData name="Hidekazu Shimodaira (下平 英和)" userId="S::hidekazu.shimodaira.sa@nttdocomo.com::3fd672c4-e007-4f9d-83e4-2ad823b5666b" providerId="AD" clId="Web-{A5598704-BBF7-BDAD-2228-2588D3080FEB}" dt="2023-08-30T05:32:49.131" v="751"/>
          <ac:graphicFrameMkLst>
            <pc:docMk/>
            <pc:sldMk cId="250770367" sldId="2147309811"/>
            <ac:graphicFrameMk id="4" creationId="{7E8B88CF-105A-F99C-821E-DF00D6BDAB8E}"/>
          </ac:graphicFrameMkLst>
        </pc:graphicFrameChg>
      </pc:sldChg>
    </pc:docChg>
  </pc:docChgLst>
  <pc:docChgLst>
    <pc:chgData name="Chuui Inami (井波 柱偉)" userId="S::chuui.inami.az@nttdocomo.com::e2cc0f6c-0555-4814-9eb8-672b4a0c1eb1" providerId="AD" clId="Web-{FEFC3E7F-A375-1E0B-F24D-6F62B5D0BCAD}"/>
    <pc:docChg chg="modSld">
      <pc:chgData name="Chuui Inami (井波 柱偉)" userId="S::chuui.inami.az@nttdocomo.com::e2cc0f6c-0555-4814-9eb8-672b4a0c1eb1" providerId="AD" clId="Web-{FEFC3E7F-A375-1E0B-F24D-6F62B5D0BCAD}" dt="2023-08-30T06:22:20.327" v="35" actId="20577"/>
      <pc:docMkLst>
        <pc:docMk/>
      </pc:docMkLst>
      <pc:sldChg chg="modSp">
        <pc:chgData name="Chuui Inami (井波 柱偉)" userId="S::chuui.inami.az@nttdocomo.com::e2cc0f6c-0555-4814-9eb8-672b4a0c1eb1" providerId="AD" clId="Web-{FEFC3E7F-A375-1E0B-F24D-6F62B5D0BCAD}" dt="2023-08-30T06:22:20.327" v="35" actId="20577"/>
        <pc:sldMkLst>
          <pc:docMk/>
          <pc:sldMk cId="3548469104" sldId="2147309744"/>
        </pc:sldMkLst>
        <pc:spChg chg="mod">
          <ac:chgData name="Chuui Inami (井波 柱偉)" userId="S::chuui.inami.az@nttdocomo.com::e2cc0f6c-0555-4814-9eb8-672b4a0c1eb1" providerId="AD" clId="Web-{FEFC3E7F-A375-1E0B-F24D-6F62B5D0BCAD}" dt="2023-08-30T06:22:20.327" v="35" actId="20577"/>
          <ac:spMkLst>
            <pc:docMk/>
            <pc:sldMk cId="3548469104" sldId="2147309744"/>
            <ac:spMk id="3" creationId="{34F4C8C9-7B3C-23C9-4B6D-5A59B1088F5E}"/>
          </ac:spMkLst>
        </pc:spChg>
      </pc:sldChg>
      <pc:sldChg chg="modSp">
        <pc:chgData name="Chuui Inami (井波 柱偉)" userId="S::chuui.inami.az@nttdocomo.com::e2cc0f6c-0555-4814-9eb8-672b4a0c1eb1" providerId="AD" clId="Web-{FEFC3E7F-A375-1E0B-F24D-6F62B5D0BCAD}" dt="2023-08-30T06:21:50.218" v="17" actId="20577"/>
        <pc:sldMkLst>
          <pc:docMk/>
          <pc:sldMk cId="2557995199" sldId="2147309804"/>
        </pc:sldMkLst>
        <pc:spChg chg="mod">
          <ac:chgData name="Chuui Inami (井波 柱偉)" userId="S::chuui.inami.az@nttdocomo.com::e2cc0f6c-0555-4814-9eb8-672b4a0c1eb1" providerId="AD" clId="Web-{FEFC3E7F-A375-1E0B-F24D-6F62B5D0BCAD}" dt="2023-08-30T06:21:50.218" v="17" actId="20577"/>
          <ac:spMkLst>
            <pc:docMk/>
            <pc:sldMk cId="2557995199" sldId="2147309804"/>
            <ac:spMk id="3" creationId="{00000000-0000-0000-0000-000000000000}"/>
          </ac:spMkLst>
        </pc:spChg>
      </pc:sldChg>
    </pc:docChg>
  </pc:docChgLst>
  <pc:docChgLst>
    <pc:chgData name="Hidekazu Shimodaira (下平 英和)" userId="3fd672c4-e007-4f9d-83e4-2ad823b5666b" providerId="ADAL" clId="{A410EDE5-27E4-4342-9D04-4C3A8DDD0826}"/>
    <pc:docChg chg="undo custSel addSld modSld">
      <pc:chgData name="Hidekazu Shimodaira (下平 英和)" userId="3fd672c4-e007-4f9d-83e4-2ad823b5666b" providerId="ADAL" clId="{A410EDE5-27E4-4342-9D04-4C3A8DDD0826}" dt="2023-08-29T08:33:03.306" v="88" actId="14100"/>
      <pc:docMkLst>
        <pc:docMk/>
      </pc:docMkLst>
      <pc:sldChg chg="addSp modSp new mod">
        <pc:chgData name="Hidekazu Shimodaira (下平 英和)" userId="3fd672c4-e007-4f9d-83e4-2ad823b5666b" providerId="ADAL" clId="{A410EDE5-27E4-4342-9D04-4C3A8DDD0826}" dt="2023-08-29T08:33:03.306" v="88" actId="14100"/>
        <pc:sldMkLst>
          <pc:docMk/>
          <pc:sldMk cId="250770367" sldId="2147309811"/>
        </pc:sldMkLst>
        <pc:spChg chg="mod">
          <ac:chgData name="Hidekazu Shimodaira (下平 英和)" userId="3fd672c4-e007-4f9d-83e4-2ad823b5666b" providerId="ADAL" clId="{A410EDE5-27E4-4342-9D04-4C3A8DDD0826}" dt="2023-08-29T08:29:51.209" v="22" actId="20577"/>
          <ac:spMkLst>
            <pc:docMk/>
            <pc:sldMk cId="250770367" sldId="2147309811"/>
            <ac:spMk id="2" creationId="{61B814D6-0D89-8E95-9C37-60EDA349DAB9}"/>
          </ac:spMkLst>
        </pc:spChg>
        <pc:spChg chg="mod">
          <ac:chgData name="Hidekazu Shimodaira (下平 英和)" userId="3fd672c4-e007-4f9d-83e4-2ad823b5666b" providerId="ADAL" clId="{A410EDE5-27E4-4342-9D04-4C3A8DDD0826}" dt="2023-08-29T08:32:52.550" v="84" actId="1076"/>
          <ac:spMkLst>
            <pc:docMk/>
            <pc:sldMk cId="250770367" sldId="2147309811"/>
            <ac:spMk id="3" creationId="{9D820DA1-FC8F-187C-A3DA-236C9227455D}"/>
          </ac:spMkLst>
        </pc:spChg>
        <pc:spChg chg="add mod">
          <ac:chgData name="Hidekazu Shimodaira (下平 英和)" userId="3fd672c4-e007-4f9d-83e4-2ad823b5666b" providerId="ADAL" clId="{A410EDE5-27E4-4342-9D04-4C3A8DDD0826}" dt="2023-08-29T08:32:47.822" v="83" actId="1076"/>
          <ac:spMkLst>
            <pc:docMk/>
            <pc:sldMk cId="250770367" sldId="2147309811"/>
            <ac:spMk id="6" creationId="{C4ACC6CF-FAA4-2776-0E05-FB221B1EF6A9}"/>
          </ac:spMkLst>
        </pc:spChg>
        <pc:graphicFrameChg chg="add mod modGraphic">
          <ac:chgData name="Hidekazu Shimodaira (下平 英和)" userId="3fd672c4-e007-4f9d-83e4-2ad823b5666b" providerId="ADAL" clId="{A410EDE5-27E4-4342-9D04-4C3A8DDD0826}" dt="2023-08-29T08:33:03.306" v="88" actId="14100"/>
          <ac:graphicFrameMkLst>
            <pc:docMk/>
            <pc:sldMk cId="250770367" sldId="2147309811"/>
            <ac:graphicFrameMk id="4" creationId="{7E8B88CF-105A-F99C-821E-DF00D6BDAB8E}"/>
          </ac:graphicFrameMkLst>
        </pc:graphicFrameChg>
      </pc:sldChg>
    </pc:docChg>
  </pc:docChgLst>
  <pc:docChgLst>
    <pc:chgData name="Hidekazu Shimodaira (下平 英和)" userId="3fd672c4-e007-4f9d-83e4-2ad823b5666b" providerId="ADAL" clId="{9C91E82B-162C-4694-9349-897EE63FDA8C}"/>
    <pc:docChg chg="undo custSel modSld">
      <pc:chgData name="Hidekazu Shimodaira (下平 英和)" userId="3fd672c4-e007-4f9d-83e4-2ad823b5666b" providerId="ADAL" clId="{9C91E82B-162C-4694-9349-897EE63FDA8C}" dt="2023-09-01T08:12:03.807" v="48" actId="1076"/>
      <pc:docMkLst>
        <pc:docMk/>
      </pc:docMkLst>
      <pc:sldChg chg="modSp mod">
        <pc:chgData name="Hidekazu Shimodaira (下平 英和)" userId="3fd672c4-e007-4f9d-83e4-2ad823b5666b" providerId="ADAL" clId="{9C91E82B-162C-4694-9349-897EE63FDA8C}" dt="2023-09-01T08:10:42.374" v="23" actId="20577"/>
        <pc:sldMkLst>
          <pc:docMk/>
          <pc:sldMk cId="2182931869" sldId="436"/>
        </pc:sldMkLst>
        <pc:spChg chg="mod">
          <ac:chgData name="Hidekazu Shimodaira (下平 英和)" userId="3fd672c4-e007-4f9d-83e4-2ad823b5666b" providerId="ADAL" clId="{9C91E82B-162C-4694-9349-897EE63FDA8C}" dt="2023-09-01T08:10:42.374" v="23" actId="20577"/>
          <ac:spMkLst>
            <pc:docMk/>
            <pc:sldMk cId="2182931869" sldId="436"/>
            <ac:spMk id="5" creationId="{1A204F25-287F-492A-824E-2B9A7FFF3DF1}"/>
          </ac:spMkLst>
        </pc:spChg>
      </pc:sldChg>
      <pc:sldChg chg="modSp mod">
        <pc:chgData name="Hidekazu Shimodaira (下平 英和)" userId="3fd672c4-e007-4f9d-83e4-2ad823b5666b" providerId="ADAL" clId="{9C91E82B-162C-4694-9349-897EE63FDA8C}" dt="2023-09-01T04:11:27.972" v="7" actId="20577"/>
        <pc:sldMkLst>
          <pc:docMk/>
          <pc:sldMk cId="2549087181" sldId="2147309773"/>
        </pc:sldMkLst>
        <pc:spChg chg="mod">
          <ac:chgData name="Hidekazu Shimodaira (下平 英和)" userId="3fd672c4-e007-4f9d-83e4-2ad823b5666b" providerId="ADAL" clId="{9C91E82B-162C-4694-9349-897EE63FDA8C}" dt="2023-09-01T04:11:27.972" v="7" actId="20577"/>
          <ac:spMkLst>
            <pc:docMk/>
            <pc:sldMk cId="2549087181" sldId="2147309773"/>
            <ac:spMk id="3" creationId="{58947CB5-7C4C-4D39-B039-3980BE961A4B}"/>
          </ac:spMkLst>
        </pc:spChg>
      </pc:sldChg>
      <pc:sldChg chg="modSp mod">
        <pc:chgData name="Hidekazu Shimodaira (下平 英和)" userId="3fd672c4-e007-4f9d-83e4-2ad823b5666b" providerId="ADAL" clId="{9C91E82B-162C-4694-9349-897EE63FDA8C}" dt="2023-09-01T04:07:05.568" v="1" actId="113"/>
        <pc:sldMkLst>
          <pc:docMk/>
          <pc:sldMk cId="1215093651" sldId="2147309808"/>
        </pc:sldMkLst>
        <pc:spChg chg="mod">
          <ac:chgData name="Hidekazu Shimodaira (下平 英和)" userId="3fd672c4-e007-4f9d-83e4-2ad823b5666b" providerId="ADAL" clId="{9C91E82B-162C-4694-9349-897EE63FDA8C}" dt="2023-09-01T04:07:05.568" v="1" actId="113"/>
          <ac:spMkLst>
            <pc:docMk/>
            <pc:sldMk cId="1215093651" sldId="2147309808"/>
            <ac:spMk id="3" creationId="{D6334C15-92CD-4374-B948-B83E153513F4}"/>
          </ac:spMkLst>
        </pc:spChg>
      </pc:sldChg>
      <pc:sldChg chg="modSp mod">
        <pc:chgData name="Hidekazu Shimodaira (下平 英和)" userId="3fd672c4-e007-4f9d-83e4-2ad823b5666b" providerId="ADAL" clId="{9C91E82B-162C-4694-9349-897EE63FDA8C}" dt="2023-09-01T08:12:03.807" v="48" actId="1076"/>
        <pc:sldMkLst>
          <pc:docMk/>
          <pc:sldMk cId="250770367" sldId="2147309811"/>
        </pc:sldMkLst>
        <pc:spChg chg="mod">
          <ac:chgData name="Hidekazu Shimodaira (下平 英和)" userId="3fd672c4-e007-4f9d-83e4-2ad823b5666b" providerId="ADAL" clId="{9C91E82B-162C-4694-9349-897EE63FDA8C}" dt="2023-09-01T08:12:03.807" v="48" actId="1076"/>
          <ac:spMkLst>
            <pc:docMk/>
            <pc:sldMk cId="250770367" sldId="2147309811"/>
            <ac:spMk id="7" creationId="{E5117C82-ACCD-93BB-AC93-6FFE1EE926E2}"/>
          </ac:spMkLst>
        </pc:spChg>
        <pc:graphicFrameChg chg="modGraphic">
          <ac:chgData name="Hidekazu Shimodaira (下平 英和)" userId="3fd672c4-e007-4f9d-83e4-2ad823b5666b" providerId="ADAL" clId="{9C91E82B-162C-4694-9349-897EE63FDA8C}" dt="2023-09-01T08:11:48.860" v="43" actId="20577"/>
          <ac:graphicFrameMkLst>
            <pc:docMk/>
            <pc:sldMk cId="250770367" sldId="2147309811"/>
            <ac:graphicFrameMk id="4" creationId="{7E8B88CF-105A-F99C-821E-DF00D6BDAB8E}"/>
          </ac:graphicFrameMkLst>
        </pc:graphicFrameChg>
      </pc:sldChg>
    </pc:docChg>
  </pc:docChgLst>
  <pc:docChgLst>
    <pc:chgData name="Chuui Inami (井波 柱偉)" userId="S::chuui.inami.az@nttdocomo.com::e2cc0f6c-0555-4814-9eb8-672b4a0c1eb1" providerId="AD" clId="Web-{21235FBA-1B19-C17E-1BA0-ADADC5B9E6D1}"/>
    <pc:docChg chg="modSld">
      <pc:chgData name="Chuui Inami (井波 柱偉)" userId="S::chuui.inami.az@nttdocomo.com::e2cc0f6c-0555-4814-9eb8-672b4a0c1eb1" providerId="AD" clId="Web-{21235FBA-1B19-C17E-1BA0-ADADC5B9E6D1}" dt="2023-08-30T05:12:00.003" v="52" actId="20577"/>
      <pc:docMkLst>
        <pc:docMk/>
      </pc:docMkLst>
      <pc:sldChg chg="modSp">
        <pc:chgData name="Chuui Inami (井波 柱偉)" userId="S::chuui.inami.az@nttdocomo.com::e2cc0f6c-0555-4814-9eb8-672b4a0c1eb1" providerId="AD" clId="Web-{21235FBA-1B19-C17E-1BA0-ADADC5B9E6D1}" dt="2023-08-30T05:04:17.693" v="7" actId="20577"/>
        <pc:sldMkLst>
          <pc:docMk/>
          <pc:sldMk cId="2557995199" sldId="2147309804"/>
        </pc:sldMkLst>
        <pc:spChg chg="mod">
          <ac:chgData name="Chuui Inami (井波 柱偉)" userId="S::chuui.inami.az@nttdocomo.com::e2cc0f6c-0555-4814-9eb8-672b4a0c1eb1" providerId="AD" clId="Web-{21235FBA-1B19-C17E-1BA0-ADADC5B9E6D1}" dt="2023-08-30T05:04:17.693" v="7" actId="20577"/>
          <ac:spMkLst>
            <pc:docMk/>
            <pc:sldMk cId="2557995199" sldId="2147309804"/>
            <ac:spMk id="3" creationId="{00000000-0000-0000-0000-000000000000}"/>
          </ac:spMkLst>
        </pc:spChg>
      </pc:sldChg>
      <pc:sldChg chg="modSp">
        <pc:chgData name="Chuui Inami (井波 柱偉)" userId="S::chuui.inami.az@nttdocomo.com::e2cc0f6c-0555-4814-9eb8-672b4a0c1eb1" providerId="AD" clId="Web-{21235FBA-1B19-C17E-1BA0-ADADC5B9E6D1}" dt="2023-08-30T05:12:00.003" v="52" actId="20577"/>
        <pc:sldMkLst>
          <pc:docMk/>
          <pc:sldMk cId="2312692838" sldId="2147309807"/>
        </pc:sldMkLst>
        <pc:spChg chg="mod">
          <ac:chgData name="Chuui Inami (井波 柱偉)" userId="S::chuui.inami.az@nttdocomo.com::e2cc0f6c-0555-4814-9eb8-672b4a0c1eb1" providerId="AD" clId="Web-{21235FBA-1B19-C17E-1BA0-ADADC5B9E6D1}" dt="2023-08-30T05:12:00.003" v="52" actId="20577"/>
          <ac:spMkLst>
            <pc:docMk/>
            <pc:sldMk cId="2312692838" sldId="2147309807"/>
            <ac:spMk id="3" creationId="{00000000-0000-0000-0000-000000000000}"/>
          </ac:spMkLst>
        </pc:spChg>
      </pc:sldChg>
      <pc:sldChg chg="modSp">
        <pc:chgData name="Chuui Inami (井波 柱偉)" userId="S::chuui.inami.az@nttdocomo.com::e2cc0f6c-0555-4814-9eb8-672b4a0c1eb1" providerId="AD" clId="Web-{21235FBA-1B19-C17E-1BA0-ADADC5B9E6D1}" dt="2023-08-30T05:06:20.884" v="23"/>
        <pc:sldMkLst>
          <pc:docMk/>
          <pc:sldMk cId="250770367" sldId="2147309811"/>
        </pc:sldMkLst>
        <pc:graphicFrameChg chg="mod modGraphic">
          <ac:chgData name="Chuui Inami (井波 柱偉)" userId="S::chuui.inami.az@nttdocomo.com::e2cc0f6c-0555-4814-9eb8-672b4a0c1eb1" providerId="AD" clId="Web-{21235FBA-1B19-C17E-1BA0-ADADC5B9E6D1}" dt="2023-08-30T05:06:20.884" v="23"/>
          <ac:graphicFrameMkLst>
            <pc:docMk/>
            <pc:sldMk cId="250770367" sldId="2147309811"/>
            <ac:graphicFrameMk id="4" creationId="{7E8B88CF-105A-F99C-821E-DF00D6BDAB8E}"/>
          </ac:graphicFrameMkLst>
        </pc:graphicFrameChg>
      </pc:sldChg>
    </pc:docChg>
  </pc:docChgLst>
  <pc:docChgLst>
    <pc:chgData name="Hidekazu Shimodaira (下平 英和)" userId="3fd672c4-e007-4f9d-83e4-2ad823b5666b" providerId="ADAL" clId="{73F5B106-D95C-4C05-A596-BC9B7F11F689}"/>
    <pc:docChg chg="undo custSel modSld">
      <pc:chgData name="Hidekazu Shimodaira (下平 英和)" userId="3fd672c4-e007-4f9d-83e4-2ad823b5666b" providerId="ADAL" clId="{73F5B106-D95C-4C05-A596-BC9B7F11F689}" dt="2023-11-14T21:31:21.494" v="30" actId="20577"/>
      <pc:docMkLst>
        <pc:docMk/>
      </pc:docMkLst>
      <pc:sldChg chg="modSp mod">
        <pc:chgData name="Hidekazu Shimodaira (下平 英和)" userId="3fd672c4-e007-4f9d-83e4-2ad823b5666b" providerId="ADAL" clId="{73F5B106-D95C-4C05-A596-BC9B7F11F689}" dt="2023-11-14T21:31:21.494" v="30" actId="20577"/>
        <pc:sldMkLst>
          <pc:docMk/>
          <pc:sldMk cId="2182931869" sldId="436"/>
        </pc:sldMkLst>
        <pc:spChg chg="mod">
          <ac:chgData name="Hidekazu Shimodaira (下平 英和)" userId="3fd672c4-e007-4f9d-83e4-2ad823b5666b" providerId="ADAL" clId="{73F5B106-D95C-4C05-A596-BC9B7F11F689}" dt="2023-11-14T21:30:22.773" v="6" actId="20577"/>
          <ac:spMkLst>
            <pc:docMk/>
            <pc:sldMk cId="2182931869" sldId="436"/>
            <ac:spMk id="2" creationId="{00000000-0000-0000-0000-000000000000}"/>
          </ac:spMkLst>
        </pc:spChg>
        <pc:spChg chg="mod">
          <ac:chgData name="Hidekazu Shimodaira (下平 英和)" userId="3fd672c4-e007-4f9d-83e4-2ad823b5666b" providerId="ADAL" clId="{73F5B106-D95C-4C05-A596-BC9B7F11F689}" dt="2023-11-14T21:31:21.494" v="30" actId="20577"/>
          <ac:spMkLst>
            <pc:docMk/>
            <pc:sldMk cId="2182931869" sldId="436"/>
            <ac:spMk id="4" creationId="{057AFA79-FFEA-498C-A102-805245EB7626}"/>
          </ac:spMkLst>
        </pc:spChg>
        <pc:spChg chg="mod">
          <ac:chgData name="Hidekazu Shimodaira (下平 英和)" userId="3fd672c4-e007-4f9d-83e4-2ad823b5666b" providerId="ADAL" clId="{73F5B106-D95C-4C05-A596-BC9B7F11F689}" dt="2023-11-14T21:30:31.416" v="14" actId="20577"/>
          <ac:spMkLst>
            <pc:docMk/>
            <pc:sldMk cId="2182931869" sldId="436"/>
            <ac:spMk id="5" creationId="{1A204F25-287F-492A-824E-2B9A7FFF3DF1}"/>
          </ac:spMkLst>
        </pc:spChg>
      </pc:sldChg>
    </pc:docChg>
  </pc:docChgLst>
  <pc:docChgLst>
    <pc:chgData name="Chuui Inami (井波 柱偉)" userId="S::chuui.inami.az@nttdocomo.com::e2cc0f6c-0555-4814-9eb8-672b4a0c1eb1" providerId="AD" clId="Web-{2BE8310F-8734-4FEB-0242-3B2B56A32AD1}"/>
    <pc:docChg chg="modSld">
      <pc:chgData name="Chuui Inami (井波 柱偉)" userId="S::chuui.inami.az@nttdocomo.com::e2cc0f6c-0555-4814-9eb8-672b4a0c1eb1" providerId="AD" clId="Web-{2BE8310F-8734-4FEB-0242-3B2B56A32AD1}" dt="2023-08-30T03:22:30.316" v="2" actId="20577"/>
      <pc:docMkLst>
        <pc:docMk/>
      </pc:docMkLst>
      <pc:sldChg chg="modSp">
        <pc:chgData name="Chuui Inami (井波 柱偉)" userId="S::chuui.inami.az@nttdocomo.com::e2cc0f6c-0555-4814-9eb8-672b4a0c1eb1" providerId="AD" clId="Web-{2BE8310F-8734-4FEB-0242-3B2B56A32AD1}" dt="2023-08-30T03:22:30.316" v="2" actId="20577"/>
        <pc:sldMkLst>
          <pc:docMk/>
          <pc:sldMk cId="2557995199" sldId="2147309804"/>
        </pc:sldMkLst>
        <pc:spChg chg="mod">
          <ac:chgData name="Chuui Inami (井波 柱偉)" userId="S::chuui.inami.az@nttdocomo.com::e2cc0f6c-0555-4814-9eb8-672b4a0c1eb1" providerId="AD" clId="Web-{2BE8310F-8734-4FEB-0242-3B2B56A32AD1}" dt="2023-08-30T03:22:30.316" v="2" actId="20577"/>
          <ac:spMkLst>
            <pc:docMk/>
            <pc:sldMk cId="2557995199" sldId="2147309804"/>
            <ac:spMk id="3" creationId="{00000000-0000-0000-0000-000000000000}"/>
          </ac:spMkLst>
        </pc:spChg>
      </pc:sldChg>
    </pc:docChg>
  </pc:docChgLst>
  <pc:docChgLst>
    <pc:chgData name="Hidekazu Shimodaira (下平 英和)" userId="3fd672c4-e007-4f9d-83e4-2ad823b5666b" providerId="ADAL" clId="{FBD833A1-431C-4846-90D5-21E1FDDD8C1E}"/>
    <pc:docChg chg="undo custSel addSld delSld modSld">
      <pc:chgData name="Hidekazu Shimodaira (下平 英和)" userId="3fd672c4-e007-4f9d-83e4-2ad823b5666b" providerId="ADAL" clId="{FBD833A1-431C-4846-90D5-21E1FDDD8C1E}" dt="2023-12-01T12:53:34.540" v="4273" actId="20577"/>
      <pc:docMkLst>
        <pc:docMk/>
      </pc:docMkLst>
      <pc:sldChg chg="modSp mod">
        <pc:chgData name="Hidekazu Shimodaira (下平 英和)" userId="3fd672c4-e007-4f9d-83e4-2ad823b5666b" providerId="ADAL" clId="{FBD833A1-431C-4846-90D5-21E1FDDD8C1E}" dt="2023-12-01T12:53:34.540" v="4273" actId="20577"/>
        <pc:sldMkLst>
          <pc:docMk/>
          <pc:sldMk cId="2182931869" sldId="436"/>
        </pc:sldMkLst>
        <pc:spChg chg="mod">
          <ac:chgData name="Hidekazu Shimodaira (下平 英和)" userId="3fd672c4-e007-4f9d-83e4-2ad823b5666b" providerId="ADAL" clId="{FBD833A1-431C-4846-90D5-21E1FDDD8C1E}" dt="2023-11-14T21:40:22.721" v="4" actId="20577"/>
          <ac:spMkLst>
            <pc:docMk/>
            <pc:sldMk cId="2182931869" sldId="436"/>
            <ac:spMk id="2" creationId="{00000000-0000-0000-0000-000000000000}"/>
          </ac:spMkLst>
        </pc:spChg>
        <pc:spChg chg="mod">
          <ac:chgData name="Hidekazu Shimodaira (下平 英和)" userId="3fd672c4-e007-4f9d-83e4-2ad823b5666b" providerId="ADAL" clId="{FBD833A1-431C-4846-90D5-21E1FDDD8C1E}" dt="2023-12-01T12:34:13.476" v="4259" actId="20577"/>
          <ac:spMkLst>
            <pc:docMk/>
            <pc:sldMk cId="2182931869" sldId="436"/>
            <ac:spMk id="3" creationId="{00000000-0000-0000-0000-000000000000}"/>
          </ac:spMkLst>
        </pc:spChg>
        <pc:spChg chg="mod">
          <ac:chgData name="Hidekazu Shimodaira (下平 英和)" userId="3fd672c4-e007-4f9d-83e4-2ad823b5666b" providerId="ADAL" clId="{FBD833A1-431C-4846-90D5-21E1FDDD8C1E}" dt="2023-11-14T21:40:25.945" v="6" actId="20577"/>
          <ac:spMkLst>
            <pc:docMk/>
            <pc:sldMk cId="2182931869" sldId="436"/>
            <ac:spMk id="4" creationId="{057AFA79-FFEA-498C-A102-805245EB7626}"/>
          </ac:spMkLst>
        </pc:spChg>
        <pc:spChg chg="mod">
          <ac:chgData name="Hidekazu Shimodaira (下平 英和)" userId="3fd672c4-e007-4f9d-83e4-2ad823b5666b" providerId="ADAL" clId="{FBD833A1-431C-4846-90D5-21E1FDDD8C1E}" dt="2023-12-01T12:53:34.540" v="4273" actId="20577"/>
          <ac:spMkLst>
            <pc:docMk/>
            <pc:sldMk cId="2182931869" sldId="436"/>
            <ac:spMk id="5" creationId="{1A204F25-287F-492A-824E-2B9A7FFF3DF1}"/>
          </ac:spMkLst>
        </pc:spChg>
      </pc:sldChg>
      <pc:sldChg chg="del">
        <pc:chgData name="Hidekazu Shimodaira (下平 英和)" userId="3fd672c4-e007-4f9d-83e4-2ad823b5666b" providerId="ADAL" clId="{FBD833A1-431C-4846-90D5-21E1FDDD8C1E}" dt="2023-11-24T07:41:55.471" v="4242" actId="47"/>
        <pc:sldMkLst>
          <pc:docMk/>
          <pc:sldMk cId="3548469104" sldId="2147309744"/>
        </pc:sldMkLst>
      </pc:sldChg>
      <pc:sldChg chg="del">
        <pc:chgData name="Hidekazu Shimodaira (下平 英和)" userId="3fd672c4-e007-4f9d-83e4-2ad823b5666b" providerId="ADAL" clId="{FBD833A1-431C-4846-90D5-21E1FDDD8C1E}" dt="2023-11-24T07:41:55.471" v="4242" actId="47"/>
        <pc:sldMkLst>
          <pc:docMk/>
          <pc:sldMk cId="2549087181" sldId="2147309773"/>
        </pc:sldMkLst>
      </pc:sldChg>
      <pc:sldChg chg="modSp mod">
        <pc:chgData name="Hidekazu Shimodaira (下平 英和)" userId="3fd672c4-e007-4f9d-83e4-2ad823b5666b" providerId="ADAL" clId="{FBD833A1-431C-4846-90D5-21E1FDDD8C1E}" dt="2023-11-16T00:48:13.445" v="658" actId="20577"/>
        <pc:sldMkLst>
          <pc:docMk/>
          <pc:sldMk cId="1751689359" sldId="2147309803"/>
        </pc:sldMkLst>
        <pc:spChg chg="mod">
          <ac:chgData name="Hidekazu Shimodaira (下平 英和)" userId="3fd672c4-e007-4f9d-83e4-2ad823b5666b" providerId="ADAL" clId="{FBD833A1-431C-4846-90D5-21E1FDDD8C1E}" dt="2023-11-16T00:48:13.445" v="658" actId="20577"/>
          <ac:spMkLst>
            <pc:docMk/>
            <pc:sldMk cId="1751689359" sldId="2147309803"/>
            <ac:spMk id="3" creationId="{F8785A92-EB50-C028-2E88-B49F8A7F782E}"/>
          </ac:spMkLst>
        </pc:spChg>
      </pc:sldChg>
      <pc:sldChg chg="del">
        <pc:chgData name="Hidekazu Shimodaira (下平 英和)" userId="3fd672c4-e007-4f9d-83e4-2ad823b5666b" providerId="ADAL" clId="{FBD833A1-431C-4846-90D5-21E1FDDD8C1E}" dt="2023-11-24T07:41:55.471" v="4242" actId="47"/>
        <pc:sldMkLst>
          <pc:docMk/>
          <pc:sldMk cId="2557995199" sldId="2147309804"/>
        </pc:sldMkLst>
      </pc:sldChg>
      <pc:sldChg chg="del">
        <pc:chgData name="Hidekazu Shimodaira (下平 英和)" userId="3fd672c4-e007-4f9d-83e4-2ad823b5666b" providerId="ADAL" clId="{FBD833A1-431C-4846-90D5-21E1FDDD8C1E}" dt="2023-11-24T07:41:55.471" v="4242" actId="47"/>
        <pc:sldMkLst>
          <pc:docMk/>
          <pc:sldMk cId="2312692838" sldId="2147309807"/>
        </pc:sldMkLst>
      </pc:sldChg>
      <pc:sldChg chg="del">
        <pc:chgData name="Hidekazu Shimodaira (下平 英和)" userId="3fd672c4-e007-4f9d-83e4-2ad823b5666b" providerId="ADAL" clId="{FBD833A1-431C-4846-90D5-21E1FDDD8C1E}" dt="2023-11-24T07:41:55.471" v="4242" actId="47"/>
        <pc:sldMkLst>
          <pc:docMk/>
          <pc:sldMk cId="1215093651" sldId="2147309808"/>
        </pc:sldMkLst>
      </pc:sldChg>
      <pc:sldChg chg="del">
        <pc:chgData name="Hidekazu Shimodaira (下平 英和)" userId="3fd672c4-e007-4f9d-83e4-2ad823b5666b" providerId="ADAL" clId="{FBD833A1-431C-4846-90D5-21E1FDDD8C1E}" dt="2023-11-24T07:41:55.471" v="4242" actId="47"/>
        <pc:sldMkLst>
          <pc:docMk/>
          <pc:sldMk cId="3771616783" sldId="2147309809"/>
        </pc:sldMkLst>
      </pc:sldChg>
      <pc:sldChg chg="del">
        <pc:chgData name="Hidekazu Shimodaira (下平 英和)" userId="3fd672c4-e007-4f9d-83e4-2ad823b5666b" providerId="ADAL" clId="{FBD833A1-431C-4846-90D5-21E1FDDD8C1E}" dt="2023-11-24T07:41:55.471" v="4242" actId="47"/>
        <pc:sldMkLst>
          <pc:docMk/>
          <pc:sldMk cId="4077782555" sldId="2147309810"/>
        </pc:sldMkLst>
      </pc:sldChg>
      <pc:sldChg chg="del">
        <pc:chgData name="Hidekazu Shimodaira (下平 英和)" userId="3fd672c4-e007-4f9d-83e4-2ad823b5666b" providerId="ADAL" clId="{FBD833A1-431C-4846-90D5-21E1FDDD8C1E}" dt="2023-11-24T07:41:55.471" v="4242" actId="47"/>
        <pc:sldMkLst>
          <pc:docMk/>
          <pc:sldMk cId="250770367" sldId="2147309811"/>
        </pc:sldMkLst>
      </pc:sldChg>
      <pc:sldChg chg="modSp new mod">
        <pc:chgData name="Hidekazu Shimodaira (下平 英和)" userId="3fd672c4-e007-4f9d-83e4-2ad823b5666b" providerId="ADAL" clId="{FBD833A1-431C-4846-90D5-21E1FDDD8C1E}" dt="2023-11-16T03:56:07.098" v="2007" actId="207"/>
        <pc:sldMkLst>
          <pc:docMk/>
          <pc:sldMk cId="3731237205" sldId="2147309812"/>
        </pc:sldMkLst>
        <pc:spChg chg="mod">
          <ac:chgData name="Hidekazu Shimodaira (下平 英和)" userId="3fd672c4-e007-4f9d-83e4-2ad823b5666b" providerId="ADAL" clId="{FBD833A1-431C-4846-90D5-21E1FDDD8C1E}" dt="2023-11-16T00:48:32.404" v="665"/>
          <ac:spMkLst>
            <pc:docMk/>
            <pc:sldMk cId="3731237205" sldId="2147309812"/>
            <ac:spMk id="2" creationId="{EBD792B8-1986-65D6-0543-F7F22E2DFA6B}"/>
          </ac:spMkLst>
        </pc:spChg>
        <pc:spChg chg="mod">
          <ac:chgData name="Hidekazu Shimodaira (下平 英和)" userId="3fd672c4-e007-4f9d-83e4-2ad823b5666b" providerId="ADAL" clId="{FBD833A1-431C-4846-90D5-21E1FDDD8C1E}" dt="2023-11-16T03:56:07.098" v="2007" actId="207"/>
          <ac:spMkLst>
            <pc:docMk/>
            <pc:sldMk cId="3731237205" sldId="2147309812"/>
            <ac:spMk id="3" creationId="{D6CA9580-B520-9F8A-6CA4-70A5881A706B}"/>
          </ac:spMkLst>
        </pc:spChg>
      </pc:sldChg>
      <pc:sldChg chg="modSp new mod">
        <pc:chgData name="Hidekazu Shimodaira (下平 英和)" userId="3fd672c4-e007-4f9d-83e4-2ad823b5666b" providerId="ADAL" clId="{FBD833A1-431C-4846-90D5-21E1FDDD8C1E}" dt="2023-11-16T04:04:39.819" v="2349" actId="20577"/>
        <pc:sldMkLst>
          <pc:docMk/>
          <pc:sldMk cId="1767204956" sldId="2147309813"/>
        </pc:sldMkLst>
        <pc:spChg chg="mod">
          <ac:chgData name="Hidekazu Shimodaira (下平 英和)" userId="3fd672c4-e007-4f9d-83e4-2ad823b5666b" providerId="ADAL" clId="{FBD833A1-431C-4846-90D5-21E1FDDD8C1E}" dt="2023-11-16T02:29:22.457" v="1493"/>
          <ac:spMkLst>
            <pc:docMk/>
            <pc:sldMk cId="1767204956" sldId="2147309813"/>
            <ac:spMk id="2" creationId="{95EF3FEE-190C-E784-1155-21CB151A7BAA}"/>
          </ac:spMkLst>
        </pc:spChg>
        <pc:spChg chg="mod">
          <ac:chgData name="Hidekazu Shimodaira (下平 英和)" userId="3fd672c4-e007-4f9d-83e4-2ad823b5666b" providerId="ADAL" clId="{FBD833A1-431C-4846-90D5-21E1FDDD8C1E}" dt="2023-11-16T04:04:39.819" v="2349" actId="20577"/>
          <ac:spMkLst>
            <pc:docMk/>
            <pc:sldMk cId="1767204956" sldId="2147309813"/>
            <ac:spMk id="3" creationId="{CC03F850-519A-DA98-0192-6E155DEE99B4}"/>
          </ac:spMkLst>
        </pc:spChg>
      </pc:sldChg>
      <pc:sldChg chg="modSp new del mod">
        <pc:chgData name="Hidekazu Shimodaira (下平 英和)" userId="3fd672c4-e007-4f9d-83e4-2ad823b5666b" providerId="ADAL" clId="{FBD833A1-431C-4846-90D5-21E1FDDD8C1E}" dt="2023-11-24T07:41:55.471" v="4242" actId="47"/>
        <pc:sldMkLst>
          <pc:docMk/>
          <pc:sldMk cId="1157126897" sldId="2147309814"/>
        </pc:sldMkLst>
        <pc:spChg chg="mod">
          <ac:chgData name="Hidekazu Shimodaira (下平 英和)" userId="3fd672c4-e007-4f9d-83e4-2ad823b5666b" providerId="ADAL" clId="{FBD833A1-431C-4846-90D5-21E1FDDD8C1E}" dt="2023-11-16T00:18:13.475" v="653" actId="20577"/>
          <ac:spMkLst>
            <pc:docMk/>
            <pc:sldMk cId="1157126897" sldId="2147309814"/>
            <ac:spMk id="2" creationId="{FEC78CC3-137B-BE43-66EA-86571A37AC06}"/>
          </ac:spMkLst>
        </pc:spChg>
      </pc:sldChg>
      <pc:sldChg chg="modSp add mod">
        <pc:chgData name="Hidekazu Shimodaira (下平 英和)" userId="3fd672c4-e007-4f9d-83e4-2ad823b5666b" providerId="ADAL" clId="{FBD833A1-431C-4846-90D5-21E1FDDD8C1E}" dt="2023-11-16T21:13:43.552" v="3255" actId="20577"/>
        <pc:sldMkLst>
          <pc:docMk/>
          <pc:sldMk cId="1792306625" sldId="2147309815"/>
        </pc:sldMkLst>
        <pc:spChg chg="mod">
          <ac:chgData name="Hidekazu Shimodaira (下平 英和)" userId="3fd672c4-e007-4f9d-83e4-2ad823b5666b" providerId="ADAL" clId="{FBD833A1-431C-4846-90D5-21E1FDDD8C1E}" dt="2023-11-16T20:49:39.206" v="2813" actId="20577"/>
          <ac:spMkLst>
            <pc:docMk/>
            <pc:sldMk cId="1792306625" sldId="2147309815"/>
            <ac:spMk id="2" creationId="{EBD792B8-1986-65D6-0543-F7F22E2DFA6B}"/>
          </ac:spMkLst>
        </pc:spChg>
        <pc:spChg chg="mod">
          <ac:chgData name="Hidekazu Shimodaira (下平 英和)" userId="3fd672c4-e007-4f9d-83e4-2ad823b5666b" providerId="ADAL" clId="{FBD833A1-431C-4846-90D5-21E1FDDD8C1E}" dt="2023-11-16T21:13:43.552" v="3255" actId="20577"/>
          <ac:spMkLst>
            <pc:docMk/>
            <pc:sldMk cId="1792306625" sldId="2147309815"/>
            <ac:spMk id="3" creationId="{D6CA9580-B520-9F8A-6CA4-70A5881A706B}"/>
          </ac:spMkLst>
        </pc:spChg>
      </pc:sldChg>
      <pc:sldChg chg="modSp add mod">
        <pc:chgData name="Hidekazu Shimodaira (下平 英和)" userId="3fd672c4-e007-4f9d-83e4-2ad823b5666b" providerId="ADAL" clId="{FBD833A1-431C-4846-90D5-21E1FDDD8C1E}" dt="2023-11-16T23:03:36.193" v="4024" actId="20577"/>
        <pc:sldMkLst>
          <pc:docMk/>
          <pc:sldMk cId="3264771094" sldId="2147309816"/>
        </pc:sldMkLst>
        <pc:spChg chg="mod">
          <ac:chgData name="Hidekazu Shimodaira (下平 英和)" userId="3fd672c4-e007-4f9d-83e4-2ad823b5666b" providerId="ADAL" clId="{FBD833A1-431C-4846-90D5-21E1FDDD8C1E}" dt="2023-11-16T23:03:36.193" v="4024" actId="20577"/>
          <ac:spMkLst>
            <pc:docMk/>
            <pc:sldMk cId="3264771094" sldId="2147309816"/>
            <ac:spMk id="2" creationId="{95EF3FEE-190C-E784-1155-21CB151A7BAA}"/>
          </ac:spMkLst>
        </pc:spChg>
        <pc:spChg chg="mod">
          <ac:chgData name="Hidekazu Shimodaira (下平 英和)" userId="3fd672c4-e007-4f9d-83e4-2ad823b5666b" providerId="ADAL" clId="{FBD833A1-431C-4846-90D5-21E1FDDD8C1E}" dt="2023-11-16T23:02:29.492" v="4022" actId="20577"/>
          <ac:spMkLst>
            <pc:docMk/>
            <pc:sldMk cId="3264771094" sldId="2147309816"/>
            <ac:spMk id="3" creationId="{CC03F850-519A-DA98-0192-6E155DEE99B4}"/>
          </ac:spMkLst>
        </pc:spChg>
      </pc:sldChg>
      <pc:sldChg chg="modSp add mod">
        <pc:chgData name="Hidekazu Shimodaira (下平 英和)" userId="3fd672c4-e007-4f9d-83e4-2ad823b5666b" providerId="ADAL" clId="{FBD833A1-431C-4846-90D5-21E1FDDD8C1E}" dt="2023-11-27T06:03:39.469" v="4245" actId="20577"/>
        <pc:sldMkLst>
          <pc:docMk/>
          <pc:sldMk cId="796046090" sldId="2147309817"/>
        </pc:sldMkLst>
        <pc:spChg chg="mod">
          <ac:chgData name="Hidekazu Shimodaira (下平 英和)" userId="3fd672c4-e007-4f9d-83e4-2ad823b5666b" providerId="ADAL" clId="{FBD833A1-431C-4846-90D5-21E1FDDD8C1E}" dt="2023-11-16T23:04:18.435" v="4037"/>
          <ac:spMkLst>
            <pc:docMk/>
            <pc:sldMk cId="796046090" sldId="2147309817"/>
            <ac:spMk id="2" creationId="{EBD792B8-1986-65D6-0543-F7F22E2DFA6B}"/>
          </ac:spMkLst>
        </pc:spChg>
        <pc:spChg chg="mod">
          <ac:chgData name="Hidekazu Shimodaira (下平 英和)" userId="3fd672c4-e007-4f9d-83e4-2ad823b5666b" providerId="ADAL" clId="{FBD833A1-431C-4846-90D5-21E1FDDD8C1E}" dt="2023-11-27T06:03:39.469" v="4245" actId="20577"/>
          <ac:spMkLst>
            <pc:docMk/>
            <pc:sldMk cId="796046090" sldId="2147309817"/>
            <ac:spMk id="3" creationId="{D6CA9580-B520-9F8A-6CA4-70A5881A706B}"/>
          </ac:spMkLst>
        </pc:spChg>
      </pc:sldChg>
      <pc:sldChg chg="add del">
        <pc:chgData name="Hidekazu Shimodaira (下平 英和)" userId="3fd672c4-e007-4f9d-83e4-2ad823b5666b" providerId="ADAL" clId="{FBD833A1-431C-4846-90D5-21E1FDDD8C1E}" dt="2023-11-16T23:04:22.990" v="4038" actId="47"/>
        <pc:sldMkLst>
          <pc:docMk/>
          <pc:sldMk cId="2584057890" sldId="2147309818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5445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52BFE1-0827-475C-85D2-44E115FFD3DA}" type="datetimeFigureOut">
              <a:rPr kumimoji="1" lang="ja-JP" altLang="en-US" smtClean="0"/>
              <a:t>2023/12/1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5445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07A446-C02E-4C8F-94DC-187C6243914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24316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45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663" y="746125"/>
            <a:ext cx="6621462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1225"/>
            <a:ext cx="5443537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noProof="0"/>
              <a:t>マスタ テキストの書式設定</a:t>
            </a:r>
          </a:p>
          <a:p>
            <a:pPr lvl="1"/>
            <a:r>
              <a:rPr lang="ja-JP" altLang="en-GB" noProof="0"/>
              <a:t>第 </a:t>
            </a:r>
            <a:r>
              <a:rPr lang="en-GB" altLang="ja-JP" noProof="0"/>
              <a:t>2 </a:t>
            </a:r>
            <a:r>
              <a:rPr lang="ja-JP" altLang="en-GB" noProof="0"/>
              <a:t>レベル</a:t>
            </a:r>
          </a:p>
          <a:p>
            <a:pPr lvl="2"/>
            <a:r>
              <a:rPr lang="ja-JP" altLang="en-GB" noProof="0"/>
              <a:t>第 </a:t>
            </a:r>
            <a:r>
              <a:rPr lang="en-GB" altLang="ja-JP" noProof="0"/>
              <a:t>3 </a:t>
            </a:r>
            <a:r>
              <a:rPr lang="ja-JP" altLang="en-GB" noProof="0"/>
              <a:t>レベル</a:t>
            </a:r>
          </a:p>
          <a:p>
            <a:pPr lvl="3"/>
            <a:r>
              <a:rPr lang="ja-JP" altLang="en-GB" noProof="0"/>
              <a:t>第 </a:t>
            </a:r>
            <a:r>
              <a:rPr lang="en-GB" altLang="ja-JP" noProof="0"/>
              <a:t>4 </a:t>
            </a:r>
            <a:r>
              <a:rPr lang="ja-JP" altLang="en-GB" noProof="0"/>
              <a:t>レベル</a:t>
            </a:r>
          </a:p>
          <a:p>
            <a:pPr lvl="4"/>
            <a:r>
              <a:rPr lang="ja-JP" altLang="en-GB" noProof="0"/>
              <a:t>第 </a:t>
            </a:r>
            <a:r>
              <a:rPr lang="en-GB" altLang="ja-JP" noProof="0"/>
              <a:t>5 </a:t>
            </a:r>
            <a:r>
              <a:rPr lang="ja-JP" altLang="en-GB" noProof="0"/>
              <a:t>レベル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45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5E2C8AE7-5628-4DF3-9CBB-D0DF79F70B13}" type="slidenum">
              <a:rPr lang="en-GB" altLang="ja-JP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0808864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609523" algn="l" rtl="0" eaLnBrk="0" fontAlgn="base" hangingPunct="0">
      <a:spcBef>
        <a:spcPct val="3000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1219050" algn="l" rtl="0" eaLnBrk="0" fontAlgn="base" hangingPunct="0">
      <a:spcBef>
        <a:spcPct val="3000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828573" algn="l" rtl="0" eaLnBrk="0" fontAlgn="base" hangingPunct="0">
      <a:spcBef>
        <a:spcPct val="3000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2438098" algn="l" rtl="0" eaLnBrk="0" fontAlgn="base" hangingPunct="0">
      <a:spcBef>
        <a:spcPct val="3000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3047620" algn="l" defTabSz="1219050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6pPr>
    <a:lvl7pPr marL="3657143" algn="l" defTabSz="1219050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7pPr>
    <a:lvl8pPr marL="4266667" algn="l" defTabSz="1219050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8pPr>
    <a:lvl9pPr marL="4876191" algn="l" defTabSz="1219050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E2C8AE7-5628-4DF3-9CBB-D0DF79F70B13}" type="slidenum">
              <a:rPr lang="en-GB" altLang="ja-JP" smtClean="0"/>
              <a:pPr>
                <a:defRPr/>
              </a:pPr>
              <a:t>1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5900265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143943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91432" tIns="45718" rIns="91432" bIns="45718"/>
          <a:lstStyle/>
          <a:p>
            <a:pPr>
              <a:defRPr/>
            </a:pPr>
            <a:endParaRPr lang="ja-JP" altLang="en-US" sz="2400">
              <a:ea typeface="ＭＳ Ｐゴシック" pitchFamily="50" charset="-128"/>
            </a:endParaRPr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03817" y="2130433"/>
            <a:ext cx="10363200" cy="1470025"/>
          </a:xfrm>
        </p:spPr>
        <p:txBody>
          <a:bodyPr/>
          <a:lstStyle>
            <a:lvl1pPr>
              <a:defRPr sz="4000" smtClean="0">
                <a:latin typeface="+mn-lt"/>
              </a:defRPr>
            </a:lvl1pPr>
          </a:lstStyle>
          <a:p>
            <a:endParaRPr lang="ja-JP" altLang="en-US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18217" y="3886203"/>
            <a:ext cx="8534400" cy="523220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800" smtClean="0">
                <a:latin typeface="+mn-lt"/>
              </a:defRPr>
            </a:lvl1pPr>
          </a:lstStyle>
          <a:p>
            <a:endParaRPr lang="ja-JP" altLang="en-US"/>
          </a:p>
        </p:txBody>
      </p:sp>
      <p:sp>
        <p:nvSpPr>
          <p:cNvPr id="8" name="Text Box 9"/>
          <p:cNvSpPr txBox="1">
            <a:spLocks noChangeArrowheads="1"/>
          </p:cNvSpPr>
          <p:nvPr userDrawn="1"/>
        </p:nvSpPr>
        <p:spPr bwMode="auto">
          <a:xfrm>
            <a:off x="1" y="6468091"/>
            <a:ext cx="6237987" cy="384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32" tIns="45718" rIns="91432" bIns="45718">
            <a:spAutoFit/>
          </a:bodyPr>
          <a:lstStyle/>
          <a:p>
            <a:pPr>
              <a:defRPr/>
            </a:pPr>
            <a:r>
              <a:rPr lang="en-US" altLang="ja-JP" sz="1900" b="0">
                <a:solidFill>
                  <a:schemeClr val="bg1">
                    <a:lumMod val="75000"/>
                  </a:schemeClr>
                </a:solidFill>
                <a:latin typeface="+mn-lt"/>
              </a:rPr>
              <a:t>NTT DOCOMO, INC., Copyright 2023, All rights reserved.</a:t>
            </a:r>
            <a:endParaRPr lang="en-GB" altLang="ja-JP" sz="1900" b="0">
              <a:solidFill>
                <a:schemeClr val="bg1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36432" y="321729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41802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143938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121917" tIns="60958" rIns="121917" bIns="60958"/>
          <a:lstStyle/>
          <a:p>
            <a:pPr>
              <a:defRPr/>
            </a:pPr>
            <a:endParaRPr lang="ja-JP" altLang="en-US" sz="2400">
              <a:solidFill>
                <a:srgbClr val="000000"/>
              </a:solidFill>
              <a:ea typeface="ＭＳ Ｐゴシック" pitchFamily="50" charset="-128"/>
            </a:endParaRPr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03817" y="2130428"/>
            <a:ext cx="10363200" cy="1470025"/>
          </a:xfrm>
        </p:spPr>
        <p:txBody>
          <a:bodyPr/>
          <a:lstStyle>
            <a:lvl1pPr>
              <a:defRPr sz="4300" smtClean="0">
                <a:latin typeface="Calibri" panose="020F0502020204030204" pitchFamily="34" charset="0"/>
              </a:defRPr>
            </a:lvl1pPr>
          </a:lstStyle>
          <a:p>
            <a:endParaRPr lang="ja-JP" altLang="en-US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18217" y="3886201"/>
            <a:ext cx="8534400" cy="615553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3200" smtClean="0">
                <a:latin typeface="Calibri" panose="020F0502020204030204" pitchFamily="34" charset="0"/>
              </a:defRPr>
            </a:lvl1pPr>
          </a:lstStyle>
          <a:p>
            <a:endParaRPr lang="ja-JP" altLang="en-US"/>
          </a:p>
        </p:txBody>
      </p:sp>
      <p:sp>
        <p:nvSpPr>
          <p:cNvPr id="8" name="Text Box 9"/>
          <p:cNvSpPr txBox="1">
            <a:spLocks noChangeArrowheads="1"/>
          </p:cNvSpPr>
          <p:nvPr userDrawn="1"/>
        </p:nvSpPr>
        <p:spPr bwMode="auto">
          <a:xfrm>
            <a:off x="1" y="6468088"/>
            <a:ext cx="5775870" cy="415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17" tIns="60958" rIns="121917" bIns="60958">
            <a:spAutoFit/>
          </a:bodyPr>
          <a:lstStyle/>
          <a:p>
            <a:pPr>
              <a:defRPr/>
            </a:pPr>
            <a:r>
              <a:rPr lang="en-US" altLang="ja-JP">
                <a:solidFill>
                  <a:srgbClr val="FFFFFF">
                    <a:lumMod val="75000"/>
                  </a:srgbClr>
                </a:solidFill>
                <a:latin typeface="Calibri" panose="020F0502020204030204" pitchFamily="34" charset="0"/>
              </a:rPr>
              <a:t>NTT DOCOMO, INC., Copyright 2021, All rights reserved.</a:t>
            </a:r>
            <a:endParaRPr lang="en-GB" altLang="ja-JP">
              <a:solidFill>
                <a:srgbClr val="FFFFFF">
                  <a:lumMod val="75000"/>
                </a:srgbClr>
              </a:solidFill>
              <a:latin typeface="Calibri" panose="020F0502020204030204" pitchFamily="34" charset="0"/>
            </a:endParaRPr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36426" y="321724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578591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700">
                <a:latin typeface="Calibri" panose="020F0502020204030204" pitchFamily="34" charset="0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15900" y="952501"/>
            <a:ext cx="11760200" cy="1592231"/>
          </a:xfrm>
        </p:spPr>
        <p:txBody>
          <a:bodyPr/>
          <a:lstStyle>
            <a:lvl1pPr>
              <a:defRPr sz="1900">
                <a:latin typeface="Calibri" panose="020F0502020204030204" pitchFamily="34" charset="0"/>
              </a:defRPr>
            </a:lvl1pPr>
            <a:lvl2pPr marL="592652" indent="-239178">
              <a:buFont typeface="Arial" pitchFamily="34" charset="0"/>
              <a:buChar char="•"/>
              <a:defRPr sz="1900">
                <a:latin typeface="Calibri" panose="020F0502020204030204" pitchFamily="34" charset="0"/>
              </a:defRPr>
            </a:lvl2pPr>
            <a:lvl3pPr marL="831830" indent="-239178">
              <a:buFont typeface="Arial" pitchFamily="34" charset="0"/>
              <a:buChar char="»"/>
              <a:defRPr sz="1600">
                <a:latin typeface="Calibri" panose="020F0502020204030204" pitchFamily="34" charset="0"/>
              </a:defRPr>
            </a:lvl3pPr>
            <a:lvl4pPr marL="1071007" indent="-239178">
              <a:buFont typeface="Times New Roman" pitchFamily="18" charset="0"/>
              <a:buChar char="–"/>
              <a:defRPr sz="1500">
                <a:latin typeface="Calibri" panose="020F0502020204030204" pitchFamily="34" charset="0"/>
              </a:defRPr>
            </a:lvl4pPr>
            <a:lvl5pPr marL="1310185" indent="-239178">
              <a:buFont typeface="Wingdings" pitchFamily="2" charset="2"/>
              <a:buChar char="ü"/>
              <a:defRPr sz="1400">
                <a:latin typeface="Calibri" panose="020F0502020204030204" pitchFamily="34" charset="0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7175919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700">
                <a:latin typeface="Calibri" panose="020F0502020204030204" pitchFamily="34" charset="0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1819848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17160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143949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91424" tIns="45718" rIns="91424" bIns="45718"/>
          <a:lstStyle/>
          <a:p>
            <a:pPr>
              <a:defRPr/>
            </a:pPr>
            <a:endParaRPr lang="ja-JP" altLang="en-US" sz="2400">
              <a:ea typeface="ＭＳ Ｐゴシック" pitchFamily="50" charset="-128"/>
            </a:endParaRPr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03817" y="2130438"/>
            <a:ext cx="10363200" cy="1470025"/>
          </a:xfrm>
        </p:spPr>
        <p:txBody>
          <a:bodyPr/>
          <a:lstStyle>
            <a:lvl1pPr>
              <a:defRPr sz="4000" smtClean="0">
                <a:latin typeface="+mn-lt"/>
              </a:defRPr>
            </a:lvl1pPr>
          </a:lstStyle>
          <a:p>
            <a:endParaRPr lang="ja-JP" altLang="en-US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18217" y="3886203"/>
            <a:ext cx="8534400" cy="523220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800" smtClean="0">
                <a:latin typeface="+mn-lt"/>
              </a:defRPr>
            </a:lvl1pPr>
          </a:lstStyle>
          <a:p>
            <a:endParaRPr lang="ja-JP" altLang="en-US"/>
          </a:p>
        </p:txBody>
      </p:sp>
      <p:sp>
        <p:nvSpPr>
          <p:cNvPr id="8" name="Text Box 9"/>
          <p:cNvSpPr txBox="1">
            <a:spLocks noChangeArrowheads="1"/>
          </p:cNvSpPr>
          <p:nvPr userDrawn="1"/>
        </p:nvSpPr>
        <p:spPr bwMode="auto">
          <a:xfrm>
            <a:off x="1" y="6468097"/>
            <a:ext cx="6237987" cy="384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24" tIns="45718" rIns="91424" bIns="45718">
            <a:spAutoFit/>
          </a:bodyPr>
          <a:lstStyle/>
          <a:p>
            <a:pPr>
              <a:defRPr/>
            </a:pPr>
            <a:r>
              <a:rPr lang="en-US" altLang="ja-JP" sz="1900" b="0">
                <a:solidFill>
                  <a:schemeClr val="bg1">
                    <a:lumMod val="75000"/>
                  </a:schemeClr>
                </a:solidFill>
                <a:latin typeface="+mn-lt"/>
              </a:rPr>
              <a:t>NTT DOCOMO, INC., Copyright 2021, All rights reserved.</a:t>
            </a:r>
            <a:endParaRPr lang="en-GB" altLang="ja-JP" sz="1900" b="0">
              <a:solidFill>
                <a:schemeClr val="bg1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36437" y="321734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802598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>
                <a:latin typeface="+mn-ea"/>
                <a:ea typeface="+mn-ea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1511181"/>
          </a:xfrm>
        </p:spPr>
        <p:txBody>
          <a:bodyPr/>
          <a:lstStyle>
            <a:lvl1pPr>
              <a:defRPr sz="1900">
                <a:latin typeface="+mn-lt"/>
                <a:ea typeface="+mn-ea"/>
              </a:defRPr>
            </a:lvl1pPr>
            <a:lvl2pPr marL="592535" indent="-239131">
              <a:buFont typeface="Arial" pitchFamily="34" charset="0"/>
              <a:buChar char="•"/>
              <a:defRPr sz="1900">
                <a:latin typeface="+mn-lt"/>
                <a:ea typeface="+mn-ea"/>
              </a:defRPr>
            </a:lvl2pPr>
            <a:lvl3pPr marL="831670" indent="-239131">
              <a:buFont typeface="Arial" pitchFamily="34" charset="0"/>
              <a:buChar char="»"/>
              <a:defRPr sz="1500">
                <a:latin typeface="+mn-lt"/>
                <a:ea typeface="+mn-ea"/>
              </a:defRPr>
            </a:lvl3pPr>
            <a:lvl4pPr marL="1070793" indent="-239131">
              <a:buFont typeface="Times New Roman" pitchFamily="18" charset="0"/>
              <a:buChar char="–"/>
              <a:defRPr sz="1500">
                <a:latin typeface="+mn-lt"/>
                <a:ea typeface="+mn-ea"/>
              </a:defRPr>
            </a:lvl4pPr>
            <a:lvl5pPr marL="1309929" indent="-239131">
              <a:buFont typeface="Wingdings" pitchFamily="2" charset="2"/>
              <a:buChar char="ü"/>
              <a:defRPr sz="1200">
                <a:latin typeface="+mn-lt"/>
                <a:ea typeface="+mn-ea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4120398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sz="2800">
                <a:latin typeface="+mn-lt"/>
                <a:ea typeface="+mn-ea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5607890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61680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143942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121909" tIns="60954" rIns="121909" bIns="60954"/>
          <a:lstStyle/>
          <a:p>
            <a:pPr>
              <a:defRPr/>
            </a:pPr>
            <a:endParaRPr lang="ja-JP" altLang="en-US" sz="2400">
              <a:solidFill>
                <a:srgbClr val="000000"/>
              </a:solidFill>
              <a:ea typeface="ＭＳ Ｐゴシック" pitchFamily="50" charset="-128"/>
            </a:endParaRPr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03817" y="2130432"/>
            <a:ext cx="10363200" cy="1470025"/>
          </a:xfrm>
        </p:spPr>
        <p:txBody>
          <a:bodyPr/>
          <a:lstStyle>
            <a:lvl1pPr>
              <a:defRPr sz="4300" smtClean="0">
                <a:latin typeface="Calibri" panose="020F0502020204030204" pitchFamily="34" charset="0"/>
              </a:defRPr>
            </a:lvl1pPr>
          </a:lstStyle>
          <a:p>
            <a:endParaRPr lang="ja-JP" altLang="en-US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18217" y="3886203"/>
            <a:ext cx="8534400" cy="615553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3200" smtClean="0">
                <a:latin typeface="Calibri" panose="020F0502020204030204" pitchFamily="34" charset="0"/>
              </a:defRPr>
            </a:lvl1pPr>
          </a:lstStyle>
          <a:p>
            <a:endParaRPr lang="ja-JP" altLang="en-US"/>
          </a:p>
        </p:txBody>
      </p:sp>
      <p:sp>
        <p:nvSpPr>
          <p:cNvPr id="8" name="Text Box 9"/>
          <p:cNvSpPr txBox="1">
            <a:spLocks noChangeArrowheads="1"/>
          </p:cNvSpPr>
          <p:nvPr userDrawn="1"/>
        </p:nvSpPr>
        <p:spPr bwMode="auto">
          <a:xfrm>
            <a:off x="5" y="6468091"/>
            <a:ext cx="5862416" cy="415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09" tIns="60954" rIns="121909" bIns="60954">
            <a:spAutoFit/>
          </a:bodyPr>
          <a:lstStyle/>
          <a:p>
            <a:pPr>
              <a:defRPr/>
            </a:pPr>
            <a:r>
              <a:rPr lang="en-US" altLang="ja-JP">
                <a:solidFill>
                  <a:srgbClr val="FFFFFF">
                    <a:lumMod val="75000"/>
                  </a:srgbClr>
                </a:solidFill>
                <a:latin typeface="Calibri" panose="020F0502020204030204" pitchFamily="34" charset="0"/>
              </a:rPr>
              <a:t>NTT DOCOMO, INC., Copyright 2022, All rights reserved.</a:t>
            </a:r>
            <a:endParaRPr lang="en-GB" altLang="ja-JP">
              <a:solidFill>
                <a:srgbClr val="FFFFFF">
                  <a:lumMod val="75000"/>
                </a:srgbClr>
              </a:solidFill>
              <a:latin typeface="Calibri" panose="020F0502020204030204" pitchFamily="34" charset="0"/>
            </a:endParaRPr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36430" y="321728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 userDrawn="1"/>
        </p:nvSpPr>
        <p:spPr>
          <a:xfrm>
            <a:off x="10792449" y="41577"/>
            <a:ext cx="1348763" cy="341631"/>
          </a:xfrm>
          <a:prstGeom prst="rect">
            <a:avLst/>
          </a:prstGeom>
          <a:solidFill>
            <a:schemeClr val="accent6"/>
          </a:solidFill>
        </p:spPr>
        <p:txBody>
          <a:bodyPr wrap="none" lIns="60954" tIns="24382" rIns="60954" bIns="24382" rtlCol="0">
            <a:spAutoFit/>
          </a:bodyPr>
          <a:lstStyle/>
          <a:p>
            <a:r>
              <a:rPr lang="en-US" b="1" i="1">
                <a:solidFill>
                  <a:srgbClr val="FFFFFF"/>
                </a:solidFill>
                <a:latin typeface="Calibri"/>
                <a:ea typeface="メイリオ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3529002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>
                <a:latin typeface="+mn-ea"/>
                <a:ea typeface="+mn-ea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1511181"/>
          </a:xfrm>
        </p:spPr>
        <p:txBody>
          <a:bodyPr/>
          <a:lstStyle>
            <a:lvl1pPr>
              <a:defRPr sz="1900">
                <a:latin typeface="+mn-lt"/>
                <a:ea typeface="+mn-ea"/>
              </a:defRPr>
            </a:lvl1pPr>
            <a:lvl2pPr marL="592593" indent="-239155">
              <a:buFont typeface="Arial" pitchFamily="34" charset="0"/>
              <a:buChar char="•"/>
              <a:defRPr sz="1900">
                <a:latin typeface="+mn-lt"/>
                <a:ea typeface="+mn-ea"/>
              </a:defRPr>
            </a:lvl2pPr>
            <a:lvl3pPr marL="831750" indent="-239155">
              <a:buFont typeface="Arial" pitchFamily="34" charset="0"/>
              <a:buChar char="»"/>
              <a:defRPr sz="1500">
                <a:latin typeface="+mn-lt"/>
                <a:ea typeface="+mn-ea"/>
              </a:defRPr>
            </a:lvl3pPr>
            <a:lvl4pPr marL="1070900" indent="-239155">
              <a:buFont typeface="Times New Roman" pitchFamily="18" charset="0"/>
              <a:buChar char="–"/>
              <a:defRPr sz="1500">
                <a:latin typeface="+mn-lt"/>
                <a:ea typeface="+mn-ea"/>
              </a:defRPr>
            </a:lvl4pPr>
            <a:lvl5pPr marL="1310057" indent="-239155">
              <a:buFont typeface="Wingdings" pitchFamily="2" charset="2"/>
              <a:buChar char="ü"/>
              <a:defRPr sz="1200">
                <a:latin typeface="+mn-lt"/>
                <a:ea typeface="+mn-ea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700">
                <a:latin typeface="Calibri" panose="020F0502020204030204" pitchFamily="34" charset="0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1615821"/>
          </a:xfrm>
        </p:spPr>
        <p:txBody>
          <a:bodyPr/>
          <a:lstStyle>
            <a:lvl1pPr>
              <a:defRPr sz="1900">
                <a:latin typeface="Calibri" panose="020F0502020204030204" pitchFamily="34" charset="0"/>
              </a:defRPr>
            </a:lvl1pPr>
            <a:lvl2pPr marL="592608" indent="-239161">
              <a:buFont typeface="Arial" pitchFamily="34" charset="0"/>
              <a:buChar char="•"/>
              <a:defRPr sz="1900">
                <a:latin typeface="Calibri" panose="020F0502020204030204" pitchFamily="34" charset="0"/>
              </a:defRPr>
            </a:lvl2pPr>
            <a:lvl3pPr marL="831770" indent="-239161">
              <a:buFont typeface="Arial" pitchFamily="34" charset="0"/>
              <a:buChar char="»"/>
              <a:defRPr sz="1600">
                <a:latin typeface="Calibri" panose="020F0502020204030204" pitchFamily="34" charset="0"/>
              </a:defRPr>
            </a:lvl3pPr>
            <a:lvl4pPr marL="1070927" indent="-239161">
              <a:buFont typeface="Times New Roman" pitchFamily="18" charset="0"/>
              <a:buChar char="–"/>
              <a:defRPr sz="1500">
                <a:latin typeface="Calibri" panose="020F0502020204030204" pitchFamily="34" charset="0"/>
              </a:defRPr>
            </a:lvl4pPr>
            <a:lvl5pPr marL="1310089" indent="-239161">
              <a:buFont typeface="Wingdings" pitchFamily="2" charset="2"/>
              <a:buChar char="ü"/>
              <a:defRPr sz="1500">
                <a:latin typeface="Calibri" panose="020F0502020204030204" pitchFamily="34" charset="0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40297917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700">
                <a:latin typeface="Calibri" panose="020F0502020204030204" pitchFamily="34" charset="0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3581946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4180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sz="2800">
                <a:latin typeface="+mn-lt"/>
                <a:ea typeface="+mn-ea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4CF42B-B365-EF8D-1C1E-831F4128FBB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75C6AF9-63E1-018A-4151-9EFB578715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7875530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143942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121909" tIns="60954" rIns="121909" bIns="60954"/>
          <a:lstStyle/>
          <a:p>
            <a:pPr>
              <a:defRPr/>
            </a:pPr>
            <a:endParaRPr lang="ja-JP" altLang="en-US" sz="2400">
              <a:solidFill>
                <a:srgbClr val="000000"/>
              </a:solidFill>
              <a:ea typeface="ＭＳ Ｐゴシック" pitchFamily="50" charset="-128"/>
            </a:endParaRPr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03817" y="2130432"/>
            <a:ext cx="10363200" cy="1470025"/>
          </a:xfrm>
        </p:spPr>
        <p:txBody>
          <a:bodyPr/>
          <a:lstStyle>
            <a:lvl1pPr>
              <a:defRPr sz="4300" smtClean="0">
                <a:latin typeface="Calibri" panose="020F0502020204030204" pitchFamily="34" charset="0"/>
              </a:defRPr>
            </a:lvl1pPr>
          </a:lstStyle>
          <a:p>
            <a:endParaRPr lang="ja-JP" altLang="en-US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18217" y="3886203"/>
            <a:ext cx="8534400" cy="615553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3200" smtClean="0">
                <a:latin typeface="Calibri" panose="020F0502020204030204" pitchFamily="34" charset="0"/>
              </a:defRPr>
            </a:lvl1pPr>
          </a:lstStyle>
          <a:p>
            <a:endParaRPr lang="ja-JP" altLang="en-US"/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36430" y="321728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056794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143942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121909" tIns="60954" rIns="121909" bIns="60954"/>
          <a:lstStyle/>
          <a:p>
            <a:pPr>
              <a:defRPr/>
            </a:pPr>
            <a:endParaRPr lang="ja-JP" altLang="en-US" sz="2400">
              <a:solidFill>
                <a:srgbClr val="000000"/>
              </a:solidFill>
              <a:ea typeface="ＭＳ Ｐゴシック" pitchFamily="50" charset="-128"/>
            </a:endParaRPr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03817" y="2130432"/>
            <a:ext cx="10363200" cy="1470025"/>
          </a:xfrm>
        </p:spPr>
        <p:txBody>
          <a:bodyPr/>
          <a:lstStyle>
            <a:lvl1pPr>
              <a:defRPr sz="4300" smtClean="0">
                <a:latin typeface="Calibri" panose="020F0502020204030204" pitchFamily="34" charset="0"/>
              </a:defRPr>
            </a:lvl1pPr>
          </a:lstStyle>
          <a:p>
            <a:endParaRPr lang="ja-JP" altLang="en-US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18217" y="3886203"/>
            <a:ext cx="8534400" cy="615553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3200" smtClean="0">
                <a:latin typeface="Calibri" panose="020F0502020204030204" pitchFamily="34" charset="0"/>
              </a:defRPr>
            </a:lvl1pPr>
          </a:lstStyle>
          <a:p>
            <a:endParaRPr lang="ja-JP" altLang="en-US"/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36430" y="321728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290020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700">
                <a:latin typeface="Calibri" panose="020F0502020204030204" pitchFamily="34" charset="0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1615821"/>
          </a:xfrm>
        </p:spPr>
        <p:txBody>
          <a:bodyPr/>
          <a:lstStyle>
            <a:lvl1pPr>
              <a:defRPr sz="1900">
                <a:latin typeface="Calibri" panose="020F0502020204030204" pitchFamily="34" charset="0"/>
              </a:defRPr>
            </a:lvl1pPr>
            <a:lvl2pPr marL="592608" indent="-239161">
              <a:buFont typeface="Arial" pitchFamily="34" charset="0"/>
              <a:buChar char="•"/>
              <a:defRPr sz="1900">
                <a:latin typeface="Calibri" panose="020F0502020204030204" pitchFamily="34" charset="0"/>
              </a:defRPr>
            </a:lvl2pPr>
            <a:lvl3pPr marL="831770" indent="-239161">
              <a:buFont typeface="Arial" pitchFamily="34" charset="0"/>
              <a:buChar char="»"/>
              <a:defRPr sz="1600">
                <a:latin typeface="Calibri" panose="020F0502020204030204" pitchFamily="34" charset="0"/>
              </a:defRPr>
            </a:lvl3pPr>
            <a:lvl4pPr marL="1070927" indent="-239161">
              <a:buFont typeface="Times New Roman" pitchFamily="18" charset="0"/>
              <a:buChar char="–"/>
              <a:defRPr sz="1500">
                <a:latin typeface="Calibri" panose="020F0502020204030204" pitchFamily="34" charset="0"/>
              </a:defRPr>
            </a:lvl4pPr>
            <a:lvl5pPr marL="1310089" indent="-239161">
              <a:buFont typeface="Wingdings" pitchFamily="2" charset="2"/>
              <a:buChar char="ü"/>
              <a:defRPr sz="1500">
                <a:latin typeface="Calibri" panose="020F0502020204030204" pitchFamily="34" charset="0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4029791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700">
                <a:latin typeface="Calibri" panose="020F0502020204030204" pitchFamily="34" charset="0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35819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.jpeg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1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.jpeg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18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.jpeg"/><Relationship Id="rId5" Type="http://schemas.openxmlformats.org/officeDocument/2006/relationships/theme" Target="../theme/theme6.xml"/><Relationship Id="rId4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39184" y="77795"/>
            <a:ext cx="9505949" cy="692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2" tIns="45718" rIns="91432" bIns="457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15900" y="952501"/>
            <a:ext cx="11760200" cy="1492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2" tIns="45718" rIns="91432" bIns="45718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1032" name="Line 8"/>
          <p:cNvSpPr>
            <a:spLocks noChangeShapeType="1"/>
          </p:cNvSpPr>
          <p:nvPr userDrawn="1"/>
        </p:nvSpPr>
        <p:spPr bwMode="auto">
          <a:xfrm>
            <a:off x="143943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91432" tIns="45718" rIns="91432" bIns="45718"/>
          <a:lstStyle/>
          <a:p>
            <a:pPr>
              <a:defRPr/>
            </a:pPr>
            <a:endParaRPr lang="ja-JP" altLang="en-US" sz="2400">
              <a:ea typeface="ＭＳ Ｐゴシック" pitchFamily="50" charset="-128"/>
            </a:endParaRPr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11694367" y="6458381"/>
            <a:ext cx="482820" cy="384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32" tIns="45718" rIns="91432" bIns="45718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 sz="190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</a:rPr>
              <a:pPr algn="r">
                <a:defRPr/>
              </a:pPr>
              <a:t>‹#›</a:t>
            </a:fld>
            <a:endParaRPr lang="en-GB" altLang="ja-JP" sz="1900">
              <a:solidFill>
                <a:schemeClr val="bg1">
                  <a:lumMod val="85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936432" y="321729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 Box 9"/>
          <p:cNvSpPr txBox="1">
            <a:spLocks noChangeArrowheads="1"/>
          </p:cNvSpPr>
          <p:nvPr userDrawn="1"/>
        </p:nvSpPr>
        <p:spPr bwMode="auto">
          <a:xfrm>
            <a:off x="1" y="6468091"/>
            <a:ext cx="6237974" cy="384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32" tIns="45718" rIns="91432" bIns="45718">
            <a:spAutoFit/>
          </a:bodyPr>
          <a:lstStyle/>
          <a:p>
            <a:pPr>
              <a:defRPr/>
            </a:pPr>
            <a:r>
              <a:rPr lang="en-US" altLang="ja-JP" sz="1900" b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</a:rPr>
              <a:t>NTT DOCOMO, INC., Copyright 2023, All rights reserved.</a:t>
            </a:r>
            <a:endParaRPr lang="en-GB" altLang="ja-JP" sz="1900" b="0">
              <a:solidFill>
                <a:schemeClr val="bg1">
                  <a:lumMod val="75000"/>
                </a:schemeClr>
              </a:solidFill>
              <a:latin typeface="+mn-lt"/>
              <a:ea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76" r:id="rId2"/>
    <p:sldLayoutId id="2147483680" r:id="rId3"/>
    <p:sldLayoutId id="2147483681" r:id="rId4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800" b="1">
          <a:solidFill>
            <a:schemeClr val="tx2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609523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1219050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828573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2438098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53442" indent="-353442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Font typeface="Wingdings" pitchFamily="2" charset="2"/>
        <a:buChar char="n"/>
        <a:defRPr kumimoji="1" sz="1900">
          <a:solidFill>
            <a:schemeClr val="tx1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1pPr>
      <a:lvl2pPr marL="592593" indent="-239155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Char char="•"/>
        <a:defRPr kumimoji="1" sz="1900">
          <a:solidFill>
            <a:schemeClr val="tx1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2pPr>
      <a:lvl3pPr marL="831750" indent="-239155" algn="l" rtl="0" eaLnBrk="0" fontAlgn="base" hangingPunct="0">
        <a:spcBef>
          <a:spcPct val="20000"/>
        </a:spcBef>
        <a:spcAft>
          <a:spcPct val="0"/>
        </a:spcAft>
        <a:buChar char="•"/>
        <a:defRPr kumimoji="1" sz="1500">
          <a:solidFill>
            <a:schemeClr val="tx1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3pPr>
      <a:lvl4pPr marL="1070900" indent="-23915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1500" i="0">
          <a:solidFill>
            <a:schemeClr val="tx1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4pPr>
      <a:lvl5pPr marL="1310057" indent="-239155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 kumimoji="1" sz="1100" i="0">
          <a:solidFill>
            <a:schemeClr val="tx1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5pPr>
      <a:lvl6pPr marL="3352380" indent="-304760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6pPr>
      <a:lvl7pPr marL="3961906" indent="-304760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7pPr>
      <a:lvl8pPr marL="4571430" indent="-304760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8pPr>
      <a:lvl9pPr marL="5180953" indent="-304760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23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050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573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098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620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143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667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191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0310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</p:sldLayoutIdLst>
  <p:txStyles>
    <p:titleStyle>
      <a:lvl1pPr algn="ctr" defTabSz="121905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43" indent="-457143" algn="l" defTabSz="1219050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478" indent="-380953" algn="l" defTabSz="121905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811" indent="-304760" algn="l" defTabSz="121905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333" indent="-304760" algn="l" defTabSz="1219050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858" indent="-304760" algn="l" defTabSz="1219050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380" indent="-304760" algn="l" defTabSz="121905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906" indent="-304760" algn="l" defTabSz="121905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430" indent="-304760" algn="l" defTabSz="121905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953" indent="-304760" algn="l" defTabSz="121905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23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050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573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098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620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143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667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191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39184" y="77794"/>
            <a:ext cx="9505949" cy="692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909" tIns="60954" rIns="121909" bIns="6095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15900" y="952501"/>
            <a:ext cx="11760200" cy="1567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909" tIns="60954" rIns="121909" bIns="60954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1032" name="Line 8"/>
          <p:cNvSpPr>
            <a:spLocks noChangeShapeType="1"/>
          </p:cNvSpPr>
          <p:nvPr userDrawn="1"/>
        </p:nvSpPr>
        <p:spPr bwMode="auto">
          <a:xfrm>
            <a:off x="143942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121909" tIns="60954" rIns="121909" bIns="60954"/>
          <a:lstStyle/>
          <a:p>
            <a:pPr>
              <a:defRPr/>
            </a:pPr>
            <a:endParaRPr lang="ja-JP" altLang="en-US" sz="2400">
              <a:solidFill>
                <a:srgbClr val="000000"/>
              </a:solidFill>
              <a:ea typeface="ＭＳ Ｐゴシック" pitchFamily="50" charset="-128"/>
            </a:endParaRPr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11642431" y="6458381"/>
            <a:ext cx="534756" cy="415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09" tIns="60954" rIns="121909" bIns="60954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>
                <a:solidFill>
                  <a:srgbClr val="FFFFFF">
                    <a:lumMod val="85000"/>
                  </a:srgbClr>
                </a:solidFill>
                <a:latin typeface="Calibri" panose="020F0502020204030204" pitchFamily="34" charset="0"/>
              </a:rPr>
              <a:pPr algn="r">
                <a:defRPr/>
              </a:pPr>
              <a:t>‹#›</a:t>
            </a:fld>
            <a:endParaRPr lang="en-GB" altLang="ja-JP">
              <a:solidFill>
                <a:srgbClr val="FFFFFF">
                  <a:lumMod val="85000"/>
                </a:srgbClr>
              </a:solidFill>
              <a:latin typeface="Calibri" panose="020F0502020204030204" pitchFamily="34" charset="0"/>
            </a:endParaRPr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936430" y="321728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65469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08" r:id="rId1"/>
    <p:sldLayoutId id="2147483689" r:id="rId2"/>
    <p:sldLayoutId id="2147483690" r:id="rId3"/>
    <p:sldLayoutId id="2147483691" r:id="rId4"/>
    <p:sldLayoutId id="2147483692" r:id="rId5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609539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1219080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828618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2438158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53450" indent="-353450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Font typeface="Wingdings" pitchFamily="2" charset="2"/>
        <a:buChar char="n"/>
        <a:defRPr kumimoji="1" sz="19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592608" indent="-239161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Char char="•"/>
        <a:defRPr kumimoji="1" sz="1900">
          <a:solidFill>
            <a:schemeClr val="tx1"/>
          </a:solidFill>
          <a:latin typeface="Calibri" panose="020F0502020204030204" pitchFamily="34" charset="0"/>
          <a:ea typeface="+mn-ea"/>
        </a:defRPr>
      </a:lvl2pPr>
      <a:lvl3pPr marL="831770" indent="-239161" algn="l" rtl="0" eaLnBrk="0" fontAlgn="base" hangingPunct="0">
        <a:spcBef>
          <a:spcPct val="20000"/>
        </a:spcBef>
        <a:spcAft>
          <a:spcPct val="0"/>
        </a:spcAft>
        <a:buChar char="•"/>
        <a:defRPr kumimoji="1" sz="1600">
          <a:solidFill>
            <a:schemeClr val="tx1"/>
          </a:solidFill>
          <a:latin typeface="Calibri" panose="020F0502020204030204" pitchFamily="34" charset="0"/>
          <a:ea typeface="+mn-ea"/>
        </a:defRPr>
      </a:lvl3pPr>
      <a:lvl4pPr marL="1070927" indent="-23916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1500" i="0">
          <a:solidFill>
            <a:schemeClr val="tx1"/>
          </a:solidFill>
          <a:latin typeface="Calibri" panose="020F0502020204030204" pitchFamily="34" charset="0"/>
          <a:ea typeface="+mn-ea"/>
        </a:defRPr>
      </a:lvl4pPr>
      <a:lvl5pPr marL="1310089" indent="-239161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 kumimoji="1" sz="1200" i="0">
          <a:solidFill>
            <a:schemeClr val="tx1"/>
          </a:solidFill>
          <a:latin typeface="Calibri" panose="020F0502020204030204" pitchFamily="34" charset="0"/>
          <a:ea typeface="+mn-ea"/>
        </a:defRPr>
      </a:lvl5pPr>
      <a:lvl6pPr marL="3352464" indent="-30476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6pPr>
      <a:lvl7pPr marL="3962005" indent="-30476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7pPr>
      <a:lvl8pPr marL="4571544" indent="-30476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8pPr>
      <a:lvl9pPr marL="5181082" indent="-30476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39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080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18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158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696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235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773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313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39184" y="77790"/>
            <a:ext cx="9505949" cy="692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917" tIns="60958" rIns="121917" bIns="6095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15900" y="952501"/>
            <a:ext cx="11760200" cy="1567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1032" name="Line 8"/>
          <p:cNvSpPr>
            <a:spLocks noChangeShapeType="1"/>
          </p:cNvSpPr>
          <p:nvPr userDrawn="1"/>
        </p:nvSpPr>
        <p:spPr bwMode="auto">
          <a:xfrm>
            <a:off x="143938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121917" tIns="60958" rIns="121917" bIns="60958"/>
          <a:lstStyle/>
          <a:p>
            <a:pPr>
              <a:defRPr/>
            </a:pPr>
            <a:endParaRPr lang="ja-JP" altLang="en-US" sz="2400">
              <a:solidFill>
                <a:srgbClr val="000000"/>
              </a:solidFill>
              <a:ea typeface="ＭＳ Ｐゴシック" pitchFamily="50" charset="-128"/>
            </a:endParaRPr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11642428" y="6458378"/>
            <a:ext cx="534756" cy="415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17" tIns="60958" rIns="121917" bIns="60958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>
                <a:solidFill>
                  <a:srgbClr val="FFFFFF">
                    <a:lumMod val="85000"/>
                  </a:srgbClr>
                </a:solidFill>
                <a:latin typeface="Calibri" panose="020F0502020204030204" pitchFamily="34" charset="0"/>
              </a:rPr>
              <a:pPr algn="r">
                <a:defRPr/>
              </a:pPr>
              <a:t>‹#›</a:t>
            </a:fld>
            <a:endParaRPr lang="en-GB" altLang="ja-JP">
              <a:solidFill>
                <a:srgbClr val="FFFFFF">
                  <a:lumMod val="85000"/>
                </a:srgbClr>
              </a:solidFill>
              <a:latin typeface="Calibri" panose="020F0502020204030204" pitchFamily="34" charset="0"/>
            </a:endParaRPr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936426" y="321724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 Box 9"/>
          <p:cNvSpPr txBox="1">
            <a:spLocks noChangeArrowheads="1"/>
          </p:cNvSpPr>
          <p:nvPr userDrawn="1"/>
        </p:nvSpPr>
        <p:spPr bwMode="auto">
          <a:xfrm>
            <a:off x="1" y="6468088"/>
            <a:ext cx="5775870" cy="415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17" tIns="60958" rIns="121917" bIns="60958">
            <a:spAutoFit/>
          </a:bodyPr>
          <a:lstStyle/>
          <a:p>
            <a:pPr>
              <a:defRPr/>
            </a:pPr>
            <a:r>
              <a:rPr lang="en-US" altLang="ja-JP">
                <a:solidFill>
                  <a:srgbClr val="FFFFFF">
                    <a:lumMod val="75000"/>
                  </a:srgbClr>
                </a:solidFill>
                <a:latin typeface="Calibri" panose="020F0502020204030204" pitchFamily="34" charset="0"/>
              </a:rPr>
              <a:t>NTT DOCOMO, INC., Copyright 2023, All rights reserved.</a:t>
            </a:r>
            <a:endParaRPr lang="en-GB" altLang="ja-JP">
              <a:solidFill>
                <a:srgbClr val="FFFFFF">
                  <a:lumMod val="75000"/>
                </a:srgbClr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7003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609585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1219170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828754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2438339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53475" indent="-353475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Font typeface="Wingdings" pitchFamily="2" charset="2"/>
        <a:buChar char="n"/>
        <a:defRPr kumimoji="1" sz="19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592652" indent="-239178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Char char="•"/>
        <a:defRPr kumimoji="1" sz="1900">
          <a:solidFill>
            <a:schemeClr val="tx1"/>
          </a:solidFill>
          <a:latin typeface="Calibri" panose="020F0502020204030204" pitchFamily="34" charset="0"/>
          <a:ea typeface="+mn-ea"/>
        </a:defRPr>
      </a:lvl2pPr>
      <a:lvl3pPr marL="831830" indent="-239178" algn="l" rtl="0" eaLnBrk="0" fontAlgn="base" hangingPunct="0">
        <a:spcBef>
          <a:spcPct val="20000"/>
        </a:spcBef>
        <a:spcAft>
          <a:spcPct val="0"/>
        </a:spcAft>
        <a:buChar char="•"/>
        <a:defRPr kumimoji="1" sz="1600">
          <a:solidFill>
            <a:schemeClr val="tx1"/>
          </a:solidFill>
          <a:latin typeface="Calibri" panose="020F0502020204030204" pitchFamily="34" charset="0"/>
          <a:ea typeface="+mn-ea"/>
        </a:defRPr>
      </a:lvl3pPr>
      <a:lvl4pPr marL="1071007" indent="-23917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1500" i="0">
          <a:solidFill>
            <a:schemeClr val="tx1"/>
          </a:solidFill>
          <a:latin typeface="Calibri" panose="020F0502020204030204" pitchFamily="34" charset="0"/>
          <a:ea typeface="+mn-ea"/>
        </a:defRPr>
      </a:lvl4pPr>
      <a:lvl5pPr marL="1310185" indent="-239178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 kumimoji="1" sz="1200" i="0">
          <a:solidFill>
            <a:schemeClr val="tx1"/>
          </a:solidFill>
          <a:latin typeface="Calibri" panose="020F0502020204030204" pitchFamily="34" charset="0"/>
          <a:ea typeface="+mn-ea"/>
        </a:defRPr>
      </a:lvl5pPr>
      <a:lvl6pPr marL="3352716" indent="-304792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6pPr>
      <a:lvl7pPr marL="3962301" indent="-304792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7pPr>
      <a:lvl8pPr marL="4571886" indent="-304792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8pPr>
      <a:lvl9pPr marL="5181470" indent="-304792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39184" y="77801"/>
            <a:ext cx="9505949" cy="692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8" rIns="91424" bIns="457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15900" y="952501"/>
            <a:ext cx="11760200" cy="1492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8" rIns="91424" bIns="45718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1032" name="Line 8"/>
          <p:cNvSpPr>
            <a:spLocks noChangeShapeType="1"/>
          </p:cNvSpPr>
          <p:nvPr userDrawn="1"/>
        </p:nvSpPr>
        <p:spPr bwMode="auto">
          <a:xfrm>
            <a:off x="143949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91424" tIns="45718" rIns="91424" bIns="45718"/>
          <a:lstStyle/>
          <a:p>
            <a:pPr>
              <a:defRPr/>
            </a:pPr>
            <a:endParaRPr lang="ja-JP" altLang="en-US" sz="2400">
              <a:ea typeface="ＭＳ Ｐゴシック" pitchFamily="50" charset="-128"/>
            </a:endParaRPr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11694367" y="6458386"/>
            <a:ext cx="482820" cy="384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24" tIns="45718" rIns="91424" bIns="45718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 sz="190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</a:rPr>
              <a:pPr algn="r">
                <a:defRPr/>
              </a:pPr>
              <a:t>‹#›</a:t>
            </a:fld>
            <a:endParaRPr lang="en-GB" altLang="ja-JP" sz="1900">
              <a:solidFill>
                <a:schemeClr val="bg1">
                  <a:lumMod val="85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936437" y="321734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 Box 9"/>
          <p:cNvSpPr txBox="1">
            <a:spLocks noChangeArrowheads="1"/>
          </p:cNvSpPr>
          <p:nvPr userDrawn="1"/>
        </p:nvSpPr>
        <p:spPr bwMode="auto">
          <a:xfrm>
            <a:off x="1" y="6468097"/>
            <a:ext cx="6237987" cy="384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24" tIns="45718" rIns="91424" bIns="45718">
            <a:spAutoFit/>
          </a:bodyPr>
          <a:lstStyle/>
          <a:p>
            <a:pPr>
              <a:defRPr/>
            </a:pPr>
            <a:r>
              <a:rPr lang="en-US" altLang="ja-JP" sz="1900" b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</a:rPr>
              <a:t>NTT DOCOMO, INC., Copyright 2023, All rights reserved.</a:t>
            </a:r>
            <a:endParaRPr lang="en-GB" altLang="ja-JP" sz="1900" b="0">
              <a:solidFill>
                <a:schemeClr val="bg1">
                  <a:lumMod val="75000"/>
                </a:schemeClr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67757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800" b="1">
          <a:solidFill>
            <a:schemeClr val="tx2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609459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1218930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828392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2437858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53410" indent="-353410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Font typeface="Wingdings" pitchFamily="2" charset="2"/>
        <a:buChar char="n"/>
        <a:defRPr kumimoji="1" sz="1900">
          <a:solidFill>
            <a:schemeClr val="tx1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1pPr>
      <a:lvl2pPr marL="592535" indent="-239131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Char char="•"/>
        <a:defRPr kumimoji="1" sz="1900">
          <a:solidFill>
            <a:schemeClr val="tx1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2pPr>
      <a:lvl3pPr marL="831670" indent="-239131" algn="l" rtl="0" eaLnBrk="0" fontAlgn="base" hangingPunct="0">
        <a:spcBef>
          <a:spcPct val="20000"/>
        </a:spcBef>
        <a:spcAft>
          <a:spcPct val="0"/>
        </a:spcAft>
        <a:buChar char="•"/>
        <a:defRPr kumimoji="1" sz="1500">
          <a:solidFill>
            <a:schemeClr val="tx1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3pPr>
      <a:lvl4pPr marL="1070793" indent="-23913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1500" i="0">
          <a:solidFill>
            <a:schemeClr val="tx1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4pPr>
      <a:lvl5pPr marL="1309929" indent="-239131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 kumimoji="1" sz="1100" i="0">
          <a:solidFill>
            <a:schemeClr val="tx1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5pPr>
      <a:lvl6pPr marL="3352044" indent="-30472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6pPr>
      <a:lvl7pPr marL="3961512" indent="-30472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7pPr>
      <a:lvl8pPr marL="4570974" indent="-30472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8pPr>
      <a:lvl9pPr marL="5180436" indent="-30472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121893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59" algn="l" defTabSz="121893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30" algn="l" defTabSz="121893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392" algn="l" defTabSz="121893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858" algn="l" defTabSz="121893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316" algn="l" defTabSz="121893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775" algn="l" defTabSz="121893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240" algn="l" defTabSz="121893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703" algn="l" defTabSz="121893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39184" y="77794"/>
            <a:ext cx="9505949" cy="692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909" tIns="60954" rIns="121909" bIns="6095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15900" y="952501"/>
            <a:ext cx="11760200" cy="1567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909" tIns="60954" rIns="121909" bIns="60954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1032" name="Line 8"/>
          <p:cNvSpPr>
            <a:spLocks noChangeShapeType="1"/>
          </p:cNvSpPr>
          <p:nvPr userDrawn="1"/>
        </p:nvSpPr>
        <p:spPr bwMode="auto">
          <a:xfrm>
            <a:off x="143942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121909" tIns="60954" rIns="121909" bIns="60954"/>
          <a:lstStyle/>
          <a:p>
            <a:pPr>
              <a:defRPr/>
            </a:pPr>
            <a:endParaRPr lang="ja-JP" altLang="en-US" sz="2400">
              <a:solidFill>
                <a:srgbClr val="000000"/>
              </a:solidFill>
              <a:ea typeface="ＭＳ Ｐゴシック" pitchFamily="50" charset="-128"/>
            </a:endParaRPr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11642431" y="6458381"/>
            <a:ext cx="534756" cy="415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09" tIns="60954" rIns="121909" bIns="60954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>
                <a:solidFill>
                  <a:srgbClr val="FFFFFF">
                    <a:lumMod val="85000"/>
                  </a:srgbClr>
                </a:solidFill>
                <a:latin typeface="Calibri" panose="020F0502020204030204" pitchFamily="34" charset="0"/>
              </a:rPr>
              <a:pPr algn="r">
                <a:defRPr/>
              </a:pPr>
              <a:t>‹#›</a:t>
            </a:fld>
            <a:endParaRPr lang="en-GB" altLang="ja-JP">
              <a:solidFill>
                <a:srgbClr val="FFFFFF">
                  <a:lumMod val="85000"/>
                </a:srgbClr>
              </a:solidFill>
              <a:latin typeface="Calibri" panose="020F0502020204030204" pitchFamily="34" charset="0"/>
            </a:endParaRPr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936430" y="321728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 Box 9"/>
          <p:cNvSpPr txBox="1">
            <a:spLocks noChangeArrowheads="1"/>
          </p:cNvSpPr>
          <p:nvPr userDrawn="1"/>
        </p:nvSpPr>
        <p:spPr bwMode="auto">
          <a:xfrm>
            <a:off x="5" y="6468091"/>
            <a:ext cx="5862416" cy="415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09" tIns="60954" rIns="121909" bIns="60954">
            <a:spAutoFit/>
          </a:bodyPr>
          <a:lstStyle/>
          <a:p>
            <a:pPr>
              <a:defRPr/>
            </a:pPr>
            <a:r>
              <a:rPr lang="en-US" altLang="ja-JP">
                <a:solidFill>
                  <a:srgbClr val="FFFFFF">
                    <a:lumMod val="75000"/>
                  </a:srgbClr>
                </a:solidFill>
                <a:latin typeface="Calibri" panose="020F0502020204030204" pitchFamily="34" charset="0"/>
              </a:rPr>
              <a:t>NTT DOCOMO, INC., Copyright 2022, All rights reserved.</a:t>
            </a:r>
            <a:endParaRPr lang="en-GB" altLang="ja-JP">
              <a:solidFill>
                <a:srgbClr val="FFFFFF">
                  <a:lumMod val="75000"/>
                </a:srgbClr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5469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609539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1219080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828618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2438158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53450" indent="-353450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Font typeface="Wingdings" pitchFamily="2" charset="2"/>
        <a:buChar char="n"/>
        <a:defRPr kumimoji="1" sz="19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592608" indent="-239161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Char char="•"/>
        <a:defRPr kumimoji="1" sz="1900">
          <a:solidFill>
            <a:schemeClr val="tx1"/>
          </a:solidFill>
          <a:latin typeface="Calibri" panose="020F0502020204030204" pitchFamily="34" charset="0"/>
          <a:ea typeface="+mn-ea"/>
        </a:defRPr>
      </a:lvl2pPr>
      <a:lvl3pPr marL="831770" indent="-239161" algn="l" rtl="0" eaLnBrk="0" fontAlgn="base" hangingPunct="0">
        <a:spcBef>
          <a:spcPct val="20000"/>
        </a:spcBef>
        <a:spcAft>
          <a:spcPct val="0"/>
        </a:spcAft>
        <a:buChar char="•"/>
        <a:defRPr kumimoji="1" sz="1600">
          <a:solidFill>
            <a:schemeClr val="tx1"/>
          </a:solidFill>
          <a:latin typeface="Calibri" panose="020F0502020204030204" pitchFamily="34" charset="0"/>
          <a:ea typeface="+mn-ea"/>
        </a:defRPr>
      </a:lvl3pPr>
      <a:lvl4pPr marL="1070927" indent="-23916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1500" i="0">
          <a:solidFill>
            <a:schemeClr val="tx1"/>
          </a:solidFill>
          <a:latin typeface="Calibri" panose="020F0502020204030204" pitchFamily="34" charset="0"/>
          <a:ea typeface="+mn-ea"/>
        </a:defRPr>
      </a:lvl4pPr>
      <a:lvl5pPr marL="1310089" indent="-239161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 kumimoji="1" sz="1200" i="0">
          <a:solidFill>
            <a:schemeClr val="tx1"/>
          </a:solidFill>
          <a:latin typeface="Calibri" panose="020F0502020204030204" pitchFamily="34" charset="0"/>
          <a:ea typeface="+mn-ea"/>
        </a:defRPr>
      </a:lvl5pPr>
      <a:lvl6pPr marL="3352464" indent="-30476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6pPr>
      <a:lvl7pPr marL="3962005" indent="-30476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7pPr>
      <a:lvl8pPr marL="4571544" indent="-30476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8pPr>
      <a:lvl9pPr marL="5181082" indent="-30476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39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080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18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158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696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235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773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313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kumimoji="1" lang="en-US" altLang="ja-JP" dirty="0">
                <a:solidFill>
                  <a:schemeClr val="tx1"/>
                </a:solidFill>
              </a:rPr>
              <a:t>Views on Demodulation/RRM Topics for Rel-19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/>
              <a:t>NTT</a:t>
            </a:r>
            <a:r>
              <a:rPr kumimoji="1" lang="ja-JP" altLang="en-US" dirty="0"/>
              <a:t> </a:t>
            </a:r>
            <a:r>
              <a:rPr kumimoji="1" lang="en-US" altLang="ja-JP" dirty="0"/>
              <a:t>DOCOMO,</a:t>
            </a:r>
            <a:r>
              <a:rPr kumimoji="1" lang="ja-JP" altLang="en-US" dirty="0"/>
              <a:t> </a:t>
            </a:r>
            <a:r>
              <a:rPr kumimoji="1" lang="en-US" altLang="ja-JP" dirty="0"/>
              <a:t>INC., Fujitsu</a:t>
            </a:r>
            <a:endParaRPr kumimoji="1" lang="ja-JP" altLang="en-US" dirty="0"/>
          </a:p>
        </p:txBody>
      </p:sp>
      <p:sp>
        <p:nvSpPr>
          <p:cNvPr id="4" name="テキスト ボックス 4">
            <a:extLst>
              <a:ext uri="{FF2B5EF4-FFF2-40B4-BE49-F238E27FC236}">
                <a16:creationId xmlns:a16="http://schemas.microsoft.com/office/drawing/2014/main" id="{057AFA79-FFEA-498C-A102-805245EB7626}"/>
              </a:ext>
            </a:extLst>
          </p:cNvPr>
          <p:cNvSpPr txBox="1"/>
          <p:nvPr/>
        </p:nvSpPr>
        <p:spPr>
          <a:xfrm>
            <a:off x="101363" y="806993"/>
            <a:ext cx="639071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1pPr>
            <a:lvl2pPr marL="609523" algn="l" rtl="0" fontAlgn="base">
              <a:spcBef>
                <a:spcPct val="0"/>
              </a:spcBef>
              <a:spcAft>
                <a:spcPct val="0"/>
              </a:spcAft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2pPr>
            <a:lvl3pPr marL="1219050" algn="l" rtl="0" fontAlgn="base">
              <a:spcBef>
                <a:spcPct val="0"/>
              </a:spcBef>
              <a:spcAft>
                <a:spcPct val="0"/>
              </a:spcAft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3pPr>
            <a:lvl4pPr marL="1828573" algn="l" rtl="0" fontAlgn="base">
              <a:spcBef>
                <a:spcPct val="0"/>
              </a:spcBef>
              <a:spcAft>
                <a:spcPct val="0"/>
              </a:spcAft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4pPr>
            <a:lvl5pPr marL="2438098" algn="l" rtl="0" fontAlgn="base">
              <a:spcBef>
                <a:spcPct val="0"/>
              </a:spcBef>
              <a:spcAft>
                <a:spcPct val="0"/>
              </a:spcAft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5pPr>
            <a:lvl6pPr marL="3047620" algn="l" defTabSz="1219050" rtl="0" eaLnBrk="1" latinLnBrk="0" hangingPunct="1"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6pPr>
            <a:lvl7pPr marL="3657143" algn="l" defTabSz="1219050" rtl="0" eaLnBrk="1" latinLnBrk="0" hangingPunct="1"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7pPr>
            <a:lvl8pPr marL="4266667" algn="l" defTabSz="1219050" rtl="0" eaLnBrk="1" latinLnBrk="0" hangingPunct="1"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8pPr>
            <a:lvl9pPr marL="4876191" algn="l" defTabSz="1219050" rtl="0" eaLnBrk="1" latinLnBrk="0" hangingPunct="1"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9pPr>
          </a:lstStyle>
          <a:p>
            <a:pPr hangingPunct="0">
              <a:spcBef>
                <a:spcPts val="0"/>
              </a:spcBef>
              <a:spcAft>
                <a:spcPts val="0"/>
              </a:spcAft>
            </a:pPr>
            <a:r>
              <a:rPr lang="en-US" altLang="ja-JP" sz="2400" b="1" dirty="0">
                <a:effectLst/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3GPP TSG RAN #102</a:t>
            </a:r>
          </a:p>
          <a:p>
            <a:pPr hangingPunct="0">
              <a:spcBef>
                <a:spcPts val="0"/>
              </a:spcBef>
              <a:spcAft>
                <a:spcPts val="0"/>
              </a:spcAft>
            </a:pPr>
            <a:r>
              <a:rPr lang="en-US" altLang="ja-JP" sz="2400" b="1" dirty="0">
                <a:effectLst/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Edinburgh, Scotland, December 11-15, 2023</a:t>
            </a:r>
            <a:endParaRPr lang="en-US" altLang="ja-JP" sz="2000" b="1" dirty="0">
              <a:effectLst/>
              <a:latin typeface="+mn-lt"/>
              <a:ea typeface="Times New Roman" panose="02020603050405020304" pitchFamily="18" charset="0"/>
              <a:cs typeface="Segoe UI" panose="020B0502040204020203" pitchFamily="34" charset="0"/>
            </a:endParaRPr>
          </a:p>
          <a:p>
            <a:pPr hangingPunct="0">
              <a:spcBef>
                <a:spcPts val="0"/>
              </a:spcBef>
              <a:spcAft>
                <a:spcPts val="0"/>
              </a:spcAft>
            </a:pPr>
            <a:r>
              <a:rPr lang="en-US" altLang="ja-JP" sz="1600" b="1" dirty="0">
                <a:effectLst/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Agenda Item:</a:t>
            </a:r>
            <a:r>
              <a:rPr lang="en-US" altLang="ja-JP" sz="1600" dirty="0">
                <a:effectLst/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	</a:t>
            </a:r>
            <a:r>
              <a:rPr lang="en-US" altLang="ja-JP" sz="1600" b="1" dirty="0">
                <a:effectLst/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	</a:t>
            </a:r>
            <a:r>
              <a:rPr lang="en-US" altLang="ja-JP" sz="1600" b="1" dirty="0"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9.1.4.3</a:t>
            </a:r>
            <a:endParaRPr lang="ja-JP" altLang="ja-JP" sz="1600" dirty="0">
              <a:effectLst/>
              <a:latin typeface="+mn-lt"/>
              <a:ea typeface="Times New Roman" panose="02020603050405020304" pitchFamily="18" charset="0"/>
              <a:cs typeface="Segoe UI" panose="020B0502040204020203" pitchFamily="34" charset="0"/>
            </a:endParaRPr>
          </a:p>
          <a:p>
            <a:pPr hangingPunct="0">
              <a:spcBef>
                <a:spcPts val="0"/>
              </a:spcBef>
              <a:spcAft>
                <a:spcPts val="0"/>
              </a:spcAft>
            </a:pPr>
            <a:r>
              <a:rPr lang="en-GB" altLang="ja-JP" sz="1600" b="1" dirty="0">
                <a:effectLst/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Document for:</a:t>
            </a:r>
            <a:r>
              <a:rPr lang="en-GB" altLang="ja-JP" sz="1600" dirty="0">
                <a:effectLst/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		</a:t>
            </a:r>
            <a:r>
              <a:rPr lang="en-GB" altLang="ja-JP" sz="1600" b="1" dirty="0">
                <a:effectLst/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Discussion</a:t>
            </a:r>
            <a:endParaRPr lang="ja-JP" altLang="ja-JP" sz="1600" dirty="0">
              <a:effectLst/>
              <a:latin typeface="+mn-lt"/>
              <a:ea typeface="Times New Roman" panose="02020603050405020304" pitchFamily="18" charset="0"/>
              <a:cs typeface="Segoe UI" panose="020B0502040204020203" pitchFamily="34" charset="0"/>
            </a:endParaRPr>
          </a:p>
        </p:txBody>
      </p:sp>
      <p:sp>
        <p:nvSpPr>
          <p:cNvPr id="5" name="テキスト ボックス 5">
            <a:extLst>
              <a:ext uri="{FF2B5EF4-FFF2-40B4-BE49-F238E27FC236}">
                <a16:creationId xmlns:a16="http://schemas.microsoft.com/office/drawing/2014/main" id="{1A204F25-287F-492A-824E-2B9A7FFF3DF1}"/>
              </a:ext>
            </a:extLst>
          </p:cNvPr>
          <p:cNvSpPr txBox="1"/>
          <p:nvPr/>
        </p:nvSpPr>
        <p:spPr>
          <a:xfrm>
            <a:off x="10047468" y="825243"/>
            <a:ext cx="204316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1pPr>
            <a:lvl2pPr marL="609523" algn="l" rtl="0" fontAlgn="base">
              <a:spcBef>
                <a:spcPct val="0"/>
              </a:spcBef>
              <a:spcAft>
                <a:spcPct val="0"/>
              </a:spcAft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2pPr>
            <a:lvl3pPr marL="1219050" algn="l" rtl="0" fontAlgn="base">
              <a:spcBef>
                <a:spcPct val="0"/>
              </a:spcBef>
              <a:spcAft>
                <a:spcPct val="0"/>
              </a:spcAft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3pPr>
            <a:lvl4pPr marL="1828573" algn="l" rtl="0" fontAlgn="base">
              <a:spcBef>
                <a:spcPct val="0"/>
              </a:spcBef>
              <a:spcAft>
                <a:spcPct val="0"/>
              </a:spcAft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4pPr>
            <a:lvl5pPr marL="2438098" algn="l" rtl="0" fontAlgn="base">
              <a:spcBef>
                <a:spcPct val="0"/>
              </a:spcBef>
              <a:spcAft>
                <a:spcPct val="0"/>
              </a:spcAft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5pPr>
            <a:lvl6pPr marL="3047620" algn="l" defTabSz="1219050" rtl="0" eaLnBrk="1" latinLnBrk="0" hangingPunct="1"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6pPr>
            <a:lvl7pPr marL="3657143" algn="l" defTabSz="1219050" rtl="0" eaLnBrk="1" latinLnBrk="0" hangingPunct="1"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7pPr>
            <a:lvl8pPr marL="4266667" algn="l" defTabSz="1219050" rtl="0" eaLnBrk="1" latinLnBrk="0" hangingPunct="1"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8pPr>
            <a:lvl9pPr marL="4876191" algn="l" defTabSz="1219050" rtl="0" eaLnBrk="1" latinLnBrk="0" hangingPunct="1"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9pPr>
          </a:lstStyle>
          <a:p>
            <a:pPr hangingPunct="0">
              <a:spcBef>
                <a:spcPts val="600"/>
              </a:spcBef>
              <a:spcAft>
                <a:spcPts val="900"/>
              </a:spcAft>
            </a:pPr>
            <a:r>
              <a:rPr lang="en-US" altLang="ja-JP" sz="2400" b="1" dirty="0"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RP-233752</a:t>
            </a:r>
            <a:endParaRPr lang="ja-JP" altLang="ja-JP" sz="2400" dirty="0">
              <a:effectLst/>
              <a:latin typeface="+mn-lt"/>
              <a:ea typeface="Times New Roman" panose="02020603050405020304" pitchFamily="18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29318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671373F-35C8-FD09-6800-9921DC6EE1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/>
              <a:t>Overview</a:t>
            </a:r>
            <a:endParaRPr kumimoji="1" lang="ja-JP" alt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8785A92-EB50-C028-2E88-B49F8A7F7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2948487"/>
          </a:xfrm>
        </p:spPr>
        <p:txBody>
          <a:bodyPr/>
          <a:lstStyle/>
          <a:p>
            <a:pPr marL="353060" indent="-353060"/>
            <a:r>
              <a:rPr lang="en-US" altLang="ja-JP" sz="2000" dirty="0">
                <a:cs typeface="Calibri" panose="020F0502020204030204" pitchFamily="34" charset="0"/>
              </a:rPr>
              <a:t>In last RAN#101, we proposed several topics to be introduced as Rel-19 items and received comments from companies</a:t>
            </a:r>
          </a:p>
          <a:p>
            <a:pPr marL="353060" indent="-353060"/>
            <a:r>
              <a:rPr lang="en-US" altLang="ja-JP" sz="2000" dirty="0">
                <a:cs typeface="Calibri" panose="020F0502020204030204" pitchFamily="34" charset="0"/>
              </a:rPr>
              <a:t>With consideration of these comments, we brush-up our proposals with clear motivation and possible objectives</a:t>
            </a:r>
          </a:p>
          <a:p>
            <a:pPr marL="353060" indent="-353060"/>
            <a:r>
              <a:rPr lang="en-US" altLang="ja-JP" sz="2000" dirty="0">
                <a:cs typeface="Calibri" panose="020F0502020204030204" pitchFamily="34" charset="0"/>
              </a:rPr>
              <a:t>The list of proposals for </a:t>
            </a:r>
            <a:r>
              <a:rPr lang="en-US" altLang="ja-JP" sz="2000" dirty="0" err="1">
                <a:cs typeface="Calibri" panose="020F0502020204030204" pitchFamily="34" charset="0"/>
              </a:rPr>
              <a:t>Demod</a:t>
            </a:r>
            <a:r>
              <a:rPr lang="en-US" altLang="ja-JP" sz="2000" dirty="0">
                <a:cs typeface="Calibri" panose="020F0502020204030204" pitchFamily="34" charset="0"/>
              </a:rPr>
              <a:t>/RRM topic are as follows:</a:t>
            </a:r>
          </a:p>
          <a:p>
            <a:pPr marL="592053" lvl="1" indent="-238760"/>
            <a:r>
              <a:rPr kumimoji="1" lang="en-US" altLang="ja-JP" sz="2100" dirty="0"/>
              <a:t>Performance requirements of MMSE-IRC receiver for NR BS</a:t>
            </a:r>
            <a:endParaRPr lang="en-US" altLang="ja-JP" sz="2100" dirty="0">
              <a:cs typeface="Calibri" panose="020F0502020204030204" pitchFamily="34" charset="0"/>
            </a:endParaRPr>
          </a:p>
          <a:p>
            <a:pPr marL="592053" lvl="1" indent="-238760"/>
            <a:r>
              <a:rPr lang="en-US" altLang="ja-JP" sz="2100" dirty="0"/>
              <a:t>FR2 RRM delay reduction enhancements</a:t>
            </a:r>
            <a:endParaRPr lang="en-US" altLang="ja-JP" sz="2100" dirty="0">
              <a:cs typeface="Calibri" panose="020F0502020204030204" pitchFamily="34" charset="0"/>
            </a:endParaRPr>
          </a:p>
          <a:p>
            <a:pPr marL="592053" lvl="1" indent="-238760"/>
            <a:r>
              <a:rPr lang="en-US" altLang="ja-JP" sz="2100" b="0" i="0" u="none" strike="noStrike" baseline="0" noProof="0" dirty="0">
                <a:solidFill>
                  <a:srgbClr val="000000"/>
                </a:solidFill>
                <a:latin typeface="+mn-lt"/>
              </a:rPr>
              <a:t>HO with </a:t>
            </a:r>
            <a:r>
              <a:rPr lang="en-US" altLang="ja-JP" sz="2100" b="0" i="0" u="none" strike="noStrike" baseline="0" noProof="0" dirty="0" err="1">
                <a:solidFill>
                  <a:srgbClr val="000000"/>
                </a:solidFill>
                <a:latin typeface="+mn-lt"/>
              </a:rPr>
              <a:t>PSCell</a:t>
            </a:r>
            <a:r>
              <a:rPr lang="en-US" altLang="ja-JP" sz="2100" b="0" i="0" u="none" strike="noStrike" baseline="0" noProof="0" dirty="0">
                <a:solidFill>
                  <a:srgbClr val="000000"/>
                </a:solidFill>
                <a:latin typeface="+mn-lt"/>
              </a:rPr>
              <a:t> requirements for new scenarios</a:t>
            </a:r>
            <a:endParaRPr lang="ja-JP" altLang="en-US" sz="1800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516893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BD792B8-1986-65D6-0543-F7F22E2DFA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Performance requirements of MMSE-IRC receiver for NR BS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6CA9580-B520-9F8A-6CA4-70A5881A70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3924139"/>
          </a:xfrm>
        </p:spPr>
        <p:txBody>
          <a:bodyPr/>
          <a:lstStyle/>
          <a:p>
            <a:r>
              <a:rPr kumimoji="1" lang="en-US" altLang="ja-JP" dirty="0"/>
              <a:t>Motivation</a:t>
            </a:r>
          </a:p>
          <a:p>
            <a:pPr lvl="1"/>
            <a:r>
              <a:rPr kumimoji="1" lang="en-US" altLang="ja-JP" dirty="0"/>
              <a:t>According to the changing of mobile communication and expansion of rich context services, e.g. video streaming, uplink traffic has been becoming more important factor for mobile service</a:t>
            </a:r>
          </a:p>
          <a:p>
            <a:pPr lvl="1"/>
            <a:r>
              <a:rPr kumimoji="1" lang="en-US" altLang="ja-JP" dirty="0"/>
              <a:t>As same as LTE situation, the expansion of NR makes inter-cell interference more severe than when NR service </a:t>
            </a:r>
            <a:r>
              <a:rPr lang="en-US" altLang="ja-JP" dirty="0"/>
              <a:t>was started</a:t>
            </a:r>
            <a:endParaRPr kumimoji="1" lang="en-US" altLang="ja-JP" dirty="0"/>
          </a:p>
          <a:p>
            <a:pPr lvl="1"/>
            <a:r>
              <a:rPr kumimoji="1" lang="en-US" altLang="ja-JP" dirty="0"/>
              <a:t>Moreover, if existing network deployment is designed based on non-HPUE, inter-cell interference from HPUE may cause significant degradation on uplink</a:t>
            </a:r>
          </a:p>
          <a:p>
            <a:pPr lvl="1"/>
            <a:r>
              <a:rPr kumimoji="1" lang="en-US" altLang="ja-JP" dirty="0"/>
              <a:t>In addition, for multi-vendor architecture, it is difficult to ensure the minimum performance as a whole network from operator point of view, and also it is difficult for new vendor to implement MMSE-IRC receiver with satisfied performance for these network</a:t>
            </a:r>
          </a:p>
          <a:p>
            <a:pPr lvl="1"/>
            <a:r>
              <a:rPr kumimoji="1" lang="en-US" altLang="ja-JP" dirty="0"/>
              <a:t>Based on above analysis, demodulation performance requirements of MMSE-IRC receiver for NR BS is necessary even if in this later stage</a:t>
            </a:r>
          </a:p>
        </p:txBody>
      </p:sp>
    </p:spTree>
    <p:extLst>
      <p:ext uri="{BB962C8B-B14F-4D97-AF65-F5344CB8AC3E}">
        <p14:creationId xmlns:p14="http://schemas.microsoft.com/office/powerpoint/2010/main" val="37312372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5EF3FEE-190C-E784-1155-21CB151A7B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Performance requirements of MMSE-IRC receiver for NR BS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C03F850-519A-DA98-0192-6E155DEE99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5561510"/>
          </a:xfrm>
        </p:spPr>
        <p:txBody>
          <a:bodyPr/>
          <a:lstStyle/>
          <a:p>
            <a:r>
              <a:rPr kumimoji="1" lang="en-US" altLang="ja-JP" dirty="0"/>
              <a:t>Possible objectives</a:t>
            </a:r>
          </a:p>
          <a:p>
            <a:pPr lvl="1"/>
            <a:r>
              <a:rPr kumimoji="1" lang="en-US" altLang="ja-JP" dirty="0"/>
              <a:t>Identify target deployment scenarios and agree on relevant network parameters</a:t>
            </a:r>
          </a:p>
          <a:p>
            <a:pPr lvl="2"/>
            <a:r>
              <a:rPr lang="en-US" altLang="ja-JP" dirty="0"/>
              <a:t>At least </a:t>
            </a:r>
            <a:r>
              <a:rPr kumimoji="1" lang="en-US" altLang="ja-JP" dirty="0"/>
              <a:t>homogeneous deployment (macro cell only) should be considered</a:t>
            </a:r>
          </a:p>
          <a:p>
            <a:pPr lvl="2"/>
            <a:r>
              <a:rPr lang="en-US" altLang="ja-JP" dirty="0"/>
              <a:t>H</a:t>
            </a:r>
            <a:r>
              <a:rPr kumimoji="1" lang="en-US" altLang="ja-JP" dirty="0"/>
              <a:t>eterogeneous deployment (co-channel between macro cell and low power node) can be deprioritized</a:t>
            </a:r>
          </a:p>
          <a:p>
            <a:pPr lvl="2"/>
            <a:r>
              <a:rPr lang="en-US" altLang="ja-JP" dirty="0"/>
              <a:t>FR2 is not necessary because of its high propagation loss characteristics</a:t>
            </a:r>
            <a:endParaRPr kumimoji="1" lang="en-US" altLang="ja-JP" dirty="0"/>
          </a:p>
          <a:p>
            <a:pPr lvl="1"/>
            <a:r>
              <a:rPr kumimoji="1" lang="en-US" altLang="ja-JP" dirty="0"/>
              <a:t>Study applicability of inter-cell interference modelling methodology and other side conditions identified during LTE study, and link-level simulation to evaluate gain of MMSE-IRC over baseline receiver (MMSE receiver)</a:t>
            </a:r>
          </a:p>
          <a:p>
            <a:pPr lvl="2"/>
            <a:r>
              <a:rPr kumimoji="1" lang="en-US" altLang="ja-JP" dirty="0"/>
              <a:t>Conduct system-level simulation if necessary to determine the inter-cell interference modelling methodology and other side conditions </a:t>
            </a:r>
          </a:p>
          <a:p>
            <a:pPr lvl="1"/>
            <a:r>
              <a:rPr kumimoji="1" lang="en-US" altLang="ja-JP" dirty="0"/>
              <a:t>NR BS MMSE-IRC receiver shall be assumed as the reference receiver structure for specifying the requirements.</a:t>
            </a:r>
          </a:p>
          <a:p>
            <a:pPr lvl="2"/>
            <a:r>
              <a:rPr kumimoji="1" lang="en-US" altLang="ja-JP" dirty="0"/>
              <a:t>Demodulation RS based MMSE-IRC receiver can be considered as baseline, and practical and realizable implementation should be taken into account.</a:t>
            </a:r>
          </a:p>
          <a:p>
            <a:pPr lvl="1"/>
            <a:r>
              <a:rPr kumimoji="1" lang="en-US" altLang="ja-JP" dirty="0"/>
              <a:t>Specify the enhanced demodulation performance requirements for verification of BS receiver’s ability on inter-cell interference suppression.</a:t>
            </a:r>
          </a:p>
          <a:p>
            <a:pPr lvl="2"/>
            <a:r>
              <a:rPr kumimoji="1" lang="en-US" altLang="ja-JP" dirty="0"/>
              <a:t>For PUSCH, specify enhanced demodulation performance requirements based on the reference receiver.</a:t>
            </a:r>
          </a:p>
          <a:p>
            <a:pPr lvl="2"/>
            <a:r>
              <a:rPr kumimoji="1" lang="en-US" altLang="ja-JP" dirty="0"/>
              <a:t>For PUCCH, with lower priority, determine whether to specify enhanced demodulation performance requirements based on the reference receiver.</a:t>
            </a:r>
          </a:p>
          <a:p>
            <a:pPr lvl="1"/>
            <a:r>
              <a:rPr kumimoji="1" lang="en-US" altLang="ja-JP" dirty="0"/>
              <a:t>Specify the enhanced conformance test requirements.</a:t>
            </a:r>
          </a:p>
        </p:txBody>
      </p:sp>
    </p:spTree>
    <p:extLst>
      <p:ext uri="{BB962C8B-B14F-4D97-AF65-F5344CB8AC3E}">
        <p14:creationId xmlns:p14="http://schemas.microsoft.com/office/powerpoint/2010/main" val="17672049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BD792B8-1986-65D6-0543-F7F22E2DFA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FR2-1 RRM delay reduction enhancements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6CA9580-B520-9F8A-6CA4-70A5881A70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2696111"/>
          </a:xfrm>
        </p:spPr>
        <p:txBody>
          <a:bodyPr/>
          <a:lstStyle/>
          <a:p>
            <a:r>
              <a:rPr kumimoji="1" lang="en-US" altLang="ja-JP" dirty="0"/>
              <a:t>Motivation</a:t>
            </a:r>
          </a:p>
          <a:p>
            <a:pPr lvl="1"/>
            <a:r>
              <a:rPr kumimoji="1" lang="en-US" altLang="ja-JP" dirty="0"/>
              <a:t>During previous releases, FR2-1 RRM delay reduction </a:t>
            </a:r>
            <a:r>
              <a:rPr lang="en-US" altLang="ja-JP" dirty="0"/>
              <a:t>related topic has been discussed and limited enhancements was specified, e.g. fast </a:t>
            </a:r>
            <a:r>
              <a:rPr lang="en-US" altLang="ja-JP" dirty="0" err="1"/>
              <a:t>SCell</a:t>
            </a:r>
            <a:r>
              <a:rPr lang="en-US" altLang="ja-JP" dirty="0"/>
              <a:t> activation in Rel-17, </a:t>
            </a:r>
            <a:r>
              <a:rPr lang="en-US" altLang="ja-JP" dirty="0" err="1"/>
              <a:t>SCell</a:t>
            </a:r>
            <a:r>
              <a:rPr lang="en-US" altLang="ja-JP" dirty="0"/>
              <a:t> activation delay reduction in Rel-18</a:t>
            </a:r>
          </a:p>
          <a:p>
            <a:pPr lvl="1"/>
            <a:r>
              <a:rPr kumimoji="1" lang="en-US" altLang="ja-JP" dirty="0"/>
              <a:t>Other </a:t>
            </a:r>
            <a:r>
              <a:rPr lang="en-US" altLang="ja-JP" dirty="0"/>
              <a:t>FR2-1 RRM delay than </a:t>
            </a:r>
            <a:r>
              <a:rPr lang="en-US" altLang="ja-JP" dirty="0" err="1"/>
              <a:t>SCell</a:t>
            </a:r>
            <a:r>
              <a:rPr lang="en-US" altLang="ja-JP" dirty="0"/>
              <a:t> activation related also take long time in several cases and it may cause inconvenience to operate FR2-1 in commercial network</a:t>
            </a:r>
          </a:p>
          <a:p>
            <a:pPr lvl="1"/>
            <a:r>
              <a:rPr kumimoji="1" lang="en-US" altLang="ja-JP" dirty="0"/>
              <a:t>For example, </a:t>
            </a:r>
            <a:r>
              <a:rPr lang="en-US" altLang="ja-JP" dirty="0"/>
              <a:t>BFD evaluation at least takes 800ms and CBD evaluation at least takes 480ms, thus totally more than 1s to prepare beam change in non-DRX mode</a:t>
            </a:r>
          </a:p>
          <a:p>
            <a:pPr lvl="1"/>
            <a:r>
              <a:rPr kumimoji="1" lang="en-US" altLang="ja-JP" dirty="0"/>
              <a:t>These “</a:t>
            </a:r>
            <a:r>
              <a:rPr lang="en-US" altLang="ja-JP" dirty="0"/>
              <a:t>seconds order” delay can be problematic even if low mobility assumption</a:t>
            </a:r>
            <a:endParaRPr kumimoji="1"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7923066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5EF3FEE-190C-E784-1155-21CB151A7B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FR2-1 RRM delay reduction enhancements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C03F850-519A-DA98-0192-6E155DEE99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4712047"/>
          </a:xfrm>
        </p:spPr>
        <p:txBody>
          <a:bodyPr/>
          <a:lstStyle/>
          <a:p>
            <a:r>
              <a:rPr kumimoji="1" lang="en-US" altLang="ja-JP" dirty="0"/>
              <a:t>Possible objectives</a:t>
            </a:r>
          </a:p>
          <a:p>
            <a:pPr lvl="1"/>
            <a:r>
              <a:rPr kumimoji="1" lang="en-US" altLang="ja-JP" dirty="0"/>
              <a:t>Identify the possible delay reducible requirements</a:t>
            </a:r>
          </a:p>
          <a:p>
            <a:pPr lvl="2"/>
            <a:r>
              <a:rPr kumimoji="1" lang="en-US" altLang="ja-JP" dirty="0"/>
              <a:t>Cell selection/re-selection in IDLE/INACTIVE state</a:t>
            </a:r>
          </a:p>
          <a:p>
            <a:pPr lvl="2"/>
            <a:r>
              <a:rPr kumimoji="1" lang="en-US" altLang="ja-JP" dirty="0"/>
              <a:t>Handover delay</a:t>
            </a:r>
          </a:p>
          <a:p>
            <a:pPr lvl="2"/>
            <a:r>
              <a:rPr kumimoji="1" lang="en-US" altLang="ja-JP" dirty="0"/>
              <a:t>Radio Link Monitoring</a:t>
            </a:r>
          </a:p>
          <a:p>
            <a:pPr lvl="2"/>
            <a:r>
              <a:rPr kumimoji="1" lang="en-US" altLang="ja-JP" dirty="0" err="1"/>
              <a:t>SCell</a:t>
            </a:r>
            <a:r>
              <a:rPr kumimoji="1" lang="en-US" altLang="ja-JP" dirty="0"/>
              <a:t> activation delay</a:t>
            </a:r>
          </a:p>
          <a:p>
            <a:pPr lvl="2"/>
            <a:r>
              <a:rPr kumimoji="1" lang="en-US" altLang="ja-JP" dirty="0"/>
              <a:t>Link Recovery Procedure</a:t>
            </a:r>
          </a:p>
          <a:p>
            <a:pPr lvl="2"/>
            <a:r>
              <a:rPr kumimoji="1" lang="en-US" altLang="ja-JP" dirty="0"/>
              <a:t>Intra-frequency mea</a:t>
            </a:r>
            <a:r>
              <a:rPr lang="en-US" altLang="ja-JP" dirty="0"/>
              <a:t>surement</a:t>
            </a:r>
          </a:p>
          <a:p>
            <a:pPr lvl="2"/>
            <a:r>
              <a:rPr kumimoji="1" lang="en-US" altLang="ja-JP" dirty="0"/>
              <a:t>Inter-frequency measurement</a:t>
            </a:r>
          </a:p>
          <a:p>
            <a:pPr lvl="2"/>
            <a:r>
              <a:rPr lang="en-US" altLang="ja-JP" dirty="0"/>
              <a:t>L1-RSRP measurement</a:t>
            </a:r>
          </a:p>
          <a:p>
            <a:pPr lvl="2"/>
            <a:r>
              <a:rPr kumimoji="1" lang="en-US" altLang="ja-JP" dirty="0"/>
              <a:t>L1-SINR measurement</a:t>
            </a:r>
          </a:p>
          <a:p>
            <a:pPr lvl="1"/>
            <a:r>
              <a:rPr lang="en-US" altLang="ja-JP" dirty="0"/>
              <a:t>Study applicability of delay reduction methodologies identified previous releases (e.g. fast beam sweeping, multi panel utilization, A-TRS utilization), and also investigate new delay reduction methodologies if necessary</a:t>
            </a:r>
          </a:p>
          <a:p>
            <a:pPr lvl="1"/>
            <a:r>
              <a:rPr kumimoji="1" lang="en-US" altLang="ja-JP" dirty="0"/>
              <a:t>Specify if needed, reference signal enhancement and/or signaling enhancement for the UE to meet the enhanced delay requirements (RAN2 involved)</a:t>
            </a:r>
          </a:p>
        </p:txBody>
      </p:sp>
    </p:spTree>
    <p:extLst>
      <p:ext uri="{BB962C8B-B14F-4D97-AF65-F5344CB8AC3E}">
        <p14:creationId xmlns:p14="http://schemas.microsoft.com/office/powerpoint/2010/main" val="32647710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BD792B8-1986-65D6-0543-F7F22E2DFA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HO with </a:t>
            </a:r>
            <a:r>
              <a:rPr kumimoji="1" lang="en-US" altLang="ja-JP" dirty="0" err="1"/>
              <a:t>PSCell</a:t>
            </a:r>
            <a:r>
              <a:rPr kumimoji="1" lang="en-US" altLang="ja-JP" dirty="0"/>
              <a:t> requirements for new scenarios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6CA9580-B520-9F8A-6CA4-70A5881A70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3437852"/>
          </a:xfrm>
        </p:spPr>
        <p:txBody>
          <a:bodyPr/>
          <a:lstStyle/>
          <a:p>
            <a:r>
              <a:rPr kumimoji="1" lang="en-US" altLang="ja-JP" dirty="0"/>
              <a:t>Motivation</a:t>
            </a:r>
          </a:p>
          <a:p>
            <a:pPr lvl="1"/>
            <a:r>
              <a:rPr lang="en-US" altLang="ja-JP" sz="2000" b="0" i="0" u="none" strike="noStrike" baseline="0" noProof="0" dirty="0">
                <a:solidFill>
                  <a:srgbClr val="000000"/>
                </a:solidFill>
                <a:latin typeface="Calibri"/>
              </a:rPr>
              <a:t>In order to fully utilize HO with </a:t>
            </a:r>
            <a:r>
              <a:rPr lang="en-US" altLang="ja-JP" sz="2000" b="0" i="0" u="none" strike="noStrike" baseline="0" noProof="0" dirty="0" err="1">
                <a:solidFill>
                  <a:srgbClr val="000000"/>
                </a:solidFill>
                <a:latin typeface="Calibri"/>
              </a:rPr>
              <a:t>PSCell</a:t>
            </a:r>
            <a:r>
              <a:rPr lang="en-US" altLang="ja-JP" sz="2000" b="0" i="0" u="none" strike="noStrike" baseline="0" noProof="0" dirty="0">
                <a:solidFill>
                  <a:srgbClr val="000000"/>
                </a:solidFill>
                <a:latin typeface="Calibri"/>
              </a:rPr>
              <a:t> in commercial network, the dropped scenarios should be specified and the workload may not be high</a:t>
            </a:r>
            <a:endParaRPr lang="ja-JP" altLang="en-US" sz="2000" b="0" i="0" u="none" strike="noStrike" baseline="0" noProof="0" dirty="0">
              <a:solidFill>
                <a:srgbClr val="000000"/>
              </a:solidFill>
              <a:latin typeface="Calibri"/>
            </a:endParaRPr>
          </a:p>
          <a:p>
            <a:pPr lvl="1"/>
            <a:r>
              <a:rPr kumimoji="1" lang="en-US" altLang="ja-JP" dirty="0"/>
              <a:t>Especially NR-SA to NR-DC (FR1+FR2) is higher priority considering real </a:t>
            </a:r>
            <a:r>
              <a:rPr kumimoji="1" lang="en-US" altLang="ja-JP"/>
              <a:t>network deployment</a:t>
            </a:r>
            <a:endParaRPr kumimoji="1" lang="en-US" altLang="ja-JP" dirty="0"/>
          </a:p>
          <a:p>
            <a:r>
              <a:rPr kumimoji="1" lang="en-US" altLang="ja-JP" dirty="0"/>
              <a:t>Possible objectives</a:t>
            </a:r>
          </a:p>
          <a:p>
            <a:pPr lvl="1"/>
            <a:r>
              <a:rPr kumimoji="1" lang="en-US" altLang="ja-JP" dirty="0"/>
              <a:t>Study the applicability of existing requirements for new scenario</a:t>
            </a:r>
          </a:p>
          <a:p>
            <a:pPr lvl="1"/>
            <a:r>
              <a:rPr lang="en-US" altLang="ja-JP" dirty="0"/>
              <a:t>Study </a:t>
            </a:r>
            <a:r>
              <a:rPr kumimoji="1" lang="en-US" altLang="ja-JP" dirty="0"/>
              <a:t>UE behavior for HO with </a:t>
            </a:r>
            <a:r>
              <a:rPr kumimoji="1" lang="en-US" altLang="ja-JP" dirty="0" err="1"/>
              <a:t>PSCell</a:t>
            </a:r>
            <a:r>
              <a:rPr kumimoji="1" lang="en-US" altLang="ja-JP" dirty="0"/>
              <a:t>, if any</a:t>
            </a:r>
          </a:p>
          <a:p>
            <a:pPr lvl="2"/>
            <a:r>
              <a:rPr kumimoji="1" lang="en-US" altLang="ja-JP" dirty="0"/>
              <a:t>Existing requirements for HO and </a:t>
            </a:r>
            <a:r>
              <a:rPr kumimoji="1" lang="en-US" altLang="ja-JP" dirty="0" err="1"/>
              <a:t>PSCell</a:t>
            </a:r>
            <a:r>
              <a:rPr kumimoji="1" lang="en-US" altLang="ja-JP" dirty="0"/>
              <a:t> addition as baseline</a:t>
            </a:r>
          </a:p>
          <a:p>
            <a:pPr lvl="2"/>
            <a:r>
              <a:rPr kumimoji="1" lang="en-US" altLang="ja-JP" dirty="0"/>
              <a:t>Timeline and interaction between HO and </a:t>
            </a:r>
            <a:r>
              <a:rPr kumimoji="1" lang="en-US" altLang="ja-JP" dirty="0" err="1"/>
              <a:t>PSCell</a:t>
            </a:r>
            <a:r>
              <a:rPr kumimoji="1" lang="en-US" altLang="ja-JP" dirty="0"/>
              <a:t> addition</a:t>
            </a:r>
          </a:p>
          <a:p>
            <a:pPr lvl="1"/>
            <a:r>
              <a:rPr kumimoji="1" lang="en-US" altLang="ja-JP" dirty="0"/>
              <a:t>Specify RRM requirements for HO with </a:t>
            </a:r>
            <a:r>
              <a:rPr kumimoji="1" lang="en-US" altLang="ja-JP" dirty="0" err="1"/>
              <a:t>PSCell</a:t>
            </a:r>
            <a:r>
              <a:rPr kumimoji="1" lang="en-US" altLang="ja-JP" dirty="0"/>
              <a:t> based on agreed UE behavior</a:t>
            </a:r>
          </a:p>
        </p:txBody>
      </p:sp>
    </p:spTree>
    <p:extLst>
      <p:ext uri="{BB962C8B-B14F-4D97-AF65-F5344CB8AC3E}">
        <p14:creationId xmlns:p14="http://schemas.microsoft.com/office/powerpoint/2010/main" val="7960460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5499377\OUT\tmp\01_corp_brandlogo_L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4432" y="2768927"/>
            <a:ext cx="6272773" cy="1368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2" descr="「NTT DOCOMO ロゴ」の画像検索結果"/>
          <p:cNvSpPr>
            <a:spLocks noChangeAspect="1" noChangeArrowheads="1"/>
          </p:cNvSpPr>
          <p:nvPr/>
        </p:nvSpPr>
        <p:spPr bwMode="auto">
          <a:xfrm>
            <a:off x="207433" y="-144461"/>
            <a:ext cx="4064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533"/>
          </a:p>
        </p:txBody>
      </p:sp>
      <p:sp>
        <p:nvSpPr>
          <p:cNvPr id="4" name="AutoShape 4" descr="「NTT DOCOMO ロゴ」の画像検索結果"/>
          <p:cNvSpPr>
            <a:spLocks noChangeAspect="1" noChangeArrowheads="1"/>
          </p:cNvSpPr>
          <p:nvPr/>
        </p:nvSpPr>
        <p:spPr bwMode="auto">
          <a:xfrm>
            <a:off x="410633" y="7940"/>
            <a:ext cx="4064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533"/>
          </a:p>
        </p:txBody>
      </p:sp>
    </p:spTree>
    <p:extLst>
      <p:ext uri="{BB962C8B-B14F-4D97-AF65-F5344CB8AC3E}">
        <p14:creationId xmlns:p14="http://schemas.microsoft.com/office/powerpoint/2010/main" val="3751383928"/>
      </p:ext>
    </p:extLst>
  </p:cSld>
  <p:clrMapOvr>
    <a:masterClrMapping/>
  </p:clrMapOvr>
</p:sld>
</file>

<file path=ppt/theme/theme1.xml><?xml version="1.0" encoding="utf-8"?>
<a:theme xmlns:a="http://schemas.openxmlformats.org/drawingml/2006/main" name="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ユーザー定義 1">
      <a:majorFont>
        <a:latin typeface="Segoe UI"/>
        <a:ea typeface="Meiryo UI"/>
        <a:cs typeface=""/>
      </a:majorFont>
      <a:minorFont>
        <a:latin typeface="Segoe UI"/>
        <a:ea typeface="Meiryo U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>
          <a:solidFill>
            <a:schemeClr val="tx1"/>
          </a:solidFill>
        </a:ln>
      </a:spPr>
      <a:bodyPr rtlCol="0" anchor="ctr"/>
      <a:lstStyle>
        <a:defPPr algn="ctr">
          <a:defRPr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ユーザー定義 1">
      <a:majorFont>
        <a:latin typeface="Segoe UI"/>
        <a:ea typeface="Meiryo UI"/>
        <a:cs typeface=""/>
      </a:majorFont>
      <a:minorFont>
        <a:latin typeface="Segoe UI"/>
        <a:ea typeface="Meiryo U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>
          <a:solidFill>
            <a:schemeClr val="tx1"/>
          </a:solidFill>
        </a:ln>
      </a:spPr>
      <a:bodyPr rtlCol="0" anchor="ctr"/>
      <a:lstStyle>
        <a:defPPr algn="ctr">
          <a:defRPr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>
          <a:solidFill>
            <a:schemeClr val="tx1"/>
          </a:solidFill>
        </a:ln>
      </a:spPr>
      <a:bodyPr rtlCol="0" anchor="ctr"/>
      <a:lstStyle>
        <a:defPPr algn="ctr">
          <a:defRPr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ユーザー定義 1">
      <a:majorFont>
        <a:latin typeface="Segoe UI"/>
        <a:ea typeface="Meiryo UI"/>
        <a:cs typeface=""/>
      </a:majorFont>
      <a:minorFont>
        <a:latin typeface="Segoe UI"/>
        <a:ea typeface="Meiryo U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>
          <a:solidFill>
            <a:schemeClr val="tx1"/>
          </a:solidFill>
        </a:ln>
      </a:spPr>
      <a:bodyPr rtlCol="0" anchor="ctr"/>
      <a:lstStyle>
        <a:defPPr algn="ctr">
          <a:defRPr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_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>
          <a:solidFill>
            <a:schemeClr val="tx1"/>
          </a:solidFill>
        </a:ln>
      </a:spPr>
      <a:bodyPr rtlCol="0" anchor="ctr"/>
      <a:lstStyle>
        <a:defPPr algn="ctr">
          <a:defRPr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23066e0-fd52-47c5-8e6a-94d011ae15e0" xsi:nil="true"/>
    <lcf76f155ced4ddcb4097134ff3c332f xmlns="982d6def-2ef6-47fd-adbb-fbf083733c15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1505D91EB3C8C64998A350A7754318DA" ma:contentTypeVersion="11" ma:contentTypeDescription="新しいドキュメントを作成します。" ma:contentTypeScope="" ma:versionID="7b5ae1b8c26e4ca2e7ed4c9902ef1591">
  <xsd:schema xmlns:xsd="http://www.w3.org/2001/XMLSchema" xmlns:xs="http://www.w3.org/2001/XMLSchema" xmlns:p="http://schemas.microsoft.com/office/2006/metadata/properties" xmlns:ns2="982d6def-2ef6-47fd-adbb-fbf083733c15" xmlns:ns3="a23066e0-fd52-47c5-8e6a-94d011ae15e0" targetNamespace="http://schemas.microsoft.com/office/2006/metadata/properties" ma:root="true" ma:fieldsID="5f8a3c93cd84fa727989751576eccee4" ns2:_="" ns3:_="">
    <xsd:import namespace="982d6def-2ef6-47fd-adbb-fbf083733c15"/>
    <xsd:import namespace="a23066e0-fd52-47c5-8e6a-94d011ae15e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82d6def-2ef6-47fd-adbb-fbf083733c1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画像タグ" ma:readOnly="false" ma:fieldId="{5cf76f15-5ced-4ddc-b409-7134ff3c332f}" ma:taxonomyMulti="true" ma:sspId="58bcffe4-a5d5-46f5-b606-a4128d66b0d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23066e0-fd52-47c5-8e6a-94d011ae15e0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  <xsd:element name="TaxCatchAll" ma:index="15" nillable="true" ma:displayName="Taxonomy Catch All Column" ma:hidden="true" ma:list="{340c3b03-1134-4c39-a11a-e776f0b90e9e}" ma:internalName="TaxCatchAll" ma:showField="CatchAllData" ma:web="a23066e0-fd52-47c5-8e6a-94d011ae15e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9F0EF07-DBFE-4F4D-9B06-352B6C7CE6FE}">
  <ds:schemaRefs>
    <ds:schemaRef ds:uri="http://purl.org/dc/elements/1.1/"/>
    <ds:schemaRef ds:uri="http://www.w3.org/XML/1998/namespace"/>
    <ds:schemaRef ds:uri="http://purl.org/dc/dcmitype/"/>
    <ds:schemaRef ds:uri="http://schemas.openxmlformats.org/package/2006/metadata/core-properties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a23066e0-fd52-47c5-8e6a-94d011ae15e0"/>
    <ds:schemaRef ds:uri="982d6def-2ef6-47fd-adbb-fbf083733c15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B44E63A1-1F15-4266-BEA0-0F4C19FD3D9B}">
  <ds:schemaRefs>
    <ds:schemaRef ds:uri="982d6def-2ef6-47fd-adbb-fbf083733c15"/>
    <ds:schemaRef ds:uri="a23066e0-fd52-47c5-8e6a-94d011ae15e0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18653A72-B440-40ED-A54B-09711DB9041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704</TotalTime>
  <Words>773</Words>
  <Application>Microsoft Office PowerPoint</Application>
  <PresentationFormat>ワイド画面</PresentationFormat>
  <Paragraphs>66</Paragraphs>
  <Slides>8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6</vt:i4>
      </vt:variant>
      <vt:variant>
        <vt:lpstr>スライド タイトル</vt:lpstr>
      </vt:variant>
      <vt:variant>
        <vt:i4>8</vt:i4>
      </vt:variant>
    </vt:vector>
  </HeadingPairs>
  <TitlesOfParts>
    <vt:vector size="20" baseType="lpstr">
      <vt:lpstr>Meiryo UI</vt:lpstr>
      <vt:lpstr>Arial</vt:lpstr>
      <vt:lpstr>Calibri</vt:lpstr>
      <vt:lpstr>Segoe UI</vt:lpstr>
      <vt:lpstr>Times New Roman</vt:lpstr>
      <vt:lpstr>Wingdings</vt:lpstr>
      <vt:lpstr>標準デザイン</vt:lpstr>
      <vt:lpstr>Custom Design</vt:lpstr>
      <vt:lpstr>1_標準デザイン</vt:lpstr>
      <vt:lpstr>2_標準デザイン</vt:lpstr>
      <vt:lpstr>3_標準デザイン</vt:lpstr>
      <vt:lpstr>1_標準デザイン</vt:lpstr>
      <vt:lpstr>Views on Demodulation/RRM Topics for Rel-19</vt:lpstr>
      <vt:lpstr>Overview</vt:lpstr>
      <vt:lpstr>Performance requirements of MMSE-IRC receiver for NR BS</vt:lpstr>
      <vt:lpstr>Performance requirements of MMSE-IRC receiver for NR BS</vt:lpstr>
      <vt:lpstr>FR2-1 RRM delay reduction enhancements</vt:lpstr>
      <vt:lpstr>FR2-1 RRM delay reduction enhancements</vt:lpstr>
      <vt:lpstr>HO with PSCell requirements for new scenarios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Initial views on Rel-19</dc:title>
  <dc:creator>6758703</dc:creator>
  <cp:lastModifiedBy>Hidekazu Shimodaira (下平 英和)</cp:lastModifiedBy>
  <cp:revision>1</cp:revision>
  <dcterms:created xsi:type="dcterms:W3CDTF">2008-05-20T02:15:22Z</dcterms:created>
  <dcterms:modified xsi:type="dcterms:W3CDTF">2023-12-01T12:53:38Z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0x0101001505D91EB3C8C64998A350A7754318DA</vt:lpwstr>
  </property>
  <property fmtid="{D5CDD505-2E9C-101B-9397-08002B2CF9AE}" pid="3" name="MSIP_Label_f7b7771f-98a2-4ec9-8160-ee37e9359e20_Enabled">
    <vt:lpwstr>true</vt:lpwstr>
  </property>
  <property fmtid="{D5CDD505-2E9C-101B-9397-08002B2CF9AE}" pid="4" name="MSIP_Label_f7b7771f-98a2-4ec9-8160-ee37e9359e20_SetDate">
    <vt:lpwstr>2023-04-05T01:07:14Z</vt:lpwstr>
  </property>
  <property fmtid="{D5CDD505-2E9C-101B-9397-08002B2CF9AE}" pid="5" name="MSIP_Label_f7b7771f-98a2-4ec9-8160-ee37e9359e20_Method">
    <vt:lpwstr>Privileged</vt:lpwstr>
  </property>
  <property fmtid="{D5CDD505-2E9C-101B-9397-08002B2CF9AE}" pid="6" name="MSIP_Label_f7b7771f-98a2-4ec9-8160-ee37e9359e20_Name">
    <vt:lpwstr>社外開示</vt:lpwstr>
  </property>
  <property fmtid="{D5CDD505-2E9C-101B-9397-08002B2CF9AE}" pid="7" name="MSIP_Label_f7b7771f-98a2-4ec9-8160-ee37e9359e20_SiteId">
    <vt:lpwstr>6786d483-f51b-44bd-b40a-6fe409a5265e</vt:lpwstr>
  </property>
  <property fmtid="{D5CDD505-2E9C-101B-9397-08002B2CF9AE}" pid="8" name="MSIP_Label_f7b7771f-98a2-4ec9-8160-ee37e9359e20_ActionId">
    <vt:lpwstr>0411b94f-eb4f-4d5b-a276-ab68d9472120</vt:lpwstr>
  </property>
  <property fmtid="{D5CDD505-2E9C-101B-9397-08002B2CF9AE}" pid="9" name="MSIP_Label_f7b7771f-98a2-4ec9-8160-ee37e9359e20_ContentBits">
    <vt:lpwstr>0</vt:lpwstr>
  </property>
  <property fmtid="{D5CDD505-2E9C-101B-9397-08002B2CF9AE}" pid="10" name="MediaServiceImageTags">
    <vt:lpwstr/>
  </property>
</Properties>
</file>