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3">
  <p:sldMasterIdLst>
    <p:sldMasterId id="2147483729" r:id="rId4"/>
  </p:sldMasterIdLst>
  <p:notesMasterIdLst>
    <p:notesMasterId r:id="rId9"/>
  </p:notesMasterIdLst>
  <p:handoutMasterIdLst>
    <p:handoutMasterId r:id="rId10"/>
  </p:handoutMasterIdLst>
  <p:sldIdLst>
    <p:sldId id="934" r:id="rId5"/>
    <p:sldId id="945" r:id="rId6"/>
    <p:sldId id="942" r:id="rId7"/>
    <p:sldId id="943" r:id="rId8"/>
  </p:sldIdLst>
  <p:sldSz cx="12192000" cy="6858000"/>
  <p:notesSz cx="7010400" cy="9296400"/>
  <p:defaultTextStyle>
    <a:defPPr>
      <a:defRPr lang="en-GB"/>
    </a:defPPr>
    <a:lvl1pPr algn="l" rtl="0" eaLnBrk="0" fontAlgn="base" hangingPunct="0">
      <a:spcBef>
        <a:spcPct val="0"/>
      </a:spcBef>
      <a:spcAft>
        <a:spcPct val="0"/>
      </a:spcAft>
      <a:defRPr sz="2400" kern="1200">
        <a:solidFill>
          <a:schemeClr val="tx1"/>
        </a:solidFill>
        <a:latin typeface="Calibri" pitchFamily="34" charset="0"/>
        <a:ea typeface="+mn-ea"/>
        <a:cs typeface="Arial" charset="0"/>
      </a:defRPr>
    </a:lvl1pPr>
    <a:lvl2pPr marL="457200" algn="l" rtl="0" eaLnBrk="0" fontAlgn="base" hangingPunct="0">
      <a:spcBef>
        <a:spcPct val="0"/>
      </a:spcBef>
      <a:spcAft>
        <a:spcPct val="0"/>
      </a:spcAft>
      <a:defRPr sz="2400" kern="1200">
        <a:solidFill>
          <a:schemeClr val="tx1"/>
        </a:solidFill>
        <a:latin typeface="Calibri" pitchFamily="34" charset="0"/>
        <a:ea typeface="+mn-ea"/>
        <a:cs typeface="Arial" charset="0"/>
      </a:defRPr>
    </a:lvl2pPr>
    <a:lvl3pPr marL="914400" algn="l" rtl="0" eaLnBrk="0" fontAlgn="base" hangingPunct="0">
      <a:spcBef>
        <a:spcPct val="0"/>
      </a:spcBef>
      <a:spcAft>
        <a:spcPct val="0"/>
      </a:spcAft>
      <a:defRPr sz="2400" kern="1200">
        <a:solidFill>
          <a:schemeClr val="tx1"/>
        </a:solidFill>
        <a:latin typeface="Calibri" pitchFamily="34" charset="0"/>
        <a:ea typeface="+mn-ea"/>
        <a:cs typeface="Arial" charset="0"/>
      </a:defRPr>
    </a:lvl3pPr>
    <a:lvl4pPr marL="1371600" algn="l" rtl="0" eaLnBrk="0" fontAlgn="base" hangingPunct="0">
      <a:spcBef>
        <a:spcPct val="0"/>
      </a:spcBef>
      <a:spcAft>
        <a:spcPct val="0"/>
      </a:spcAft>
      <a:defRPr sz="2400" kern="1200">
        <a:solidFill>
          <a:schemeClr val="tx1"/>
        </a:solidFill>
        <a:latin typeface="Calibri" pitchFamily="34" charset="0"/>
        <a:ea typeface="+mn-ea"/>
        <a:cs typeface="Arial" charset="0"/>
      </a:defRPr>
    </a:lvl4pPr>
    <a:lvl5pPr marL="1828800" algn="l" rtl="0" eaLnBrk="0" fontAlgn="base" hangingPunct="0">
      <a:spcBef>
        <a:spcPct val="0"/>
      </a:spcBef>
      <a:spcAft>
        <a:spcPct val="0"/>
      </a:spcAft>
      <a:defRPr sz="2400" kern="1200">
        <a:solidFill>
          <a:schemeClr val="tx1"/>
        </a:solidFill>
        <a:latin typeface="Calibri" pitchFamily="34" charset="0"/>
        <a:ea typeface="+mn-ea"/>
        <a:cs typeface="Arial" charset="0"/>
      </a:defRPr>
    </a:lvl5pPr>
    <a:lvl6pPr marL="2286000" algn="l" defTabSz="914400" rtl="0" eaLnBrk="1" latinLnBrk="0" hangingPunct="1">
      <a:defRPr sz="2400" kern="1200">
        <a:solidFill>
          <a:schemeClr val="tx1"/>
        </a:solidFill>
        <a:latin typeface="Calibri" pitchFamily="34" charset="0"/>
        <a:ea typeface="+mn-ea"/>
        <a:cs typeface="Arial" charset="0"/>
      </a:defRPr>
    </a:lvl6pPr>
    <a:lvl7pPr marL="2743200" algn="l" defTabSz="914400" rtl="0" eaLnBrk="1" latinLnBrk="0" hangingPunct="1">
      <a:defRPr sz="2400" kern="1200">
        <a:solidFill>
          <a:schemeClr val="tx1"/>
        </a:solidFill>
        <a:latin typeface="Calibri" pitchFamily="34" charset="0"/>
        <a:ea typeface="+mn-ea"/>
        <a:cs typeface="Arial" charset="0"/>
      </a:defRPr>
    </a:lvl7pPr>
    <a:lvl8pPr marL="3200400" algn="l" defTabSz="914400" rtl="0" eaLnBrk="1" latinLnBrk="0" hangingPunct="1">
      <a:defRPr sz="2400" kern="1200">
        <a:solidFill>
          <a:schemeClr val="tx1"/>
        </a:solidFill>
        <a:latin typeface="Calibri" pitchFamily="34" charset="0"/>
        <a:ea typeface="+mn-ea"/>
        <a:cs typeface="Arial" charset="0"/>
      </a:defRPr>
    </a:lvl8pPr>
    <a:lvl9pPr marL="3657600" algn="l" defTabSz="914400" rtl="0" eaLnBrk="1" latinLnBrk="0" hangingPunct="1">
      <a:defRPr sz="2400" kern="1200">
        <a:solidFill>
          <a:schemeClr val="tx1"/>
        </a:solidFill>
        <a:latin typeface="Calibri" pitchFamily="34" charset="0"/>
        <a:ea typeface="+mn-ea"/>
        <a:cs typeface="Arial" charset="0"/>
      </a:defRPr>
    </a:lvl9pPr>
  </p:defaultTextStyle>
  <p:extLst>
    <p:ext uri="{521415D9-36F7-43E2-AB2F-B90AF26B5E84}">
      <p14:sectionLst xmlns:p14="http://schemas.microsoft.com/office/powerpoint/2010/main">
        <p14:section name="默认节" id="{99BBF5E5-53B6-4BA1-B075-47C503E03036}">
          <p14:sldIdLst>
            <p14:sldId id="934"/>
          </p14:sldIdLst>
        </p14:section>
        <p14:section name="无标题节" id="{15DEF7C5-B1EF-4FCF-A9CC-D7DB60398D8B}">
          <p14:sldIdLst>
            <p14:sldId id="945"/>
            <p14:sldId id="942"/>
            <p14:sldId id="943"/>
          </p14:sldIdLst>
        </p14:section>
      </p14:sectionLst>
    </p:ex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Xizeng Dai" initials="XzD" lastIdx="13" clrIdx="0">
    <p:extLst>
      <p:ext uri="{19B8F6BF-5375-455C-9EA6-DF929625EA0E}">
        <p15:presenceInfo xmlns:p15="http://schemas.microsoft.com/office/powerpoint/2012/main" userId="Xizeng Dai" providerId="None"/>
      </p:ext>
    </p:extLst>
  </p:cmAuthor>
  <p:cmAuthor id="2" name="Andrey Chervyakov" initials="CA" lastIdx="13" clrIdx="1">
    <p:extLst>
      <p:ext uri="{19B8F6BF-5375-455C-9EA6-DF929625EA0E}">
        <p15:presenceInfo xmlns:p15="http://schemas.microsoft.com/office/powerpoint/2012/main" userId="Andrey Chervyakov" providerId="None"/>
      </p:ext>
    </p:extLst>
  </p:cmAuthor>
  <p:cmAuthor id="3" name="Haijie Qiu_Samsung" initials="1" lastIdx="1" clrIdx="2">
    <p:extLst>
      <p:ext uri="{19B8F6BF-5375-455C-9EA6-DF929625EA0E}">
        <p15:presenceInfo xmlns:p15="http://schemas.microsoft.com/office/powerpoint/2012/main" userId="Haijie Qiu_Samsung"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39966"/>
    <a:srgbClr val="9BBB59"/>
    <a:srgbClr val="EFF3EA"/>
    <a:srgbClr val="FFFFFF"/>
    <a:srgbClr val="BEC6B4"/>
    <a:srgbClr val="D0D8E8"/>
    <a:srgbClr val="DEE7D1"/>
    <a:srgbClr val="E9EDF4"/>
    <a:srgbClr val="00CC99"/>
    <a:srgbClr val="00FF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073A0DAA-6AF3-43AB-8588-CEC1D06C72B9}" styleName="中度样式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D27102A9-8310-4765-A935-A1911B00CA55}" styleName="浅色样式 1 - 强调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35758FB7-9AC5-4552-8A53-C91805E547FA}" styleName="主题样式 1 - 强调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69012ECD-51FC-41F1-AA8D-1B2483CD663E}" styleName="浅色样式 2 - 强调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6442" autoAdjust="0"/>
    <p:restoredTop sz="96327" autoAdjust="0"/>
  </p:normalViewPr>
  <p:slideViewPr>
    <p:cSldViewPr snapToGrid="0">
      <p:cViewPr varScale="1">
        <p:scale>
          <a:sx n="65" d="100"/>
          <a:sy n="65" d="100"/>
        </p:scale>
        <p:origin x="1052" y="40"/>
      </p:cViewPr>
      <p:guideLst>
        <p:guide orient="horz" pos="2160"/>
        <p:guide pos="3840"/>
      </p:guideLst>
    </p:cSldViewPr>
  </p:slideViewPr>
  <p:outlineViewPr>
    <p:cViewPr>
      <p:scale>
        <a:sx n="33" d="100"/>
        <a:sy n="33" d="100"/>
      </p:scale>
      <p:origin x="0" y="0"/>
    </p:cViewPr>
  </p:outlineViewPr>
  <p:notesTextViewPr>
    <p:cViewPr>
      <p:scale>
        <a:sx n="125" d="100"/>
        <a:sy n="125" d="100"/>
      </p:scale>
      <p:origin x="0" y="0"/>
    </p:cViewPr>
  </p:notesTextViewPr>
  <p:sorterViewPr>
    <p:cViewPr>
      <p:scale>
        <a:sx n="100" d="100"/>
        <a:sy n="100" d="100"/>
      </p:scale>
      <p:origin x="0" y="0"/>
    </p:cViewPr>
  </p:sorter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presProps" Target="pres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commentAuthors" Target="commentAuthors.xml"/><Relationship Id="rId5" Type="http://schemas.openxmlformats.org/officeDocument/2006/relationships/slide" Target="slides/slide1.xml"/><Relationship Id="rId15" Type="http://schemas.openxmlformats.org/officeDocument/2006/relationships/tableStyles" Target="tableStyles.xml"/><Relationship Id="rId10"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notesMaster" Target="notesMasters/notesMaster1.xml"/><Relationship Id="rId14"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38171"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9219" name="Rectangle 3"/>
          <p:cNvSpPr>
            <a:spLocks noGrp="1" noChangeArrowheads="1"/>
          </p:cNvSpPr>
          <p:nvPr>
            <p:ph type="dt" sz="quarter" idx="1"/>
          </p:nvPr>
        </p:nvSpPr>
        <p:spPr bwMode="auto">
          <a:xfrm>
            <a:off x="3972232" y="0"/>
            <a:ext cx="3038170"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algn="r" defTabSz="929256" eaLnBrk="1" hangingPunct="1">
              <a:defRPr sz="1200">
                <a:latin typeface="Times New Roman" pitchFamily="18" charset="0"/>
              </a:defRPr>
            </a:lvl1pPr>
          </a:lstStyle>
          <a:p>
            <a:endParaRPr lang="en-US" altLang="zh-CN" dirty="0"/>
          </a:p>
        </p:txBody>
      </p:sp>
      <p:sp>
        <p:nvSpPr>
          <p:cNvPr id="9220" name="Rectangle 4"/>
          <p:cNvSpPr>
            <a:spLocks noGrp="1" noChangeArrowheads="1"/>
          </p:cNvSpPr>
          <p:nvPr>
            <p:ph type="ftr" sz="quarter" idx="2"/>
          </p:nvPr>
        </p:nvSpPr>
        <p:spPr bwMode="auto">
          <a:xfrm>
            <a:off x="0" y="8830682"/>
            <a:ext cx="3038171"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9221" name="Rectangle 5"/>
          <p:cNvSpPr>
            <a:spLocks noGrp="1" noChangeArrowheads="1"/>
          </p:cNvSpPr>
          <p:nvPr>
            <p:ph type="sldNum" sz="quarter" idx="3"/>
          </p:nvPr>
        </p:nvSpPr>
        <p:spPr bwMode="auto">
          <a:xfrm>
            <a:off x="3972232" y="8830682"/>
            <a:ext cx="3038170"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algn="r" defTabSz="929256" eaLnBrk="1" hangingPunct="1">
              <a:defRPr sz="1200">
                <a:latin typeface="Times New Roman" pitchFamily="18" charset="0"/>
              </a:defRPr>
            </a:lvl1pPr>
          </a:lstStyle>
          <a:p>
            <a:fld id="{867FF36F-819D-4D2B-A8BB-AF91032F0C08}" type="slidenum">
              <a:rPr lang="en-GB" altLang="en-US"/>
              <a:pPr/>
              <a:t>‹N°›</a:t>
            </a:fld>
            <a:endParaRPr lang="en-GB" altLang="en-US" dirty="0"/>
          </a:p>
        </p:txBody>
      </p:sp>
    </p:spTree>
    <p:extLst>
      <p:ext uri="{BB962C8B-B14F-4D97-AF65-F5344CB8AC3E}">
        <p14:creationId xmlns:p14="http://schemas.microsoft.com/office/powerpoint/2010/main" val="252869349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38171"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4099" name="Rectangle 3"/>
          <p:cNvSpPr>
            <a:spLocks noGrp="1" noChangeArrowheads="1"/>
          </p:cNvSpPr>
          <p:nvPr>
            <p:ph type="dt" idx="1"/>
          </p:nvPr>
        </p:nvSpPr>
        <p:spPr bwMode="auto">
          <a:xfrm>
            <a:off x="3972232" y="0"/>
            <a:ext cx="3038170"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algn="r" defTabSz="929256" eaLnBrk="1" hangingPunct="1">
              <a:defRPr sz="1200">
                <a:latin typeface="Times New Roman" pitchFamily="18" charset="0"/>
              </a:defRPr>
            </a:lvl1pPr>
          </a:lstStyle>
          <a:p>
            <a:endParaRPr lang="en-US" altLang="zh-CN" dirty="0"/>
          </a:p>
        </p:txBody>
      </p:sp>
      <p:sp>
        <p:nvSpPr>
          <p:cNvPr id="3076" name="Rectangle 4"/>
          <p:cNvSpPr>
            <a:spLocks noGrp="1" noRot="1" noChangeAspect="1" noChangeArrowheads="1" noTextEdit="1"/>
          </p:cNvSpPr>
          <p:nvPr>
            <p:ph type="sldImg" idx="2"/>
          </p:nvPr>
        </p:nvSpPr>
        <p:spPr bwMode="auto">
          <a:xfrm>
            <a:off x="406400" y="695325"/>
            <a:ext cx="6197600" cy="34861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34061" y="4416091"/>
            <a:ext cx="5142280" cy="418397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8830682"/>
            <a:ext cx="3038171"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4103" name="Rectangle 7"/>
          <p:cNvSpPr>
            <a:spLocks noGrp="1" noChangeArrowheads="1"/>
          </p:cNvSpPr>
          <p:nvPr>
            <p:ph type="sldNum" sz="quarter" idx="5"/>
          </p:nvPr>
        </p:nvSpPr>
        <p:spPr bwMode="auto">
          <a:xfrm>
            <a:off x="3972232" y="8830682"/>
            <a:ext cx="3038170"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algn="r" defTabSz="929256" eaLnBrk="1" hangingPunct="1">
              <a:defRPr sz="1200">
                <a:latin typeface="Times New Roman" pitchFamily="18" charset="0"/>
              </a:defRPr>
            </a:lvl1pPr>
          </a:lstStyle>
          <a:p>
            <a:fld id="{459FDB58-73C4-413E-BB6C-BBE882DFCE1B}" type="slidenum">
              <a:rPr lang="en-GB" altLang="en-US"/>
              <a:pPr/>
              <a:t>‹N°›</a:t>
            </a:fld>
            <a:endParaRPr lang="en-GB" altLang="en-US" dirty="0"/>
          </a:p>
        </p:txBody>
      </p:sp>
    </p:spTree>
    <p:extLst>
      <p:ext uri="{BB962C8B-B14F-4D97-AF65-F5344CB8AC3E}">
        <p14:creationId xmlns:p14="http://schemas.microsoft.com/office/powerpoint/2010/main" val="306125037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dirty="0"/>
          </a:p>
        </p:txBody>
      </p:sp>
      <p:sp>
        <p:nvSpPr>
          <p:cNvPr id="4" name="灯片编号占位符 3"/>
          <p:cNvSpPr>
            <a:spLocks noGrp="1"/>
          </p:cNvSpPr>
          <p:nvPr>
            <p:ph type="sldNum" sz="quarter" idx="10"/>
          </p:nvPr>
        </p:nvSpPr>
        <p:spPr/>
        <p:txBody>
          <a:bodyPr/>
          <a:lstStyle/>
          <a:p>
            <a:fld id="{459FDB58-73C4-413E-BB6C-BBE882DFCE1B}" type="slidenum">
              <a:rPr lang="en-GB" altLang="en-US" smtClean="0"/>
              <a:pPr/>
              <a:t>1</a:t>
            </a:fld>
            <a:endParaRPr lang="en-GB" altLang="en-US" dirty="0"/>
          </a:p>
        </p:txBody>
      </p:sp>
    </p:spTree>
    <p:extLst>
      <p:ext uri="{BB962C8B-B14F-4D97-AF65-F5344CB8AC3E}">
        <p14:creationId xmlns:p14="http://schemas.microsoft.com/office/powerpoint/2010/main" val="315897549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38"/>
            <a:ext cx="10363200" cy="1470025"/>
          </a:xfrm>
        </p:spPr>
        <p:txBody>
          <a:bodyPr/>
          <a:lstStyle>
            <a:lvl1pPr>
              <a:defRPr sz="4000">
                <a:latin typeface="+mj-ea"/>
                <a:ea typeface="+mj-ea"/>
              </a:defRPr>
            </a:lvl1pPr>
          </a:lstStyle>
          <a:p>
            <a:r>
              <a:rPr lang="en-US" dirty="0"/>
              <a:t>Click to edit Master title style</a:t>
            </a:r>
            <a:endParaRPr lang="fi-FI" dirty="0"/>
          </a:p>
        </p:txBody>
      </p:sp>
      <p:sp>
        <p:nvSpPr>
          <p:cNvPr id="3" name="Subtitle 2"/>
          <p:cNvSpPr>
            <a:spLocks noGrp="1"/>
          </p:cNvSpPr>
          <p:nvPr>
            <p:ph type="subTitle" idx="1"/>
          </p:nvPr>
        </p:nvSpPr>
        <p:spPr>
          <a:xfrm>
            <a:off x="1828800" y="3886200"/>
            <a:ext cx="8534400" cy="1752600"/>
          </a:xfrm>
        </p:spPr>
        <p:txBody>
          <a:bodyPr/>
          <a:lstStyle>
            <a:lvl1pPr marL="0" indent="0" algn="ctr">
              <a:buNone/>
              <a:defRPr>
                <a:latin typeface="+mj-ea"/>
                <a:ea typeface="+mj-ea"/>
              </a:defRPr>
            </a:lvl1pPr>
            <a:lvl2pPr marL="457177" indent="0" algn="ctr">
              <a:buNone/>
              <a:defRPr/>
            </a:lvl2pPr>
            <a:lvl3pPr marL="914354" indent="0" algn="ctr">
              <a:buNone/>
              <a:defRPr/>
            </a:lvl3pPr>
            <a:lvl4pPr marL="1371531" indent="0" algn="ctr">
              <a:buNone/>
              <a:defRPr/>
            </a:lvl4pPr>
            <a:lvl5pPr marL="1828709" indent="0" algn="ctr">
              <a:buNone/>
              <a:defRPr/>
            </a:lvl5pPr>
            <a:lvl6pPr marL="2285886" indent="0" algn="ctr">
              <a:buNone/>
              <a:defRPr/>
            </a:lvl6pPr>
            <a:lvl7pPr marL="2743063" indent="0" algn="ctr">
              <a:buNone/>
              <a:defRPr/>
            </a:lvl7pPr>
            <a:lvl8pPr marL="3200240" indent="0" algn="ctr">
              <a:buNone/>
              <a:defRPr/>
            </a:lvl8pPr>
            <a:lvl9pPr marL="3657417" indent="0" algn="ctr">
              <a:buNone/>
              <a:defRPr/>
            </a:lvl9pPr>
          </a:lstStyle>
          <a:p>
            <a:r>
              <a:rPr lang="en-US" dirty="0"/>
              <a:t>Click to edit Master subtitle style</a:t>
            </a:r>
            <a:endParaRPr lang="fi-FI" dirty="0"/>
          </a:p>
        </p:txBody>
      </p:sp>
    </p:spTree>
    <p:extLst>
      <p:ext uri="{BB962C8B-B14F-4D97-AF65-F5344CB8AC3E}">
        <p14:creationId xmlns:p14="http://schemas.microsoft.com/office/powerpoint/2010/main" val="311270777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i-FI"/>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6356523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51"/>
            <a:ext cx="2743200" cy="5851525"/>
          </a:xfrm>
        </p:spPr>
        <p:txBody>
          <a:bodyPr vert="eaVert"/>
          <a:lstStyle/>
          <a:p>
            <a:r>
              <a:rPr lang="en-US"/>
              <a:t>Click to edit Master title style</a:t>
            </a:r>
            <a:endParaRPr lang="fi-FI"/>
          </a:p>
        </p:txBody>
      </p:sp>
      <p:sp>
        <p:nvSpPr>
          <p:cNvPr id="3" name="Vertical Text Placeholder 2"/>
          <p:cNvSpPr>
            <a:spLocks noGrp="1"/>
          </p:cNvSpPr>
          <p:nvPr>
            <p:ph type="body" orient="vert" idx="1"/>
          </p:nvPr>
        </p:nvSpPr>
        <p:spPr>
          <a:xfrm>
            <a:off x="609600" y="274651"/>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199272354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1" y="274638"/>
            <a:ext cx="9112251" cy="1143000"/>
          </a:xfrm>
        </p:spPr>
        <p:txBody>
          <a:bodyPr/>
          <a:lstStyle/>
          <a:p>
            <a:r>
              <a:rPr lang="en-US"/>
              <a:t>Click to edit Master title style</a:t>
            </a:r>
            <a:endParaRPr lang="fi-FI"/>
          </a:p>
        </p:txBody>
      </p:sp>
      <p:sp>
        <p:nvSpPr>
          <p:cNvPr id="3" name="Text Placeholder 2"/>
          <p:cNvSpPr>
            <a:spLocks noGrp="1"/>
          </p:cNvSpPr>
          <p:nvPr>
            <p:ph type="body" sz="half" idx="1"/>
          </p:nvPr>
        </p:nvSpPr>
        <p:spPr>
          <a:xfrm>
            <a:off x="609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Content Placeholder 3"/>
          <p:cNvSpPr>
            <a:spLocks noGrp="1"/>
          </p:cNvSpPr>
          <p:nvPr>
            <p:ph sz="quarter" idx="2"/>
          </p:nvPr>
        </p:nvSpPr>
        <p:spPr>
          <a:xfrm>
            <a:off x="6197600" y="1600200"/>
            <a:ext cx="5384800" cy="2185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5" name="Content Placeholder 4"/>
          <p:cNvSpPr>
            <a:spLocks noGrp="1"/>
          </p:cNvSpPr>
          <p:nvPr>
            <p:ph sz="quarter" idx="3"/>
          </p:nvPr>
        </p:nvSpPr>
        <p:spPr>
          <a:xfrm>
            <a:off x="6197600" y="3938601"/>
            <a:ext cx="5384800" cy="21875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225552855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1" y="274638"/>
            <a:ext cx="9112251" cy="1143000"/>
          </a:xfrm>
        </p:spPr>
        <p:txBody>
          <a:bodyPr/>
          <a:lstStyle/>
          <a:p>
            <a:r>
              <a:rPr lang="en-US"/>
              <a:t>Click to edit Master title style</a:t>
            </a:r>
            <a:endParaRPr lang="fi-FI"/>
          </a:p>
        </p:txBody>
      </p:sp>
      <p:sp>
        <p:nvSpPr>
          <p:cNvPr id="3" name="Text Placeholder 2"/>
          <p:cNvSpPr>
            <a:spLocks noGrp="1"/>
          </p:cNvSpPr>
          <p:nvPr>
            <p:ph type="body" sz="half" idx="1"/>
          </p:nvPr>
        </p:nvSpPr>
        <p:spPr>
          <a:xfrm>
            <a:off x="609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Content Placeholder 3"/>
          <p:cNvSpPr>
            <a:spLocks noGrp="1"/>
          </p:cNvSpPr>
          <p:nvPr>
            <p:ph sz="half" idx="2"/>
          </p:nvPr>
        </p:nvSpPr>
        <p:spPr>
          <a:xfrm>
            <a:off x="6197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34096703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defRPr>
                <a:latin typeface="微软雅黑" panose="020B0503020204020204" pitchFamily="34" charset="-122"/>
                <a:ea typeface="微软雅黑" panose="020B0503020204020204" pitchFamily="34" charset="-122"/>
              </a:defRPr>
            </a:lvl1pPr>
            <a:lvl2pPr>
              <a:defRPr>
                <a:latin typeface="微软雅黑" panose="020B0503020204020204" pitchFamily="34" charset="-122"/>
                <a:ea typeface="微软雅黑" panose="020B0503020204020204" pitchFamily="34" charset="-122"/>
              </a:defRPr>
            </a:lvl2pPr>
            <a:lvl3pPr>
              <a:defRPr>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4" name="Slide Number Placeholder 3">
            <a:extLst>
              <a:ext uri="{FF2B5EF4-FFF2-40B4-BE49-F238E27FC236}">
                <a16:creationId xmlns:a16="http://schemas.microsoft.com/office/drawing/2014/main" id="{FE6C394A-9E02-4841-ACC8-9EFF4DA63394}"/>
              </a:ext>
            </a:extLst>
          </p:cNvPr>
          <p:cNvSpPr>
            <a:spLocks noGrp="1"/>
          </p:cNvSpPr>
          <p:nvPr>
            <p:ph type="sldNum" sz="quarter" idx="10"/>
          </p:nvPr>
        </p:nvSpPr>
        <p:spPr/>
        <p:txBody>
          <a:bodyPr/>
          <a:lstStyle>
            <a:lvl1pPr>
              <a:defRPr>
                <a:latin typeface="+mj-ea"/>
                <a:ea typeface="+mj-ea"/>
              </a:defRPr>
            </a:lvl1pPr>
          </a:lstStyle>
          <a:p>
            <a:fld id="{F5492D28-9CB3-4957-BFD2-683A3D6260A5}" type="slidenum">
              <a:rPr lang="en-GB" altLang="en-US" smtClean="0"/>
              <a:pPr/>
              <a:t>‹N°›</a:t>
            </a:fld>
            <a:endParaRPr lang="en-GB" altLang="en-US" dirty="0"/>
          </a:p>
        </p:txBody>
      </p:sp>
      <p:sp>
        <p:nvSpPr>
          <p:cNvPr id="5" name="Title 4">
            <a:extLst>
              <a:ext uri="{FF2B5EF4-FFF2-40B4-BE49-F238E27FC236}">
                <a16:creationId xmlns:a16="http://schemas.microsoft.com/office/drawing/2014/main" id="{DFCFD951-EB5F-444C-A429-749DF9E84C41}"/>
              </a:ext>
            </a:extLst>
          </p:cNvPr>
          <p:cNvSpPr>
            <a:spLocks noGrp="1"/>
          </p:cNvSpPr>
          <p:nvPr>
            <p:ph type="title"/>
          </p:nvPr>
        </p:nvSpPr>
        <p:spPr/>
        <p:txBody>
          <a:bodyPr/>
          <a:lstStyle>
            <a:lvl1pPr>
              <a:defRPr>
                <a:latin typeface="+mj-ea"/>
                <a:ea typeface="+mj-ea"/>
              </a:defRPr>
            </a:lvl1pPr>
          </a:lstStyle>
          <a:p>
            <a:r>
              <a:rPr lang="en-US" dirty="0"/>
              <a:t>Click to edit Master title style</a:t>
            </a:r>
          </a:p>
        </p:txBody>
      </p:sp>
    </p:spTree>
    <p:extLst>
      <p:ext uri="{BB962C8B-B14F-4D97-AF65-F5344CB8AC3E}">
        <p14:creationId xmlns:p14="http://schemas.microsoft.com/office/powerpoint/2010/main" val="9723052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13"/>
            <a:ext cx="10363200" cy="1362075"/>
          </a:xfrm>
        </p:spPr>
        <p:txBody>
          <a:bodyPr anchor="t"/>
          <a:lstStyle>
            <a:lvl1pPr algn="l">
              <a:defRPr sz="4000" b="1" cap="all">
                <a:latin typeface="微软雅黑" panose="020B0503020204020204" pitchFamily="34" charset="-122"/>
                <a:ea typeface="微软雅黑" panose="020B0503020204020204" pitchFamily="34" charset="-122"/>
              </a:defRPr>
            </a:lvl1pPr>
          </a:lstStyle>
          <a:p>
            <a:r>
              <a:rPr lang="en-US" dirty="0"/>
              <a:t>Click to edit Master title style</a:t>
            </a:r>
            <a:endParaRPr lang="fi-FI" dirty="0"/>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atin typeface="微软雅黑" panose="020B0503020204020204" pitchFamily="34" charset="-122"/>
                <a:ea typeface="微软雅黑" panose="020B0503020204020204" pitchFamily="34" charset="-122"/>
              </a:defRPr>
            </a:lvl1pPr>
            <a:lvl2pPr marL="457177" indent="0">
              <a:buNone/>
              <a:defRPr sz="1801"/>
            </a:lvl2pPr>
            <a:lvl3pPr marL="914354" indent="0">
              <a:buNone/>
              <a:defRPr sz="1600"/>
            </a:lvl3pPr>
            <a:lvl4pPr marL="1371531" indent="0">
              <a:buNone/>
              <a:defRPr sz="1401"/>
            </a:lvl4pPr>
            <a:lvl5pPr marL="1828709" indent="0">
              <a:buNone/>
              <a:defRPr sz="1401"/>
            </a:lvl5pPr>
            <a:lvl6pPr marL="2285886" indent="0">
              <a:buNone/>
              <a:defRPr sz="1401"/>
            </a:lvl6pPr>
            <a:lvl7pPr marL="2743063" indent="0">
              <a:buNone/>
              <a:defRPr sz="1401"/>
            </a:lvl7pPr>
            <a:lvl8pPr marL="3200240" indent="0">
              <a:buNone/>
              <a:defRPr sz="1401"/>
            </a:lvl8pPr>
            <a:lvl9pPr marL="3657417" indent="0">
              <a:buNone/>
              <a:defRPr sz="1401"/>
            </a:lvl9pPr>
          </a:lstStyle>
          <a:p>
            <a:pPr lvl="0"/>
            <a:r>
              <a:rPr lang="en-US"/>
              <a:t>Click to edit Master text styles</a:t>
            </a:r>
          </a:p>
        </p:txBody>
      </p:sp>
    </p:spTree>
    <p:extLst>
      <p:ext uri="{BB962C8B-B14F-4D97-AF65-F5344CB8AC3E}">
        <p14:creationId xmlns:p14="http://schemas.microsoft.com/office/powerpoint/2010/main" val="17414780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微软雅黑" panose="020B0503020204020204" pitchFamily="34" charset="-122"/>
                <a:ea typeface="微软雅黑" panose="020B0503020204020204" pitchFamily="34" charset="-122"/>
              </a:defRPr>
            </a:lvl1pPr>
          </a:lstStyle>
          <a:p>
            <a:r>
              <a:rPr lang="en-US"/>
              <a:t>Click to edit Master title style</a:t>
            </a:r>
            <a:endParaRPr lang="fi-FI"/>
          </a:p>
        </p:txBody>
      </p:sp>
      <p:sp>
        <p:nvSpPr>
          <p:cNvPr id="3" name="Content Placeholder 2"/>
          <p:cNvSpPr>
            <a:spLocks noGrp="1"/>
          </p:cNvSpPr>
          <p:nvPr>
            <p:ph sz="half" idx="1"/>
          </p:nvPr>
        </p:nvSpPr>
        <p:spPr>
          <a:xfrm>
            <a:off x="609600" y="1600206"/>
            <a:ext cx="5384800" cy="4525963"/>
          </a:xfrm>
        </p:spPr>
        <p:txBody>
          <a:bodyPr/>
          <a:lstStyle>
            <a:lvl1pPr>
              <a:defRPr sz="2800">
                <a:latin typeface="微软雅黑" panose="020B0503020204020204" pitchFamily="34" charset="-122"/>
                <a:ea typeface="微软雅黑" panose="020B0503020204020204" pitchFamily="34" charset="-122"/>
              </a:defRPr>
            </a:lvl1pPr>
            <a:lvl2pPr>
              <a:defRPr sz="2400">
                <a:latin typeface="微软雅黑" panose="020B0503020204020204" pitchFamily="34" charset="-122"/>
                <a:ea typeface="微软雅黑" panose="020B0503020204020204" pitchFamily="34" charset="-122"/>
              </a:defRPr>
            </a:lvl2pPr>
            <a:lvl3pPr>
              <a:defRPr sz="2000">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vl6pPr>
              <a:defRPr sz="1801"/>
            </a:lvl6pPr>
            <a:lvl7pPr>
              <a:defRPr sz="1801"/>
            </a:lvl7pPr>
            <a:lvl8pPr>
              <a:defRPr sz="1801"/>
            </a:lvl8pPr>
            <a:lvl9pPr>
              <a:defRPr sz="1801"/>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4" name="Content Placeholder 3"/>
          <p:cNvSpPr>
            <a:spLocks noGrp="1"/>
          </p:cNvSpPr>
          <p:nvPr>
            <p:ph sz="half" idx="2"/>
          </p:nvPr>
        </p:nvSpPr>
        <p:spPr>
          <a:xfrm>
            <a:off x="6197600" y="1600206"/>
            <a:ext cx="5384800" cy="4525963"/>
          </a:xfrm>
        </p:spPr>
        <p:txBody>
          <a:bodyPr/>
          <a:lstStyle>
            <a:lvl1pPr>
              <a:defRPr sz="2800">
                <a:latin typeface="微软雅黑" panose="020B0503020204020204" pitchFamily="34" charset="-122"/>
                <a:ea typeface="微软雅黑" panose="020B0503020204020204" pitchFamily="34" charset="-122"/>
              </a:defRPr>
            </a:lvl1pPr>
            <a:lvl2pPr>
              <a:defRPr sz="2400">
                <a:latin typeface="微软雅黑" panose="020B0503020204020204" pitchFamily="34" charset="-122"/>
                <a:ea typeface="微软雅黑" panose="020B0503020204020204" pitchFamily="34" charset="-122"/>
              </a:defRPr>
            </a:lvl2pPr>
            <a:lvl3pPr>
              <a:defRPr sz="2000">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vl6pPr>
              <a:defRPr sz="1801"/>
            </a:lvl6pPr>
            <a:lvl7pPr>
              <a:defRPr sz="1801"/>
            </a:lvl7pPr>
            <a:lvl8pPr>
              <a:defRPr sz="1801"/>
            </a:lvl8pPr>
            <a:lvl9pPr>
              <a:defRPr sz="1801"/>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Tree>
    <p:extLst>
      <p:ext uri="{BB962C8B-B14F-4D97-AF65-F5344CB8AC3E}">
        <p14:creationId xmlns:p14="http://schemas.microsoft.com/office/powerpoint/2010/main" val="417132347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atin typeface="微软雅黑" panose="020B0503020204020204" pitchFamily="34" charset="-122"/>
                <a:ea typeface="微软雅黑" panose="020B0503020204020204" pitchFamily="34" charset="-122"/>
              </a:defRPr>
            </a:lvl1pPr>
          </a:lstStyle>
          <a:p>
            <a:r>
              <a:rPr lang="en-US"/>
              <a:t>Click to edit Master title style</a:t>
            </a:r>
            <a:endParaRPr lang="fi-FI"/>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atin typeface="微软雅黑" panose="020B0503020204020204" pitchFamily="34" charset="-122"/>
                <a:ea typeface="微软雅黑" panose="020B0503020204020204" pitchFamily="34" charset="-122"/>
              </a:defRPr>
            </a:lvl1pPr>
            <a:lvl2pPr marL="457177" indent="0">
              <a:buNone/>
              <a:defRPr sz="2000" b="1"/>
            </a:lvl2pPr>
            <a:lvl3pPr marL="914354" indent="0">
              <a:buNone/>
              <a:defRPr sz="1801" b="1"/>
            </a:lvl3pPr>
            <a:lvl4pPr marL="1371531" indent="0">
              <a:buNone/>
              <a:defRPr sz="1600" b="1"/>
            </a:lvl4pPr>
            <a:lvl5pPr marL="1828709" indent="0">
              <a:buNone/>
              <a:defRPr sz="1600" b="1"/>
            </a:lvl5pPr>
            <a:lvl6pPr marL="2285886" indent="0">
              <a:buNone/>
              <a:defRPr sz="1600" b="1"/>
            </a:lvl6pPr>
            <a:lvl7pPr marL="2743063" indent="0">
              <a:buNone/>
              <a:defRPr sz="1600" b="1"/>
            </a:lvl7pPr>
            <a:lvl8pPr marL="3200240" indent="0">
              <a:buNone/>
              <a:defRPr sz="1600" b="1"/>
            </a:lvl8pPr>
            <a:lvl9pPr marL="3657417"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atin typeface="微软雅黑" panose="020B0503020204020204" pitchFamily="34" charset="-122"/>
                <a:ea typeface="微软雅黑" panose="020B0503020204020204" pitchFamily="34" charset="-122"/>
              </a:defRPr>
            </a:lvl1pPr>
            <a:lvl2pPr>
              <a:defRPr sz="2000">
                <a:latin typeface="微软雅黑" panose="020B0503020204020204" pitchFamily="34" charset="-122"/>
                <a:ea typeface="微软雅黑" panose="020B0503020204020204" pitchFamily="34" charset="-122"/>
              </a:defRPr>
            </a:lvl2pPr>
            <a:lvl3pPr>
              <a:defRPr sz="1801">
                <a:latin typeface="微软雅黑" panose="020B0503020204020204" pitchFamily="34" charset="-122"/>
                <a:ea typeface="微软雅黑" panose="020B0503020204020204" pitchFamily="34" charset="-122"/>
              </a:defRPr>
            </a:lvl3pPr>
            <a:lvl4pPr>
              <a:defRPr sz="1800">
                <a:latin typeface="微软雅黑" panose="020B0503020204020204" pitchFamily="34" charset="-122"/>
                <a:ea typeface="微软雅黑" panose="020B0503020204020204" pitchFamily="34" charset="-122"/>
              </a:defRPr>
            </a:lvl4pPr>
            <a:lvl5pPr>
              <a:defRPr sz="1800">
                <a:latin typeface="微软雅黑" panose="020B0503020204020204" pitchFamily="34" charset="-122"/>
                <a:ea typeface="微软雅黑" panose="020B0503020204020204" pitchFamily="34" charset="-122"/>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5" name="Text Placeholder 4"/>
          <p:cNvSpPr>
            <a:spLocks noGrp="1"/>
          </p:cNvSpPr>
          <p:nvPr>
            <p:ph type="body" sz="quarter" idx="3"/>
          </p:nvPr>
        </p:nvSpPr>
        <p:spPr>
          <a:xfrm>
            <a:off x="6193376" y="1535113"/>
            <a:ext cx="5389033" cy="639762"/>
          </a:xfrm>
        </p:spPr>
        <p:txBody>
          <a:bodyPr anchor="b"/>
          <a:lstStyle>
            <a:lvl1pPr marL="0" indent="0">
              <a:buNone/>
              <a:defRPr sz="2400" b="1">
                <a:latin typeface="微软雅黑" panose="020B0503020204020204" pitchFamily="34" charset="-122"/>
                <a:ea typeface="微软雅黑" panose="020B0503020204020204" pitchFamily="34" charset="-122"/>
              </a:defRPr>
            </a:lvl1pPr>
            <a:lvl2pPr marL="457177" indent="0">
              <a:buNone/>
              <a:defRPr sz="2000" b="1"/>
            </a:lvl2pPr>
            <a:lvl3pPr marL="914354" indent="0">
              <a:buNone/>
              <a:defRPr sz="1801" b="1"/>
            </a:lvl3pPr>
            <a:lvl4pPr marL="1371531" indent="0">
              <a:buNone/>
              <a:defRPr sz="1600" b="1"/>
            </a:lvl4pPr>
            <a:lvl5pPr marL="1828709" indent="0">
              <a:buNone/>
              <a:defRPr sz="1600" b="1"/>
            </a:lvl5pPr>
            <a:lvl6pPr marL="2285886" indent="0">
              <a:buNone/>
              <a:defRPr sz="1600" b="1"/>
            </a:lvl6pPr>
            <a:lvl7pPr marL="2743063" indent="0">
              <a:buNone/>
              <a:defRPr sz="1600" b="1"/>
            </a:lvl7pPr>
            <a:lvl8pPr marL="3200240" indent="0">
              <a:buNone/>
              <a:defRPr sz="1600" b="1"/>
            </a:lvl8pPr>
            <a:lvl9pPr marL="3657417"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76" y="2174875"/>
            <a:ext cx="5389033" cy="3951288"/>
          </a:xfrm>
        </p:spPr>
        <p:txBody>
          <a:bodyPr/>
          <a:lstStyle>
            <a:lvl1pPr>
              <a:defRPr sz="2400">
                <a:latin typeface="微软雅黑" panose="020B0503020204020204" pitchFamily="34" charset="-122"/>
                <a:ea typeface="微软雅黑" panose="020B0503020204020204" pitchFamily="34" charset="-122"/>
              </a:defRPr>
            </a:lvl1pPr>
            <a:lvl2pPr>
              <a:defRPr sz="2000">
                <a:latin typeface="微软雅黑" panose="020B0503020204020204" pitchFamily="34" charset="-122"/>
                <a:ea typeface="微软雅黑" panose="020B0503020204020204" pitchFamily="34" charset="-122"/>
              </a:defRPr>
            </a:lvl2pPr>
            <a:lvl3pPr>
              <a:defRPr sz="1801">
                <a:latin typeface="微软雅黑" panose="020B0503020204020204" pitchFamily="34" charset="-122"/>
                <a:ea typeface="微软雅黑" panose="020B0503020204020204" pitchFamily="34" charset="-122"/>
              </a:defRPr>
            </a:lvl3pPr>
            <a:lvl4pPr>
              <a:defRPr sz="1800">
                <a:latin typeface="微软雅黑" panose="020B0503020204020204" pitchFamily="34" charset="-122"/>
                <a:ea typeface="微软雅黑" panose="020B0503020204020204" pitchFamily="34" charset="-122"/>
              </a:defRPr>
            </a:lvl4pPr>
            <a:lvl5pPr>
              <a:defRPr sz="1800">
                <a:latin typeface="微软雅黑" panose="020B0503020204020204" pitchFamily="34" charset="-122"/>
                <a:ea typeface="微软雅黑" panose="020B0503020204020204" pitchFamily="34" charset="-122"/>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Tree>
    <p:extLst>
      <p:ext uri="{BB962C8B-B14F-4D97-AF65-F5344CB8AC3E}">
        <p14:creationId xmlns:p14="http://schemas.microsoft.com/office/powerpoint/2010/main" val="2208556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mj-ea"/>
                <a:ea typeface="+mj-ea"/>
              </a:defRPr>
            </a:lvl1pPr>
          </a:lstStyle>
          <a:p>
            <a:r>
              <a:rPr lang="en-US"/>
              <a:t>Click to edit Master title style</a:t>
            </a:r>
            <a:endParaRPr lang="fi-FI"/>
          </a:p>
        </p:txBody>
      </p:sp>
    </p:spTree>
    <p:extLst>
      <p:ext uri="{BB962C8B-B14F-4D97-AF65-F5344CB8AC3E}">
        <p14:creationId xmlns:p14="http://schemas.microsoft.com/office/powerpoint/2010/main" val="35208191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5711952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3" y="273050"/>
            <a:ext cx="4011084" cy="1162050"/>
          </a:xfrm>
        </p:spPr>
        <p:txBody>
          <a:bodyPr anchor="b"/>
          <a:lstStyle>
            <a:lvl1pPr algn="l">
              <a:defRPr sz="2000" b="1"/>
            </a:lvl1pPr>
          </a:lstStyle>
          <a:p>
            <a:r>
              <a:rPr lang="en-US"/>
              <a:t>Click to edit Master title style</a:t>
            </a:r>
            <a:endParaRPr lang="fi-FI"/>
          </a:p>
        </p:txBody>
      </p:sp>
      <p:sp>
        <p:nvSpPr>
          <p:cNvPr id="3" name="Content Placeholder 2"/>
          <p:cNvSpPr>
            <a:spLocks noGrp="1"/>
          </p:cNvSpPr>
          <p:nvPr>
            <p:ph idx="1"/>
          </p:nvPr>
        </p:nvSpPr>
        <p:spPr>
          <a:xfrm>
            <a:off x="4766733" y="27306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Text Placeholder 3"/>
          <p:cNvSpPr>
            <a:spLocks noGrp="1"/>
          </p:cNvSpPr>
          <p:nvPr>
            <p:ph type="body" sz="half" idx="2"/>
          </p:nvPr>
        </p:nvSpPr>
        <p:spPr>
          <a:xfrm>
            <a:off x="609603" y="1435103"/>
            <a:ext cx="4011084" cy="4691063"/>
          </a:xfrm>
        </p:spPr>
        <p:txBody>
          <a:bodyPr/>
          <a:lstStyle>
            <a:lvl1pPr marL="0" indent="0">
              <a:buNone/>
              <a:defRPr sz="1401"/>
            </a:lvl1pPr>
            <a:lvl2pPr marL="457177" indent="0">
              <a:buNone/>
              <a:defRPr sz="1200"/>
            </a:lvl2pPr>
            <a:lvl3pPr marL="914354" indent="0">
              <a:buNone/>
              <a:defRPr sz="1001"/>
            </a:lvl3pPr>
            <a:lvl4pPr marL="1371531" indent="0">
              <a:buNone/>
              <a:defRPr sz="900"/>
            </a:lvl4pPr>
            <a:lvl5pPr marL="1828709" indent="0">
              <a:buNone/>
              <a:defRPr sz="900"/>
            </a:lvl5pPr>
            <a:lvl6pPr marL="2285886" indent="0">
              <a:buNone/>
              <a:defRPr sz="900"/>
            </a:lvl6pPr>
            <a:lvl7pPr marL="2743063" indent="0">
              <a:buNone/>
              <a:defRPr sz="900"/>
            </a:lvl7pPr>
            <a:lvl8pPr marL="3200240" indent="0">
              <a:buNone/>
              <a:defRPr sz="900"/>
            </a:lvl8pPr>
            <a:lvl9pPr marL="3657417" indent="0">
              <a:buNone/>
              <a:defRPr sz="900"/>
            </a:lvl9pPr>
          </a:lstStyle>
          <a:p>
            <a:pPr lvl="0"/>
            <a:r>
              <a:rPr lang="en-US"/>
              <a:t>Click to edit Master text styles</a:t>
            </a:r>
          </a:p>
        </p:txBody>
      </p:sp>
    </p:spTree>
    <p:extLst>
      <p:ext uri="{BB962C8B-B14F-4D97-AF65-F5344CB8AC3E}">
        <p14:creationId xmlns:p14="http://schemas.microsoft.com/office/powerpoint/2010/main" val="1642174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endParaRPr lang="fi-FI"/>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177" indent="0">
              <a:buNone/>
              <a:defRPr sz="2800"/>
            </a:lvl2pPr>
            <a:lvl3pPr marL="914354" indent="0">
              <a:buNone/>
              <a:defRPr sz="2400"/>
            </a:lvl3pPr>
            <a:lvl4pPr marL="1371531" indent="0">
              <a:buNone/>
              <a:defRPr sz="2000"/>
            </a:lvl4pPr>
            <a:lvl5pPr marL="1828709" indent="0">
              <a:buNone/>
              <a:defRPr sz="2000"/>
            </a:lvl5pPr>
            <a:lvl6pPr marL="2285886" indent="0">
              <a:buNone/>
              <a:defRPr sz="2000"/>
            </a:lvl6pPr>
            <a:lvl7pPr marL="2743063" indent="0">
              <a:buNone/>
              <a:defRPr sz="2000"/>
            </a:lvl7pPr>
            <a:lvl8pPr marL="3200240" indent="0">
              <a:buNone/>
              <a:defRPr sz="2000"/>
            </a:lvl8pPr>
            <a:lvl9pPr marL="3657417" indent="0">
              <a:buNone/>
              <a:defRPr sz="2000"/>
            </a:lvl9pPr>
          </a:lstStyle>
          <a:p>
            <a:pPr lvl="0"/>
            <a:endParaRPr lang="fi-FI"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1"/>
            </a:lvl1pPr>
            <a:lvl2pPr marL="457177" indent="0">
              <a:buNone/>
              <a:defRPr sz="1200"/>
            </a:lvl2pPr>
            <a:lvl3pPr marL="914354" indent="0">
              <a:buNone/>
              <a:defRPr sz="1001"/>
            </a:lvl3pPr>
            <a:lvl4pPr marL="1371531" indent="0">
              <a:buNone/>
              <a:defRPr sz="900"/>
            </a:lvl4pPr>
            <a:lvl5pPr marL="1828709" indent="0">
              <a:buNone/>
              <a:defRPr sz="900"/>
            </a:lvl5pPr>
            <a:lvl6pPr marL="2285886" indent="0">
              <a:buNone/>
              <a:defRPr sz="900"/>
            </a:lvl6pPr>
            <a:lvl7pPr marL="2743063" indent="0">
              <a:buNone/>
              <a:defRPr sz="900"/>
            </a:lvl7pPr>
            <a:lvl8pPr marL="3200240" indent="0">
              <a:buNone/>
              <a:defRPr sz="900"/>
            </a:lvl8pPr>
            <a:lvl9pPr marL="3657417" indent="0">
              <a:buNone/>
              <a:defRPr sz="900"/>
            </a:lvl9pPr>
          </a:lstStyle>
          <a:p>
            <a:pPr lvl="0"/>
            <a:r>
              <a:rPr lang="en-US"/>
              <a:t>Click to edit Master text styles</a:t>
            </a:r>
          </a:p>
        </p:txBody>
      </p:sp>
    </p:spTree>
    <p:extLst>
      <p:ext uri="{BB962C8B-B14F-4D97-AF65-F5344CB8AC3E}">
        <p14:creationId xmlns:p14="http://schemas.microsoft.com/office/powerpoint/2010/main" val="32826682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4.jpeg"/><Relationship Id="rId2" Type="http://schemas.openxmlformats.org/officeDocument/2006/relationships/slideLayout" Target="../slideLayouts/slideLayout2.xml"/><Relationship Id="rId16" Type="http://schemas.openxmlformats.org/officeDocument/2006/relationships/image" Target="../media/image3.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7" descr="green2.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11417309" y="6475413"/>
            <a:ext cx="486833"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Picture 8" descr="green.jpg"/>
          <p:cNvPicPr>
            <a:picLocks noChangeAspect="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584200" y="6456363"/>
            <a:ext cx="6189133"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8" name="Title Placeholder 1"/>
          <p:cNvSpPr>
            <a:spLocks noGrp="1"/>
          </p:cNvSpPr>
          <p:nvPr>
            <p:ph type="title"/>
          </p:nvPr>
        </p:nvSpPr>
        <p:spPr bwMode="auto">
          <a:xfrm>
            <a:off x="609601" y="274638"/>
            <a:ext cx="9112251"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endParaRPr lang="en-GB" altLang="en-US" dirty="0"/>
          </a:p>
        </p:txBody>
      </p:sp>
      <p:sp>
        <p:nvSpPr>
          <p:cNvPr id="1029" name="Text Placeholder 2"/>
          <p:cNvSpPr>
            <a:spLocks noGrp="1"/>
          </p:cNvSpPr>
          <p:nvPr>
            <p:ph type="body" idx="1"/>
          </p:nvPr>
        </p:nvSpPr>
        <p:spPr bwMode="auto">
          <a:xfrm>
            <a:off x="609600" y="1600206"/>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9" name="Slide Number Placeholder 5"/>
          <p:cNvSpPr>
            <a:spLocks noGrp="1"/>
          </p:cNvSpPr>
          <p:nvPr>
            <p:ph type="sldNum" sz="quarter" idx="4"/>
          </p:nvPr>
        </p:nvSpPr>
        <p:spPr>
          <a:xfrm>
            <a:off x="11410960" y="6483350"/>
            <a:ext cx="527049" cy="222250"/>
          </a:xfrm>
          <a:prstGeom prst="rect">
            <a:avLst/>
          </a:prstGeom>
        </p:spPr>
        <p:txBody>
          <a:bodyPr vert="horz" wrap="square" lIns="91440" tIns="45720" rIns="91440" bIns="45720" numCol="1" anchor="t" anchorCtr="0" compatLnSpc="1">
            <a:prstTxWarp prst="textNoShape">
              <a:avLst/>
            </a:prstTxWarp>
          </a:bodyPr>
          <a:lstStyle>
            <a:lvl1pPr eaLnBrk="1" hangingPunct="1">
              <a:defRPr sz="1100">
                <a:solidFill>
                  <a:schemeClr val="bg1"/>
                </a:solidFill>
                <a:latin typeface="Arial" charset="0"/>
              </a:defRPr>
            </a:lvl1pPr>
          </a:lstStyle>
          <a:p>
            <a:fld id="{F5492D28-9CB3-4957-BFD2-683A3D6260A5}" type="slidenum">
              <a:rPr lang="en-GB" altLang="en-US"/>
              <a:pPr/>
              <a:t>‹N°›</a:t>
            </a:fld>
            <a:endParaRPr lang="en-GB" altLang="en-US" dirty="0"/>
          </a:p>
        </p:txBody>
      </p:sp>
      <p:sp>
        <p:nvSpPr>
          <p:cNvPr id="1032" name="Rectangle 6"/>
          <p:cNvSpPr>
            <a:spLocks noChangeArrowheads="1"/>
          </p:cNvSpPr>
          <p:nvPr/>
        </p:nvSpPr>
        <p:spPr bwMode="auto">
          <a:xfrm>
            <a:off x="1559984" y="5009401"/>
            <a:ext cx="6102349" cy="2463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pitchFamily="34" charset="0"/>
                <a:cs typeface="Arial" panose="020B0604020202020204" pitchFamily="34" charset="0"/>
              </a:defRPr>
            </a:lvl1pPr>
            <a:lvl2pPr marL="742950" indent="-285750">
              <a:defRPr sz="2400">
                <a:solidFill>
                  <a:schemeClr val="tx1"/>
                </a:solidFill>
                <a:latin typeface="Calibri" panose="020F0502020204030204" pitchFamily="34" charset="0"/>
                <a:cs typeface="Arial" panose="020B0604020202020204" pitchFamily="34" charset="0"/>
              </a:defRPr>
            </a:lvl2pPr>
            <a:lvl3pPr marL="1143000" indent="-228600">
              <a:defRPr sz="2400">
                <a:solidFill>
                  <a:schemeClr val="tx1"/>
                </a:solidFill>
                <a:latin typeface="Calibri" panose="020F0502020204030204" pitchFamily="34" charset="0"/>
                <a:cs typeface="Arial" panose="020B0604020202020204" pitchFamily="34" charset="0"/>
              </a:defRPr>
            </a:lvl3pPr>
            <a:lvl4pPr marL="1600200" indent="-228600">
              <a:defRPr sz="2400">
                <a:solidFill>
                  <a:schemeClr val="tx1"/>
                </a:solidFill>
                <a:latin typeface="Calibri" panose="020F0502020204030204" pitchFamily="34" charset="0"/>
                <a:cs typeface="Arial" panose="020B0604020202020204" pitchFamily="34" charset="0"/>
              </a:defRPr>
            </a:lvl4pPr>
            <a:lvl5pPr marL="2057400" indent="-228600">
              <a:defRPr sz="24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9pPr>
          </a:lstStyle>
          <a:p>
            <a:pPr eaLnBrk="1" hangingPunct="1">
              <a:defRPr/>
            </a:pPr>
            <a:r>
              <a:rPr lang="en-GB" altLang="en-US" sz="1001" dirty="0">
                <a:solidFill>
                  <a:schemeClr val="bg1"/>
                </a:solidFill>
                <a:latin typeface="Arial" panose="020B0604020202020204" pitchFamily="34" charset="0"/>
              </a:rPr>
              <a:t>© 3GPP 2009     Mobile World Congress, Barcelona, 19</a:t>
            </a:r>
            <a:r>
              <a:rPr lang="en-GB" altLang="en-US" sz="1001" baseline="30000" dirty="0">
                <a:solidFill>
                  <a:schemeClr val="bg1"/>
                </a:solidFill>
                <a:latin typeface="Arial" panose="020B0604020202020204" pitchFamily="34" charset="0"/>
              </a:rPr>
              <a:t>th</a:t>
            </a:r>
            <a:r>
              <a:rPr lang="en-GB" altLang="en-US" sz="1001" dirty="0">
                <a:solidFill>
                  <a:schemeClr val="bg1"/>
                </a:solidFill>
                <a:latin typeface="Arial" panose="020B0604020202020204" pitchFamily="34" charset="0"/>
              </a:rPr>
              <a:t> February 2009</a:t>
            </a:r>
          </a:p>
        </p:txBody>
      </p:sp>
      <p:pic>
        <p:nvPicPr>
          <p:cNvPr id="1033" name="Picture 7" descr="green2.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11417309" y="6475413"/>
            <a:ext cx="486833"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6" name="Picture 13" descr="green2.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11417309" y="6475413"/>
            <a:ext cx="486833"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7" name="Rectangle 6"/>
          <p:cNvSpPr>
            <a:spLocks noChangeArrowheads="1"/>
          </p:cNvSpPr>
          <p:nvPr/>
        </p:nvSpPr>
        <p:spPr bwMode="auto">
          <a:xfrm>
            <a:off x="593777" y="6455545"/>
            <a:ext cx="957156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pitchFamily="34" charset="0"/>
                <a:cs typeface="Arial" panose="020B0604020202020204" pitchFamily="34" charset="0"/>
              </a:defRPr>
            </a:lvl1pPr>
            <a:lvl2pPr marL="742950" indent="-285750">
              <a:defRPr sz="2400">
                <a:solidFill>
                  <a:schemeClr val="tx1"/>
                </a:solidFill>
                <a:latin typeface="Calibri" panose="020F0502020204030204" pitchFamily="34" charset="0"/>
                <a:cs typeface="Arial" panose="020B0604020202020204" pitchFamily="34" charset="0"/>
              </a:defRPr>
            </a:lvl2pPr>
            <a:lvl3pPr marL="1143000" indent="-228600">
              <a:defRPr sz="2400">
                <a:solidFill>
                  <a:schemeClr val="tx1"/>
                </a:solidFill>
                <a:latin typeface="Calibri" panose="020F0502020204030204" pitchFamily="34" charset="0"/>
                <a:cs typeface="Arial" panose="020B0604020202020204" pitchFamily="34" charset="0"/>
              </a:defRPr>
            </a:lvl3pPr>
            <a:lvl4pPr marL="1600200" indent="-228600">
              <a:defRPr sz="2400">
                <a:solidFill>
                  <a:schemeClr val="tx1"/>
                </a:solidFill>
                <a:latin typeface="Calibri" panose="020F0502020204030204" pitchFamily="34" charset="0"/>
                <a:cs typeface="Arial" panose="020B0604020202020204" pitchFamily="34" charset="0"/>
              </a:defRPr>
            </a:lvl4pPr>
            <a:lvl5pPr marL="2057400" indent="-228600">
              <a:defRPr sz="24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9pPr>
          </a:lstStyle>
          <a:p>
            <a:pPr eaLnBrk="1" hangingPunct="1">
              <a:defRPr/>
            </a:pPr>
            <a:r>
              <a:rPr lang="en-GB" altLang="en-US" sz="1200" b="1" dirty="0">
                <a:solidFill>
                  <a:schemeClr val="bg1"/>
                </a:solidFill>
                <a:latin typeface="Arial" panose="020B0604020202020204" pitchFamily="34" charset="0"/>
              </a:rPr>
              <a:t>RAN WG4</a:t>
            </a:r>
          </a:p>
        </p:txBody>
      </p:sp>
      <p:sp>
        <p:nvSpPr>
          <p:cNvPr id="56334" name="Slide Number Placeholder 4"/>
          <p:cNvSpPr txBox="1">
            <a:spLocks noGrp="1"/>
          </p:cNvSpPr>
          <p:nvPr userDrawn="1"/>
        </p:nvSpPr>
        <p:spPr bwMode="auto">
          <a:xfrm>
            <a:off x="11432126" y="6464300"/>
            <a:ext cx="527049" cy="222250"/>
          </a:xfrm>
          <a:prstGeom prst="rect">
            <a:avLst/>
          </a:prstGeom>
          <a:noFill/>
          <a:ln w="9525">
            <a:noFill/>
            <a:miter lim="800000"/>
            <a:headEnd/>
            <a:tailEnd/>
          </a:ln>
        </p:spPr>
        <p:txBody>
          <a:bodyPr/>
          <a:lstStyle>
            <a:lvl1pPr>
              <a:defRPr sz="2400">
                <a:solidFill>
                  <a:schemeClr val="tx1"/>
                </a:solidFill>
                <a:latin typeface="Calibri" pitchFamily="34" charset="0"/>
                <a:cs typeface="Arial" charset="0"/>
              </a:defRPr>
            </a:lvl1pPr>
            <a:lvl2pPr marL="742950" indent="-285750">
              <a:defRPr sz="2400">
                <a:solidFill>
                  <a:schemeClr val="tx1"/>
                </a:solidFill>
                <a:latin typeface="Calibri" pitchFamily="34" charset="0"/>
                <a:cs typeface="Arial" charset="0"/>
              </a:defRPr>
            </a:lvl2pPr>
            <a:lvl3pPr marL="1143000" indent="-228600">
              <a:defRPr sz="2400">
                <a:solidFill>
                  <a:schemeClr val="tx1"/>
                </a:solidFill>
                <a:latin typeface="Calibri" pitchFamily="34" charset="0"/>
                <a:cs typeface="Arial" charset="0"/>
              </a:defRPr>
            </a:lvl3pPr>
            <a:lvl4pPr marL="1600200" indent="-228600">
              <a:defRPr sz="2400">
                <a:solidFill>
                  <a:schemeClr val="tx1"/>
                </a:solidFill>
                <a:latin typeface="Calibri" pitchFamily="34" charset="0"/>
                <a:cs typeface="Arial" charset="0"/>
              </a:defRPr>
            </a:lvl4pPr>
            <a:lvl5pPr marL="2057400" indent="-228600">
              <a:defRPr sz="2400">
                <a:solidFill>
                  <a:schemeClr val="tx1"/>
                </a:solidFill>
                <a:latin typeface="Calibri" pitchFamily="34" charset="0"/>
                <a:cs typeface="Arial" charset="0"/>
              </a:defRPr>
            </a:lvl5pPr>
            <a:lvl6pPr marL="2514600" indent="-228600" eaLnBrk="0" fontAlgn="base" hangingPunct="0">
              <a:spcBef>
                <a:spcPct val="0"/>
              </a:spcBef>
              <a:spcAft>
                <a:spcPct val="0"/>
              </a:spcAft>
              <a:defRPr sz="2400">
                <a:solidFill>
                  <a:schemeClr val="tx1"/>
                </a:solidFill>
                <a:latin typeface="Calibri" pitchFamily="34" charset="0"/>
                <a:cs typeface="Arial" charset="0"/>
              </a:defRPr>
            </a:lvl6pPr>
            <a:lvl7pPr marL="2971800" indent="-228600" eaLnBrk="0" fontAlgn="base" hangingPunct="0">
              <a:spcBef>
                <a:spcPct val="0"/>
              </a:spcBef>
              <a:spcAft>
                <a:spcPct val="0"/>
              </a:spcAft>
              <a:defRPr sz="2400">
                <a:solidFill>
                  <a:schemeClr val="tx1"/>
                </a:solidFill>
                <a:latin typeface="Calibri" pitchFamily="34" charset="0"/>
                <a:cs typeface="Arial" charset="0"/>
              </a:defRPr>
            </a:lvl7pPr>
            <a:lvl8pPr marL="3429000" indent="-228600" eaLnBrk="0" fontAlgn="base" hangingPunct="0">
              <a:spcBef>
                <a:spcPct val="0"/>
              </a:spcBef>
              <a:spcAft>
                <a:spcPct val="0"/>
              </a:spcAft>
              <a:defRPr sz="2400">
                <a:solidFill>
                  <a:schemeClr val="tx1"/>
                </a:solidFill>
                <a:latin typeface="Calibri" pitchFamily="34" charset="0"/>
                <a:cs typeface="Arial" charset="0"/>
              </a:defRPr>
            </a:lvl8pPr>
            <a:lvl9pPr marL="3886200" indent="-228600" eaLnBrk="0" fontAlgn="base" hangingPunct="0">
              <a:spcBef>
                <a:spcPct val="0"/>
              </a:spcBef>
              <a:spcAft>
                <a:spcPct val="0"/>
              </a:spcAft>
              <a:defRPr sz="2400">
                <a:solidFill>
                  <a:schemeClr val="tx1"/>
                </a:solidFill>
                <a:latin typeface="Calibri" pitchFamily="34" charset="0"/>
                <a:cs typeface="Arial" charset="0"/>
              </a:defRPr>
            </a:lvl9pPr>
          </a:lstStyle>
          <a:p>
            <a:pPr eaLnBrk="1" hangingPunct="1"/>
            <a:fld id="{E4DF48D0-4F83-437C-BDD1-C6E5F5F353CD}" type="slidenum">
              <a:rPr lang="en-GB" altLang="en-US" sz="1100">
                <a:solidFill>
                  <a:schemeClr val="bg1"/>
                </a:solidFill>
                <a:latin typeface="Arial" charset="0"/>
              </a:rPr>
              <a:pPr eaLnBrk="1" hangingPunct="1"/>
              <a:t>‹N°›</a:t>
            </a:fld>
            <a:endParaRPr lang="en-GB" altLang="en-US" sz="1100" dirty="0">
              <a:solidFill>
                <a:schemeClr val="bg1"/>
              </a:solidFill>
              <a:latin typeface="Arial" charset="0"/>
            </a:endParaRPr>
          </a:p>
        </p:txBody>
      </p:sp>
      <p:pic>
        <p:nvPicPr>
          <p:cNvPr id="14" name="Picture 6" descr="3GPP_TM_RD.jpg"/>
          <p:cNvPicPr>
            <a:picLocks noChangeAspect="1"/>
          </p:cNvPicPr>
          <p:nvPr userDrawn="1"/>
        </p:nvPicPr>
        <p:blipFill>
          <a:blip r:embed="rId17" cstate="print">
            <a:extLst>
              <a:ext uri="{28A0092B-C50C-407E-A947-70E740481C1C}">
                <a14:useLocalDpi xmlns:a14="http://schemas.microsoft.com/office/drawing/2010/main" val="0"/>
              </a:ext>
            </a:extLst>
          </a:blip>
          <a:srcRect/>
          <a:stretch>
            <a:fillRect/>
          </a:stretch>
        </p:blipFill>
        <p:spPr bwMode="auto">
          <a:xfrm>
            <a:off x="10088563" y="373075"/>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4555" r:id="rId1"/>
    <p:sldLayoutId id="2147484556" r:id="rId2"/>
    <p:sldLayoutId id="2147484557" r:id="rId3"/>
    <p:sldLayoutId id="2147484558" r:id="rId4"/>
    <p:sldLayoutId id="2147484559" r:id="rId5"/>
    <p:sldLayoutId id="2147484560" r:id="rId6"/>
    <p:sldLayoutId id="2147484561" r:id="rId7"/>
    <p:sldLayoutId id="2147484562" r:id="rId8"/>
    <p:sldLayoutId id="2147484563" r:id="rId9"/>
    <p:sldLayoutId id="2147484564" r:id="rId10"/>
    <p:sldLayoutId id="2147484565" r:id="rId11"/>
    <p:sldLayoutId id="2147484566" r:id="rId12"/>
    <p:sldLayoutId id="2147484567" r:id="rId13"/>
  </p:sldLayoutIdLst>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177" algn="ctr" rtl="0" eaLnBrk="0" fontAlgn="base" hangingPunct="0">
        <a:spcBef>
          <a:spcPct val="0"/>
        </a:spcBef>
        <a:spcAft>
          <a:spcPct val="0"/>
        </a:spcAft>
        <a:defRPr sz="3200">
          <a:solidFill>
            <a:srgbClr val="FF0000"/>
          </a:solidFill>
          <a:latin typeface="Calibri" pitchFamily="34" charset="0"/>
        </a:defRPr>
      </a:lvl6pPr>
      <a:lvl7pPr marL="914354" algn="ctr" rtl="0" eaLnBrk="0" fontAlgn="base" hangingPunct="0">
        <a:spcBef>
          <a:spcPct val="0"/>
        </a:spcBef>
        <a:spcAft>
          <a:spcPct val="0"/>
        </a:spcAft>
        <a:defRPr sz="3200">
          <a:solidFill>
            <a:srgbClr val="FF0000"/>
          </a:solidFill>
          <a:latin typeface="Calibri" pitchFamily="34" charset="0"/>
        </a:defRPr>
      </a:lvl7pPr>
      <a:lvl8pPr marL="1371531" algn="ctr" rtl="0" eaLnBrk="0" fontAlgn="base" hangingPunct="0">
        <a:spcBef>
          <a:spcPct val="0"/>
        </a:spcBef>
        <a:spcAft>
          <a:spcPct val="0"/>
        </a:spcAft>
        <a:defRPr sz="3200">
          <a:solidFill>
            <a:srgbClr val="FF0000"/>
          </a:solidFill>
          <a:latin typeface="Calibri" pitchFamily="34" charset="0"/>
        </a:defRPr>
      </a:lvl8pPr>
      <a:lvl9pPr marL="1828709" algn="ctr" rtl="0" eaLnBrk="0" fontAlgn="base" hangingPunct="0">
        <a:spcBef>
          <a:spcPct val="0"/>
        </a:spcBef>
        <a:spcAft>
          <a:spcPct val="0"/>
        </a:spcAft>
        <a:defRPr sz="3200">
          <a:solidFill>
            <a:srgbClr val="FF0000"/>
          </a:solidFill>
          <a:latin typeface="Calibri" pitchFamily="34" charset="0"/>
        </a:defRPr>
      </a:lvl9pPr>
    </p:titleStyle>
    <p:bodyStyle>
      <a:lvl1pPr marL="342882" indent="-342882" algn="l" rtl="0" eaLnBrk="0" fontAlgn="base" hangingPunct="0">
        <a:spcBef>
          <a:spcPct val="20000"/>
        </a:spcBef>
        <a:spcAft>
          <a:spcPct val="0"/>
        </a:spcAft>
        <a:buBlip>
          <a:blip r:embed="rId18"/>
        </a:buBlip>
        <a:defRPr sz="2800">
          <a:solidFill>
            <a:schemeClr val="tx1"/>
          </a:solidFill>
          <a:latin typeface="+mn-lt"/>
          <a:ea typeface="+mn-ea"/>
          <a:cs typeface="+mn-cs"/>
        </a:defRPr>
      </a:lvl1pPr>
      <a:lvl2pPr marL="742913" indent="-285737" algn="l" rtl="0" eaLnBrk="0" fontAlgn="base" hangingPunct="0">
        <a:spcBef>
          <a:spcPct val="20000"/>
        </a:spcBef>
        <a:spcAft>
          <a:spcPct val="0"/>
        </a:spcAft>
        <a:buClr>
          <a:srgbClr val="C00000"/>
        </a:buClr>
        <a:buFont typeface="Arial" charset="0"/>
        <a:buChar char="•"/>
        <a:defRPr sz="2400">
          <a:solidFill>
            <a:schemeClr val="tx1"/>
          </a:solidFill>
          <a:latin typeface="+mn-lt"/>
        </a:defRPr>
      </a:lvl2pPr>
      <a:lvl3pPr marL="1142943" indent="-228589" algn="l" rtl="0" eaLnBrk="0" fontAlgn="base" hangingPunct="0">
        <a:spcBef>
          <a:spcPct val="20000"/>
        </a:spcBef>
        <a:spcAft>
          <a:spcPct val="0"/>
        </a:spcAft>
        <a:buFont typeface="Arial" charset="0"/>
        <a:buChar char="•"/>
        <a:defRPr sz="2000">
          <a:solidFill>
            <a:schemeClr val="tx1"/>
          </a:solidFill>
          <a:latin typeface="+mn-lt"/>
        </a:defRPr>
      </a:lvl3pPr>
      <a:lvl4pPr marL="1600121" indent="-228589" algn="l" rtl="0" eaLnBrk="0" fontAlgn="base" hangingPunct="0">
        <a:spcBef>
          <a:spcPct val="20000"/>
        </a:spcBef>
        <a:spcAft>
          <a:spcPct val="0"/>
        </a:spcAft>
        <a:buFont typeface="Arial" charset="0"/>
        <a:buChar char="–"/>
        <a:defRPr>
          <a:solidFill>
            <a:schemeClr val="tx1"/>
          </a:solidFill>
          <a:latin typeface="+mn-lt"/>
        </a:defRPr>
      </a:lvl4pPr>
      <a:lvl5pPr marL="2057298" indent="-228589" algn="l" rtl="0" eaLnBrk="0" fontAlgn="base" hangingPunct="0">
        <a:spcBef>
          <a:spcPct val="20000"/>
        </a:spcBef>
        <a:spcAft>
          <a:spcPct val="0"/>
        </a:spcAft>
        <a:buFont typeface="Arial" charset="0"/>
        <a:buChar char="»"/>
        <a:defRPr sz="1600">
          <a:solidFill>
            <a:schemeClr val="tx1"/>
          </a:solidFill>
          <a:latin typeface="+mn-lt"/>
        </a:defRPr>
      </a:lvl5pPr>
      <a:lvl6pPr marL="2514476" indent="-228589" algn="l" rtl="0" eaLnBrk="0" fontAlgn="base" hangingPunct="0">
        <a:spcBef>
          <a:spcPct val="20000"/>
        </a:spcBef>
        <a:spcAft>
          <a:spcPct val="0"/>
        </a:spcAft>
        <a:buFont typeface="Arial" pitchFamily="34" charset="0"/>
        <a:buChar char="»"/>
        <a:defRPr sz="1600">
          <a:solidFill>
            <a:schemeClr val="tx1"/>
          </a:solidFill>
          <a:latin typeface="+mn-lt"/>
        </a:defRPr>
      </a:lvl6pPr>
      <a:lvl7pPr marL="2971652" indent="-228589" algn="l" rtl="0" eaLnBrk="0" fontAlgn="base" hangingPunct="0">
        <a:spcBef>
          <a:spcPct val="20000"/>
        </a:spcBef>
        <a:spcAft>
          <a:spcPct val="0"/>
        </a:spcAft>
        <a:buFont typeface="Arial" pitchFamily="34" charset="0"/>
        <a:buChar char="»"/>
        <a:defRPr sz="1600">
          <a:solidFill>
            <a:schemeClr val="tx1"/>
          </a:solidFill>
          <a:latin typeface="+mn-lt"/>
        </a:defRPr>
      </a:lvl7pPr>
      <a:lvl8pPr marL="3428829" indent="-228589" algn="l" rtl="0" eaLnBrk="0" fontAlgn="base" hangingPunct="0">
        <a:spcBef>
          <a:spcPct val="20000"/>
        </a:spcBef>
        <a:spcAft>
          <a:spcPct val="0"/>
        </a:spcAft>
        <a:buFont typeface="Arial" pitchFamily="34" charset="0"/>
        <a:buChar char="»"/>
        <a:defRPr sz="1600">
          <a:solidFill>
            <a:schemeClr val="tx1"/>
          </a:solidFill>
          <a:latin typeface="+mn-lt"/>
        </a:defRPr>
      </a:lvl8pPr>
      <a:lvl9pPr marL="3886007" indent="-228589" algn="l" rtl="0" eaLnBrk="0" fontAlgn="base" hangingPunct="0">
        <a:spcBef>
          <a:spcPct val="20000"/>
        </a:spcBef>
        <a:spcAft>
          <a:spcPct val="0"/>
        </a:spcAft>
        <a:buFont typeface="Arial" pitchFamily="34" charset="0"/>
        <a:buChar char="»"/>
        <a:defRPr sz="1600">
          <a:solidFill>
            <a:schemeClr val="tx1"/>
          </a:solidFill>
          <a:latin typeface="+mn-lt"/>
        </a:defRPr>
      </a:lvl9pPr>
    </p:bodyStyle>
    <p:otherStyle>
      <a:defPPr>
        <a:defRPr lang="fi-FI"/>
      </a:defPPr>
      <a:lvl1pPr marL="0" algn="l" defTabSz="914354" rtl="0" eaLnBrk="1" latinLnBrk="0" hangingPunct="1">
        <a:defRPr sz="1801" kern="1200">
          <a:solidFill>
            <a:schemeClr val="tx1"/>
          </a:solidFill>
          <a:latin typeface="+mn-lt"/>
          <a:ea typeface="+mn-ea"/>
          <a:cs typeface="+mn-cs"/>
        </a:defRPr>
      </a:lvl1pPr>
      <a:lvl2pPr marL="457177" algn="l" defTabSz="914354" rtl="0" eaLnBrk="1" latinLnBrk="0" hangingPunct="1">
        <a:defRPr sz="1801" kern="1200">
          <a:solidFill>
            <a:schemeClr val="tx1"/>
          </a:solidFill>
          <a:latin typeface="+mn-lt"/>
          <a:ea typeface="+mn-ea"/>
          <a:cs typeface="+mn-cs"/>
        </a:defRPr>
      </a:lvl2pPr>
      <a:lvl3pPr marL="914354" algn="l" defTabSz="914354" rtl="0" eaLnBrk="1" latinLnBrk="0" hangingPunct="1">
        <a:defRPr sz="1801" kern="1200">
          <a:solidFill>
            <a:schemeClr val="tx1"/>
          </a:solidFill>
          <a:latin typeface="+mn-lt"/>
          <a:ea typeface="+mn-ea"/>
          <a:cs typeface="+mn-cs"/>
        </a:defRPr>
      </a:lvl3pPr>
      <a:lvl4pPr marL="1371531" algn="l" defTabSz="914354" rtl="0" eaLnBrk="1" latinLnBrk="0" hangingPunct="1">
        <a:defRPr sz="1801" kern="1200">
          <a:solidFill>
            <a:schemeClr val="tx1"/>
          </a:solidFill>
          <a:latin typeface="+mn-lt"/>
          <a:ea typeface="+mn-ea"/>
          <a:cs typeface="+mn-cs"/>
        </a:defRPr>
      </a:lvl4pPr>
      <a:lvl5pPr marL="1828709" algn="l" defTabSz="914354" rtl="0" eaLnBrk="1" latinLnBrk="0" hangingPunct="1">
        <a:defRPr sz="1801" kern="1200">
          <a:solidFill>
            <a:schemeClr val="tx1"/>
          </a:solidFill>
          <a:latin typeface="+mn-lt"/>
          <a:ea typeface="+mn-ea"/>
          <a:cs typeface="+mn-cs"/>
        </a:defRPr>
      </a:lvl5pPr>
      <a:lvl6pPr marL="2285886" algn="l" defTabSz="914354" rtl="0" eaLnBrk="1" latinLnBrk="0" hangingPunct="1">
        <a:defRPr sz="1801" kern="1200">
          <a:solidFill>
            <a:schemeClr val="tx1"/>
          </a:solidFill>
          <a:latin typeface="+mn-lt"/>
          <a:ea typeface="+mn-ea"/>
          <a:cs typeface="+mn-cs"/>
        </a:defRPr>
      </a:lvl6pPr>
      <a:lvl7pPr marL="2743063" algn="l" defTabSz="914354" rtl="0" eaLnBrk="1" latinLnBrk="0" hangingPunct="1">
        <a:defRPr sz="1801" kern="1200">
          <a:solidFill>
            <a:schemeClr val="tx1"/>
          </a:solidFill>
          <a:latin typeface="+mn-lt"/>
          <a:ea typeface="+mn-ea"/>
          <a:cs typeface="+mn-cs"/>
        </a:defRPr>
      </a:lvl7pPr>
      <a:lvl8pPr marL="3200240" algn="l" defTabSz="914354" rtl="0" eaLnBrk="1" latinLnBrk="0" hangingPunct="1">
        <a:defRPr sz="1801" kern="1200">
          <a:solidFill>
            <a:schemeClr val="tx1"/>
          </a:solidFill>
          <a:latin typeface="+mn-lt"/>
          <a:ea typeface="+mn-ea"/>
          <a:cs typeface="+mn-cs"/>
        </a:defRPr>
      </a:lvl8pPr>
      <a:lvl9pPr marL="3657417" algn="l" defTabSz="914354" rtl="0" eaLnBrk="1" latinLnBrk="0" hangingPunct="1">
        <a:defRPr sz="1801"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https://www.3gpp.org/ftp/TSG_RAN/TSG_RAN/TSGR_101/Docs/RP-231533.zip" TargetMode="External"/><Relationship Id="rId2" Type="http://schemas.openxmlformats.org/officeDocument/2006/relationships/hyperlink" Target="https://www.3gpp.org/ftp/TSG_RAN/TSG_RAN/TSGR_101/Docs/RP-232039.zip"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30B7C3F-3D32-4F2D-8FDD-60718C51D42B}"/>
              </a:ext>
            </a:extLst>
          </p:cNvPr>
          <p:cNvSpPr>
            <a:spLocks noGrp="1"/>
          </p:cNvSpPr>
          <p:nvPr>
            <p:ph type="ctrTitle"/>
          </p:nvPr>
        </p:nvSpPr>
        <p:spPr/>
        <p:txBody>
          <a:bodyPr/>
          <a:lstStyle/>
          <a:p>
            <a:r>
              <a:rPr lang="en-US" b="1" dirty="0"/>
              <a:t>WF on potential RRM objectives for NR-NTN deployment in above 10 GHz</a:t>
            </a:r>
            <a:br>
              <a:rPr lang="en-US" b="1" dirty="0"/>
            </a:br>
            <a:r>
              <a:rPr lang="en-US" b="1" dirty="0"/>
              <a:t> (NR-NTN-</a:t>
            </a:r>
            <a:r>
              <a:rPr lang="en-US" b="1" dirty="0" err="1"/>
              <a:t>enh</a:t>
            </a:r>
            <a:r>
              <a:rPr lang="en-US" b="1" dirty="0"/>
              <a:t> WID)</a:t>
            </a:r>
            <a:endParaRPr lang="en-US" b="1" dirty="0">
              <a:latin typeface="+mj-ea"/>
            </a:endParaRPr>
          </a:p>
        </p:txBody>
      </p:sp>
      <p:sp>
        <p:nvSpPr>
          <p:cNvPr id="5" name="Subtitle 4">
            <a:extLst>
              <a:ext uri="{FF2B5EF4-FFF2-40B4-BE49-F238E27FC236}">
                <a16:creationId xmlns:a16="http://schemas.microsoft.com/office/drawing/2014/main" id="{EBB0B9E5-9838-4AA8-B169-89A3469C2EB4}"/>
              </a:ext>
            </a:extLst>
          </p:cNvPr>
          <p:cNvSpPr>
            <a:spLocks noGrp="1"/>
          </p:cNvSpPr>
          <p:nvPr>
            <p:ph type="subTitle" idx="1"/>
          </p:nvPr>
        </p:nvSpPr>
        <p:spPr>
          <a:xfrm>
            <a:off x="1828800" y="4629683"/>
            <a:ext cx="8534400" cy="1036178"/>
          </a:xfrm>
        </p:spPr>
        <p:txBody>
          <a:bodyPr/>
          <a:lstStyle/>
          <a:p>
            <a:r>
              <a:rPr lang="en-US" sz="2000" dirty="0">
                <a:latin typeface="微软雅黑" panose="020B0503020204020204" pitchFamily="34" charset="-122"/>
                <a:ea typeface="微软雅黑" panose="020B0503020204020204" pitchFamily="34" charset="-122"/>
              </a:rPr>
              <a:t>Source: Thales</a:t>
            </a:r>
          </a:p>
        </p:txBody>
      </p:sp>
      <p:sp>
        <p:nvSpPr>
          <p:cNvPr id="2" name="TextBox 1">
            <a:extLst>
              <a:ext uri="{FF2B5EF4-FFF2-40B4-BE49-F238E27FC236}">
                <a16:creationId xmlns:a16="http://schemas.microsoft.com/office/drawing/2014/main" id="{E4CE5DCD-72B3-468A-A585-E6721DD18679}"/>
              </a:ext>
            </a:extLst>
          </p:cNvPr>
          <p:cNvSpPr txBox="1"/>
          <p:nvPr/>
        </p:nvSpPr>
        <p:spPr>
          <a:xfrm>
            <a:off x="236841" y="274551"/>
            <a:ext cx="5403239" cy="830997"/>
          </a:xfrm>
          <a:prstGeom prst="rect">
            <a:avLst/>
          </a:prstGeom>
          <a:noFill/>
        </p:spPr>
        <p:txBody>
          <a:bodyPr wrap="square" rtlCol="0">
            <a:spAutoFit/>
          </a:bodyPr>
          <a:lstStyle/>
          <a:p>
            <a:r>
              <a:rPr lang="en-US" altLang="zh-CN" sz="1600" b="1" dirty="0">
                <a:latin typeface="微软雅黑" panose="020B0503020204020204" pitchFamily="34" charset="-122"/>
                <a:ea typeface="微软雅黑" panose="020B0503020204020204" pitchFamily="34" charset="-122"/>
              </a:rPr>
              <a:t>3GPP TSG-RAN Meeting #101</a:t>
            </a:r>
          </a:p>
          <a:p>
            <a:r>
              <a:rPr lang="fr-FR" altLang="zh-CN" sz="1600" b="1" dirty="0">
                <a:latin typeface="微软雅黑" panose="020B0503020204020204" pitchFamily="34" charset="-122"/>
                <a:ea typeface="微软雅黑" panose="020B0503020204020204" pitchFamily="34" charset="-122"/>
              </a:rPr>
              <a:t>Bangalore, India, September 11-15, 2023</a:t>
            </a:r>
            <a:endParaRPr lang="nl-NL" altLang="zh-CN" sz="1600" b="1" dirty="0">
              <a:latin typeface="微软雅黑" panose="020B0503020204020204" pitchFamily="34" charset="-122"/>
              <a:ea typeface="微软雅黑" panose="020B0503020204020204" pitchFamily="34" charset="-122"/>
            </a:endParaRPr>
          </a:p>
          <a:p>
            <a:r>
              <a:rPr lang="en-US" altLang="zh-CN" sz="1600" b="1" dirty="0">
                <a:latin typeface="微软雅黑" panose="020B0503020204020204" pitchFamily="34" charset="-122"/>
                <a:ea typeface="微软雅黑" panose="020B0503020204020204" pitchFamily="34" charset="-122"/>
              </a:rPr>
              <a:t>Agenda Item: 9.3.2.7</a:t>
            </a:r>
          </a:p>
        </p:txBody>
      </p:sp>
      <p:sp>
        <p:nvSpPr>
          <p:cNvPr id="6" name="TextBox 1">
            <a:extLst>
              <a:ext uri="{FF2B5EF4-FFF2-40B4-BE49-F238E27FC236}">
                <a16:creationId xmlns:a16="http://schemas.microsoft.com/office/drawing/2014/main" id="{E4CE5DCD-72B3-468A-A585-E6721DD18679}"/>
              </a:ext>
            </a:extLst>
          </p:cNvPr>
          <p:cNvSpPr txBox="1"/>
          <p:nvPr/>
        </p:nvSpPr>
        <p:spPr>
          <a:xfrm>
            <a:off x="7730857" y="274551"/>
            <a:ext cx="2519149" cy="338554"/>
          </a:xfrm>
          <a:prstGeom prst="rect">
            <a:avLst/>
          </a:prstGeom>
          <a:noFill/>
        </p:spPr>
        <p:txBody>
          <a:bodyPr wrap="square" rtlCol="0">
            <a:spAutoFit/>
          </a:bodyPr>
          <a:lstStyle/>
          <a:p>
            <a:pPr algn="r"/>
            <a:r>
              <a:rPr lang="en-US" sz="1600" b="1" dirty="0">
                <a:latin typeface="微软雅黑" panose="020B0503020204020204" pitchFamily="34" charset="-122"/>
                <a:ea typeface="微软雅黑" panose="020B0503020204020204" pitchFamily="34" charset="-122"/>
              </a:rPr>
              <a:t>RP-232694	</a:t>
            </a:r>
            <a:endParaRPr lang="en-US" sz="16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77519700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Espace réservé du contenu 4"/>
          <p:cNvGraphicFramePr>
            <a:graphicFrameLocks noGrp="1"/>
          </p:cNvGraphicFramePr>
          <p:nvPr>
            <p:ph idx="1"/>
            <p:extLst>
              <p:ext uri="{D42A27DB-BD31-4B8C-83A1-F6EECF244321}">
                <p14:modId xmlns:p14="http://schemas.microsoft.com/office/powerpoint/2010/main" val="3961727447"/>
              </p:ext>
            </p:extLst>
          </p:nvPr>
        </p:nvGraphicFramePr>
        <p:xfrm>
          <a:off x="438160" y="1534190"/>
          <a:ext cx="10972800" cy="4709415"/>
        </p:xfrm>
        <a:graphic>
          <a:graphicData uri="http://schemas.openxmlformats.org/drawingml/2006/table">
            <a:tbl>
              <a:tblPr firstRow="1" firstCol="1" bandRow="1">
                <a:tableStyleId>{5C22544A-7EE6-4342-B048-85BDC9FD1C3A}</a:tableStyleId>
              </a:tblPr>
              <a:tblGrid>
                <a:gridCol w="1009453">
                  <a:extLst>
                    <a:ext uri="{9D8B030D-6E8A-4147-A177-3AD203B41FA5}">
                      <a16:colId xmlns:a16="http://schemas.microsoft.com/office/drawing/2014/main" val="2444650300"/>
                    </a:ext>
                  </a:extLst>
                </a:gridCol>
                <a:gridCol w="842693">
                  <a:extLst>
                    <a:ext uri="{9D8B030D-6E8A-4147-A177-3AD203B41FA5}">
                      <a16:colId xmlns:a16="http://schemas.microsoft.com/office/drawing/2014/main" val="2110957856"/>
                    </a:ext>
                  </a:extLst>
                </a:gridCol>
                <a:gridCol w="1325185">
                  <a:extLst>
                    <a:ext uri="{9D8B030D-6E8A-4147-A177-3AD203B41FA5}">
                      <a16:colId xmlns:a16="http://schemas.microsoft.com/office/drawing/2014/main" val="3403520305"/>
                    </a:ext>
                  </a:extLst>
                </a:gridCol>
                <a:gridCol w="1102839">
                  <a:extLst>
                    <a:ext uri="{9D8B030D-6E8A-4147-A177-3AD203B41FA5}">
                      <a16:colId xmlns:a16="http://schemas.microsoft.com/office/drawing/2014/main" val="1394985016"/>
                    </a:ext>
                  </a:extLst>
                </a:gridCol>
                <a:gridCol w="6692630">
                  <a:extLst>
                    <a:ext uri="{9D8B030D-6E8A-4147-A177-3AD203B41FA5}">
                      <a16:colId xmlns:a16="http://schemas.microsoft.com/office/drawing/2014/main" val="4085187233"/>
                    </a:ext>
                  </a:extLst>
                </a:gridCol>
              </a:tblGrid>
              <a:tr h="0">
                <a:tc>
                  <a:txBody>
                    <a:bodyPr/>
                    <a:lstStyle/>
                    <a:p>
                      <a:pPr algn="ctr">
                        <a:lnSpc>
                          <a:spcPct val="106000"/>
                        </a:lnSpc>
                        <a:spcAft>
                          <a:spcPts val="0"/>
                        </a:spcAft>
                      </a:pPr>
                      <a:r>
                        <a:rPr lang="fr-FR" sz="1800">
                          <a:effectLst/>
                        </a:rPr>
                        <a:t>TDOC</a:t>
                      </a:r>
                      <a:endParaRPr lang="fr-FR" sz="1800">
                        <a:effectLst/>
                        <a:latin typeface="Calibri" panose="020F0502020204030204" pitchFamily="34" charset="0"/>
                        <a:ea typeface="Calibri" panose="020F0502020204030204" pitchFamily="34" charset="0"/>
                      </a:endParaRPr>
                    </a:p>
                  </a:txBody>
                  <a:tcPr marL="9525" marR="9525" marT="9525" marB="9525" anchor="ctr"/>
                </a:tc>
                <a:tc>
                  <a:txBody>
                    <a:bodyPr/>
                    <a:lstStyle/>
                    <a:p>
                      <a:pPr algn="ctr">
                        <a:lnSpc>
                          <a:spcPct val="106000"/>
                        </a:lnSpc>
                        <a:spcAft>
                          <a:spcPts val="0"/>
                        </a:spcAft>
                      </a:pPr>
                      <a:r>
                        <a:rPr lang="fr-FR" sz="1800">
                          <a:effectLst/>
                        </a:rPr>
                        <a:t>Type</a:t>
                      </a:r>
                      <a:endParaRPr lang="fr-FR" sz="1800">
                        <a:effectLst/>
                        <a:latin typeface="Calibri" panose="020F0502020204030204" pitchFamily="34" charset="0"/>
                        <a:ea typeface="Calibri" panose="020F0502020204030204" pitchFamily="34" charset="0"/>
                      </a:endParaRPr>
                    </a:p>
                  </a:txBody>
                  <a:tcPr marL="9525" marR="9525" marT="9525" marB="9525" anchor="ctr"/>
                </a:tc>
                <a:tc>
                  <a:txBody>
                    <a:bodyPr/>
                    <a:lstStyle/>
                    <a:p>
                      <a:pPr algn="just">
                        <a:lnSpc>
                          <a:spcPct val="106000"/>
                        </a:lnSpc>
                        <a:spcAft>
                          <a:spcPts val="0"/>
                        </a:spcAft>
                      </a:pPr>
                      <a:r>
                        <a:rPr lang="fr-FR" sz="1800">
                          <a:effectLst/>
                        </a:rPr>
                        <a:t>Title</a:t>
                      </a:r>
                      <a:endParaRPr lang="fr-FR" sz="1800">
                        <a:effectLst/>
                        <a:latin typeface="Calibri" panose="020F0502020204030204" pitchFamily="34" charset="0"/>
                        <a:ea typeface="Calibri" panose="020F0502020204030204" pitchFamily="34" charset="0"/>
                      </a:endParaRPr>
                    </a:p>
                  </a:txBody>
                  <a:tcPr marL="9525" marR="9525" marT="9525" marB="9525" anchor="ctr"/>
                </a:tc>
                <a:tc>
                  <a:txBody>
                    <a:bodyPr/>
                    <a:lstStyle/>
                    <a:p>
                      <a:pPr algn="ctr">
                        <a:lnSpc>
                          <a:spcPct val="106000"/>
                        </a:lnSpc>
                        <a:spcAft>
                          <a:spcPts val="0"/>
                        </a:spcAft>
                      </a:pPr>
                      <a:r>
                        <a:rPr lang="fr-FR" sz="1800">
                          <a:effectLst/>
                        </a:rPr>
                        <a:t>Source</a:t>
                      </a:r>
                      <a:endParaRPr lang="fr-FR" sz="1800">
                        <a:effectLst/>
                        <a:latin typeface="Calibri" panose="020F0502020204030204" pitchFamily="34" charset="0"/>
                        <a:ea typeface="Calibri" panose="020F0502020204030204" pitchFamily="34" charset="0"/>
                      </a:endParaRPr>
                    </a:p>
                  </a:txBody>
                  <a:tcPr marL="9525" marR="9525" marT="9525" marB="9525" anchor="ctr"/>
                </a:tc>
                <a:tc>
                  <a:txBody>
                    <a:bodyPr/>
                    <a:lstStyle/>
                    <a:p>
                      <a:pPr algn="ctr">
                        <a:lnSpc>
                          <a:spcPct val="106000"/>
                        </a:lnSpc>
                        <a:spcAft>
                          <a:spcPts val="0"/>
                        </a:spcAft>
                      </a:pPr>
                      <a:r>
                        <a:rPr lang="fr-FR" sz="1800">
                          <a:effectLst/>
                        </a:rPr>
                        <a:t>Comments</a:t>
                      </a:r>
                      <a:endParaRPr lang="fr-FR" sz="1800">
                        <a:effectLst/>
                        <a:latin typeface="Calibri" panose="020F0502020204030204" pitchFamily="34" charset="0"/>
                        <a:ea typeface="Calibri" panose="020F0502020204030204" pitchFamily="34" charset="0"/>
                      </a:endParaRPr>
                    </a:p>
                  </a:txBody>
                  <a:tcPr marL="9525" marR="9525" marT="9525" marB="9525"/>
                </a:tc>
                <a:extLst>
                  <a:ext uri="{0D108BD9-81ED-4DB2-BD59-A6C34878D82A}">
                    <a16:rowId xmlns:a16="http://schemas.microsoft.com/office/drawing/2014/main" val="4076734043"/>
                  </a:ext>
                </a:extLst>
              </a:tr>
              <a:tr h="0">
                <a:tc>
                  <a:txBody>
                    <a:bodyPr/>
                    <a:lstStyle/>
                    <a:p>
                      <a:pPr algn="ctr">
                        <a:lnSpc>
                          <a:spcPct val="106000"/>
                        </a:lnSpc>
                        <a:spcAft>
                          <a:spcPts val="0"/>
                        </a:spcAft>
                      </a:pPr>
                      <a:r>
                        <a:rPr lang="fr-FR" sz="1800" u="sng">
                          <a:effectLst/>
                          <a:hlinkClick r:id="rId2"/>
                        </a:rPr>
                        <a:t>RP-232039</a:t>
                      </a:r>
                      <a:endParaRPr lang="fr-FR" sz="1800">
                        <a:effectLst/>
                        <a:latin typeface="Calibri" panose="020F0502020204030204" pitchFamily="34" charset="0"/>
                        <a:ea typeface="Calibri" panose="020F0502020204030204" pitchFamily="34" charset="0"/>
                      </a:endParaRPr>
                    </a:p>
                  </a:txBody>
                  <a:tcPr marL="9525" marR="9525" marT="9525" marB="9525" anchor="ctr"/>
                </a:tc>
                <a:tc>
                  <a:txBody>
                    <a:bodyPr/>
                    <a:lstStyle/>
                    <a:p>
                      <a:pPr algn="ctr">
                        <a:lnSpc>
                          <a:spcPct val="106000"/>
                        </a:lnSpc>
                        <a:spcAft>
                          <a:spcPts val="0"/>
                        </a:spcAft>
                      </a:pPr>
                      <a:r>
                        <a:rPr lang="fr-FR" sz="1800">
                          <a:effectLst/>
                        </a:rPr>
                        <a:t>discussion</a:t>
                      </a:r>
                      <a:endParaRPr lang="fr-FR" sz="1800">
                        <a:effectLst/>
                        <a:latin typeface="Calibri" panose="020F0502020204030204" pitchFamily="34" charset="0"/>
                        <a:ea typeface="Calibri" panose="020F0502020204030204" pitchFamily="34" charset="0"/>
                      </a:endParaRPr>
                    </a:p>
                  </a:txBody>
                  <a:tcPr marL="9525" marR="9525" marT="9525" marB="9525" anchor="ctr"/>
                </a:tc>
                <a:tc>
                  <a:txBody>
                    <a:bodyPr/>
                    <a:lstStyle/>
                    <a:p>
                      <a:pPr algn="just">
                        <a:lnSpc>
                          <a:spcPct val="106000"/>
                        </a:lnSpc>
                        <a:spcAft>
                          <a:spcPts val="0"/>
                        </a:spcAft>
                      </a:pPr>
                      <a:r>
                        <a:rPr lang="en-US" sz="1800">
                          <a:effectLst/>
                        </a:rPr>
                        <a:t>On the scope of Rel-18 NR NTN enhancements</a:t>
                      </a:r>
                      <a:endParaRPr lang="fr-FR" sz="1800">
                        <a:effectLst/>
                        <a:latin typeface="Calibri" panose="020F0502020204030204" pitchFamily="34" charset="0"/>
                        <a:ea typeface="Calibri" panose="020F0502020204030204" pitchFamily="34" charset="0"/>
                      </a:endParaRPr>
                    </a:p>
                  </a:txBody>
                  <a:tcPr marL="9525" marR="9525" marT="9525" marB="9525" anchor="ctr"/>
                </a:tc>
                <a:tc>
                  <a:txBody>
                    <a:bodyPr/>
                    <a:lstStyle/>
                    <a:p>
                      <a:pPr algn="ctr">
                        <a:lnSpc>
                          <a:spcPct val="106000"/>
                        </a:lnSpc>
                        <a:spcAft>
                          <a:spcPts val="0"/>
                        </a:spcAft>
                      </a:pPr>
                      <a:r>
                        <a:rPr lang="fr-FR" sz="1800">
                          <a:effectLst/>
                        </a:rPr>
                        <a:t>Samsung</a:t>
                      </a:r>
                      <a:endParaRPr lang="fr-FR" sz="1800">
                        <a:effectLst/>
                        <a:latin typeface="Calibri" panose="020F0502020204030204" pitchFamily="34" charset="0"/>
                        <a:ea typeface="Calibri" panose="020F0502020204030204" pitchFamily="34" charset="0"/>
                      </a:endParaRPr>
                    </a:p>
                  </a:txBody>
                  <a:tcPr marL="9525" marR="9525" marT="9525" marB="9525" anchor="ctr"/>
                </a:tc>
                <a:tc>
                  <a:txBody>
                    <a:bodyPr/>
                    <a:lstStyle/>
                    <a:p>
                      <a:pPr algn="just">
                        <a:lnSpc>
                          <a:spcPct val="106000"/>
                        </a:lnSpc>
                        <a:spcAft>
                          <a:spcPts val="0"/>
                        </a:spcAft>
                      </a:pPr>
                      <a:r>
                        <a:rPr lang="en-US" sz="1800">
                          <a:effectLst/>
                        </a:rPr>
                        <a:t>Proposal 2 : Including the following as a sub-bullet under objective 4.1.2</a:t>
                      </a:r>
                      <a:endParaRPr lang="fr-FR" sz="1800">
                        <a:effectLst/>
                      </a:endParaRPr>
                    </a:p>
                    <a:p>
                      <a:pPr algn="just">
                        <a:lnSpc>
                          <a:spcPct val="106000"/>
                        </a:lnSpc>
                        <a:spcAft>
                          <a:spcPts val="0"/>
                        </a:spcAft>
                      </a:pPr>
                      <a:r>
                        <a:rPr lang="en-US" sz="1800">
                          <a:effectLst/>
                        </a:rPr>
                        <a:t>“Specify necessary RRM requirements for NR-NTN UEs operating in the NTN example band (i.e. Ka band) based on associated assumptions of the UE architecture (including beam steering capabilities) .”</a:t>
                      </a:r>
                      <a:endParaRPr lang="fr-FR" sz="1800">
                        <a:effectLst/>
                        <a:latin typeface="Calibri" panose="020F0502020204030204" pitchFamily="34" charset="0"/>
                        <a:ea typeface="Calibri" panose="020F0502020204030204" pitchFamily="34" charset="0"/>
                      </a:endParaRPr>
                    </a:p>
                  </a:txBody>
                  <a:tcPr marL="9525" marR="9525" marT="9525" marB="9525"/>
                </a:tc>
                <a:extLst>
                  <a:ext uri="{0D108BD9-81ED-4DB2-BD59-A6C34878D82A}">
                    <a16:rowId xmlns:a16="http://schemas.microsoft.com/office/drawing/2014/main" val="2548350306"/>
                  </a:ext>
                </a:extLst>
              </a:tr>
              <a:tr h="0">
                <a:tc>
                  <a:txBody>
                    <a:bodyPr/>
                    <a:lstStyle/>
                    <a:p>
                      <a:pPr algn="ctr">
                        <a:lnSpc>
                          <a:spcPct val="106000"/>
                        </a:lnSpc>
                        <a:spcAft>
                          <a:spcPts val="0"/>
                        </a:spcAft>
                      </a:pPr>
                      <a:r>
                        <a:rPr lang="fr-FR" sz="1800" u="sng">
                          <a:effectLst/>
                          <a:hlinkClick r:id="rId3"/>
                        </a:rPr>
                        <a:t>RP-231533</a:t>
                      </a:r>
                      <a:endParaRPr lang="fr-FR" sz="1800">
                        <a:effectLst/>
                        <a:latin typeface="Calibri" panose="020F0502020204030204" pitchFamily="34" charset="0"/>
                        <a:ea typeface="Calibri" panose="020F0502020204030204" pitchFamily="34" charset="0"/>
                      </a:endParaRPr>
                    </a:p>
                  </a:txBody>
                  <a:tcPr marL="9525" marR="9525" marT="9525" marB="9525" anchor="ctr"/>
                </a:tc>
                <a:tc>
                  <a:txBody>
                    <a:bodyPr/>
                    <a:lstStyle/>
                    <a:p>
                      <a:pPr algn="ctr">
                        <a:lnSpc>
                          <a:spcPct val="106000"/>
                        </a:lnSpc>
                        <a:spcAft>
                          <a:spcPts val="0"/>
                        </a:spcAft>
                      </a:pPr>
                      <a:r>
                        <a:rPr lang="fr-FR" sz="1800">
                          <a:effectLst/>
                        </a:rPr>
                        <a:t>LS in</a:t>
                      </a:r>
                      <a:endParaRPr lang="fr-FR" sz="1800">
                        <a:effectLst/>
                        <a:latin typeface="Calibri" panose="020F0502020204030204" pitchFamily="34" charset="0"/>
                        <a:ea typeface="Calibri" panose="020F0502020204030204" pitchFamily="34" charset="0"/>
                      </a:endParaRPr>
                    </a:p>
                  </a:txBody>
                  <a:tcPr marL="9525" marR="9525" marT="9525" marB="9525" anchor="ctr"/>
                </a:tc>
                <a:tc>
                  <a:txBody>
                    <a:bodyPr/>
                    <a:lstStyle/>
                    <a:p>
                      <a:pPr algn="just">
                        <a:lnSpc>
                          <a:spcPct val="106000"/>
                        </a:lnSpc>
                        <a:spcAft>
                          <a:spcPts val="0"/>
                        </a:spcAft>
                      </a:pPr>
                      <a:r>
                        <a:rPr lang="en-US" sz="1800">
                          <a:effectLst/>
                        </a:rPr>
                        <a:t>LS on RAN4 RRM work scope for NR NTN Ka band (R4-2314484; to: RAN; cc: -; contact: Thales)</a:t>
                      </a:r>
                      <a:endParaRPr lang="fr-FR" sz="1800">
                        <a:effectLst/>
                        <a:latin typeface="Calibri" panose="020F0502020204030204" pitchFamily="34" charset="0"/>
                        <a:ea typeface="Calibri" panose="020F0502020204030204" pitchFamily="34" charset="0"/>
                      </a:endParaRPr>
                    </a:p>
                  </a:txBody>
                  <a:tcPr marL="9525" marR="9525" marT="9525" marB="9525" anchor="ctr"/>
                </a:tc>
                <a:tc>
                  <a:txBody>
                    <a:bodyPr/>
                    <a:lstStyle/>
                    <a:p>
                      <a:pPr algn="ctr">
                        <a:lnSpc>
                          <a:spcPct val="106000"/>
                        </a:lnSpc>
                        <a:spcAft>
                          <a:spcPts val="0"/>
                        </a:spcAft>
                      </a:pPr>
                      <a:r>
                        <a:rPr lang="fr-FR" sz="1800">
                          <a:effectLst/>
                        </a:rPr>
                        <a:t>RAN4</a:t>
                      </a:r>
                      <a:endParaRPr lang="fr-FR" sz="1800">
                        <a:effectLst/>
                        <a:latin typeface="Calibri" panose="020F0502020204030204" pitchFamily="34" charset="0"/>
                        <a:ea typeface="Calibri" panose="020F0502020204030204" pitchFamily="34" charset="0"/>
                      </a:endParaRPr>
                    </a:p>
                  </a:txBody>
                  <a:tcPr marL="9525" marR="9525" marT="9525" marB="9525" anchor="ctr"/>
                </a:tc>
                <a:tc>
                  <a:txBody>
                    <a:bodyPr/>
                    <a:lstStyle/>
                    <a:p>
                      <a:pPr algn="just">
                        <a:lnSpc>
                          <a:spcPct val="106000"/>
                        </a:lnSpc>
                        <a:spcAft>
                          <a:spcPts val="0"/>
                        </a:spcAft>
                      </a:pPr>
                      <a:r>
                        <a:rPr lang="en-US" sz="1800" dirty="0">
                          <a:effectLst/>
                        </a:rPr>
                        <a:t>RAN4 discussions are still ongoing on how to define RRM requirements. However, RAN4 RRM is happy to announce that the scope of the work needed to define the RRM requirements (i.e. beam steering related) necessary for NR-NTN UEs operating in the NTN example band (i.e. </a:t>
                      </a:r>
                      <a:r>
                        <a:rPr lang="en-US" sz="1800" dirty="0" err="1">
                          <a:effectLst/>
                        </a:rPr>
                        <a:t>Ka</a:t>
                      </a:r>
                      <a:r>
                        <a:rPr lang="en-US" sz="1800" dirty="0">
                          <a:effectLst/>
                        </a:rPr>
                        <a:t> band) based on associated assumptions of the UE architecture has been identified</a:t>
                      </a:r>
                      <a:endParaRPr lang="fr-FR" sz="1800" dirty="0">
                        <a:effectLst/>
                        <a:latin typeface="Calibri" panose="020F0502020204030204" pitchFamily="34" charset="0"/>
                        <a:ea typeface="Calibri" panose="020F0502020204030204" pitchFamily="34" charset="0"/>
                      </a:endParaRPr>
                    </a:p>
                  </a:txBody>
                  <a:tcPr marL="9525" marR="9525" marT="9525" marB="9525"/>
                </a:tc>
                <a:extLst>
                  <a:ext uri="{0D108BD9-81ED-4DB2-BD59-A6C34878D82A}">
                    <a16:rowId xmlns:a16="http://schemas.microsoft.com/office/drawing/2014/main" val="700841391"/>
                  </a:ext>
                </a:extLst>
              </a:tr>
            </a:tbl>
          </a:graphicData>
        </a:graphic>
      </p:graphicFrame>
      <p:sp>
        <p:nvSpPr>
          <p:cNvPr id="3" name="Espace réservé du numéro de diapositive 2"/>
          <p:cNvSpPr>
            <a:spLocks noGrp="1"/>
          </p:cNvSpPr>
          <p:nvPr>
            <p:ph type="sldNum" sz="quarter" idx="10"/>
          </p:nvPr>
        </p:nvSpPr>
        <p:spPr/>
        <p:txBody>
          <a:bodyPr/>
          <a:lstStyle/>
          <a:p>
            <a:fld id="{F5492D28-9CB3-4957-BFD2-683A3D6260A5}" type="slidenum">
              <a:rPr lang="en-GB" altLang="en-US" smtClean="0"/>
              <a:pPr/>
              <a:t>2</a:t>
            </a:fld>
            <a:endParaRPr lang="en-GB" altLang="en-US" dirty="0"/>
          </a:p>
        </p:txBody>
      </p:sp>
      <p:sp>
        <p:nvSpPr>
          <p:cNvPr id="4" name="Titre 3"/>
          <p:cNvSpPr>
            <a:spLocks noGrp="1"/>
          </p:cNvSpPr>
          <p:nvPr>
            <p:ph type="title"/>
          </p:nvPr>
        </p:nvSpPr>
        <p:spPr/>
        <p:txBody>
          <a:bodyPr/>
          <a:lstStyle/>
          <a:p>
            <a:r>
              <a:rPr lang="fr-FR" dirty="0" err="1"/>
              <a:t>TDoC</a:t>
            </a:r>
            <a:r>
              <a:rPr lang="fr-FR" dirty="0"/>
              <a:t> </a:t>
            </a:r>
            <a:r>
              <a:rPr lang="fr-FR" dirty="0" err="1"/>
              <a:t>considered</a:t>
            </a:r>
            <a:r>
              <a:rPr lang="fr-FR" dirty="0"/>
              <a:t> in the discussion</a:t>
            </a:r>
          </a:p>
        </p:txBody>
      </p:sp>
    </p:spTree>
    <p:extLst>
      <p:ext uri="{BB962C8B-B14F-4D97-AF65-F5344CB8AC3E}">
        <p14:creationId xmlns:p14="http://schemas.microsoft.com/office/powerpoint/2010/main" val="116695018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idx="1"/>
          </p:nvPr>
        </p:nvSpPr>
        <p:spPr/>
        <p:txBody>
          <a:bodyPr/>
          <a:lstStyle/>
          <a:p>
            <a:r>
              <a:rPr lang="en-US" dirty="0"/>
              <a:t>Proposal 1: As part of the NR-NTN-</a:t>
            </a:r>
            <a:r>
              <a:rPr lang="en-US" dirty="0" err="1"/>
              <a:t>enh</a:t>
            </a:r>
            <a:r>
              <a:rPr lang="en-US" dirty="0"/>
              <a:t> WID, RAN4 shall work on the definition of RRM requirements considering the following</a:t>
            </a:r>
          </a:p>
          <a:p>
            <a:pPr lvl="1"/>
            <a:r>
              <a:rPr lang="en-US" dirty="0"/>
              <a:t>cases: </a:t>
            </a:r>
            <a:r>
              <a:rPr lang="en-GB" altLang="zh-CN" dirty="0"/>
              <a:t>Case-1: Stationary UE for GSO; Case-2: Stationary UE for LEO; Case-3: Mobile UE for GSO</a:t>
            </a:r>
          </a:p>
          <a:p>
            <a:pPr lvl="1"/>
            <a:r>
              <a:rPr lang="en-GB" altLang="zh-CN" dirty="0"/>
              <a:t>UE architectures: </a:t>
            </a:r>
            <a:r>
              <a:rPr lang="en-US" altLang="zh-CN" dirty="0"/>
              <a:t>Fully electronically-steered beam UEs (Type 1); Fully mechanically-steered beam UEs (Type 2)</a:t>
            </a:r>
          </a:p>
          <a:p>
            <a:pPr lvl="1"/>
            <a:endParaRPr lang="en-GB" altLang="zh-CN" dirty="0"/>
          </a:p>
          <a:p>
            <a:pPr lvl="1"/>
            <a:endParaRPr lang="zh-CN" altLang="zh-CN" dirty="0"/>
          </a:p>
          <a:p>
            <a:endParaRPr lang="en-US" dirty="0"/>
          </a:p>
          <a:p>
            <a:pPr lvl="1"/>
            <a:endParaRPr lang="fr-FR" dirty="0"/>
          </a:p>
        </p:txBody>
      </p:sp>
      <p:sp>
        <p:nvSpPr>
          <p:cNvPr id="3" name="Espace réservé du numéro de diapositive 2"/>
          <p:cNvSpPr>
            <a:spLocks noGrp="1"/>
          </p:cNvSpPr>
          <p:nvPr>
            <p:ph type="sldNum" sz="quarter" idx="10"/>
          </p:nvPr>
        </p:nvSpPr>
        <p:spPr/>
        <p:txBody>
          <a:bodyPr/>
          <a:lstStyle/>
          <a:p>
            <a:fld id="{F5492D28-9CB3-4957-BFD2-683A3D6260A5}" type="slidenum">
              <a:rPr lang="en-GB" altLang="en-US" smtClean="0"/>
              <a:pPr/>
              <a:t>3</a:t>
            </a:fld>
            <a:endParaRPr lang="en-GB" altLang="en-US" dirty="0"/>
          </a:p>
        </p:txBody>
      </p:sp>
      <p:sp>
        <p:nvSpPr>
          <p:cNvPr id="7" name="Titre 6"/>
          <p:cNvSpPr>
            <a:spLocks noGrp="1"/>
          </p:cNvSpPr>
          <p:nvPr>
            <p:ph type="title"/>
          </p:nvPr>
        </p:nvSpPr>
        <p:spPr/>
        <p:txBody>
          <a:bodyPr/>
          <a:lstStyle/>
          <a:p>
            <a:r>
              <a:rPr lang="fr-FR" dirty="0"/>
              <a:t>Rel-18 NR-NTN-</a:t>
            </a:r>
            <a:r>
              <a:rPr lang="fr-FR" dirty="0" err="1"/>
              <a:t>enh</a:t>
            </a:r>
            <a:r>
              <a:rPr lang="fr-FR" dirty="0"/>
              <a:t> WID: RRM </a:t>
            </a:r>
            <a:r>
              <a:rPr lang="fr-FR" dirty="0" err="1"/>
              <a:t>req</a:t>
            </a:r>
            <a:r>
              <a:rPr lang="fr-FR" dirty="0"/>
              <a:t> for Ka band</a:t>
            </a:r>
          </a:p>
        </p:txBody>
      </p:sp>
    </p:spTree>
    <p:extLst>
      <p:ext uri="{BB962C8B-B14F-4D97-AF65-F5344CB8AC3E}">
        <p14:creationId xmlns:p14="http://schemas.microsoft.com/office/powerpoint/2010/main" val="223634206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idx="1"/>
          </p:nvPr>
        </p:nvSpPr>
        <p:spPr>
          <a:xfrm>
            <a:off x="609600" y="1232813"/>
            <a:ext cx="10972800" cy="558801"/>
          </a:xfrm>
        </p:spPr>
        <p:txBody>
          <a:bodyPr/>
          <a:lstStyle/>
          <a:p>
            <a:r>
              <a:rPr lang="fr-FR" sz="1600" b="1" dirty="0" err="1"/>
              <a:t>Proposal</a:t>
            </a:r>
            <a:r>
              <a:rPr lang="fr-FR" sz="1600" b="1" dirty="0"/>
              <a:t> 2: RAN </a:t>
            </a:r>
            <a:r>
              <a:rPr lang="fr-FR" sz="1600" b="1" dirty="0" err="1"/>
              <a:t>recommends</a:t>
            </a:r>
            <a:r>
              <a:rPr lang="fr-FR" sz="1600" b="1" dirty="0"/>
              <a:t> RAN4 to </a:t>
            </a:r>
            <a:r>
              <a:rPr lang="fr-FR" sz="1600" b="1" dirty="0" err="1"/>
              <a:t>define</a:t>
            </a:r>
            <a:r>
              <a:rPr lang="fr-FR" sz="1600" b="1" dirty="0"/>
              <a:t> the </a:t>
            </a:r>
            <a:r>
              <a:rPr lang="fr-FR" sz="1600" b="1" dirty="0" err="1"/>
              <a:t>following</a:t>
            </a:r>
            <a:r>
              <a:rPr lang="fr-FR" sz="1600" b="1" dirty="0"/>
              <a:t> </a:t>
            </a:r>
            <a:r>
              <a:rPr lang="en-US" sz="1600" b="1" dirty="0"/>
              <a:t>RRM requirements for example band (Ka band) in the table below as baseline. </a:t>
            </a:r>
            <a:endParaRPr lang="en-US" sz="2000" b="1" dirty="0"/>
          </a:p>
        </p:txBody>
      </p:sp>
      <p:sp>
        <p:nvSpPr>
          <p:cNvPr id="3" name="Espace réservé du numéro de diapositive 2"/>
          <p:cNvSpPr>
            <a:spLocks noGrp="1"/>
          </p:cNvSpPr>
          <p:nvPr>
            <p:ph type="sldNum" sz="quarter" idx="10"/>
          </p:nvPr>
        </p:nvSpPr>
        <p:spPr/>
        <p:txBody>
          <a:bodyPr/>
          <a:lstStyle/>
          <a:p>
            <a:fld id="{F5492D28-9CB3-4957-BFD2-683A3D6260A5}" type="slidenum">
              <a:rPr lang="en-GB" altLang="en-US" smtClean="0"/>
              <a:pPr/>
              <a:t>4</a:t>
            </a:fld>
            <a:endParaRPr lang="en-GB" altLang="en-US" dirty="0"/>
          </a:p>
        </p:txBody>
      </p:sp>
      <p:sp>
        <p:nvSpPr>
          <p:cNvPr id="4" name="Titre 3"/>
          <p:cNvSpPr>
            <a:spLocks noGrp="1"/>
          </p:cNvSpPr>
          <p:nvPr>
            <p:ph type="title"/>
          </p:nvPr>
        </p:nvSpPr>
        <p:spPr/>
        <p:txBody>
          <a:bodyPr/>
          <a:lstStyle/>
          <a:p>
            <a:r>
              <a:rPr lang="fr-FR" dirty="0"/>
              <a:t>Rel-18 NR-NTN-</a:t>
            </a:r>
            <a:r>
              <a:rPr lang="fr-FR" dirty="0" err="1"/>
              <a:t>enh</a:t>
            </a:r>
            <a:r>
              <a:rPr lang="fr-FR" dirty="0"/>
              <a:t> WID: RRM </a:t>
            </a:r>
            <a:r>
              <a:rPr lang="fr-FR" dirty="0" err="1"/>
              <a:t>req</a:t>
            </a:r>
            <a:r>
              <a:rPr lang="fr-FR" dirty="0"/>
              <a:t> for Ka band</a:t>
            </a:r>
          </a:p>
        </p:txBody>
      </p:sp>
      <p:graphicFrame>
        <p:nvGraphicFramePr>
          <p:cNvPr id="5" name="Tableau 4"/>
          <p:cNvGraphicFramePr>
            <a:graphicFrameLocks noGrp="1"/>
          </p:cNvGraphicFramePr>
          <p:nvPr>
            <p:extLst>
              <p:ext uri="{D42A27DB-BD31-4B8C-83A1-F6EECF244321}">
                <p14:modId xmlns:p14="http://schemas.microsoft.com/office/powerpoint/2010/main" val="4091590823"/>
              </p:ext>
            </p:extLst>
          </p:nvPr>
        </p:nvGraphicFramePr>
        <p:xfrm>
          <a:off x="344130" y="1791614"/>
          <a:ext cx="7993624" cy="4721860"/>
        </p:xfrm>
        <a:graphic>
          <a:graphicData uri="http://schemas.openxmlformats.org/drawingml/2006/table">
            <a:tbl>
              <a:tblPr>
                <a:tableStyleId>{5C22544A-7EE6-4342-B048-85BDC9FD1C3A}</a:tableStyleId>
              </a:tblPr>
              <a:tblGrid>
                <a:gridCol w="4318651">
                  <a:extLst>
                    <a:ext uri="{9D8B030D-6E8A-4147-A177-3AD203B41FA5}">
                      <a16:colId xmlns:a16="http://schemas.microsoft.com/office/drawing/2014/main" val="3034770795"/>
                    </a:ext>
                  </a:extLst>
                </a:gridCol>
                <a:gridCol w="1130185">
                  <a:extLst>
                    <a:ext uri="{9D8B030D-6E8A-4147-A177-3AD203B41FA5}">
                      <a16:colId xmlns:a16="http://schemas.microsoft.com/office/drawing/2014/main" val="2503082970"/>
                    </a:ext>
                  </a:extLst>
                </a:gridCol>
                <a:gridCol w="1272394">
                  <a:extLst>
                    <a:ext uri="{9D8B030D-6E8A-4147-A177-3AD203B41FA5}">
                      <a16:colId xmlns:a16="http://schemas.microsoft.com/office/drawing/2014/main" val="1208723627"/>
                    </a:ext>
                  </a:extLst>
                </a:gridCol>
                <a:gridCol w="1272394">
                  <a:extLst>
                    <a:ext uri="{9D8B030D-6E8A-4147-A177-3AD203B41FA5}">
                      <a16:colId xmlns:a16="http://schemas.microsoft.com/office/drawing/2014/main" val="1421326028"/>
                    </a:ext>
                  </a:extLst>
                </a:gridCol>
              </a:tblGrid>
              <a:tr h="272880">
                <a:tc>
                  <a:txBody>
                    <a:bodyPr/>
                    <a:lstStyle/>
                    <a:p>
                      <a:pPr algn="l" fontAlgn="b"/>
                      <a:r>
                        <a:rPr lang="fr-FR" sz="1600" b="1" i="0" u="none" strike="noStrike" dirty="0">
                          <a:solidFill>
                            <a:srgbClr val="000000"/>
                          </a:solidFill>
                          <a:effectLst/>
                          <a:latin typeface="Calibri" panose="020F0502020204030204" pitchFamily="34" charset="0"/>
                          <a:cs typeface="Calibri" panose="020F0502020204030204" pitchFamily="34" charset="0"/>
                        </a:rPr>
                        <a:t>RRM </a:t>
                      </a:r>
                      <a:r>
                        <a:rPr lang="fr-FR" sz="1600" b="1" i="0" u="none" strike="noStrike" dirty="0" err="1">
                          <a:solidFill>
                            <a:srgbClr val="000000"/>
                          </a:solidFill>
                          <a:effectLst/>
                          <a:latin typeface="Calibri" panose="020F0502020204030204" pitchFamily="34" charset="0"/>
                          <a:cs typeface="Calibri" panose="020F0502020204030204" pitchFamily="34" charset="0"/>
                        </a:rPr>
                        <a:t>requirements</a:t>
                      </a:r>
                      <a:r>
                        <a:rPr lang="fr-FR" sz="1600" b="1" i="0" u="none" strike="noStrike" dirty="0">
                          <a:solidFill>
                            <a:srgbClr val="000000"/>
                          </a:solidFill>
                          <a:effectLst/>
                          <a:latin typeface="Calibri" panose="020F0502020204030204" pitchFamily="34" charset="0"/>
                          <a:cs typeface="Calibri" panose="020F0502020204030204" pitchFamily="34" charset="0"/>
                        </a:rPr>
                        <a:t> to </a:t>
                      </a:r>
                      <a:r>
                        <a:rPr lang="fr-FR" sz="1600" b="1" i="0" u="none" strike="noStrike" dirty="0" err="1">
                          <a:solidFill>
                            <a:srgbClr val="000000"/>
                          </a:solidFill>
                          <a:effectLst/>
                          <a:latin typeface="Calibri" panose="020F0502020204030204" pitchFamily="34" charset="0"/>
                          <a:cs typeface="Calibri" panose="020F0502020204030204" pitchFamily="34" charset="0"/>
                        </a:rPr>
                        <a:t>be</a:t>
                      </a:r>
                      <a:r>
                        <a:rPr lang="fr-FR" sz="1600" b="1" i="0" u="none" strike="noStrike" dirty="0">
                          <a:solidFill>
                            <a:srgbClr val="000000"/>
                          </a:solidFill>
                          <a:effectLst/>
                          <a:latin typeface="Calibri" panose="020F0502020204030204" pitchFamily="34" charset="0"/>
                          <a:cs typeface="Calibri" panose="020F0502020204030204" pitchFamily="34" charset="0"/>
                        </a:rPr>
                        <a:t> </a:t>
                      </a:r>
                      <a:r>
                        <a:rPr lang="fr-FR" sz="1600" b="1" i="0" u="none" strike="noStrike" dirty="0" err="1">
                          <a:solidFill>
                            <a:srgbClr val="000000"/>
                          </a:solidFill>
                          <a:effectLst/>
                          <a:latin typeface="Calibri" panose="020F0502020204030204" pitchFamily="34" charset="0"/>
                          <a:cs typeface="Calibri" panose="020F0502020204030204" pitchFamily="34" charset="0"/>
                        </a:rPr>
                        <a:t>defined</a:t>
                      </a:r>
                      <a:r>
                        <a:rPr lang="fr-FR" sz="1600" b="1" i="0" u="none" strike="noStrike" dirty="0">
                          <a:solidFill>
                            <a:srgbClr val="000000"/>
                          </a:solidFill>
                          <a:effectLst/>
                          <a:latin typeface="Calibri" panose="020F0502020204030204" pitchFamily="34" charset="0"/>
                          <a:cs typeface="Calibri" panose="020F0502020204030204" pitchFamily="34" charset="0"/>
                        </a:rPr>
                        <a:t> as part of Rel-18 NR-NTN-</a:t>
                      </a:r>
                      <a:r>
                        <a:rPr lang="fr-FR" sz="1600" b="1" i="0" u="none" strike="noStrike" dirty="0" err="1">
                          <a:solidFill>
                            <a:srgbClr val="000000"/>
                          </a:solidFill>
                          <a:effectLst/>
                          <a:latin typeface="Calibri" panose="020F0502020204030204" pitchFamily="34" charset="0"/>
                          <a:cs typeface="Calibri" panose="020F0502020204030204" pitchFamily="34" charset="0"/>
                        </a:rPr>
                        <a:t>enh</a:t>
                      </a:r>
                      <a:r>
                        <a:rPr lang="fr-FR" sz="1600" b="1" i="0" u="none" strike="noStrike" dirty="0">
                          <a:solidFill>
                            <a:srgbClr val="000000"/>
                          </a:solidFill>
                          <a:effectLst/>
                          <a:latin typeface="Calibri" panose="020F0502020204030204" pitchFamily="34" charset="0"/>
                          <a:cs typeface="Calibri" panose="020F0502020204030204" pitchFamily="34" charset="0"/>
                        </a:rPr>
                        <a:t> WID</a:t>
                      </a:r>
                    </a:p>
                  </a:txBody>
                  <a:tcPr marL="6350" marR="6350" marT="6350" marB="0" anchor="ctr"/>
                </a:tc>
                <a:tc>
                  <a:txBody>
                    <a:bodyPr/>
                    <a:lstStyle/>
                    <a:p>
                      <a:pPr algn="l" fontAlgn="b"/>
                      <a:r>
                        <a:rPr lang="fr-FR" sz="1600" b="1" u="none" strike="noStrike" dirty="0" smtClean="0">
                          <a:effectLst/>
                          <a:latin typeface="Calibri" panose="020F0502020204030204" pitchFamily="34" charset="0"/>
                          <a:cs typeface="Calibri" panose="020F0502020204030204" pitchFamily="34" charset="0"/>
                        </a:rPr>
                        <a:t>Electronic </a:t>
                      </a:r>
                      <a:r>
                        <a:rPr lang="fr-FR" sz="1600" b="1" u="none" strike="noStrike" dirty="0" err="1">
                          <a:effectLst/>
                          <a:latin typeface="Calibri" panose="020F0502020204030204" pitchFamily="34" charset="0"/>
                          <a:cs typeface="Calibri" panose="020F0502020204030204" pitchFamily="34" charset="0"/>
                        </a:rPr>
                        <a:t>steering</a:t>
                      </a:r>
                      <a:r>
                        <a:rPr lang="fr-FR" sz="1600" b="1" u="none" strike="noStrike" dirty="0">
                          <a:effectLst/>
                          <a:latin typeface="Calibri" panose="020F0502020204030204" pitchFamily="34" charset="0"/>
                          <a:cs typeface="Calibri" panose="020F0502020204030204" pitchFamily="34" charset="0"/>
                        </a:rPr>
                        <a:t> </a:t>
                      </a:r>
                      <a:r>
                        <a:rPr lang="fr-FR" sz="1600" b="1" u="none" strike="noStrike" dirty="0" err="1">
                          <a:effectLst/>
                          <a:latin typeface="Calibri" panose="020F0502020204030204" pitchFamily="34" charset="0"/>
                          <a:cs typeface="Calibri" panose="020F0502020204030204" pitchFamily="34" charset="0"/>
                        </a:rPr>
                        <a:t>antenna</a:t>
                      </a:r>
                      <a:endParaRPr lang="fr-FR" sz="1600" b="1" i="0" u="none" strike="noStrike" dirty="0">
                        <a:solidFill>
                          <a:srgbClr val="000000"/>
                        </a:solidFill>
                        <a:effectLst/>
                        <a:latin typeface="Calibri" panose="020F0502020204030204" pitchFamily="34" charset="0"/>
                        <a:cs typeface="Calibri" panose="020F0502020204030204" pitchFamily="34" charset="0"/>
                      </a:endParaRPr>
                    </a:p>
                  </a:txBody>
                  <a:tcPr marL="6350" marR="6350" marT="6350" marB="0" anchor="ctr"/>
                </a:tc>
                <a:tc>
                  <a:txBody>
                    <a:bodyPr/>
                    <a:lstStyle/>
                    <a:p>
                      <a:pPr marL="0" marR="0" lvl="0" indent="0" algn="l" defTabSz="914354" rtl="0" eaLnBrk="1" fontAlgn="b" latinLnBrk="0" hangingPunct="1">
                        <a:lnSpc>
                          <a:spcPct val="100000"/>
                        </a:lnSpc>
                        <a:spcBef>
                          <a:spcPts val="0"/>
                        </a:spcBef>
                        <a:spcAft>
                          <a:spcPts val="0"/>
                        </a:spcAft>
                        <a:buClrTx/>
                        <a:buSzTx/>
                        <a:buFontTx/>
                        <a:buNone/>
                        <a:tabLst/>
                        <a:defRPr/>
                      </a:pPr>
                      <a:r>
                        <a:rPr lang="fr-FR" sz="1600" b="1" u="none" strike="noStrike" dirty="0" err="1" smtClean="0">
                          <a:effectLst/>
                          <a:latin typeface="Calibri" panose="020F0502020204030204" pitchFamily="34" charset="0"/>
                          <a:cs typeface="Calibri" panose="020F0502020204030204" pitchFamily="34" charset="0"/>
                        </a:rPr>
                        <a:t>Mechanical</a:t>
                      </a:r>
                      <a:r>
                        <a:rPr lang="fr-FR" sz="1600" b="1" u="none" strike="noStrike" dirty="0" smtClean="0">
                          <a:effectLst/>
                          <a:latin typeface="Calibri" panose="020F0502020204030204" pitchFamily="34" charset="0"/>
                          <a:cs typeface="Calibri" panose="020F0502020204030204" pitchFamily="34" charset="0"/>
                        </a:rPr>
                        <a:t> </a:t>
                      </a:r>
                      <a:r>
                        <a:rPr lang="fr-FR" sz="1600" b="1" u="none" strike="noStrike" dirty="0" err="1">
                          <a:effectLst/>
                          <a:latin typeface="Calibri" panose="020F0502020204030204" pitchFamily="34" charset="0"/>
                          <a:cs typeface="Calibri" panose="020F0502020204030204" pitchFamily="34" charset="0"/>
                        </a:rPr>
                        <a:t>steering</a:t>
                      </a:r>
                      <a:r>
                        <a:rPr lang="fr-FR" sz="1600" b="1" u="none" strike="noStrike" dirty="0">
                          <a:effectLst/>
                          <a:latin typeface="Calibri" panose="020F0502020204030204" pitchFamily="34" charset="0"/>
                          <a:cs typeface="Calibri" panose="020F0502020204030204" pitchFamily="34" charset="0"/>
                        </a:rPr>
                        <a:t> </a:t>
                      </a:r>
                      <a:r>
                        <a:rPr lang="fr-FR" sz="1600" b="1" u="none" strike="noStrike" dirty="0" err="1">
                          <a:effectLst/>
                          <a:latin typeface="Calibri" panose="020F0502020204030204" pitchFamily="34" charset="0"/>
                          <a:cs typeface="Calibri" panose="020F0502020204030204" pitchFamily="34" charset="0"/>
                        </a:rPr>
                        <a:t>antenna</a:t>
                      </a:r>
                      <a:endParaRPr lang="fr-FR" sz="1600" b="1" i="0" u="none" strike="noStrike" dirty="0">
                        <a:solidFill>
                          <a:srgbClr val="000000"/>
                        </a:solidFill>
                        <a:effectLst/>
                        <a:latin typeface="Calibri" panose="020F0502020204030204" pitchFamily="34" charset="0"/>
                        <a:cs typeface="Calibri" panose="020F0502020204030204" pitchFamily="34" charset="0"/>
                      </a:endParaRPr>
                    </a:p>
                    <a:p>
                      <a:pPr algn="l" fontAlgn="b"/>
                      <a:r>
                        <a:rPr lang="fr-FR" sz="1600" b="1" i="0" u="none" strike="noStrike" dirty="0">
                          <a:solidFill>
                            <a:srgbClr val="000000"/>
                          </a:solidFill>
                          <a:effectLst/>
                          <a:latin typeface="Calibri" panose="020F0502020204030204" pitchFamily="34" charset="0"/>
                          <a:cs typeface="Calibri" panose="020F0502020204030204" pitchFamily="34" charset="0"/>
                        </a:rPr>
                        <a:t>(inter-</a:t>
                      </a:r>
                      <a:r>
                        <a:rPr lang="fr-FR" sz="1600" b="1" i="0" u="none" strike="noStrike" dirty="0" err="1">
                          <a:solidFill>
                            <a:srgbClr val="000000"/>
                          </a:solidFill>
                          <a:effectLst/>
                          <a:latin typeface="Calibri" panose="020F0502020204030204" pitchFamily="34" charset="0"/>
                          <a:cs typeface="Calibri" panose="020F0502020204030204" pitchFamily="34" charset="0"/>
                        </a:rPr>
                        <a:t>sat</a:t>
                      </a:r>
                      <a:r>
                        <a:rPr lang="fr-FR" sz="1600" b="1" i="0" u="none" strike="noStrike" dirty="0">
                          <a:solidFill>
                            <a:srgbClr val="000000"/>
                          </a:solidFill>
                          <a:effectLst/>
                          <a:latin typeface="Calibri" panose="020F0502020204030204" pitchFamily="34" charset="0"/>
                          <a:cs typeface="Calibri" panose="020F0502020204030204" pitchFamily="34" charset="0"/>
                        </a:rPr>
                        <a:t>)</a:t>
                      </a:r>
                    </a:p>
                  </a:txBody>
                  <a:tcPr marL="6350" marR="6350" marT="6350" marB="0" anchor="ctr"/>
                </a:tc>
                <a:tc>
                  <a:txBody>
                    <a:bodyPr/>
                    <a:lstStyle/>
                    <a:p>
                      <a:pPr marL="0" marR="0" lvl="0" indent="0" algn="l" defTabSz="914354" rtl="0" eaLnBrk="1" fontAlgn="b" latinLnBrk="0" hangingPunct="1">
                        <a:lnSpc>
                          <a:spcPct val="100000"/>
                        </a:lnSpc>
                        <a:spcBef>
                          <a:spcPts val="0"/>
                        </a:spcBef>
                        <a:spcAft>
                          <a:spcPts val="0"/>
                        </a:spcAft>
                        <a:buClrTx/>
                        <a:buSzTx/>
                        <a:buFontTx/>
                        <a:buNone/>
                        <a:tabLst/>
                        <a:defRPr/>
                      </a:pPr>
                      <a:r>
                        <a:rPr lang="fr-FR" sz="1600" b="1" u="none" strike="noStrike" dirty="0" err="1" smtClean="0">
                          <a:effectLst/>
                          <a:latin typeface="Calibri" panose="020F0502020204030204" pitchFamily="34" charset="0"/>
                          <a:cs typeface="Calibri" panose="020F0502020204030204" pitchFamily="34" charset="0"/>
                        </a:rPr>
                        <a:t>Mechanical</a:t>
                      </a:r>
                      <a:r>
                        <a:rPr lang="fr-FR" sz="1600" b="1" u="none" strike="noStrike" dirty="0" smtClean="0">
                          <a:effectLst/>
                          <a:latin typeface="Calibri" panose="020F0502020204030204" pitchFamily="34" charset="0"/>
                          <a:cs typeface="Calibri" panose="020F0502020204030204" pitchFamily="34" charset="0"/>
                        </a:rPr>
                        <a:t> </a:t>
                      </a:r>
                      <a:r>
                        <a:rPr lang="fr-FR" sz="1600" b="1" u="none" strike="noStrike" dirty="0" err="1">
                          <a:effectLst/>
                          <a:latin typeface="Calibri" panose="020F0502020204030204" pitchFamily="34" charset="0"/>
                          <a:cs typeface="Calibri" panose="020F0502020204030204" pitchFamily="34" charset="0"/>
                        </a:rPr>
                        <a:t>steering</a:t>
                      </a:r>
                      <a:r>
                        <a:rPr lang="fr-FR" sz="1600" b="1" u="none" strike="noStrike" dirty="0">
                          <a:effectLst/>
                          <a:latin typeface="Calibri" panose="020F0502020204030204" pitchFamily="34" charset="0"/>
                          <a:cs typeface="Calibri" panose="020F0502020204030204" pitchFamily="34" charset="0"/>
                        </a:rPr>
                        <a:t> </a:t>
                      </a:r>
                      <a:r>
                        <a:rPr lang="fr-FR" sz="1600" b="1" u="none" strike="noStrike" dirty="0" err="1">
                          <a:effectLst/>
                          <a:latin typeface="Calibri" panose="020F0502020204030204" pitchFamily="34" charset="0"/>
                          <a:cs typeface="Calibri" panose="020F0502020204030204" pitchFamily="34" charset="0"/>
                        </a:rPr>
                        <a:t>antenna</a:t>
                      </a:r>
                      <a:endParaRPr lang="fr-FR" sz="1600" b="1" i="0" u="none" strike="noStrike" dirty="0">
                        <a:solidFill>
                          <a:srgbClr val="000000"/>
                        </a:solidFill>
                        <a:effectLst/>
                        <a:latin typeface="Calibri" panose="020F0502020204030204" pitchFamily="34" charset="0"/>
                        <a:cs typeface="Calibri" panose="020F0502020204030204" pitchFamily="34" charset="0"/>
                      </a:endParaRPr>
                    </a:p>
                    <a:p>
                      <a:pPr algn="l" fontAlgn="b"/>
                      <a:r>
                        <a:rPr lang="fr-FR" sz="1600" b="1" i="0" u="none" strike="noStrike" dirty="0">
                          <a:solidFill>
                            <a:srgbClr val="000000"/>
                          </a:solidFill>
                          <a:effectLst/>
                          <a:latin typeface="Calibri" panose="020F0502020204030204" pitchFamily="34" charset="0"/>
                          <a:cs typeface="Calibri" panose="020F0502020204030204" pitchFamily="34" charset="0"/>
                        </a:rPr>
                        <a:t>(intra-</a:t>
                      </a:r>
                      <a:r>
                        <a:rPr lang="fr-FR" sz="1600" b="1" i="0" u="none" strike="noStrike" dirty="0" err="1">
                          <a:solidFill>
                            <a:srgbClr val="000000"/>
                          </a:solidFill>
                          <a:effectLst/>
                          <a:latin typeface="Calibri" panose="020F0502020204030204" pitchFamily="34" charset="0"/>
                          <a:cs typeface="Calibri" panose="020F0502020204030204" pitchFamily="34" charset="0"/>
                        </a:rPr>
                        <a:t>sat</a:t>
                      </a:r>
                      <a:r>
                        <a:rPr lang="fr-FR" sz="1600" b="1" i="0" u="none" strike="noStrike" dirty="0">
                          <a:solidFill>
                            <a:srgbClr val="000000"/>
                          </a:solidFill>
                          <a:effectLst/>
                          <a:latin typeface="Calibri" panose="020F0502020204030204" pitchFamily="34" charset="0"/>
                          <a:cs typeface="Calibri" panose="020F0502020204030204" pitchFamily="34" charset="0"/>
                        </a:rPr>
                        <a:t>)</a:t>
                      </a:r>
                    </a:p>
                  </a:txBody>
                  <a:tcPr marL="6350" marR="6350" marT="6350" marB="0" anchor="ctr"/>
                </a:tc>
                <a:extLst>
                  <a:ext uri="{0D108BD9-81ED-4DB2-BD59-A6C34878D82A}">
                    <a16:rowId xmlns:a16="http://schemas.microsoft.com/office/drawing/2014/main" val="1817710342"/>
                  </a:ext>
                </a:extLst>
              </a:tr>
              <a:tr h="136440">
                <a:tc>
                  <a:txBody>
                    <a:bodyPr/>
                    <a:lstStyle/>
                    <a:p>
                      <a:pPr algn="l" fontAlgn="b"/>
                      <a:endParaRPr lang="fr-FR" sz="1600" b="1" i="0" u="none" strike="sngStrike" dirty="0">
                        <a:solidFill>
                          <a:srgbClr val="FF0000"/>
                        </a:solidFill>
                        <a:effectLst/>
                        <a:latin typeface="Calibri" panose="020F0502020204030204" pitchFamily="34" charset="0"/>
                        <a:cs typeface="Calibri" panose="020F0502020204030204" pitchFamily="34" charset="0"/>
                      </a:endParaRPr>
                    </a:p>
                  </a:txBody>
                  <a:tcPr marL="6350" marR="6350" marT="6350" marB="0" anchor="ctr"/>
                </a:tc>
                <a:tc>
                  <a:txBody>
                    <a:bodyPr/>
                    <a:lstStyle/>
                    <a:p>
                      <a:pPr algn="ctr" fontAlgn="b"/>
                      <a:r>
                        <a:rPr lang="fr-FR" sz="1600" u="none" strike="noStrike">
                          <a:effectLst/>
                          <a:latin typeface="Calibri" panose="020F0502020204030204" pitchFamily="34" charset="0"/>
                          <a:cs typeface="Calibri" panose="020F0502020204030204" pitchFamily="34" charset="0"/>
                        </a:rPr>
                        <a:t>Terminal Type 1</a:t>
                      </a:r>
                      <a:endParaRPr lang="fr-FR" sz="1600" b="1" i="0" u="none" strike="noStrike">
                        <a:solidFill>
                          <a:srgbClr val="000000"/>
                        </a:solidFill>
                        <a:effectLst/>
                        <a:latin typeface="Calibri" panose="020F0502020204030204" pitchFamily="34" charset="0"/>
                        <a:cs typeface="Calibri" panose="020F0502020204030204" pitchFamily="34" charset="0"/>
                      </a:endParaRPr>
                    </a:p>
                  </a:txBody>
                  <a:tcPr marL="6350" marR="6350" marT="6350" marB="0" anchor="ctr"/>
                </a:tc>
                <a:tc gridSpan="2">
                  <a:txBody>
                    <a:bodyPr/>
                    <a:lstStyle/>
                    <a:p>
                      <a:pPr algn="ctr" fontAlgn="b"/>
                      <a:r>
                        <a:rPr lang="fr-FR" sz="1600" u="none" strike="noStrike" dirty="0">
                          <a:effectLst/>
                          <a:latin typeface="Calibri" panose="020F0502020204030204" pitchFamily="34" charset="0"/>
                          <a:cs typeface="Calibri" panose="020F0502020204030204" pitchFamily="34" charset="0"/>
                        </a:rPr>
                        <a:t>Terminal Type 2</a:t>
                      </a:r>
                      <a:endParaRPr lang="fr-FR" sz="1600" b="1" i="0" u="none" strike="noStrike" dirty="0">
                        <a:solidFill>
                          <a:srgbClr val="000000"/>
                        </a:solidFill>
                        <a:effectLst/>
                        <a:latin typeface="Calibri" panose="020F0502020204030204" pitchFamily="34" charset="0"/>
                        <a:cs typeface="Calibri" panose="020F0502020204030204" pitchFamily="34" charset="0"/>
                      </a:endParaRPr>
                    </a:p>
                  </a:txBody>
                  <a:tcPr marL="6350" marR="6350" marT="6350" marB="0" anchor="ctr"/>
                </a:tc>
                <a:tc hMerge="1">
                  <a:txBody>
                    <a:bodyPr/>
                    <a:lstStyle/>
                    <a:p>
                      <a:pPr algn="ctr" fontAlgn="b"/>
                      <a:endParaRPr lang="fr-FR" sz="1600" b="1" i="0" u="none" strike="noStrike" dirty="0">
                        <a:solidFill>
                          <a:srgbClr val="000000"/>
                        </a:solidFill>
                        <a:effectLst/>
                        <a:latin typeface="Calibri" panose="020F0502020204030204" pitchFamily="34" charset="0"/>
                        <a:cs typeface="Calibri" panose="020F0502020204030204" pitchFamily="34" charset="0"/>
                      </a:endParaRPr>
                    </a:p>
                  </a:txBody>
                  <a:tcPr marL="6350" marR="6350" marT="6350" marB="0" anchor="ctr">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78080915"/>
                  </a:ext>
                </a:extLst>
              </a:tr>
              <a:tr h="116666">
                <a:tc>
                  <a:txBody>
                    <a:bodyPr/>
                    <a:lstStyle/>
                    <a:p>
                      <a:pPr algn="l" fontAlgn="b"/>
                      <a:r>
                        <a:rPr lang="fr-FR" sz="1600" u="none" strike="noStrike" dirty="0" smtClean="0">
                          <a:effectLst/>
                          <a:latin typeface="Calibri" panose="020F0502020204030204" pitchFamily="34" charset="0"/>
                          <a:cs typeface="Calibri" panose="020F0502020204030204" pitchFamily="34" charset="0"/>
                        </a:rPr>
                        <a:t>UE </a:t>
                      </a:r>
                      <a:r>
                        <a:rPr lang="fr-FR" sz="1600" u="none" strike="noStrike" dirty="0" err="1">
                          <a:effectLst/>
                          <a:latin typeface="Calibri" panose="020F0502020204030204" pitchFamily="34" charset="0"/>
                          <a:cs typeface="Calibri" panose="020F0502020204030204" pitchFamily="34" charset="0"/>
                        </a:rPr>
                        <a:t>uplink</a:t>
                      </a:r>
                      <a:r>
                        <a:rPr lang="fr-FR" sz="1600" u="none" strike="noStrike" dirty="0">
                          <a:effectLst/>
                          <a:latin typeface="Calibri" panose="020F0502020204030204" pitchFamily="34" charset="0"/>
                          <a:cs typeface="Calibri" panose="020F0502020204030204" pitchFamily="34" charset="0"/>
                        </a:rPr>
                        <a:t> timing </a:t>
                      </a:r>
                      <a:r>
                        <a:rPr lang="fr-FR" sz="1600" u="none" strike="noStrike" dirty="0" err="1">
                          <a:effectLst/>
                          <a:latin typeface="Calibri" panose="020F0502020204030204" pitchFamily="34" charset="0"/>
                          <a:cs typeface="Calibri" panose="020F0502020204030204" pitchFamily="34" charset="0"/>
                        </a:rPr>
                        <a:t>accuracy</a:t>
                      </a:r>
                      <a:endParaRPr lang="fr-FR" sz="1600" b="0" i="0" u="none" strike="noStrike" dirty="0">
                        <a:solidFill>
                          <a:srgbClr val="000000"/>
                        </a:solidFill>
                        <a:effectLst/>
                        <a:latin typeface="Calibri" panose="020F0502020204030204" pitchFamily="34" charset="0"/>
                        <a:cs typeface="Calibri" panose="020F0502020204030204" pitchFamily="34" charset="0"/>
                      </a:endParaRPr>
                    </a:p>
                  </a:txBody>
                  <a:tcPr marL="6350" marR="6350" marT="6350" marB="0" anchor="ctr"/>
                </a:tc>
                <a:tc>
                  <a:txBody>
                    <a:bodyPr/>
                    <a:lstStyle/>
                    <a:p>
                      <a:pPr algn="ctr" fontAlgn="b"/>
                      <a:r>
                        <a:rPr lang="fr-FR" sz="1600" u="none" strike="noStrike">
                          <a:effectLst/>
                          <a:latin typeface="Calibri" panose="020F0502020204030204" pitchFamily="34" charset="0"/>
                          <a:cs typeface="Calibri" panose="020F0502020204030204" pitchFamily="34" charset="0"/>
                        </a:rPr>
                        <a:t>Y</a:t>
                      </a:r>
                      <a:endParaRPr lang="fr-FR" sz="1600" b="0" i="0" u="none" strike="noStrike">
                        <a:solidFill>
                          <a:srgbClr val="000000"/>
                        </a:solidFill>
                        <a:effectLst/>
                        <a:latin typeface="Calibri" panose="020F0502020204030204" pitchFamily="34" charset="0"/>
                        <a:cs typeface="Calibri" panose="020F0502020204030204" pitchFamily="34" charset="0"/>
                      </a:endParaRPr>
                    </a:p>
                  </a:txBody>
                  <a:tcPr marL="6350" marR="6350" marT="6350" marB="0" anchor="ctr"/>
                </a:tc>
                <a:tc>
                  <a:txBody>
                    <a:bodyPr/>
                    <a:lstStyle/>
                    <a:p>
                      <a:pPr algn="ctr" fontAlgn="b"/>
                      <a:r>
                        <a:rPr lang="fr-FR" sz="1600" u="none" strike="noStrike" dirty="0">
                          <a:effectLst/>
                          <a:latin typeface="Calibri" panose="020F0502020204030204" pitchFamily="34" charset="0"/>
                          <a:cs typeface="Calibri" panose="020F0502020204030204" pitchFamily="34" charset="0"/>
                        </a:rPr>
                        <a:t>Y</a:t>
                      </a:r>
                      <a:endParaRPr lang="fr-FR" sz="1600" b="0" i="0" u="none" strike="noStrike" dirty="0">
                        <a:solidFill>
                          <a:srgbClr val="000000"/>
                        </a:solidFill>
                        <a:effectLst/>
                        <a:latin typeface="Calibri" panose="020F0502020204030204" pitchFamily="34" charset="0"/>
                        <a:cs typeface="Calibri" panose="020F0502020204030204" pitchFamily="34" charset="0"/>
                      </a:endParaRPr>
                    </a:p>
                  </a:txBody>
                  <a:tcPr marL="6350" marR="6350" marT="6350" marB="0" anchor="ctr"/>
                </a:tc>
                <a:tc rowSpan="10">
                  <a:txBody>
                    <a:bodyPr/>
                    <a:lstStyle/>
                    <a:p>
                      <a:pPr marL="0" marR="0" lvl="0" indent="0" algn="ctr" defTabSz="914354" rtl="0" eaLnBrk="1" fontAlgn="b" latinLnBrk="0" hangingPunct="1">
                        <a:lnSpc>
                          <a:spcPct val="100000"/>
                        </a:lnSpc>
                        <a:spcBef>
                          <a:spcPts val="0"/>
                        </a:spcBef>
                        <a:spcAft>
                          <a:spcPts val="0"/>
                        </a:spcAft>
                        <a:buClrTx/>
                        <a:buSzTx/>
                        <a:buFontTx/>
                        <a:buNone/>
                        <a:tabLst/>
                        <a:defRPr/>
                      </a:pPr>
                      <a:r>
                        <a:rPr lang="fr-FR" sz="1600" b="1" i="0" u="none" strike="noStrike" dirty="0" err="1">
                          <a:solidFill>
                            <a:srgbClr val="000000"/>
                          </a:solidFill>
                          <a:effectLst/>
                          <a:latin typeface="Calibri" panose="020F0502020204030204" pitchFamily="34" charset="0"/>
                          <a:cs typeface="Calibri" panose="020F0502020204030204" pitchFamily="34" charset="0"/>
                        </a:rPr>
                        <a:t>Reuse</a:t>
                      </a:r>
                      <a:r>
                        <a:rPr lang="fr-FR" sz="1600" b="1" i="0" u="none" strike="noStrike" dirty="0">
                          <a:solidFill>
                            <a:srgbClr val="000000"/>
                          </a:solidFill>
                          <a:effectLst/>
                          <a:latin typeface="Calibri" panose="020F0502020204030204" pitchFamily="34" charset="0"/>
                          <a:cs typeface="Calibri" panose="020F0502020204030204" pitchFamily="34" charset="0"/>
                        </a:rPr>
                        <a:t> </a:t>
                      </a:r>
                      <a:r>
                        <a:rPr lang="fr-FR" sz="1600" b="1" i="0" u="none" strike="noStrike" dirty="0" smtClean="0">
                          <a:solidFill>
                            <a:srgbClr val="000000"/>
                          </a:solidFill>
                          <a:effectLst/>
                          <a:latin typeface="Calibri" panose="020F0502020204030204" pitchFamily="34" charset="0"/>
                          <a:cs typeface="Calibri" panose="020F0502020204030204" pitchFamily="34" charset="0"/>
                        </a:rPr>
                        <a:t>FR1 </a:t>
                      </a:r>
                      <a:r>
                        <a:rPr lang="fr-FR" sz="1600" b="1" i="0" u="none" strike="noStrike" dirty="0" smtClean="0">
                          <a:solidFill>
                            <a:srgbClr val="FF0000"/>
                          </a:solidFill>
                          <a:effectLst/>
                          <a:latin typeface="Calibri" panose="020F0502020204030204" pitchFamily="34" charset="0"/>
                          <a:cs typeface="Calibri" panose="020F0502020204030204" pitchFamily="34" charset="0"/>
                        </a:rPr>
                        <a:t>NTN</a:t>
                      </a:r>
                      <a:r>
                        <a:rPr lang="fr-FR" sz="1600" b="1" i="0" u="none" strike="noStrike" dirty="0" smtClean="0">
                          <a:solidFill>
                            <a:srgbClr val="000000"/>
                          </a:solidFill>
                          <a:effectLst/>
                          <a:latin typeface="Calibri" panose="020F0502020204030204" pitchFamily="34" charset="0"/>
                          <a:cs typeface="Calibri" panose="020F0502020204030204" pitchFamily="34" charset="0"/>
                        </a:rPr>
                        <a:t> </a:t>
                      </a:r>
                      <a:r>
                        <a:rPr lang="fr-FR" sz="1600" b="1" i="0" u="none" strike="noStrike" dirty="0" err="1">
                          <a:solidFill>
                            <a:srgbClr val="000000"/>
                          </a:solidFill>
                          <a:effectLst/>
                          <a:latin typeface="Calibri" panose="020F0502020204030204" pitchFamily="34" charset="0"/>
                          <a:cs typeface="Calibri" panose="020F0502020204030204" pitchFamily="34" charset="0"/>
                        </a:rPr>
                        <a:t>requirement</a:t>
                      </a:r>
                      <a:r>
                        <a:rPr lang="fr-FR" sz="1600" b="1" i="0" u="none" strike="noStrike" dirty="0">
                          <a:solidFill>
                            <a:srgbClr val="000000"/>
                          </a:solidFill>
                          <a:effectLst/>
                          <a:latin typeface="Calibri" panose="020F0502020204030204" pitchFamily="34" charset="0"/>
                          <a:cs typeface="Calibri" panose="020F0502020204030204" pitchFamily="34" charset="0"/>
                        </a:rPr>
                        <a:t>, </a:t>
                      </a:r>
                      <a:r>
                        <a:rPr lang="fr-FR" sz="1600" b="1" i="0" u="none" strike="noStrike" dirty="0" err="1">
                          <a:solidFill>
                            <a:srgbClr val="000000"/>
                          </a:solidFill>
                          <a:effectLst/>
                          <a:latin typeface="Calibri" panose="020F0502020204030204" pitchFamily="34" charset="0"/>
                          <a:cs typeface="Calibri" panose="020F0502020204030204" pitchFamily="34" charset="0"/>
                        </a:rPr>
                        <a:t>except</a:t>
                      </a:r>
                      <a:r>
                        <a:rPr lang="fr-FR" sz="1600" b="1" i="0" u="none" strike="noStrike" dirty="0">
                          <a:solidFill>
                            <a:srgbClr val="000000"/>
                          </a:solidFill>
                          <a:effectLst/>
                          <a:latin typeface="Calibri" panose="020F0502020204030204" pitchFamily="34" charset="0"/>
                          <a:cs typeface="Calibri" panose="020F0502020204030204" pitchFamily="34" charset="0"/>
                        </a:rPr>
                        <a:t> UL </a:t>
                      </a:r>
                      <a:r>
                        <a:rPr lang="fr-FR" sz="1600" b="1" i="0" u="none" strike="noStrike" dirty="0" err="1">
                          <a:solidFill>
                            <a:srgbClr val="000000"/>
                          </a:solidFill>
                          <a:effectLst/>
                          <a:latin typeface="Calibri" panose="020F0502020204030204" pitchFamily="34" charset="0"/>
                          <a:cs typeface="Calibri" panose="020F0502020204030204" pitchFamily="34" charset="0"/>
                        </a:rPr>
                        <a:t>uplink</a:t>
                      </a:r>
                      <a:r>
                        <a:rPr lang="fr-FR" sz="1600" b="1" i="0" u="none" strike="noStrike" dirty="0">
                          <a:solidFill>
                            <a:srgbClr val="000000"/>
                          </a:solidFill>
                          <a:effectLst/>
                          <a:latin typeface="Calibri" panose="020F0502020204030204" pitchFamily="34" charset="0"/>
                          <a:cs typeface="Calibri" panose="020F0502020204030204" pitchFamily="34" charset="0"/>
                        </a:rPr>
                        <a:t> timing </a:t>
                      </a:r>
                      <a:r>
                        <a:rPr lang="fr-FR" sz="1600" b="1" i="0" u="none" strike="noStrike" dirty="0" err="1">
                          <a:solidFill>
                            <a:srgbClr val="000000"/>
                          </a:solidFill>
                          <a:effectLst/>
                          <a:latin typeface="Calibri" panose="020F0502020204030204" pitchFamily="34" charset="0"/>
                          <a:cs typeface="Calibri" panose="020F0502020204030204" pitchFamily="34" charset="0"/>
                        </a:rPr>
                        <a:t>accuracy</a:t>
                      </a:r>
                      <a:endParaRPr lang="fr-FR" sz="1600" b="1" i="0" u="none" strike="noStrike" dirty="0">
                        <a:solidFill>
                          <a:srgbClr val="000000"/>
                        </a:solidFill>
                        <a:effectLst/>
                        <a:latin typeface="Calibri" panose="020F0502020204030204" pitchFamily="34" charset="0"/>
                        <a:cs typeface="Calibri" panose="020F0502020204030204" pitchFamily="34" charset="0"/>
                      </a:endParaRPr>
                    </a:p>
                    <a:p>
                      <a:pPr algn="ctr" fontAlgn="b"/>
                      <a:endParaRPr lang="fr-FR" sz="1600" b="1" i="0" u="none" strike="noStrike" dirty="0">
                        <a:solidFill>
                          <a:srgbClr val="000000"/>
                        </a:solidFill>
                        <a:effectLst/>
                        <a:latin typeface="Calibri" panose="020F0502020204030204" pitchFamily="34" charset="0"/>
                        <a:cs typeface="Calibri" panose="020F0502020204030204" pitchFamily="34" charset="0"/>
                      </a:endParaRPr>
                    </a:p>
                  </a:txBody>
                  <a:tcPr marL="6350" marR="6350" marT="6350" marB="0" anchor="ctr">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2880589565"/>
                  </a:ext>
                </a:extLst>
              </a:tr>
              <a:tr h="116666">
                <a:tc>
                  <a:txBody>
                    <a:bodyPr/>
                    <a:lstStyle/>
                    <a:p>
                      <a:pPr algn="l" fontAlgn="b"/>
                      <a:r>
                        <a:rPr lang="en-US" sz="1600" u="none" strike="noStrike" dirty="0" smtClean="0">
                          <a:effectLst/>
                          <a:latin typeface="Calibri" panose="020F0502020204030204" pitchFamily="34" charset="0"/>
                          <a:cs typeface="Calibri" panose="020F0502020204030204" pitchFamily="34" charset="0"/>
                        </a:rPr>
                        <a:t>RRC </a:t>
                      </a:r>
                      <a:r>
                        <a:rPr lang="en-US" sz="1600" u="none" strike="noStrike" dirty="0">
                          <a:effectLst/>
                          <a:latin typeface="Calibri" panose="020F0502020204030204" pitchFamily="34" charset="0"/>
                          <a:cs typeface="Calibri" panose="020F0502020204030204" pitchFamily="34" charset="0"/>
                        </a:rPr>
                        <a:t>IDLE and INACTIVE mobility </a:t>
                      </a:r>
                      <a:endParaRPr lang="en-US" sz="1600" b="0" i="0" u="none" strike="noStrike" dirty="0">
                        <a:solidFill>
                          <a:srgbClr val="000000"/>
                        </a:solidFill>
                        <a:effectLst/>
                        <a:latin typeface="Calibri" panose="020F0502020204030204" pitchFamily="34" charset="0"/>
                        <a:cs typeface="Calibri" panose="020F0502020204030204" pitchFamily="34" charset="0"/>
                      </a:endParaRPr>
                    </a:p>
                  </a:txBody>
                  <a:tcPr marL="6350" marR="6350" marT="6350" marB="0" anchor="ctr"/>
                </a:tc>
                <a:tc>
                  <a:txBody>
                    <a:bodyPr/>
                    <a:lstStyle/>
                    <a:p>
                      <a:pPr algn="ctr" fontAlgn="b"/>
                      <a:r>
                        <a:rPr lang="fr-FR" sz="1600" u="none" strike="noStrike" dirty="0">
                          <a:effectLst/>
                          <a:latin typeface="Calibri" panose="020F0502020204030204" pitchFamily="34" charset="0"/>
                          <a:cs typeface="Calibri" panose="020F0502020204030204" pitchFamily="34" charset="0"/>
                        </a:rPr>
                        <a:t>L</a:t>
                      </a:r>
                      <a:endParaRPr lang="fr-FR" sz="1600" b="0" i="0" u="none" strike="noStrike" dirty="0">
                        <a:solidFill>
                          <a:srgbClr val="000000"/>
                        </a:solidFill>
                        <a:effectLst/>
                        <a:latin typeface="Calibri" panose="020F0502020204030204" pitchFamily="34" charset="0"/>
                        <a:cs typeface="Calibri" panose="020F0502020204030204" pitchFamily="34" charset="0"/>
                      </a:endParaRPr>
                    </a:p>
                  </a:txBody>
                  <a:tcPr marL="6350" marR="6350" marT="6350" marB="0" anchor="ctr"/>
                </a:tc>
                <a:tc>
                  <a:txBody>
                    <a:bodyPr/>
                    <a:lstStyle/>
                    <a:p>
                      <a:pPr algn="ctr" fontAlgn="b"/>
                      <a:r>
                        <a:rPr lang="fr-FR" sz="1600" b="0" i="0" u="none" strike="noStrike" dirty="0">
                          <a:solidFill>
                            <a:srgbClr val="000000"/>
                          </a:solidFill>
                          <a:effectLst/>
                          <a:latin typeface="Calibri" panose="020F0502020204030204" pitchFamily="34" charset="0"/>
                          <a:cs typeface="Calibri" panose="020F0502020204030204" pitchFamily="34" charset="0"/>
                        </a:rPr>
                        <a:t>N</a:t>
                      </a:r>
                    </a:p>
                  </a:txBody>
                  <a:tcPr marL="6350" marR="6350" marT="6350" marB="0" anchor="ctr"/>
                </a:tc>
                <a:tc vMerge="1">
                  <a:txBody>
                    <a:bodyPr/>
                    <a:lstStyle/>
                    <a:p>
                      <a:pPr algn="ctr" fontAlgn="b"/>
                      <a:endParaRPr lang="fr-FR" sz="1600" b="0" i="0" u="none" strike="noStrike" dirty="0">
                        <a:solidFill>
                          <a:srgbClr val="000000"/>
                        </a:solidFill>
                        <a:effectLst/>
                        <a:latin typeface="Calibri" panose="020F0502020204030204" pitchFamily="34" charset="0"/>
                        <a:cs typeface="Calibri" panose="020F0502020204030204" pitchFamily="34" charset="0"/>
                      </a:endParaRPr>
                    </a:p>
                  </a:txBody>
                  <a:tcPr marL="6350" marR="6350" marT="6350" marB="0" anchor="ctr"/>
                </a:tc>
                <a:extLst>
                  <a:ext uri="{0D108BD9-81ED-4DB2-BD59-A6C34878D82A}">
                    <a16:rowId xmlns:a16="http://schemas.microsoft.com/office/drawing/2014/main" val="666808797"/>
                  </a:ext>
                </a:extLst>
              </a:tr>
              <a:tr h="116666">
                <a:tc>
                  <a:txBody>
                    <a:bodyPr/>
                    <a:lstStyle/>
                    <a:p>
                      <a:pPr algn="l" fontAlgn="b"/>
                      <a:r>
                        <a:rPr lang="fr-FR" sz="1600" u="none" strike="noStrike" dirty="0" smtClean="0">
                          <a:effectLst/>
                          <a:latin typeface="Calibri" panose="020F0502020204030204" pitchFamily="34" charset="0"/>
                          <a:cs typeface="Calibri" panose="020F0502020204030204" pitchFamily="34" charset="0"/>
                        </a:rPr>
                        <a:t>(</a:t>
                      </a:r>
                      <a:r>
                        <a:rPr lang="fr-FR" sz="1600" u="none" strike="noStrike" dirty="0" err="1">
                          <a:effectLst/>
                          <a:latin typeface="Calibri" panose="020F0502020204030204" pitchFamily="34" charset="0"/>
                          <a:cs typeface="Calibri" panose="020F0502020204030204" pitchFamily="34" charset="0"/>
                        </a:rPr>
                        <a:t>Conditional</a:t>
                      </a:r>
                      <a:r>
                        <a:rPr lang="fr-FR" sz="1600" u="none" strike="noStrike" dirty="0">
                          <a:effectLst/>
                          <a:latin typeface="Calibri" panose="020F0502020204030204" pitchFamily="34" charset="0"/>
                          <a:cs typeface="Calibri" panose="020F0502020204030204" pitchFamily="34" charset="0"/>
                        </a:rPr>
                        <a:t>/blind) </a:t>
                      </a:r>
                      <a:r>
                        <a:rPr lang="fr-FR" sz="1600" u="none" strike="noStrike" dirty="0" err="1">
                          <a:effectLst/>
                          <a:latin typeface="Calibri" panose="020F0502020204030204" pitchFamily="34" charset="0"/>
                          <a:cs typeface="Calibri" panose="020F0502020204030204" pitchFamily="34" charset="0"/>
                        </a:rPr>
                        <a:t>Handover</a:t>
                      </a:r>
                      <a:r>
                        <a:rPr lang="fr-FR" sz="1600" u="none" strike="noStrike" dirty="0">
                          <a:effectLst/>
                          <a:latin typeface="Calibri" panose="020F0502020204030204" pitchFamily="34" charset="0"/>
                          <a:cs typeface="Calibri" panose="020F0502020204030204" pitchFamily="34" charset="0"/>
                        </a:rPr>
                        <a:t> </a:t>
                      </a:r>
                      <a:endParaRPr lang="fr-FR" sz="1600" b="0" i="0" u="none" strike="noStrike" dirty="0">
                        <a:solidFill>
                          <a:srgbClr val="000000"/>
                        </a:solidFill>
                        <a:effectLst/>
                        <a:latin typeface="Calibri" panose="020F0502020204030204" pitchFamily="34" charset="0"/>
                        <a:cs typeface="Calibri" panose="020F0502020204030204" pitchFamily="34" charset="0"/>
                      </a:endParaRPr>
                    </a:p>
                  </a:txBody>
                  <a:tcPr marL="6350" marR="6350" marT="6350" marB="0" anchor="ctr"/>
                </a:tc>
                <a:tc>
                  <a:txBody>
                    <a:bodyPr/>
                    <a:lstStyle/>
                    <a:p>
                      <a:pPr algn="ctr" fontAlgn="b"/>
                      <a:r>
                        <a:rPr lang="fr-FR" sz="1600" u="none" strike="noStrike" dirty="0">
                          <a:effectLst/>
                          <a:latin typeface="Calibri" panose="020F0502020204030204" pitchFamily="34" charset="0"/>
                          <a:cs typeface="Calibri" panose="020F0502020204030204" pitchFamily="34" charset="0"/>
                        </a:rPr>
                        <a:t>Y</a:t>
                      </a:r>
                      <a:endParaRPr lang="fr-FR" sz="1600" b="0" i="0" u="none" strike="noStrike" dirty="0">
                        <a:solidFill>
                          <a:srgbClr val="000000"/>
                        </a:solidFill>
                        <a:effectLst/>
                        <a:latin typeface="Calibri" panose="020F0502020204030204" pitchFamily="34" charset="0"/>
                        <a:cs typeface="Calibri" panose="020F0502020204030204" pitchFamily="34" charset="0"/>
                      </a:endParaRPr>
                    </a:p>
                  </a:txBody>
                  <a:tcPr marL="6350" marR="6350" marT="6350" marB="0" anchor="ctr"/>
                </a:tc>
                <a:tc>
                  <a:txBody>
                    <a:bodyPr/>
                    <a:lstStyle/>
                    <a:p>
                      <a:pPr algn="ctr" fontAlgn="b"/>
                      <a:r>
                        <a:rPr lang="fr-FR" sz="1600" u="none" strike="noStrike" dirty="0" smtClean="0">
                          <a:effectLst/>
                          <a:latin typeface="Calibri" panose="020F0502020204030204" pitchFamily="34" charset="0"/>
                          <a:cs typeface="Calibri" panose="020F0502020204030204" pitchFamily="34" charset="0"/>
                        </a:rPr>
                        <a:t>Y</a:t>
                      </a:r>
                      <a:endParaRPr lang="fr-FR" sz="1600" b="0" i="0" u="none" strike="noStrike" dirty="0">
                        <a:solidFill>
                          <a:srgbClr val="FF0000"/>
                        </a:solidFill>
                        <a:effectLst/>
                        <a:latin typeface="Calibri" panose="020F0502020204030204" pitchFamily="34" charset="0"/>
                        <a:cs typeface="Calibri" panose="020F0502020204030204" pitchFamily="34" charset="0"/>
                      </a:endParaRPr>
                    </a:p>
                  </a:txBody>
                  <a:tcPr marL="6350" marR="6350" marT="6350" marB="0" anchor="ctr"/>
                </a:tc>
                <a:tc vMerge="1">
                  <a:txBody>
                    <a:bodyPr/>
                    <a:lstStyle/>
                    <a:p>
                      <a:pPr algn="ctr" fontAlgn="b"/>
                      <a:endParaRPr lang="fr-FR" sz="1600" b="0" i="0" u="none" strike="noStrike" dirty="0">
                        <a:solidFill>
                          <a:srgbClr val="000000"/>
                        </a:solidFill>
                        <a:effectLst/>
                        <a:latin typeface="Calibri" panose="020F0502020204030204" pitchFamily="34" charset="0"/>
                        <a:cs typeface="Calibri" panose="020F0502020204030204" pitchFamily="34" charset="0"/>
                      </a:endParaRPr>
                    </a:p>
                  </a:txBody>
                  <a:tcPr marL="6350" marR="6350" marT="6350" marB="0" anchor="ctr"/>
                </a:tc>
                <a:extLst>
                  <a:ext uri="{0D108BD9-81ED-4DB2-BD59-A6C34878D82A}">
                    <a16:rowId xmlns:a16="http://schemas.microsoft.com/office/drawing/2014/main" val="1270081440"/>
                  </a:ext>
                </a:extLst>
              </a:tr>
              <a:tr h="116666">
                <a:tc>
                  <a:txBody>
                    <a:bodyPr/>
                    <a:lstStyle/>
                    <a:p>
                      <a:pPr algn="l" fontAlgn="b"/>
                      <a:r>
                        <a:rPr lang="fr-FR" sz="1600" u="none" strike="noStrike" dirty="0" smtClean="0">
                          <a:effectLst/>
                          <a:latin typeface="Calibri" panose="020F0502020204030204" pitchFamily="34" charset="0"/>
                          <a:cs typeface="Calibri" panose="020F0502020204030204" pitchFamily="34" charset="0"/>
                        </a:rPr>
                        <a:t>RRC </a:t>
                      </a:r>
                      <a:r>
                        <a:rPr lang="fr-FR" sz="1600" u="none" strike="noStrike" dirty="0" err="1">
                          <a:effectLst/>
                          <a:latin typeface="Calibri" panose="020F0502020204030204" pitchFamily="34" charset="0"/>
                          <a:cs typeface="Calibri" panose="020F0502020204030204" pitchFamily="34" charset="0"/>
                        </a:rPr>
                        <a:t>Re</a:t>
                      </a:r>
                      <a:r>
                        <a:rPr lang="fr-FR" sz="1600" u="none" strike="noStrike" dirty="0">
                          <a:effectLst/>
                          <a:latin typeface="Calibri" panose="020F0502020204030204" pitchFamily="34" charset="0"/>
                          <a:cs typeface="Calibri" panose="020F0502020204030204" pitchFamily="34" charset="0"/>
                        </a:rPr>
                        <a:t>-establishment </a:t>
                      </a:r>
                      <a:endParaRPr lang="fr-FR" sz="1600" b="0" i="0" u="none" strike="noStrike" dirty="0">
                        <a:solidFill>
                          <a:srgbClr val="000000"/>
                        </a:solidFill>
                        <a:effectLst/>
                        <a:latin typeface="Calibri" panose="020F0502020204030204" pitchFamily="34" charset="0"/>
                        <a:cs typeface="Calibri" panose="020F0502020204030204" pitchFamily="34" charset="0"/>
                      </a:endParaRPr>
                    </a:p>
                  </a:txBody>
                  <a:tcPr marL="6350" marR="6350" marT="6350" marB="0" anchor="ctr"/>
                </a:tc>
                <a:tc>
                  <a:txBody>
                    <a:bodyPr/>
                    <a:lstStyle/>
                    <a:p>
                      <a:pPr algn="ctr" fontAlgn="b"/>
                      <a:r>
                        <a:rPr lang="fr-FR" sz="1600" u="none" strike="noStrike" dirty="0">
                          <a:effectLst/>
                          <a:latin typeface="Calibri" panose="020F0502020204030204" pitchFamily="34" charset="0"/>
                          <a:cs typeface="Calibri" panose="020F0502020204030204" pitchFamily="34" charset="0"/>
                        </a:rPr>
                        <a:t>L</a:t>
                      </a:r>
                      <a:endParaRPr lang="fr-FR" sz="1600" b="0" i="0" u="none" strike="noStrike" dirty="0">
                        <a:solidFill>
                          <a:srgbClr val="000000"/>
                        </a:solidFill>
                        <a:effectLst/>
                        <a:latin typeface="Calibri" panose="020F0502020204030204" pitchFamily="34" charset="0"/>
                        <a:cs typeface="Calibri" panose="020F0502020204030204" pitchFamily="34" charset="0"/>
                      </a:endParaRPr>
                    </a:p>
                  </a:txBody>
                  <a:tcPr marL="6350" marR="6350" marT="6350" marB="0" anchor="ctr"/>
                </a:tc>
                <a:tc>
                  <a:txBody>
                    <a:bodyPr/>
                    <a:lstStyle/>
                    <a:p>
                      <a:pPr algn="ctr" fontAlgn="b"/>
                      <a:r>
                        <a:rPr lang="fr-FR" sz="1600" b="0" i="0" u="none" strike="noStrike" dirty="0">
                          <a:solidFill>
                            <a:srgbClr val="000000"/>
                          </a:solidFill>
                          <a:effectLst/>
                          <a:latin typeface="Calibri" panose="020F0502020204030204" pitchFamily="34" charset="0"/>
                          <a:cs typeface="Calibri" panose="020F0502020204030204" pitchFamily="34" charset="0"/>
                        </a:rPr>
                        <a:t>L</a:t>
                      </a:r>
                    </a:p>
                  </a:txBody>
                  <a:tcPr marL="6350" marR="6350" marT="6350" marB="0" anchor="ctr"/>
                </a:tc>
                <a:tc vMerge="1">
                  <a:txBody>
                    <a:bodyPr/>
                    <a:lstStyle/>
                    <a:p>
                      <a:pPr algn="ctr" fontAlgn="b"/>
                      <a:endParaRPr lang="fr-FR" sz="1600" b="0" i="0" u="none" strike="noStrike" dirty="0">
                        <a:solidFill>
                          <a:srgbClr val="000000"/>
                        </a:solidFill>
                        <a:effectLst/>
                        <a:latin typeface="Calibri" panose="020F0502020204030204" pitchFamily="34" charset="0"/>
                        <a:cs typeface="Calibri" panose="020F0502020204030204" pitchFamily="34" charset="0"/>
                      </a:endParaRPr>
                    </a:p>
                  </a:txBody>
                  <a:tcPr marL="6350" marR="6350" marT="6350" marB="0" anchor="ctr"/>
                </a:tc>
                <a:extLst>
                  <a:ext uri="{0D108BD9-81ED-4DB2-BD59-A6C34878D82A}">
                    <a16:rowId xmlns:a16="http://schemas.microsoft.com/office/drawing/2014/main" val="2103626867"/>
                  </a:ext>
                </a:extLst>
              </a:tr>
              <a:tr h="116666">
                <a:tc>
                  <a:txBody>
                    <a:bodyPr/>
                    <a:lstStyle/>
                    <a:p>
                      <a:pPr algn="l" fontAlgn="b"/>
                      <a:r>
                        <a:rPr lang="en-US" sz="1600" u="none" strike="noStrike" dirty="0" smtClean="0">
                          <a:effectLst/>
                          <a:latin typeface="Calibri" panose="020F0502020204030204" pitchFamily="34" charset="0"/>
                          <a:cs typeface="Calibri" panose="020F0502020204030204" pitchFamily="34" charset="0"/>
                        </a:rPr>
                        <a:t>RRC </a:t>
                      </a:r>
                      <a:r>
                        <a:rPr lang="en-US" sz="1600" u="none" strike="noStrike" dirty="0">
                          <a:effectLst/>
                          <a:latin typeface="Calibri" panose="020F0502020204030204" pitchFamily="34" charset="0"/>
                          <a:cs typeface="Calibri" panose="020F0502020204030204" pitchFamily="34" charset="0"/>
                        </a:rPr>
                        <a:t>Connection Release with Redirection </a:t>
                      </a:r>
                      <a:endParaRPr lang="en-US" sz="1600" b="0" i="0" u="none" strike="noStrike" dirty="0">
                        <a:solidFill>
                          <a:srgbClr val="000000"/>
                        </a:solidFill>
                        <a:effectLst/>
                        <a:latin typeface="Calibri" panose="020F0502020204030204" pitchFamily="34" charset="0"/>
                        <a:cs typeface="Calibri" panose="020F0502020204030204" pitchFamily="34" charset="0"/>
                      </a:endParaRPr>
                    </a:p>
                  </a:txBody>
                  <a:tcPr marL="6350" marR="6350" marT="6350" marB="0" anchor="ctr"/>
                </a:tc>
                <a:tc>
                  <a:txBody>
                    <a:bodyPr/>
                    <a:lstStyle/>
                    <a:p>
                      <a:pPr algn="ctr" fontAlgn="b"/>
                      <a:r>
                        <a:rPr lang="fr-FR" sz="1600" b="0" i="0" u="none" strike="noStrike" dirty="0">
                          <a:solidFill>
                            <a:srgbClr val="000000"/>
                          </a:solidFill>
                          <a:effectLst/>
                          <a:latin typeface="Calibri" panose="020F0502020204030204" pitchFamily="34" charset="0"/>
                          <a:cs typeface="Calibri" panose="020F0502020204030204" pitchFamily="34" charset="0"/>
                        </a:rPr>
                        <a:t>N</a:t>
                      </a:r>
                    </a:p>
                  </a:txBody>
                  <a:tcPr marL="6350" marR="6350" marT="6350" marB="0" anchor="ctr"/>
                </a:tc>
                <a:tc>
                  <a:txBody>
                    <a:bodyPr/>
                    <a:lstStyle/>
                    <a:p>
                      <a:pPr algn="ctr" fontAlgn="b"/>
                      <a:r>
                        <a:rPr lang="fr-FR" sz="1600" u="none" strike="noStrike" dirty="0">
                          <a:effectLst/>
                          <a:latin typeface="Calibri" panose="020F0502020204030204" pitchFamily="34" charset="0"/>
                          <a:cs typeface="Calibri" panose="020F0502020204030204" pitchFamily="34" charset="0"/>
                        </a:rPr>
                        <a:t>N</a:t>
                      </a:r>
                      <a:endParaRPr lang="fr-FR" sz="1600" b="0" i="0" u="none" strike="noStrike" dirty="0">
                        <a:solidFill>
                          <a:srgbClr val="000000"/>
                        </a:solidFill>
                        <a:effectLst/>
                        <a:latin typeface="Calibri" panose="020F0502020204030204" pitchFamily="34" charset="0"/>
                        <a:cs typeface="Calibri" panose="020F0502020204030204" pitchFamily="34" charset="0"/>
                      </a:endParaRPr>
                    </a:p>
                  </a:txBody>
                  <a:tcPr marL="6350" marR="6350" marT="6350" marB="0" anchor="ctr"/>
                </a:tc>
                <a:tc vMerge="1">
                  <a:txBody>
                    <a:bodyPr/>
                    <a:lstStyle/>
                    <a:p>
                      <a:pPr algn="ctr" fontAlgn="b"/>
                      <a:endParaRPr lang="fr-FR" sz="1600" b="0" i="0" u="none" strike="noStrike" dirty="0">
                        <a:solidFill>
                          <a:srgbClr val="000000"/>
                        </a:solidFill>
                        <a:effectLst/>
                        <a:latin typeface="Calibri" panose="020F0502020204030204" pitchFamily="34" charset="0"/>
                        <a:cs typeface="Calibri" panose="020F0502020204030204" pitchFamily="34" charset="0"/>
                      </a:endParaRPr>
                    </a:p>
                  </a:txBody>
                  <a:tcPr marL="6350" marR="6350" marT="6350" marB="0" anchor="ctr"/>
                </a:tc>
                <a:extLst>
                  <a:ext uri="{0D108BD9-81ED-4DB2-BD59-A6C34878D82A}">
                    <a16:rowId xmlns:a16="http://schemas.microsoft.com/office/drawing/2014/main" val="4219396802"/>
                  </a:ext>
                </a:extLst>
              </a:tr>
              <a:tr h="205160">
                <a:tc>
                  <a:txBody>
                    <a:bodyPr/>
                    <a:lstStyle/>
                    <a:p>
                      <a:pPr algn="l" fontAlgn="b"/>
                      <a:r>
                        <a:rPr lang="fr-FR" sz="1600" u="none" strike="noStrike" dirty="0" smtClean="0">
                          <a:effectLst/>
                          <a:latin typeface="Calibri" panose="020F0502020204030204" pitchFamily="34" charset="0"/>
                          <a:cs typeface="Calibri" panose="020F0502020204030204" pitchFamily="34" charset="0"/>
                        </a:rPr>
                        <a:t>Radio </a:t>
                      </a:r>
                      <a:r>
                        <a:rPr lang="fr-FR" sz="1600" u="none" strike="noStrike" dirty="0">
                          <a:effectLst/>
                          <a:latin typeface="Calibri" panose="020F0502020204030204" pitchFamily="34" charset="0"/>
                          <a:cs typeface="Calibri" panose="020F0502020204030204" pitchFamily="34" charset="0"/>
                        </a:rPr>
                        <a:t>Link Monitoring </a:t>
                      </a:r>
                      <a:endParaRPr lang="fr-FR" sz="1600" b="0" i="0" u="none" strike="noStrike" dirty="0">
                        <a:solidFill>
                          <a:srgbClr val="000000"/>
                        </a:solidFill>
                        <a:effectLst/>
                        <a:latin typeface="Calibri" panose="020F0502020204030204" pitchFamily="34" charset="0"/>
                        <a:cs typeface="Calibri" panose="020F0502020204030204" pitchFamily="34" charset="0"/>
                      </a:endParaRPr>
                    </a:p>
                  </a:txBody>
                  <a:tcPr marL="6350" marR="6350" marT="6350" marB="0" anchor="ctr"/>
                </a:tc>
                <a:tc>
                  <a:txBody>
                    <a:bodyPr/>
                    <a:lstStyle/>
                    <a:p>
                      <a:pPr algn="ctr" fontAlgn="b"/>
                      <a:r>
                        <a:rPr lang="fr-FR" sz="1600" u="none" strike="noStrike" dirty="0">
                          <a:effectLst/>
                          <a:latin typeface="Calibri" panose="020F0502020204030204" pitchFamily="34" charset="0"/>
                          <a:cs typeface="Calibri" panose="020F0502020204030204" pitchFamily="34" charset="0"/>
                        </a:rPr>
                        <a:t>Y</a:t>
                      </a:r>
                      <a:endParaRPr lang="fr-FR" sz="1600" b="0" i="0" u="none" strike="noStrike" dirty="0">
                        <a:solidFill>
                          <a:srgbClr val="000000"/>
                        </a:solidFill>
                        <a:effectLst/>
                        <a:latin typeface="Calibri" panose="020F0502020204030204" pitchFamily="34" charset="0"/>
                        <a:cs typeface="Calibri" panose="020F0502020204030204" pitchFamily="34" charset="0"/>
                      </a:endParaRPr>
                    </a:p>
                  </a:txBody>
                  <a:tcPr marL="6350" marR="6350" marT="6350" marB="0" anchor="ctr"/>
                </a:tc>
                <a:tc>
                  <a:txBody>
                    <a:bodyPr/>
                    <a:lstStyle/>
                    <a:p>
                      <a:pPr algn="ctr" fontAlgn="b"/>
                      <a:r>
                        <a:rPr lang="fr-FR" sz="1600" b="0" i="0" u="none" strike="noStrike" dirty="0">
                          <a:solidFill>
                            <a:schemeClr val="dk1"/>
                          </a:solidFill>
                          <a:effectLst/>
                          <a:latin typeface="Calibri" panose="020F0502020204030204" pitchFamily="34" charset="0"/>
                          <a:cs typeface="Calibri" panose="020F0502020204030204" pitchFamily="34" charset="0"/>
                        </a:rPr>
                        <a:t>Y</a:t>
                      </a:r>
                      <a:endParaRPr lang="fr-FR" sz="1600" b="0" i="0" u="none" strike="noStrike" dirty="0">
                        <a:solidFill>
                          <a:srgbClr val="000000"/>
                        </a:solidFill>
                        <a:effectLst/>
                        <a:latin typeface="Calibri" panose="020F0502020204030204" pitchFamily="34" charset="0"/>
                        <a:cs typeface="Calibri" panose="020F0502020204030204" pitchFamily="34" charset="0"/>
                      </a:endParaRPr>
                    </a:p>
                  </a:txBody>
                  <a:tcPr marL="6350" marR="6350" marT="6350" marB="0" anchor="ctr"/>
                </a:tc>
                <a:tc vMerge="1">
                  <a:txBody>
                    <a:bodyPr/>
                    <a:lstStyle/>
                    <a:p>
                      <a:pPr algn="ctr" fontAlgn="b"/>
                      <a:endParaRPr lang="fr-FR" sz="1600" b="0" i="0" u="none" strike="noStrike" dirty="0">
                        <a:solidFill>
                          <a:srgbClr val="000000"/>
                        </a:solidFill>
                        <a:effectLst/>
                        <a:latin typeface="Calibri" panose="020F0502020204030204" pitchFamily="34" charset="0"/>
                        <a:cs typeface="Calibri" panose="020F0502020204030204" pitchFamily="34" charset="0"/>
                      </a:endParaRPr>
                    </a:p>
                  </a:txBody>
                  <a:tcPr marL="6350" marR="6350" marT="6350" marB="0" anchor="ctr"/>
                </a:tc>
                <a:extLst>
                  <a:ext uri="{0D108BD9-81ED-4DB2-BD59-A6C34878D82A}">
                    <a16:rowId xmlns:a16="http://schemas.microsoft.com/office/drawing/2014/main" val="3471861417"/>
                  </a:ext>
                </a:extLst>
              </a:tr>
              <a:tr h="116666">
                <a:tc>
                  <a:txBody>
                    <a:bodyPr/>
                    <a:lstStyle/>
                    <a:p>
                      <a:pPr algn="l" fontAlgn="b"/>
                      <a:r>
                        <a:rPr lang="fr-FR" sz="1600" u="none" strike="noStrike" dirty="0" smtClean="0">
                          <a:effectLst/>
                          <a:latin typeface="Calibri" panose="020F0502020204030204" pitchFamily="34" charset="0"/>
                          <a:cs typeface="Calibri" panose="020F0502020204030204" pitchFamily="34" charset="0"/>
                        </a:rPr>
                        <a:t>Link </a:t>
                      </a:r>
                      <a:r>
                        <a:rPr lang="fr-FR" sz="1600" u="none" strike="noStrike" dirty="0" err="1">
                          <a:effectLst/>
                          <a:latin typeface="Calibri" panose="020F0502020204030204" pitchFamily="34" charset="0"/>
                          <a:cs typeface="Calibri" panose="020F0502020204030204" pitchFamily="34" charset="0"/>
                        </a:rPr>
                        <a:t>Recovery</a:t>
                      </a:r>
                      <a:r>
                        <a:rPr lang="fr-FR" sz="1600" u="none" strike="noStrike" dirty="0">
                          <a:effectLst/>
                          <a:latin typeface="Calibri" panose="020F0502020204030204" pitchFamily="34" charset="0"/>
                          <a:cs typeface="Calibri" panose="020F0502020204030204" pitchFamily="34" charset="0"/>
                        </a:rPr>
                        <a:t> </a:t>
                      </a:r>
                      <a:r>
                        <a:rPr lang="fr-FR" sz="1600" u="none" strike="noStrike" dirty="0" err="1">
                          <a:effectLst/>
                          <a:latin typeface="Calibri" panose="020F0502020204030204" pitchFamily="34" charset="0"/>
                          <a:cs typeface="Calibri" panose="020F0502020204030204" pitchFamily="34" charset="0"/>
                        </a:rPr>
                        <a:t>procedure</a:t>
                      </a:r>
                      <a:r>
                        <a:rPr lang="fr-FR" sz="1600" u="none" strike="noStrike" dirty="0">
                          <a:effectLst/>
                          <a:latin typeface="Calibri" panose="020F0502020204030204" pitchFamily="34" charset="0"/>
                          <a:cs typeface="Calibri" panose="020F0502020204030204" pitchFamily="34" charset="0"/>
                        </a:rPr>
                        <a:t> (BFD/CBD)</a:t>
                      </a:r>
                      <a:endParaRPr lang="fr-FR" sz="1600" b="0" i="0" u="none" strike="noStrike" dirty="0">
                        <a:solidFill>
                          <a:srgbClr val="000000"/>
                        </a:solidFill>
                        <a:effectLst/>
                        <a:latin typeface="Calibri" panose="020F0502020204030204" pitchFamily="34" charset="0"/>
                        <a:cs typeface="Calibri" panose="020F0502020204030204" pitchFamily="34" charset="0"/>
                      </a:endParaRPr>
                    </a:p>
                  </a:txBody>
                  <a:tcPr marL="6350" marR="6350" marT="6350" marB="0" anchor="ctr"/>
                </a:tc>
                <a:tc>
                  <a:txBody>
                    <a:bodyPr/>
                    <a:lstStyle/>
                    <a:p>
                      <a:pPr algn="ctr" fontAlgn="b"/>
                      <a:r>
                        <a:rPr lang="fr-FR" sz="1600" b="0" i="0" u="none" strike="noStrike" dirty="0">
                          <a:solidFill>
                            <a:srgbClr val="000000"/>
                          </a:solidFill>
                          <a:effectLst/>
                          <a:latin typeface="Calibri" panose="020F0502020204030204" pitchFamily="34" charset="0"/>
                          <a:cs typeface="Calibri" panose="020F0502020204030204" pitchFamily="34" charset="0"/>
                        </a:rPr>
                        <a:t>N</a:t>
                      </a:r>
                    </a:p>
                  </a:txBody>
                  <a:tcPr marL="6350" marR="6350" marT="6350" marB="0" anchor="ctr"/>
                </a:tc>
                <a:tc>
                  <a:txBody>
                    <a:bodyPr/>
                    <a:lstStyle/>
                    <a:p>
                      <a:pPr algn="ctr" fontAlgn="b"/>
                      <a:r>
                        <a:rPr lang="fr-FR" sz="1600" u="none" strike="noStrike" dirty="0">
                          <a:effectLst/>
                          <a:latin typeface="Calibri" panose="020F0502020204030204" pitchFamily="34" charset="0"/>
                          <a:cs typeface="Calibri" panose="020F0502020204030204" pitchFamily="34" charset="0"/>
                        </a:rPr>
                        <a:t>N</a:t>
                      </a:r>
                      <a:endParaRPr lang="fr-FR" sz="1600" b="0" i="0" u="none" strike="noStrike" dirty="0">
                        <a:solidFill>
                          <a:srgbClr val="000000"/>
                        </a:solidFill>
                        <a:effectLst/>
                        <a:latin typeface="Calibri" panose="020F0502020204030204" pitchFamily="34" charset="0"/>
                        <a:cs typeface="Calibri" panose="020F0502020204030204" pitchFamily="34" charset="0"/>
                      </a:endParaRPr>
                    </a:p>
                  </a:txBody>
                  <a:tcPr marL="6350" marR="6350" marT="6350" marB="0" anchor="ctr"/>
                </a:tc>
                <a:tc vMerge="1">
                  <a:txBody>
                    <a:bodyPr/>
                    <a:lstStyle/>
                    <a:p>
                      <a:pPr algn="ctr" fontAlgn="b"/>
                      <a:endParaRPr lang="fr-FR" sz="1600" b="0" i="0" u="none" strike="noStrike" dirty="0">
                        <a:solidFill>
                          <a:srgbClr val="000000"/>
                        </a:solidFill>
                        <a:effectLst/>
                        <a:latin typeface="Calibri" panose="020F0502020204030204" pitchFamily="34" charset="0"/>
                        <a:cs typeface="Calibri" panose="020F0502020204030204" pitchFamily="34" charset="0"/>
                      </a:endParaRPr>
                    </a:p>
                  </a:txBody>
                  <a:tcPr marL="6350" marR="6350" marT="6350" marB="0" anchor="ctr"/>
                </a:tc>
                <a:extLst>
                  <a:ext uri="{0D108BD9-81ED-4DB2-BD59-A6C34878D82A}">
                    <a16:rowId xmlns:a16="http://schemas.microsoft.com/office/drawing/2014/main" val="1561617111"/>
                  </a:ext>
                </a:extLst>
              </a:tr>
              <a:tr h="116666">
                <a:tc>
                  <a:txBody>
                    <a:bodyPr/>
                    <a:lstStyle/>
                    <a:p>
                      <a:pPr algn="l" fontAlgn="b"/>
                      <a:r>
                        <a:rPr lang="fr-FR" sz="1600" u="none" strike="noStrike" dirty="0" smtClean="0">
                          <a:effectLst/>
                          <a:latin typeface="Calibri" panose="020F0502020204030204" pitchFamily="34" charset="0"/>
                          <a:cs typeface="Calibri" panose="020F0502020204030204" pitchFamily="34" charset="0"/>
                        </a:rPr>
                        <a:t>Active </a:t>
                      </a:r>
                      <a:r>
                        <a:rPr lang="fr-FR" sz="1600" u="none" strike="noStrike" dirty="0">
                          <a:effectLst/>
                          <a:latin typeface="Calibri" panose="020F0502020204030204" pitchFamily="34" charset="0"/>
                          <a:cs typeface="Calibri" panose="020F0502020204030204" pitchFamily="34" charset="0"/>
                        </a:rPr>
                        <a:t>TCI </a:t>
                      </a:r>
                      <a:r>
                        <a:rPr lang="fr-FR" sz="1600" u="none" strike="noStrike" dirty="0" err="1">
                          <a:effectLst/>
                          <a:latin typeface="Calibri" panose="020F0502020204030204" pitchFamily="34" charset="0"/>
                          <a:cs typeface="Calibri" panose="020F0502020204030204" pitchFamily="34" charset="0"/>
                        </a:rPr>
                        <a:t>switching</a:t>
                      </a:r>
                      <a:endParaRPr lang="fr-FR" sz="1600" b="0" i="0" u="none" strike="noStrike" dirty="0">
                        <a:solidFill>
                          <a:srgbClr val="000000"/>
                        </a:solidFill>
                        <a:effectLst/>
                        <a:latin typeface="Calibri" panose="020F0502020204030204" pitchFamily="34" charset="0"/>
                        <a:cs typeface="Calibri" panose="020F0502020204030204" pitchFamily="34" charset="0"/>
                      </a:endParaRPr>
                    </a:p>
                  </a:txBody>
                  <a:tcPr marL="6350" marR="6350" marT="6350" marB="0" anchor="ctr"/>
                </a:tc>
                <a:tc>
                  <a:txBody>
                    <a:bodyPr/>
                    <a:lstStyle/>
                    <a:p>
                      <a:pPr algn="ctr" fontAlgn="b"/>
                      <a:r>
                        <a:rPr lang="fr-FR" sz="1600" b="0" i="0" u="none" strike="noStrike" dirty="0">
                          <a:solidFill>
                            <a:srgbClr val="000000"/>
                          </a:solidFill>
                          <a:effectLst/>
                          <a:latin typeface="Calibri" panose="020F0502020204030204" pitchFamily="34" charset="0"/>
                          <a:cs typeface="Calibri" panose="020F0502020204030204" pitchFamily="34" charset="0"/>
                        </a:rPr>
                        <a:t>N</a:t>
                      </a:r>
                    </a:p>
                  </a:txBody>
                  <a:tcPr marL="6350" marR="6350" marT="6350" marB="0" anchor="ctr"/>
                </a:tc>
                <a:tc>
                  <a:txBody>
                    <a:bodyPr/>
                    <a:lstStyle/>
                    <a:p>
                      <a:pPr algn="ctr" fontAlgn="b"/>
                      <a:r>
                        <a:rPr lang="fr-FR" sz="1600" u="none" strike="noStrike" dirty="0">
                          <a:effectLst/>
                          <a:latin typeface="Calibri" panose="020F0502020204030204" pitchFamily="34" charset="0"/>
                          <a:cs typeface="Calibri" panose="020F0502020204030204" pitchFamily="34" charset="0"/>
                        </a:rPr>
                        <a:t>N</a:t>
                      </a:r>
                      <a:endParaRPr lang="fr-FR" sz="1600" b="0" i="0" u="none" strike="noStrike" dirty="0">
                        <a:solidFill>
                          <a:srgbClr val="000000"/>
                        </a:solidFill>
                        <a:effectLst/>
                        <a:latin typeface="Calibri" panose="020F0502020204030204" pitchFamily="34" charset="0"/>
                        <a:cs typeface="Calibri" panose="020F0502020204030204" pitchFamily="34" charset="0"/>
                      </a:endParaRPr>
                    </a:p>
                  </a:txBody>
                  <a:tcPr marL="6350" marR="6350" marT="6350" marB="0" anchor="ctr"/>
                </a:tc>
                <a:tc vMerge="1">
                  <a:txBody>
                    <a:bodyPr/>
                    <a:lstStyle/>
                    <a:p>
                      <a:pPr algn="ctr" fontAlgn="b"/>
                      <a:endParaRPr lang="fr-FR" sz="1600" b="0" i="0" u="none" strike="noStrike" dirty="0">
                        <a:solidFill>
                          <a:srgbClr val="000000"/>
                        </a:solidFill>
                        <a:effectLst/>
                        <a:latin typeface="Calibri" panose="020F0502020204030204" pitchFamily="34" charset="0"/>
                        <a:cs typeface="Calibri" panose="020F0502020204030204" pitchFamily="34" charset="0"/>
                      </a:endParaRPr>
                    </a:p>
                  </a:txBody>
                  <a:tcPr marL="6350" marR="6350" marT="6350" marB="0" anchor="ctr"/>
                </a:tc>
                <a:extLst>
                  <a:ext uri="{0D108BD9-81ED-4DB2-BD59-A6C34878D82A}">
                    <a16:rowId xmlns:a16="http://schemas.microsoft.com/office/drawing/2014/main" val="882288182"/>
                  </a:ext>
                </a:extLst>
              </a:tr>
              <a:tr h="116666">
                <a:tc>
                  <a:txBody>
                    <a:bodyPr/>
                    <a:lstStyle/>
                    <a:p>
                      <a:pPr algn="l" fontAlgn="b"/>
                      <a:r>
                        <a:rPr lang="fr-FR" sz="1600" u="none" strike="noStrike" dirty="0" err="1" smtClean="0">
                          <a:effectLst/>
                          <a:latin typeface="Calibri" panose="020F0502020204030204" pitchFamily="34" charset="0"/>
                          <a:cs typeface="Calibri" panose="020F0502020204030204" pitchFamily="34" charset="0"/>
                        </a:rPr>
                        <a:t>Measurement</a:t>
                      </a:r>
                      <a:r>
                        <a:rPr lang="fr-FR" sz="1600" u="none" strike="noStrike" dirty="0" smtClean="0">
                          <a:effectLst/>
                          <a:latin typeface="Calibri" panose="020F0502020204030204" pitchFamily="34" charset="0"/>
                          <a:cs typeface="Calibri" panose="020F0502020204030204" pitchFamily="34" charset="0"/>
                        </a:rPr>
                        <a:t> </a:t>
                      </a:r>
                      <a:r>
                        <a:rPr lang="fr-FR" sz="1600" u="none" strike="noStrike" dirty="0" err="1">
                          <a:effectLst/>
                          <a:latin typeface="Calibri" panose="020F0502020204030204" pitchFamily="34" charset="0"/>
                          <a:cs typeface="Calibri" panose="020F0502020204030204" pitchFamily="34" charset="0"/>
                        </a:rPr>
                        <a:t>Procedure</a:t>
                      </a:r>
                      <a:endParaRPr lang="fr-FR" sz="1600" b="0" i="0" u="none" strike="noStrike" dirty="0">
                        <a:solidFill>
                          <a:srgbClr val="000000"/>
                        </a:solidFill>
                        <a:effectLst/>
                        <a:latin typeface="Calibri" panose="020F0502020204030204" pitchFamily="34" charset="0"/>
                        <a:cs typeface="Calibri" panose="020F0502020204030204" pitchFamily="34" charset="0"/>
                      </a:endParaRPr>
                    </a:p>
                  </a:txBody>
                  <a:tcPr marL="6350" marR="6350" marT="6350" marB="0" anchor="ctr"/>
                </a:tc>
                <a:tc>
                  <a:txBody>
                    <a:bodyPr/>
                    <a:lstStyle/>
                    <a:p>
                      <a:pPr algn="ctr" fontAlgn="b"/>
                      <a:r>
                        <a:rPr lang="fr-FR" sz="1600" u="none" strike="noStrike" dirty="0">
                          <a:effectLst/>
                          <a:latin typeface="Calibri" panose="020F0502020204030204" pitchFamily="34" charset="0"/>
                          <a:cs typeface="Calibri" panose="020F0502020204030204" pitchFamily="34" charset="0"/>
                        </a:rPr>
                        <a:t>Y</a:t>
                      </a:r>
                      <a:endParaRPr lang="fr-FR" sz="1600" b="0" i="0" u="none" strike="noStrike" dirty="0">
                        <a:solidFill>
                          <a:srgbClr val="000000"/>
                        </a:solidFill>
                        <a:effectLst/>
                        <a:latin typeface="Calibri" panose="020F0502020204030204" pitchFamily="34" charset="0"/>
                        <a:cs typeface="Calibri" panose="020F0502020204030204" pitchFamily="34" charset="0"/>
                      </a:endParaRPr>
                    </a:p>
                  </a:txBody>
                  <a:tcPr marL="6350" marR="6350" marT="6350" marB="0" anchor="ctr"/>
                </a:tc>
                <a:tc>
                  <a:txBody>
                    <a:bodyPr/>
                    <a:lstStyle/>
                    <a:p>
                      <a:pPr algn="ctr" fontAlgn="b"/>
                      <a:r>
                        <a:rPr lang="fr-FR" sz="1600" b="0" i="0" u="none" strike="noStrike" dirty="0" smtClean="0">
                          <a:solidFill>
                            <a:srgbClr val="FF0000"/>
                          </a:solidFill>
                          <a:effectLst/>
                          <a:latin typeface="Calibri" panose="020F0502020204030204" pitchFamily="34" charset="0"/>
                          <a:cs typeface="Calibri" panose="020F0502020204030204" pitchFamily="34" charset="0"/>
                        </a:rPr>
                        <a:t>N</a:t>
                      </a:r>
                      <a:endParaRPr lang="fr-FR" sz="1600" b="0" i="0" u="none" strike="noStrike" dirty="0">
                        <a:solidFill>
                          <a:srgbClr val="FF0000"/>
                        </a:solidFill>
                        <a:effectLst/>
                        <a:latin typeface="Calibri" panose="020F0502020204030204" pitchFamily="34" charset="0"/>
                        <a:cs typeface="Calibri" panose="020F0502020204030204" pitchFamily="34" charset="0"/>
                      </a:endParaRPr>
                    </a:p>
                  </a:txBody>
                  <a:tcPr marL="6350" marR="6350" marT="6350" marB="0" anchor="ctr"/>
                </a:tc>
                <a:tc vMerge="1">
                  <a:txBody>
                    <a:bodyPr/>
                    <a:lstStyle/>
                    <a:p>
                      <a:pPr algn="ctr" fontAlgn="b"/>
                      <a:endParaRPr lang="fr-FR" sz="1600" b="0" i="0" u="none" strike="noStrike" dirty="0">
                        <a:solidFill>
                          <a:srgbClr val="000000"/>
                        </a:solidFill>
                        <a:effectLst/>
                        <a:latin typeface="Calibri" panose="020F0502020204030204" pitchFamily="34" charset="0"/>
                        <a:cs typeface="Calibri" panose="020F0502020204030204" pitchFamily="34" charset="0"/>
                      </a:endParaRPr>
                    </a:p>
                  </a:txBody>
                  <a:tcPr marL="6350" marR="6350" marT="6350" marB="0" anchor="ctr"/>
                </a:tc>
                <a:extLst>
                  <a:ext uri="{0D108BD9-81ED-4DB2-BD59-A6C34878D82A}">
                    <a16:rowId xmlns:a16="http://schemas.microsoft.com/office/drawing/2014/main" val="2818084605"/>
                  </a:ext>
                </a:extLst>
              </a:tr>
              <a:tr h="116666">
                <a:tc>
                  <a:txBody>
                    <a:bodyPr/>
                    <a:lstStyle/>
                    <a:p>
                      <a:pPr algn="l" fontAlgn="b"/>
                      <a:r>
                        <a:rPr lang="en-US" sz="1600" u="none" strike="noStrike" dirty="0" smtClean="0">
                          <a:effectLst/>
                          <a:latin typeface="Calibri" panose="020F0502020204030204" pitchFamily="34" charset="0"/>
                          <a:cs typeface="Calibri" panose="020F0502020204030204" pitchFamily="34" charset="0"/>
                        </a:rPr>
                        <a:t>(</a:t>
                      </a:r>
                      <a:r>
                        <a:rPr lang="en-US" sz="1600" u="none" strike="noStrike" dirty="0">
                          <a:effectLst/>
                          <a:latin typeface="Calibri" panose="020F0502020204030204" pitchFamily="34" charset="0"/>
                          <a:cs typeface="Calibri" panose="020F0502020204030204" pitchFamily="34" charset="0"/>
                        </a:rPr>
                        <a:t>L1/L3 measurement delay and measurement gap, scheduling restriction due to mixed numerologies) </a:t>
                      </a:r>
                      <a:endParaRPr lang="en-US" sz="1600" b="0" i="0" u="none" strike="noStrike" dirty="0">
                        <a:solidFill>
                          <a:srgbClr val="000000"/>
                        </a:solidFill>
                        <a:effectLst/>
                        <a:latin typeface="Calibri" panose="020F0502020204030204" pitchFamily="34" charset="0"/>
                        <a:cs typeface="Calibri" panose="020F0502020204030204" pitchFamily="34" charset="0"/>
                      </a:endParaRPr>
                    </a:p>
                  </a:txBody>
                  <a:tcPr marL="6350" marR="6350" marT="6350" marB="0" anchor="ctr"/>
                </a:tc>
                <a:tc>
                  <a:txBody>
                    <a:bodyPr/>
                    <a:lstStyle/>
                    <a:p>
                      <a:pPr algn="ctr" fontAlgn="b"/>
                      <a:r>
                        <a:rPr lang="fr-FR" sz="1600" u="none" strike="noStrike" dirty="0">
                          <a:effectLst/>
                          <a:latin typeface="Calibri" panose="020F0502020204030204" pitchFamily="34" charset="0"/>
                          <a:cs typeface="Calibri" panose="020F0502020204030204" pitchFamily="34" charset="0"/>
                        </a:rPr>
                        <a:t>Y</a:t>
                      </a:r>
                      <a:endParaRPr lang="fr-FR" sz="1600" b="0" i="0" u="none" strike="noStrike" dirty="0">
                        <a:solidFill>
                          <a:srgbClr val="000000"/>
                        </a:solidFill>
                        <a:effectLst/>
                        <a:latin typeface="Calibri" panose="020F0502020204030204" pitchFamily="34" charset="0"/>
                        <a:cs typeface="Calibri" panose="020F0502020204030204" pitchFamily="34" charset="0"/>
                      </a:endParaRPr>
                    </a:p>
                  </a:txBody>
                  <a:tcPr marL="6350" marR="6350" marT="6350" marB="0" anchor="ctr"/>
                </a:tc>
                <a:tc>
                  <a:txBody>
                    <a:bodyPr/>
                    <a:lstStyle/>
                    <a:p>
                      <a:pPr algn="ctr" fontAlgn="b"/>
                      <a:r>
                        <a:rPr lang="fr-FR" sz="1600" u="none" strike="noStrike" dirty="0">
                          <a:effectLst/>
                          <a:latin typeface="Calibri" panose="020F0502020204030204" pitchFamily="34" charset="0"/>
                          <a:cs typeface="Calibri" panose="020F0502020204030204" pitchFamily="34" charset="0"/>
                        </a:rPr>
                        <a:t>N</a:t>
                      </a:r>
                      <a:endParaRPr lang="fr-FR" sz="1600" b="0" i="0" u="none" strike="noStrike" dirty="0">
                        <a:solidFill>
                          <a:srgbClr val="000000"/>
                        </a:solidFill>
                        <a:effectLst/>
                        <a:latin typeface="Calibri" panose="020F0502020204030204" pitchFamily="34" charset="0"/>
                        <a:cs typeface="Calibri" panose="020F0502020204030204" pitchFamily="34" charset="0"/>
                      </a:endParaRPr>
                    </a:p>
                  </a:txBody>
                  <a:tcPr marL="6350" marR="6350" marT="6350" marB="0" anchor="ctr"/>
                </a:tc>
                <a:tc vMerge="1">
                  <a:txBody>
                    <a:bodyPr/>
                    <a:lstStyle/>
                    <a:p>
                      <a:pPr algn="ctr" fontAlgn="b"/>
                      <a:endParaRPr lang="fr-FR" sz="1600" b="0" i="0" u="none" strike="noStrike" dirty="0">
                        <a:solidFill>
                          <a:srgbClr val="000000"/>
                        </a:solidFill>
                        <a:effectLst/>
                        <a:latin typeface="Calibri" panose="020F0502020204030204" pitchFamily="34" charset="0"/>
                        <a:cs typeface="Calibri" panose="020F0502020204030204" pitchFamily="34" charset="0"/>
                      </a:endParaRPr>
                    </a:p>
                  </a:txBody>
                  <a:tcPr marL="6350" marR="6350" marT="6350" marB="0" anchor="ctr"/>
                </a:tc>
                <a:extLst>
                  <a:ext uri="{0D108BD9-81ED-4DB2-BD59-A6C34878D82A}">
                    <a16:rowId xmlns:a16="http://schemas.microsoft.com/office/drawing/2014/main" val="2822401671"/>
                  </a:ext>
                </a:extLst>
              </a:tr>
              <a:tr h="116666">
                <a:tc>
                  <a:txBody>
                    <a:bodyPr/>
                    <a:lstStyle/>
                    <a:p>
                      <a:pPr algn="l" fontAlgn="b"/>
                      <a:r>
                        <a:rPr lang="fr-FR" sz="1600" u="none" strike="noStrike" dirty="0" err="1">
                          <a:effectLst/>
                          <a:latin typeface="Calibri" panose="020F0502020204030204" pitchFamily="34" charset="0"/>
                          <a:cs typeface="Calibri" panose="020F0502020204030204" pitchFamily="34" charset="0"/>
                        </a:rPr>
                        <a:t>Measurement</a:t>
                      </a:r>
                      <a:r>
                        <a:rPr lang="fr-FR" sz="1600" u="none" strike="noStrike" dirty="0">
                          <a:effectLst/>
                          <a:latin typeface="Calibri" panose="020F0502020204030204" pitchFamily="34" charset="0"/>
                          <a:cs typeface="Calibri" panose="020F0502020204030204" pitchFamily="34" charset="0"/>
                        </a:rPr>
                        <a:t> Performance</a:t>
                      </a:r>
                      <a:endParaRPr lang="fr-FR" sz="1600" b="0" i="0" u="none" strike="noStrike" dirty="0">
                        <a:solidFill>
                          <a:srgbClr val="000000"/>
                        </a:solidFill>
                        <a:effectLst/>
                        <a:latin typeface="Calibri" panose="020F0502020204030204" pitchFamily="34" charset="0"/>
                        <a:cs typeface="Calibri" panose="020F0502020204030204" pitchFamily="34" charset="0"/>
                      </a:endParaRPr>
                    </a:p>
                  </a:txBody>
                  <a:tcPr marL="6350" marR="6350" marT="6350" marB="0" anchor="ctr"/>
                </a:tc>
                <a:tc>
                  <a:txBody>
                    <a:bodyPr/>
                    <a:lstStyle/>
                    <a:p>
                      <a:pPr algn="ctr" fontAlgn="b"/>
                      <a:r>
                        <a:rPr lang="fr-FR" sz="1600" u="none" strike="noStrike" dirty="0">
                          <a:effectLst/>
                          <a:latin typeface="Calibri" panose="020F0502020204030204" pitchFamily="34" charset="0"/>
                          <a:cs typeface="Calibri" panose="020F0502020204030204" pitchFamily="34" charset="0"/>
                        </a:rPr>
                        <a:t>Y</a:t>
                      </a:r>
                      <a:endParaRPr lang="fr-FR" sz="1600" b="0" i="0" u="none" strike="noStrike" dirty="0">
                        <a:solidFill>
                          <a:srgbClr val="000000"/>
                        </a:solidFill>
                        <a:effectLst/>
                        <a:latin typeface="Calibri" panose="020F0502020204030204" pitchFamily="34" charset="0"/>
                        <a:cs typeface="Calibri" panose="020F0502020204030204" pitchFamily="34" charset="0"/>
                      </a:endParaRPr>
                    </a:p>
                  </a:txBody>
                  <a:tcPr marL="6350" marR="6350" marT="6350" marB="0" anchor="ctr"/>
                </a:tc>
                <a:tc>
                  <a:txBody>
                    <a:bodyPr/>
                    <a:lstStyle/>
                    <a:p>
                      <a:pPr algn="ctr" fontAlgn="b"/>
                      <a:r>
                        <a:rPr lang="fr-FR" sz="1600" b="0" i="0" u="none" strike="noStrike" dirty="0" smtClean="0">
                          <a:solidFill>
                            <a:srgbClr val="FF0000"/>
                          </a:solidFill>
                          <a:effectLst/>
                          <a:latin typeface="Calibri" panose="020F0502020204030204" pitchFamily="34" charset="0"/>
                          <a:cs typeface="Calibri" panose="020F0502020204030204" pitchFamily="34" charset="0"/>
                        </a:rPr>
                        <a:t>N</a:t>
                      </a:r>
                      <a:endParaRPr lang="fr-FR" sz="1600" b="0" i="0" u="none" strike="noStrike" dirty="0">
                        <a:solidFill>
                          <a:srgbClr val="000000"/>
                        </a:solidFill>
                        <a:effectLst/>
                        <a:latin typeface="Calibri" panose="020F0502020204030204" pitchFamily="34" charset="0"/>
                        <a:cs typeface="Calibri" panose="020F0502020204030204" pitchFamily="34" charset="0"/>
                      </a:endParaRPr>
                    </a:p>
                  </a:txBody>
                  <a:tcPr marL="6350" marR="6350" marT="6350" marB="0" anchor="ctr"/>
                </a:tc>
                <a:tc>
                  <a:txBody>
                    <a:bodyPr/>
                    <a:lstStyle/>
                    <a:p>
                      <a:pPr algn="ctr" fontAlgn="b"/>
                      <a:endParaRPr lang="fr-FR" sz="1600" b="0" i="0" u="none" strike="noStrike" dirty="0">
                        <a:solidFill>
                          <a:srgbClr val="000000"/>
                        </a:solidFill>
                        <a:effectLst/>
                        <a:latin typeface="Calibri" panose="020F0502020204030204" pitchFamily="34" charset="0"/>
                        <a:cs typeface="Calibri" panose="020F0502020204030204" pitchFamily="34" charset="0"/>
                      </a:endParaRPr>
                    </a:p>
                  </a:txBody>
                  <a:tcPr marL="6350" marR="6350" marT="6350" marB="0" anchor="ctr"/>
                </a:tc>
                <a:extLst>
                  <a:ext uri="{0D108BD9-81ED-4DB2-BD59-A6C34878D82A}">
                    <a16:rowId xmlns:a16="http://schemas.microsoft.com/office/drawing/2014/main" val="3157960555"/>
                  </a:ext>
                </a:extLst>
              </a:tr>
              <a:tr h="116666">
                <a:tc>
                  <a:txBody>
                    <a:bodyPr/>
                    <a:lstStyle/>
                    <a:p>
                      <a:pPr algn="l" fontAlgn="b"/>
                      <a:r>
                        <a:rPr lang="en-US" sz="1600" u="none" strike="noStrike" dirty="0" smtClean="0">
                          <a:effectLst/>
                          <a:latin typeface="Calibri" panose="020F0502020204030204" pitchFamily="34" charset="0"/>
                          <a:cs typeface="Calibri" panose="020F0502020204030204" pitchFamily="34" charset="0"/>
                        </a:rPr>
                        <a:t>UL </a:t>
                      </a:r>
                      <a:r>
                        <a:rPr lang="en-US" sz="1600" u="none" strike="noStrike" dirty="0">
                          <a:effectLst/>
                          <a:latin typeface="Calibri" panose="020F0502020204030204" pitchFamily="34" charset="0"/>
                          <a:cs typeface="Calibri" panose="020F0502020204030204" pitchFamily="34" charset="0"/>
                        </a:rPr>
                        <a:t>spatial relation switching</a:t>
                      </a:r>
                      <a:endParaRPr lang="en-US" sz="1600" b="0" i="0" u="none" strike="noStrike" dirty="0">
                        <a:solidFill>
                          <a:srgbClr val="000000"/>
                        </a:solidFill>
                        <a:effectLst/>
                        <a:latin typeface="Calibri" panose="020F0502020204030204" pitchFamily="34" charset="0"/>
                        <a:cs typeface="Calibri" panose="020F0502020204030204" pitchFamily="34" charset="0"/>
                      </a:endParaRPr>
                    </a:p>
                  </a:txBody>
                  <a:tcPr marL="6350" marR="6350" marT="6350" marB="0" anchor="ctr"/>
                </a:tc>
                <a:tc>
                  <a:txBody>
                    <a:bodyPr/>
                    <a:lstStyle/>
                    <a:p>
                      <a:pPr algn="ctr" fontAlgn="b"/>
                      <a:r>
                        <a:rPr lang="fr-FR" sz="1600" b="0" i="0" u="none" strike="noStrike" dirty="0">
                          <a:solidFill>
                            <a:srgbClr val="000000"/>
                          </a:solidFill>
                          <a:effectLst/>
                          <a:latin typeface="Calibri" panose="020F0502020204030204" pitchFamily="34" charset="0"/>
                          <a:cs typeface="Calibri" panose="020F0502020204030204" pitchFamily="34" charset="0"/>
                        </a:rPr>
                        <a:t>N</a:t>
                      </a:r>
                    </a:p>
                  </a:txBody>
                  <a:tcPr marL="6350" marR="6350" marT="6350" marB="0" anchor="ctr"/>
                </a:tc>
                <a:tc>
                  <a:txBody>
                    <a:bodyPr/>
                    <a:lstStyle/>
                    <a:p>
                      <a:pPr algn="ctr" fontAlgn="b"/>
                      <a:r>
                        <a:rPr lang="fr-FR" sz="1600" u="none" strike="noStrike" dirty="0">
                          <a:effectLst/>
                          <a:latin typeface="Calibri" panose="020F0502020204030204" pitchFamily="34" charset="0"/>
                          <a:cs typeface="Calibri" panose="020F0502020204030204" pitchFamily="34" charset="0"/>
                        </a:rPr>
                        <a:t>N</a:t>
                      </a:r>
                      <a:endParaRPr lang="fr-FR" sz="1600" b="0" i="0" u="none" strike="noStrike" dirty="0">
                        <a:solidFill>
                          <a:srgbClr val="000000"/>
                        </a:solidFill>
                        <a:effectLst/>
                        <a:latin typeface="Calibri" panose="020F0502020204030204" pitchFamily="34" charset="0"/>
                        <a:cs typeface="Calibri" panose="020F0502020204030204" pitchFamily="34" charset="0"/>
                      </a:endParaRPr>
                    </a:p>
                  </a:txBody>
                  <a:tcPr marL="6350" marR="6350" marT="6350" marB="0" anchor="ctr"/>
                </a:tc>
                <a:tc>
                  <a:txBody>
                    <a:bodyPr/>
                    <a:lstStyle/>
                    <a:p>
                      <a:pPr algn="ctr" fontAlgn="b"/>
                      <a:endParaRPr lang="fr-FR" sz="1600" b="0" i="0" u="none" strike="noStrike" dirty="0">
                        <a:solidFill>
                          <a:srgbClr val="000000"/>
                        </a:solidFill>
                        <a:effectLst/>
                        <a:latin typeface="Calibri" panose="020F0502020204030204" pitchFamily="34" charset="0"/>
                        <a:cs typeface="Calibri" panose="020F0502020204030204" pitchFamily="34" charset="0"/>
                      </a:endParaRPr>
                    </a:p>
                  </a:txBody>
                  <a:tcPr marL="6350" marR="6350" marT="6350" marB="0" anchor="ctr"/>
                </a:tc>
                <a:extLst>
                  <a:ext uri="{0D108BD9-81ED-4DB2-BD59-A6C34878D82A}">
                    <a16:rowId xmlns:a16="http://schemas.microsoft.com/office/drawing/2014/main" val="2578068130"/>
                  </a:ext>
                </a:extLst>
              </a:tr>
            </a:tbl>
          </a:graphicData>
        </a:graphic>
      </p:graphicFrame>
      <p:graphicFrame>
        <p:nvGraphicFramePr>
          <p:cNvPr id="6" name="Tableau 5"/>
          <p:cNvGraphicFramePr>
            <a:graphicFrameLocks noGrp="1"/>
          </p:cNvGraphicFramePr>
          <p:nvPr>
            <p:extLst>
              <p:ext uri="{D42A27DB-BD31-4B8C-83A1-F6EECF244321}">
                <p14:modId xmlns:p14="http://schemas.microsoft.com/office/powerpoint/2010/main" val="2509057860"/>
              </p:ext>
            </p:extLst>
          </p:nvPr>
        </p:nvGraphicFramePr>
        <p:xfrm>
          <a:off x="8674672" y="5761751"/>
          <a:ext cx="3263337" cy="558800"/>
        </p:xfrm>
        <a:graphic>
          <a:graphicData uri="http://schemas.openxmlformats.org/drawingml/2006/table">
            <a:tbl>
              <a:tblPr>
                <a:tableStyleId>{5C22544A-7EE6-4342-B048-85BDC9FD1C3A}</a:tableStyleId>
              </a:tblPr>
              <a:tblGrid>
                <a:gridCol w="322367">
                  <a:extLst>
                    <a:ext uri="{9D8B030D-6E8A-4147-A177-3AD203B41FA5}">
                      <a16:colId xmlns:a16="http://schemas.microsoft.com/office/drawing/2014/main" val="2687982323"/>
                    </a:ext>
                  </a:extLst>
                </a:gridCol>
                <a:gridCol w="2940970">
                  <a:extLst>
                    <a:ext uri="{9D8B030D-6E8A-4147-A177-3AD203B41FA5}">
                      <a16:colId xmlns:a16="http://schemas.microsoft.com/office/drawing/2014/main" val="1480171318"/>
                    </a:ext>
                  </a:extLst>
                </a:gridCol>
              </a:tblGrid>
              <a:tr h="184150">
                <a:tc>
                  <a:txBody>
                    <a:bodyPr/>
                    <a:lstStyle/>
                    <a:p>
                      <a:pPr algn="l" fontAlgn="b"/>
                      <a:r>
                        <a:rPr lang="fr-FR" sz="1100" i="1" u="none" strike="noStrike" dirty="0">
                          <a:effectLst/>
                        </a:rPr>
                        <a:t>Y</a:t>
                      </a:r>
                      <a:endParaRPr lang="fr-FR" sz="1100" b="0" i="1" u="none" strike="noStrike" dirty="0">
                        <a:solidFill>
                          <a:srgbClr val="000000"/>
                        </a:solidFill>
                        <a:effectLst/>
                        <a:latin typeface="Calibri" panose="020F0502020204030204" pitchFamily="34" charset="0"/>
                      </a:endParaRPr>
                    </a:p>
                  </a:txBody>
                  <a:tcPr marL="6350" marR="6350" marT="6350" marB="0" anchor="b"/>
                </a:tc>
                <a:tc>
                  <a:txBody>
                    <a:bodyPr/>
                    <a:lstStyle/>
                    <a:p>
                      <a:pPr algn="l" fontAlgn="b"/>
                      <a:r>
                        <a:rPr lang="en-US" sz="1100" i="1" u="none" strike="noStrike" dirty="0">
                          <a:effectLst/>
                        </a:rPr>
                        <a:t>Yes (shall to be defined)</a:t>
                      </a:r>
                      <a:endParaRPr lang="en-US" sz="1100" b="0" i="1" u="none" strike="noStrike" dirty="0">
                        <a:solidFill>
                          <a:srgbClr val="000000"/>
                        </a:solidFill>
                        <a:effectLst/>
                        <a:latin typeface="Calibri" panose="020F0502020204030204" pitchFamily="34" charset="0"/>
                      </a:endParaRPr>
                    </a:p>
                  </a:txBody>
                  <a:tcPr marL="6350" marR="6350" marT="6350" marB="0" anchor="b"/>
                </a:tc>
                <a:extLst>
                  <a:ext uri="{0D108BD9-81ED-4DB2-BD59-A6C34878D82A}">
                    <a16:rowId xmlns:a16="http://schemas.microsoft.com/office/drawing/2014/main" val="506947753"/>
                  </a:ext>
                </a:extLst>
              </a:tr>
              <a:tr h="184150">
                <a:tc>
                  <a:txBody>
                    <a:bodyPr/>
                    <a:lstStyle/>
                    <a:p>
                      <a:pPr algn="l" fontAlgn="b"/>
                      <a:r>
                        <a:rPr lang="fr-FR" sz="1100" i="1" u="none" strike="noStrike">
                          <a:effectLst/>
                        </a:rPr>
                        <a:t>N</a:t>
                      </a:r>
                      <a:endParaRPr lang="fr-FR" sz="1100" b="0" i="1" u="none" strike="noStrike">
                        <a:solidFill>
                          <a:srgbClr val="000000"/>
                        </a:solidFill>
                        <a:effectLst/>
                        <a:latin typeface="Calibri" panose="020F0502020204030204" pitchFamily="34" charset="0"/>
                      </a:endParaRPr>
                    </a:p>
                  </a:txBody>
                  <a:tcPr marL="6350" marR="6350" marT="6350" marB="0" anchor="b"/>
                </a:tc>
                <a:tc>
                  <a:txBody>
                    <a:bodyPr/>
                    <a:lstStyle/>
                    <a:p>
                      <a:pPr algn="l" fontAlgn="b"/>
                      <a:r>
                        <a:rPr lang="en-US" sz="1100" i="1" u="none" strike="noStrike" dirty="0">
                          <a:effectLst/>
                        </a:rPr>
                        <a:t>No (No need to </a:t>
                      </a:r>
                      <a:r>
                        <a:rPr lang="en-US" sz="1100" i="1" u="none" strike="noStrike" dirty="0" smtClean="0">
                          <a:effectLst/>
                        </a:rPr>
                        <a:t>define </a:t>
                      </a:r>
                      <a:r>
                        <a:rPr lang="en-US" sz="1100" i="1" u="none" strike="noStrike" dirty="0" smtClean="0">
                          <a:solidFill>
                            <a:srgbClr val="FF0000"/>
                          </a:solidFill>
                          <a:effectLst/>
                        </a:rPr>
                        <a:t>in Rel-18</a:t>
                      </a:r>
                      <a:r>
                        <a:rPr lang="en-US" sz="1100" i="1" u="none" strike="noStrike" dirty="0" smtClean="0">
                          <a:effectLst/>
                        </a:rPr>
                        <a:t>)</a:t>
                      </a:r>
                      <a:endParaRPr lang="en-US" sz="1100" b="0" i="1" u="none" strike="noStrike" dirty="0">
                        <a:solidFill>
                          <a:srgbClr val="000000"/>
                        </a:solidFill>
                        <a:effectLst/>
                        <a:latin typeface="Calibri" panose="020F0502020204030204" pitchFamily="34" charset="0"/>
                      </a:endParaRPr>
                    </a:p>
                  </a:txBody>
                  <a:tcPr marL="6350" marR="6350" marT="6350" marB="0" anchor="b"/>
                </a:tc>
                <a:extLst>
                  <a:ext uri="{0D108BD9-81ED-4DB2-BD59-A6C34878D82A}">
                    <a16:rowId xmlns:a16="http://schemas.microsoft.com/office/drawing/2014/main" val="4211700911"/>
                  </a:ext>
                </a:extLst>
              </a:tr>
              <a:tr h="190500">
                <a:tc>
                  <a:txBody>
                    <a:bodyPr/>
                    <a:lstStyle/>
                    <a:p>
                      <a:pPr algn="l" fontAlgn="b"/>
                      <a:r>
                        <a:rPr lang="fr-FR" sz="1100" i="1" u="none" strike="noStrike">
                          <a:effectLst/>
                        </a:rPr>
                        <a:t>L</a:t>
                      </a:r>
                      <a:endParaRPr lang="fr-FR" sz="1100" b="0" i="1" u="none" strike="noStrike">
                        <a:solidFill>
                          <a:srgbClr val="000000"/>
                        </a:solidFill>
                        <a:effectLst/>
                        <a:latin typeface="Calibri" panose="020F0502020204030204" pitchFamily="34" charset="0"/>
                      </a:endParaRPr>
                    </a:p>
                  </a:txBody>
                  <a:tcPr marL="6350" marR="6350" marT="6350" marB="0" anchor="b"/>
                </a:tc>
                <a:tc>
                  <a:txBody>
                    <a:bodyPr/>
                    <a:lstStyle/>
                    <a:p>
                      <a:pPr algn="l" fontAlgn="b"/>
                      <a:r>
                        <a:rPr lang="en-US" sz="1100" i="1" u="none" strike="noStrike" dirty="0">
                          <a:effectLst/>
                        </a:rPr>
                        <a:t>Low priority (may be defined if time allows)</a:t>
                      </a:r>
                      <a:endParaRPr lang="en-US" sz="1100" b="0" i="1" u="none" strike="noStrike" dirty="0">
                        <a:solidFill>
                          <a:srgbClr val="000000"/>
                        </a:solidFill>
                        <a:effectLst/>
                        <a:latin typeface="Calibri" panose="020F0502020204030204" pitchFamily="34" charset="0"/>
                      </a:endParaRPr>
                    </a:p>
                  </a:txBody>
                  <a:tcPr marL="6350" marR="6350" marT="6350" marB="0" anchor="b"/>
                </a:tc>
                <a:extLst>
                  <a:ext uri="{0D108BD9-81ED-4DB2-BD59-A6C34878D82A}">
                    <a16:rowId xmlns:a16="http://schemas.microsoft.com/office/drawing/2014/main" val="1717401696"/>
                  </a:ext>
                </a:extLst>
              </a:tr>
            </a:tbl>
          </a:graphicData>
        </a:graphic>
      </p:graphicFrame>
      <p:sp>
        <p:nvSpPr>
          <p:cNvPr id="7" name="Espace réservé du contenu 1">
            <a:extLst>
              <a:ext uri="{FF2B5EF4-FFF2-40B4-BE49-F238E27FC236}">
                <a16:creationId xmlns:a16="http://schemas.microsoft.com/office/drawing/2014/main" id="{25BD2734-B617-49D2-AD8D-1DC09BCE86EE}"/>
              </a:ext>
            </a:extLst>
          </p:cNvPr>
          <p:cNvSpPr txBox="1">
            <a:spLocks/>
          </p:cNvSpPr>
          <p:nvPr/>
        </p:nvSpPr>
        <p:spPr bwMode="auto">
          <a:xfrm>
            <a:off x="8373538" y="1871387"/>
            <a:ext cx="3744686" cy="3311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882" indent="-342882" algn="l" rtl="0" eaLnBrk="0" fontAlgn="base" hangingPunct="0">
              <a:spcBef>
                <a:spcPct val="20000"/>
              </a:spcBef>
              <a:spcAft>
                <a:spcPct val="0"/>
              </a:spcAft>
              <a:buBlip>
                <a:blip r:embed="rId2"/>
              </a:buBlip>
              <a:defRPr sz="2800">
                <a:solidFill>
                  <a:schemeClr val="tx1"/>
                </a:solidFill>
                <a:latin typeface="微软雅黑" panose="020B0503020204020204" pitchFamily="34" charset="-122"/>
                <a:ea typeface="微软雅黑" panose="020B0503020204020204" pitchFamily="34" charset="-122"/>
                <a:cs typeface="+mn-cs"/>
              </a:defRPr>
            </a:lvl1pPr>
            <a:lvl2pPr marL="742913" indent="-285737" algn="l" rtl="0" eaLnBrk="0" fontAlgn="base" hangingPunct="0">
              <a:spcBef>
                <a:spcPct val="20000"/>
              </a:spcBef>
              <a:spcAft>
                <a:spcPct val="0"/>
              </a:spcAft>
              <a:buClr>
                <a:srgbClr val="C00000"/>
              </a:buClr>
              <a:buFont typeface="Arial" charset="0"/>
              <a:buChar char="•"/>
              <a:defRPr sz="2400">
                <a:solidFill>
                  <a:schemeClr val="tx1"/>
                </a:solidFill>
                <a:latin typeface="微软雅黑" panose="020B0503020204020204" pitchFamily="34" charset="-122"/>
                <a:ea typeface="微软雅黑" panose="020B0503020204020204" pitchFamily="34" charset="-122"/>
              </a:defRPr>
            </a:lvl2pPr>
            <a:lvl3pPr marL="1142943" indent="-228589" algn="l" rtl="0" eaLnBrk="0" fontAlgn="base" hangingPunct="0">
              <a:spcBef>
                <a:spcPct val="20000"/>
              </a:spcBef>
              <a:spcAft>
                <a:spcPct val="0"/>
              </a:spcAft>
              <a:buFont typeface="Arial" charset="0"/>
              <a:buChar char="•"/>
              <a:defRPr sz="2000">
                <a:solidFill>
                  <a:schemeClr val="tx1"/>
                </a:solidFill>
                <a:latin typeface="微软雅黑" panose="020B0503020204020204" pitchFamily="34" charset="-122"/>
                <a:ea typeface="微软雅黑" panose="020B0503020204020204" pitchFamily="34" charset="-122"/>
              </a:defRPr>
            </a:lvl3pPr>
            <a:lvl4pPr marL="1600121" indent="-228589" algn="l" rtl="0" eaLnBrk="0" fontAlgn="base" hangingPunct="0">
              <a:spcBef>
                <a:spcPct val="20000"/>
              </a:spcBef>
              <a:spcAft>
                <a:spcPct val="0"/>
              </a:spcAft>
              <a:buFont typeface="Arial" charset="0"/>
              <a:buChar char="–"/>
              <a:defRPr sz="2000">
                <a:solidFill>
                  <a:schemeClr val="tx1"/>
                </a:solidFill>
                <a:latin typeface="微软雅黑" panose="020B0503020204020204" pitchFamily="34" charset="-122"/>
                <a:ea typeface="微软雅黑" panose="020B0503020204020204" pitchFamily="34" charset="-122"/>
              </a:defRPr>
            </a:lvl4pPr>
            <a:lvl5pPr marL="2057298" indent="-228589" algn="l" rtl="0" eaLnBrk="0" fontAlgn="base" hangingPunct="0">
              <a:spcBef>
                <a:spcPct val="20000"/>
              </a:spcBef>
              <a:spcAft>
                <a:spcPct val="0"/>
              </a:spcAft>
              <a:buFont typeface="Arial" charset="0"/>
              <a:buChar char="»"/>
              <a:defRPr sz="2000">
                <a:solidFill>
                  <a:schemeClr val="tx1"/>
                </a:solidFill>
                <a:latin typeface="微软雅黑" panose="020B0503020204020204" pitchFamily="34" charset="-122"/>
                <a:ea typeface="微软雅黑" panose="020B0503020204020204" pitchFamily="34" charset="-122"/>
              </a:defRPr>
            </a:lvl5pPr>
            <a:lvl6pPr marL="2514476" indent="-228589" algn="l" rtl="0" eaLnBrk="0" fontAlgn="base" hangingPunct="0">
              <a:spcBef>
                <a:spcPct val="20000"/>
              </a:spcBef>
              <a:spcAft>
                <a:spcPct val="0"/>
              </a:spcAft>
              <a:buFont typeface="Arial" pitchFamily="34" charset="0"/>
              <a:buChar char="»"/>
              <a:defRPr sz="1600">
                <a:solidFill>
                  <a:schemeClr val="tx1"/>
                </a:solidFill>
                <a:latin typeface="+mn-lt"/>
              </a:defRPr>
            </a:lvl6pPr>
            <a:lvl7pPr marL="2971652" indent="-228589" algn="l" rtl="0" eaLnBrk="0" fontAlgn="base" hangingPunct="0">
              <a:spcBef>
                <a:spcPct val="20000"/>
              </a:spcBef>
              <a:spcAft>
                <a:spcPct val="0"/>
              </a:spcAft>
              <a:buFont typeface="Arial" pitchFamily="34" charset="0"/>
              <a:buChar char="»"/>
              <a:defRPr sz="1600">
                <a:solidFill>
                  <a:schemeClr val="tx1"/>
                </a:solidFill>
                <a:latin typeface="+mn-lt"/>
              </a:defRPr>
            </a:lvl7pPr>
            <a:lvl8pPr marL="3428829" indent="-228589" algn="l" rtl="0" eaLnBrk="0" fontAlgn="base" hangingPunct="0">
              <a:spcBef>
                <a:spcPct val="20000"/>
              </a:spcBef>
              <a:spcAft>
                <a:spcPct val="0"/>
              </a:spcAft>
              <a:buFont typeface="Arial" pitchFamily="34" charset="0"/>
              <a:buChar char="»"/>
              <a:defRPr sz="1600">
                <a:solidFill>
                  <a:schemeClr val="tx1"/>
                </a:solidFill>
                <a:latin typeface="+mn-lt"/>
              </a:defRPr>
            </a:lvl8pPr>
            <a:lvl9pPr marL="3886007" indent="-228589" algn="l" rtl="0" eaLnBrk="0" fontAlgn="base" hangingPunct="0">
              <a:spcBef>
                <a:spcPct val="20000"/>
              </a:spcBef>
              <a:spcAft>
                <a:spcPct val="0"/>
              </a:spcAft>
              <a:buFont typeface="Arial" pitchFamily="34" charset="0"/>
              <a:buChar char="»"/>
              <a:defRPr sz="1600">
                <a:solidFill>
                  <a:schemeClr val="tx1"/>
                </a:solidFill>
                <a:latin typeface="+mn-lt"/>
              </a:defRPr>
            </a:lvl9pPr>
          </a:lstStyle>
          <a:p>
            <a:r>
              <a:rPr lang="en-US" sz="1050" b="1" kern="0" dirty="0"/>
              <a:t>The following assumptions </a:t>
            </a:r>
            <a:r>
              <a:rPr lang="en-US" sz="1050" b="1" kern="0" dirty="0">
                <a:solidFill>
                  <a:srgbClr val="FF0000"/>
                </a:solidFill>
              </a:rPr>
              <a:t>(applicable to Type 1 and </a:t>
            </a:r>
            <a:r>
              <a:rPr lang="en-US" sz="1050" b="1" kern="0" dirty="0" smtClean="0">
                <a:solidFill>
                  <a:srgbClr val="FF0000"/>
                </a:solidFill>
              </a:rPr>
              <a:t>Type 2 terminals)</a:t>
            </a:r>
            <a:r>
              <a:rPr lang="en-US" sz="1050" b="1" kern="0" dirty="0" smtClean="0"/>
              <a:t> </a:t>
            </a:r>
            <a:r>
              <a:rPr lang="en-US" sz="1050" b="1" kern="0" dirty="0"/>
              <a:t>are used for R18 RRM requirements</a:t>
            </a:r>
          </a:p>
          <a:p>
            <a:pPr lvl="1"/>
            <a:r>
              <a:rPr lang="en-US" sz="1200" b="1" kern="0" dirty="0"/>
              <a:t>single SAN Tx beam per radio cell in DL</a:t>
            </a:r>
          </a:p>
          <a:p>
            <a:pPr lvl="1"/>
            <a:r>
              <a:rPr lang="en-US" sz="1200" b="1" kern="0" dirty="0">
                <a:solidFill>
                  <a:srgbClr val="FF0000"/>
                </a:solidFill>
              </a:rPr>
              <a:t>For inter satellite HO, only blind HO </a:t>
            </a:r>
            <a:r>
              <a:rPr lang="en-US" sz="1200" b="1" kern="0" dirty="0" smtClean="0">
                <a:solidFill>
                  <a:srgbClr val="FF0000"/>
                </a:solidFill>
              </a:rPr>
              <a:t>and no neighbor cell measurement</a:t>
            </a:r>
          </a:p>
          <a:p>
            <a:pPr lvl="2"/>
            <a:r>
              <a:rPr lang="en-US" sz="1000" b="1" kern="0" dirty="0" smtClean="0">
                <a:solidFill>
                  <a:srgbClr val="FF0000"/>
                </a:solidFill>
              </a:rPr>
              <a:t>Blind HO assumption for type 1 UE can be revisited if issue is identified in RAN4 </a:t>
            </a:r>
          </a:p>
          <a:p>
            <a:pPr lvl="1"/>
            <a:r>
              <a:rPr lang="en-US" sz="1200" b="1" kern="0" dirty="0" smtClean="0"/>
              <a:t>Intra-sat neighbor cell measurement is needed</a:t>
            </a:r>
          </a:p>
          <a:p>
            <a:pPr lvl="1"/>
            <a:r>
              <a:rPr lang="en-US" sz="1200" b="1" kern="0" dirty="0" smtClean="0"/>
              <a:t>Same </a:t>
            </a:r>
            <a:r>
              <a:rPr lang="en-US" sz="1200" b="1" kern="0" dirty="0"/>
              <a:t>UE Rx beam is used for both serving and neighboring cells which belong to the same sat</a:t>
            </a:r>
            <a:r>
              <a:rPr lang="en-US" sz="1200" b="1" kern="0" dirty="0" smtClean="0"/>
              <a:t>. (i.e. no Rx beam sweeping)</a:t>
            </a:r>
          </a:p>
          <a:p>
            <a:pPr marL="457176" lvl="1" indent="0">
              <a:buNone/>
            </a:pPr>
            <a:r>
              <a:rPr lang="en-US" sz="1200" b="1" kern="0" dirty="0" smtClean="0"/>
              <a:t> </a:t>
            </a:r>
          </a:p>
          <a:p>
            <a:pPr marL="457176" lvl="1" indent="0">
              <a:buNone/>
            </a:pPr>
            <a:endParaRPr lang="en-US" sz="1200" b="1" kern="0" dirty="0"/>
          </a:p>
          <a:p>
            <a:pPr lvl="1"/>
            <a:endParaRPr lang="en-US" sz="1200" b="1" kern="0" dirty="0"/>
          </a:p>
          <a:p>
            <a:endParaRPr lang="en-US" sz="2000" b="1" kern="0" dirty="0"/>
          </a:p>
        </p:txBody>
      </p:sp>
    </p:spTree>
    <p:extLst>
      <p:ext uri="{BB962C8B-B14F-4D97-AF65-F5344CB8AC3E}">
        <p14:creationId xmlns:p14="http://schemas.microsoft.com/office/powerpoint/2010/main" val="22659825"/>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Arial Black-Arial">
      <a:majorFont>
        <a:latin typeface="Arial Black" panose="020B0A04020102020204"/>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tabLst/>
          <a:defRPr kumimoji="0" lang="en-GB" sz="2400" b="0" i="0" u="none" strike="noStrike" cap="none" normalizeH="0" baseline="0" smtClean="0">
            <a:ln>
              <a:noFill/>
            </a:ln>
            <a:solidFill>
              <a:schemeClr val="tx1"/>
            </a:solidFill>
            <a:effectLst/>
            <a:latin typeface="Calibri" pitchFamily="34"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tabLst/>
          <a:defRPr kumimoji="0" lang="en-GB" sz="2400" b="0" i="0" u="none" strike="noStrike" cap="none" normalizeH="0" baseline="0" smtClean="0">
            <a:ln>
              <a:noFill/>
            </a:ln>
            <a:solidFill>
              <a:schemeClr val="tx1"/>
            </a:solidFill>
            <a:effectLst/>
            <a:latin typeface="Calibri"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F2552158F8185D44A8848B98AEA319AF" ma:contentTypeVersion="12" ma:contentTypeDescription="Create a new document." ma:contentTypeScope="" ma:versionID="6a36ef4f892f86ce52de6a1653dbd950">
  <xsd:schema xmlns:xsd="http://www.w3.org/2001/XMLSchema" xmlns:xs="http://www.w3.org/2001/XMLSchema" xmlns:p="http://schemas.microsoft.com/office/2006/metadata/properties" xmlns:ns3="a915fe38-2618-47b6-8303-829fb71466d5" xmlns:ns4="23d77754-4ccc-4c57-9291-cab09e81894a" targetNamespace="http://schemas.microsoft.com/office/2006/metadata/properties" ma:root="true" ma:fieldsID="f7034ffd361f586299d0e2788fe1325b" ns3:_="" ns4:_="">
    <xsd:import namespace="a915fe38-2618-47b6-8303-829fb71466d5"/>
    <xsd:import namespace="23d77754-4ccc-4c57-9291-cab09e81894a"/>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AutoKeyPoints" minOccurs="0"/>
                <xsd:element ref="ns3:MediaServiceKeyPoints" minOccurs="0"/>
                <xsd:element ref="ns4:SharedWithUsers" minOccurs="0"/>
                <xsd:element ref="ns4:SharedWithDetails" minOccurs="0"/>
                <xsd:element ref="ns4:SharingHintHash" minOccurs="0"/>
                <xsd:element ref="ns3: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915fe38-2618-47b6-8303-829fb71466d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AutoKeyPoints" ma:index="14" nillable="true" ma:displayName="MediaServiceAutoKeyPoints" ma:hidden="true" ma:internalName="MediaServiceAutoKeyPoints" ma:readOnly="true">
      <xsd:simpleType>
        <xsd:restriction base="dms:Note"/>
      </xsd:simpleType>
    </xsd:element>
    <xsd:element name="MediaServiceKeyPoints" ma:index="15" nillable="true" ma:displayName="KeyPoints" ma:internalName="MediaServiceKeyPoints" ma:readOnly="true">
      <xsd:simpleType>
        <xsd:restriction base="dms:Note">
          <xsd:maxLength value="255"/>
        </xsd:restriction>
      </xsd:simple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d77754-4ccc-4c57-9291-cab09e81894a"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element name="SharingHintHash" ma:index="18"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AF070948-0CB2-4F99-ACC8-E715860BC6B9}">
  <ds:schemaRefs>
    <ds:schemaRef ds:uri="http://schemas.microsoft.com/sharepoint/v3/contenttype/forms"/>
  </ds:schemaRefs>
</ds:datastoreItem>
</file>

<file path=customXml/itemProps2.xml><?xml version="1.0" encoding="utf-8"?>
<ds:datastoreItem xmlns:ds="http://schemas.openxmlformats.org/officeDocument/2006/customXml" ds:itemID="{874266F6-0ED4-4E4E-9B55-710101289C5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915fe38-2618-47b6-8303-829fb71466d5"/>
    <ds:schemaRef ds:uri="23d77754-4ccc-4c57-9291-cab09e8189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75C68143-B530-4487-9EA7-5BCC5970B48F}">
  <ds:schemaRefs>
    <ds:schemaRef ds:uri="a915fe38-2618-47b6-8303-829fb71466d5"/>
    <ds:schemaRef ds:uri="http://purl.org/dc/elements/1.1/"/>
    <ds:schemaRef ds:uri="http://schemas.openxmlformats.org/package/2006/metadata/core-properties"/>
    <ds:schemaRef ds:uri="http://purl.org/dc/terms/"/>
    <ds:schemaRef ds:uri="http://schemas.microsoft.com/office/infopath/2007/PartnerControls"/>
    <ds:schemaRef ds:uri="23d77754-4ccc-4c57-9291-cab09e81894a"/>
    <ds:schemaRef ds:uri="http://schemas.microsoft.com/office/2006/documentManagement/types"/>
    <ds:schemaRef ds:uri="http://schemas.microsoft.com/office/2006/metadata/properties"/>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
  <TotalTime>0</TotalTime>
  <Words>556</Words>
  <Application>Microsoft Office PowerPoint</Application>
  <PresentationFormat>Grand écran</PresentationFormat>
  <Paragraphs>94</Paragraphs>
  <Slides>4</Slides>
  <Notes>1</Notes>
  <HiddenSlides>0</HiddenSlides>
  <MMClips>0</MMClips>
  <ScaleCrop>false</ScaleCrop>
  <HeadingPairs>
    <vt:vector size="6" baseType="variant">
      <vt:variant>
        <vt:lpstr>Polices utilisées</vt:lpstr>
      </vt:variant>
      <vt:variant>
        <vt:i4>6</vt:i4>
      </vt:variant>
      <vt:variant>
        <vt:lpstr>Thème</vt:lpstr>
      </vt:variant>
      <vt:variant>
        <vt:i4>1</vt:i4>
      </vt:variant>
      <vt:variant>
        <vt:lpstr>Titres des diapositives</vt:lpstr>
      </vt:variant>
      <vt:variant>
        <vt:i4>4</vt:i4>
      </vt:variant>
    </vt:vector>
  </HeadingPairs>
  <TitlesOfParts>
    <vt:vector size="11" baseType="lpstr">
      <vt:lpstr>微软雅黑</vt:lpstr>
      <vt:lpstr>宋体</vt:lpstr>
      <vt:lpstr>Arial</vt:lpstr>
      <vt:lpstr>Arial Black</vt:lpstr>
      <vt:lpstr>Calibri</vt:lpstr>
      <vt:lpstr>Times New Roman</vt:lpstr>
      <vt:lpstr>3gpp</vt:lpstr>
      <vt:lpstr>WF on potential RRM objectives for NR-NTN deployment in above 10 GHz  (NR-NTN-enh WID)</vt:lpstr>
      <vt:lpstr>TDoC considered in the discussion</vt:lpstr>
      <vt:lpstr>Rel-18 NR-NTN-enh WID: RRM req for Ka band</vt:lpstr>
      <vt:lpstr>Rel-18 NR-NTN-enh WID: RRM req for Ka band</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RAN4#94 E-meeting Arrangements and Guidelines</dc:title>
  <dc:creator>Administrator</dc:creator>
  <cp:keywords>CTPClassification=CTP_NT</cp:keywords>
  <cp:lastModifiedBy>Thales</cp:lastModifiedBy>
  <cp:revision>3407</cp:revision>
  <cp:lastPrinted>2016-09-15T08:31:35Z</cp:lastPrinted>
  <dcterms:created xsi:type="dcterms:W3CDTF">2009-11-27T05:15:11Z</dcterms:created>
  <dcterms:modified xsi:type="dcterms:W3CDTF">2023-09-15T05:25:47Z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SCPROP">
    <vt:lpwstr>NSCCustomProperty</vt:lpwstr>
  </property>
  <property fmtid="{D5CDD505-2E9C-101B-9397-08002B2CF9AE}" pid="3" name="TitusGUID">
    <vt:lpwstr>6f9c0495-a83c-462b-8664-67016d5bf2d5</vt:lpwstr>
  </property>
  <property fmtid="{D5CDD505-2E9C-101B-9397-08002B2CF9AE}" pid="4" name="CTP_TimeStamp">
    <vt:lpwstr>2020-06-04 10:01:06Z</vt:lpwstr>
  </property>
  <property fmtid="{D5CDD505-2E9C-101B-9397-08002B2CF9AE}" pid="5" name="CTP_BU">
    <vt:lpwstr>NA</vt:lpwstr>
  </property>
  <property fmtid="{D5CDD505-2E9C-101B-9397-08002B2CF9AE}" pid="6" name="CTP_IDSID">
    <vt:lpwstr>NA</vt:lpwstr>
  </property>
  <property fmtid="{D5CDD505-2E9C-101B-9397-08002B2CF9AE}" pid="7" name="CTP_WWID">
    <vt:lpwstr>NA</vt:lpwstr>
  </property>
  <property fmtid="{D5CDD505-2E9C-101B-9397-08002B2CF9AE}" pid="8" name="CTPClassification">
    <vt:lpwstr>CTP_NT</vt:lpwstr>
  </property>
  <property fmtid="{D5CDD505-2E9C-101B-9397-08002B2CF9AE}" pid="9" name="ContentTypeId">
    <vt:lpwstr>0x010100F2552158F8185D44A8848B98AEA319AF</vt:lpwstr>
  </property>
  <property fmtid="{D5CDD505-2E9C-101B-9397-08002B2CF9AE}" pid="10" name="_2015_ms_pID_725343">
    <vt:lpwstr>(3)fIAnlmppKGXUnC/Y6l8W6js/Xw5p+hygSDdXqtianTuyT3zdCzmsNlYABgKozVo44cCHy3Ry
jTGSI+p/LqioKiHeQTLmsphFnfS5ZY/Z0kkS4udcBQ9P39qSAF1O8Iw2XE3Dki3+Z1/ffaoY
KFH9vpcLoPcdTG4ep20oL3XIE8XUD6+yPelj5saWNGDd+RFbg+AMP6rnAOegWmud29Dqj/2t
hXJXRV1noPjDOtu8IM</vt:lpwstr>
  </property>
  <property fmtid="{D5CDD505-2E9C-101B-9397-08002B2CF9AE}" pid="11" name="_2015_ms_pID_7253431">
    <vt:lpwstr>utmkK+l5bgmkVpAdhomtV6O0WKOYr6fMNZDRv3npPgfGbVO77+mNAf
vAufvYd4HO8yMy3V+OOXEI8z6n/y2axldJuE1e0M1On08tfHSUYKAlCswEKUUDCCMydztc1v
eudfb0RTR8N4HHEDbyGFP/+BxNqAr77I89Qzskt7dt1BwQvgIrwk7V3JE5yUI9hTh6P+okpP
ymml63s/QwAEJca+AvDijn2hRZtAHw2B/2d4</vt:lpwstr>
  </property>
  <property fmtid="{D5CDD505-2E9C-101B-9397-08002B2CF9AE}" pid="12" name="_2015_ms_pID_7253432">
    <vt:lpwstr>YA==</vt:lpwstr>
  </property>
  <property fmtid="{D5CDD505-2E9C-101B-9397-08002B2CF9AE}" pid="13" name="_readonly">
    <vt:lpwstr/>
  </property>
  <property fmtid="{D5CDD505-2E9C-101B-9397-08002B2CF9AE}" pid="14" name="_change">
    <vt:lpwstr/>
  </property>
  <property fmtid="{D5CDD505-2E9C-101B-9397-08002B2CF9AE}" pid="15" name="_full-control">
    <vt:lpwstr/>
  </property>
  <property fmtid="{D5CDD505-2E9C-101B-9397-08002B2CF9AE}" pid="16" name="sflag">
    <vt:lpwstr>1694495187</vt:lpwstr>
  </property>
</Properties>
</file>