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Bergman" userId="90c1a97c-3a36-4e58-b9d5-b0857fa6dd00" providerId="ADAL" clId="{E5AB005C-FA28-4018-973B-5DA0710E181A}"/>
    <pc:docChg chg="undo custSel modSld">
      <pc:chgData name="Johan Bergman" userId="90c1a97c-3a36-4e58-b9d5-b0857fa6dd00" providerId="ADAL" clId="{E5AB005C-FA28-4018-973B-5DA0710E181A}" dt="2023-09-14T08:56:58.310" v="280" actId="20577"/>
      <pc:docMkLst>
        <pc:docMk/>
      </pc:docMkLst>
      <pc:sldChg chg="modSp mod">
        <pc:chgData name="Johan Bergman" userId="90c1a97c-3a36-4e58-b9d5-b0857fa6dd00" providerId="ADAL" clId="{E5AB005C-FA28-4018-973B-5DA0710E181A}" dt="2023-09-14T08:44:47.312" v="13" actId="20577"/>
        <pc:sldMkLst>
          <pc:docMk/>
          <pc:sldMk cId="881678193" sldId="258"/>
        </pc:sldMkLst>
        <pc:spChg chg="mod">
          <ac:chgData name="Johan Bergman" userId="90c1a97c-3a36-4e58-b9d5-b0857fa6dd00" providerId="ADAL" clId="{E5AB005C-FA28-4018-973B-5DA0710E181A}" dt="2023-09-14T08:44:47.312" v="13" actId="20577"/>
          <ac:spMkLst>
            <pc:docMk/>
            <pc:sldMk cId="881678193" sldId="258"/>
            <ac:spMk id="9" creationId="{B52D12BC-6C65-911A-8B1C-DD7D82A9BB2D}"/>
          </ac:spMkLst>
        </pc:spChg>
      </pc:sldChg>
      <pc:sldChg chg="modSp mod">
        <pc:chgData name="Johan Bergman" userId="90c1a97c-3a36-4e58-b9d5-b0857fa6dd00" providerId="ADAL" clId="{E5AB005C-FA28-4018-973B-5DA0710E181A}" dt="2023-09-14T08:56:58.310" v="280" actId="20577"/>
        <pc:sldMkLst>
          <pc:docMk/>
          <pc:sldMk cId="3039117246" sldId="259"/>
        </pc:sldMkLst>
        <pc:spChg chg="mod">
          <ac:chgData name="Johan Bergman" userId="90c1a97c-3a36-4e58-b9d5-b0857fa6dd00" providerId="ADAL" clId="{E5AB005C-FA28-4018-973B-5DA0710E181A}" dt="2023-09-14T08:56:58.310" v="280" actId="20577"/>
          <ac:spMkLst>
            <pc:docMk/>
            <pc:sldMk cId="3039117246" sldId="259"/>
            <ac:spMk id="3" creationId="{9221EFEE-23B5-469E-81F1-5369C73D86C0}"/>
          </ac:spMkLst>
        </pc:spChg>
      </pc:sldChg>
    </pc:docChg>
  </pc:docChgLst>
  <pc:docChgLst>
    <pc:chgData name="Johan Bergman" userId="90c1a97c-3a36-4e58-b9d5-b0857fa6dd00" providerId="ADAL" clId="{962CBF04-C903-45BC-A01D-3E4065E9613C}"/>
    <pc:docChg chg="undo redo custSel addSld modSld">
      <pc:chgData name="Johan Bergman" userId="90c1a97c-3a36-4e58-b9d5-b0857fa6dd00" providerId="ADAL" clId="{962CBF04-C903-45BC-A01D-3E4065E9613C}" dt="2023-09-13T11:33:14.806" v="1298" actId="20577"/>
      <pc:docMkLst>
        <pc:docMk/>
      </pc:docMkLst>
      <pc:sldChg chg="modSp mod">
        <pc:chgData name="Johan Bergman" userId="90c1a97c-3a36-4e58-b9d5-b0857fa6dd00" providerId="ADAL" clId="{962CBF04-C903-45BC-A01D-3E4065E9613C}" dt="2023-09-13T11:27:58.161" v="1270" actId="20577"/>
        <pc:sldMkLst>
          <pc:docMk/>
          <pc:sldMk cId="3170015625" sldId="257"/>
        </pc:sldMkLst>
        <pc:spChg chg="mod">
          <ac:chgData name="Johan Bergman" userId="90c1a97c-3a36-4e58-b9d5-b0857fa6dd00" providerId="ADAL" clId="{962CBF04-C903-45BC-A01D-3E4065E9613C}" dt="2023-09-13T11:14:44.464" v="187" actId="20577"/>
          <ac:spMkLst>
            <pc:docMk/>
            <pc:sldMk cId="3170015625" sldId="257"/>
            <ac:spMk id="2" creationId="{382AB0AF-41C9-3C89-5DE3-E5E9403794AF}"/>
          </ac:spMkLst>
        </pc:spChg>
        <pc:spChg chg="mod">
          <ac:chgData name="Johan Bergman" userId="90c1a97c-3a36-4e58-b9d5-b0857fa6dd00" providerId="ADAL" clId="{962CBF04-C903-45BC-A01D-3E4065E9613C}" dt="2023-09-13T11:27:58.161" v="1270" actId="20577"/>
          <ac:spMkLst>
            <pc:docMk/>
            <pc:sldMk cId="3170015625" sldId="257"/>
            <ac:spMk id="3" creationId="{9221EFEE-23B5-469E-81F1-5369C73D86C0}"/>
          </ac:spMkLst>
        </pc:spChg>
      </pc:sldChg>
      <pc:sldChg chg="addSp delSp modSp new mod">
        <pc:chgData name="Johan Bergman" userId="90c1a97c-3a36-4e58-b9d5-b0857fa6dd00" providerId="ADAL" clId="{962CBF04-C903-45BC-A01D-3E4065E9613C}" dt="2023-09-13T11:33:14.806" v="1298" actId="20577"/>
        <pc:sldMkLst>
          <pc:docMk/>
          <pc:sldMk cId="881678193" sldId="258"/>
        </pc:sldMkLst>
        <pc:spChg chg="mod">
          <ac:chgData name="Johan Bergman" userId="90c1a97c-3a36-4e58-b9d5-b0857fa6dd00" providerId="ADAL" clId="{962CBF04-C903-45BC-A01D-3E4065E9613C}" dt="2023-09-13T11:10:26.480" v="97" actId="20577"/>
          <ac:spMkLst>
            <pc:docMk/>
            <pc:sldMk cId="881678193" sldId="258"/>
            <ac:spMk id="2" creationId="{27912BCC-1F68-9BB9-678E-0F2D29DA4C7E}"/>
          </ac:spMkLst>
        </pc:spChg>
        <pc:spChg chg="mod">
          <ac:chgData name="Johan Bergman" userId="90c1a97c-3a36-4e58-b9d5-b0857fa6dd00" providerId="ADAL" clId="{962CBF04-C903-45BC-A01D-3E4065E9613C}" dt="2023-09-13T11:29:18.409" v="1288" actId="1036"/>
          <ac:spMkLst>
            <pc:docMk/>
            <pc:sldMk cId="881678193" sldId="258"/>
            <ac:spMk id="3" creationId="{835E9CD1-DD6F-4069-CB2F-5D2B9C125D47}"/>
          </ac:spMkLst>
        </pc:spChg>
        <pc:spChg chg="add del mod">
          <ac:chgData name="Johan Bergman" userId="90c1a97c-3a36-4e58-b9d5-b0857fa6dd00" providerId="ADAL" clId="{962CBF04-C903-45BC-A01D-3E4065E9613C}" dt="2023-09-13T11:11:15.743" v="107"/>
          <ac:spMkLst>
            <pc:docMk/>
            <pc:sldMk cId="881678193" sldId="258"/>
            <ac:spMk id="5" creationId="{FFEA871F-55AA-D1BB-4632-1851099AB56C}"/>
          </ac:spMkLst>
        </pc:spChg>
        <pc:spChg chg="add del mod">
          <ac:chgData name="Johan Bergman" userId="90c1a97c-3a36-4e58-b9d5-b0857fa6dd00" providerId="ADAL" clId="{962CBF04-C903-45BC-A01D-3E4065E9613C}" dt="2023-09-13T11:11:18.231" v="109"/>
          <ac:spMkLst>
            <pc:docMk/>
            <pc:sldMk cId="881678193" sldId="258"/>
            <ac:spMk id="7" creationId="{550A9E3C-86F5-9236-DFEA-93A0B1FC0B68}"/>
          </ac:spMkLst>
        </pc:spChg>
        <pc:spChg chg="add mod">
          <ac:chgData name="Johan Bergman" userId="90c1a97c-3a36-4e58-b9d5-b0857fa6dd00" providerId="ADAL" clId="{962CBF04-C903-45BC-A01D-3E4065E9613C}" dt="2023-09-13T11:12:39.491" v="167"/>
          <ac:spMkLst>
            <pc:docMk/>
            <pc:sldMk cId="881678193" sldId="258"/>
            <ac:spMk id="8" creationId="{65F36C8E-08A4-0BBC-84E4-667EC06FE05E}"/>
          </ac:spMkLst>
        </pc:spChg>
        <pc:spChg chg="add mod">
          <ac:chgData name="Johan Bergman" userId="90c1a97c-3a36-4e58-b9d5-b0857fa6dd00" providerId="ADAL" clId="{962CBF04-C903-45BC-A01D-3E4065E9613C}" dt="2023-09-13T11:33:14.806" v="1298" actId="20577"/>
          <ac:spMkLst>
            <pc:docMk/>
            <pc:sldMk cId="881678193" sldId="258"/>
            <ac:spMk id="9" creationId="{B52D12BC-6C65-911A-8B1C-DD7D82A9BB2D}"/>
          </ac:spMkLst>
        </pc:spChg>
        <pc:graphicFrameChg chg="add del mod">
          <ac:chgData name="Johan Bergman" userId="90c1a97c-3a36-4e58-b9d5-b0857fa6dd00" providerId="ADAL" clId="{962CBF04-C903-45BC-A01D-3E4065E9613C}" dt="2023-09-13T11:11:15.743" v="107"/>
          <ac:graphicFrameMkLst>
            <pc:docMk/>
            <pc:sldMk cId="881678193" sldId="258"/>
            <ac:graphicFrameMk id="4" creationId="{59410CFC-E730-F220-3F9B-B93FA52E0B4B}"/>
          </ac:graphicFrameMkLst>
        </pc:graphicFrameChg>
        <pc:graphicFrameChg chg="add del mod">
          <ac:chgData name="Johan Bergman" userId="90c1a97c-3a36-4e58-b9d5-b0857fa6dd00" providerId="ADAL" clId="{962CBF04-C903-45BC-A01D-3E4065E9613C}" dt="2023-09-13T11:11:18.231" v="109"/>
          <ac:graphicFrameMkLst>
            <pc:docMk/>
            <pc:sldMk cId="881678193" sldId="258"/>
            <ac:graphicFrameMk id="6" creationId="{DA1C450C-E2C3-700E-ACC6-B775CE049A61}"/>
          </ac:graphicFrameMkLst>
        </pc:graphicFrameChg>
      </pc:sldChg>
      <pc:sldChg chg="modSp add mod">
        <pc:chgData name="Johan Bergman" userId="90c1a97c-3a36-4e58-b9d5-b0857fa6dd00" providerId="ADAL" clId="{962CBF04-C903-45BC-A01D-3E4065E9613C}" dt="2023-09-13T11:21:51.886" v="719" actId="20577"/>
        <pc:sldMkLst>
          <pc:docMk/>
          <pc:sldMk cId="3039117246" sldId="259"/>
        </pc:sldMkLst>
        <pc:spChg chg="mod">
          <ac:chgData name="Johan Bergman" userId="90c1a97c-3a36-4e58-b9d5-b0857fa6dd00" providerId="ADAL" clId="{962CBF04-C903-45BC-A01D-3E4065E9613C}" dt="2023-09-13T11:21:51.886" v="719" actId="20577"/>
          <ac:spMkLst>
            <pc:docMk/>
            <pc:sldMk cId="3039117246" sldId="259"/>
            <ac:spMk id="3" creationId="{9221EFEE-23B5-469E-81F1-5369C73D86C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91FDC-710C-C0B2-8AC4-75A03A60F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B91DB8-5BF8-DDFC-AB08-FEF3F230E7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42345-8A6E-7E47-F3F0-8F571909A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7C12-C6E8-B8D3-5766-7F7E171B7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AD16B-912D-0287-E2A2-E3F652E4C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731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12AED-6930-2E1D-1131-4C23861D5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CCC259-D48C-5D24-F617-78C72A971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3461B-E3CB-A9FF-DB44-60B10966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B18F7-DE99-0871-63FF-55EFA6748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4ECFA-E628-192B-BAAC-73A4EF9DD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3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E5E930-83FF-192F-8117-EB5A154C8F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9A6FCE-DE14-B2A7-800D-A76D50C7B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E7A83-F7A3-D494-324F-47ADB9F6C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3BD3E-781B-87A8-B6D4-16F08EBA0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33C48D-0914-5B72-950C-DFB3357D2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006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5CF6D-ADFA-5ED3-0B2F-9896D49FA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11BA7-2C78-97E4-3A5B-EB6D27ACC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41593-FD3B-4051-D963-B0BAD4E84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1C320-DCD3-3B4B-903C-742F46A51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0DEA90-0098-0B1B-9134-074B2B8E1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99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08074-1FE8-91DA-0E05-B708C67BF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58CB48-0535-244C-6251-B3BA33229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C0138-5BA0-FACF-64C2-757EE2347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BFBD6-5FF6-CCED-8D3C-CB65FA283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BF9C1-1434-4D6E-4DB3-54E91362E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11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4BF6A-23EB-C7C7-DE24-1DFA15B28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FA337-AC9D-0B60-3CB7-81C96D0526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86ACC-AA79-B0F4-6AE3-FA49C313F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EBF5F5-73DD-EF37-0906-00D253D27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7AFB0C-0B07-4966-B8D0-47F0AA741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AE5B4A-06F4-10CC-BD0A-C59187167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44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8EF03-92AF-3550-358F-E83B787B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BA1A38-E289-E272-DDEF-A94170339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073976-0DD8-F377-3110-B64804AE2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AE7129-F533-3AD1-E023-44F4E4C31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8B1CE-39C2-BFF4-260F-C2207A8F4A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960A20-BE21-5AF6-4393-ABD68E820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CE1CB-59B2-A112-2FBC-E710169A8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921F70-FFAF-489C-889C-9A6B95C71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65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18332-8183-48BA-1E74-0AF026B99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A707D8-ADCA-B72B-7EEB-F58F8405C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DF8A1A-6E09-F307-A2D5-7CAD676AD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B428E0-3F4F-F1F5-CDEC-C2A94E011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654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B95C76-021C-CD24-12A1-1815A1229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D83E1F-2869-64F9-09B1-CC0B2EA33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D5E427-8DF8-5AEC-C572-AAD6E0680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8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0321C-48CC-BF9D-D631-6FA75398D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A8394-21A7-019D-73E7-0F466152A9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17B2C2-787D-956C-B8B6-83800C9CC4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832F14-DC94-C61B-84F9-8F6A95876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9E7790-2BBB-BA47-BF38-771DC7F5C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014A28-B9EB-C282-9275-B52F14F33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42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D09D4-4851-B5CA-06EE-6D6B21FB5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6A2A75-8EA7-BF42-D768-08A32B999E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87CE0-095E-0ED7-3A8C-F5C6E70A1D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8B7FCE-36A4-0F51-4A5B-54722F88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5A8D62-7E16-427F-DA0E-6471F000E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B07563-F851-C36D-3C8B-43D8154FE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84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6AD280-C218-4B1F-C925-8B11123DF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83ECF-0F4F-4EAD-B345-D3719B55C0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89335-AFAE-DCBB-606F-70F1B48937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18701-E40C-417F-A895-D59D6389B30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0A60E-1A8C-B436-BF1E-52204EEA23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7F5D9-A405-C70A-DBE7-7AE692D47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EA9E2-8B0B-4614-B868-4F604A00E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9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9/Docs/RP-230778.zip" TargetMode="External"/><Relationship Id="rId2" Type="http://schemas.openxmlformats.org/officeDocument/2006/relationships/hyperlink" Target="https://www.3gpp.org/ftp/tsg_ran/TSG_RAN/TSGR_98e/Docs/RP-22354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12BCC-1F68-9BB9-678E-0F2D29DA4C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Proposals related to Rel-18 eRedCap WID revisions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5E9CD1-DD6F-4069-CB2F-5D2B9C125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8600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8" name="Google Shape;87;p13">
            <a:extLst>
              <a:ext uri="{FF2B5EF4-FFF2-40B4-BE49-F238E27FC236}">
                <a16:creationId xmlns:a16="http://schemas.microsoft.com/office/drawing/2014/main" id="{65F36C8E-08A4-0BBC-84E4-667EC06FE05E}"/>
              </a:ext>
            </a:extLst>
          </p:cNvPr>
          <p:cNvSpPr/>
          <p:nvPr/>
        </p:nvSpPr>
        <p:spPr>
          <a:xfrm>
            <a:off x="0" y="1"/>
            <a:ext cx="6096000" cy="918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3GPP TSG RAN Meeting #</a:t>
            </a:r>
            <a:r>
              <a:rPr lang="en-US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101</a:t>
            </a:r>
            <a:endParaRPr lang="en-US"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Bangalore, India, 11</a:t>
            </a:r>
            <a:r>
              <a:rPr lang="en-US" sz="1800" baseline="30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– 15</a:t>
            </a:r>
            <a:r>
              <a:rPr lang="en-US" sz="1800" baseline="30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September 2023</a:t>
            </a:r>
            <a:endParaRPr lang="en-US" dirty="0">
              <a:solidFill>
                <a:schemeClr val="tx1"/>
              </a:solidFill>
            </a:endParaRPr>
          </a:p>
          <a:p>
            <a:pPr lvl="0"/>
            <a:r>
              <a:rPr lang="en-US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Agenda Item: 9.3.1.7</a:t>
            </a:r>
            <a:endParaRPr lang="en-US" sz="18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86;p13">
            <a:extLst>
              <a:ext uri="{FF2B5EF4-FFF2-40B4-BE49-F238E27FC236}">
                <a16:creationId xmlns:a16="http://schemas.microsoft.com/office/drawing/2014/main" id="{B52D12BC-6C65-911A-8B1C-DD7D82A9BB2D}"/>
              </a:ext>
            </a:extLst>
          </p:cNvPr>
          <p:cNvSpPr txBox="1"/>
          <p:nvPr/>
        </p:nvSpPr>
        <p:spPr>
          <a:xfrm>
            <a:off x="10565976" y="73746"/>
            <a:ext cx="1517374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sz="1800" dirty="0">
                <a:solidFill>
                  <a:schemeClr val="tx1"/>
                </a:solidFill>
              </a:rPr>
              <a:t>R1-232683</a:t>
            </a:r>
          </a:p>
        </p:txBody>
      </p:sp>
    </p:spTree>
    <p:extLst>
      <p:ext uri="{BB962C8B-B14F-4D97-AF65-F5344CB8AC3E}">
        <p14:creationId xmlns:p14="http://schemas.microsoft.com/office/powerpoint/2010/main" val="881678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AB0AF-41C9-3C89-5DE3-E5E940379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1EFEE-23B5-469E-81F1-5369C73D8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rgbClr val="0070C0"/>
                </a:solidFill>
              </a:rPr>
              <a:t>RAN#98:</a:t>
            </a:r>
          </a:p>
          <a:p>
            <a:pPr lvl="1"/>
            <a:r>
              <a:rPr lang="en-US" sz="1800" dirty="0"/>
              <a:t>The WID in </a:t>
            </a:r>
            <a:r>
              <a:rPr lang="en-US" sz="1800" dirty="0">
                <a:hlinkClick r:id="rId2"/>
              </a:rPr>
              <a:t>RP-223544</a:t>
            </a:r>
            <a:r>
              <a:rPr lang="en-US" sz="1800" dirty="0"/>
              <a:t> was approved.</a:t>
            </a:r>
          </a:p>
          <a:p>
            <a:pPr lvl="2"/>
            <a:r>
              <a:rPr lang="en-US" sz="1800" dirty="0"/>
              <a:t>The WID has a note about checking in RAN#99 about standalone peak rate reduction.</a:t>
            </a:r>
          </a:p>
          <a:p>
            <a:endParaRPr lang="en-US" sz="1800" dirty="0">
              <a:solidFill>
                <a:srgbClr val="0070C0"/>
              </a:solidFill>
            </a:endParaRPr>
          </a:p>
          <a:p>
            <a:r>
              <a:rPr lang="en-US" sz="1800" dirty="0">
                <a:solidFill>
                  <a:srgbClr val="0070C0"/>
                </a:solidFill>
              </a:rPr>
              <a:t>RAN#99:</a:t>
            </a:r>
          </a:p>
          <a:p>
            <a:pPr lvl="1"/>
            <a:r>
              <a:rPr lang="en-US" sz="1800" dirty="0"/>
              <a:t>The proposal (about standalone peak rate reduction) in </a:t>
            </a:r>
            <a:r>
              <a:rPr lang="en-US" sz="1800" dirty="0">
                <a:hlinkClick r:id="rId3"/>
              </a:rPr>
              <a:t>RP-230778</a:t>
            </a:r>
            <a:r>
              <a:rPr lang="en-US" sz="1800" dirty="0"/>
              <a:t> was endorsed.</a:t>
            </a:r>
          </a:p>
          <a:p>
            <a:pPr lvl="2"/>
            <a:r>
              <a:rPr lang="en-US" sz="1800" dirty="0"/>
              <a:t>The proposal uses SI terminology (e.g., “BW3/PR3 + PR1”) that may not be ideal in the WID.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0070C0"/>
                </a:solidFill>
              </a:rPr>
              <a:t>RAN#100:</a:t>
            </a:r>
          </a:p>
          <a:p>
            <a:pPr lvl="1"/>
            <a:r>
              <a:rPr lang="en-US" sz="1800" dirty="0"/>
              <a:t>The following working assumption was agreed:</a:t>
            </a:r>
          </a:p>
          <a:p>
            <a:pPr lvl="2"/>
            <a:r>
              <a:rPr lang="en-US" sz="1800" dirty="0"/>
              <a:t>The peak rate target is 10 Mbps regardless of what optional features the UE may support.</a:t>
            </a:r>
          </a:p>
        </p:txBody>
      </p:sp>
    </p:spTree>
    <p:extLst>
      <p:ext uri="{BB962C8B-B14F-4D97-AF65-F5344CB8AC3E}">
        <p14:creationId xmlns:p14="http://schemas.microsoft.com/office/powerpoint/2010/main" val="3170015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AB0AF-41C9-3C89-5DE3-E5E940379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1EFEE-23B5-469E-81F1-5369C73D8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rgbClr val="0070C0"/>
                </a:solidFill>
              </a:rPr>
              <a:t>Proposal 1:</a:t>
            </a:r>
          </a:p>
          <a:p>
            <a:pPr lvl="1"/>
            <a:r>
              <a:rPr lang="en-US" sz="1800" dirty="0"/>
              <a:t>Confirm the following RAN#100 working assumption:</a:t>
            </a:r>
          </a:p>
          <a:p>
            <a:pPr lvl="2"/>
            <a:r>
              <a:rPr lang="en-US" sz="1800" dirty="0"/>
              <a:t>The peak rate target is 10 Mbps regardless of what optional features the UE may support.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0070C0"/>
                </a:solidFill>
              </a:rPr>
              <a:t>Proposal 2:</a:t>
            </a:r>
          </a:p>
          <a:p>
            <a:pPr lvl="1"/>
            <a:r>
              <a:rPr lang="en-US" sz="1800" dirty="0"/>
              <a:t>Consider the attached draft WID revision, which:</a:t>
            </a:r>
          </a:p>
          <a:p>
            <a:pPr lvl="2"/>
            <a:r>
              <a:rPr lang="en-US" sz="1800" dirty="0"/>
              <a:t>Captures the RAN#99 decision (about standalone peak rate reduction)</a:t>
            </a:r>
          </a:p>
          <a:p>
            <a:pPr lvl="2"/>
            <a:r>
              <a:rPr lang="en-US" sz="1800" dirty="0"/>
              <a:t>Removes note about checking about standalone peak rate reduction in RAN#99</a:t>
            </a:r>
          </a:p>
          <a:p>
            <a:pPr lvl="2"/>
            <a:r>
              <a:rPr lang="en-US" sz="1800" dirty="0"/>
              <a:t>Captures the RAN#100 decision (about fixed 10-Mbps peak rate target)</a:t>
            </a:r>
          </a:p>
          <a:p>
            <a:pPr lvl="2"/>
            <a:r>
              <a:rPr lang="en-US" sz="1800" dirty="0"/>
              <a:t>Promotes sub-bullet on early indication (so it applies also to standalone peak rate reduction)</a:t>
            </a:r>
          </a:p>
        </p:txBody>
      </p:sp>
    </p:spTree>
    <p:extLst>
      <p:ext uri="{BB962C8B-B14F-4D97-AF65-F5344CB8AC3E}">
        <p14:creationId xmlns:p14="http://schemas.microsoft.com/office/powerpoint/2010/main" val="3039117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227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Proposals related to Rel-18 eRedCap WID revisions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Johan Bergman</dc:creator>
  <cp:lastModifiedBy>Johan Bergman</cp:lastModifiedBy>
  <cp:revision>1</cp:revision>
  <dcterms:created xsi:type="dcterms:W3CDTF">2023-09-13T10:17:10Z</dcterms:created>
  <dcterms:modified xsi:type="dcterms:W3CDTF">2023-09-14T08:57:05Z</dcterms:modified>
</cp:coreProperties>
</file>