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934" r:id="rId5"/>
    <p:sldId id="936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99BBF5E5-53B6-4BA1-B075-47C503E03036}">
          <p14:sldIdLst>
            <p14:sldId id="934"/>
            <p14:sldId id="9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EE7D1"/>
    <a:srgbClr val="339966"/>
    <a:srgbClr val="9BBB59"/>
    <a:srgbClr val="EFF3EA"/>
    <a:srgbClr val="FFFFFF"/>
    <a:srgbClr val="BEC6B4"/>
    <a:srgbClr val="D0D8E8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B18648-8771-42DC-B232-393CDDEBDA84}" v="1" dt="2023-09-14T04:12:21.7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59" autoAdjust="0"/>
    <p:restoredTop sz="94762" autoAdjust="0"/>
  </p:normalViewPr>
  <p:slideViewPr>
    <p:cSldViewPr snapToGrid="0">
      <p:cViewPr varScale="1">
        <p:scale>
          <a:sx n="97" d="100"/>
          <a:sy n="97" d="100"/>
        </p:scale>
        <p:origin x="42" y="9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47815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Summary of offline discussions for NTN testing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 WG4 Chair, RAN WG5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#101</a:t>
            </a:r>
          </a:p>
          <a:p>
            <a:r>
              <a:rPr lang="fr-FR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Bangalore, India, September 11-15, 2023</a:t>
            </a:r>
            <a:endParaRPr lang="nl-NL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9.1.5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RP-232682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Way </a:t>
            </a:r>
            <a:r>
              <a:rPr lang="en-US" b="1" dirty="0" smtClean="0"/>
              <a:t>forward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0"/>
            <a:ext cx="11507319" cy="4938009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RAN tasks RAN4 to discuss and conclude in Oct meeting on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condition for </a:t>
            </a:r>
            <a:r>
              <a:rPr lang="en-US" sz="1400" dirty="0" smtClean="0"/>
              <a:t>testing the </a:t>
            </a:r>
            <a:r>
              <a:rPr lang="en-US" sz="1400" dirty="0"/>
              <a:t>frequency error requirements to verify NGSO UE pre-compensation functionality for Doppler </a:t>
            </a:r>
            <a:r>
              <a:rPr lang="en-US" sz="1400" dirty="0" smtClean="0"/>
              <a:t>shift, which will be </a:t>
            </a:r>
            <a:r>
              <a:rPr lang="en-US" sz="1400" dirty="0"/>
              <a:t>implemented in </a:t>
            </a:r>
            <a:r>
              <a:rPr lang="en-US" sz="1400" dirty="0" smtClean="0"/>
              <a:t>the </a:t>
            </a:r>
            <a:r>
              <a:rPr lang="en-US" sz="1400" dirty="0"/>
              <a:t>RAN5 NTN specifications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For example, setting an artificial fixed Doppler shift, which is randomly selected out of a range of Doppler shift values decided by RAN4, as the condition in a test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condition for RRM uplink timing test cases to verify NGSO UE delay pre-compensation </a:t>
            </a:r>
            <a:r>
              <a:rPr lang="en-US" sz="1400" dirty="0" smtClean="0"/>
              <a:t>functionality, </a:t>
            </a:r>
            <a:r>
              <a:rPr lang="en-US" sz="1400" dirty="0"/>
              <a:t>which can be implemented in RAN5 NTN specifications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For example, setting an artificial fixed delay</a:t>
            </a:r>
            <a:r>
              <a:rPr lang="en-US" altLang="zh-CN" sz="1400" dirty="0"/>
              <a:t>, which is randomly selected out of a range of delay values decided by RAN4,</a:t>
            </a:r>
            <a:r>
              <a:rPr lang="en-US" sz="1400" dirty="0"/>
              <a:t> as the condition in a test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Note: For all the other NTN RRM test cases (except NGSO scenario in UE timing TCs), zero doppler shift and zero timing shift are assumed to be configured for RAN5 conformance </a:t>
            </a:r>
            <a:r>
              <a:rPr lang="en-US" sz="1400" dirty="0" smtClean="0"/>
              <a:t>testing </a:t>
            </a: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Further discuss TE-emulated channel model with delay and Doppler shifts matching the satellite propagator model in future release i.e. </a:t>
            </a:r>
            <a:r>
              <a:rPr lang="en-US" sz="1600" dirty="0" smtClean="0"/>
              <a:t>Rel-19</a:t>
            </a:r>
            <a:endParaRPr lang="en-US" sz="1600" strike="sngStrike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 changes to the RAN4 </a:t>
            </a:r>
            <a:r>
              <a:rPr lang="en-US" sz="1600" dirty="0" smtClean="0"/>
              <a:t>core requirements</a:t>
            </a:r>
            <a:endParaRPr lang="en-US" sz="1400" strike="sngStrike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0280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2006/metadata/properties"/>
    <ds:schemaRef ds:uri="a915fe38-2618-47b6-8303-829fb71466d5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3d77754-4ccc-4c57-9291-cab09e81894a"/>
    <ds:schemaRef ds:uri="http://www.w3.org/XML/1998/namespace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350762</TotalTime>
  <Words>224</Words>
  <Application>Microsoft Office PowerPoint</Application>
  <PresentationFormat>宽屏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Summary of offline discussions for NTN testing 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3424</cp:revision>
  <cp:lastPrinted>2016-09-15T08:31:35Z</cp:lastPrinted>
  <dcterms:created xsi:type="dcterms:W3CDTF">2009-11-27T05:15:11Z</dcterms:created>
  <dcterms:modified xsi:type="dcterms:W3CDTF">2023-09-14T09:14:36Z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(3)m9LxfboIDFZj7SwP5yAyUjrECX4SzhRJSDzDqbA6R7nEPuQdxLJwWTmYSuUFdwyQ3QuR5Tdq
GCAbwQ3VpO0PAoiRKwAVmW4xeigZzR9ji+V3XP+RPHcrNPxvnixjUQJvdgcEV2RsbhNdnYrs
nDD2/eeGch6E+/uZN4dhI9RxsO0guxJayySXNipcOsluZPyX/73MwkcBKRLmpZth0MqxitTc
TJ/oOrLD171PoThIXB</vt:lpwstr>
  </property>
  <property fmtid="{D5CDD505-2E9C-101B-9397-08002B2CF9AE}" pid="11" name="_2015_ms_pID_7253431">
    <vt:lpwstr>I9SPGQKGDZr1E5uQygFN5Teim30jrm/jYwQ6Kcqxl3TteHqxOzz6AH
avQxbUAKvDg3rM7NbjfcYoN+tpQ8SmEWuuIkFhUq7ARnn1tu4B1iVpCJGTEkCJeDVOzyPCop
8esf3fT9ABE6bEc5AZNf2NUH4QZpDXt1Nq6kZ90cbLvSMQzAfPpwxak7ZJD7RN2NEKCeiHKH
gz3pXQedWeQCcDPqVoLwk9LEO8FnD18kXE1E</vt:lpwstr>
  </property>
  <property fmtid="{D5CDD505-2E9C-101B-9397-08002B2CF9AE}" pid="12" name="_2015_ms_pID_7253432">
    <vt:lpwstr>Ig==</vt:lpwstr>
  </property>
  <property fmtid="{D5CDD505-2E9C-101B-9397-08002B2CF9AE}" pid="13" name="MSIP_Label_83bcef13-7cac-433f-ba1d-47a323951816_Enabled">
    <vt:lpwstr>true</vt:lpwstr>
  </property>
  <property fmtid="{D5CDD505-2E9C-101B-9397-08002B2CF9AE}" pid="14" name="MSIP_Label_83bcef13-7cac-433f-ba1d-47a323951816_SetDate">
    <vt:lpwstr>2023-09-13T18:09:52Z</vt:lpwstr>
  </property>
  <property fmtid="{D5CDD505-2E9C-101B-9397-08002B2CF9AE}" pid="15" name="MSIP_Label_83bcef13-7cac-433f-ba1d-47a323951816_Method">
    <vt:lpwstr>Privileged</vt:lpwstr>
  </property>
  <property fmtid="{D5CDD505-2E9C-101B-9397-08002B2CF9AE}" pid="16" name="MSIP_Label_83bcef13-7cac-433f-ba1d-47a323951816_Name">
    <vt:lpwstr>MTK_Unclassified</vt:lpwstr>
  </property>
  <property fmtid="{D5CDD505-2E9C-101B-9397-08002B2CF9AE}" pid="17" name="MSIP_Label_83bcef13-7cac-433f-ba1d-47a323951816_SiteId">
    <vt:lpwstr>a7687ede-7a6b-4ef6-bace-642f677fbe31</vt:lpwstr>
  </property>
  <property fmtid="{D5CDD505-2E9C-101B-9397-08002B2CF9AE}" pid="18" name="MSIP_Label_83bcef13-7cac-433f-ba1d-47a323951816_ActionId">
    <vt:lpwstr>1fd7ad6a-3b47-44db-9ac7-834c3825dd64</vt:lpwstr>
  </property>
  <property fmtid="{D5CDD505-2E9C-101B-9397-08002B2CF9AE}" pid="19" name="MSIP_Label_83bcef13-7cac-433f-ba1d-47a323951816_ContentBits">
    <vt:lpwstr>0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1694682840</vt:lpwstr>
  </property>
</Properties>
</file>